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1" r:id="rId2"/>
    <p:sldId id="262" r:id="rId3"/>
    <p:sldId id="263" r:id="rId4"/>
    <p:sldId id="264" r:id="rId5"/>
    <p:sldId id="269" r:id="rId6"/>
    <p:sldId id="270" r:id="rId7"/>
    <p:sldId id="271" r:id="rId8"/>
    <p:sldId id="266" r:id="rId9"/>
    <p:sldId id="272" r:id="rId10"/>
    <p:sldId id="274" r:id="rId11"/>
    <p:sldId id="275" r:id="rId12"/>
    <p:sldId id="273" r:id="rId13"/>
    <p:sldId id="267" r:id="rId14"/>
    <p:sldId id="276" r:id="rId15"/>
    <p:sldId id="277" r:id="rId16"/>
    <p:sldId id="278" r:id="rId17"/>
    <p:sldId id="279" r:id="rId18"/>
    <p:sldId id="268" r:id="rId19"/>
    <p:sldId id="280" r:id="rId20"/>
    <p:sldId id="281" r:id="rId21"/>
    <p:sldId id="282" r:id="rId22"/>
    <p:sldId id="283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C00000"/>
    <a:srgbClr val="682117"/>
    <a:srgbClr val="FFFFFF"/>
    <a:srgbClr val="EBF1DE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84" d="100"/>
          <a:sy n="84" d="100"/>
        </p:scale>
        <p:origin x="-1590" y="-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6AEA7-7BAC-4D66-B165-715E29F56092}" type="datetimeFigureOut">
              <a:rPr lang="zh-CN" altLang="en-US" smtClean="0"/>
              <a:pPr/>
              <a:t>2020/9/2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B6C5C-94AE-460A-AF60-5B04408F1D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881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420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8909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6586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0405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3880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1261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600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8373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9593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725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6761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0761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4728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3058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4800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5368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5886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1646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0637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1148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75048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B6C5C-94AE-460A-AF60-5B04408F1D1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32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2884631"/>
      </p:ext>
    </p:extLst>
  </p:cSld>
  <p:clrMapOvr>
    <a:masterClrMapping/>
  </p:clrMapOvr>
  <p:transition spd="slow" advClick="0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3361108"/>
      </p:ext>
    </p:extLst>
  </p:cSld>
  <p:clrMapOvr>
    <a:masterClrMapping/>
  </p:clrMapOvr>
  <p:transition spd="slow" advClick="0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7299423"/>
      </p:ext>
    </p:extLst>
  </p:cSld>
  <p:clrMapOvr>
    <a:masterClrMapping/>
  </p:clrMapOvr>
  <p:transition spd="slow" advClick="0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431126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95579712"/>
      </p:ext>
    </p:extLst>
  </p:cSld>
  <p:clrMapOvr>
    <a:masterClrMapping/>
  </p:clrMapOvr>
  <p:transition spd="slow" advClick="0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7353890"/>
      </p:ext>
    </p:extLst>
  </p:cSld>
  <p:clrMapOvr>
    <a:masterClrMapping/>
  </p:clrMapOvr>
  <p:transition spd="slow" advClick="0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slow" advClick="0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91E2194-1E3E-41CF-A1AD-7A2956BC64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reeform 17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D0BD1B7-CA11-4EDF-8193-9D1826F99B07}"/>
              </a:ext>
            </a:extLst>
          </p:cNvPr>
          <p:cNvSpPr>
            <a:spLocks noEditPoints="1"/>
          </p:cNvSpPr>
          <p:nvPr/>
        </p:nvSpPr>
        <p:spPr bwMode="auto">
          <a:xfrm rot="2940370">
            <a:off x="5854990" y="1656050"/>
            <a:ext cx="7592578" cy="2822004"/>
          </a:xfrm>
          <a:custGeom>
            <a:avLst/>
            <a:gdLst>
              <a:gd name="T0" fmla="*/ 4009 w 4496"/>
              <a:gd name="T1" fmla="*/ 541 h 854"/>
              <a:gd name="T2" fmla="*/ 3886 w 4496"/>
              <a:gd name="T3" fmla="*/ 589 h 854"/>
              <a:gd name="T4" fmla="*/ 4336 w 4496"/>
              <a:gd name="T5" fmla="*/ 592 h 854"/>
              <a:gd name="T6" fmla="*/ 4336 w 4496"/>
              <a:gd name="T7" fmla="*/ 623 h 854"/>
              <a:gd name="T8" fmla="*/ 4057 w 4496"/>
              <a:gd name="T9" fmla="*/ 712 h 854"/>
              <a:gd name="T10" fmla="*/ 3297 w 4496"/>
              <a:gd name="T11" fmla="*/ 844 h 854"/>
              <a:gd name="T12" fmla="*/ 2670 w 4496"/>
              <a:gd name="T13" fmla="*/ 831 h 854"/>
              <a:gd name="T14" fmla="*/ 2027 w 4496"/>
              <a:gd name="T15" fmla="*/ 834 h 854"/>
              <a:gd name="T16" fmla="*/ 1713 w 4496"/>
              <a:gd name="T17" fmla="*/ 810 h 854"/>
              <a:gd name="T18" fmla="*/ 971 w 4496"/>
              <a:gd name="T19" fmla="*/ 708 h 854"/>
              <a:gd name="T20" fmla="*/ 811 w 4496"/>
              <a:gd name="T21" fmla="*/ 647 h 854"/>
              <a:gd name="T22" fmla="*/ 681 w 4496"/>
              <a:gd name="T23" fmla="*/ 599 h 854"/>
              <a:gd name="T24" fmla="*/ 528 w 4496"/>
              <a:gd name="T25" fmla="*/ 599 h 854"/>
              <a:gd name="T26" fmla="*/ 620 w 4496"/>
              <a:gd name="T27" fmla="*/ 552 h 854"/>
              <a:gd name="T28" fmla="*/ 388 w 4496"/>
              <a:gd name="T29" fmla="*/ 518 h 854"/>
              <a:gd name="T30" fmla="*/ 123 w 4496"/>
              <a:gd name="T31" fmla="*/ 480 h 854"/>
              <a:gd name="T32" fmla="*/ 157 w 4496"/>
              <a:gd name="T33" fmla="*/ 388 h 854"/>
              <a:gd name="T34" fmla="*/ 208 w 4496"/>
              <a:gd name="T35" fmla="*/ 303 h 854"/>
              <a:gd name="T36" fmla="*/ 44 w 4496"/>
              <a:gd name="T37" fmla="*/ 221 h 854"/>
              <a:gd name="T38" fmla="*/ 947 w 4496"/>
              <a:gd name="T39" fmla="*/ 214 h 854"/>
              <a:gd name="T40" fmla="*/ 1243 w 4496"/>
              <a:gd name="T41" fmla="*/ 211 h 854"/>
              <a:gd name="T42" fmla="*/ 1645 w 4496"/>
              <a:gd name="T43" fmla="*/ 167 h 854"/>
              <a:gd name="T44" fmla="*/ 2142 w 4496"/>
              <a:gd name="T45" fmla="*/ 153 h 854"/>
              <a:gd name="T46" fmla="*/ 1798 w 4496"/>
              <a:gd name="T47" fmla="*/ 88 h 854"/>
              <a:gd name="T48" fmla="*/ 1785 w 4496"/>
              <a:gd name="T49" fmla="*/ 133 h 854"/>
              <a:gd name="T50" fmla="*/ 1369 w 4496"/>
              <a:gd name="T51" fmla="*/ 184 h 854"/>
              <a:gd name="T52" fmla="*/ 882 w 4496"/>
              <a:gd name="T53" fmla="*/ 184 h 854"/>
              <a:gd name="T54" fmla="*/ 984 w 4496"/>
              <a:gd name="T55" fmla="*/ 143 h 854"/>
              <a:gd name="T56" fmla="*/ 681 w 4496"/>
              <a:gd name="T57" fmla="*/ 61 h 854"/>
              <a:gd name="T58" fmla="*/ 1240 w 4496"/>
              <a:gd name="T59" fmla="*/ 82 h 854"/>
              <a:gd name="T60" fmla="*/ 1560 w 4496"/>
              <a:gd name="T61" fmla="*/ 24 h 854"/>
              <a:gd name="T62" fmla="*/ 1648 w 4496"/>
              <a:gd name="T63" fmla="*/ 68 h 854"/>
              <a:gd name="T64" fmla="*/ 2207 w 4496"/>
              <a:gd name="T65" fmla="*/ 61 h 854"/>
              <a:gd name="T66" fmla="*/ 2790 w 4496"/>
              <a:gd name="T67" fmla="*/ 88 h 854"/>
              <a:gd name="T68" fmla="*/ 2640 w 4496"/>
              <a:gd name="T69" fmla="*/ 54 h 854"/>
              <a:gd name="T70" fmla="*/ 2643 w 4496"/>
              <a:gd name="T71" fmla="*/ 13 h 854"/>
              <a:gd name="T72" fmla="*/ 2837 w 4496"/>
              <a:gd name="T73" fmla="*/ 34 h 854"/>
              <a:gd name="T74" fmla="*/ 2943 w 4496"/>
              <a:gd name="T75" fmla="*/ 51 h 854"/>
              <a:gd name="T76" fmla="*/ 2970 w 4496"/>
              <a:gd name="T77" fmla="*/ 64 h 854"/>
              <a:gd name="T78" fmla="*/ 3290 w 4496"/>
              <a:gd name="T79" fmla="*/ 85 h 854"/>
              <a:gd name="T80" fmla="*/ 3771 w 4496"/>
              <a:gd name="T81" fmla="*/ 150 h 854"/>
              <a:gd name="T82" fmla="*/ 3481 w 4496"/>
              <a:gd name="T83" fmla="*/ 187 h 854"/>
              <a:gd name="T84" fmla="*/ 3559 w 4496"/>
              <a:gd name="T85" fmla="*/ 279 h 854"/>
              <a:gd name="T86" fmla="*/ 3944 w 4496"/>
              <a:gd name="T87" fmla="*/ 330 h 854"/>
              <a:gd name="T88" fmla="*/ 4074 w 4496"/>
              <a:gd name="T89" fmla="*/ 443 h 854"/>
              <a:gd name="T90" fmla="*/ 4166 w 4496"/>
              <a:gd name="T91" fmla="*/ 511 h 854"/>
              <a:gd name="T92" fmla="*/ 3505 w 4496"/>
              <a:gd name="T93" fmla="*/ 170 h 854"/>
              <a:gd name="T94" fmla="*/ 4087 w 4496"/>
              <a:gd name="T95" fmla="*/ 684 h 854"/>
              <a:gd name="T96" fmla="*/ 3440 w 4496"/>
              <a:gd name="T97" fmla="*/ 116 h 854"/>
              <a:gd name="T98" fmla="*/ 3273 w 4496"/>
              <a:gd name="T99" fmla="*/ 116 h 854"/>
              <a:gd name="T100" fmla="*/ 2793 w 4496"/>
              <a:gd name="T101" fmla="*/ 153 h 854"/>
              <a:gd name="T102" fmla="*/ 2575 w 4496"/>
              <a:gd name="T103" fmla="*/ 92 h 854"/>
              <a:gd name="T104" fmla="*/ 2401 w 4496"/>
              <a:gd name="T105" fmla="*/ 95 h 854"/>
              <a:gd name="T106" fmla="*/ 2217 w 4496"/>
              <a:gd name="T107" fmla="*/ 105 h 854"/>
              <a:gd name="T108" fmla="*/ 1597 w 4496"/>
              <a:gd name="T109" fmla="*/ 68 h 854"/>
              <a:gd name="T110" fmla="*/ 1557 w 4496"/>
              <a:gd name="T111" fmla="*/ 119 h 854"/>
              <a:gd name="T112" fmla="*/ 1056 w 4496"/>
              <a:gd name="T113" fmla="*/ 146 h 854"/>
              <a:gd name="T114" fmla="*/ 807 w 4496"/>
              <a:gd name="T115" fmla="*/ 242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96" h="854">
                <a:moveTo>
                  <a:pt x="4060" y="538"/>
                </a:moveTo>
                <a:cubicBezTo>
                  <a:pt x="4076" y="554"/>
                  <a:pt x="4051" y="552"/>
                  <a:pt x="4033" y="552"/>
                </a:cubicBezTo>
                <a:cubicBezTo>
                  <a:pt x="4034" y="543"/>
                  <a:pt x="4043" y="537"/>
                  <a:pt x="4050" y="545"/>
                </a:cubicBezTo>
                <a:cubicBezTo>
                  <a:pt x="4053" y="533"/>
                  <a:pt x="4039" y="539"/>
                  <a:pt x="4033" y="538"/>
                </a:cubicBezTo>
                <a:cubicBezTo>
                  <a:pt x="4026" y="544"/>
                  <a:pt x="4028" y="558"/>
                  <a:pt x="4012" y="555"/>
                </a:cubicBezTo>
                <a:cubicBezTo>
                  <a:pt x="4014" y="548"/>
                  <a:pt x="4026" y="552"/>
                  <a:pt x="4023" y="541"/>
                </a:cubicBezTo>
                <a:cubicBezTo>
                  <a:pt x="4016" y="536"/>
                  <a:pt x="4018" y="542"/>
                  <a:pt x="4009" y="541"/>
                </a:cubicBezTo>
                <a:cubicBezTo>
                  <a:pt x="3994" y="546"/>
                  <a:pt x="4015" y="551"/>
                  <a:pt x="4006" y="558"/>
                </a:cubicBezTo>
                <a:cubicBezTo>
                  <a:pt x="3977" y="561"/>
                  <a:pt x="3955" y="551"/>
                  <a:pt x="3951" y="575"/>
                </a:cubicBezTo>
                <a:cubicBezTo>
                  <a:pt x="3940" y="573"/>
                  <a:pt x="3945" y="568"/>
                  <a:pt x="3941" y="565"/>
                </a:cubicBezTo>
                <a:cubicBezTo>
                  <a:pt x="3928" y="566"/>
                  <a:pt x="3938" y="581"/>
                  <a:pt x="3924" y="572"/>
                </a:cubicBezTo>
                <a:cubicBezTo>
                  <a:pt x="3929" y="583"/>
                  <a:pt x="3934" y="578"/>
                  <a:pt x="3941" y="582"/>
                </a:cubicBezTo>
                <a:cubicBezTo>
                  <a:pt x="3927" y="589"/>
                  <a:pt x="3900" y="591"/>
                  <a:pt x="3886" y="579"/>
                </a:cubicBezTo>
                <a:cubicBezTo>
                  <a:pt x="3881" y="580"/>
                  <a:pt x="3888" y="583"/>
                  <a:pt x="3886" y="589"/>
                </a:cubicBezTo>
                <a:cubicBezTo>
                  <a:pt x="3866" y="589"/>
                  <a:pt x="3845" y="588"/>
                  <a:pt x="3835" y="599"/>
                </a:cubicBezTo>
                <a:cubicBezTo>
                  <a:pt x="3896" y="610"/>
                  <a:pt x="3976" y="597"/>
                  <a:pt x="4043" y="592"/>
                </a:cubicBezTo>
                <a:cubicBezTo>
                  <a:pt x="4047" y="566"/>
                  <a:pt x="4111" y="586"/>
                  <a:pt x="4135" y="579"/>
                </a:cubicBezTo>
                <a:cubicBezTo>
                  <a:pt x="4134" y="593"/>
                  <a:pt x="4106" y="582"/>
                  <a:pt x="4094" y="586"/>
                </a:cubicBezTo>
                <a:cubicBezTo>
                  <a:pt x="4099" y="602"/>
                  <a:pt x="4163" y="588"/>
                  <a:pt x="4145" y="582"/>
                </a:cubicBezTo>
                <a:cubicBezTo>
                  <a:pt x="4211" y="575"/>
                  <a:pt x="4258" y="581"/>
                  <a:pt x="4339" y="582"/>
                </a:cubicBezTo>
                <a:cubicBezTo>
                  <a:pt x="4340" y="588"/>
                  <a:pt x="4336" y="588"/>
                  <a:pt x="4336" y="592"/>
                </a:cubicBezTo>
                <a:cubicBezTo>
                  <a:pt x="4352" y="590"/>
                  <a:pt x="4360" y="597"/>
                  <a:pt x="4370" y="592"/>
                </a:cubicBezTo>
                <a:cubicBezTo>
                  <a:pt x="4367" y="584"/>
                  <a:pt x="4346" y="593"/>
                  <a:pt x="4343" y="586"/>
                </a:cubicBezTo>
                <a:cubicBezTo>
                  <a:pt x="4378" y="583"/>
                  <a:pt x="4393" y="577"/>
                  <a:pt x="4445" y="582"/>
                </a:cubicBezTo>
                <a:cubicBezTo>
                  <a:pt x="4447" y="589"/>
                  <a:pt x="4440" y="589"/>
                  <a:pt x="4435" y="589"/>
                </a:cubicBezTo>
                <a:cubicBezTo>
                  <a:pt x="4435" y="597"/>
                  <a:pt x="4449" y="590"/>
                  <a:pt x="4455" y="592"/>
                </a:cubicBezTo>
                <a:cubicBezTo>
                  <a:pt x="4442" y="581"/>
                  <a:pt x="4489" y="582"/>
                  <a:pt x="4496" y="592"/>
                </a:cubicBezTo>
                <a:cubicBezTo>
                  <a:pt x="4472" y="639"/>
                  <a:pt x="4392" y="615"/>
                  <a:pt x="4336" y="623"/>
                </a:cubicBezTo>
                <a:cubicBezTo>
                  <a:pt x="4293" y="629"/>
                  <a:pt x="4248" y="637"/>
                  <a:pt x="4213" y="637"/>
                </a:cubicBezTo>
                <a:cubicBezTo>
                  <a:pt x="4211" y="646"/>
                  <a:pt x="4211" y="646"/>
                  <a:pt x="4200" y="650"/>
                </a:cubicBezTo>
                <a:cubicBezTo>
                  <a:pt x="4219" y="675"/>
                  <a:pt x="4268" y="650"/>
                  <a:pt x="4302" y="657"/>
                </a:cubicBezTo>
                <a:cubicBezTo>
                  <a:pt x="4256" y="682"/>
                  <a:pt x="4210" y="655"/>
                  <a:pt x="4155" y="681"/>
                </a:cubicBezTo>
                <a:cubicBezTo>
                  <a:pt x="4169" y="689"/>
                  <a:pt x="4179" y="680"/>
                  <a:pt x="4196" y="684"/>
                </a:cubicBezTo>
                <a:cubicBezTo>
                  <a:pt x="4153" y="698"/>
                  <a:pt x="4091" y="703"/>
                  <a:pt x="4060" y="701"/>
                </a:cubicBezTo>
                <a:cubicBezTo>
                  <a:pt x="4052" y="703"/>
                  <a:pt x="4064" y="707"/>
                  <a:pt x="4057" y="712"/>
                </a:cubicBezTo>
                <a:cubicBezTo>
                  <a:pt x="4021" y="704"/>
                  <a:pt x="3996" y="711"/>
                  <a:pt x="3961" y="715"/>
                </a:cubicBezTo>
                <a:cubicBezTo>
                  <a:pt x="3915" y="752"/>
                  <a:pt x="3860" y="722"/>
                  <a:pt x="3811" y="725"/>
                </a:cubicBezTo>
                <a:cubicBezTo>
                  <a:pt x="3772" y="728"/>
                  <a:pt x="3736" y="745"/>
                  <a:pt x="3692" y="742"/>
                </a:cubicBezTo>
                <a:cubicBezTo>
                  <a:pt x="3701" y="752"/>
                  <a:pt x="3705" y="745"/>
                  <a:pt x="3719" y="746"/>
                </a:cubicBezTo>
                <a:cubicBezTo>
                  <a:pt x="3689" y="765"/>
                  <a:pt x="3649" y="745"/>
                  <a:pt x="3617" y="756"/>
                </a:cubicBezTo>
                <a:cubicBezTo>
                  <a:pt x="3598" y="763"/>
                  <a:pt x="3590" y="787"/>
                  <a:pt x="3573" y="797"/>
                </a:cubicBezTo>
                <a:cubicBezTo>
                  <a:pt x="3510" y="835"/>
                  <a:pt x="3392" y="837"/>
                  <a:pt x="3297" y="844"/>
                </a:cubicBezTo>
                <a:cubicBezTo>
                  <a:pt x="3232" y="849"/>
                  <a:pt x="3185" y="851"/>
                  <a:pt x="3113" y="851"/>
                </a:cubicBezTo>
                <a:cubicBezTo>
                  <a:pt x="3035" y="852"/>
                  <a:pt x="2936" y="835"/>
                  <a:pt x="2888" y="848"/>
                </a:cubicBezTo>
                <a:cubicBezTo>
                  <a:pt x="2873" y="850"/>
                  <a:pt x="2891" y="841"/>
                  <a:pt x="2882" y="841"/>
                </a:cubicBezTo>
                <a:cubicBezTo>
                  <a:pt x="2874" y="835"/>
                  <a:pt x="2872" y="848"/>
                  <a:pt x="2871" y="848"/>
                </a:cubicBezTo>
                <a:cubicBezTo>
                  <a:pt x="2835" y="854"/>
                  <a:pt x="2797" y="836"/>
                  <a:pt x="2762" y="834"/>
                </a:cubicBezTo>
                <a:cubicBezTo>
                  <a:pt x="2738" y="833"/>
                  <a:pt x="2719" y="845"/>
                  <a:pt x="2694" y="841"/>
                </a:cubicBezTo>
                <a:cubicBezTo>
                  <a:pt x="2687" y="840"/>
                  <a:pt x="2678" y="832"/>
                  <a:pt x="2670" y="831"/>
                </a:cubicBezTo>
                <a:cubicBezTo>
                  <a:pt x="2601" y="824"/>
                  <a:pt x="2519" y="838"/>
                  <a:pt x="2439" y="834"/>
                </a:cubicBezTo>
                <a:cubicBezTo>
                  <a:pt x="2380" y="832"/>
                  <a:pt x="2319" y="823"/>
                  <a:pt x="2265" y="824"/>
                </a:cubicBezTo>
                <a:cubicBezTo>
                  <a:pt x="2218" y="825"/>
                  <a:pt x="2175" y="829"/>
                  <a:pt x="2132" y="824"/>
                </a:cubicBezTo>
                <a:cubicBezTo>
                  <a:pt x="2102" y="821"/>
                  <a:pt x="2060" y="816"/>
                  <a:pt x="2023" y="817"/>
                </a:cubicBezTo>
                <a:cubicBezTo>
                  <a:pt x="2035" y="824"/>
                  <a:pt x="2026" y="825"/>
                  <a:pt x="2013" y="824"/>
                </a:cubicBezTo>
                <a:cubicBezTo>
                  <a:pt x="2025" y="831"/>
                  <a:pt x="2050" y="826"/>
                  <a:pt x="2061" y="834"/>
                </a:cubicBezTo>
                <a:cubicBezTo>
                  <a:pt x="2098" y="841"/>
                  <a:pt x="2027" y="834"/>
                  <a:pt x="2027" y="834"/>
                </a:cubicBezTo>
                <a:cubicBezTo>
                  <a:pt x="1957" y="835"/>
                  <a:pt x="1863" y="842"/>
                  <a:pt x="1805" y="827"/>
                </a:cubicBezTo>
                <a:cubicBezTo>
                  <a:pt x="1864" y="813"/>
                  <a:pt x="1924" y="828"/>
                  <a:pt x="2006" y="824"/>
                </a:cubicBezTo>
                <a:cubicBezTo>
                  <a:pt x="1911" y="803"/>
                  <a:pt x="1837" y="818"/>
                  <a:pt x="1744" y="814"/>
                </a:cubicBezTo>
                <a:cubicBezTo>
                  <a:pt x="1740" y="824"/>
                  <a:pt x="1751" y="820"/>
                  <a:pt x="1757" y="821"/>
                </a:cubicBezTo>
                <a:cubicBezTo>
                  <a:pt x="1720" y="830"/>
                  <a:pt x="1652" y="823"/>
                  <a:pt x="1608" y="817"/>
                </a:cubicBezTo>
                <a:cubicBezTo>
                  <a:pt x="1653" y="805"/>
                  <a:pt x="1683" y="819"/>
                  <a:pt x="1737" y="817"/>
                </a:cubicBezTo>
                <a:cubicBezTo>
                  <a:pt x="1735" y="809"/>
                  <a:pt x="1716" y="818"/>
                  <a:pt x="1713" y="810"/>
                </a:cubicBezTo>
                <a:cubicBezTo>
                  <a:pt x="1714" y="806"/>
                  <a:pt x="1719" y="808"/>
                  <a:pt x="1723" y="807"/>
                </a:cubicBezTo>
                <a:cubicBezTo>
                  <a:pt x="1701" y="800"/>
                  <a:pt x="1654" y="797"/>
                  <a:pt x="1618" y="793"/>
                </a:cubicBezTo>
                <a:cubicBezTo>
                  <a:pt x="1487" y="757"/>
                  <a:pt x="1316" y="777"/>
                  <a:pt x="1178" y="756"/>
                </a:cubicBezTo>
                <a:cubicBezTo>
                  <a:pt x="1171" y="755"/>
                  <a:pt x="1167" y="749"/>
                  <a:pt x="1161" y="749"/>
                </a:cubicBezTo>
                <a:cubicBezTo>
                  <a:pt x="1135" y="747"/>
                  <a:pt x="1105" y="762"/>
                  <a:pt x="1086" y="739"/>
                </a:cubicBezTo>
                <a:cubicBezTo>
                  <a:pt x="1148" y="734"/>
                  <a:pt x="1196" y="740"/>
                  <a:pt x="1250" y="735"/>
                </a:cubicBezTo>
                <a:cubicBezTo>
                  <a:pt x="1176" y="727"/>
                  <a:pt x="1086" y="718"/>
                  <a:pt x="971" y="708"/>
                </a:cubicBezTo>
                <a:cubicBezTo>
                  <a:pt x="969" y="716"/>
                  <a:pt x="976" y="715"/>
                  <a:pt x="981" y="715"/>
                </a:cubicBezTo>
                <a:cubicBezTo>
                  <a:pt x="895" y="713"/>
                  <a:pt x="815" y="703"/>
                  <a:pt x="732" y="691"/>
                </a:cubicBezTo>
                <a:cubicBezTo>
                  <a:pt x="811" y="670"/>
                  <a:pt x="896" y="704"/>
                  <a:pt x="964" y="684"/>
                </a:cubicBezTo>
                <a:cubicBezTo>
                  <a:pt x="923" y="677"/>
                  <a:pt x="837" y="678"/>
                  <a:pt x="783" y="674"/>
                </a:cubicBezTo>
                <a:cubicBezTo>
                  <a:pt x="773" y="664"/>
                  <a:pt x="748" y="665"/>
                  <a:pt x="732" y="664"/>
                </a:cubicBezTo>
                <a:cubicBezTo>
                  <a:pt x="748" y="655"/>
                  <a:pt x="723" y="652"/>
                  <a:pt x="708" y="654"/>
                </a:cubicBezTo>
                <a:cubicBezTo>
                  <a:pt x="740" y="641"/>
                  <a:pt x="768" y="663"/>
                  <a:pt x="811" y="647"/>
                </a:cubicBezTo>
                <a:cubicBezTo>
                  <a:pt x="799" y="644"/>
                  <a:pt x="780" y="643"/>
                  <a:pt x="766" y="633"/>
                </a:cubicBezTo>
                <a:cubicBezTo>
                  <a:pt x="782" y="627"/>
                  <a:pt x="797" y="619"/>
                  <a:pt x="821" y="613"/>
                </a:cubicBezTo>
                <a:cubicBezTo>
                  <a:pt x="821" y="610"/>
                  <a:pt x="817" y="610"/>
                  <a:pt x="814" y="609"/>
                </a:cubicBezTo>
                <a:cubicBezTo>
                  <a:pt x="843" y="604"/>
                  <a:pt x="836" y="609"/>
                  <a:pt x="862" y="592"/>
                </a:cubicBezTo>
                <a:cubicBezTo>
                  <a:pt x="830" y="581"/>
                  <a:pt x="800" y="581"/>
                  <a:pt x="783" y="596"/>
                </a:cubicBezTo>
                <a:cubicBezTo>
                  <a:pt x="742" y="581"/>
                  <a:pt x="687" y="595"/>
                  <a:pt x="640" y="596"/>
                </a:cubicBezTo>
                <a:cubicBezTo>
                  <a:pt x="647" y="606"/>
                  <a:pt x="669" y="601"/>
                  <a:pt x="681" y="599"/>
                </a:cubicBezTo>
                <a:cubicBezTo>
                  <a:pt x="665" y="618"/>
                  <a:pt x="635" y="593"/>
                  <a:pt x="623" y="609"/>
                </a:cubicBezTo>
                <a:cubicBezTo>
                  <a:pt x="619" y="609"/>
                  <a:pt x="620" y="603"/>
                  <a:pt x="620" y="599"/>
                </a:cubicBezTo>
                <a:cubicBezTo>
                  <a:pt x="619" y="607"/>
                  <a:pt x="606" y="604"/>
                  <a:pt x="603" y="609"/>
                </a:cubicBezTo>
                <a:cubicBezTo>
                  <a:pt x="587" y="607"/>
                  <a:pt x="608" y="598"/>
                  <a:pt x="599" y="596"/>
                </a:cubicBezTo>
                <a:cubicBezTo>
                  <a:pt x="588" y="596"/>
                  <a:pt x="599" y="604"/>
                  <a:pt x="589" y="609"/>
                </a:cubicBezTo>
                <a:cubicBezTo>
                  <a:pt x="568" y="606"/>
                  <a:pt x="552" y="610"/>
                  <a:pt x="531" y="609"/>
                </a:cubicBezTo>
                <a:cubicBezTo>
                  <a:pt x="538" y="602"/>
                  <a:pt x="530" y="606"/>
                  <a:pt x="528" y="599"/>
                </a:cubicBezTo>
                <a:cubicBezTo>
                  <a:pt x="523" y="601"/>
                  <a:pt x="529" y="604"/>
                  <a:pt x="528" y="609"/>
                </a:cubicBezTo>
                <a:cubicBezTo>
                  <a:pt x="505" y="604"/>
                  <a:pt x="459" y="606"/>
                  <a:pt x="456" y="592"/>
                </a:cubicBezTo>
                <a:cubicBezTo>
                  <a:pt x="440" y="591"/>
                  <a:pt x="432" y="600"/>
                  <a:pt x="419" y="592"/>
                </a:cubicBezTo>
                <a:cubicBezTo>
                  <a:pt x="433" y="610"/>
                  <a:pt x="384" y="571"/>
                  <a:pt x="368" y="586"/>
                </a:cubicBezTo>
                <a:cubicBezTo>
                  <a:pt x="375" y="564"/>
                  <a:pt x="439" y="589"/>
                  <a:pt x="470" y="569"/>
                </a:cubicBezTo>
                <a:cubicBezTo>
                  <a:pt x="482" y="569"/>
                  <a:pt x="497" y="567"/>
                  <a:pt x="501" y="575"/>
                </a:cubicBezTo>
                <a:cubicBezTo>
                  <a:pt x="537" y="544"/>
                  <a:pt x="572" y="564"/>
                  <a:pt x="620" y="552"/>
                </a:cubicBezTo>
                <a:cubicBezTo>
                  <a:pt x="655" y="533"/>
                  <a:pt x="686" y="530"/>
                  <a:pt x="725" y="528"/>
                </a:cubicBezTo>
                <a:cubicBezTo>
                  <a:pt x="680" y="509"/>
                  <a:pt x="633" y="524"/>
                  <a:pt x="603" y="507"/>
                </a:cubicBezTo>
                <a:cubicBezTo>
                  <a:pt x="562" y="512"/>
                  <a:pt x="492" y="515"/>
                  <a:pt x="450" y="504"/>
                </a:cubicBezTo>
                <a:cubicBezTo>
                  <a:pt x="451" y="509"/>
                  <a:pt x="446" y="513"/>
                  <a:pt x="453" y="524"/>
                </a:cubicBezTo>
                <a:cubicBezTo>
                  <a:pt x="437" y="515"/>
                  <a:pt x="427" y="527"/>
                  <a:pt x="412" y="524"/>
                </a:cubicBezTo>
                <a:cubicBezTo>
                  <a:pt x="411" y="524"/>
                  <a:pt x="399" y="512"/>
                  <a:pt x="392" y="511"/>
                </a:cubicBezTo>
                <a:cubicBezTo>
                  <a:pt x="387" y="510"/>
                  <a:pt x="394" y="517"/>
                  <a:pt x="388" y="518"/>
                </a:cubicBezTo>
                <a:cubicBezTo>
                  <a:pt x="348" y="524"/>
                  <a:pt x="299" y="508"/>
                  <a:pt x="259" y="518"/>
                </a:cubicBezTo>
                <a:cubicBezTo>
                  <a:pt x="259" y="515"/>
                  <a:pt x="262" y="514"/>
                  <a:pt x="262" y="511"/>
                </a:cubicBezTo>
                <a:cubicBezTo>
                  <a:pt x="236" y="512"/>
                  <a:pt x="218" y="505"/>
                  <a:pt x="191" y="507"/>
                </a:cubicBezTo>
                <a:cubicBezTo>
                  <a:pt x="179" y="508"/>
                  <a:pt x="178" y="519"/>
                  <a:pt x="167" y="521"/>
                </a:cubicBezTo>
                <a:cubicBezTo>
                  <a:pt x="156" y="521"/>
                  <a:pt x="150" y="515"/>
                  <a:pt x="136" y="518"/>
                </a:cubicBezTo>
                <a:cubicBezTo>
                  <a:pt x="123" y="485"/>
                  <a:pt x="71" y="516"/>
                  <a:pt x="44" y="504"/>
                </a:cubicBezTo>
                <a:cubicBezTo>
                  <a:pt x="66" y="496"/>
                  <a:pt x="93" y="489"/>
                  <a:pt x="123" y="480"/>
                </a:cubicBezTo>
                <a:cubicBezTo>
                  <a:pt x="105" y="473"/>
                  <a:pt x="117" y="470"/>
                  <a:pt x="129" y="466"/>
                </a:cubicBezTo>
                <a:cubicBezTo>
                  <a:pt x="109" y="455"/>
                  <a:pt x="71" y="473"/>
                  <a:pt x="41" y="473"/>
                </a:cubicBezTo>
                <a:cubicBezTo>
                  <a:pt x="62" y="459"/>
                  <a:pt x="80" y="456"/>
                  <a:pt x="116" y="446"/>
                </a:cubicBezTo>
                <a:cubicBezTo>
                  <a:pt x="106" y="440"/>
                  <a:pt x="90" y="440"/>
                  <a:pt x="78" y="436"/>
                </a:cubicBezTo>
                <a:cubicBezTo>
                  <a:pt x="95" y="418"/>
                  <a:pt x="126" y="423"/>
                  <a:pt x="143" y="426"/>
                </a:cubicBezTo>
                <a:cubicBezTo>
                  <a:pt x="146" y="411"/>
                  <a:pt x="119" y="416"/>
                  <a:pt x="109" y="405"/>
                </a:cubicBezTo>
                <a:cubicBezTo>
                  <a:pt x="119" y="394"/>
                  <a:pt x="144" y="397"/>
                  <a:pt x="157" y="388"/>
                </a:cubicBezTo>
                <a:cubicBezTo>
                  <a:pt x="138" y="376"/>
                  <a:pt x="101" y="383"/>
                  <a:pt x="82" y="371"/>
                </a:cubicBezTo>
                <a:cubicBezTo>
                  <a:pt x="94" y="362"/>
                  <a:pt x="116" y="363"/>
                  <a:pt x="136" y="361"/>
                </a:cubicBezTo>
                <a:cubicBezTo>
                  <a:pt x="123" y="343"/>
                  <a:pt x="96" y="339"/>
                  <a:pt x="71" y="334"/>
                </a:cubicBezTo>
                <a:cubicBezTo>
                  <a:pt x="83" y="330"/>
                  <a:pt x="95" y="328"/>
                  <a:pt x="99" y="317"/>
                </a:cubicBezTo>
                <a:cubicBezTo>
                  <a:pt x="113" y="315"/>
                  <a:pt x="121" y="319"/>
                  <a:pt x="133" y="320"/>
                </a:cubicBezTo>
                <a:cubicBezTo>
                  <a:pt x="133" y="308"/>
                  <a:pt x="124" y="320"/>
                  <a:pt x="116" y="313"/>
                </a:cubicBezTo>
                <a:cubicBezTo>
                  <a:pt x="139" y="293"/>
                  <a:pt x="180" y="314"/>
                  <a:pt x="208" y="303"/>
                </a:cubicBezTo>
                <a:cubicBezTo>
                  <a:pt x="207" y="298"/>
                  <a:pt x="199" y="300"/>
                  <a:pt x="194" y="300"/>
                </a:cubicBezTo>
                <a:cubicBezTo>
                  <a:pt x="198" y="295"/>
                  <a:pt x="206" y="293"/>
                  <a:pt x="214" y="293"/>
                </a:cubicBezTo>
                <a:cubicBezTo>
                  <a:pt x="187" y="281"/>
                  <a:pt x="169" y="279"/>
                  <a:pt x="133" y="279"/>
                </a:cubicBezTo>
                <a:cubicBezTo>
                  <a:pt x="131" y="277"/>
                  <a:pt x="141" y="274"/>
                  <a:pt x="143" y="276"/>
                </a:cubicBezTo>
                <a:cubicBezTo>
                  <a:pt x="125" y="257"/>
                  <a:pt x="41" y="266"/>
                  <a:pt x="0" y="255"/>
                </a:cubicBezTo>
                <a:cubicBezTo>
                  <a:pt x="26" y="244"/>
                  <a:pt x="41" y="238"/>
                  <a:pt x="68" y="231"/>
                </a:cubicBezTo>
                <a:cubicBezTo>
                  <a:pt x="59" y="221"/>
                  <a:pt x="53" y="226"/>
                  <a:pt x="44" y="221"/>
                </a:cubicBezTo>
                <a:cubicBezTo>
                  <a:pt x="48" y="208"/>
                  <a:pt x="61" y="214"/>
                  <a:pt x="71" y="214"/>
                </a:cubicBezTo>
                <a:cubicBezTo>
                  <a:pt x="124" y="204"/>
                  <a:pt x="190" y="183"/>
                  <a:pt x="252" y="187"/>
                </a:cubicBezTo>
                <a:cubicBezTo>
                  <a:pt x="311" y="191"/>
                  <a:pt x="376" y="215"/>
                  <a:pt x="429" y="211"/>
                </a:cubicBezTo>
                <a:cubicBezTo>
                  <a:pt x="436" y="211"/>
                  <a:pt x="440" y="204"/>
                  <a:pt x="446" y="204"/>
                </a:cubicBezTo>
                <a:cubicBezTo>
                  <a:pt x="473" y="218"/>
                  <a:pt x="510" y="210"/>
                  <a:pt x="552" y="218"/>
                </a:cubicBezTo>
                <a:cubicBezTo>
                  <a:pt x="550" y="225"/>
                  <a:pt x="535" y="219"/>
                  <a:pt x="528" y="221"/>
                </a:cubicBezTo>
                <a:cubicBezTo>
                  <a:pt x="657" y="228"/>
                  <a:pt x="830" y="234"/>
                  <a:pt x="947" y="214"/>
                </a:cubicBezTo>
                <a:cubicBezTo>
                  <a:pt x="959" y="228"/>
                  <a:pt x="965" y="217"/>
                  <a:pt x="971" y="231"/>
                </a:cubicBezTo>
                <a:cubicBezTo>
                  <a:pt x="1006" y="227"/>
                  <a:pt x="1030" y="230"/>
                  <a:pt x="1056" y="228"/>
                </a:cubicBezTo>
                <a:cubicBezTo>
                  <a:pt x="1057" y="234"/>
                  <a:pt x="1053" y="234"/>
                  <a:pt x="1049" y="235"/>
                </a:cubicBezTo>
                <a:cubicBezTo>
                  <a:pt x="1077" y="247"/>
                  <a:pt x="1150" y="243"/>
                  <a:pt x="1172" y="228"/>
                </a:cubicBezTo>
                <a:cubicBezTo>
                  <a:pt x="1175" y="217"/>
                  <a:pt x="1181" y="232"/>
                  <a:pt x="1182" y="235"/>
                </a:cubicBezTo>
                <a:cubicBezTo>
                  <a:pt x="1256" y="229"/>
                  <a:pt x="1325" y="211"/>
                  <a:pt x="1427" y="221"/>
                </a:cubicBezTo>
                <a:cubicBezTo>
                  <a:pt x="1372" y="204"/>
                  <a:pt x="1306" y="218"/>
                  <a:pt x="1243" y="211"/>
                </a:cubicBezTo>
                <a:cubicBezTo>
                  <a:pt x="1296" y="191"/>
                  <a:pt x="1384" y="195"/>
                  <a:pt x="1441" y="201"/>
                </a:cubicBezTo>
                <a:cubicBezTo>
                  <a:pt x="1449" y="201"/>
                  <a:pt x="1439" y="191"/>
                  <a:pt x="1434" y="194"/>
                </a:cubicBezTo>
                <a:cubicBezTo>
                  <a:pt x="1474" y="190"/>
                  <a:pt x="1513" y="184"/>
                  <a:pt x="1557" y="177"/>
                </a:cubicBezTo>
                <a:cubicBezTo>
                  <a:pt x="1551" y="166"/>
                  <a:pt x="1536" y="181"/>
                  <a:pt x="1533" y="173"/>
                </a:cubicBezTo>
                <a:cubicBezTo>
                  <a:pt x="1544" y="167"/>
                  <a:pt x="1557" y="163"/>
                  <a:pt x="1570" y="160"/>
                </a:cubicBezTo>
                <a:cubicBezTo>
                  <a:pt x="1581" y="163"/>
                  <a:pt x="1564" y="164"/>
                  <a:pt x="1560" y="163"/>
                </a:cubicBezTo>
                <a:cubicBezTo>
                  <a:pt x="1582" y="171"/>
                  <a:pt x="1618" y="164"/>
                  <a:pt x="1645" y="167"/>
                </a:cubicBezTo>
                <a:cubicBezTo>
                  <a:pt x="1653" y="165"/>
                  <a:pt x="1641" y="161"/>
                  <a:pt x="1648" y="156"/>
                </a:cubicBezTo>
                <a:cubicBezTo>
                  <a:pt x="1709" y="158"/>
                  <a:pt x="1753" y="142"/>
                  <a:pt x="1802" y="160"/>
                </a:cubicBezTo>
                <a:cubicBezTo>
                  <a:pt x="1815" y="153"/>
                  <a:pt x="1811" y="147"/>
                  <a:pt x="1819" y="133"/>
                </a:cubicBezTo>
                <a:cubicBezTo>
                  <a:pt x="1843" y="137"/>
                  <a:pt x="1848" y="121"/>
                  <a:pt x="1860" y="129"/>
                </a:cubicBezTo>
                <a:cubicBezTo>
                  <a:pt x="1860" y="133"/>
                  <a:pt x="1856" y="132"/>
                  <a:pt x="1853" y="133"/>
                </a:cubicBezTo>
                <a:cubicBezTo>
                  <a:pt x="1881" y="161"/>
                  <a:pt x="1950" y="135"/>
                  <a:pt x="1975" y="160"/>
                </a:cubicBezTo>
                <a:cubicBezTo>
                  <a:pt x="2031" y="153"/>
                  <a:pt x="2082" y="146"/>
                  <a:pt x="2142" y="153"/>
                </a:cubicBezTo>
                <a:cubicBezTo>
                  <a:pt x="2175" y="135"/>
                  <a:pt x="2244" y="139"/>
                  <a:pt x="2282" y="136"/>
                </a:cubicBezTo>
                <a:cubicBezTo>
                  <a:pt x="2286" y="135"/>
                  <a:pt x="2299" y="124"/>
                  <a:pt x="2285" y="126"/>
                </a:cubicBezTo>
                <a:cubicBezTo>
                  <a:pt x="2288" y="121"/>
                  <a:pt x="2296" y="121"/>
                  <a:pt x="2302" y="119"/>
                </a:cubicBezTo>
                <a:cubicBezTo>
                  <a:pt x="2234" y="106"/>
                  <a:pt x="2142" y="115"/>
                  <a:pt x="2064" y="116"/>
                </a:cubicBezTo>
                <a:cubicBezTo>
                  <a:pt x="2062" y="123"/>
                  <a:pt x="2069" y="122"/>
                  <a:pt x="2074" y="122"/>
                </a:cubicBezTo>
                <a:cubicBezTo>
                  <a:pt x="1955" y="128"/>
                  <a:pt x="1891" y="125"/>
                  <a:pt x="1792" y="102"/>
                </a:cubicBezTo>
                <a:cubicBezTo>
                  <a:pt x="1787" y="91"/>
                  <a:pt x="1803" y="99"/>
                  <a:pt x="1798" y="88"/>
                </a:cubicBezTo>
                <a:cubicBezTo>
                  <a:pt x="1798" y="81"/>
                  <a:pt x="1784" y="87"/>
                  <a:pt x="1778" y="85"/>
                </a:cubicBezTo>
                <a:cubicBezTo>
                  <a:pt x="1802" y="100"/>
                  <a:pt x="1768" y="88"/>
                  <a:pt x="1761" y="88"/>
                </a:cubicBezTo>
                <a:cubicBezTo>
                  <a:pt x="1744" y="90"/>
                  <a:pt x="1714" y="119"/>
                  <a:pt x="1693" y="109"/>
                </a:cubicBezTo>
                <a:cubicBezTo>
                  <a:pt x="1708" y="125"/>
                  <a:pt x="1740" y="112"/>
                  <a:pt x="1754" y="105"/>
                </a:cubicBezTo>
                <a:cubicBezTo>
                  <a:pt x="1751" y="122"/>
                  <a:pt x="1729" y="121"/>
                  <a:pt x="1720" y="122"/>
                </a:cubicBezTo>
                <a:cubicBezTo>
                  <a:pt x="1680" y="127"/>
                  <a:pt x="1636" y="97"/>
                  <a:pt x="1584" y="119"/>
                </a:cubicBezTo>
                <a:cubicBezTo>
                  <a:pt x="1624" y="144"/>
                  <a:pt x="1712" y="120"/>
                  <a:pt x="1785" y="133"/>
                </a:cubicBezTo>
                <a:cubicBezTo>
                  <a:pt x="1785" y="138"/>
                  <a:pt x="1761" y="135"/>
                  <a:pt x="1775" y="143"/>
                </a:cubicBezTo>
                <a:cubicBezTo>
                  <a:pt x="1774" y="151"/>
                  <a:pt x="1765" y="139"/>
                  <a:pt x="1761" y="139"/>
                </a:cubicBezTo>
                <a:cubicBezTo>
                  <a:pt x="1753" y="141"/>
                  <a:pt x="1747" y="144"/>
                  <a:pt x="1740" y="146"/>
                </a:cubicBezTo>
                <a:cubicBezTo>
                  <a:pt x="1627" y="127"/>
                  <a:pt x="1584" y="162"/>
                  <a:pt x="1465" y="156"/>
                </a:cubicBezTo>
                <a:cubicBezTo>
                  <a:pt x="1465" y="179"/>
                  <a:pt x="1486" y="163"/>
                  <a:pt x="1495" y="170"/>
                </a:cubicBezTo>
                <a:cubicBezTo>
                  <a:pt x="1456" y="179"/>
                  <a:pt x="1412" y="166"/>
                  <a:pt x="1345" y="173"/>
                </a:cubicBezTo>
                <a:cubicBezTo>
                  <a:pt x="1346" y="184"/>
                  <a:pt x="1373" y="168"/>
                  <a:pt x="1369" y="184"/>
                </a:cubicBezTo>
                <a:cubicBezTo>
                  <a:pt x="1322" y="183"/>
                  <a:pt x="1311" y="184"/>
                  <a:pt x="1270" y="187"/>
                </a:cubicBezTo>
                <a:cubicBezTo>
                  <a:pt x="1277" y="162"/>
                  <a:pt x="1235" y="183"/>
                  <a:pt x="1206" y="177"/>
                </a:cubicBezTo>
                <a:cubicBezTo>
                  <a:pt x="1202" y="178"/>
                  <a:pt x="1202" y="186"/>
                  <a:pt x="1206" y="187"/>
                </a:cubicBezTo>
                <a:cubicBezTo>
                  <a:pt x="1206" y="192"/>
                  <a:pt x="1187" y="188"/>
                  <a:pt x="1192" y="177"/>
                </a:cubicBezTo>
                <a:cubicBezTo>
                  <a:pt x="1137" y="173"/>
                  <a:pt x="1099" y="190"/>
                  <a:pt x="1073" y="170"/>
                </a:cubicBezTo>
                <a:cubicBezTo>
                  <a:pt x="1048" y="184"/>
                  <a:pt x="1013" y="184"/>
                  <a:pt x="981" y="180"/>
                </a:cubicBezTo>
                <a:cubicBezTo>
                  <a:pt x="943" y="176"/>
                  <a:pt x="920" y="180"/>
                  <a:pt x="882" y="184"/>
                </a:cubicBezTo>
                <a:cubicBezTo>
                  <a:pt x="830" y="189"/>
                  <a:pt x="771" y="178"/>
                  <a:pt x="715" y="180"/>
                </a:cubicBezTo>
                <a:cubicBezTo>
                  <a:pt x="636" y="183"/>
                  <a:pt x="559" y="185"/>
                  <a:pt x="494" y="184"/>
                </a:cubicBezTo>
                <a:cubicBezTo>
                  <a:pt x="496" y="188"/>
                  <a:pt x="501" y="190"/>
                  <a:pt x="507" y="191"/>
                </a:cubicBezTo>
                <a:cubicBezTo>
                  <a:pt x="416" y="191"/>
                  <a:pt x="306" y="194"/>
                  <a:pt x="232" y="180"/>
                </a:cubicBezTo>
                <a:cubicBezTo>
                  <a:pt x="252" y="175"/>
                  <a:pt x="278" y="175"/>
                  <a:pt x="303" y="173"/>
                </a:cubicBezTo>
                <a:cubicBezTo>
                  <a:pt x="301" y="160"/>
                  <a:pt x="275" y="170"/>
                  <a:pt x="272" y="156"/>
                </a:cubicBezTo>
                <a:cubicBezTo>
                  <a:pt x="511" y="135"/>
                  <a:pt x="754" y="171"/>
                  <a:pt x="984" y="143"/>
                </a:cubicBezTo>
                <a:cubicBezTo>
                  <a:pt x="777" y="137"/>
                  <a:pt x="635" y="149"/>
                  <a:pt x="443" y="129"/>
                </a:cubicBezTo>
                <a:cubicBezTo>
                  <a:pt x="394" y="149"/>
                  <a:pt x="321" y="135"/>
                  <a:pt x="262" y="133"/>
                </a:cubicBezTo>
                <a:cubicBezTo>
                  <a:pt x="269" y="128"/>
                  <a:pt x="280" y="128"/>
                  <a:pt x="286" y="122"/>
                </a:cubicBezTo>
                <a:cubicBezTo>
                  <a:pt x="266" y="98"/>
                  <a:pt x="230" y="106"/>
                  <a:pt x="208" y="102"/>
                </a:cubicBezTo>
                <a:cubicBezTo>
                  <a:pt x="328" y="54"/>
                  <a:pt x="484" y="61"/>
                  <a:pt x="627" y="64"/>
                </a:cubicBezTo>
                <a:cubicBezTo>
                  <a:pt x="626" y="71"/>
                  <a:pt x="614" y="68"/>
                  <a:pt x="613" y="75"/>
                </a:cubicBezTo>
                <a:cubicBezTo>
                  <a:pt x="631" y="73"/>
                  <a:pt x="641" y="57"/>
                  <a:pt x="681" y="61"/>
                </a:cubicBezTo>
                <a:cubicBezTo>
                  <a:pt x="679" y="71"/>
                  <a:pt x="657" y="69"/>
                  <a:pt x="644" y="68"/>
                </a:cubicBezTo>
                <a:cubicBezTo>
                  <a:pt x="628" y="70"/>
                  <a:pt x="643" y="85"/>
                  <a:pt x="620" y="82"/>
                </a:cubicBezTo>
                <a:cubicBezTo>
                  <a:pt x="695" y="108"/>
                  <a:pt x="826" y="73"/>
                  <a:pt x="916" y="88"/>
                </a:cubicBezTo>
                <a:cubicBezTo>
                  <a:pt x="915" y="93"/>
                  <a:pt x="910" y="94"/>
                  <a:pt x="909" y="99"/>
                </a:cubicBezTo>
                <a:cubicBezTo>
                  <a:pt x="1023" y="101"/>
                  <a:pt x="1103" y="95"/>
                  <a:pt x="1202" y="88"/>
                </a:cubicBezTo>
                <a:cubicBezTo>
                  <a:pt x="1213" y="89"/>
                  <a:pt x="1194" y="78"/>
                  <a:pt x="1206" y="78"/>
                </a:cubicBezTo>
                <a:cubicBezTo>
                  <a:pt x="1227" y="77"/>
                  <a:pt x="1226" y="98"/>
                  <a:pt x="1240" y="82"/>
                </a:cubicBezTo>
                <a:cubicBezTo>
                  <a:pt x="1314" y="81"/>
                  <a:pt x="1387" y="67"/>
                  <a:pt x="1465" y="78"/>
                </a:cubicBezTo>
                <a:cubicBezTo>
                  <a:pt x="1460" y="67"/>
                  <a:pt x="1464" y="66"/>
                  <a:pt x="1475" y="64"/>
                </a:cubicBezTo>
                <a:cubicBezTo>
                  <a:pt x="1475" y="68"/>
                  <a:pt x="1471" y="67"/>
                  <a:pt x="1468" y="68"/>
                </a:cubicBezTo>
                <a:cubicBezTo>
                  <a:pt x="1471" y="84"/>
                  <a:pt x="1510" y="79"/>
                  <a:pt x="1529" y="75"/>
                </a:cubicBezTo>
                <a:cubicBezTo>
                  <a:pt x="1496" y="67"/>
                  <a:pt x="1470" y="52"/>
                  <a:pt x="1434" y="47"/>
                </a:cubicBezTo>
                <a:cubicBezTo>
                  <a:pt x="1435" y="39"/>
                  <a:pt x="1446" y="41"/>
                  <a:pt x="1444" y="30"/>
                </a:cubicBezTo>
                <a:cubicBezTo>
                  <a:pt x="1470" y="40"/>
                  <a:pt x="1536" y="29"/>
                  <a:pt x="1560" y="24"/>
                </a:cubicBezTo>
                <a:cubicBezTo>
                  <a:pt x="1553" y="18"/>
                  <a:pt x="1539" y="20"/>
                  <a:pt x="1529" y="17"/>
                </a:cubicBezTo>
                <a:cubicBezTo>
                  <a:pt x="1553" y="9"/>
                  <a:pt x="1613" y="2"/>
                  <a:pt x="1628" y="30"/>
                </a:cubicBezTo>
                <a:cubicBezTo>
                  <a:pt x="1613" y="28"/>
                  <a:pt x="1605" y="33"/>
                  <a:pt x="1597" y="37"/>
                </a:cubicBezTo>
                <a:cubicBezTo>
                  <a:pt x="1601" y="45"/>
                  <a:pt x="1619" y="39"/>
                  <a:pt x="1628" y="41"/>
                </a:cubicBezTo>
                <a:cubicBezTo>
                  <a:pt x="1624" y="56"/>
                  <a:pt x="1645" y="52"/>
                  <a:pt x="1659" y="58"/>
                </a:cubicBezTo>
                <a:cubicBezTo>
                  <a:pt x="1658" y="62"/>
                  <a:pt x="1650" y="60"/>
                  <a:pt x="1645" y="61"/>
                </a:cubicBezTo>
                <a:cubicBezTo>
                  <a:pt x="1646" y="64"/>
                  <a:pt x="1648" y="64"/>
                  <a:pt x="1648" y="68"/>
                </a:cubicBezTo>
                <a:cubicBezTo>
                  <a:pt x="1672" y="75"/>
                  <a:pt x="1720" y="78"/>
                  <a:pt x="1761" y="75"/>
                </a:cubicBezTo>
                <a:cubicBezTo>
                  <a:pt x="1759" y="71"/>
                  <a:pt x="1753" y="71"/>
                  <a:pt x="1754" y="64"/>
                </a:cubicBezTo>
                <a:cubicBezTo>
                  <a:pt x="1776" y="67"/>
                  <a:pt x="1816" y="73"/>
                  <a:pt x="1836" y="58"/>
                </a:cubicBezTo>
                <a:cubicBezTo>
                  <a:pt x="1872" y="54"/>
                  <a:pt x="1886" y="75"/>
                  <a:pt x="1914" y="64"/>
                </a:cubicBezTo>
                <a:cubicBezTo>
                  <a:pt x="1913" y="73"/>
                  <a:pt x="1920" y="72"/>
                  <a:pt x="1918" y="82"/>
                </a:cubicBezTo>
                <a:cubicBezTo>
                  <a:pt x="2045" y="69"/>
                  <a:pt x="2091" y="72"/>
                  <a:pt x="2207" y="82"/>
                </a:cubicBezTo>
                <a:cubicBezTo>
                  <a:pt x="2187" y="74"/>
                  <a:pt x="2217" y="56"/>
                  <a:pt x="2207" y="61"/>
                </a:cubicBezTo>
                <a:cubicBezTo>
                  <a:pt x="2251" y="40"/>
                  <a:pt x="2331" y="72"/>
                  <a:pt x="2398" y="64"/>
                </a:cubicBezTo>
                <a:cubicBezTo>
                  <a:pt x="2416" y="62"/>
                  <a:pt x="2441" y="68"/>
                  <a:pt x="2466" y="68"/>
                </a:cubicBezTo>
                <a:cubicBezTo>
                  <a:pt x="2541" y="66"/>
                  <a:pt x="2618" y="53"/>
                  <a:pt x="2687" y="64"/>
                </a:cubicBezTo>
                <a:cubicBezTo>
                  <a:pt x="2653" y="88"/>
                  <a:pt x="2598" y="61"/>
                  <a:pt x="2551" y="75"/>
                </a:cubicBezTo>
                <a:cubicBezTo>
                  <a:pt x="2609" y="90"/>
                  <a:pt x="2671" y="78"/>
                  <a:pt x="2725" y="85"/>
                </a:cubicBezTo>
                <a:cubicBezTo>
                  <a:pt x="2725" y="85"/>
                  <a:pt x="2721" y="90"/>
                  <a:pt x="2718" y="88"/>
                </a:cubicBezTo>
                <a:cubicBezTo>
                  <a:pt x="2731" y="94"/>
                  <a:pt x="2771" y="85"/>
                  <a:pt x="2790" y="88"/>
                </a:cubicBezTo>
                <a:cubicBezTo>
                  <a:pt x="2780" y="74"/>
                  <a:pt x="2769" y="83"/>
                  <a:pt x="2759" y="78"/>
                </a:cubicBezTo>
                <a:cubicBezTo>
                  <a:pt x="2787" y="63"/>
                  <a:pt x="2813" y="62"/>
                  <a:pt x="2844" y="54"/>
                </a:cubicBezTo>
                <a:cubicBezTo>
                  <a:pt x="2811" y="37"/>
                  <a:pt x="2779" y="80"/>
                  <a:pt x="2749" y="51"/>
                </a:cubicBezTo>
                <a:cubicBezTo>
                  <a:pt x="2735" y="51"/>
                  <a:pt x="2725" y="54"/>
                  <a:pt x="2718" y="61"/>
                </a:cubicBezTo>
                <a:cubicBezTo>
                  <a:pt x="2706" y="47"/>
                  <a:pt x="2676" y="45"/>
                  <a:pt x="2653" y="44"/>
                </a:cubicBezTo>
                <a:cubicBezTo>
                  <a:pt x="2654" y="50"/>
                  <a:pt x="2659" y="52"/>
                  <a:pt x="2667" y="51"/>
                </a:cubicBezTo>
                <a:cubicBezTo>
                  <a:pt x="2661" y="62"/>
                  <a:pt x="2651" y="55"/>
                  <a:pt x="2640" y="54"/>
                </a:cubicBezTo>
                <a:cubicBezTo>
                  <a:pt x="2640" y="49"/>
                  <a:pt x="2650" y="53"/>
                  <a:pt x="2650" y="47"/>
                </a:cubicBezTo>
                <a:cubicBezTo>
                  <a:pt x="2572" y="26"/>
                  <a:pt x="2489" y="39"/>
                  <a:pt x="2418" y="41"/>
                </a:cubicBezTo>
                <a:cubicBezTo>
                  <a:pt x="2436" y="25"/>
                  <a:pt x="2408" y="40"/>
                  <a:pt x="2408" y="24"/>
                </a:cubicBezTo>
                <a:cubicBezTo>
                  <a:pt x="2480" y="13"/>
                  <a:pt x="2536" y="19"/>
                  <a:pt x="2606" y="27"/>
                </a:cubicBezTo>
                <a:cubicBezTo>
                  <a:pt x="2615" y="24"/>
                  <a:pt x="2601" y="18"/>
                  <a:pt x="2609" y="13"/>
                </a:cubicBezTo>
                <a:cubicBezTo>
                  <a:pt x="2635" y="28"/>
                  <a:pt x="2690" y="21"/>
                  <a:pt x="2715" y="27"/>
                </a:cubicBezTo>
                <a:cubicBezTo>
                  <a:pt x="2699" y="0"/>
                  <a:pt x="2669" y="29"/>
                  <a:pt x="2643" y="13"/>
                </a:cubicBezTo>
                <a:cubicBezTo>
                  <a:pt x="2673" y="5"/>
                  <a:pt x="2733" y="4"/>
                  <a:pt x="2776" y="7"/>
                </a:cubicBezTo>
                <a:cubicBezTo>
                  <a:pt x="2789" y="7"/>
                  <a:pt x="2819" y="9"/>
                  <a:pt x="2817" y="27"/>
                </a:cubicBezTo>
                <a:cubicBezTo>
                  <a:pt x="2813" y="26"/>
                  <a:pt x="2814" y="21"/>
                  <a:pt x="2813" y="17"/>
                </a:cubicBezTo>
                <a:cubicBezTo>
                  <a:pt x="2808" y="18"/>
                  <a:pt x="2810" y="28"/>
                  <a:pt x="2800" y="24"/>
                </a:cubicBezTo>
                <a:cubicBezTo>
                  <a:pt x="2804" y="32"/>
                  <a:pt x="2818" y="30"/>
                  <a:pt x="2830" y="30"/>
                </a:cubicBezTo>
                <a:cubicBezTo>
                  <a:pt x="2814" y="17"/>
                  <a:pt x="2846" y="31"/>
                  <a:pt x="2861" y="27"/>
                </a:cubicBezTo>
                <a:cubicBezTo>
                  <a:pt x="2868" y="31"/>
                  <a:pt x="2844" y="32"/>
                  <a:pt x="2837" y="34"/>
                </a:cubicBezTo>
                <a:cubicBezTo>
                  <a:pt x="2862" y="44"/>
                  <a:pt x="2909" y="33"/>
                  <a:pt x="2943" y="41"/>
                </a:cubicBezTo>
                <a:cubicBezTo>
                  <a:pt x="2941" y="22"/>
                  <a:pt x="2909" y="33"/>
                  <a:pt x="2892" y="30"/>
                </a:cubicBezTo>
                <a:cubicBezTo>
                  <a:pt x="2944" y="10"/>
                  <a:pt x="3007" y="34"/>
                  <a:pt x="3079" y="27"/>
                </a:cubicBezTo>
                <a:cubicBezTo>
                  <a:pt x="3091" y="29"/>
                  <a:pt x="3111" y="23"/>
                  <a:pt x="3117" y="30"/>
                </a:cubicBezTo>
                <a:cubicBezTo>
                  <a:pt x="3110" y="30"/>
                  <a:pt x="3103" y="30"/>
                  <a:pt x="3096" y="30"/>
                </a:cubicBezTo>
                <a:cubicBezTo>
                  <a:pt x="3051" y="39"/>
                  <a:pt x="3010" y="47"/>
                  <a:pt x="2960" y="37"/>
                </a:cubicBezTo>
                <a:cubicBezTo>
                  <a:pt x="2961" y="44"/>
                  <a:pt x="2954" y="49"/>
                  <a:pt x="2943" y="51"/>
                </a:cubicBezTo>
                <a:cubicBezTo>
                  <a:pt x="2956" y="60"/>
                  <a:pt x="2938" y="65"/>
                  <a:pt x="2950" y="78"/>
                </a:cubicBezTo>
                <a:cubicBezTo>
                  <a:pt x="2883" y="81"/>
                  <a:pt x="2867" y="86"/>
                  <a:pt x="2800" y="85"/>
                </a:cubicBezTo>
                <a:cubicBezTo>
                  <a:pt x="2821" y="92"/>
                  <a:pt x="2857" y="98"/>
                  <a:pt x="2878" y="85"/>
                </a:cubicBezTo>
                <a:cubicBezTo>
                  <a:pt x="2904" y="101"/>
                  <a:pt x="2957" y="93"/>
                  <a:pt x="2987" y="95"/>
                </a:cubicBezTo>
                <a:cubicBezTo>
                  <a:pt x="2992" y="66"/>
                  <a:pt x="2965" y="90"/>
                  <a:pt x="2953" y="78"/>
                </a:cubicBezTo>
                <a:cubicBezTo>
                  <a:pt x="2964" y="60"/>
                  <a:pt x="3002" y="88"/>
                  <a:pt x="3031" y="75"/>
                </a:cubicBezTo>
                <a:cubicBezTo>
                  <a:pt x="3021" y="47"/>
                  <a:pt x="2992" y="77"/>
                  <a:pt x="2970" y="64"/>
                </a:cubicBezTo>
                <a:cubicBezTo>
                  <a:pt x="2968" y="57"/>
                  <a:pt x="2980" y="54"/>
                  <a:pt x="2967" y="54"/>
                </a:cubicBezTo>
                <a:cubicBezTo>
                  <a:pt x="3037" y="54"/>
                  <a:pt x="3078" y="73"/>
                  <a:pt x="3168" y="75"/>
                </a:cubicBezTo>
                <a:cubicBezTo>
                  <a:pt x="3171" y="71"/>
                  <a:pt x="3171" y="68"/>
                  <a:pt x="3164" y="68"/>
                </a:cubicBezTo>
                <a:cubicBezTo>
                  <a:pt x="3203" y="73"/>
                  <a:pt x="3240" y="89"/>
                  <a:pt x="3283" y="85"/>
                </a:cubicBezTo>
                <a:cubicBezTo>
                  <a:pt x="3289" y="83"/>
                  <a:pt x="3282" y="81"/>
                  <a:pt x="3283" y="75"/>
                </a:cubicBezTo>
                <a:cubicBezTo>
                  <a:pt x="3297" y="79"/>
                  <a:pt x="3315" y="80"/>
                  <a:pt x="3331" y="82"/>
                </a:cubicBezTo>
                <a:cubicBezTo>
                  <a:pt x="3324" y="89"/>
                  <a:pt x="3303" y="83"/>
                  <a:pt x="3290" y="85"/>
                </a:cubicBezTo>
                <a:cubicBezTo>
                  <a:pt x="3361" y="102"/>
                  <a:pt x="3500" y="113"/>
                  <a:pt x="3573" y="95"/>
                </a:cubicBezTo>
                <a:cubicBezTo>
                  <a:pt x="3572" y="89"/>
                  <a:pt x="3560" y="92"/>
                  <a:pt x="3563" y="82"/>
                </a:cubicBezTo>
                <a:cubicBezTo>
                  <a:pt x="3568" y="90"/>
                  <a:pt x="3592" y="79"/>
                  <a:pt x="3597" y="88"/>
                </a:cubicBezTo>
                <a:cubicBezTo>
                  <a:pt x="3600" y="102"/>
                  <a:pt x="3579" y="91"/>
                  <a:pt x="3576" y="99"/>
                </a:cubicBezTo>
                <a:cubicBezTo>
                  <a:pt x="3582" y="109"/>
                  <a:pt x="3600" y="107"/>
                  <a:pt x="3610" y="112"/>
                </a:cubicBezTo>
                <a:cubicBezTo>
                  <a:pt x="3568" y="126"/>
                  <a:pt x="3492" y="95"/>
                  <a:pt x="3447" y="119"/>
                </a:cubicBezTo>
                <a:cubicBezTo>
                  <a:pt x="3545" y="138"/>
                  <a:pt x="3667" y="120"/>
                  <a:pt x="3771" y="150"/>
                </a:cubicBezTo>
                <a:cubicBezTo>
                  <a:pt x="3766" y="159"/>
                  <a:pt x="3746" y="152"/>
                  <a:pt x="3740" y="160"/>
                </a:cubicBezTo>
                <a:cubicBezTo>
                  <a:pt x="3748" y="167"/>
                  <a:pt x="3755" y="158"/>
                  <a:pt x="3767" y="163"/>
                </a:cubicBezTo>
                <a:cubicBezTo>
                  <a:pt x="3694" y="164"/>
                  <a:pt x="3602" y="148"/>
                  <a:pt x="3529" y="160"/>
                </a:cubicBezTo>
                <a:cubicBezTo>
                  <a:pt x="3520" y="158"/>
                  <a:pt x="3522" y="167"/>
                  <a:pt x="3518" y="170"/>
                </a:cubicBezTo>
                <a:cubicBezTo>
                  <a:pt x="3512" y="162"/>
                  <a:pt x="3513" y="168"/>
                  <a:pt x="3505" y="163"/>
                </a:cubicBezTo>
                <a:cubicBezTo>
                  <a:pt x="3505" y="173"/>
                  <a:pt x="3509" y="179"/>
                  <a:pt x="3522" y="177"/>
                </a:cubicBezTo>
                <a:cubicBezTo>
                  <a:pt x="3513" y="185"/>
                  <a:pt x="3494" y="183"/>
                  <a:pt x="3481" y="187"/>
                </a:cubicBezTo>
                <a:cubicBezTo>
                  <a:pt x="3488" y="200"/>
                  <a:pt x="3506" y="192"/>
                  <a:pt x="3515" y="187"/>
                </a:cubicBezTo>
                <a:cubicBezTo>
                  <a:pt x="3522" y="201"/>
                  <a:pt x="3550" y="195"/>
                  <a:pt x="3559" y="197"/>
                </a:cubicBezTo>
                <a:cubicBezTo>
                  <a:pt x="3561" y="210"/>
                  <a:pt x="3542" y="213"/>
                  <a:pt x="3532" y="204"/>
                </a:cubicBezTo>
                <a:cubicBezTo>
                  <a:pt x="3419" y="207"/>
                  <a:pt x="3352" y="201"/>
                  <a:pt x="3256" y="211"/>
                </a:cubicBezTo>
                <a:cubicBezTo>
                  <a:pt x="3387" y="230"/>
                  <a:pt x="3506" y="230"/>
                  <a:pt x="3658" y="255"/>
                </a:cubicBezTo>
                <a:cubicBezTo>
                  <a:pt x="3623" y="274"/>
                  <a:pt x="3553" y="265"/>
                  <a:pt x="3505" y="279"/>
                </a:cubicBezTo>
                <a:cubicBezTo>
                  <a:pt x="3519" y="283"/>
                  <a:pt x="3532" y="275"/>
                  <a:pt x="3559" y="279"/>
                </a:cubicBezTo>
                <a:cubicBezTo>
                  <a:pt x="3552" y="285"/>
                  <a:pt x="3541" y="286"/>
                  <a:pt x="3532" y="282"/>
                </a:cubicBezTo>
                <a:cubicBezTo>
                  <a:pt x="3540" y="310"/>
                  <a:pt x="3584" y="274"/>
                  <a:pt x="3593" y="293"/>
                </a:cubicBezTo>
                <a:cubicBezTo>
                  <a:pt x="3598" y="292"/>
                  <a:pt x="3596" y="284"/>
                  <a:pt x="3597" y="279"/>
                </a:cubicBezTo>
                <a:cubicBezTo>
                  <a:pt x="3682" y="283"/>
                  <a:pt x="3789" y="285"/>
                  <a:pt x="3920" y="293"/>
                </a:cubicBezTo>
                <a:cubicBezTo>
                  <a:pt x="3905" y="305"/>
                  <a:pt x="3924" y="308"/>
                  <a:pt x="3934" y="313"/>
                </a:cubicBezTo>
                <a:cubicBezTo>
                  <a:pt x="3935" y="323"/>
                  <a:pt x="3926" y="323"/>
                  <a:pt x="3917" y="323"/>
                </a:cubicBezTo>
                <a:cubicBezTo>
                  <a:pt x="3927" y="330"/>
                  <a:pt x="3942" y="329"/>
                  <a:pt x="3944" y="330"/>
                </a:cubicBezTo>
                <a:cubicBezTo>
                  <a:pt x="3952" y="345"/>
                  <a:pt x="3916" y="329"/>
                  <a:pt x="3910" y="337"/>
                </a:cubicBezTo>
                <a:cubicBezTo>
                  <a:pt x="3910" y="344"/>
                  <a:pt x="3922" y="339"/>
                  <a:pt x="3927" y="340"/>
                </a:cubicBezTo>
                <a:cubicBezTo>
                  <a:pt x="3865" y="348"/>
                  <a:pt x="3806" y="352"/>
                  <a:pt x="3757" y="368"/>
                </a:cubicBezTo>
                <a:cubicBezTo>
                  <a:pt x="3868" y="374"/>
                  <a:pt x="3922" y="373"/>
                  <a:pt x="4029" y="391"/>
                </a:cubicBezTo>
                <a:cubicBezTo>
                  <a:pt x="4027" y="398"/>
                  <a:pt x="4018" y="406"/>
                  <a:pt x="4029" y="409"/>
                </a:cubicBezTo>
                <a:cubicBezTo>
                  <a:pt x="4020" y="415"/>
                  <a:pt x="4010" y="421"/>
                  <a:pt x="3992" y="419"/>
                </a:cubicBezTo>
                <a:cubicBezTo>
                  <a:pt x="4012" y="437"/>
                  <a:pt x="4046" y="435"/>
                  <a:pt x="4074" y="443"/>
                </a:cubicBezTo>
                <a:cubicBezTo>
                  <a:pt x="4082" y="446"/>
                  <a:pt x="4066" y="453"/>
                  <a:pt x="4070" y="463"/>
                </a:cubicBezTo>
                <a:cubicBezTo>
                  <a:pt x="4055" y="463"/>
                  <a:pt x="4053" y="470"/>
                  <a:pt x="4040" y="463"/>
                </a:cubicBezTo>
                <a:cubicBezTo>
                  <a:pt x="4036" y="488"/>
                  <a:pt x="4002" y="486"/>
                  <a:pt x="3965" y="490"/>
                </a:cubicBezTo>
                <a:cubicBezTo>
                  <a:pt x="3974" y="505"/>
                  <a:pt x="3992" y="495"/>
                  <a:pt x="4002" y="504"/>
                </a:cubicBezTo>
                <a:cubicBezTo>
                  <a:pt x="4005" y="506"/>
                  <a:pt x="4003" y="514"/>
                  <a:pt x="4002" y="514"/>
                </a:cubicBezTo>
                <a:cubicBezTo>
                  <a:pt x="4005" y="515"/>
                  <a:pt x="4026" y="498"/>
                  <a:pt x="4023" y="518"/>
                </a:cubicBezTo>
                <a:cubicBezTo>
                  <a:pt x="4069" y="499"/>
                  <a:pt x="4120" y="500"/>
                  <a:pt x="4166" y="511"/>
                </a:cubicBezTo>
                <a:cubicBezTo>
                  <a:pt x="4125" y="511"/>
                  <a:pt x="4131" y="514"/>
                  <a:pt x="4070" y="514"/>
                </a:cubicBezTo>
                <a:cubicBezTo>
                  <a:pt x="4066" y="515"/>
                  <a:pt x="4067" y="521"/>
                  <a:pt x="4070" y="521"/>
                </a:cubicBezTo>
                <a:cubicBezTo>
                  <a:pt x="4062" y="527"/>
                  <a:pt x="4057" y="512"/>
                  <a:pt x="4050" y="528"/>
                </a:cubicBezTo>
                <a:cubicBezTo>
                  <a:pt x="4068" y="537"/>
                  <a:pt x="4094" y="526"/>
                  <a:pt x="4125" y="524"/>
                </a:cubicBezTo>
                <a:cubicBezTo>
                  <a:pt x="4149" y="539"/>
                  <a:pt x="4082" y="539"/>
                  <a:pt x="4060" y="538"/>
                </a:cubicBezTo>
                <a:close/>
                <a:moveTo>
                  <a:pt x="3478" y="170"/>
                </a:moveTo>
                <a:cubicBezTo>
                  <a:pt x="3488" y="170"/>
                  <a:pt x="3502" y="183"/>
                  <a:pt x="3505" y="170"/>
                </a:cubicBezTo>
                <a:cubicBezTo>
                  <a:pt x="3499" y="162"/>
                  <a:pt x="3487" y="164"/>
                  <a:pt x="3478" y="170"/>
                </a:cubicBezTo>
                <a:close/>
                <a:moveTo>
                  <a:pt x="4176" y="647"/>
                </a:moveTo>
                <a:cubicBezTo>
                  <a:pt x="4172" y="658"/>
                  <a:pt x="4187" y="650"/>
                  <a:pt x="4183" y="661"/>
                </a:cubicBezTo>
                <a:cubicBezTo>
                  <a:pt x="4192" y="661"/>
                  <a:pt x="4190" y="655"/>
                  <a:pt x="4196" y="661"/>
                </a:cubicBezTo>
                <a:cubicBezTo>
                  <a:pt x="4197" y="649"/>
                  <a:pt x="4179" y="656"/>
                  <a:pt x="4176" y="647"/>
                </a:cubicBezTo>
                <a:close/>
                <a:moveTo>
                  <a:pt x="4067" y="691"/>
                </a:moveTo>
                <a:cubicBezTo>
                  <a:pt x="4077" y="692"/>
                  <a:pt x="4084" y="690"/>
                  <a:pt x="4087" y="684"/>
                </a:cubicBezTo>
                <a:cubicBezTo>
                  <a:pt x="4080" y="686"/>
                  <a:pt x="4064" y="679"/>
                  <a:pt x="4067" y="691"/>
                </a:cubicBezTo>
                <a:close/>
                <a:moveTo>
                  <a:pt x="4002" y="531"/>
                </a:moveTo>
                <a:cubicBezTo>
                  <a:pt x="4006" y="532"/>
                  <a:pt x="4004" y="535"/>
                  <a:pt x="4002" y="538"/>
                </a:cubicBezTo>
                <a:cubicBezTo>
                  <a:pt x="4008" y="530"/>
                  <a:pt x="4026" y="534"/>
                  <a:pt x="4029" y="524"/>
                </a:cubicBezTo>
                <a:cubicBezTo>
                  <a:pt x="4020" y="527"/>
                  <a:pt x="4008" y="526"/>
                  <a:pt x="4002" y="531"/>
                </a:cubicBezTo>
                <a:close/>
                <a:moveTo>
                  <a:pt x="3283" y="109"/>
                </a:moveTo>
                <a:cubicBezTo>
                  <a:pt x="3329" y="122"/>
                  <a:pt x="3406" y="129"/>
                  <a:pt x="3440" y="116"/>
                </a:cubicBezTo>
                <a:cubicBezTo>
                  <a:pt x="3377" y="110"/>
                  <a:pt x="3323" y="111"/>
                  <a:pt x="3283" y="109"/>
                </a:cubicBezTo>
                <a:close/>
                <a:moveTo>
                  <a:pt x="3399" y="184"/>
                </a:moveTo>
                <a:cubicBezTo>
                  <a:pt x="3414" y="179"/>
                  <a:pt x="3424" y="200"/>
                  <a:pt x="3430" y="184"/>
                </a:cubicBezTo>
                <a:cubicBezTo>
                  <a:pt x="3423" y="182"/>
                  <a:pt x="3405" y="175"/>
                  <a:pt x="3399" y="184"/>
                </a:cubicBezTo>
                <a:close/>
                <a:moveTo>
                  <a:pt x="3004" y="88"/>
                </a:moveTo>
                <a:cubicBezTo>
                  <a:pt x="3021" y="111"/>
                  <a:pt x="3075" y="98"/>
                  <a:pt x="3120" y="105"/>
                </a:cubicBezTo>
                <a:cubicBezTo>
                  <a:pt x="3156" y="112"/>
                  <a:pt x="3224" y="118"/>
                  <a:pt x="3273" y="116"/>
                </a:cubicBezTo>
                <a:cubicBezTo>
                  <a:pt x="3273" y="111"/>
                  <a:pt x="3278" y="111"/>
                  <a:pt x="3277" y="105"/>
                </a:cubicBezTo>
                <a:cubicBezTo>
                  <a:pt x="3201" y="114"/>
                  <a:pt x="3088" y="77"/>
                  <a:pt x="3004" y="88"/>
                </a:cubicBezTo>
                <a:close/>
                <a:moveTo>
                  <a:pt x="2841" y="64"/>
                </a:moveTo>
                <a:cubicBezTo>
                  <a:pt x="2889" y="56"/>
                  <a:pt x="2902" y="70"/>
                  <a:pt x="2939" y="64"/>
                </a:cubicBezTo>
                <a:cubicBezTo>
                  <a:pt x="2914" y="49"/>
                  <a:pt x="2859" y="38"/>
                  <a:pt x="2841" y="64"/>
                </a:cubicBezTo>
                <a:close/>
                <a:moveTo>
                  <a:pt x="2602" y="143"/>
                </a:moveTo>
                <a:cubicBezTo>
                  <a:pt x="2665" y="142"/>
                  <a:pt x="2728" y="162"/>
                  <a:pt x="2793" y="153"/>
                </a:cubicBezTo>
                <a:cubicBezTo>
                  <a:pt x="2712" y="136"/>
                  <a:pt x="2678" y="131"/>
                  <a:pt x="2602" y="143"/>
                </a:cubicBezTo>
                <a:close/>
                <a:moveTo>
                  <a:pt x="2718" y="17"/>
                </a:moveTo>
                <a:cubicBezTo>
                  <a:pt x="2723" y="27"/>
                  <a:pt x="2755" y="29"/>
                  <a:pt x="2759" y="20"/>
                </a:cubicBezTo>
                <a:cubicBezTo>
                  <a:pt x="2743" y="22"/>
                  <a:pt x="2730" y="19"/>
                  <a:pt x="2718" y="17"/>
                </a:cubicBezTo>
                <a:close/>
                <a:moveTo>
                  <a:pt x="2572" y="85"/>
                </a:moveTo>
                <a:cubicBezTo>
                  <a:pt x="2541" y="81"/>
                  <a:pt x="2523" y="85"/>
                  <a:pt x="2493" y="88"/>
                </a:cubicBezTo>
                <a:cubicBezTo>
                  <a:pt x="2514" y="93"/>
                  <a:pt x="2551" y="115"/>
                  <a:pt x="2575" y="92"/>
                </a:cubicBezTo>
                <a:cubicBezTo>
                  <a:pt x="2569" y="92"/>
                  <a:pt x="2568" y="89"/>
                  <a:pt x="2572" y="85"/>
                </a:cubicBezTo>
                <a:close/>
                <a:moveTo>
                  <a:pt x="2405" y="109"/>
                </a:moveTo>
                <a:cubicBezTo>
                  <a:pt x="2411" y="112"/>
                  <a:pt x="2445" y="119"/>
                  <a:pt x="2446" y="105"/>
                </a:cubicBezTo>
                <a:cubicBezTo>
                  <a:pt x="2433" y="108"/>
                  <a:pt x="2412" y="101"/>
                  <a:pt x="2405" y="109"/>
                </a:cubicBezTo>
                <a:close/>
                <a:moveTo>
                  <a:pt x="2343" y="82"/>
                </a:moveTo>
                <a:cubicBezTo>
                  <a:pt x="2338" y="98"/>
                  <a:pt x="2390" y="100"/>
                  <a:pt x="2371" y="88"/>
                </a:cubicBezTo>
                <a:cubicBezTo>
                  <a:pt x="2383" y="86"/>
                  <a:pt x="2394" y="85"/>
                  <a:pt x="2401" y="95"/>
                </a:cubicBezTo>
                <a:cubicBezTo>
                  <a:pt x="2401" y="79"/>
                  <a:pt x="2428" y="90"/>
                  <a:pt x="2435" y="82"/>
                </a:cubicBezTo>
                <a:cubicBezTo>
                  <a:pt x="2409" y="76"/>
                  <a:pt x="2370" y="77"/>
                  <a:pt x="2343" y="82"/>
                </a:cubicBezTo>
                <a:close/>
                <a:moveTo>
                  <a:pt x="2211" y="82"/>
                </a:moveTo>
                <a:cubicBezTo>
                  <a:pt x="2232" y="88"/>
                  <a:pt x="2266" y="95"/>
                  <a:pt x="2279" y="78"/>
                </a:cubicBezTo>
                <a:cubicBezTo>
                  <a:pt x="2257" y="80"/>
                  <a:pt x="2226" y="74"/>
                  <a:pt x="2211" y="82"/>
                </a:cubicBezTo>
                <a:close/>
                <a:moveTo>
                  <a:pt x="2190" y="95"/>
                </a:moveTo>
                <a:cubicBezTo>
                  <a:pt x="2188" y="110"/>
                  <a:pt x="2206" y="104"/>
                  <a:pt x="2217" y="105"/>
                </a:cubicBezTo>
                <a:cubicBezTo>
                  <a:pt x="2217" y="102"/>
                  <a:pt x="2217" y="99"/>
                  <a:pt x="2217" y="95"/>
                </a:cubicBezTo>
                <a:cubicBezTo>
                  <a:pt x="2202" y="96"/>
                  <a:pt x="2204" y="98"/>
                  <a:pt x="2190" y="95"/>
                </a:cubicBezTo>
                <a:close/>
                <a:moveTo>
                  <a:pt x="1884" y="88"/>
                </a:moveTo>
                <a:cubicBezTo>
                  <a:pt x="1902" y="94"/>
                  <a:pt x="1905" y="76"/>
                  <a:pt x="1911" y="88"/>
                </a:cubicBezTo>
                <a:cubicBezTo>
                  <a:pt x="1912" y="84"/>
                  <a:pt x="1916" y="82"/>
                  <a:pt x="1914" y="75"/>
                </a:cubicBezTo>
                <a:cubicBezTo>
                  <a:pt x="1904" y="79"/>
                  <a:pt x="1888" y="78"/>
                  <a:pt x="1884" y="88"/>
                </a:cubicBezTo>
                <a:close/>
                <a:moveTo>
                  <a:pt x="1597" y="68"/>
                </a:moveTo>
                <a:cubicBezTo>
                  <a:pt x="1609" y="68"/>
                  <a:pt x="1621" y="69"/>
                  <a:pt x="1625" y="61"/>
                </a:cubicBezTo>
                <a:cubicBezTo>
                  <a:pt x="1616" y="64"/>
                  <a:pt x="1595" y="54"/>
                  <a:pt x="1597" y="68"/>
                </a:cubicBezTo>
                <a:close/>
                <a:moveTo>
                  <a:pt x="1471" y="201"/>
                </a:moveTo>
                <a:cubicBezTo>
                  <a:pt x="1484" y="214"/>
                  <a:pt x="1549" y="211"/>
                  <a:pt x="1570" y="201"/>
                </a:cubicBezTo>
                <a:cubicBezTo>
                  <a:pt x="1536" y="200"/>
                  <a:pt x="1503" y="197"/>
                  <a:pt x="1471" y="201"/>
                </a:cubicBezTo>
                <a:close/>
                <a:moveTo>
                  <a:pt x="1526" y="126"/>
                </a:moveTo>
                <a:cubicBezTo>
                  <a:pt x="1535" y="123"/>
                  <a:pt x="1558" y="133"/>
                  <a:pt x="1557" y="119"/>
                </a:cubicBezTo>
                <a:cubicBezTo>
                  <a:pt x="1545" y="120"/>
                  <a:pt x="1533" y="121"/>
                  <a:pt x="1526" y="126"/>
                </a:cubicBezTo>
                <a:close/>
                <a:moveTo>
                  <a:pt x="1294" y="112"/>
                </a:moveTo>
                <a:cubicBezTo>
                  <a:pt x="1276" y="145"/>
                  <a:pt x="1223" y="121"/>
                  <a:pt x="1195" y="139"/>
                </a:cubicBezTo>
                <a:cubicBezTo>
                  <a:pt x="1265" y="144"/>
                  <a:pt x="1350" y="128"/>
                  <a:pt x="1444" y="133"/>
                </a:cubicBezTo>
                <a:cubicBezTo>
                  <a:pt x="1447" y="132"/>
                  <a:pt x="1448" y="130"/>
                  <a:pt x="1448" y="126"/>
                </a:cubicBezTo>
                <a:cubicBezTo>
                  <a:pt x="1397" y="118"/>
                  <a:pt x="1342" y="116"/>
                  <a:pt x="1294" y="112"/>
                </a:cubicBezTo>
                <a:close/>
                <a:moveTo>
                  <a:pt x="1056" y="146"/>
                </a:moveTo>
                <a:cubicBezTo>
                  <a:pt x="1063" y="144"/>
                  <a:pt x="1078" y="150"/>
                  <a:pt x="1080" y="143"/>
                </a:cubicBezTo>
                <a:cubicBezTo>
                  <a:pt x="1067" y="144"/>
                  <a:pt x="1060" y="128"/>
                  <a:pt x="1056" y="146"/>
                </a:cubicBezTo>
                <a:close/>
                <a:moveTo>
                  <a:pt x="814" y="245"/>
                </a:moveTo>
                <a:cubicBezTo>
                  <a:pt x="873" y="256"/>
                  <a:pt x="931" y="249"/>
                  <a:pt x="988" y="242"/>
                </a:cubicBezTo>
                <a:cubicBezTo>
                  <a:pt x="941" y="238"/>
                  <a:pt x="873" y="244"/>
                  <a:pt x="814" y="245"/>
                </a:cubicBezTo>
                <a:close/>
                <a:moveTo>
                  <a:pt x="787" y="245"/>
                </a:moveTo>
                <a:cubicBezTo>
                  <a:pt x="737" y="247"/>
                  <a:pt x="787" y="257"/>
                  <a:pt x="807" y="242"/>
                </a:cubicBezTo>
                <a:cubicBezTo>
                  <a:pt x="793" y="240"/>
                  <a:pt x="795" y="245"/>
                  <a:pt x="787" y="245"/>
                </a:cubicBezTo>
                <a:close/>
                <a:moveTo>
                  <a:pt x="150" y="483"/>
                </a:moveTo>
                <a:cubicBezTo>
                  <a:pt x="164" y="502"/>
                  <a:pt x="204" y="494"/>
                  <a:pt x="221" y="483"/>
                </a:cubicBezTo>
                <a:cubicBezTo>
                  <a:pt x="192" y="477"/>
                  <a:pt x="178" y="488"/>
                  <a:pt x="150" y="4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74A4BF7-89F7-42D3-80A8-2A9FB9A1BC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4546" y="299610"/>
            <a:ext cx="4085692" cy="566743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3378137-E732-4480-A063-D3CA962B8E2D}"/>
              </a:ext>
            </a:extLst>
          </p:cNvPr>
          <p:cNvSpPr/>
          <p:nvPr/>
        </p:nvSpPr>
        <p:spPr>
          <a:xfrm>
            <a:off x="656726" y="403797"/>
            <a:ext cx="10878551" cy="605040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76C2839-221A-44F3-8DD5-9CF91CFF2B91}"/>
              </a:ext>
            </a:extLst>
          </p:cNvPr>
          <p:cNvSpPr/>
          <p:nvPr/>
        </p:nvSpPr>
        <p:spPr>
          <a:xfrm>
            <a:off x="5269008" y="2366907"/>
            <a:ext cx="704849" cy="7048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F6078B2-0535-4B21-B85D-A40799F232F6}"/>
              </a:ext>
            </a:extLst>
          </p:cNvPr>
          <p:cNvSpPr/>
          <p:nvPr/>
        </p:nvSpPr>
        <p:spPr>
          <a:xfrm>
            <a:off x="5269006" y="3263239"/>
            <a:ext cx="704849" cy="7048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BC84A4-8BBA-4DEB-8621-04A034603DA0}"/>
              </a:ext>
            </a:extLst>
          </p:cNvPr>
          <p:cNvSpPr/>
          <p:nvPr/>
        </p:nvSpPr>
        <p:spPr>
          <a:xfrm>
            <a:off x="5269005" y="4169986"/>
            <a:ext cx="704849" cy="7048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714B3A9-DAF3-46D2-B0FD-1D36B0DA8581}"/>
              </a:ext>
            </a:extLst>
          </p:cNvPr>
          <p:cNvSpPr txBox="1"/>
          <p:nvPr/>
        </p:nvSpPr>
        <p:spPr>
          <a:xfrm>
            <a:off x="5291472" y="2345691"/>
            <a:ext cx="7026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6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中国风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918AE6E-538B-41FF-9198-079CAFD08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9255" y="4961371"/>
            <a:ext cx="10058420" cy="156362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0163E13-E432-446C-B4A6-C85C2D20BF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20717" y="988664"/>
            <a:ext cx="5244391" cy="566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385678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AE07D90-E5BB-4194-8AC4-AE48F2720734}"/>
              </a:ext>
            </a:extLst>
          </p:cNvPr>
          <p:cNvSpPr>
            <a:spLocks noEditPoints="1"/>
          </p:cNvSpPr>
          <p:nvPr/>
        </p:nvSpPr>
        <p:spPr bwMode="auto">
          <a:xfrm>
            <a:off x="1392237" y="1314450"/>
            <a:ext cx="4170363" cy="4329634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E9CAFD2-3834-4277-A018-C92AF7CC49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75054" y="1143443"/>
            <a:ext cx="5244391" cy="566743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467B328-68EE-457F-8D9E-71F7EBB54919}"/>
              </a:ext>
            </a:extLst>
          </p:cNvPr>
          <p:cNvSpPr txBox="1"/>
          <p:nvPr/>
        </p:nvSpPr>
        <p:spPr>
          <a:xfrm>
            <a:off x="3724065" y="1772712"/>
            <a:ext cx="21909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目录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AD96FA8-6D3D-493F-998A-54023EFFDB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8759" y="4190558"/>
            <a:ext cx="1524003" cy="152400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120A3D8-766A-4B4A-9F3D-9D65CAD1AE20}"/>
              </a:ext>
            </a:extLst>
          </p:cNvPr>
          <p:cNvSpPr txBox="1"/>
          <p:nvPr/>
        </p:nvSpPr>
        <p:spPr>
          <a:xfrm>
            <a:off x="5191075" y="4534267"/>
            <a:ext cx="495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肆月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6B49A7C-3E0C-42EA-B836-F85F2E210673}"/>
              </a:ext>
            </a:extLst>
          </p:cNvPr>
          <p:cNvCxnSpPr/>
          <p:nvPr/>
        </p:nvCxnSpPr>
        <p:spPr>
          <a:xfrm flipV="1">
            <a:off x="11408647" y="1846024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D40E589-0029-4573-8918-DB721449959A}"/>
              </a:ext>
            </a:extLst>
          </p:cNvPr>
          <p:cNvSpPr txBox="1"/>
          <p:nvPr/>
        </p:nvSpPr>
        <p:spPr>
          <a:xfrm>
            <a:off x="10618074" y="1770746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9B88CA9-6E10-4E40-826F-1E40AF74B003}"/>
              </a:ext>
            </a:extLst>
          </p:cNvPr>
          <p:cNvCxnSpPr/>
          <p:nvPr/>
        </p:nvCxnSpPr>
        <p:spPr>
          <a:xfrm flipV="1">
            <a:off x="10137063" y="1846024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9F8DF59-3BAC-4796-B6E3-BB8836650729}"/>
              </a:ext>
            </a:extLst>
          </p:cNvPr>
          <p:cNvSpPr txBox="1"/>
          <p:nvPr/>
        </p:nvSpPr>
        <p:spPr>
          <a:xfrm>
            <a:off x="9346489" y="1770746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3AD6E6A-3A8B-46F6-ADDD-929173965447}"/>
              </a:ext>
            </a:extLst>
          </p:cNvPr>
          <p:cNvCxnSpPr/>
          <p:nvPr/>
        </p:nvCxnSpPr>
        <p:spPr>
          <a:xfrm flipV="1">
            <a:off x="8641639" y="1846024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735FB83-E505-457E-8C94-CA9D3C4F5A8B}"/>
              </a:ext>
            </a:extLst>
          </p:cNvPr>
          <p:cNvSpPr txBox="1"/>
          <p:nvPr/>
        </p:nvSpPr>
        <p:spPr>
          <a:xfrm>
            <a:off x="7851065" y="1770746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3AB3918-8B4D-44D2-87E5-FFE951002284}"/>
              </a:ext>
            </a:extLst>
          </p:cNvPr>
          <p:cNvCxnSpPr/>
          <p:nvPr/>
        </p:nvCxnSpPr>
        <p:spPr>
          <a:xfrm flipV="1">
            <a:off x="7370053" y="1846024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EE85F2A-C143-4C8B-B8E0-4443336F3474}"/>
              </a:ext>
            </a:extLst>
          </p:cNvPr>
          <p:cNvSpPr txBox="1"/>
          <p:nvPr/>
        </p:nvSpPr>
        <p:spPr>
          <a:xfrm>
            <a:off x="6579479" y="1770746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肆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4814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7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94CB6E-22E8-4D09-A074-D4B52705F962}"/>
              </a:ext>
            </a:extLst>
          </p:cNvPr>
          <p:cNvSpPr>
            <a:spLocks noEditPoints="1"/>
          </p:cNvSpPr>
          <p:nvPr/>
        </p:nvSpPr>
        <p:spPr bwMode="auto">
          <a:xfrm>
            <a:off x="2132012" y="1102518"/>
            <a:ext cx="5584307" cy="4829176"/>
          </a:xfrm>
          <a:custGeom>
            <a:avLst/>
            <a:gdLst>
              <a:gd name="T0" fmla="*/ 2037 w 2725"/>
              <a:gd name="T1" fmla="*/ 1938 h 2364"/>
              <a:gd name="T2" fmla="*/ 2256 w 2725"/>
              <a:gd name="T3" fmla="*/ 1692 h 2364"/>
              <a:gd name="T4" fmla="*/ 2192 w 2725"/>
              <a:gd name="T5" fmla="*/ 1863 h 2364"/>
              <a:gd name="T6" fmla="*/ 1896 w 2725"/>
              <a:gd name="T7" fmla="*/ 2173 h 2364"/>
              <a:gd name="T8" fmla="*/ 1253 w 2725"/>
              <a:gd name="T9" fmla="*/ 2245 h 2364"/>
              <a:gd name="T10" fmla="*/ 1361 w 2725"/>
              <a:gd name="T11" fmla="*/ 2173 h 2364"/>
              <a:gd name="T12" fmla="*/ 967 w 2725"/>
              <a:gd name="T13" fmla="*/ 2185 h 2364"/>
              <a:gd name="T14" fmla="*/ 755 w 2725"/>
              <a:gd name="T15" fmla="*/ 2197 h 2364"/>
              <a:gd name="T16" fmla="*/ 560 w 2725"/>
              <a:gd name="T17" fmla="*/ 1835 h 2364"/>
              <a:gd name="T18" fmla="*/ 365 w 2725"/>
              <a:gd name="T19" fmla="*/ 1934 h 2364"/>
              <a:gd name="T20" fmla="*/ 415 w 2725"/>
              <a:gd name="T21" fmla="*/ 1612 h 2364"/>
              <a:gd name="T22" fmla="*/ 445 w 2725"/>
              <a:gd name="T23" fmla="*/ 1226 h 2364"/>
              <a:gd name="T24" fmla="*/ 284 w 2725"/>
              <a:gd name="T25" fmla="*/ 1019 h 2364"/>
              <a:gd name="T26" fmla="*/ 129 w 2725"/>
              <a:gd name="T27" fmla="*/ 979 h 2364"/>
              <a:gd name="T28" fmla="*/ 345 w 2725"/>
              <a:gd name="T29" fmla="*/ 565 h 2364"/>
              <a:gd name="T30" fmla="*/ 419 w 2725"/>
              <a:gd name="T31" fmla="*/ 537 h 2364"/>
              <a:gd name="T32" fmla="*/ 681 w 2725"/>
              <a:gd name="T33" fmla="*/ 410 h 2364"/>
              <a:gd name="T34" fmla="*/ 832 w 2725"/>
              <a:gd name="T35" fmla="*/ 234 h 2364"/>
              <a:gd name="T36" fmla="*/ 1068 w 2725"/>
              <a:gd name="T37" fmla="*/ 71 h 2364"/>
              <a:gd name="T38" fmla="*/ 1256 w 2725"/>
              <a:gd name="T39" fmla="*/ 111 h 2364"/>
              <a:gd name="T40" fmla="*/ 1421 w 2725"/>
              <a:gd name="T41" fmla="*/ 23 h 2364"/>
              <a:gd name="T42" fmla="*/ 1519 w 2725"/>
              <a:gd name="T43" fmla="*/ 107 h 2364"/>
              <a:gd name="T44" fmla="*/ 1896 w 2725"/>
              <a:gd name="T45" fmla="*/ 242 h 2364"/>
              <a:gd name="T46" fmla="*/ 2135 w 2725"/>
              <a:gd name="T47" fmla="*/ 294 h 2364"/>
              <a:gd name="T48" fmla="*/ 2263 w 2725"/>
              <a:gd name="T49" fmla="*/ 382 h 2364"/>
              <a:gd name="T50" fmla="*/ 2451 w 2725"/>
              <a:gd name="T51" fmla="*/ 433 h 2364"/>
              <a:gd name="T52" fmla="*/ 2438 w 2725"/>
              <a:gd name="T53" fmla="*/ 569 h 2364"/>
              <a:gd name="T54" fmla="*/ 2454 w 2725"/>
              <a:gd name="T55" fmla="*/ 915 h 2364"/>
              <a:gd name="T56" fmla="*/ 2411 w 2725"/>
              <a:gd name="T57" fmla="*/ 1345 h 2364"/>
              <a:gd name="T58" fmla="*/ 2353 w 2725"/>
              <a:gd name="T59" fmla="*/ 1222 h 2364"/>
              <a:gd name="T60" fmla="*/ 2296 w 2725"/>
              <a:gd name="T61" fmla="*/ 1508 h 2364"/>
              <a:gd name="T62" fmla="*/ 2475 w 2725"/>
              <a:gd name="T63" fmla="*/ 1421 h 2364"/>
              <a:gd name="T64" fmla="*/ 2478 w 2725"/>
              <a:gd name="T65" fmla="*/ 1321 h 2364"/>
              <a:gd name="T66" fmla="*/ 2572 w 2725"/>
              <a:gd name="T67" fmla="*/ 1142 h 2364"/>
              <a:gd name="T68" fmla="*/ 2713 w 2725"/>
              <a:gd name="T69" fmla="*/ 939 h 2364"/>
              <a:gd name="T70" fmla="*/ 2582 w 2725"/>
              <a:gd name="T71" fmla="*/ 1385 h 2364"/>
              <a:gd name="T72" fmla="*/ 2660 w 2725"/>
              <a:gd name="T73" fmla="*/ 1202 h 2364"/>
              <a:gd name="T74" fmla="*/ 2475 w 2725"/>
              <a:gd name="T75" fmla="*/ 1015 h 2364"/>
              <a:gd name="T76" fmla="*/ 2357 w 2725"/>
              <a:gd name="T77" fmla="*/ 844 h 2364"/>
              <a:gd name="T78" fmla="*/ 2377 w 2725"/>
              <a:gd name="T79" fmla="*/ 493 h 2364"/>
              <a:gd name="T80" fmla="*/ 2357 w 2725"/>
              <a:gd name="T81" fmla="*/ 537 h 2364"/>
              <a:gd name="T82" fmla="*/ 2273 w 2725"/>
              <a:gd name="T83" fmla="*/ 557 h 2364"/>
              <a:gd name="T84" fmla="*/ 2353 w 2725"/>
              <a:gd name="T85" fmla="*/ 1162 h 2364"/>
              <a:gd name="T86" fmla="*/ 2296 w 2725"/>
              <a:gd name="T87" fmla="*/ 732 h 2364"/>
              <a:gd name="T88" fmla="*/ 2249 w 2725"/>
              <a:gd name="T89" fmla="*/ 700 h 2364"/>
              <a:gd name="T90" fmla="*/ 2276 w 2725"/>
              <a:gd name="T91" fmla="*/ 1182 h 2364"/>
              <a:gd name="T92" fmla="*/ 2209 w 2725"/>
              <a:gd name="T93" fmla="*/ 1449 h 2364"/>
              <a:gd name="T94" fmla="*/ 2222 w 2725"/>
              <a:gd name="T95" fmla="*/ 525 h 2364"/>
              <a:gd name="T96" fmla="*/ 2199 w 2725"/>
              <a:gd name="T97" fmla="*/ 1429 h 2364"/>
              <a:gd name="T98" fmla="*/ 2088 w 2725"/>
              <a:gd name="T99" fmla="*/ 406 h 2364"/>
              <a:gd name="T100" fmla="*/ 2067 w 2725"/>
              <a:gd name="T101" fmla="*/ 513 h 2364"/>
              <a:gd name="T102" fmla="*/ 2040 w 2725"/>
              <a:gd name="T103" fmla="*/ 334 h 2364"/>
              <a:gd name="T104" fmla="*/ 1997 w 2725"/>
              <a:gd name="T105" fmla="*/ 1994 h 2364"/>
              <a:gd name="T106" fmla="*/ 1899 w 2725"/>
              <a:gd name="T107" fmla="*/ 2114 h 2364"/>
              <a:gd name="T108" fmla="*/ 1593 w 2725"/>
              <a:gd name="T109" fmla="*/ 2157 h 2364"/>
              <a:gd name="T110" fmla="*/ 1253 w 2725"/>
              <a:gd name="T111" fmla="*/ 2161 h 2364"/>
              <a:gd name="T112" fmla="*/ 1041 w 2725"/>
              <a:gd name="T113" fmla="*/ 159 h 2364"/>
              <a:gd name="T114" fmla="*/ 728 w 2725"/>
              <a:gd name="T115" fmla="*/ 457 h 2364"/>
              <a:gd name="T116" fmla="*/ 624 w 2725"/>
              <a:gd name="T117" fmla="*/ 577 h 2364"/>
              <a:gd name="T118" fmla="*/ 594 w 2725"/>
              <a:gd name="T119" fmla="*/ 541 h 2364"/>
              <a:gd name="T120" fmla="*/ 520 w 2725"/>
              <a:gd name="T121" fmla="*/ 1664 h 2364"/>
              <a:gd name="T122" fmla="*/ 489 w 2725"/>
              <a:gd name="T123" fmla="*/ 1751 h 2364"/>
              <a:gd name="T124" fmla="*/ 136 w 2725"/>
              <a:gd name="T125" fmla="*/ 903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25" h="2364">
                <a:moveTo>
                  <a:pt x="2545" y="1425"/>
                </a:moveTo>
                <a:cubicBezTo>
                  <a:pt x="2545" y="1418"/>
                  <a:pt x="2543" y="1415"/>
                  <a:pt x="2539" y="1413"/>
                </a:cubicBezTo>
                <a:cubicBezTo>
                  <a:pt x="2499" y="1426"/>
                  <a:pt x="2508" y="1451"/>
                  <a:pt x="2491" y="1485"/>
                </a:cubicBezTo>
                <a:cubicBezTo>
                  <a:pt x="2495" y="1494"/>
                  <a:pt x="2508" y="1478"/>
                  <a:pt x="2508" y="1497"/>
                </a:cubicBezTo>
                <a:cubicBezTo>
                  <a:pt x="2496" y="1489"/>
                  <a:pt x="2502" y="1491"/>
                  <a:pt x="2488" y="1497"/>
                </a:cubicBezTo>
                <a:cubicBezTo>
                  <a:pt x="2488" y="1487"/>
                  <a:pt x="2489" y="1477"/>
                  <a:pt x="2485" y="1473"/>
                </a:cubicBezTo>
                <a:cubicBezTo>
                  <a:pt x="2454" y="1496"/>
                  <a:pt x="2417" y="1512"/>
                  <a:pt x="2387" y="1536"/>
                </a:cubicBezTo>
                <a:cubicBezTo>
                  <a:pt x="2389" y="1540"/>
                  <a:pt x="2395" y="1540"/>
                  <a:pt x="2394" y="1548"/>
                </a:cubicBezTo>
                <a:cubicBezTo>
                  <a:pt x="2366" y="1551"/>
                  <a:pt x="2321" y="1554"/>
                  <a:pt x="2310" y="1600"/>
                </a:cubicBezTo>
                <a:cubicBezTo>
                  <a:pt x="2300" y="1580"/>
                  <a:pt x="2284" y="1607"/>
                  <a:pt x="2273" y="1588"/>
                </a:cubicBezTo>
                <a:cubicBezTo>
                  <a:pt x="2238" y="1604"/>
                  <a:pt x="2191" y="1626"/>
                  <a:pt x="2182" y="1668"/>
                </a:cubicBezTo>
                <a:cubicBezTo>
                  <a:pt x="2143" y="1671"/>
                  <a:pt x="2119" y="1679"/>
                  <a:pt x="2118" y="1715"/>
                </a:cubicBezTo>
                <a:cubicBezTo>
                  <a:pt x="2082" y="1721"/>
                  <a:pt x="2062" y="1775"/>
                  <a:pt x="2037" y="1807"/>
                </a:cubicBezTo>
                <a:cubicBezTo>
                  <a:pt x="2056" y="1830"/>
                  <a:pt x="2013" y="1847"/>
                  <a:pt x="2017" y="1867"/>
                </a:cubicBezTo>
                <a:cubicBezTo>
                  <a:pt x="1995" y="1864"/>
                  <a:pt x="2001" y="1879"/>
                  <a:pt x="1997" y="1891"/>
                </a:cubicBezTo>
                <a:cubicBezTo>
                  <a:pt x="2013" y="1899"/>
                  <a:pt x="2024" y="1867"/>
                  <a:pt x="2044" y="1867"/>
                </a:cubicBezTo>
                <a:cubicBezTo>
                  <a:pt x="2035" y="1888"/>
                  <a:pt x="2013" y="1894"/>
                  <a:pt x="2003" y="1915"/>
                </a:cubicBezTo>
                <a:cubicBezTo>
                  <a:pt x="2010" y="1924"/>
                  <a:pt x="2028" y="1915"/>
                  <a:pt x="2034" y="1911"/>
                </a:cubicBezTo>
                <a:cubicBezTo>
                  <a:pt x="2041" y="1919"/>
                  <a:pt x="2019" y="1925"/>
                  <a:pt x="2017" y="1934"/>
                </a:cubicBezTo>
                <a:cubicBezTo>
                  <a:pt x="2020" y="1949"/>
                  <a:pt x="2027" y="1937"/>
                  <a:pt x="2037" y="1938"/>
                </a:cubicBezTo>
                <a:cubicBezTo>
                  <a:pt x="2037" y="1952"/>
                  <a:pt x="2017" y="1941"/>
                  <a:pt x="2017" y="1954"/>
                </a:cubicBezTo>
                <a:cubicBezTo>
                  <a:pt x="2043" y="1958"/>
                  <a:pt x="2064" y="1920"/>
                  <a:pt x="2084" y="1903"/>
                </a:cubicBezTo>
                <a:cubicBezTo>
                  <a:pt x="2084" y="1894"/>
                  <a:pt x="2076" y="1894"/>
                  <a:pt x="2067" y="1895"/>
                </a:cubicBezTo>
                <a:cubicBezTo>
                  <a:pt x="2068" y="1882"/>
                  <a:pt x="2087" y="1892"/>
                  <a:pt x="2084" y="1875"/>
                </a:cubicBezTo>
                <a:cubicBezTo>
                  <a:pt x="2087" y="1882"/>
                  <a:pt x="2098" y="1883"/>
                  <a:pt x="2091" y="1891"/>
                </a:cubicBezTo>
                <a:cubicBezTo>
                  <a:pt x="2107" y="1887"/>
                  <a:pt x="2109" y="1867"/>
                  <a:pt x="2121" y="1859"/>
                </a:cubicBezTo>
                <a:cubicBezTo>
                  <a:pt x="2118" y="1850"/>
                  <a:pt x="2111" y="1870"/>
                  <a:pt x="2101" y="1867"/>
                </a:cubicBezTo>
                <a:cubicBezTo>
                  <a:pt x="2100" y="1860"/>
                  <a:pt x="2104" y="1860"/>
                  <a:pt x="2104" y="1855"/>
                </a:cubicBezTo>
                <a:cubicBezTo>
                  <a:pt x="2085" y="1858"/>
                  <a:pt x="2076" y="1887"/>
                  <a:pt x="2057" y="1879"/>
                </a:cubicBezTo>
                <a:cubicBezTo>
                  <a:pt x="2086" y="1851"/>
                  <a:pt x="2131" y="1841"/>
                  <a:pt x="2145" y="1795"/>
                </a:cubicBezTo>
                <a:cubicBezTo>
                  <a:pt x="2164" y="1790"/>
                  <a:pt x="2177" y="1798"/>
                  <a:pt x="2182" y="1771"/>
                </a:cubicBezTo>
                <a:cubicBezTo>
                  <a:pt x="2176" y="1771"/>
                  <a:pt x="2175" y="1776"/>
                  <a:pt x="2168" y="1775"/>
                </a:cubicBezTo>
                <a:cubicBezTo>
                  <a:pt x="2179" y="1785"/>
                  <a:pt x="2171" y="1779"/>
                  <a:pt x="2165" y="1787"/>
                </a:cubicBezTo>
                <a:cubicBezTo>
                  <a:pt x="2165" y="1770"/>
                  <a:pt x="2169" y="1721"/>
                  <a:pt x="2205" y="1735"/>
                </a:cubicBezTo>
                <a:cubicBezTo>
                  <a:pt x="2210" y="1727"/>
                  <a:pt x="2216" y="1722"/>
                  <a:pt x="2219" y="1712"/>
                </a:cubicBezTo>
                <a:cubicBezTo>
                  <a:pt x="2205" y="1710"/>
                  <a:pt x="2212" y="1707"/>
                  <a:pt x="2219" y="1692"/>
                </a:cubicBezTo>
                <a:cubicBezTo>
                  <a:pt x="2211" y="1668"/>
                  <a:pt x="2197" y="1700"/>
                  <a:pt x="2192" y="1692"/>
                </a:cubicBezTo>
                <a:cubicBezTo>
                  <a:pt x="2201" y="1657"/>
                  <a:pt x="2243" y="1662"/>
                  <a:pt x="2259" y="1636"/>
                </a:cubicBezTo>
                <a:cubicBezTo>
                  <a:pt x="2262" y="1650"/>
                  <a:pt x="2243" y="1673"/>
                  <a:pt x="2229" y="1680"/>
                </a:cubicBezTo>
                <a:cubicBezTo>
                  <a:pt x="2235" y="1676"/>
                  <a:pt x="2247" y="1679"/>
                  <a:pt x="2256" y="1692"/>
                </a:cubicBezTo>
                <a:cubicBezTo>
                  <a:pt x="2276" y="1666"/>
                  <a:pt x="2291" y="1615"/>
                  <a:pt x="2316" y="1608"/>
                </a:cubicBezTo>
                <a:cubicBezTo>
                  <a:pt x="2324" y="1610"/>
                  <a:pt x="2304" y="1633"/>
                  <a:pt x="2313" y="1636"/>
                </a:cubicBezTo>
                <a:cubicBezTo>
                  <a:pt x="2283" y="1644"/>
                  <a:pt x="2275" y="1699"/>
                  <a:pt x="2249" y="1700"/>
                </a:cubicBezTo>
                <a:cubicBezTo>
                  <a:pt x="2251" y="1703"/>
                  <a:pt x="2252" y="1707"/>
                  <a:pt x="2256" y="1708"/>
                </a:cubicBezTo>
                <a:cubicBezTo>
                  <a:pt x="2253" y="1710"/>
                  <a:pt x="2242" y="1708"/>
                  <a:pt x="2246" y="1727"/>
                </a:cubicBezTo>
                <a:cubicBezTo>
                  <a:pt x="2232" y="1739"/>
                  <a:pt x="2226" y="1732"/>
                  <a:pt x="2226" y="1747"/>
                </a:cubicBezTo>
                <a:cubicBezTo>
                  <a:pt x="2202" y="1747"/>
                  <a:pt x="2192" y="1760"/>
                  <a:pt x="2182" y="1775"/>
                </a:cubicBezTo>
                <a:cubicBezTo>
                  <a:pt x="2219" y="1784"/>
                  <a:pt x="2228" y="1735"/>
                  <a:pt x="2259" y="1731"/>
                </a:cubicBezTo>
                <a:cubicBezTo>
                  <a:pt x="2262" y="1742"/>
                  <a:pt x="2253" y="1739"/>
                  <a:pt x="2252" y="1747"/>
                </a:cubicBezTo>
                <a:cubicBezTo>
                  <a:pt x="2258" y="1744"/>
                  <a:pt x="2261" y="1736"/>
                  <a:pt x="2273" y="1739"/>
                </a:cubicBezTo>
                <a:cubicBezTo>
                  <a:pt x="2270" y="1753"/>
                  <a:pt x="2278" y="1755"/>
                  <a:pt x="2276" y="1767"/>
                </a:cubicBezTo>
                <a:cubicBezTo>
                  <a:pt x="2266" y="1768"/>
                  <a:pt x="2264" y="1776"/>
                  <a:pt x="2259" y="1783"/>
                </a:cubicBezTo>
                <a:cubicBezTo>
                  <a:pt x="2251" y="1782"/>
                  <a:pt x="2263" y="1773"/>
                  <a:pt x="2263" y="1767"/>
                </a:cubicBezTo>
                <a:cubicBezTo>
                  <a:pt x="2262" y="1763"/>
                  <a:pt x="2256" y="1765"/>
                  <a:pt x="2256" y="1759"/>
                </a:cubicBezTo>
                <a:cubicBezTo>
                  <a:pt x="2248" y="1766"/>
                  <a:pt x="2248" y="1782"/>
                  <a:pt x="2239" y="1787"/>
                </a:cubicBezTo>
                <a:cubicBezTo>
                  <a:pt x="2234" y="1780"/>
                  <a:pt x="2238" y="1768"/>
                  <a:pt x="2246" y="1759"/>
                </a:cubicBezTo>
                <a:cubicBezTo>
                  <a:pt x="2233" y="1766"/>
                  <a:pt x="2219" y="1771"/>
                  <a:pt x="2209" y="1779"/>
                </a:cubicBezTo>
                <a:cubicBezTo>
                  <a:pt x="2208" y="1790"/>
                  <a:pt x="2217" y="1791"/>
                  <a:pt x="2226" y="1791"/>
                </a:cubicBezTo>
                <a:cubicBezTo>
                  <a:pt x="2226" y="1821"/>
                  <a:pt x="2220" y="1883"/>
                  <a:pt x="2185" y="1879"/>
                </a:cubicBezTo>
                <a:cubicBezTo>
                  <a:pt x="2183" y="1868"/>
                  <a:pt x="2192" y="1871"/>
                  <a:pt x="2192" y="1863"/>
                </a:cubicBezTo>
                <a:cubicBezTo>
                  <a:pt x="2181" y="1862"/>
                  <a:pt x="2178" y="1870"/>
                  <a:pt x="2165" y="1867"/>
                </a:cubicBezTo>
                <a:cubicBezTo>
                  <a:pt x="2149" y="1892"/>
                  <a:pt x="2124" y="1906"/>
                  <a:pt x="2101" y="1923"/>
                </a:cubicBezTo>
                <a:cubicBezTo>
                  <a:pt x="2104" y="1926"/>
                  <a:pt x="2107" y="1929"/>
                  <a:pt x="2111" y="1930"/>
                </a:cubicBezTo>
                <a:cubicBezTo>
                  <a:pt x="2100" y="1947"/>
                  <a:pt x="2083" y="1934"/>
                  <a:pt x="2074" y="1950"/>
                </a:cubicBezTo>
                <a:cubicBezTo>
                  <a:pt x="2066" y="1945"/>
                  <a:pt x="2084" y="1939"/>
                  <a:pt x="2084" y="1930"/>
                </a:cubicBezTo>
                <a:cubicBezTo>
                  <a:pt x="2059" y="1944"/>
                  <a:pt x="2035" y="1960"/>
                  <a:pt x="2017" y="1982"/>
                </a:cubicBezTo>
                <a:cubicBezTo>
                  <a:pt x="2031" y="1982"/>
                  <a:pt x="2035" y="1969"/>
                  <a:pt x="2047" y="1966"/>
                </a:cubicBezTo>
                <a:cubicBezTo>
                  <a:pt x="2055" y="1965"/>
                  <a:pt x="2045" y="1984"/>
                  <a:pt x="2057" y="1978"/>
                </a:cubicBezTo>
                <a:cubicBezTo>
                  <a:pt x="2047" y="1993"/>
                  <a:pt x="2026" y="1988"/>
                  <a:pt x="2030" y="2010"/>
                </a:cubicBezTo>
                <a:cubicBezTo>
                  <a:pt x="2017" y="2001"/>
                  <a:pt x="1997" y="2003"/>
                  <a:pt x="1997" y="2030"/>
                </a:cubicBezTo>
                <a:cubicBezTo>
                  <a:pt x="2036" y="2029"/>
                  <a:pt x="2077" y="1995"/>
                  <a:pt x="2125" y="1982"/>
                </a:cubicBezTo>
                <a:cubicBezTo>
                  <a:pt x="2100" y="2008"/>
                  <a:pt x="2044" y="2028"/>
                  <a:pt x="2030" y="2042"/>
                </a:cubicBezTo>
                <a:cubicBezTo>
                  <a:pt x="2030" y="2048"/>
                  <a:pt x="2025" y="2059"/>
                  <a:pt x="2024" y="2074"/>
                </a:cubicBezTo>
                <a:cubicBezTo>
                  <a:pt x="2005" y="2077"/>
                  <a:pt x="1989" y="2070"/>
                  <a:pt x="1987" y="2098"/>
                </a:cubicBezTo>
                <a:cubicBezTo>
                  <a:pt x="2016" y="2078"/>
                  <a:pt x="2062" y="2078"/>
                  <a:pt x="2094" y="2062"/>
                </a:cubicBezTo>
                <a:cubicBezTo>
                  <a:pt x="2080" y="2086"/>
                  <a:pt x="2035" y="2074"/>
                  <a:pt x="2027" y="2106"/>
                </a:cubicBezTo>
                <a:cubicBezTo>
                  <a:pt x="2022" y="2093"/>
                  <a:pt x="1991" y="2100"/>
                  <a:pt x="1990" y="2118"/>
                </a:cubicBezTo>
                <a:cubicBezTo>
                  <a:pt x="1969" y="2115"/>
                  <a:pt x="1959" y="2123"/>
                  <a:pt x="1940" y="2122"/>
                </a:cubicBezTo>
                <a:cubicBezTo>
                  <a:pt x="1940" y="2132"/>
                  <a:pt x="1938" y="2145"/>
                  <a:pt x="1946" y="2145"/>
                </a:cubicBezTo>
                <a:cubicBezTo>
                  <a:pt x="1935" y="2171"/>
                  <a:pt x="1905" y="2148"/>
                  <a:pt x="1896" y="2173"/>
                </a:cubicBezTo>
                <a:cubicBezTo>
                  <a:pt x="1896" y="2178"/>
                  <a:pt x="1899" y="2176"/>
                  <a:pt x="1899" y="2173"/>
                </a:cubicBezTo>
                <a:cubicBezTo>
                  <a:pt x="1897" y="2197"/>
                  <a:pt x="1861" y="2186"/>
                  <a:pt x="1842" y="2189"/>
                </a:cubicBezTo>
                <a:cubicBezTo>
                  <a:pt x="1815" y="2194"/>
                  <a:pt x="1789" y="2211"/>
                  <a:pt x="1775" y="2209"/>
                </a:cubicBezTo>
                <a:cubicBezTo>
                  <a:pt x="1772" y="2205"/>
                  <a:pt x="1762" y="2208"/>
                  <a:pt x="1765" y="2197"/>
                </a:cubicBezTo>
                <a:cubicBezTo>
                  <a:pt x="1755" y="2206"/>
                  <a:pt x="1743" y="2199"/>
                  <a:pt x="1738" y="2205"/>
                </a:cubicBezTo>
                <a:cubicBezTo>
                  <a:pt x="1740" y="2209"/>
                  <a:pt x="1737" y="2177"/>
                  <a:pt x="1728" y="2193"/>
                </a:cubicBezTo>
                <a:cubicBezTo>
                  <a:pt x="1739" y="2174"/>
                  <a:pt x="1786" y="2197"/>
                  <a:pt x="1808" y="2177"/>
                </a:cubicBezTo>
                <a:cubicBezTo>
                  <a:pt x="1790" y="2138"/>
                  <a:pt x="1745" y="2177"/>
                  <a:pt x="1701" y="2181"/>
                </a:cubicBezTo>
                <a:cubicBezTo>
                  <a:pt x="1704" y="2174"/>
                  <a:pt x="1712" y="2174"/>
                  <a:pt x="1717" y="2169"/>
                </a:cubicBezTo>
                <a:cubicBezTo>
                  <a:pt x="1710" y="2158"/>
                  <a:pt x="1693" y="2170"/>
                  <a:pt x="1684" y="2169"/>
                </a:cubicBezTo>
                <a:cubicBezTo>
                  <a:pt x="1674" y="2173"/>
                  <a:pt x="1689" y="2180"/>
                  <a:pt x="1680" y="2185"/>
                </a:cubicBezTo>
                <a:cubicBezTo>
                  <a:pt x="1627" y="2187"/>
                  <a:pt x="1600" y="2198"/>
                  <a:pt x="1566" y="2225"/>
                </a:cubicBezTo>
                <a:cubicBezTo>
                  <a:pt x="1568" y="2233"/>
                  <a:pt x="1576" y="2233"/>
                  <a:pt x="1569" y="2241"/>
                </a:cubicBezTo>
                <a:cubicBezTo>
                  <a:pt x="1553" y="2259"/>
                  <a:pt x="1508" y="2243"/>
                  <a:pt x="1499" y="2269"/>
                </a:cubicBezTo>
                <a:cubicBezTo>
                  <a:pt x="1504" y="2271"/>
                  <a:pt x="1504" y="2271"/>
                  <a:pt x="1509" y="2281"/>
                </a:cubicBezTo>
                <a:cubicBezTo>
                  <a:pt x="1502" y="2297"/>
                  <a:pt x="1487" y="2282"/>
                  <a:pt x="1468" y="2281"/>
                </a:cubicBezTo>
                <a:cubicBezTo>
                  <a:pt x="1468" y="2265"/>
                  <a:pt x="1474" y="2282"/>
                  <a:pt x="1479" y="2273"/>
                </a:cubicBezTo>
                <a:cubicBezTo>
                  <a:pt x="1475" y="2263"/>
                  <a:pt x="1437" y="2258"/>
                  <a:pt x="1435" y="2273"/>
                </a:cubicBezTo>
                <a:cubicBezTo>
                  <a:pt x="1361" y="2257"/>
                  <a:pt x="1287" y="2263"/>
                  <a:pt x="1216" y="2249"/>
                </a:cubicBezTo>
                <a:cubicBezTo>
                  <a:pt x="1222" y="2240"/>
                  <a:pt x="1242" y="2248"/>
                  <a:pt x="1253" y="2245"/>
                </a:cubicBezTo>
                <a:cubicBezTo>
                  <a:pt x="1219" y="2210"/>
                  <a:pt x="1157" y="2232"/>
                  <a:pt x="1125" y="2193"/>
                </a:cubicBezTo>
                <a:cubicBezTo>
                  <a:pt x="1174" y="2214"/>
                  <a:pt x="1209" y="2203"/>
                  <a:pt x="1260" y="2221"/>
                </a:cubicBezTo>
                <a:cubicBezTo>
                  <a:pt x="1263" y="2207"/>
                  <a:pt x="1243" y="2219"/>
                  <a:pt x="1250" y="2201"/>
                </a:cubicBezTo>
                <a:cubicBezTo>
                  <a:pt x="1349" y="2202"/>
                  <a:pt x="1452" y="2255"/>
                  <a:pt x="1542" y="2213"/>
                </a:cubicBezTo>
                <a:cubicBezTo>
                  <a:pt x="1516" y="2208"/>
                  <a:pt x="1510" y="2182"/>
                  <a:pt x="1482" y="2193"/>
                </a:cubicBezTo>
                <a:cubicBezTo>
                  <a:pt x="1474" y="2175"/>
                  <a:pt x="1524" y="2191"/>
                  <a:pt x="1526" y="2169"/>
                </a:cubicBezTo>
                <a:cubicBezTo>
                  <a:pt x="1542" y="2173"/>
                  <a:pt x="1539" y="2180"/>
                  <a:pt x="1542" y="2193"/>
                </a:cubicBezTo>
                <a:cubicBezTo>
                  <a:pt x="1545" y="2191"/>
                  <a:pt x="1548" y="2189"/>
                  <a:pt x="1553" y="2189"/>
                </a:cubicBezTo>
                <a:cubicBezTo>
                  <a:pt x="1551" y="2186"/>
                  <a:pt x="1550" y="2182"/>
                  <a:pt x="1546" y="2181"/>
                </a:cubicBezTo>
                <a:cubicBezTo>
                  <a:pt x="1555" y="2179"/>
                  <a:pt x="1567" y="2170"/>
                  <a:pt x="1586" y="2169"/>
                </a:cubicBezTo>
                <a:cubicBezTo>
                  <a:pt x="1564" y="2158"/>
                  <a:pt x="1548" y="2172"/>
                  <a:pt x="1519" y="2161"/>
                </a:cubicBezTo>
                <a:cubicBezTo>
                  <a:pt x="1545" y="2155"/>
                  <a:pt x="1572" y="2152"/>
                  <a:pt x="1590" y="2153"/>
                </a:cubicBezTo>
                <a:cubicBezTo>
                  <a:pt x="1587" y="2144"/>
                  <a:pt x="1563" y="2134"/>
                  <a:pt x="1559" y="2149"/>
                </a:cubicBezTo>
                <a:cubicBezTo>
                  <a:pt x="1557" y="2143"/>
                  <a:pt x="1549" y="2144"/>
                  <a:pt x="1549" y="2134"/>
                </a:cubicBezTo>
                <a:cubicBezTo>
                  <a:pt x="1559" y="2131"/>
                  <a:pt x="1567" y="2128"/>
                  <a:pt x="1576" y="2126"/>
                </a:cubicBezTo>
                <a:cubicBezTo>
                  <a:pt x="1507" y="2119"/>
                  <a:pt x="1431" y="2134"/>
                  <a:pt x="1357" y="2126"/>
                </a:cubicBezTo>
                <a:cubicBezTo>
                  <a:pt x="1382" y="2135"/>
                  <a:pt x="1409" y="2147"/>
                  <a:pt x="1442" y="2157"/>
                </a:cubicBezTo>
                <a:cubicBezTo>
                  <a:pt x="1436" y="2202"/>
                  <a:pt x="1363" y="2200"/>
                  <a:pt x="1341" y="2177"/>
                </a:cubicBezTo>
                <a:cubicBezTo>
                  <a:pt x="1348" y="2165"/>
                  <a:pt x="1358" y="2183"/>
                  <a:pt x="1371" y="2177"/>
                </a:cubicBezTo>
                <a:cubicBezTo>
                  <a:pt x="1370" y="2173"/>
                  <a:pt x="1365" y="2174"/>
                  <a:pt x="1361" y="2173"/>
                </a:cubicBezTo>
                <a:cubicBezTo>
                  <a:pt x="1360" y="2167"/>
                  <a:pt x="1363" y="2166"/>
                  <a:pt x="1367" y="2165"/>
                </a:cubicBezTo>
                <a:cubicBezTo>
                  <a:pt x="1339" y="2150"/>
                  <a:pt x="1304" y="2169"/>
                  <a:pt x="1270" y="2177"/>
                </a:cubicBezTo>
                <a:cubicBezTo>
                  <a:pt x="1243" y="2161"/>
                  <a:pt x="1200" y="2162"/>
                  <a:pt x="1182" y="2134"/>
                </a:cubicBezTo>
                <a:cubicBezTo>
                  <a:pt x="1174" y="2134"/>
                  <a:pt x="1172" y="2141"/>
                  <a:pt x="1166" y="2134"/>
                </a:cubicBezTo>
                <a:cubicBezTo>
                  <a:pt x="1179" y="2129"/>
                  <a:pt x="1167" y="2120"/>
                  <a:pt x="1186" y="2122"/>
                </a:cubicBezTo>
                <a:cubicBezTo>
                  <a:pt x="1152" y="2095"/>
                  <a:pt x="1108" y="2081"/>
                  <a:pt x="1065" y="2066"/>
                </a:cubicBezTo>
                <a:cubicBezTo>
                  <a:pt x="1069" y="2076"/>
                  <a:pt x="1082" y="2077"/>
                  <a:pt x="1092" y="2082"/>
                </a:cubicBezTo>
                <a:cubicBezTo>
                  <a:pt x="1076" y="2094"/>
                  <a:pt x="1064" y="2067"/>
                  <a:pt x="1048" y="2078"/>
                </a:cubicBezTo>
                <a:cubicBezTo>
                  <a:pt x="1072" y="2104"/>
                  <a:pt x="1118" y="2104"/>
                  <a:pt x="1145" y="2126"/>
                </a:cubicBezTo>
                <a:cubicBezTo>
                  <a:pt x="1065" y="2142"/>
                  <a:pt x="1002" y="2070"/>
                  <a:pt x="930" y="2050"/>
                </a:cubicBezTo>
                <a:cubicBezTo>
                  <a:pt x="932" y="2071"/>
                  <a:pt x="954" y="2069"/>
                  <a:pt x="954" y="2094"/>
                </a:cubicBezTo>
                <a:cubicBezTo>
                  <a:pt x="945" y="2088"/>
                  <a:pt x="938" y="2080"/>
                  <a:pt x="930" y="2074"/>
                </a:cubicBezTo>
                <a:cubicBezTo>
                  <a:pt x="927" y="2074"/>
                  <a:pt x="927" y="2079"/>
                  <a:pt x="927" y="2082"/>
                </a:cubicBezTo>
                <a:cubicBezTo>
                  <a:pt x="934" y="2080"/>
                  <a:pt x="943" y="2092"/>
                  <a:pt x="954" y="2098"/>
                </a:cubicBezTo>
                <a:cubicBezTo>
                  <a:pt x="936" y="2119"/>
                  <a:pt x="975" y="2119"/>
                  <a:pt x="984" y="2134"/>
                </a:cubicBezTo>
                <a:cubicBezTo>
                  <a:pt x="971" y="2149"/>
                  <a:pt x="989" y="2147"/>
                  <a:pt x="991" y="2165"/>
                </a:cubicBezTo>
                <a:cubicBezTo>
                  <a:pt x="1067" y="2187"/>
                  <a:pt x="1129" y="2225"/>
                  <a:pt x="1203" y="2249"/>
                </a:cubicBezTo>
                <a:cubicBezTo>
                  <a:pt x="1125" y="2262"/>
                  <a:pt x="1053" y="2200"/>
                  <a:pt x="977" y="2185"/>
                </a:cubicBezTo>
                <a:cubicBezTo>
                  <a:pt x="967" y="2169"/>
                  <a:pt x="949" y="2163"/>
                  <a:pt x="930" y="2157"/>
                </a:cubicBezTo>
                <a:cubicBezTo>
                  <a:pt x="942" y="2168"/>
                  <a:pt x="950" y="2181"/>
                  <a:pt x="967" y="2185"/>
                </a:cubicBezTo>
                <a:cubicBezTo>
                  <a:pt x="925" y="2201"/>
                  <a:pt x="889" y="2163"/>
                  <a:pt x="849" y="2145"/>
                </a:cubicBezTo>
                <a:cubicBezTo>
                  <a:pt x="855" y="2166"/>
                  <a:pt x="889" y="2188"/>
                  <a:pt x="920" y="2193"/>
                </a:cubicBezTo>
                <a:cubicBezTo>
                  <a:pt x="926" y="2203"/>
                  <a:pt x="930" y="2216"/>
                  <a:pt x="940" y="2221"/>
                </a:cubicBezTo>
                <a:cubicBezTo>
                  <a:pt x="941" y="2204"/>
                  <a:pt x="987" y="2244"/>
                  <a:pt x="994" y="2245"/>
                </a:cubicBezTo>
                <a:cubicBezTo>
                  <a:pt x="997" y="2248"/>
                  <a:pt x="999" y="2258"/>
                  <a:pt x="991" y="2261"/>
                </a:cubicBezTo>
                <a:cubicBezTo>
                  <a:pt x="1018" y="2281"/>
                  <a:pt x="1051" y="2296"/>
                  <a:pt x="1088" y="2305"/>
                </a:cubicBezTo>
                <a:cubicBezTo>
                  <a:pt x="1089" y="2297"/>
                  <a:pt x="1088" y="2292"/>
                  <a:pt x="1081" y="2293"/>
                </a:cubicBezTo>
                <a:cubicBezTo>
                  <a:pt x="1091" y="2292"/>
                  <a:pt x="1117" y="2282"/>
                  <a:pt x="1118" y="2301"/>
                </a:cubicBezTo>
                <a:cubicBezTo>
                  <a:pt x="1114" y="2295"/>
                  <a:pt x="1101" y="2297"/>
                  <a:pt x="1092" y="2297"/>
                </a:cubicBezTo>
                <a:cubicBezTo>
                  <a:pt x="1088" y="2311"/>
                  <a:pt x="1106" y="2301"/>
                  <a:pt x="1108" y="2309"/>
                </a:cubicBezTo>
                <a:cubicBezTo>
                  <a:pt x="1101" y="2320"/>
                  <a:pt x="1084" y="2308"/>
                  <a:pt x="1075" y="2309"/>
                </a:cubicBezTo>
                <a:cubicBezTo>
                  <a:pt x="1103" y="2333"/>
                  <a:pt x="1151" y="2343"/>
                  <a:pt x="1172" y="2364"/>
                </a:cubicBezTo>
                <a:cubicBezTo>
                  <a:pt x="1157" y="2357"/>
                  <a:pt x="1112" y="2353"/>
                  <a:pt x="1102" y="2329"/>
                </a:cubicBezTo>
                <a:cubicBezTo>
                  <a:pt x="1059" y="2334"/>
                  <a:pt x="1043" y="2308"/>
                  <a:pt x="1011" y="2301"/>
                </a:cubicBezTo>
                <a:cubicBezTo>
                  <a:pt x="1014" y="2287"/>
                  <a:pt x="1017" y="2299"/>
                  <a:pt x="1028" y="2297"/>
                </a:cubicBezTo>
                <a:cubicBezTo>
                  <a:pt x="1013" y="2280"/>
                  <a:pt x="985" y="2278"/>
                  <a:pt x="964" y="2269"/>
                </a:cubicBezTo>
                <a:cubicBezTo>
                  <a:pt x="960" y="2270"/>
                  <a:pt x="961" y="2276"/>
                  <a:pt x="960" y="2281"/>
                </a:cubicBezTo>
                <a:cubicBezTo>
                  <a:pt x="909" y="2268"/>
                  <a:pt x="872" y="2216"/>
                  <a:pt x="826" y="2221"/>
                </a:cubicBezTo>
                <a:cubicBezTo>
                  <a:pt x="816" y="2224"/>
                  <a:pt x="829" y="2230"/>
                  <a:pt x="826" y="2237"/>
                </a:cubicBezTo>
                <a:cubicBezTo>
                  <a:pt x="809" y="2218"/>
                  <a:pt x="757" y="2220"/>
                  <a:pt x="755" y="2197"/>
                </a:cubicBezTo>
                <a:cubicBezTo>
                  <a:pt x="743" y="2205"/>
                  <a:pt x="735" y="2191"/>
                  <a:pt x="721" y="2189"/>
                </a:cubicBezTo>
                <a:cubicBezTo>
                  <a:pt x="722" y="2220"/>
                  <a:pt x="790" y="2223"/>
                  <a:pt x="782" y="2265"/>
                </a:cubicBezTo>
                <a:cubicBezTo>
                  <a:pt x="771" y="2259"/>
                  <a:pt x="763" y="2251"/>
                  <a:pt x="755" y="2241"/>
                </a:cubicBezTo>
                <a:cubicBezTo>
                  <a:pt x="745" y="2238"/>
                  <a:pt x="749" y="2252"/>
                  <a:pt x="738" y="2249"/>
                </a:cubicBezTo>
                <a:cubicBezTo>
                  <a:pt x="702" y="2204"/>
                  <a:pt x="665" y="2161"/>
                  <a:pt x="617" y="2130"/>
                </a:cubicBezTo>
                <a:cubicBezTo>
                  <a:pt x="619" y="2115"/>
                  <a:pt x="632" y="2128"/>
                  <a:pt x="637" y="2134"/>
                </a:cubicBezTo>
                <a:cubicBezTo>
                  <a:pt x="645" y="2133"/>
                  <a:pt x="645" y="2124"/>
                  <a:pt x="644" y="2114"/>
                </a:cubicBezTo>
                <a:cubicBezTo>
                  <a:pt x="631" y="2120"/>
                  <a:pt x="641" y="2115"/>
                  <a:pt x="641" y="2114"/>
                </a:cubicBezTo>
                <a:cubicBezTo>
                  <a:pt x="640" y="2093"/>
                  <a:pt x="613" y="2055"/>
                  <a:pt x="617" y="2038"/>
                </a:cubicBezTo>
                <a:cubicBezTo>
                  <a:pt x="628" y="2034"/>
                  <a:pt x="624" y="2045"/>
                  <a:pt x="627" y="2026"/>
                </a:cubicBezTo>
                <a:cubicBezTo>
                  <a:pt x="644" y="2022"/>
                  <a:pt x="639" y="2044"/>
                  <a:pt x="651" y="2046"/>
                </a:cubicBezTo>
                <a:cubicBezTo>
                  <a:pt x="656" y="2029"/>
                  <a:pt x="650" y="2030"/>
                  <a:pt x="664" y="2042"/>
                </a:cubicBezTo>
                <a:cubicBezTo>
                  <a:pt x="665" y="2020"/>
                  <a:pt x="644" y="2024"/>
                  <a:pt x="634" y="2014"/>
                </a:cubicBezTo>
                <a:cubicBezTo>
                  <a:pt x="636" y="2007"/>
                  <a:pt x="640" y="2014"/>
                  <a:pt x="644" y="2014"/>
                </a:cubicBezTo>
                <a:cubicBezTo>
                  <a:pt x="644" y="1994"/>
                  <a:pt x="630" y="1991"/>
                  <a:pt x="617" y="1986"/>
                </a:cubicBezTo>
                <a:cubicBezTo>
                  <a:pt x="634" y="1988"/>
                  <a:pt x="626" y="1932"/>
                  <a:pt x="600" y="1923"/>
                </a:cubicBezTo>
                <a:cubicBezTo>
                  <a:pt x="614" y="1906"/>
                  <a:pt x="588" y="1896"/>
                  <a:pt x="583" y="1879"/>
                </a:cubicBezTo>
                <a:cubicBezTo>
                  <a:pt x="584" y="1873"/>
                  <a:pt x="593" y="1877"/>
                  <a:pt x="594" y="1871"/>
                </a:cubicBezTo>
                <a:cubicBezTo>
                  <a:pt x="582" y="1862"/>
                  <a:pt x="574" y="1863"/>
                  <a:pt x="563" y="1859"/>
                </a:cubicBezTo>
                <a:cubicBezTo>
                  <a:pt x="571" y="1845"/>
                  <a:pt x="567" y="1847"/>
                  <a:pt x="560" y="1835"/>
                </a:cubicBezTo>
                <a:cubicBezTo>
                  <a:pt x="544" y="1856"/>
                  <a:pt x="536" y="1811"/>
                  <a:pt x="520" y="1807"/>
                </a:cubicBezTo>
                <a:cubicBezTo>
                  <a:pt x="508" y="1833"/>
                  <a:pt x="540" y="1841"/>
                  <a:pt x="540" y="1867"/>
                </a:cubicBezTo>
                <a:cubicBezTo>
                  <a:pt x="521" y="1867"/>
                  <a:pt x="533" y="1878"/>
                  <a:pt x="530" y="1883"/>
                </a:cubicBezTo>
                <a:cubicBezTo>
                  <a:pt x="510" y="1870"/>
                  <a:pt x="503" y="1843"/>
                  <a:pt x="482" y="1831"/>
                </a:cubicBezTo>
                <a:cubicBezTo>
                  <a:pt x="479" y="1834"/>
                  <a:pt x="491" y="1853"/>
                  <a:pt x="496" y="1859"/>
                </a:cubicBezTo>
                <a:cubicBezTo>
                  <a:pt x="494" y="1865"/>
                  <a:pt x="493" y="1858"/>
                  <a:pt x="489" y="1859"/>
                </a:cubicBezTo>
                <a:cubicBezTo>
                  <a:pt x="494" y="1878"/>
                  <a:pt x="507" y="1888"/>
                  <a:pt x="513" y="1907"/>
                </a:cubicBezTo>
                <a:cubicBezTo>
                  <a:pt x="489" y="1895"/>
                  <a:pt x="497" y="1956"/>
                  <a:pt x="472" y="1950"/>
                </a:cubicBezTo>
                <a:cubicBezTo>
                  <a:pt x="474" y="1970"/>
                  <a:pt x="491" y="1971"/>
                  <a:pt x="496" y="1986"/>
                </a:cubicBezTo>
                <a:cubicBezTo>
                  <a:pt x="504" y="1986"/>
                  <a:pt x="506" y="1979"/>
                  <a:pt x="516" y="1982"/>
                </a:cubicBezTo>
                <a:cubicBezTo>
                  <a:pt x="517" y="1997"/>
                  <a:pt x="533" y="1994"/>
                  <a:pt x="533" y="2010"/>
                </a:cubicBezTo>
                <a:cubicBezTo>
                  <a:pt x="518" y="2014"/>
                  <a:pt x="522" y="1997"/>
                  <a:pt x="509" y="1998"/>
                </a:cubicBezTo>
                <a:cubicBezTo>
                  <a:pt x="502" y="2009"/>
                  <a:pt x="519" y="2016"/>
                  <a:pt x="523" y="2026"/>
                </a:cubicBezTo>
                <a:cubicBezTo>
                  <a:pt x="499" y="2024"/>
                  <a:pt x="479" y="1983"/>
                  <a:pt x="456" y="1966"/>
                </a:cubicBezTo>
                <a:cubicBezTo>
                  <a:pt x="452" y="1969"/>
                  <a:pt x="452" y="1975"/>
                  <a:pt x="445" y="1974"/>
                </a:cubicBezTo>
                <a:cubicBezTo>
                  <a:pt x="447" y="1966"/>
                  <a:pt x="443" y="1964"/>
                  <a:pt x="442" y="1958"/>
                </a:cubicBezTo>
                <a:cubicBezTo>
                  <a:pt x="439" y="1960"/>
                  <a:pt x="437" y="1963"/>
                  <a:pt x="432" y="1962"/>
                </a:cubicBezTo>
                <a:cubicBezTo>
                  <a:pt x="449" y="2022"/>
                  <a:pt x="505" y="2035"/>
                  <a:pt x="526" y="2090"/>
                </a:cubicBezTo>
                <a:cubicBezTo>
                  <a:pt x="467" y="2039"/>
                  <a:pt x="424" y="1969"/>
                  <a:pt x="368" y="1915"/>
                </a:cubicBezTo>
                <a:cubicBezTo>
                  <a:pt x="361" y="1914"/>
                  <a:pt x="367" y="1929"/>
                  <a:pt x="365" y="1934"/>
                </a:cubicBezTo>
                <a:cubicBezTo>
                  <a:pt x="305" y="1901"/>
                  <a:pt x="304" y="1847"/>
                  <a:pt x="281" y="1775"/>
                </a:cubicBezTo>
                <a:cubicBezTo>
                  <a:pt x="294" y="1785"/>
                  <a:pt x="299" y="1806"/>
                  <a:pt x="314" y="1815"/>
                </a:cubicBezTo>
                <a:cubicBezTo>
                  <a:pt x="314" y="1802"/>
                  <a:pt x="305" y="1800"/>
                  <a:pt x="308" y="1783"/>
                </a:cubicBezTo>
                <a:cubicBezTo>
                  <a:pt x="314" y="1788"/>
                  <a:pt x="319" y="1796"/>
                  <a:pt x="321" y="1807"/>
                </a:cubicBezTo>
                <a:cubicBezTo>
                  <a:pt x="331" y="1802"/>
                  <a:pt x="317" y="1793"/>
                  <a:pt x="321" y="1783"/>
                </a:cubicBezTo>
                <a:cubicBezTo>
                  <a:pt x="350" y="1806"/>
                  <a:pt x="356" y="1856"/>
                  <a:pt x="382" y="1883"/>
                </a:cubicBezTo>
                <a:cubicBezTo>
                  <a:pt x="376" y="1841"/>
                  <a:pt x="354" y="1819"/>
                  <a:pt x="348" y="1779"/>
                </a:cubicBezTo>
                <a:cubicBezTo>
                  <a:pt x="354" y="1781"/>
                  <a:pt x="354" y="1776"/>
                  <a:pt x="355" y="1771"/>
                </a:cubicBezTo>
                <a:cubicBezTo>
                  <a:pt x="361" y="1774"/>
                  <a:pt x="356" y="1791"/>
                  <a:pt x="368" y="1787"/>
                </a:cubicBezTo>
                <a:cubicBezTo>
                  <a:pt x="373" y="1759"/>
                  <a:pt x="351" y="1728"/>
                  <a:pt x="341" y="1704"/>
                </a:cubicBezTo>
                <a:cubicBezTo>
                  <a:pt x="360" y="1698"/>
                  <a:pt x="366" y="1693"/>
                  <a:pt x="382" y="1715"/>
                </a:cubicBezTo>
                <a:cubicBezTo>
                  <a:pt x="382" y="1704"/>
                  <a:pt x="374" y="1703"/>
                  <a:pt x="375" y="1692"/>
                </a:cubicBezTo>
                <a:cubicBezTo>
                  <a:pt x="384" y="1703"/>
                  <a:pt x="393" y="1715"/>
                  <a:pt x="402" y="1727"/>
                </a:cubicBezTo>
                <a:cubicBezTo>
                  <a:pt x="409" y="1729"/>
                  <a:pt x="408" y="1722"/>
                  <a:pt x="408" y="1715"/>
                </a:cubicBezTo>
                <a:cubicBezTo>
                  <a:pt x="426" y="1754"/>
                  <a:pt x="450" y="1783"/>
                  <a:pt x="472" y="1815"/>
                </a:cubicBezTo>
                <a:cubicBezTo>
                  <a:pt x="469" y="1793"/>
                  <a:pt x="451" y="1787"/>
                  <a:pt x="452" y="1759"/>
                </a:cubicBezTo>
                <a:cubicBezTo>
                  <a:pt x="458" y="1758"/>
                  <a:pt x="458" y="1763"/>
                  <a:pt x="462" y="1763"/>
                </a:cubicBezTo>
                <a:cubicBezTo>
                  <a:pt x="436" y="1717"/>
                  <a:pt x="460" y="1655"/>
                  <a:pt x="425" y="1620"/>
                </a:cubicBezTo>
                <a:cubicBezTo>
                  <a:pt x="434" y="1599"/>
                  <a:pt x="416" y="1589"/>
                  <a:pt x="412" y="1572"/>
                </a:cubicBezTo>
                <a:cubicBezTo>
                  <a:pt x="404" y="1581"/>
                  <a:pt x="411" y="1605"/>
                  <a:pt x="415" y="1612"/>
                </a:cubicBezTo>
                <a:cubicBezTo>
                  <a:pt x="410" y="1618"/>
                  <a:pt x="398" y="1598"/>
                  <a:pt x="398" y="1584"/>
                </a:cubicBezTo>
                <a:cubicBezTo>
                  <a:pt x="385" y="1579"/>
                  <a:pt x="392" y="1597"/>
                  <a:pt x="378" y="1592"/>
                </a:cubicBezTo>
                <a:cubicBezTo>
                  <a:pt x="380" y="1573"/>
                  <a:pt x="364" y="1543"/>
                  <a:pt x="361" y="1516"/>
                </a:cubicBezTo>
                <a:cubicBezTo>
                  <a:pt x="365" y="1516"/>
                  <a:pt x="368" y="1516"/>
                  <a:pt x="371" y="1516"/>
                </a:cubicBezTo>
                <a:cubicBezTo>
                  <a:pt x="376" y="1486"/>
                  <a:pt x="343" y="1482"/>
                  <a:pt x="351" y="1461"/>
                </a:cubicBezTo>
                <a:cubicBezTo>
                  <a:pt x="356" y="1462"/>
                  <a:pt x="352" y="1473"/>
                  <a:pt x="358" y="1473"/>
                </a:cubicBezTo>
                <a:cubicBezTo>
                  <a:pt x="357" y="1458"/>
                  <a:pt x="350" y="1425"/>
                  <a:pt x="368" y="1409"/>
                </a:cubicBezTo>
                <a:cubicBezTo>
                  <a:pt x="366" y="1405"/>
                  <a:pt x="362" y="1403"/>
                  <a:pt x="358" y="1401"/>
                </a:cubicBezTo>
                <a:cubicBezTo>
                  <a:pt x="359" y="1393"/>
                  <a:pt x="371" y="1397"/>
                  <a:pt x="371" y="1389"/>
                </a:cubicBezTo>
                <a:cubicBezTo>
                  <a:pt x="371" y="1384"/>
                  <a:pt x="361" y="1384"/>
                  <a:pt x="361" y="1389"/>
                </a:cubicBezTo>
                <a:cubicBezTo>
                  <a:pt x="352" y="1384"/>
                  <a:pt x="370" y="1379"/>
                  <a:pt x="368" y="1369"/>
                </a:cubicBezTo>
                <a:cubicBezTo>
                  <a:pt x="358" y="1369"/>
                  <a:pt x="359" y="1360"/>
                  <a:pt x="351" y="1349"/>
                </a:cubicBezTo>
                <a:cubicBezTo>
                  <a:pt x="358" y="1339"/>
                  <a:pt x="359" y="1321"/>
                  <a:pt x="378" y="1325"/>
                </a:cubicBezTo>
                <a:cubicBezTo>
                  <a:pt x="378" y="1355"/>
                  <a:pt x="388" y="1373"/>
                  <a:pt x="395" y="1393"/>
                </a:cubicBezTo>
                <a:cubicBezTo>
                  <a:pt x="438" y="1381"/>
                  <a:pt x="421" y="1344"/>
                  <a:pt x="435" y="1313"/>
                </a:cubicBezTo>
                <a:cubicBezTo>
                  <a:pt x="433" y="1315"/>
                  <a:pt x="430" y="1318"/>
                  <a:pt x="425" y="1317"/>
                </a:cubicBezTo>
                <a:cubicBezTo>
                  <a:pt x="435" y="1312"/>
                  <a:pt x="431" y="1293"/>
                  <a:pt x="442" y="1289"/>
                </a:cubicBezTo>
                <a:cubicBezTo>
                  <a:pt x="443" y="1280"/>
                  <a:pt x="427" y="1292"/>
                  <a:pt x="432" y="1278"/>
                </a:cubicBezTo>
                <a:cubicBezTo>
                  <a:pt x="435" y="1278"/>
                  <a:pt x="439" y="1278"/>
                  <a:pt x="442" y="1278"/>
                </a:cubicBezTo>
                <a:cubicBezTo>
                  <a:pt x="429" y="1258"/>
                  <a:pt x="440" y="1243"/>
                  <a:pt x="445" y="1226"/>
                </a:cubicBezTo>
                <a:cubicBezTo>
                  <a:pt x="436" y="1223"/>
                  <a:pt x="439" y="1234"/>
                  <a:pt x="435" y="1238"/>
                </a:cubicBezTo>
                <a:cubicBezTo>
                  <a:pt x="424" y="1187"/>
                  <a:pt x="453" y="1170"/>
                  <a:pt x="439" y="1118"/>
                </a:cubicBezTo>
                <a:cubicBezTo>
                  <a:pt x="447" y="1101"/>
                  <a:pt x="442" y="1085"/>
                  <a:pt x="456" y="1071"/>
                </a:cubicBezTo>
                <a:cubicBezTo>
                  <a:pt x="453" y="1066"/>
                  <a:pt x="448" y="1066"/>
                  <a:pt x="449" y="1059"/>
                </a:cubicBezTo>
                <a:cubicBezTo>
                  <a:pt x="443" y="1057"/>
                  <a:pt x="442" y="1062"/>
                  <a:pt x="442" y="1067"/>
                </a:cubicBezTo>
                <a:cubicBezTo>
                  <a:pt x="437" y="1067"/>
                  <a:pt x="437" y="1042"/>
                  <a:pt x="442" y="1043"/>
                </a:cubicBezTo>
                <a:cubicBezTo>
                  <a:pt x="442" y="1035"/>
                  <a:pt x="431" y="1040"/>
                  <a:pt x="432" y="1031"/>
                </a:cubicBezTo>
                <a:cubicBezTo>
                  <a:pt x="420" y="1048"/>
                  <a:pt x="435" y="1055"/>
                  <a:pt x="429" y="1074"/>
                </a:cubicBezTo>
                <a:cubicBezTo>
                  <a:pt x="416" y="1066"/>
                  <a:pt x="418" y="1040"/>
                  <a:pt x="412" y="1023"/>
                </a:cubicBezTo>
                <a:cubicBezTo>
                  <a:pt x="398" y="1026"/>
                  <a:pt x="405" y="1055"/>
                  <a:pt x="398" y="1067"/>
                </a:cubicBezTo>
                <a:cubicBezTo>
                  <a:pt x="391" y="1065"/>
                  <a:pt x="392" y="1056"/>
                  <a:pt x="388" y="1051"/>
                </a:cubicBezTo>
                <a:cubicBezTo>
                  <a:pt x="397" y="1035"/>
                  <a:pt x="393" y="1025"/>
                  <a:pt x="395" y="1007"/>
                </a:cubicBezTo>
                <a:cubicBezTo>
                  <a:pt x="387" y="1005"/>
                  <a:pt x="388" y="1014"/>
                  <a:pt x="378" y="1011"/>
                </a:cubicBezTo>
                <a:cubicBezTo>
                  <a:pt x="380" y="1034"/>
                  <a:pt x="372" y="1046"/>
                  <a:pt x="375" y="1071"/>
                </a:cubicBezTo>
                <a:cubicBezTo>
                  <a:pt x="369" y="1065"/>
                  <a:pt x="368" y="1055"/>
                  <a:pt x="361" y="1051"/>
                </a:cubicBezTo>
                <a:cubicBezTo>
                  <a:pt x="356" y="1063"/>
                  <a:pt x="348" y="1072"/>
                  <a:pt x="351" y="1094"/>
                </a:cubicBezTo>
                <a:cubicBezTo>
                  <a:pt x="344" y="1083"/>
                  <a:pt x="327" y="1083"/>
                  <a:pt x="328" y="1063"/>
                </a:cubicBezTo>
                <a:cubicBezTo>
                  <a:pt x="316" y="1067"/>
                  <a:pt x="317" y="1068"/>
                  <a:pt x="308" y="1071"/>
                </a:cubicBezTo>
                <a:cubicBezTo>
                  <a:pt x="310" y="1083"/>
                  <a:pt x="304" y="1085"/>
                  <a:pt x="304" y="1094"/>
                </a:cubicBezTo>
                <a:cubicBezTo>
                  <a:pt x="288" y="1081"/>
                  <a:pt x="308" y="1023"/>
                  <a:pt x="284" y="1019"/>
                </a:cubicBezTo>
                <a:cubicBezTo>
                  <a:pt x="297" y="1022"/>
                  <a:pt x="299" y="985"/>
                  <a:pt x="301" y="963"/>
                </a:cubicBezTo>
                <a:cubicBezTo>
                  <a:pt x="287" y="962"/>
                  <a:pt x="294" y="984"/>
                  <a:pt x="287" y="991"/>
                </a:cubicBezTo>
                <a:cubicBezTo>
                  <a:pt x="273" y="977"/>
                  <a:pt x="278" y="960"/>
                  <a:pt x="284" y="939"/>
                </a:cubicBezTo>
                <a:cubicBezTo>
                  <a:pt x="282" y="925"/>
                  <a:pt x="270" y="961"/>
                  <a:pt x="271" y="939"/>
                </a:cubicBezTo>
                <a:cubicBezTo>
                  <a:pt x="266" y="944"/>
                  <a:pt x="264" y="953"/>
                  <a:pt x="264" y="963"/>
                </a:cubicBezTo>
                <a:cubicBezTo>
                  <a:pt x="256" y="964"/>
                  <a:pt x="260" y="952"/>
                  <a:pt x="254" y="951"/>
                </a:cubicBezTo>
                <a:cubicBezTo>
                  <a:pt x="256" y="979"/>
                  <a:pt x="237" y="1002"/>
                  <a:pt x="237" y="1039"/>
                </a:cubicBezTo>
                <a:cubicBezTo>
                  <a:pt x="226" y="1034"/>
                  <a:pt x="227" y="1036"/>
                  <a:pt x="223" y="1047"/>
                </a:cubicBezTo>
                <a:cubicBezTo>
                  <a:pt x="204" y="1032"/>
                  <a:pt x="243" y="995"/>
                  <a:pt x="217" y="983"/>
                </a:cubicBezTo>
                <a:cubicBezTo>
                  <a:pt x="214" y="965"/>
                  <a:pt x="228" y="967"/>
                  <a:pt x="230" y="955"/>
                </a:cubicBezTo>
                <a:cubicBezTo>
                  <a:pt x="195" y="940"/>
                  <a:pt x="227" y="1033"/>
                  <a:pt x="200" y="1059"/>
                </a:cubicBezTo>
                <a:cubicBezTo>
                  <a:pt x="204" y="1020"/>
                  <a:pt x="187" y="1016"/>
                  <a:pt x="190" y="987"/>
                </a:cubicBezTo>
                <a:cubicBezTo>
                  <a:pt x="175" y="990"/>
                  <a:pt x="181" y="1019"/>
                  <a:pt x="180" y="1039"/>
                </a:cubicBezTo>
                <a:cubicBezTo>
                  <a:pt x="164" y="1027"/>
                  <a:pt x="181" y="981"/>
                  <a:pt x="176" y="963"/>
                </a:cubicBezTo>
                <a:cubicBezTo>
                  <a:pt x="169" y="969"/>
                  <a:pt x="172" y="987"/>
                  <a:pt x="166" y="995"/>
                </a:cubicBezTo>
                <a:cubicBezTo>
                  <a:pt x="155" y="981"/>
                  <a:pt x="148" y="981"/>
                  <a:pt x="136" y="983"/>
                </a:cubicBezTo>
                <a:cubicBezTo>
                  <a:pt x="136" y="971"/>
                  <a:pt x="138" y="949"/>
                  <a:pt x="139" y="927"/>
                </a:cubicBezTo>
                <a:cubicBezTo>
                  <a:pt x="134" y="940"/>
                  <a:pt x="130" y="953"/>
                  <a:pt x="129" y="971"/>
                </a:cubicBezTo>
                <a:cubicBezTo>
                  <a:pt x="125" y="969"/>
                  <a:pt x="122" y="966"/>
                  <a:pt x="122" y="959"/>
                </a:cubicBezTo>
                <a:cubicBezTo>
                  <a:pt x="106" y="961"/>
                  <a:pt x="124" y="991"/>
                  <a:pt x="129" y="979"/>
                </a:cubicBezTo>
                <a:cubicBezTo>
                  <a:pt x="136" y="1021"/>
                  <a:pt x="129" y="1055"/>
                  <a:pt x="136" y="1094"/>
                </a:cubicBezTo>
                <a:cubicBezTo>
                  <a:pt x="122" y="1102"/>
                  <a:pt x="115" y="1098"/>
                  <a:pt x="109" y="1118"/>
                </a:cubicBezTo>
                <a:cubicBezTo>
                  <a:pt x="95" y="1108"/>
                  <a:pt x="77" y="1134"/>
                  <a:pt x="79" y="1166"/>
                </a:cubicBezTo>
                <a:cubicBezTo>
                  <a:pt x="74" y="1166"/>
                  <a:pt x="70" y="1166"/>
                  <a:pt x="65" y="1166"/>
                </a:cubicBezTo>
                <a:cubicBezTo>
                  <a:pt x="59" y="1161"/>
                  <a:pt x="65" y="1142"/>
                  <a:pt x="55" y="1142"/>
                </a:cubicBezTo>
                <a:cubicBezTo>
                  <a:pt x="44" y="1137"/>
                  <a:pt x="53" y="1155"/>
                  <a:pt x="42" y="1150"/>
                </a:cubicBezTo>
                <a:cubicBezTo>
                  <a:pt x="0" y="1101"/>
                  <a:pt x="30" y="973"/>
                  <a:pt x="15" y="895"/>
                </a:cubicBezTo>
                <a:cubicBezTo>
                  <a:pt x="21" y="894"/>
                  <a:pt x="23" y="887"/>
                  <a:pt x="32" y="887"/>
                </a:cubicBezTo>
                <a:cubicBezTo>
                  <a:pt x="29" y="938"/>
                  <a:pt x="18" y="986"/>
                  <a:pt x="28" y="1023"/>
                </a:cubicBezTo>
                <a:cubicBezTo>
                  <a:pt x="40" y="962"/>
                  <a:pt x="32" y="890"/>
                  <a:pt x="62" y="844"/>
                </a:cubicBezTo>
                <a:cubicBezTo>
                  <a:pt x="83" y="870"/>
                  <a:pt x="85" y="815"/>
                  <a:pt x="102" y="812"/>
                </a:cubicBezTo>
                <a:cubicBezTo>
                  <a:pt x="93" y="849"/>
                  <a:pt x="97" y="876"/>
                  <a:pt x="99" y="935"/>
                </a:cubicBezTo>
                <a:cubicBezTo>
                  <a:pt x="121" y="922"/>
                  <a:pt x="114" y="876"/>
                  <a:pt x="126" y="852"/>
                </a:cubicBezTo>
                <a:cubicBezTo>
                  <a:pt x="133" y="851"/>
                  <a:pt x="127" y="866"/>
                  <a:pt x="129" y="871"/>
                </a:cubicBezTo>
                <a:cubicBezTo>
                  <a:pt x="170" y="816"/>
                  <a:pt x="164" y="705"/>
                  <a:pt x="213" y="660"/>
                </a:cubicBezTo>
                <a:cubicBezTo>
                  <a:pt x="222" y="661"/>
                  <a:pt x="209" y="667"/>
                  <a:pt x="213" y="676"/>
                </a:cubicBezTo>
                <a:cubicBezTo>
                  <a:pt x="217" y="676"/>
                  <a:pt x="219" y="677"/>
                  <a:pt x="220" y="680"/>
                </a:cubicBezTo>
                <a:cubicBezTo>
                  <a:pt x="241" y="660"/>
                  <a:pt x="242" y="630"/>
                  <a:pt x="267" y="625"/>
                </a:cubicBezTo>
                <a:cubicBezTo>
                  <a:pt x="264" y="643"/>
                  <a:pt x="265" y="652"/>
                  <a:pt x="257" y="672"/>
                </a:cubicBezTo>
                <a:cubicBezTo>
                  <a:pt x="285" y="636"/>
                  <a:pt x="312" y="597"/>
                  <a:pt x="345" y="565"/>
                </a:cubicBezTo>
                <a:cubicBezTo>
                  <a:pt x="319" y="576"/>
                  <a:pt x="305" y="601"/>
                  <a:pt x="284" y="617"/>
                </a:cubicBezTo>
                <a:cubicBezTo>
                  <a:pt x="305" y="578"/>
                  <a:pt x="326" y="551"/>
                  <a:pt x="371" y="525"/>
                </a:cubicBezTo>
                <a:cubicBezTo>
                  <a:pt x="368" y="502"/>
                  <a:pt x="380" y="499"/>
                  <a:pt x="388" y="489"/>
                </a:cubicBezTo>
                <a:cubicBezTo>
                  <a:pt x="363" y="497"/>
                  <a:pt x="317" y="514"/>
                  <a:pt x="294" y="537"/>
                </a:cubicBezTo>
                <a:cubicBezTo>
                  <a:pt x="287" y="524"/>
                  <a:pt x="331" y="497"/>
                  <a:pt x="318" y="489"/>
                </a:cubicBezTo>
                <a:cubicBezTo>
                  <a:pt x="318" y="486"/>
                  <a:pt x="321" y="485"/>
                  <a:pt x="321" y="481"/>
                </a:cubicBezTo>
                <a:cubicBezTo>
                  <a:pt x="325" y="482"/>
                  <a:pt x="327" y="480"/>
                  <a:pt x="328" y="477"/>
                </a:cubicBezTo>
                <a:cubicBezTo>
                  <a:pt x="338" y="480"/>
                  <a:pt x="324" y="486"/>
                  <a:pt x="328" y="493"/>
                </a:cubicBezTo>
                <a:cubicBezTo>
                  <a:pt x="348" y="498"/>
                  <a:pt x="376" y="474"/>
                  <a:pt x="392" y="489"/>
                </a:cubicBezTo>
                <a:cubicBezTo>
                  <a:pt x="412" y="464"/>
                  <a:pt x="453" y="463"/>
                  <a:pt x="466" y="430"/>
                </a:cubicBezTo>
                <a:cubicBezTo>
                  <a:pt x="453" y="427"/>
                  <a:pt x="446" y="442"/>
                  <a:pt x="439" y="433"/>
                </a:cubicBezTo>
                <a:cubicBezTo>
                  <a:pt x="438" y="403"/>
                  <a:pt x="465" y="416"/>
                  <a:pt x="482" y="402"/>
                </a:cubicBezTo>
                <a:cubicBezTo>
                  <a:pt x="492" y="411"/>
                  <a:pt x="469" y="414"/>
                  <a:pt x="469" y="426"/>
                </a:cubicBezTo>
                <a:cubicBezTo>
                  <a:pt x="483" y="426"/>
                  <a:pt x="488" y="416"/>
                  <a:pt x="496" y="410"/>
                </a:cubicBezTo>
                <a:cubicBezTo>
                  <a:pt x="514" y="426"/>
                  <a:pt x="480" y="431"/>
                  <a:pt x="479" y="449"/>
                </a:cubicBezTo>
                <a:cubicBezTo>
                  <a:pt x="441" y="462"/>
                  <a:pt x="412" y="486"/>
                  <a:pt x="385" y="513"/>
                </a:cubicBezTo>
                <a:cubicBezTo>
                  <a:pt x="386" y="516"/>
                  <a:pt x="388" y="517"/>
                  <a:pt x="388" y="521"/>
                </a:cubicBezTo>
                <a:cubicBezTo>
                  <a:pt x="399" y="524"/>
                  <a:pt x="395" y="510"/>
                  <a:pt x="405" y="513"/>
                </a:cubicBezTo>
                <a:cubicBezTo>
                  <a:pt x="391" y="536"/>
                  <a:pt x="361" y="540"/>
                  <a:pt x="348" y="565"/>
                </a:cubicBezTo>
                <a:cubicBezTo>
                  <a:pt x="375" y="559"/>
                  <a:pt x="388" y="538"/>
                  <a:pt x="419" y="537"/>
                </a:cubicBezTo>
                <a:cubicBezTo>
                  <a:pt x="416" y="544"/>
                  <a:pt x="410" y="549"/>
                  <a:pt x="408" y="557"/>
                </a:cubicBezTo>
                <a:cubicBezTo>
                  <a:pt x="437" y="551"/>
                  <a:pt x="456" y="557"/>
                  <a:pt x="469" y="537"/>
                </a:cubicBezTo>
                <a:cubicBezTo>
                  <a:pt x="479" y="541"/>
                  <a:pt x="465" y="548"/>
                  <a:pt x="466" y="553"/>
                </a:cubicBezTo>
                <a:cubicBezTo>
                  <a:pt x="479" y="556"/>
                  <a:pt x="485" y="549"/>
                  <a:pt x="496" y="549"/>
                </a:cubicBezTo>
                <a:cubicBezTo>
                  <a:pt x="504" y="558"/>
                  <a:pt x="491" y="556"/>
                  <a:pt x="493" y="569"/>
                </a:cubicBezTo>
                <a:cubicBezTo>
                  <a:pt x="506" y="574"/>
                  <a:pt x="521" y="554"/>
                  <a:pt x="533" y="557"/>
                </a:cubicBezTo>
                <a:cubicBezTo>
                  <a:pt x="521" y="546"/>
                  <a:pt x="539" y="540"/>
                  <a:pt x="526" y="537"/>
                </a:cubicBezTo>
                <a:cubicBezTo>
                  <a:pt x="555" y="514"/>
                  <a:pt x="588" y="534"/>
                  <a:pt x="627" y="517"/>
                </a:cubicBezTo>
                <a:cubicBezTo>
                  <a:pt x="626" y="524"/>
                  <a:pt x="630" y="525"/>
                  <a:pt x="634" y="525"/>
                </a:cubicBezTo>
                <a:cubicBezTo>
                  <a:pt x="633" y="533"/>
                  <a:pt x="619" y="526"/>
                  <a:pt x="620" y="537"/>
                </a:cubicBezTo>
                <a:cubicBezTo>
                  <a:pt x="641" y="539"/>
                  <a:pt x="682" y="530"/>
                  <a:pt x="688" y="501"/>
                </a:cubicBezTo>
                <a:cubicBezTo>
                  <a:pt x="680" y="502"/>
                  <a:pt x="675" y="507"/>
                  <a:pt x="664" y="505"/>
                </a:cubicBezTo>
                <a:cubicBezTo>
                  <a:pt x="666" y="508"/>
                  <a:pt x="668" y="512"/>
                  <a:pt x="668" y="517"/>
                </a:cubicBezTo>
                <a:cubicBezTo>
                  <a:pt x="657" y="510"/>
                  <a:pt x="660" y="511"/>
                  <a:pt x="644" y="513"/>
                </a:cubicBezTo>
                <a:cubicBezTo>
                  <a:pt x="653" y="503"/>
                  <a:pt x="639" y="510"/>
                  <a:pt x="641" y="497"/>
                </a:cubicBezTo>
                <a:cubicBezTo>
                  <a:pt x="645" y="494"/>
                  <a:pt x="650" y="492"/>
                  <a:pt x="657" y="493"/>
                </a:cubicBezTo>
                <a:cubicBezTo>
                  <a:pt x="662" y="480"/>
                  <a:pt x="647" y="490"/>
                  <a:pt x="651" y="477"/>
                </a:cubicBezTo>
                <a:cubicBezTo>
                  <a:pt x="667" y="479"/>
                  <a:pt x="679" y="463"/>
                  <a:pt x="671" y="437"/>
                </a:cubicBezTo>
                <a:cubicBezTo>
                  <a:pt x="677" y="436"/>
                  <a:pt x="679" y="429"/>
                  <a:pt x="688" y="430"/>
                </a:cubicBezTo>
                <a:cubicBezTo>
                  <a:pt x="679" y="419"/>
                  <a:pt x="672" y="425"/>
                  <a:pt x="681" y="410"/>
                </a:cubicBezTo>
                <a:cubicBezTo>
                  <a:pt x="680" y="406"/>
                  <a:pt x="678" y="406"/>
                  <a:pt x="678" y="402"/>
                </a:cubicBezTo>
                <a:cubicBezTo>
                  <a:pt x="667" y="401"/>
                  <a:pt x="663" y="409"/>
                  <a:pt x="651" y="406"/>
                </a:cubicBezTo>
                <a:cubicBezTo>
                  <a:pt x="653" y="393"/>
                  <a:pt x="663" y="391"/>
                  <a:pt x="674" y="390"/>
                </a:cubicBezTo>
                <a:cubicBezTo>
                  <a:pt x="655" y="379"/>
                  <a:pt x="640" y="388"/>
                  <a:pt x="614" y="386"/>
                </a:cubicBezTo>
                <a:cubicBezTo>
                  <a:pt x="616" y="373"/>
                  <a:pt x="607" y="373"/>
                  <a:pt x="614" y="366"/>
                </a:cubicBezTo>
                <a:cubicBezTo>
                  <a:pt x="636" y="391"/>
                  <a:pt x="667" y="341"/>
                  <a:pt x="691" y="370"/>
                </a:cubicBezTo>
                <a:cubicBezTo>
                  <a:pt x="704" y="366"/>
                  <a:pt x="707" y="351"/>
                  <a:pt x="721" y="350"/>
                </a:cubicBezTo>
                <a:cubicBezTo>
                  <a:pt x="717" y="338"/>
                  <a:pt x="720" y="332"/>
                  <a:pt x="732" y="330"/>
                </a:cubicBezTo>
                <a:cubicBezTo>
                  <a:pt x="734" y="341"/>
                  <a:pt x="725" y="338"/>
                  <a:pt x="725" y="346"/>
                </a:cubicBezTo>
                <a:cubicBezTo>
                  <a:pt x="742" y="347"/>
                  <a:pt x="729" y="327"/>
                  <a:pt x="735" y="322"/>
                </a:cubicBezTo>
                <a:cubicBezTo>
                  <a:pt x="749" y="321"/>
                  <a:pt x="752" y="308"/>
                  <a:pt x="765" y="306"/>
                </a:cubicBezTo>
                <a:cubicBezTo>
                  <a:pt x="753" y="336"/>
                  <a:pt x="733" y="353"/>
                  <a:pt x="725" y="378"/>
                </a:cubicBezTo>
                <a:cubicBezTo>
                  <a:pt x="773" y="381"/>
                  <a:pt x="794" y="351"/>
                  <a:pt x="822" y="310"/>
                </a:cubicBezTo>
                <a:cubicBezTo>
                  <a:pt x="805" y="314"/>
                  <a:pt x="800" y="323"/>
                  <a:pt x="782" y="318"/>
                </a:cubicBezTo>
                <a:cubicBezTo>
                  <a:pt x="792" y="297"/>
                  <a:pt x="820" y="297"/>
                  <a:pt x="819" y="262"/>
                </a:cubicBezTo>
                <a:cubicBezTo>
                  <a:pt x="831" y="265"/>
                  <a:pt x="836" y="258"/>
                  <a:pt x="853" y="250"/>
                </a:cubicBezTo>
                <a:cubicBezTo>
                  <a:pt x="854" y="244"/>
                  <a:pt x="834" y="244"/>
                  <a:pt x="836" y="250"/>
                </a:cubicBezTo>
                <a:cubicBezTo>
                  <a:pt x="855" y="205"/>
                  <a:pt x="905" y="232"/>
                  <a:pt x="940" y="195"/>
                </a:cubicBezTo>
                <a:cubicBezTo>
                  <a:pt x="940" y="183"/>
                  <a:pt x="915" y="200"/>
                  <a:pt x="920" y="183"/>
                </a:cubicBezTo>
                <a:cubicBezTo>
                  <a:pt x="890" y="196"/>
                  <a:pt x="845" y="192"/>
                  <a:pt x="832" y="234"/>
                </a:cubicBezTo>
                <a:cubicBezTo>
                  <a:pt x="800" y="221"/>
                  <a:pt x="799" y="252"/>
                  <a:pt x="775" y="258"/>
                </a:cubicBezTo>
                <a:cubicBezTo>
                  <a:pt x="777" y="272"/>
                  <a:pt x="784" y="263"/>
                  <a:pt x="779" y="278"/>
                </a:cubicBezTo>
                <a:cubicBezTo>
                  <a:pt x="770" y="256"/>
                  <a:pt x="762" y="278"/>
                  <a:pt x="748" y="282"/>
                </a:cubicBezTo>
                <a:cubicBezTo>
                  <a:pt x="757" y="261"/>
                  <a:pt x="780" y="256"/>
                  <a:pt x="785" y="230"/>
                </a:cubicBezTo>
                <a:cubicBezTo>
                  <a:pt x="773" y="211"/>
                  <a:pt x="769" y="245"/>
                  <a:pt x="748" y="238"/>
                </a:cubicBezTo>
                <a:cubicBezTo>
                  <a:pt x="767" y="211"/>
                  <a:pt x="801" y="182"/>
                  <a:pt x="819" y="167"/>
                </a:cubicBezTo>
                <a:cubicBezTo>
                  <a:pt x="810" y="148"/>
                  <a:pt x="835" y="147"/>
                  <a:pt x="836" y="127"/>
                </a:cubicBezTo>
                <a:cubicBezTo>
                  <a:pt x="848" y="146"/>
                  <a:pt x="869" y="120"/>
                  <a:pt x="873" y="103"/>
                </a:cubicBezTo>
                <a:cubicBezTo>
                  <a:pt x="883" y="106"/>
                  <a:pt x="870" y="112"/>
                  <a:pt x="873" y="119"/>
                </a:cubicBezTo>
                <a:cubicBezTo>
                  <a:pt x="883" y="113"/>
                  <a:pt x="895" y="108"/>
                  <a:pt x="900" y="95"/>
                </a:cubicBezTo>
                <a:cubicBezTo>
                  <a:pt x="921" y="111"/>
                  <a:pt x="955" y="84"/>
                  <a:pt x="964" y="59"/>
                </a:cubicBezTo>
                <a:cubicBezTo>
                  <a:pt x="979" y="62"/>
                  <a:pt x="984" y="54"/>
                  <a:pt x="997" y="55"/>
                </a:cubicBezTo>
                <a:cubicBezTo>
                  <a:pt x="998" y="71"/>
                  <a:pt x="982" y="66"/>
                  <a:pt x="981" y="79"/>
                </a:cubicBezTo>
                <a:cubicBezTo>
                  <a:pt x="994" y="81"/>
                  <a:pt x="993" y="65"/>
                  <a:pt x="1004" y="63"/>
                </a:cubicBezTo>
                <a:cubicBezTo>
                  <a:pt x="996" y="72"/>
                  <a:pt x="1010" y="76"/>
                  <a:pt x="1021" y="75"/>
                </a:cubicBezTo>
                <a:cubicBezTo>
                  <a:pt x="1015" y="80"/>
                  <a:pt x="1012" y="88"/>
                  <a:pt x="1011" y="99"/>
                </a:cubicBezTo>
                <a:cubicBezTo>
                  <a:pt x="1028" y="90"/>
                  <a:pt x="1046" y="82"/>
                  <a:pt x="1065" y="75"/>
                </a:cubicBezTo>
                <a:cubicBezTo>
                  <a:pt x="1067" y="64"/>
                  <a:pt x="1060" y="65"/>
                  <a:pt x="1061" y="55"/>
                </a:cubicBezTo>
                <a:cubicBezTo>
                  <a:pt x="1065" y="52"/>
                  <a:pt x="1070" y="50"/>
                  <a:pt x="1078" y="51"/>
                </a:cubicBezTo>
                <a:cubicBezTo>
                  <a:pt x="1075" y="58"/>
                  <a:pt x="1070" y="63"/>
                  <a:pt x="1068" y="71"/>
                </a:cubicBezTo>
                <a:cubicBezTo>
                  <a:pt x="1072" y="77"/>
                  <a:pt x="1085" y="60"/>
                  <a:pt x="1092" y="55"/>
                </a:cubicBezTo>
                <a:cubicBezTo>
                  <a:pt x="1101" y="60"/>
                  <a:pt x="1086" y="67"/>
                  <a:pt x="1085" y="71"/>
                </a:cubicBezTo>
                <a:cubicBezTo>
                  <a:pt x="1111" y="84"/>
                  <a:pt x="1125" y="60"/>
                  <a:pt x="1159" y="63"/>
                </a:cubicBezTo>
                <a:cubicBezTo>
                  <a:pt x="1158" y="45"/>
                  <a:pt x="1137" y="61"/>
                  <a:pt x="1129" y="59"/>
                </a:cubicBezTo>
                <a:cubicBezTo>
                  <a:pt x="1133" y="40"/>
                  <a:pt x="1173" y="44"/>
                  <a:pt x="1162" y="67"/>
                </a:cubicBezTo>
                <a:cubicBezTo>
                  <a:pt x="1164" y="76"/>
                  <a:pt x="1167" y="62"/>
                  <a:pt x="1172" y="71"/>
                </a:cubicBezTo>
                <a:cubicBezTo>
                  <a:pt x="1159" y="89"/>
                  <a:pt x="1141" y="66"/>
                  <a:pt x="1122" y="79"/>
                </a:cubicBezTo>
                <a:cubicBezTo>
                  <a:pt x="1137" y="86"/>
                  <a:pt x="1109" y="101"/>
                  <a:pt x="1102" y="91"/>
                </a:cubicBezTo>
                <a:cubicBezTo>
                  <a:pt x="1092" y="93"/>
                  <a:pt x="1092" y="106"/>
                  <a:pt x="1088" y="115"/>
                </a:cubicBezTo>
                <a:cubicBezTo>
                  <a:pt x="1111" y="111"/>
                  <a:pt x="1128" y="98"/>
                  <a:pt x="1152" y="107"/>
                </a:cubicBezTo>
                <a:cubicBezTo>
                  <a:pt x="1150" y="92"/>
                  <a:pt x="1142" y="109"/>
                  <a:pt x="1135" y="99"/>
                </a:cubicBezTo>
                <a:cubicBezTo>
                  <a:pt x="1140" y="91"/>
                  <a:pt x="1151" y="91"/>
                  <a:pt x="1152" y="79"/>
                </a:cubicBezTo>
                <a:cubicBezTo>
                  <a:pt x="1158" y="85"/>
                  <a:pt x="1171" y="83"/>
                  <a:pt x="1176" y="91"/>
                </a:cubicBezTo>
                <a:cubicBezTo>
                  <a:pt x="1198" y="67"/>
                  <a:pt x="1237" y="59"/>
                  <a:pt x="1277" y="59"/>
                </a:cubicBezTo>
                <a:cubicBezTo>
                  <a:pt x="1264" y="67"/>
                  <a:pt x="1276" y="74"/>
                  <a:pt x="1287" y="67"/>
                </a:cubicBezTo>
                <a:cubicBezTo>
                  <a:pt x="1281" y="100"/>
                  <a:pt x="1221" y="79"/>
                  <a:pt x="1193" y="79"/>
                </a:cubicBezTo>
                <a:cubicBezTo>
                  <a:pt x="1192" y="86"/>
                  <a:pt x="1197" y="88"/>
                  <a:pt x="1196" y="95"/>
                </a:cubicBezTo>
                <a:cubicBezTo>
                  <a:pt x="1204" y="80"/>
                  <a:pt x="1209" y="101"/>
                  <a:pt x="1196" y="103"/>
                </a:cubicBezTo>
                <a:cubicBezTo>
                  <a:pt x="1223" y="112"/>
                  <a:pt x="1235" y="96"/>
                  <a:pt x="1263" y="107"/>
                </a:cubicBezTo>
                <a:cubicBezTo>
                  <a:pt x="1265" y="108"/>
                  <a:pt x="1257" y="113"/>
                  <a:pt x="1256" y="111"/>
                </a:cubicBezTo>
                <a:cubicBezTo>
                  <a:pt x="1258" y="129"/>
                  <a:pt x="1327" y="120"/>
                  <a:pt x="1341" y="103"/>
                </a:cubicBezTo>
                <a:cubicBezTo>
                  <a:pt x="1353" y="118"/>
                  <a:pt x="1364" y="110"/>
                  <a:pt x="1374" y="127"/>
                </a:cubicBezTo>
                <a:cubicBezTo>
                  <a:pt x="1397" y="114"/>
                  <a:pt x="1413" y="114"/>
                  <a:pt x="1448" y="123"/>
                </a:cubicBezTo>
                <a:cubicBezTo>
                  <a:pt x="1434" y="125"/>
                  <a:pt x="1450" y="135"/>
                  <a:pt x="1462" y="139"/>
                </a:cubicBezTo>
                <a:cubicBezTo>
                  <a:pt x="1475" y="113"/>
                  <a:pt x="1430" y="111"/>
                  <a:pt x="1415" y="103"/>
                </a:cubicBezTo>
                <a:cubicBezTo>
                  <a:pt x="1428" y="114"/>
                  <a:pt x="1413" y="107"/>
                  <a:pt x="1408" y="115"/>
                </a:cubicBezTo>
                <a:cubicBezTo>
                  <a:pt x="1403" y="109"/>
                  <a:pt x="1399" y="101"/>
                  <a:pt x="1391" y="99"/>
                </a:cubicBezTo>
                <a:cubicBezTo>
                  <a:pt x="1391" y="95"/>
                  <a:pt x="1395" y="96"/>
                  <a:pt x="1398" y="95"/>
                </a:cubicBezTo>
                <a:cubicBezTo>
                  <a:pt x="1384" y="77"/>
                  <a:pt x="1373" y="77"/>
                  <a:pt x="1344" y="75"/>
                </a:cubicBezTo>
                <a:cubicBezTo>
                  <a:pt x="1347" y="48"/>
                  <a:pt x="1304" y="53"/>
                  <a:pt x="1290" y="59"/>
                </a:cubicBezTo>
                <a:cubicBezTo>
                  <a:pt x="1287" y="42"/>
                  <a:pt x="1259" y="53"/>
                  <a:pt x="1256" y="35"/>
                </a:cubicBezTo>
                <a:cubicBezTo>
                  <a:pt x="1261" y="24"/>
                  <a:pt x="1274" y="35"/>
                  <a:pt x="1273" y="43"/>
                </a:cubicBezTo>
                <a:cubicBezTo>
                  <a:pt x="1281" y="42"/>
                  <a:pt x="1281" y="33"/>
                  <a:pt x="1273" y="31"/>
                </a:cubicBezTo>
                <a:cubicBezTo>
                  <a:pt x="1294" y="27"/>
                  <a:pt x="1304" y="25"/>
                  <a:pt x="1334" y="27"/>
                </a:cubicBezTo>
                <a:cubicBezTo>
                  <a:pt x="1331" y="32"/>
                  <a:pt x="1329" y="38"/>
                  <a:pt x="1330" y="47"/>
                </a:cubicBezTo>
                <a:cubicBezTo>
                  <a:pt x="1352" y="41"/>
                  <a:pt x="1366" y="51"/>
                  <a:pt x="1384" y="43"/>
                </a:cubicBezTo>
                <a:cubicBezTo>
                  <a:pt x="1382" y="29"/>
                  <a:pt x="1350" y="24"/>
                  <a:pt x="1367" y="11"/>
                </a:cubicBezTo>
                <a:cubicBezTo>
                  <a:pt x="1353" y="14"/>
                  <a:pt x="1361" y="27"/>
                  <a:pt x="1344" y="19"/>
                </a:cubicBezTo>
                <a:cubicBezTo>
                  <a:pt x="1341" y="10"/>
                  <a:pt x="1359" y="7"/>
                  <a:pt x="1347" y="0"/>
                </a:cubicBezTo>
                <a:cubicBezTo>
                  <a:pt x="1368" y="3"/>
                  <a:pt x="1398" y="30"/>
                  <a:pt x="1421" y="23"/>
                </a:cubicBezTo>
                <a:cubicBezTo>
                  <a:pt x="1408" y="37"/>
                  <a:pt x="1429" y="29"/>
                  <a:pt x="1435" y="39"/>
                </a:cubicBezTo>
                <a:cubicBezTo>
                  <a:pt x="1425" y="48"/>
                  <a:pt x="1438" y="60"/>
                  <a:pt x="1418" y="59"/>
                </a:cubicBezTo>
                <a:cubicBezTo>
                  <a:pt x="1430" y="69"/>
                  <a:pt x="1438" y="70"/>
                  <a:pt x="1455" y="67"/>
                </a:cubicBezTo>
                <a:cubicBezTo>
                  <a:pt x="1452" y="75"/>
                  <a:pt x="1442" y="76"/>
                  <a:pt x="1431" y="75"/>
                </a:cubicBezTo>
                <a:cubicBezTo>
                  <a:pt x="1450" y="89"/>
                  <a:pt x="1468" y="76"/>
                  <a:pt x="1495" y="87"/>
                </a:cubicBezTo>
                <a:cubicBezTo>
                  <a:pt x="1485" y="79"/>
                  <a:pt x="1469" y="70"/>
                  <a:pt x="1465" y="67"/>
                </a:cubicBezTo>
                <a:cubicBezTo>
                  <a:pt x="1466" y="53"/>
                  <a:pt x="1495" y="67"/>
                  <a:pt x="1505" y="67"/>
                </a:cubicBezTo>
                <a:cubicBezTo>
                  <a:pt x="1505" y="57"/>
                  <a:pt x="1493" y="61"/>
                  <a:pt x="1489" y="55"/>
                </a:cubicBezTo>
                <a:cubicBezTo>
                  <a:pt x="1489" y="48"/>
                  <a:pt x="1494" y="46"/>
                  <a:pt x="1502" y="47"/>
                </a:cubicBezTo>
                <a:cubicBezTo>
                  <a:pt x="1503" y="37"/>
                  <a:pt x="1495" y="37"/>
                  <a:pt x="1489" y="35"/>
                </a:cubicBezTo>
                <a:cubicBezTo>
                  <a:pt x="1498" y="26"/>
                  <a:pt x="1522" y="37"/>
                  <a:pt x="1529" y="51"/>
                </a:cubicBezTo>
                <a:cubicBezTo>
                  <a:pt x="1559" y="43"/>
                  <a:pt x="1596" y="48"/>
                  <a:pt x="1593" y="79"/>
                </a:cubicBezTo>
                <a:cubicBezTo>
                  <a:pt x="1584" y="75"/>
                  <a:pt x="1575" y="71"/>
                  <a:pt x="1563" y="71"/>
                </a:cubicBezTo>
                <a:cubicBezTo>
                  <a:pt x="1561" y="75"/>
                  <a:pt x="1562" y="97"/>
                  <a:pt x="1556" y="107"/>
                </a:cubicBezTo>
                <a:cubicBezTo>
                  <a:pt x="1549" y="92"/>
                  <a:pt x="1520" y="91"/>
                  <a:pt x="1512" y="107"/>
                </a:cubicBezTo>
                <a:cubicBezTo>
                  <a:pt x="1502" y="106"/>
                  <a:pt x="1498" y="97"/>
                  <a:pt x="1492" y="91"/>
                </a:cubicBezTo>
                <a:cubicBezTo>
                  <a:pt x="1491" y="104"/>
                  <a:pt x="1461" y="94"/>
                  <a:pt x="1442" y="95"/>
                </a:cubicBezTo>
                <a:cubicBezTo>
                  <a:pt x="1455" y="124"/>
                  <a:pt x="1486" y="115"/>
                  <a:pt x="1509" y="123"/>
                </a:cubicBezTo>
                <a:cubicBezTo>
                  <a:pt x="1514" y="121"/>
                  <a:pt x="1507" y="118"/>
                  <a:pt x="1509" y="111"/>
                </a:cubicBezTo>
                <a:cubicBezTo>
                  <a:pt x="1516" y="108"/>
                  <a:pt x="1520" y="122"/>
                  <a:pt x="1519" y="107"/>
                </a:cubicBezTo>
                <a:cubicBezTo>
                  <a:pt x="1531" y="125"/>
                  <a:pt x="1533" y="131"/>
                  <a:pt x="1563" y="131"/>
                </a:cubicBezTo>
                <a:cubicBezTo>
                  <a:pt x="1563" y="117"/>
                  <a:pt x="1545" y="125"/>
                  <a:pt x="1546" y="111"/>
                </a:cubicBezTo>
                <a:cubicBezTo>
                  <a:pt x="1550" y="114"/>
                  <a:pt x="1555" y="116"/>
                  <a:pt x="1563" y="115"/>
                </a:cubicBezTo>
                <a:cubicBezTo>
                  <a:pt x="1552" y="128"/>
                  <a:pt x="1572" y="124"/>
                  <a:pt x="1576" y="131"/>
                </a:cubicBezTo>
                <a:cubicBezTo>
                  <a:pt x="1572" y="103"/>
                  <a:pt x="1597" y="145"/>
                  <a:pt x="1600" y="115"/>
                </a:cubicBezTo>
                <a:cubicBezTo>
                  <a:pt x="1608" y="115"/>
                  <a:pt x="1630" y="142"/>
                  <a:pt x="1630" y="115"/>
                </a:cubicBezTo>
                <a:cubicBezTo>
                  <a:pt x="1641" y="125"/>
                  <a:pt x="1650" y="147"/>
                  <a:pt x="1670" y="135"/>
                </a:cubicBezTo>
                <a:cubicBezTo>
                  <a:pt x="1668" y="138"/>
                  <a:pt x="1666" y="142"/>
                  <a:pt x="1670" y="143"/>
                </a:cubicBezTo>
                <a:cubicBezTo>
                  <a:pt x="1672" y="151"/>
                  <a:pt x="1666" y="150"/>
                  <a:pt x="1660" y="151"/>
                </a:cubicBezTo>
                <a:cubicBezTo>
                  <a:pt x="1675" y="155"/>
                  <a:pt x="1671" y="152"/>
                  <a:pt x="1684" y="159"/>
                </a:cubicBezTo>
                <a:cubicBezTo>
                  <a:pt x="1691" y="155"/>
                  <a:pt x="1676" y="145"/>
                  <a:pt x="1680" y="131"/>
                </a:cubicBezTo>
                <a:cubicBezTo>
                  <a:pt x="1694" y="129"/>
                  <a:pt x="1687" y="152"/>
                  <a:pt x="1701" y="151"/>
                </a:cubicBezTo>
                <a:cubicBezTo>
                  <a:pt x="1707" y="146"/>
                  <a:pt x="1693" y="147"/>
                  <a:pt x="1701" y="135"/>
                </a:cubicBezTo>
                <a:cubicBezTo>
                  <a:pt x="1707" y="144"/>
                  <a:pt x="1724" y="157"/>
                  <a:pt x="1731" y="143"/>
                </a:cubicBezTo>
                <a:cubicBezTo>
                  <a:pt x="1750" y="163"/>
                  <a:pt x="1772" y="169"/>
                  <a:pt x="1791" y="163"/>
                </a:cubicBezTo>
                <a:cubicBezTo>
                  <a:pt x="1798" y="185"/>
                  <a:pt x="1808" y="205"/>
                  <a:pt x="1828" y="211"/>
                </a:cubicBezTo>
                <a:cubicBezTo>
                  <a:pt x="1827" y="195"/>
                  <a:pt x="1815" y="192"/>
                  <a:pt x="1805" y="187"/>
                </a:cubicBezTo>
                <a:cubicBezTo>
                  <a:pt x="1811" y="168"/>
                  <a:pt x="1823" y="192"/>
                  <a:pt x="1832" y="195"/>
                </a:cubicBezTo>
                <a:cubicBezTo>
                  <a:pt x="1837" y="248"/>
                  <a:pt x="1886" y="250"/>
                  <a:pt x="1919" y="270"/>
                </a:cubicBezTo>
                <a:cubicBezTo>
                  <a:pt x="1914" y="258"/>
                  <a:pt x="1895" y="262"/>
                  <a:pt x="1896" y="242"/>
                </a:cubicBezTo>
                <a:cubicBezTo>
                  <a:pt x="1915" y="259"/>
                  <a:pt x="1933" y="254"/>
                  <a:pt x="1956" y="266"/>
                </a:cubicBezTo>
                <a:cubicBezTo>
                  <a:pt x="1961" y="262"/>
                  <a:pt x="1960" y="253"/>
                  <a:pt x="1950" y="250"/>
                </a:cubicBezTo>
                <a:cubicBezTo>
                  <a:pt x="1952" y="241"/>
                  <a:pt x="1969" y="249"/>
                  <a:pt x="1977" y="246"/>
                </a:cubicBezTo>
                <a:cubicBezTo>
                  <a:pt x="1974" y="243"/>
                  <a:pt x="1972" y="239"/>
                  <a:pt x="1977" y="238"/>
                </a:cubicBezTo>
                <a:cubicBezTo>
                  <a:pt x="1964" y="227"/>
                  <a:pt x="1952" y="214"/>
                  <a:pt x="1936" y="207"/>
                </a:cubicBezTo>
                <a:cubicBezTo>
                  <a:pt x="1938" y="203"/>
                  <a:pt x="1976" y="224"/>
                  <a:pt x="1987" y="215"/>
                </a:cubicBezTo>
                <a:cubicBezTo>
                  <a:pt x="1975" y="221"/>
                  <a:pt x="1988" y="236"/>
                  <a:pt x="2003" y="242"/>
                </a:cubicBezTo>
                <a:cubicBezTo>
                  <a:pt x="2005" y="236"/>
                  <a:pt x="1999" y="232"/>
                  <a:pt x="2007" y="218"/>
                </a:cubicBezTo>
                <a:cubicBezTo>
                  <a:pt x="2001" y="213"/>
                  <a:pt x="1998" y="205"/>
                  <a:pt x="1987" y="207"/>
                </a:cubicBezTo>
                <a:cubicBezTo>
                  <a:pt x="1999" y="197"/>
                  <a:pt x="2014" y="219"/>
                  <a:pt x="2027" y="222"/>
                </a:cubicBezTo>
                <a:cubicBezTo>
                  <a:pt x="2029" y="231"/>
                  <a:pt x="2022" y="230"/>
                  <a:pt x="2017" y="230"/>
                </a:cubicBezTo>
                <a:cubicBezTo>
                  <a:pt x="2015" y="243"/>
                  <a:pt x="2029" y="236"/>
                  <a:pt x="2020" y="246"/>
                </a:cubicBezTo>
                <a:cubicBezTo>
                  <a:pt x="2041" y="267"/>
                  <a:pt x="2059" y="268"/>
                  <a:pt x="2088" y="282"/>
                </a:cubicBezTo>
                <a:cubicBezTo>
                  <a:pt x="2093" y="270"/>
                  <a:pt x="2065" y="261"/>
                  <a:pt x="2071" y="246"/>
                </a:cubicBezTo>
                <a:cubicBezTo>
                  <a:pt x="2041" y="250"/>
                  <a:pt x="2042" y="217"/>
                  <a:pt x="2020" y="211"/>
                </a:cubicBezTo>
                <a:cubicBezTo>
                  <a:pt x="2022" y="185"/>
                  <a:pt x="2049" y="213"/>
                  <a:pt x="2057" y="195"/>
                </a:cubicBezTo>
                <a:cubicBezTo>
                  <a:pt x="2063" y="215"/>
                  <a:pt x="2077" y="227"/>
                  <a:pt x="2098" y="230"/>
                </a:cubicBezTo>
                <a:cubicBezTo>
                  <a:pt x="2076" y="243"/>
                  <a:pt x="2102" y="253"/>
                  <a:pt x="2118" y="254"/>
                </a:cubicBezTo>
                <a:cubicBezTo>
                  <a:pt x="2116" y="279"/>
                  <a:pt x="2132" y="282"/>
                  <a:pt x="2148" y="286"/>
                </a:cubicBezTo>
                <a:cubicBezTo>
                  <a:pt x="2152" y="298"/>
                  <a:pt x="2141" y="293"/>
                  <a:pt x="2135" y="294"/>
                </a:cubicBezTo>
                <a:cubicBezTo>
                  <a:pt x="2133" y="322"/>
                  <a:pt x="2165" y="311"/>
                  <a:pt x="2175" y="326"/>
                </a:cubicBezTo>
                <a:cubicBezTo>
                  <a:pt x="2173" y="334"/>
                  <a:pt x="2154" y="330"/>
                  <a:pt x="2152" y="326"/>
                </a:cubicBezTo>
                <a:cubicBezTo>
                  <a:pt x="2144" y="327"/>
                  <a:pt x="2152" y="341"/>
                  <a:pt x="2155" y="342"/>
                </a:cubicBezTo>
                <a:cubicBezTo>
                  <a:pt x="2136" y="352"/>
                  <a:pt x="2121" y="351"/>
                  <a:pt x="2118" y="370"/>
                </a:cubicBezTo>
                <a:cubicBezTo>
                  <a:pt x="2122" y="380"/>
                  <a:pt x="2134" y="380"/>
                  <a:pt x="2131" y="398"/>
                </a:cubicBezTo>
                <a:cubicBezTo>
                  <a:pt x="2145" y="390"/>
                  <a:pt x="2160" y="397"/>
                  <a:pt x="2168" y="406"/>
                </a:cubicBezTo>
                <a:cubicBezTo>
                  <a:pt x="2167" y="391"/>
                  <a:pt x="2153" y="392"/>
                  <a:pt x="2155" y="374"/>
                </a:cubicBezTo>
                <a:cubicBezTo>
                  <a:pt x="2163" y="375"/>
                  <a:pt x="2168" y="380"/>
                  <a:pt x="2178" y="378"/>
                </a:cubicBezTo>
                <a:cubicBezTo>
                  <a:pt x="2180" y="384"/>
                  <a:pt x="2183" y="388"/>
                  <a:pt x="2185" y="394"/>
                </a:cubicBezTo>
                <a:cubicBezTo>
                  <a:pt x="2183" y="406"/>
                  <a:pt x="2178" y="414"/>
                  <a:pt x="2165" y="414"/>
                </a:cubicBezTo>
                <a:cubicBezTo>
                  <a:pt x="2169" y="425"/>
                  <a:pt x="2178" y="430"/>
                  <a:pt x="2185" y="437"/>
                </a:cubicBezTo>
                <a:cubicBezTo>
                  <a:pt x="2190" y="432"/>
                  <a:pt x="2192" y="425"/>
                  <a:pt x="2199" y="433"/>
                </a:cubicBezTo>
                <a:cubicBezTo>
                  <a:pt x="2200" y="422"/>
                  <a:pt x="2191" y="421"/>
                  <a:pt x="2192" y="410"/>
                </a:cubicBezTo>
                <a:cubicBezTo>
                  <a:pt x="2204" y="408"/>
                  <a:pt x="2201" y="426"/>
                  <a:pt x="2215" y="422"/>
                </a:cubicBezTo>
                <a:cubicBezTo>
                  <a:pt x="2210" y="401"/>
                  <a:pt x="2174" y="397"/>
                  <a:pt x="2185" y="370"/>
                </a:cubicBezTo>
                <a:cubicBezTo>
                  <a:pt x="2190" y="376"/>
                  <a:pt x="2195" y="382"/>
                  <a:pt x="2199" y="390"/>
                </a:cubicBezTo>
                <a:cubicBezTo>
                  <a:pt x="2210" y="382"/>
                  <a:pt x="2221" y="386"/>
                  <a:pt x="2222" y="402"/>
                </a:cubicBezTo>
                <a:cubicBezTo>
                  <a:pt x="2225" y="394"/>
                  <a:pt x="2231" y="391"/>
                  <a:pt x="2232" y="382"/>
                </a:cubicBezTo>
                <a:cubicBezTo>
                  <a:pt x="2246" y="383"/>
                  <a:pt x="2253" y="398"/>
                  <a:pt x="2259" y="398"/>
                </a:cubicBezTo>
                <a:cubicBezTo>
                  <a:pt x="2264" y="396"/>
                  <a:pt x="2262" y="388"/>
                  <a:pt x="2263" y="382"/>
                </a:cubicBezTo>
                <a:cubicBezTo>
                  <a:pt x="2259" y="374"/>
                  <a:pt x="2245" y="379"/>
                  <a:pt x="2249" y="362"/>
                </a:cubicBezTo>
                <a:cubicBezTo>
                  <a:pt x="2243" y="394"/>
                  <a:pt x="2212" y="354"/>
                  <a:pt x="2209" y="382"/>
                </a:cubicBezTo>
                <a:cubicBezTo>
                  <a:pt x="2206" y="381"/>
                  <a:pt x="2205" y="378"/>
                  <a:pt x="2202" y="378"/>
                </a:cubicBezTo>
                <a:cubicBezTo>
                  <a:pt x="2203" y="374"/>
                  <a:pt x="2201" y="374"/>
                  <a:pt x="2199" y="374"/>
                </a:cubicBezTo>
                <a:cubicBezTo>
                  <a:pt x="2205" y="365"/>
                  <a:pt x="2229" y="362"/>
                  <a:pt x="2239" y="370"/>
                </a:cubicBezTo>
                <a:cubicBezTo>
                  <a:pt x="2240" y="361"/>
                  <a:pt x="2238" y="355"/>
                  <a:pt x="2236" y="350"/>
                </a:cubicBezTo>
                <a:cubicBezTo>
                  <a:pt x="2232" y="351"/>
                  <a:pt x="2233" y="357"/>
                  <a:pt x="2232" y="362"/>
                </a:cubicBezTo>
                <a:cubicBezTo>
                  <a:pt x="2226" y="357"/>
                  <a:pt x="2216" y="357"/>
                  <a:pt x="2219" y="342"/>
                </a:cubicBezTo>
                <a:cubicBezTo>
                  <a:pt x="2227" y="357"/>
                  <a:pt x="2246" y="332"/>
                  <a:pt x="2263" y="346"/>
                </a:cubicBezTo>
                <a:cubicBezTo>
                  <a:pt x="2268" y="343"/>
                  <a:pt x="2267" y="333"/>
                  <a:pt x="2269" y="326"/>
                </a:cubicBezTo>
                <a:cubicBezTo>
                  <a:pt x="2274" y="330"/>
                  <a:pt x="2285" y="342"/>
                  <a:pt x="2283" y="322"/>
                </a:cubicBezTo>
                <a:cubicBezTo>
                  <a:pt x="2297" y="326"/>
                  <a:pt x="2303" y="321"/>
                  <a:pt x="2310" y="338"/>
                </a:cubicBezTo>
                <a:cubicBezTo>
                  <a:pt x="2325" y="313"/>
                  <a:pt x="2355" y="346"/>
                  <a:pt x="2370" y="330"/>
                </a:cubicBezTo>
                <a:cubicBezTo>
                  <a:pt x="2363" y="345"/>
                  <a:pt x="2386" y="370"/>
                  <a:pt x="2397" y="362"/>
                </a:cubicBezTo>
                <a:cubicBezTo>
                  <a:pt x="2399" y="363"/>
                  <a:pt x="2391" y="386"/>
                  <a:pt x="2384" y="390"/>
                </a:cubicBezTo>
                <a:cubicBezTo>
                  <a:pt x="2386" y="409"/>
                  <a:pt x="2412" y="401"/>
                  <a:pt x="2411" y="426"/>
                </a:cubicBezTo>
                <a:cubicBezTo>
                  <a:pt x="2414" y="423"/>
                  <a:pt x="2417" y="421"/>
                  <a:pt x="2417" y="426"/>
                </a:cubicBezTo>
                <a:cubicBezTo>
                  <a:pt x="2422" y="424"/>
                  <a:pt x="2420" y="416"/>
                  <a:pt x="2421" y="410"/>
                </a:cubicBezTo>
                <a:cubicBezTo>
                  <a:pt x="2429" y="415"/>
                  <a:pt x="2432" y="426"/>
                  <a:pt x="2448" y="422"/>
                </a:cubicBezTo>
                <a:cubicBezTo>
                  <a:pt x="2447" y="427"/>
                  <a:pt x="2447" y="433"/>
                  <a:pt x="2451" y="433"/>
                </a:cubicBezTo>
                <a:cubicBezTo>
                  <a:pt x="2446" y="451"/>
                  <a:pt x="2439" y="424"/>
                  <a:pt x="2434" y="441"/>
                </a:cubicBezTo>
                <a:cubicBezTo>
                  <a:pt x="2421" y="442"/>
                  <a:pt x="2418" y="429"/>
                  <a:pt x="2404" y="430"/>
                </a:cubicBezTo>
                <a:cubicBezTo>
                  <a:pt x="2399" y="443"/>
                  <a:pt x="2384" y="443"/>
                  <a:pt x="2380" y="457"/>
                </a:cubicBezTo>
                <a:cubicBezTo>
                  <a:pt x="2381" y="469"/>
                  <a:pt x="2388" y="472"/>
                  <a:pt x="2394" y="477"/>
                </a:cubicBezTo>
                <a:cubicBezTo>
                  <a:pt x="2402" y="476"/>
                  <a:pt x="2389" y="470"/>
                  <a:pt x="2394" y="461"/>
                </a:cubicBezTo>
                <a:cubicBezTo>
                  <a:pt x="2397" y="464"/>
                  <a:pt x="2409" y="477"/>
                  <a:pt x="2414" y="465"/>
                </a:cubicBezTo>
                <a:cubicBezTo>
                  <a:pt x="2420" y="472"/>
                  <a:pt x="2428" y="475"/>
                  <a:pt x="2427" y="489"/>
                </a:cubicBezTo>
                <a:cubicBezTo>
                  <a:pt x="2440" y="478"/>
                  <a:pt x="2432" y="473"/>
                  <a:pt x="2451" y="469"/>
                </a:cubicBezTo>
                <a:cubicBezTo>
                  <a:pt x="2452" y="460"/>
                  <a:pt x="2450" y="454"/>
                  <a:pt x="2444" y="453"/>
                </a:cubicBezTo>
                <a:cubicBezTo>
                  <a:pt x="2463" y="442"/>
                  <a:pt x="2461" y="490"/>
                  <a:pt x="2485" y="485"/>
                </a:cubicBezTo>
                <a:cubicBezTo>
                  <a:pt x="2497" y="514"/>
                  <a:pt x="2499" y="510"/>
                  <a:pt x="2518" y="533"/>
                </a:cubicBezTo>
                <a:cubicBezTo>
                  <a:pt x="2507" y="544"/>
                  <a:pt x="2493" y="513"/>
                  <a:pt x="2475" y="509"/>
                </a:cubicBezTo>
                <a:cubicBezTo>
                  <a:pt x="2472" y="524"/>
                  <a:pt x="2482" y="524"/>
                  <a:pt x="2481" y="537"/>
                </a:cubicBezTo>
                <a:cubicBezTo>
                  <a:pt x="2471" y="531"/>
                  <a:pt x="2469" y="536"/>
                  <a:pt x="2458" y="537"/>
                </a:cubicBezTo>
                <a:cubicBezTo>
                  <a:pt x="2449" y="515"/>
                  <a:pt x="2440" y="494"/>
                  <a:pt x="2414" y="493"/>
                </a:cubicBezTo>
                <a:cubicBezTo>
                  <a:pt x="2418" y="509"/>
                  <a:pt x="2419" y="505"/>
                  <a:pt x="2421" y="521"/>
                </a:cubicBezTo>
                <a:cubicBezTo>
                  <a:pt x="2413" y="509"/>
                  <a:pt x="2405" y="498"/>
                  <a:pt x="2397" y="485"/>
                </a:cubicBezTo>
                <a:cubicBezTo>
                  <a:pt x="2390" y="495"/>
                  <a:pt x="2406" y="519"/>
                  <a:pt x="2397" y="533"/>
                </a:cubicBezTo>
                <a:cubicBezTo>
                  <a:pt x="2420" y="515"/>
                  <a:pt x="2427" y="559"/>
                  <a:pt x="2448" y="545"/>
                </a:cubicBezTo>
                <a:cubicBezTo>
                  <a:pt x="2446" y="559"/>
                  <a:pt x="2426" y="549"/>
                  <a:pt x="2438" y="569"/>
                </a:cubicBezTo>
                <a:cubicBezTo>
                  <a:pt x="2427" y="572"/>
                  <a:pt x="2425" y="565"/>
                  <a:pt x="2421" y="561"/>
                </a:cubicBezTo>
                <a:cubicBezTo>
                  <a:pt x="2432" y="560"/>
                  <a:pt x="2424" y="551"/>
                  <a:pt x="2414" y="545"/>
                </a:cubicBezTo>
                <a:cubicBezTo>
                  <a:pt x="2417" y="562"/>
                  <a:pt x="2416" y="578"/>
                  <a:pt x="2431" y="589"/>
                </a:cubicBezTo>
                <a:cubicBezTo>
                  <a:pt x="2435" y="588"/>
                  <a:pt x="2434" y="581"/>
                  <a:pt x="2434" y="577"/>
                </a:cubicBezTo>
                <a:cubicBezTo>
                  <a:pt x="2440" y="591"/>
                  <a:pt x="2443" y="631"/>
                  <a:pt x="2468" y="621"/>
                </a:cubicBezTo>
                <a:cubicBezTo>
                  <a:pt x="2464" y="634"/>
                  <a:pt x="2471" y="653"/>
                  <a:pt x="2478" y="664"/>
                </a:cubicBezTo>
                <a:cubicBezTo>
                  <a:pt x="2467" y="659"/>
                  <a:pt x="2442" y="677"/>
                  <a:pt x="2427" y="664"/>
                </a:cubicBezTo>
                <a:cubicBezTo>
                  <a:pt x="2425" y="676"/>
                  <a:pt x="2432" y="675"/>
                  <a:pt x="2431" y="684"/>
                </a:cubicBezTo>
                <a:cubicBezTo>
                  <a:pt x="2447" y="657"/>
                  <a:pt x="2463" y="739"/>
                  <a:pt x="2478" y="700"/>
                </a:cubicBezTo>
                <a:cubicBezTo>
                  <a:pt x="2488" y="726"/>
                  <a:pt x="2489" y="738"/>
                  <a:pt x="2495" y="768"/>
                </a:cubicBezTo>
                <a:cubicBezTo>
                  <a:pt x="2491" y="763"/>
                  <a:pt x="2477" y="760"/>
                  <a:pt x="2481" y="776"/>
                </a:cubicBezTo>
                <a:cubicBezTo>
                  <a:pt x="2476" y="748"/>
                  <a:pt x="2440" y="732"/>
                  <a:pt x="2434" y="692"/>
                </a:cubicBezTo>
                <a:cubicBezTo>
                  <a:pt x="2427" y="729"/>
                  <a:pt x="2434" y="766"/>
                  <a:pt x="2444" y="800"/>
                </a:cubicBezTo>
                <a:cubicBezTo>
                  <a:pt x="2441" y="797"/>
                  <a:pt x="2441" y="791"/>
                  <a:pt x="2434" y="792"/>
                </a:cubicBezTo>
                <a:cubicBezTo>
                  <a:pt x="2429" y="813"/>
                  <a:pt x="2438" y="829"/>
                  <a:pt x="2441" y="856"/>
                </a:cubicBezTo>
                <a:cubicBezTo>
                  <a:pt x="2435" y="857"/>
                  <a:pt x="2435" y="852"/>
                  <a:pt x="2431" y="852"/>
                </a:cubicBezTo>
                <a:cubicBezTo>
                  <a:pt x="2433" y="874"/>
                  <a:pt x="2438" y="893"/>
                  <a:pt x="2448" y="907"/>
                </a:cubicBezTo>
                <a:cubicBezTo>
                  <a:pt x="2444" y="919"/>
                  <a:pt x="2439" y="903"/>
                  <a:pt x="2434" y="903"/>
                </a:cubicBezTo>
                <a:cubicBezTo>
                  <a:pt x="2428" y="922"/>
                  <a:pt x="2451" y="962"/>
                  <a:pt x="2444" y="999"/>
                </a:cubicBezTo>
                <a:cubicBezTo>
                  <a:pt x="2463" y="982"/>
                  <a:pt x="2459" y="940"/>
                  <a:pt x="2454" y="915"/>
                </a:cubicBezTo>
                <a:cubicBezTo>
                  <a:pt x="2481" y="930"/>
                  <a:pt x="2464" y="974"/>
                  <a:pt x="2471" y="1011"/>
                </a:cubicBezTo>
                <a:cubicBezTo>
                  <a:pt x="2490" y="996"/>
                  <a:pt x="2475" y="941"/>
                  <a:pt x="2485" y="915"/>
                </a:cubicBezTo>
                <a:cubicBezTo>
                  <a:pt x="2499" y="934"/>
                  <a:pt x="2496" y="974"/>
                  <a:pt x="2508" y="995"/>
                </a:cubicBezTo>
                <a:cubicBezTo>
                  <a:pt x="2499" y="995"/>
                  <a:pt x="2501" y="988"/>
                  <a:pt x="2495" y="995"/>
                </a:cubicBezTo>
                <a:cubicBezTo>
                  <a:pt x="2493" y="1014"/>
                  <a:pt x="2505" y="1017"/>
                  <a:pt x="2505" y="1035"/>
                </a:cubicBezTo>
                <a:cubicBezTo>
                  <a:pt x="2497" y="1019"/>
                  <a:pt x="2499" y="1037"/>
                  <a:pt x="2491" y="1043"/>
                </a:cubicBezTo>
                <a:cubicBezTo>
                  <a:pt x="2494" y="1047"/>
                  <a:pt x="2499" y="1047"/>
                  <a:pt x="2498" y="1055"/>
                </a:cubicBezTo>
                <a:cubicBezTo>
                  <a:pt x="2494" y="1050"/>
                  <a:pt x="2493" y="1053"/>
                  <a:pt x="2488" y="1055"/>
                </a:cubicBezTo>
                <a:cubicBezTo>
                  <a:pt x="2494" y="1068"/>
                  <a:pt x="2483" y="1072"/>
                  <a:pt x="2481" y="1086"/>
                </a:cubicBezTo>
                <a:cubicBezTo>
                  <a:pt x="2485" y="1098"/>
                  <a:pt x="2496" y="1085"/>
                  <a:pt x="2501" y="1086"/>
                </a:cubicBezTo>
                <a:cubicBezTo>
                  <a:pt x="2500" y="1133"/>
                  <a:pt x="2473" y="1148"/>
                  <a:pt x="2458" y="1178"/>
                </a:cubicBezTo>
                <a:cubicBezTo>
                  <a:pt x="2457" y="1156"/>
                  <a:pt x="2482" y="1130"/>
                  <a:pt x="2485" y="1098"/>
                </a:cubicBezTo>
                <a:cubicBezTo>
                  <a:pt x="2465" y="1125"/>
                  <a:pt x="2453" y="1161"/>
                  <a:pt x="2438" y="1194"/>
                </a:cubicBezTo>
                <a:cubicBezTo>
                  <a:pt x="2442" y="1206"/>
                  <a:pt x="2454" y="1177"/>
                  <a:pt x="2458" y="1198"/>
                </a:cubicBezTo>
                <a:cubicBezTo>
                  <a:pt x="2461" y="1212"/>
                  <a:pt x="2443" y="1202"/>
                  <a:pt x="2441" y="1210"/>
                </a:cubicBezTo>
                <a:cubicBezTo>
                  <a:pt x="2452" y="1216"/>
                  <a:pt x="2460" y="1235"/>
                  <a:pt x="2471" y="1234"/>
                </a:cubicBezTo>
                <a:cubicBezTo>
                  <a:pt x="2475" y="1241"/>
                  <a:pt x="2468" y="1246"/>
                  <a:pt x="2468" y="1258"/>
                </a:cubicBezTo>
                <a:cubicBezTo>
                  <a:pt x="2469" y="1266"/>
                  <a:pt x="2486" y="1261"/>
                  <a:pt x="2485" y="1254"/>
                </a:cubicBezTo>
                <a:cubicBezTo>
                  <a:pt x="2483" y="1274"/>
                  <a:pt x="2441" y="1299"/>
                  <a:pt x="2444" y="1325"/>
                </a:cubicBezTo>
                <a:cubicBezTo>
                  <a:pt x="2430" y="1328"/>
                  <a:pt x="2426" y="1344"/>
                  <a:pt x="2411" y="1345"/>
                </a:cubicBezTo>
                <a:cubicBezTo>
                  <a:pt x="2417" y="1340"/>
                  <a:pt x="2423" y="1321"/>
                  <a:pt x="2431" y="1329"/>
                </a:cubicBezTo>
                <a:cubicBezTo>
                  <a:pt x="2419" y="1320"/>
                  <a:pt x="2442" y="1312"/>
                  <a:pt x="2431" y="1305"/>
                </a:cubicBezTo>
                <a:cubicBezTo>
                  <a:pt x="2431" y="1306"/>
                  <a:pt x="2456" y="1299"/>
                  <a:pt x="2438" y="1293"/>
                </a:cubicBezTo>
                <a:cubicBezTo>
                  <a:pt x="2445" y="1290"/>
                  <a:pt x="2457" y="1294"/>
                  <a:pt x="2461" y="1278"/>
                </a:cubicBezTo>
                <a:cubicBezTo>
                  <a:pt x="2451" y="1264"/>
                  <a:pt x="2462" y="1237"/>
                  <a:pt x="2441" y="1230"/>
                </a:cubicBezTo>
                <a:cubicBezTo>
                  <a:pt x="2436" y="1235"/>
                  <a:pt x="2438" y="1247"/>
                  <a:pt x="2424" y="1242"/>
                </a:cubicBezTo>
                <a:cubicBezTo>
                  <a:pt x="2428" y="1231"/>
                  <a:pt x="2428" y="1214"/>
                  <a:pt x="2427" y="1198"/>
                </a:cubicBezTo>
                <a:cubicBezTo>
                  <a:pt x="2401" y="1209"/>
                  <a:pt x="2413" y="1229"/>
                  <a:pt x="2404" y="1250"/>
                </a:cubicBezTo>
                <a:cubicBezTo>
                  <a:pt x="2390" y="1233"/>
                  <a:pt x="2390" y="1212"/>
                  <a:pt x="2387" y="1190"/>
                </a:cubicBezTo>
                <a:cubicBezTo>
                  <a:pt x="2394" y="1185"/>
                  <a:pt x="2407" y="1187"/>
                  <a:pt x="2407" y="1174"/>
                </a:cubicBezTo>
                <a:cubicBezTo>
                  <a:pt x="2414" y="1176"/>
                  <a:pt x="2420" y="1180"/>
                  <a:pt x="2417" y="1194"/>
                </a:cubicBezTo>
                <a:cubicBezTo>
                  <a:pt x="2427" y="1180"/>
                  <a:pt x="2432" y="1168"/>
                  <a:pt x="2427" y="1146"/>
                </a:cubicBezTo>
                <a:cubicBezTo>
                  <a:pt x="2442" y="1134"/>
                  <a:pt x="2460" y="1105"/>
                  <a:pt x="2451" y="1078"/>
                </a:cubicBezTo>
                <a:cubicBezTo>
                  <a:pt x="2441" y="1095"/>
                  <a:pt x="2453" y="1115"/>
                  <a:pt x="2427" y="1126"/>
                </a:cubicBezTo>
                <a:cubicBezTo>
                  <a:pt x="2428" y="1099"/>
                  <a:pt x="2445" y="1091"/>
                  <a:pt x="2441" y="1059"/>
                </a:cubicBezTo>
                <a:cubicBezTo>
                  <a:pt x="2433" y="1080"/>
                  <a:pt x="2422" y="1100"/>
                  <a:pt x="2424" y="1122"/>
                </a:cubicBezTo>
                <a:cubicBezTo>
                  <a:pt x="2418" y="1123"/>
                  <a:pt x="2417" y="1117"/>
                  <a:pt x="2411" y="1118"/>
                </a:cubicBezTo>
                <a:cubicBezTo>
                  <a:pt x="2412" y="1122"/>
                  <a:pt x="2414" y="1125"/>
                  <a:pt x="2417" y="1126"/>
                </a:cubicBezTo>
                <a:cubicBezTo>
                  <a:pt x="2395" y="1140"/>
                  <a:pt x="2383" y="1168"/>
                  <a:pt x="2374" y="1198"/>
                </a:cubicBezTo>
                <a:cubicBezTo>
                  <a:pt x="2362" y="1187"/>
                  <a:pt x="2352" y="1205"/>
                  <a:pt x="2353" y="1222"/>
                </a:cubicBezTo>
                <a:cubicBezTo>
                  <a:pt x="2336" y="1194"/>
                  <a:pt x="2342" y="1235"/>
                  <a:pt x="2337" y="1254"/>
                </a:cubicBezTo>
                <a:cubicBezTo>
                  <a:pt x="2332" y="1232"/>
                  <a:pt x="2314" y="1250"/>
                  <a:pt x="2306" y="1258"/>
                </a:cubicBezTo>
                <a:cubicBezTo>
                  <a:pt x="2310" y="1270"/>
                  <a:pt x="2330" y="1263"/>
                  <a:pt x="2320" y="1282"/>
                </a:cubicBezTo>
                <a:cubicBezTo>
                  <a:pt x="2327" y="1283"/>
                  <a:pt x="2326" y="1276"/>
                  <a:pt x="2327" y="1270"/>
                </a:cubicBezTo>
                <a:cubicBezTo>
                  <a:pt x="2333" y="1285"/>
                  <a:pt x="2344" y="1303"/>
                  <a:pt x="2343" y="1325"/>
                </a:cubicBezTo>
                <a:cubicBezTo>
                  <a:pt x="2339" y="1329"/>
                  <a:pt x="2333" y="1318"/>
                  <a:pt x="2327" y="1333"/>
                </a:cubicBezTo>
                <a:cubicBezTo>
                  <a:pt x="2318" y="1329"/>
                  <a:pt x="2328" y="1302"/>
                  <a:pt x="2320" y="1297"/>
                </a:cubicBezTo>
                <a:cubicBezTo>
                  <a:pt x="2314" y="1313"/>
                  <a:pt x="2317" y="1339"/>
                  <a:pt x="2296" y="1337"/>
                </a:cubicBezTo>
                <a:cubicBezTo>
                  <a:pt x="2300" y="1353"/>
                  <a:pt x="2308" y="1338"/>
                  <a:pt x="2320" y="1341"/>
                </a:cubicBezTo>
                <a:cubicBezTo>
                  <a:pt x="2308" y="1353"/>
                  <a:pt x="2314" y="1351"/>
                  <a:pt x="2330" y="1349"/>
                </a:cubicBezTo>
                <a:cubicBezTo>
                  <a:pt x="2329" y="1356"/>
                  <a:pt x="2334" y="1358"/>
                  <a:pt x="2333" y="1365"/>
                </a:cubicBezTo>
                <a:cubicBezTo>
                  <a:pt x="2331" y="1363"/>
                  <a:pt x="2328" y="1361"/>
                  <a:pt x="2323" y="1361"/>
                </a:cubicBezTo>
                <a:cubicBezTo>
                  <a:pt x="2331" y="1384"/>
                  <a:pt x="2319" y="1400"/>
                  <a:pt x="2320" y="1425"/>
                </a:cubicBezTo>
                <a:cubicBezTo>
                  <a:pt x="2331" y="1428"/>
                  <a:pt x="2333" y="1419"/>
                  <a:pt x="2343" y="1421"/>
                </a:cubicBezTo>
                <a:cubicBezTo>
                  <a:pt x="2350" y="1429"/>
                  <a:pt x="2337" y="1437"/>
                  <a:pt x="2337" y="1449"/>
                </a:cubicBezTo>
                <a:cubicBezTo>
                  <a:pt x="2325" y="1446"/>
                  <a:pt x="2322" y="1456"/>
                  <a:pt x="2316" y="1449"/>
                </a:cubicBezTo>
                <a:cubicBezTo>
                  <a:pt x="2307" y="1461"/>
                  <a:pt x="2305" y="1481"/>
                  <a:pt x="2286" y="1481"/>
                </a:cubicBezTo>
                <a:cubicBezTo>
                  <a:pt x="2288" y="1489"/>
                  <a:pt x="2303" y="1482"/>
                  <a:pt x="2310" y="1485"/>
                </a:cubicBezTo>
                <a:cubicBezTo>
                  <a:pt x="2310" y="1504"/>
                  <a:pt x="2308" y="1520"/>
                  <a:pt x="2300" y="1528"/>
                </a:cubicBezTo>
                <a:cubicBezTo>
                  <a:pt x="2290" y="1525"/>
                  <a:pt x="2306" y="1514"/>
                  <a:pt x="2296" y="1508"/>
                </a:cubicBezTo>
                <a:cubicBezTo>
                  <a:pt x="2292" y="1516"/>
                  <a:pt x="2273" y="1507"/>
                  <a:pt x="2273" y="1520"/>
                </a:cubicBezTo>
                <a:cubicBezTo>
                  <a:pt x="2274" y="1526"/>
                  <a:pt x="2277" y="1519"/>
                  <a:pt x="2283" y="1520"/>
                </a:cubicBezTo>
                <a:cubicBezTo>
                  <a:pt x="2268" y="1526"/>
                  <a:pt x="2255" y="1552"/>
                  <a:pt x="2236" y="1540"/>
                </a:cubicBezTo>
                <a:cubicBezTo>
                  <a:pt x="2233" y="1527"/>
                  <a:pt x="2247" y="1535"/>
                  <a:pt x="2249" y="1528"/>
                </a:cubicBezTo>
                <a:cubicBezTo>
                  <a:pt x="2224" y="1515"/>
                  <a:pt x="2210" y="1549"/>
                  <a:pt x="2202" y="1572"/>
                </a:cubicBezTo>
                <a:cubicBezTo>
                  <a:pt x="2205" y="1584"/>
                  <a:pt x="2213" y="1570"/>
                  <a:pt x="2219" y="1572"/>
                </a:cubicBezTo>
                <a:cubicBezTo>
                  <a:pt x="2219" y="1580"/>
                  <a:pt x="2210" y="1577"/>
                  <a:pt x="2212" y="1588"/>
                </a:cubicBezTo>
                <a:cubicBezTo>
                  <a:pt x="2227" y="1588"/>
                  <a:pt x="2228" y="1572"/>
                  <a:pt x="2242" y="1572"/>
                </a:cubicBezTo>
                <a:cubicBezTo>
                  <a:pt x="2244" y="1563"/>
                  <a:pt x="2227" y="1574"/>
                  <a:pt x="2232" y="1560"/>
                </a:cubicBezTo>
                <a:cubicBezTo>
                  <a:pt x="2242" y="1545"/>
                  <a:pt x="2271" y="1578"/>
                  <a:pt x="2293" y="1560"/>
                </a:cubicBezTo>
                <a:cubicBezTo>
                  <a:pt x="2295" y="1548"/>
                  <a:pt x="2281" y="1550"/>
                  <a:pt x="2289" y="1540"/>
                </a:cubicBezTo>
                <a:cubicBezTo>
                  <a:pt x="2317" y="1539"/>
                  <a:pt x="2327" y="1518"/>
                  <a:pt x="2347" y="1508"/>
                </a:cubicBezTo>
                <a:cubicBezTo>
                  <a:pt x="2341" y="1501"/>
                  <a:pt x="2348" y="1486"/>
                  <a:pt x="2350" y="1477"/>
                </a:cubicBezTo>
                <a:cubicBezTo>
                  <a:pt x="2356" y="1483"/>
                  <a:pt x="2370" y="1480"/>
                  <a:pt x="2380" y="1481"/>
                </a:cubicBezTo>
                <a:cubicBezTo>
                  <a:pt x="2376" y="1486"/>
                  <a:pt x="2376" y="1491"/>
                  <a:pt x="2380" y="1497"/>
                </a:cubicBezTo>
                <a:cubicBezTo>
                  <a:pt x="2390" y="1494"/>
                  <a:pt x="2394" y="1487"/>
                  <a:pt x="2404" y="1485"/>
                </a:cubicBezTo>
                <a:cubicBezTo>
                  <a:pt x="2405" y="1493"/>
                  <a:pt x="2401" y="1497"/>
                  <a:pt x="2394" y="1497"/>
                </a:cubicBezTo>
                <a:cubicBezTo>
                  <a:pt x="2412" y="1507"/>
                  <a:pt x="2429" y="1483"/>
                  <a:pt x="2448" y="1481"/>
                </a:cubicBezTo>
                <a:cubicBezTo>
                  <a:pt x="2435" y="1475"/>
                  <a:pt x="2477" y="1448"/>
                  <a:pt x="2488" y="1433"/>
                </a:cubicBezTo>
                <a:cubicBezTo>
                  <a:pt x="2485" y="1427"/>
                  <a:pt x="2477" y="1428"/>
                  <a:pt x="2475" y="1421"/>
                </a:cubicBezTo>
                <a:cubicBezTo>
                  <a:pt x="2480" y="1406"/>
                  <a:pt x="2496" y="1404"/>
                  <a:pt x="2501" y="1389"/>
                </a:cubicBezTo>
                <a:cubicBezTo>
                  <a:pt x="2476" y="1402"/>
                  <a:pt x="2445" y="1444"/>
                  <a:pt x="2407" y="1457"/>
                </a:cubicBezTo>
                <a:cubicBezTo>
                  <a:pt x="2438" y="1432"/>
                  <a:pt x="2465" y="1402"/>
                  <a:pt x="2498" y="1381"/>
                </a:cubicBezTo>
                <a:cubicBezTo>
                  <a:pt x="2498" y="1374"/>
                  <a:pt x="2498" y="1368"/>
                  <a:pt x="2498" y="1361"/>
                </a:cubicBezTo>
                <a:cubicBezTo>
                  <a:pt x="2506" y="1356"/>
                  <a:pt x="2511" y="1347"/>
                  <a:pt x="2525" y="1349"/>
                </a:cubicBezTo>
                <a:cubicBezTo>
                  <a:pt x="2521" y="1360"/>
                  <a:pt x="2518" y="1362"/>
                  <a:pt x="2508" y="1357"/>
                </a:cubicBezTo>
                <a:cubicBezTo>
                  <a:pt x="2516" y="1363"/>
                  <a:pt x="2515" y="1365"/>
                  <a:pt x="2512" y="1377"/>
                </a:cubicBezTo>
                <a:cubicBezTo>
                  <a:pt x="2525" y="1370"/>
                  <a:pt x="2533" y="1357"/>
                  <a:pt x="2549" y="1353"/>
                </a:cubicBezTo>
                <a:cubicBezTo>
                  <a:pt x="2542" y="1332"/>
                  <a:pt x="2558" y="1343"/>
                  <a:pt x="2569" y="1329"/>
                </a:cubicBezTo>
                <a:cubicBezTo>
                  <a:pt x="2563" y="1304"/>
                  <a:pt x="2586" y="1285"/>
                  <a:pt x="2592" y="1262"/>
                </a:cubicBezTo>
                <a:cubicBezTo>
                  <a:pt x="2579" y="1244"/>
                  <a:pt x="2571" y="1281"/>
                  <a:pt x="2555" y="1270"/>
                </a:cubicBezTo>
                <a:cubicBezTo>
                  <a:pt x="2547" y="1277"/>
                  <a:pt x="2542" y="1288"/>
                  <a:pt x="2542" y="1305"/>
                </a:cubicBezTo>
                <a:cubicBezTo>
                  <a:pt x="2533" y="1304"/>
                  <a:pt x="2527" y="1307"/>
                  <a:pt x="2528" y="1317"/>
                </a:cubicBezTo>
                <a:cubicBezTo>
                  <a:pt x="2518" y="1311"/>
                  <a:pt x="2531" y="1300"/>
                  <a:pt x="2528" y="1289"/>
                </a:cubicBezTo>
                <a:cubicBezTo>
                  <a:pt x="2511" y="1290"/>
                  <a:pt x="2493" y="1300"/>
                  <a:pt x="2481" y="1321"/>
                </a:cubicBezTo>
                <a:cubicBezTo>
                  <a:pt x="2482" y="1330"/>
                  <a:pt x="2490" y="1330"/>
                  <a:pt x="2498" y="1329"/>
                </a:cubicBezTo>
                <a:cubicBezTo>
                  <a:pt x="2496" y="1338"/>
                  <a:pt x="2491" y="1342"/>
                  <a:pt x="2488" y="1349"/>
                </a:cubicBezTo>
                <a:cubicBezTo>
                  <a:pt x="2502" y="1343"/>
                  <a:pt x="2510" y="1330"/>
                  <a:pt x="2522" y="1321"/>
                </a:cubicBezTo>
                <a:cubicBezTo>
                  <a:pt x="2520" y="1335"/>
                  <a:pt x="2497" y="1358"/>
                  <a:pt x="2481" y="1369"/>
                </a:cubicBezTo>
                <a:cubicBezTo>
                  <a:pt x="2492" y="1347"/>
                  <a:pt x="2468" y="1346"/>
                  <a:pt x="2478" y="1321"/>
                </a:cubicBezTo>
                <a:cubicBezTo>
                  <a:pt x="2465" y="1327"/>
                  <a:pt x="2454" y="1332"/>
                  <a:pt x="2444" y="1349"/>
                </a:cubicBezTo>
                <a:cubicBezTo>
                  <a:pt x="2452" y="1304"/>
                  <a:pt x="2508" y="1260"/>
                  <a:pt x="2512" y="1210"/>
                </a:cubicBezTo>
                <a:cubicBezTo>
                  <a:pt x="2509" y="1221"/>
                  <a:pt x="2502" y="1228"/>
                  <a:pt x="2498" y="1238"/>
                </a:cubicBezTo>
                <a:cubicBezTo>
                  <a:pt x="2485" y="1234"/>
                  <a:pt x="2500" y="1213"/>
                  <a:pt x="2501" y="1202"/>
                </a:cubicBezTo>
                <a:cubicBezTo>
                  <a:pt x="2530" y="1211"/>
                  <a:pt x="2543" y="1160"/>
                  <a:pt x="2549" y="1118"/>
                </a:cubicBezTo>
                <a:cubicBezTo>
                  <a:pt x="2531" y="1113"/>
                  <a:pt x="2533" y="1132"/>
                  <a:pt x="2518" y="1130"/>
                </a:cubicBezTo>
                <a:cubicBezTo>
                  <a:pt x="2521" y="1106"/>
                  <a:pt x="2529" y="1064"/>
                  <a:pt x="2528" y="1027"/>
                </a:cubicBezTo>
                <a:cubicBezTo>
                  <a:pt x="2537" y="1033"/>
                  <a:pt x="2537" y="1049"/>
                  <a:pt x="2545" y="1047"/>
                </a:cubicBezTo>
                <a:cubicBezTo>
                  <a:pt x="2545" y="1065"/>
                  <a:pt x="2530" y="1065"/>
                  <a:pt x="2532" y="1086"/>
                </a:cubicBezTo>
                <a:cubicBezTo>
                  <a:pt x="2538" y="1086"/>
                  <a:pt x="2546" y="1095"/>
                  <a:pt x="2539" y="1110"/>
                </a:cubicBezTo>
                <a:cubicBezTo>
                  <a:pt x="2572" y="1111"/>
                  <a:pt x="2548" y="1045"/>
                  <a:pt x="2569" y="1031"/>
                </a:cubicBezTo>
                <a:cubicBezTo>
                  <a:pt x="2562" y="1090"/>
                  <a:pt x="2554" y="1139"/>
                  <a:pt x="2542" y="1202"/>
                </a:cubicBezTo>
                <a:cubicBezTo>
                  <a:pt x="2543" y="1212"/>
                  <a:pt x="2565" y="1198"/>
                  <a:pt x="2559" y="1218"/>
                </a:cubicBezTo>
                <a:cubicBezTo>
                  <a:pt x="2566" y="1213"/>
                  <a:pt x="2568" y="1190"/>
                  <a:pt x="2579" y="1202"/>
                </a:cubicBezTo>
                <a:cubicBezTo>
                  <a:pt x="2581" y="1181"/>
                  <a:pt x="2583" y="1162"/>
                  <a:pt x="2592" y="1150"/>
                </a:cubicBezTo>
                <a:cubicBezTo>
                  <a:pt x="2600" y="1148"/>
                  <a:pt x="2597" y="1158"/>
                  <a:pt x="2602" y="1158"/>
                </a:cubicBezTo>
                <a:cubicBezTo>
                  <a:pt x="2600" y="1177"/>
                  <a:pt x="2591" y="1187"/>
                  <a:pt x="2589" y="1206"/>
                </a:cubicBezTo>
                <a:cubicBezTo>
                  <a:pt x="2613" y="1195"/>
                  <a:pt x="2619" y="1136"/>
                  <a:pt x="2609" y="1110"/>
                </a:cubicBezTo>
                <a:cubicBezTo>
                  <a:pt x="2595" y="1115"/>
                  <a:pt x="2609" y="1127"/>
                  <a:pt x="2609" y="1138"/>
                </a:cubicBezTo>
                <a:cubicBezTo>
                  <a:pt x="2592" y="1135"/>
                  <a:pt x="2589" y="1128"/>
                  <a:pt x="2572" y="1142"/>
                </a:cubicBezTo>
                <a:cubicBezTo>
                  <a:pt x="2564" y="1130"/>
                  <a:pt x="2582" y="1103"/>
                  <a:pt x="2569" y="1106"/>
                </a:cubicBezTo>
                <a:cubicBezTo>
                  <a:pt x="2570" y="1093"/>
                  <a:pt x="2573" y="1041"/>
                  <a:pt x="2576" y="1027"/>
                </a:cubicBezTo>
                <a:cubicBezTo>
                  <a:pt x="2575" y="981"/>
                  <a:pt x="2581" y="1024"/>
                  <a:pt x="2579" y="1047"/>
                </a:cubicBezTo>
                <a:cubicBezTo>
                  <a:pt x="2583" y="1052"/>
                  <a:pt x="2586" y="1048"/>
                  <a:pt x="2596" y="1047"/>
                </a:cubicBezTo>
                <a:cubicBezTo>
                  <a:pt x="2598" y="1059"/>
                  <a:pt x="2590" y="1058"/>
                  <a:pt x="2592" y="1071"/>
                </a:cubicBezTo>
                <a:cubicBezTo>
                  <a:pt x="2599" y="1073"/>
                  <a:pt x="2600" y="1063"/>
                  <a:pt x="2596" y="1063"/>
                </a:cubicBezTo>
                <a:cubicBezTo>
                  <a:pt x="2599" y="1049"/>
                  <a:pt x="2603" y="1062"/>
                  <a:pt x="2609" y="1055"/>
                </a:cubicBezTo>
                <a:cubicBezTo>
                  <a:pt x="2607" y="1032"/>
                  <a:pt x="2614" y="1021"/>
                  <a:pt x="2613" y="999"/>
                </a:cubicBezTo>
                <a:cubicBezTo>
                  <a:pt x="2618" y="998"/>
                  <a:pt x="2621" y="1006"/>
                  <a:pt x="2623" y="999"/>
                </a:cubicBezTo>
                <a:cubicBezTo>
                  <a:pt x="2630" y="1000"/>
                  <a:pt x="2624" y="1016"/>
                  <a:pt x="2629" y="1019"/>
                </a:cubicBezTo>
                <a:cubicBezTo>
                  <a:pt x="2649" y="1008"/>
                  <a:pt x="2661" y="1001"/>
                  <a:pt x="2676" y="995"/>
                </a:cubicBezTo>
                <a:cubicBezTo>
                  <a:pt x="2672" y="990"/>
                  <a:pt x="2673" y="978"/>
                  <a:pt x="2673" y="967"/>
                </a:cubicBezTo>
                <a:cubicBezTo>
                  <a:pt x="2670" y="955"/>
                  <a:pt x="2668" y="976"/>
                  <a:pt x="2660" y="971"/>
                </a:cubicBezTo>
                <a:cubicBezTo>
                  <a:pt x="2660" y="960"/>
                  <a:pt x="2661" y="948"/>
                  <a:pt x="2656" y="943"/>
                </a:cubicBezTo>
                <a:cubicBezTo>
                  <a:pt x="2644" y="946"/>
                  <a:pt x="2657" y="956"/>
                  <a:pt x="2653" y="971"/>
                </a:cubicBezTo>
                <a:cubicBezTo>
                  <a:pt x="2645" y="956"/>
                  <a:pt x="2624" y="957"/>
                  <a:pt x="2623" y="935"/>
                </a:cubicBezTo>
                <a:cubicBezTo>
                  <a:pt x="2633" y="932"/>
                  <a:pt x="2627" y="948"/>
                  <a:pt x="2636" y="947"/>
                </a:cubicBezTo>
                <a:cubicBezTo>
                  <a:pt x="2647" y="900"/>
                  <a:pt x="2630" y="885"/>
                  <a:pt x="2633" y="848"/>
                </a:cubicBezTo>
                <a:cubicBezTo>
                  <a:pt x="2642" y="843"/>
                  <a:pt x="2670" y="870"/>
                  <a:pt x="2673" y="844"/>
                </a:cubicBezTo>
                <a:cubicBezTo>
                  <a:pt x="2724" y="845"/>
                  <a:pt x="2695" y="915"/>
                  <a:pt x="2713" y="939"/>
                </a:cubicBezTo>
                <a:cubicBezTo>
                  <a:pt x="2713" y="957"/>
                  <a:pt x="2709" y="971"/>
                  <a:pt x="2693" y="971"/>
                </a:cubicBezTo>
                <a:cubicBezTo>
                  <a:pt x="2694" y="934"/>
                  <a:pt x="2710" y="896"/>
                  <a:pt x="2680" y="883"/>
                </a:cubicBezTo>
                <a:cubicBezTo>
                  <a:pt x="2677" y="884"/>
                  <a:pt x="2676" y="887"/>
                  <a:pt x="2673" y="887"/>
                </a:cubicBezTo>
                <a:cubicBezTo>
                  <a:pt x="2677" y="908"/>
                  <a:pt x="2677" y="933"/>
                  <a:pt x="2690" y="943"/>
                </a:cubicBezTo>
                <a:cubicBezTo>
                  <a:pt x="2676" y="950"/>
                  <a:pt x="2697" y="974"/>
                  <a:pt x="2676" y="975"/>
                </a:cubicBezTo>
                <a:cubicBezTo>
                  <a:pt x="2692" y="1001"/>
                  <a:pt x="2679" y="1010"/>
                  <a:pt x="2676" y="1043"/>
                </a:cubicBezTo>
                <a:cubicBezTo>
                  <a:pt x="2679" y="1046"/>
                  <a:pt x="2683" y="1049"/>
                  <a:pt x="2687" y="1051"/>
                </a:cubicBezTo>
                <a:cubicBezTo>
                  <a:pt x="2694" y="1041"/>
                  <a:pt x="2688" y="1015"/>
                  <a:pt x="2690" y="999"/>
                </a:cubicBezTo>
                <a:cubicBezTo>
                  <a:pt x="2725" y="1017"/>
                  <a:pt x="2683" y="1056"/>
                  <a:pt x="2680" y="1078"/>
                </a:cubicBezTo>
                <a:cubicBezTo>
                  <a:pt x="2696" y="1064"/>
                  <a:pt x="2707" y="1081"/>
                  <a:pt x="2710" y="1063"/>
                </a:cubicBezTo>
                <a:cubicBezTo>
                  <a:pt x="2724" y="1073"/>
                  <a:pt x="2707" y="1133"/>
                  <a:pt x="2683" y="1122"/>
                </a:cubicBezTo>
                <a:cubicBezTo>
                  <a:pt x="2681" y="1138"/>
                  <a:pt x="2688" y="1143"/>
                  <a:pt x="2693" y="1150"/>
                </a:cubicBezTo>
                <a:cubicBezTo>
                  <a:pt x="2688" y="1160"/>
                  <a:pt x="2688" y="1175"/>
                  <a:pt x="2680" y="1182"/>
                </a:cubicBezTo>
                <a:cubicBezTo>
                  <a:pt x="2695" y="1226"/>
                  <a:pt x="2642" y="1243"/>
                  <a:pt x="2653" y="1293"/>
                </a:cubicBezTo>
                <a:cubicBezTo>
                  <a:pt x="2638" y="1301"/>
                  <a:pt x="2643" y="1309"/>
                  <a:pt x="2636" y="1325"/>
                </a:cubicBezTo>
                <a:cubicBezTo>
                  <a:pt x="2613" y="1327"/>
                  <a:pt x="2597" y="1316"/>
                  <a:pt x="2582" y="1329"/>
                </a:cubicBezTo>
                <a:cubicBezTo>
                  <a:pt x="2591" y="1339"/>
                  <a:pt x="2605" y="1342"/>
                  <a:pt x="2616" y="1349"/>
                </a:cubicBezTo>
                <a:cubicBezTo>
                  <a:pt x="2619" y="1350"/>
                  <a:pt x="2619" y="1348"/>
                  <a:pt x="2619" y="1345"/>
                </a:cubicBezTo>
                <a:cubicBezTo>
                  <a:pt x="2603" y="1366"/>
                  <a:pt x="2576" y="1408"/>
                  <a:pt x="2545" y="1425"/>
                </a:cubicBezTo>
                <a:close/>
                <a:moveTo>
                  <a:pt x="2582" y="1385"/>
                </a:moveTo>
                <a:cubicBezTo>
                  <a:pt x="2577" y="1379"/>
                  <a:pt x="2563" y="1384"/>
                  <a:pt x="2565" y="1369"/>
                </a:cubicBezTo>
                <a:cubicBezTo>
                  <a:pt x="2548" y="1386"/>
                  <a:pt x="2538" y="1384"/>
                  <a:pt x="2522" y="1401"/>
                </a:cubicBezTo>
                <a:cubicBezTo>
                  <a:pt x="2543" y="1412"/>
                  <a:pt x="2569" y="1396"/>
                  <a:pt x="2582" y="1385"/>
                </a:cubicBezTo>
                <a:close/>
                <a:moveTo>
                  <a:pt x="681" y="525"/>
                </a:moveTo>
                <a:cubicBezTo>
                  <a:pt x="698" y="527"/>
                  <a:pt x="717" y="511"/>
                  <a:pt x="708" y="497"/>
                </a:cubicBezTo>
                <a:cubicBezTo>
                  <a:pt x="708" y="499"/>
                  <a:pt x="705" y="502"/>
                  <a:pt x="705" y="497"/>
                </a:cubicBezTo>
                <a:cubicBezTo>
                  <a:pt x="693" y="502"/>
                  <a:pt x="687" y="513"/>
                  <a:pt x="681" y="525"/>
                </a:cubicBezTo>
                <a:close/>
                <a:moveTo>
                  <a:pt x="917" y="159"/>
                </a:moveTo>
                <a:cubicBezTo>
                  <a:pt x="922" y="158"/>
                  <a:pt x="929" y="160"/>
                  <a:pt x="930" y="155"/>
                </a:cubicBezTo>
                <a:cubicBezTo>
                  <a:pt x="918" y="149"/>
                  <a:pt x="938" y="149"/>
                  <a:pt x="933" y="139"/>
                </a:cubicBezTo>
                <a:cubicBezTo>
                  <a:pt x="905" y="161"/>
                  <a:pt x="853" y="163"/>
                  <a:pt x="843" y="199"/>
                </a:cubicBezTo>
                <a:cubicBezTo>
                  <a:pt x="865" y="182"/>
                  <a:pt x="898" y="197"/>
                  <a:pt x="917" y="159"/>
                </a:cubicBezTo>
                <a:close/>
                <a:moveTo>
                  <a:pt x="2088" y="378"/>
                </a:moveTo>
                <a:cubicBezTo>
                  <a:pt x="2101" y="375"/>
                  <a:pt x="2107" y="382"/>
                  <a:pt x="2118" y="382"/>
                </a:cubicBezTo>
                <a:cubicBezTo>
                  <a:pt x="2120" y="358"/>
                  <a:pt x="2090" y="357"/>
                  <a:pt x="2088" y="378"/>
                </a:cubicBezTo>
                <a:close/>
                <a:moveTo>
                  <a:pt x="2673" y="1146"/>
                </a:moveTo>
                <a:cubicBezTo>
                  <a:pt x="2679" y="1138"/>
                  <a:pt x="2677" y="1121"/>
                  <a:pt x="2680" y="1110"/>
                </a:cubicBezTo>
                <a:cubicBezTo>
                  <a:pt x="2672" y="1112"/>
                  <a:pt x="2658" y="1143"/>
                  <a:pt x="2673" y="1146"/>
                </a:cubicBezTo>
                <a:close/>
                <a:moveTo>
                  <a:pt x="2660" y="1182"/>
                </a:moveTo>
                <a:cubicBezTo>
                  <a:pt x="2657" y="1190"/>
                  <a:pt x="2648" y="1199"/>
                  <a:pt x="2660" y="1202"/>
                </a:cubicBezTo>
                <a:cubicBezTo>
                  <a:pt x="2662" y="1194"/>
                  <a:pt x="2671" y="1185"/>
                  <a:pt x="2660" y="1182"/>
                </a:cubicBezTo>
                <a:close/>
                <a:moveTo>
                  <a:pt x="2646" y="856"/>
                </a:moveTo>
                <a:cubicBezTo>
                  <a:pt x="2650" y="881"/>
                  <a:pt x="2641" y="899"/>
                  <a:pt x="2653" y="911"/>
                </a:cubicBezTo>
                <a:cubicBezTo>
                  <a:pt x="2654" y="908"/>
                  <a:pt x="2656" y="907"/>
                  <a:pt x="2660" y="907"/>
                </a:cubicBezTo>
                <a:cubicBezTo>
                  <a:pt x="2658" y="882"/>
                  <a:pt x="2663" y="867"/>
                  <a:pt x="2646" y="856"/>
                </a:cubicBezTo>
                <a:close/>
                <a:moveTo>
                  <a:pt x="2646" y="1106"/>
                </a:moveTo>
                <a:cubicBezTo>
                  <a:pt x="2633" y="1109"/>
                  <a:pt x="2627" y="1153"/>
                  <a:pt x="2623" y="1178"/>
                </a:cubicBezTo>
                <a:cubicBezTo>
                  <a:pt x="2634" y="1161"/>
                  <a:pt x="2649" y="1128"/>
                  <a:pt x="2646" y="1106"/>
                </a:cubicBezTo>
                <a:close/>
                <a:moveTo>
                  <a:pt x="2609" y="1222"/>
                </a:moveTo>
                <a:cubicBezTo>
                  <a:pt x="2614" y="1215"/>
                  <a:pt x="2631" y="1187"/>
                  <a:pt x="2619" y="1186"/>
                </a:cubicBezTo>
                <a:cubicBezTo>
                  <a:pt x="2619" y="1199"/>
                  <a:pt x="2600" y="1211"/>
                  <a:pt x="2609" y="1222"/>
                </a:cubicBezTo>
                <a:close/>
                <a:moveTo>
                  <a:pt x="2542" y="1242"/>
                </a:moveTo>
                <a:cubicBezTo>
                  <a:pt x="2526" y="1240"/>
                  <a:pt x="2528" y="1260"/>
                  <a:pt x="2525" y="1274"/>
                </a:cubicBezTo>
                <a:cubicBezTo>
                  <a:pt x="2533" y="1268"/>
                  <a:pt x="2538" y="1284"/>
                  <a:pt x="2539" y="1274"/>
                </a:cubicBezTo>
                <a:cubicBezTo>
                  <a:pt x="2538" y="1268"/>
                  <a:pt x="2541" y="1255"/>
                  <a:pt x="2542" y="1242"/>
                </a:cubicBezTo>
                <a:close/>
                <a:moveTo>
                  <a:pt x="2501" y="1266"/>
                </a:moveTo>
                <a:cubicBezTo>
                  <a:pt x="2512" y="1255"/>
                  <a:pt x="2527" y="1251"/>
                  <a:pt x="2528" y="1230"/>
                </a:cubicBezTo>
                <a:cubicBezTo>
                  <a:pt x="2518" y="1237"/>
                  <a:pt x="2499" y="1256"/>
                  <a:pt x="2501" y="1266"/>
                </a:cubicBezTo>
                <a:close/>
                <a:moveTo>
                  <a:pt x="2461" y="1035"/>
                </a:moveTo>
                <a:cubicBezTo>
                  <a:pt x="2472" y="1036"/>
                  <a:pt x="2469" y="1020"/>
                  <a:pt x="2475" y="1015"/>
                </a:cubicBezTo>
                <a:cubicBezTo>
                  <a:pt x="2465" y="1016"/>
                  <a:pt x="2455" y="1027"/>
                  <a:pt x="2461" y="1035"/>
                </a:cubicBezTo>
                <a:close/>
                <a:moveTo>
                  <a:pt x="2397" y="720"/>
                </a:moveTo>
                <a:cubicBezTo>
                  <a:pt x="2407" y="726"/>
                  <a:pt x="2402" y="748"/>
                  <a:pt x="2417" y="748"/>
                </a:cubicBezTo>
                <a:cubicBezTo>
                  <a:pt x="2422" y="743"/>
                  <a:pt x="2421" y="731"/>
                  <a:pt x="2421" y="720"/>
                </a:cubicBezTo>
                <a:cubicBezTo>
                  <a:pt x="2411" y="717"/>
                  <a:pt x="2412" y="726"/>
                  <a:pt x="2404" y="724"/>
                </a:cubicBezTo>
                <a:cubicBezTo>
                  <a:pt x="2403" y="720"/>
                  <a:pt x="2398" y="715"/>
                  <a:pt x="2397" y="720"/>
                </a:cubicBezTo>
                <a:close/>
                <a:moveTo>
                  <a:pt x="2380" y="788"/>
                </a:moveTo>
                <a:cubicBezTo>
                  <a:pt x="2388" y="757"/>
                  <a:pt x="2354" y="733"/>
                  <a:pt x="2350" y="696"/>
                </a:cubicBezTo>
                <a:cubicBezTo>
                  <a:pt x="2334" y="695"/>
                  <a:pt x="2332" y="718"/>
                  <a:pt x="2320" y="700"/>
                </a:cubicBezTo>
                <a:cubicBezTo>
                  <a:pt x="2311" y="732"/>
                  <a:pt x="2340" y="760"/>
                  <a:pt x="2353" y="764"/>
                </a:cubicBezTo>
                <a:cubicBezTo>
                  <a:pt x="2350" y="763"/>
                  <a:pt x="2342" y="749"/>
                  <a:pt x="2350" y="748"/>
                </a:cubicBezTo>
                <a:cubicBezTo>
                  <a:pt x="2376" y="774"/>
                  <a:pt x="2385" y="827"/>
                  <a:pt x="2414" y="859"/>
                </a:cubicBezTo>
                <a:cubicBezTo>
                  <a:pt x="2406" y="832"/>
                  <a:pt x="2398" y="804"/>
                  <a:pt x="2380" y="788"/>
                </a:cubicBezTo>
                <a:close/>
                <a:moveTo>
                  <a:pt x="2377" y="871"/>
                </a:moveTo>
                <a:cubicBezTo>
                  <a:pt x="2381" y="896"/>
                  <a:pt x="2390" y="914"/>
                  <a:pt x="2407" y="923"/>
                </a:cubicBezTo>
                <a:cubicBezTo>
                  <a:pt x="2417" y="895"/>
                  <a:pt x="2392" y="884"/>
                  <a:pt x="2384" y="867"/>
                </a:cubicBezTo>
                <a:cubicBezTo>
                  <a:pt x="2374" y="849"/>
                  <a:pt x="2378" y="825"/>
                  <a:pt x="2364" y="804"/>
                </a:cubicBezTo>
                <a:cubicBezTo>
                  <a:pt x="2362" y="817"/>
                  <a:pt x="2365" y="826"/>
                  <a:pt x="2367" y="836"/>
                </a:cubicBezTo>
                <a:cubicBezTo>
                  <a:pt x="2358" y="835"/>
                  <a:pt x="2362" y="820"/>
                  <a:pt x="2353" y="820"/>
                </a:cubicBezTo>
                <a:cubicBezTo>
                  <a:pt x="2351" y="832"/>
                  <a:pt x="2359" y="831"/>
                  <a:pt x="2357" y="844"/>
                </a:cubicBezTo>
                <a:cubicBezTo>
                  <a:pt x="2364" y="849"/>
                  <a:pt x="2369" y="833"/>
                  <a:pt x="2370" y="844"/>
                </a:cubicBezTo>
                <a:cubicBezTo>
                  <a:pt x="2362" y="863"/>
                  <a:pt x="2369" y="899"/>
                  <a:pt x="2377" y="871"/>
                </a:cubicBezTo>
                <a:close/>
                <a:moveTo>
                  <a:pt x="2370" y="887"/>
                </a:moveTo>
                <a:cubicBezTo>
                  <a:pt x="2372" y="905"/>
                  <a:pt x="2366" y="912"/>
                  <a:pt x="2360" y="919"/>
                </a:cubicBezTo>
                <a:cubicBezTo>
                  <a:pt x="2351" y="907"/>
                  <a:pt x="2361" y="895"/>
                  <a:pt x="2350" y="887"/>
                </a:cubicBezTo>
                <a:cubicBezTo>
                  <a:pt x="2350" y="892"/>
                  <a:pt x="2349" y="897"/>
                  <a:pt x="2343" y="895"/>
                </a:cubicBezTo>
                <a:cubicBezTo>
                  <a:pt x="2342" y="921"/>
                  <a:pt x="2367" y="936"/>
                  <a:pt x="2364" y="951"/>
                </a:cubicBezTo>
                <a:cubicBezTo>
                  <a:pt x="2359" y="951"/>
                  <a:pt x="2360" y="944"/>
                  <a:pt x="2357" y="943"/>
                </a:cubicBezTo>
                <a:cubicBezTo>
                  <a:pt x="2355" y="951"/>
                  <a:pt x="2347" y="950"/>
                  <a:pt x="2350" y="963"/>
                </a:cubicBezTo>
                <a:cubicBezTo>
                  <a:pt x="2366" y="952"/>
                  <a:pt x="2372" y="958"/>
                  <a:pt x="2377" y="979"/>
                </a:cubicBezTo>
                <a:cubicBezTo>
                  <a:pt x="2385" y="973"/>
                  <a:pt x="2390" y="989"/>
                  <a:pt x="2390" y="979"/>
                </a:cubicBezTo>
                <a:cubicBezTo>
                  <a:pt x="2381" y="957"/>
                  <a:pt x="2392" y="908"/>
                  <a:pt x="2370" y="887"/>
                </a:cubicBezTo>
                <a:close/>
                <a:moveTo>
                  <a:pt x="2384" y="676"/>
                </a:moveTo>
                <a:cubicBezTo>
                  <a:pt x="2385" y="692"/>
                  <a:pt x="2387" y="707"/>
                  <a:pt x="2401" y="708"/>
                </a:cubicBezTo>
                <a:cubicBezTo>
                  <a:pt x="2399" y="692"/>
                  <a:pt x="2394" y="681"/>
                  <a:pt x="2384" y="676"/>
                </a:cubicBezTo>
                <a:close/>
                <a:moveTo>
                  <a:pt x="2390" y="844"/>
                </a:moveTo>
                <a:cubicBezTo>
                  <a:pt x="2389" y="856"/>
                  <a:pt x="2395" y="860"/>
                  <a:pt x="2401" y="863"/>
                </a:cubicBezTo>
                <a:cubicBezTo>
                  <a:pt x="2400" y="853"/>
                  <a:pt x="2400" y="843"/>
                  <a:pt x="2390" y="844"/>
                </a:cubicBezTo>
                <a:close/>
                <a:moveTo>
                  <a:pt x="2377" y="473"/>
                </a:moveTo>
                <a:cubicBezTo>
                  <a:pt x="2377" y="480"/>
                  <a:pt x="2377" y="487"/>
                  <a:pt x="2377" y="493"/>
                </a:cubicBezTo>
                <a:cubicBezTo>
                  <a:pt x="2383" y="492"/>
                  <a:pt x="2384" y="498"/>
                  <a:pt x="2390" y="497"/>
                </a:cubicBezTo>
                <a:cubicBezTo>
                  <a:pt x="2389" y="485"/>
                  <a:pt x="2385" y="478"/>
                  <a:pt x="2377" y="473"/>
                </a:cubicBezTo>
                <a:close/>
                <a:moveTo>
                  <a:pt x="2364" y="1520"/>
                </a:moveTo>
                <a:cubicBezTo>
                  <a:pt x="2376" y="1519"/>
                  <a:pt x="2387" y="1516"/>
                  <a:pt x="2390" y="1504"/>
                </a:cubicBezTo>
                <a:cubicBezTo>
                  <a:pt x="2378" y="1505"/>
                  <a:pt x="2369" y="1511"/>
                  <a:pt x="2364" y="1520"/>
                </a:cubicBezTo>
                <a:close/>
                <a:moveTo>
                  <a:pt x="2377" y="569"/>
                </a:moveTo>
                <a:cubicBezTo>
                  <a:pt x="2370" y="568"/>
                  <a:pt x="2370" y="574"/>
                  <a:pt x="2367" y="577"/>
                </a:cubicBezTo>
                <a:cubicBezTo>
                  <a:pt x="2363" y="576"/>
                  <a:pt x="2359" y="570"/>
                  <a:pt x="2357" y="577"/>
                </a:cubicBezTo>
                <a:cubicBezTo>
                  <a:pt x="2366" y="582"/>
                  <a:pt x="2369" y="595"/>
                  <a:pt x="2384" y="593"/>
                </a:cubicBezTo>
                <a:cubicBezTo>
                  <a:pt x="2387" y="578"/>
                  <a:pt x="2375" y="581"/>
                  <a:pt x="2377" y="569"/>
                </a:cubicBezTo>
                <a:close/>
                <a:moveTo>
                  <a:pt x="2370" y="517"/>
                </a:moveTo>
                <a:cubicBezTo>
                  <a:pt x="2371" y="512"/>
                  <a:pt x="2376" y="513"/>
                  <a:pt x="2380" y="513"/>
                </a:cubicBezTo>
                <a:cubicBezTo>
                  <a:pt x="2382" y="499"/>
                  <a:pt x="2363" y="490"/>
                  <a:pt x="2360" y="505"/>
                </a:cubicBezTo>
                <a:cubicBezTo>
                  <a:pt x="2364" y="507"/>
                  <a:pt x="2368" y="509"/>
                  <a:pt x="2370" y="513"/>
                </a:cubicBezTo>
                <a:cubicBezTo>
                  <a:pt x="2365" y="513"/>
                  <a:pt x="2368" y="525"/>
                  <a:pt x="2370" y="517"/>
                </a:cubicBezTo>
                <a:close/>
                <a:moveTo>
                  <a:pt x="2347" y="621"/>
                </a:moveTo>
                <a:cubicBezTo>
                  <a:pt x="2362" y="621"/>
                  <a:pt x="2361" y="641"/>
                  <a:pt x="2374" y="645"/>
                </a:cubicBezTo>
                <a:cubicBezTo>
                  <a:pt x="2377" y="626"/>
                  <a:pt x="2370" y="620"/>
                  <a:pt x="2377" y="605"/>
                </a:cubicBezTo>
                <a:cubicBezTo>
                  <a:pt x="2368" y="589"/>
                  <a:pt x="2345" y="589"/>
                  <a:pt x="2343" y="565"/>
                </a:cubicBezTo>
                <a:cubicBezTo>
                  <a:pt x="2350" y="558"/>
                  <a:pt x="2358" y="553"/>
                  <a:pt x="2357" y="537"/>
                </a:cubicBezTo>
                <a:cubicBezTo>
                  <a:pt x="2349" y="535"/>
                  <a:pt x="2339" y="534"/>
                  <a:pt x="2340" y="521"/>
                </a:cubicBezTo>
                <a:cubicBezTo>
                  <a:pt x="2347" y="530"/>
                  <a:pt x="2350" y="519"/>
                  <a:pt x="2360" y="521"/>
                </a:cubicBezTo>
                <a:cubicBezTo>
                  <a:pt x="2351" y="497"/>
                  <a:pt x="2352" y="483"/>
                  <a:pt x="2337" y="465"/>
                </a:cubicBezTo>
                <a:cubicBezTo>
                  <a:pt x="2338" y="474"/>
                  <a:pt x="2344" y="487"/>
                  <a:pt x="2333" y="489"/>
                </a:cubicBezTo>
                <a:cubicBezTo>
                  <a:pt x="2321" y="477"/>
                  <a:pt x="2301" y="474"/>
                  <a:pt x="2289" y="461"/>
                </a:cubicBezTo>
                <a:cubicBezTo>
                  <a:pt x="2285" y="476"/>
                  <a:pt x="2299" y="469"/>
                  <a:pt x="2296" y="481"/>
                </a:cubicBezTo>
                <a:cubicBezTo>
                  <a:pt x="2287" y="471"/>
                  <a:pt x="2280" y="483"/>
                  <a:pt x="2273" y="485"/>
                </a:cubicBezTo>
                <a:cubicBezTo>
                  <a:pt x="2269" y="483"/>
                  <a:pt x="2265" y="481"/>
                  <a:pt x="2263" y="477"/>
                </a:cubicBezTo>
                <a:cubicBezTo>
                  <a:pt x="2268" y="477"/>
                  <a:pt x="2274" y="478"/>
                  <a:pt x="2273" y="469"/>
                </a:cubicBezTo>
                <a:cubicBezTo>
                  <a:pt x="2257" y="455"/>
                  <a:pt x="2228" y="434"/>
                  <a:pt x="2215" y="430"/>
                </a:cubicBezTo>
                <a:cubicBezTo>
                  <a:pt x="2227" y="447"/>
                  <a:pt x="2245" y="455"/>
                  <a:pt x="2256" y="473"/>
                </a:cubicBezTo>
                <a:cubicBezTo>
                  <a:pt x="2251" y="468"/>
                  <a:pt x="2243" y="465"/>
                  <a:pt x="2236" y="461"/>
                </a:cubicBezTo>
                <a:cubicBezTo>
                  <a:pt x="2237" y="482"/>
                  <a:pt x="2250" y="490"/>
                  <a:pt x="2256" y="505"/>
                </a:cubicBezTo>
                <a:cubicBezTo>
                  <a:pt x="2236" y="491"/>
                  <a:pt x="2224" y="445"/>
                  <a:pt x="2202" y="445"/>
                </a:cubicBezTo>
                <a:cubicBezTo>
                  <a:pt x="2220" y="475"/>
                  <a:pt x="2232" y="510"/>
                  <a:pt x="2252" y="537"/>
                </a:cubicBezTo>
                <a:cubicBezTo>
                  <a:pt x="2279" y="522"/>
                  <a:pt x="2306" y="582"/>
                  <a:pt x="2333" y="581"/>
                </a:cubicBezTo>
                <a:cubicBezTo>
                  <a:pt x="2320" y="577"/>
                  <a:pt x="2323" y="592"/>
                  <a:pt x="2320" y="601"/>
                </a:cubicBezTo>
                <a:cubicBezTo>
                  <a:pt x="2324" y="612"/>
                  <a:pt x="2336" y="616"/>
                  <a:pt x="2340" y="629"/>
                </a:cubicBezTo>
                <a:cubicBezTo>
                  <a:pt x="2325" y="618"/>
                  <a:pt x="2309" y="607"/>
                  <a:pt x="2296" y="593"/>
                </a:cubicBezTo>
                <a:cubicBezTo>
                  <a:pt x="2296" y="572"/>
                  <a:pt x="2288" y="560"/>
                  <a:pt x="2273" y="557"/>
                </a:cubicBezTo>
                <a:cubicBezTo>
                  <a:pt x="2273" y="569"/>
                  <a:pt x="2290" y="582"/>
                  <a:pt x="2283" y="589"/>
                </a:cubicBezTo>
                <a:cubicBezTo>
                  <a:pt x="2275" y="588"/>
                  <a:pt x="2277" y="575"/>
                  <a:pt x="2266" y="577"/>
                </a:cubicBezTo>
                <a:cubicBezTo>
                  <a:pt x="2266" y="594"/>
                  <a:pt x="2273" y="603"/>
                  <a:pt x="2276" y="617"/>
                </a:cubicBezTo>
                <a:cubicBezTo>
                  <a:pt x="2282" y="611"/>
                  <a:pt x="2281" y="596"/>
                  <a:pt x="2293" y="597"/>
                </a:cubicBezTo>
                <a:cubicBezTo>
                  <a:pt x="2294" y="614"/>
                  <a:pt x="2307" y="617"/>
                  <a:pt x="2310" y="633"/>
                </a:cubicBezTo>
                <a:cubicBezTo>
                  <a:pt x="2303" y="631"/>
                  <a:pt x="2301" y="624"/>
                  <a:pt x="2293" y="625"/>
                </a:cubicBezTo>
                <a:cubicBezTo>
                  <a:pt x="2306" y="649"/>
                  <a:pt x="2323" y="669"/>
                  <a:pt x="2333" y="696"/>
                </a:cubicBezTo>
                <a:cubicBezTo>
                  <a:pt x="2338" y="684"/>
                  <a:pt x="2332" y="682"/>
                  <a:pt x="2333" y="664"/>
                </a:cubicBezTo>
                <a:cubicBezTo>
                  <a:pt x="2338" y="664"/>
                  <a:pt x="2343" y="681"/>
                  <a:pt x="2347" y="668"/>
                </a:cubicBezTo>
                <a:cubicBezTo>
                  <a:pt x="2340" y="654"/>
                  <a:pt x="2310" y="649"/>
                  <a:pt x="2316" y="633"/>
                </a:cubicBezTo>
                <a:cubicBezTo>
                  <a:pt x="2329" y="642"/>
                  <a:pt x="2333" y="638"/>
                  <a:pt x="2347" y="648"/>
                </a:cubicBezTo>
                <a:cubicBezTo>
                  <a:pt x="2357" y="641"/>
                  <a:pt x="2339" y="624"/>
                  <a:pt x="2347" y="621"/>
                </a:cubicBezTo>
                <a:close/>
                <a:moveTo>
                  <a:pt x="2343" y="1182"/>
                </a:moveTo>
                <a:cubicBezTo>
                  <a:pt x="2359" y="1177"/>
                  <a:pt x="2366" y="1161"/>
                  <a:pt x="2370" y="1142"/>
                </a:cubicBezTo>
                <a:cubicBezTo>
                  <a:pt x="2349" y="1147"/>
                  <a:pt x="2371" y="1127"/>
                  <a:pt x="2360" y="1122"/>
                </a:cubicBezTo>
                <a:cubicBezTo>
                  <a:pt x="2359" y="1145"/>
                  <a:pt x="2348" y="1155"/>
                  <a:pt x="2333" y="1162"/>
                </a:cubicBezTo>
                <a:cubicBezTo>
                  <a:pt x="2332" y="1150"/>
                  <a:pt x="2316" y="1155"/>
                  <a:pt x="2306" y="1154"/>
                </a:cubicBezTo>
                <a:cubicBezTo>
                  <a:pt x="2312" y="1173"/>
                  <a:pt x="2301" y="1176"/>
                  <a:pt x="2306" y="1186"/>
                </a:cubicBezTo>
                <a:cubicBezTo>
                  <a:pt x="2311" y="1182"/>
                  <a:pt x="2326" y="1200"/>
                  <a:pt x="2333" y="1206"/>
                </a:cubicBezTo>
                <a:cubicBezTo>
                  <a:pt x="2347" y="1192"/>
                  <a:pt x="2334" y="1170"/>
                  <a:pt x="2353" y="1162"/>
                </a:cubicBezTo>
                <a:cubicBezTo>
                  <a:pt x="2353" y="1173"/>
                  <a:pt x="2343" y="1171"/>
                  <a:pt x="2343" y="1182"/>
                </a:cubicBezTo>
                <a:close/>
                <a:moveTo>
                  <a:pt x="2323" y="422"/>
                </a:moveTo>
                <a:cubicBezTo>
                  <a:pt x="2324" y="414"/>
                  <a:pt x="2319" y="414"/>
                  <a:pt x="2316" y="410"/>
                </a:cubicBezTo>
                <a:cubicBezTo>
                  <a:pt x="2327" y="399"/>
                  <a:pt x="2337" y="414"/>
                  <a:pt x="2347" y="418"/>
                </a:cubicBezTo>
                <a:cubicBezTo>
                  <a:pt x="2351" y="408"/>
                  <a:pt x="2339" y="398"/>
                  <a:pt x="2347" y="398"/>
                </a:cubicBezTo>
                <a:cubicBezTo>
                  <a:pt x="2350" y="403"/>
                  <a:pt x="2352" y="410"/>
                  <a:pt x="2360" y="410"/>
                </a:cubicBezTo>
                <a:cubicBezTo>
                  <a:pt x="2363" y="392"/>
                  <a:pt x="2350" y="392"/>
                  <a:pt x="2350" y="378"/>
                </a:cubicBezTo>
                <a:cubicBezTo>
                  <a:pt x="2357" y="377"/>
                  <a:pt x="2357" y="383"/>
                  <a:pt x="2360" y="386"/>
                </a:cubicBezTo>
                <a:cubicBezTo>
                  <a:pt x="2363" y="373"/>
                  <a:pt x="2355" y="373"/>
                  <a:pt x="2353" y="366"/>
                </a:cubicBezTo>
                <a:cubicBezTo>
                  <a:pt x="2333" y="379"/>
                  <a:pt x="2314" y="365"/>
                  <a:pt x="2296" y="366"/>
                </a:cubicBezTo>
                <a:cubicBezTo>
                  <a:pt x="2290" y="368"/>
                  <a:pt x="2296" y="385"/>
                  <a:pt x="2289" y="386"/>
                </a:cubicBezTo>
                <a:cubicBezTo>
                  <a:pt x="2283" y="377"/>
                  <a:pt x="2280" y="365"/>
                  <a:pt x="2266" y="366"/>
                </a:cubicBezTo>
                <a:cubicBezTo>
                  <a:pt x="2264" y="373"/>
                  <a:pt x="2270" y="399"/>
                  <a:pt x="2279" y="406"/>
                </a:cubicBezTo>
                <a:cubicBezTo>
                  <a:pt x="2281" y="386"/>
                  <a:pt x="2281" y="410"/>
                  <a:pt x="2289" y="406"/>
                </a:cubicBezTo>
                <a:cubicBezTo>
                  <a:pt x="2296" y="405"/>
                  <a:pt x="2292" y="392"/>
                  <a:pt x="2300" y="394"/>
                </a:cubicBezTo>
                <a:cubicBezTo>
                  <a:pt x="2297" y="399"/>
                  <a:pt x="2310" y="436"/>
                  <a:pt x="2316" y="430"/>
                </a:cubicBezTo>
                <a:cubicBezTo>
                  <a:pt x="2306" y="425"/>
                  <a:pt x="2318" y="411"/>
                  <a:pt x="2323" y="422"/>
                </a:cubicBezTo>
                <a:close/>
                <a:moveTo>
                  <a:pt x="2300" y="720"/>
                </a:moveTo>
                <a:cubicBezTo>
                  <a:pt x="2300" y="723"/>
                  <a:pt x="2300" y="725"/>
                  <a:pt x="2300" y="728"/>
                </a:cubicBezTo>
                <a:cubicBezTo>
                  <a:pt x="2298" y="728"/>
                  <a:pt x="2296" y="729"/>
                  <a:pt x="2296" y="732"/>
                </a:cubicBezTo>
                <a:cubicBezTo>
                  <a:pt x="2318" y="737"/>
                  <a:pt x="2314" y="772"/>
                  <a:pt x="2333" y="788"/>
                </a:cubicBezTo>
                <a:cubicBezTo>
                  <a:pt x="2332" y="764"/>
                  <a:pt x="2324" y="729"/>
                  <a:pt x="2300" y="720"/>
                </a:cubicBezTo>
                <a:close/>
                <a:moveTo>
                  <a:pt x="2286" y="1409"/>
                </a:moveTo>
                <a:cubicBezTo>
                  <a:pt x="2298" y="1410"/>
                  <a:pt x="2306" y="1406"/>
                  <a:pt x="2310" y="1397"/>
                </a:cubicBezTo>
                <a:cubicBezTo>
                  <a:pt x="2299" y="1391"/>
                  <a:pt x="2291" y="1398"/>
                  <a:pt x="2286" y="1409"/>
                </a:cubicBezTo>
                <a:close/>
                <a:moveTo>
                  <a:pt x="2269" y="645"/>
                </a:moveTo>
                <a:cubicBezTo>
                  <a:pt x="2276" y="652"/>
                  <a:pt x="2281" y="684"/>
                  <a:pt x="2296" y="668"/>
                </a:cubicBezTo>
                <a:cubicBezTo>
                  <a:pt x="2286" y="666"/>
                  <a:pt x="2267" y="636"/>
                  <a:pt x="2269" y="645"/>
                </a:cubicBezTo>
                <a:close/>
                <a:moveTo>
                  <a:pt x="2259" y="716"/>
                </a:moveTo>
                <a:cubicBezTo>
                  <a:pt x="2255" y="732"/>
                  <a:pt x="2269" y="726"/>
                  <a:pt x="2269" y="736"/>
                </a:cubicBezTo>
                <a:cubicBezTo>
                  <a:pt x="2263" y="740"/>
                  <a:pt x="2258" y="724"/>
                  <a:pt x="2256" y="736"/>
                </a:cubicBezTo>
                <a:cubicBezTo>
                  <a:pt x="2265" y="740"/>
                  <a:pt x="2272" y="746"/>
                  <a:pt x="2279" y="752"/>
                </a:cubicBezTo>
                <a:cubicBezTo>
                  <a:pt x="2280" y="755"/>
                  <a:pt x="2279" y="760"/>
                  <a:pt x="2283" y="760"/>
                </a:cubicBezTo>
                <a:cubicBezTo>
                  <a:pt x="2283" y="754"/>
                  <a:pt x="2282" y="746"/>
                  <a:pt x="2289" y="748"/>
                </a:cubicBezTo>
                <a:cubicBezTo>
                  <a:pt x="2286" y="733"/>
                  <a:pt x="2288" y="713"/>
                  <a:pt x="2273" y="712"/>
                </a:cubicBezTo>
                <a:cubicBezTo>
                  <a:pt x="2283" y="706"/>
                  <a:pt x="2284" y="715"/>
                  <a:pt x="2293" y="708"/>
                </a:cubicBezTo>
                <a:cubicBezTo>
                  <a:pt x="2295" y="694"/>
                  <a:pt x="2277" y="695"/>
                  <a:pt x="2286" y="684"/>
                </a:cubicBezTo>
                <a:cubicBezTo>
                  <a:pt x="2272" y="678"/>
                  <a:pt x="2286" y="705"/>
                  <a:pt x="2276" y="704"/>
                </a:cubicBezTo>
                <a:cubicBezTo>
                  <a:pt x="2275" y="688"/>
                  <a:pt x="2253" y="676"/>
                  <a:pt x="2246" y="680"/>
                </a:cubicBezTo>
                <a:cubicBezTo>
                  <a:pt x="2250" y="683"/>
                  <a:pt x="2244" y="691"/>
                  <a:pt x="2249" y="700"/>
                </a:cubicBezTo>
                <a:cubicBezTo>
                  <a:pt x="2244" y="711"/>
                  <a:pt x="2235" y="693"/>
                  <a:pt x="2232" y="704"/>
                </a:cubicBezTo>
                <a:cubicBezTo>
                  <a:pt x="2240" y="707"/>
                  <a:pt x="2241" y="717"/>
                  <a:pt x="2249" y="720"/>
                </a:cubicBezTo>
                <a:cubicBezTo>
                  <a:pt x="2248" y="714"/>
                  <a:pt x="2254" y="709"/>
                  <a:pt x="2256" y="716"/>
                </a:cubicBezTo>
                <a:cubicBezTo>
                  <a:pt x="2251" y="718"/>
                  <a:pt x="2255" y="721"/>
                  <a:pt x="2259" y="716"/>
                </a:cubicBezTo>
                <a:close/>
                <a:moveTo>
                  <a:pt x="2289" y="1365"/>
                </a:moveTo>
                <a:cubicBezTo>
                  <a:pt x="2287" y="1354"/>
                  <a:pt x="2294" y="1355"/>
                  <a:pt x="2293" y="1345"/>
                </a:cubicBezTo>
                <a:cubicBezTo>
                  <a:pt x="2280" y="1344"/>
                  <a:pt x="2275" y="1364"/>
                  <a:pt x="2289" y="1365"/>
                </a:cubicBezTo>
                <a:close/>
                <a:moveTo>
                  <a:pt x="2236" y="430"/>
                </a:moveTo>
                <a:cubicBezTo>
                  <a:pt x="2241" y="434"/>
                  <a:pt x="2244" y="441"/>
                  <a:pt x="2249" y="445"/>
                </a:cubicBezTo>
                <a:cubicBezTo>
                  <a:pt x="2258" y="435"/>
                  <a:pt x="2280" y="465"/>
                  <a:pt x="2289" y="453"/>
                </a:cubicBezTo>
                <a:cubicBezTo>
                  <a:pt x="2272" y="443"/>
                  <a:pt x="2246" y="426"/>
                  <a:pt x="2236" y="430"/>
                </a:cubicBezTo>
                <a:close/>
                <a:moveTo>
                  <a:pt x="2269" y="808"/>
                </a:moveTo>
                <a:cubicBezTo>
                  <a:pt x="2280" y="806"/>
                  <a:pt x="2283" y="817"/>
                  <a:pt x="2286" y="804"/>
                </a:cubicBezTo>
                <a:cubicBezTo>
                  <a:pt x="2280" y="793"/>
                  <a:pt x="2275" y="803"/>
                  <a:pt x="2269" y="796"/>
                </a:cubicBezTo>
                <a:cubicBezTo>
                  <a:pt x="2278" y="784"/>
                  <a:pt x="2261" y="776"/>
                  <a:pt x="2263" y="760"/>
                </a:cubicBezTo>
                <a:cubicBezTo>
                  <a:pt x="2236" y="761"/>
                  <a:pt x="2254" y="733"/>
                  <a:pt x="2229" y="732"/>
                </a:cubicBezTo>
                <a:cubicBezTo>
                  <a:pt x="2228" y="745"/>
                  <a:pt x="2238" y="745"/>
                  <a:pt x="2236" y="760"/>
                </a:cubicBezTo>
                <a:cubicBezTo>
                  <a:pt x="2280" y="774"/>
                  <a:pt x="2252" y="848"/>
                  <a:pt x="2286" y="875"/>
                </a:cubicBezTo>
                <a:cubicBezTo>
                  <a:pt x="2289" y="844"/>
                  <a:pt x="2276" y="823"/>
                  <a:pt x="2269" y="808"/>
                </a:cubicBezTo>
                <a:close/>
                <a:moveTo>
                  <a:pt x="2276" y="1182"/>
                </a:moveTo>
                <a:cubicBezTo>
                  <a:pt x="2276" y="1187"/>
                  <a:pt x="2277" y="1193"/>
                  <a:pt x="2273" y="1194"/>
                </a:cubicBezTo>
                <a:cubicBezTo>
                  <a:pt x="2265" y="1193"/>
                  <a:pt x="2262" y="1197"/>
                  <a:pt x="2263" y="1206"/>
                </a:cubicBezTo>
                <a:cubicBezTo>
                  <a:pt x="2280" y="1215"/>
                  <a:pt x="2275" y="1204"/>
                  <a:pt x="2289" y="1214"/>
                </a:cubicBezTo>
                <a:cubicBezTo>
                  <a:pt x="2284" y="1200"/>
                  <a:pt x="2295" y="1184"/>
                  <a:pt x="2276" y="1182"/>
                </a:cubicBezTo>
                <a:close/>
                <a:moveTo>
                  <a:pt x="2259" y="1504"/>
                </a:moveTo>
                <a:cubicBezTo>
                  <a:pt x="2271" y="1503"/>
                  <a:pt x="2274" y="1490"/>
                  <a:pt x="2283" y="1485"/>
                </a:cubicBezTo>
                <a:cubicBezTo>
                  <a:pt x="2271" y="1486"/>
                  <a:pt x="2264" y="1495"/>
                  <a:pt x="2259" y="1504"/>
                </a:cubicBezTo>
                <a:close/>
                <a:moveTo>
                  <a:pt x="2252" y="1457"/>
                </a:moveTo>
                <a:cubicBezTo>
                  <a:pt x="2257" y="1445"/>
                  <a:pt x="2264" y="1436"/>
                  <a:pt x="2269" y="1425"/>
                </a:cubicBezTo>
                <a:cubicBezTo>
                  <a:pt x="2265" y="1425"/>
                  <a:pt x="2260" y="1425"/>
                  <a:pt x="2256" y="1425"/>
                </a:cubicBezTo>
                <a:cubicBezTo>
                  <a:pt x="2252" y="1437"/>
                  <a:pt x="2250" y="1452"/>
                  <a:pt x="2242" y="1461"/>
                </a:cubicBezTo>
                <a:cubicBezTo>
                  <a:pt x="2250" y="1460"/>
                  <a:pt x="2255" y="1462"/>
                  <a:pt x="2256" y="1469"/>
                </a:cubicBezTo>
                <a:cubicBezTo>
                  <a:pt x="2247" y="1458"/>
                  <a:pt x="2240" y="1470"/>
                  <a:pt x="2236" y="1477"/>
                </a:cubicBezTo>
                <a:cubicBezTo>
                  <a:pt x="2237" y="1451"/>
                  <a:pt x="2226" y="1440"/>
                  <a:pt x="2242" y="1429"/>
                </a:cubicBezTo>
                <a:cubicBezTo>
                  <a:pt x="2241" y="1410"/>
                  <a:pt x="2236" y="1404"/>
                  <a:pt x="2236" y="1393"/>
                </a:cubicBezTo>
                <a:cubicBezTo>
                  <a:pt x="2230" y="1401"/>
                  <a:pt x="2228" y="1413"/>
                  <a:pt x="2219" y="1417"/>
                </a:cubicBezTo>
                <a:cubicBezTo>
                  <a:pt x="2217" y="1404"/>
                  <a:pt x="2226" y="1401"/>
                  <a:pt x="2219" y="1393"/>
                </a:cubicBezTo>
                <a:cubicBezTo>
                  <a:pt x="2207" y="1392"/>
                  <a:pt x="2208" y="1407"/>
                  <a:pt x="2202" y="1413"/>
                </a:cubicBezTo>
                <a:cubicBezTo>
                  <a:pt x="2206" y="1415"/>
                  <a:pt x="2210" y="1417"/>
                  <a:pt x="2212" y="1421"/>
                </a:cubicBezTo>
                <a:cubicBezTo>
                  <a:pt x="2205" y="1427"/>
                  <a:pt x="2195" y="1441"/>
                  <a:pt x="2209" y="1449"/>
                </a:cubicBezTo>
                <a:cubicBezTo>
                  <a:pt x="2202" y="1450"/>
                  <a:pt x="2201" y="1444"/>
                  <a:pt x="2195" y="1445"/>
                </a:cubicBezTo>
                <a:cubicBezTo>
                  <a:pt x="2194" y="1465"/>
                  <a:pt x="2186" y="1474"/>
                  <a:pt x="2182" y="1481"/>
                </a:cubicBezTo>
                <a:cubicBezTo>
                  <a:pt x="2195" y="1479"/>
                  <a:pt x="2205" y="1473"/>
                  <a:pt x="2212" y="1465"/>
                </a:cubicBezTo>
                <a:cubicBezTo>
                  <a:pt x="2209" y="1486"/>
                  <a:pt x="2234" y="1473"/>
                  <a:pt x="2239" y="1485"/>
                </a:cubicBezTo>
                <a:cubicBezTo>
                  <a:pt x="2229" y="1481"/>
                  <a:pt x="2233" y="1493"/>
                  <a:pt x="2232" y="1500"/>
                </a:cubicBezTo>
                <a:cubicBezTo>
                  <a:pt x="2251" y="1497"/>
                  <a:pt x="2256" y="1478"/>
                  <a:pt x="2269" y="1469"/>
                </a:cubicBezTo>
                <a:cubicBezTo>
                  <a:pt x="2265" y="1463"/>
                  <a:pt x="2253" y="1467"/>
                  <a:pt x="2252" y="1457"/>
                </a:cubicBezTo>
                <a:close/>
                <a:moveTo>
                  <a:pt x="2246" y="1393"/>
                </a:moveTo>
                <a:cubicBezTo>
                  <a:pt x="2248" y="1384"/>
                  <a:pt x="2253" y="1377"/>
                  <a:pt x="2252" y="1365"/>
                </a:cubicBezTo>
                <a:cubicBezTo>
                  <a:pt x="2244" y="1364"/>
                  <a:pt x="2240" y="1390"/>
                  <a:pt x="2246" y="1393"/>
                </a:cubicBezTo>
                <a:close/>
                <a:moveTo>
                  <a:pt x="2246" y="597"/>
                </a:moveTo>
                <a:cubicBezTo>
                  <a:pt x="2234" y="593"/>
                  <a:pt x="2241" y="609"/>
                  <a:pt x="2239" y="617"/>
                </a:cubicBezTo>
                <a:cubicBezTo>
                  <a:pt x="2251" y="615"/>
                  <a:pt x="2248" y="606"/>
                  <a:pt x="2246" y="597"/>
                </a:cubicBezTo>
                <a:close/>
                <a:moveTo>
                  <a:pt x="2239" y="537"/>
                </a:moveTo>
                <a:cubicBezTo>
                  <a:pt x="2232" y="510"/>
                  <a:pt x="2200" y="512"/>
                  <a:pt x="2199" y="477"/>
                </a:cubicBezTo>
                <a:cubicBezTo>
                  <a:pt x="2179" y="472"/>
                  <a:pt x="2166" y="457"/>
                  <a:pt x="2148" y="449"/>
                </a:cubicBezTo>
                <a:cubicBezTo>
                  <a:pt x="2141" y="479"/>
                  <a:pt x="2166" y="482"/>
                  <a:pt x="2178" y="497"/>
                </a:cubicBezTo>
                <a:cubicBezTo>
                  <a:pt x="2185" y="496"/>
                  <a:pt x="2177" y="491"/>
                  <a:pt x="2182" y="489"/>
                </a:cubicBezTo>
                <a:cubicBezTo>
                  <a:pt x="2186" y="493"/>
                  <a:pt x="2191" y="494"/>
                  <a:pt x="2199" y="493"/>
                </a:cubicBezTo>
                <a:cubicBezTo>
                  <a:pt x="2197" y="516"/>
                  <a:pt x="2218" y="510"/>
                  <a:pt x="2222" y="525"/>
                </a:cubicBezTo>
                <a:cubicBezTo>
                  <a:pt x="2212" y="530"/>
                  <a:pt x="2214" y="519"/>
                  <a:pt x="2209" y="517"/>
                </a:cubicBezTo>
                <a:cubicBezTo>
                  <a:pt x="2215" y="528"/>
                  <a:pt x="2222" y="560"/>
                  <a:pt x="2236" y="549"/>
                </a:cubicBezTo>
                <a:cubicBezTo>
                  <a:pt x="2232" y="546"/>
                  <a:pt x="2223" y="530"/>
                  <a:pt x="2229" y="529"/>
                </a:cubicBezTo>
                <a:cubicBezTo>
                  <a:pt x="2230" y="534"/>
                  <a:pt x="2233" y="537"/>
                  <a:pt x="2239" y="537"/>
                </a:cubicBezTo>
                <a:close/>
                <a:moveTo>
                  <a:pt x="2202" y="577"/>
                </a:moveTo>
                <a:cubicBezTo>
                  <a:pt x="2212" y="585"/>
                  <a:pt x="2211" y="606"/>
                  <a:pt x="2232" y="601"/>
                </a:cubicBezTo>
                <a:cubicBezTo>
                  <a:pt x="2233" y="591"/>
                  <a:pt x="2227" y="588"/>
                  <a:pt x="2226" y="581"/>
                </a:cubicBezTo>
                <a:cubicBezTo>
                  <a:pt x="2213" y="588"/>
                  <a:pt x="2205" y="569"/>
                  <a:pt x="2202" y="577"/>
                </a:cubicBezTo>
                <a:close/>
                <a:moveTo>
                  <a:pt x="2178" y="1811"/>
                </a:moveTo>
                <a:cubicBezTo>
                  <a:pt x="2189" y="1806"/>
                  <a:pt x="2201" y="1801"/>
                  <a:pt x="2205" y="1787"/>
                </a:cubicBezTo>
                <a:cubicBezTo>
                  <a:pt x="2190" y="1787"/>
                  <a:pt x="2189" y="1805"/>
                  <a:pt x="2178" y="1811"/>
                </a:cubicBezTo>
                <a:close/>
                <a:moveTo>
                  <a:pt x="2175" y="577"/>
                </a:moveTo>
                <a:cubicBezTo>
                  <a:pt x="2182" y="598"/>
                  <a:pt x="2179" y="620"/>
                  <a:pt x="2202" y="629"/>
                </a:cubicBezTo>
                <a:cubicBezTo>
                  <a:pt x="2201" y="602"/>
                  <a:pt x="2189" y="588"/>
                  <a:pt x="2175" y="577"/>
                </a:cubicBezTo>
                <a:close/>
                <a:moveTo>
                  <a:pt x="2178" y="1425"/>
                </a:moveTo>
                <a:cubicBezTo>
                  <a:pt x="2175" y="1421"/>
                  <a:pt x="2159" y="1413"/>
                  <a:pt x="2158" y="1421"/>
                </a:cubicBezTo>
                <a:cubicBezTo>
                  <a:pt x="2163" y="1429"/>
                  <a:pt x="2122" y="1482"/>
                  <a:pt x="2138" y="1445"/>
                </a:cubicBezTo>
                <a:cubicBezTo>
                  <a:pt x="2128" y="1447"/>
                  <a:pt x="2119" y="1451"/>
                  <a:pt x="2118" y="1465"/>
                </a:cubicBezTo>
                <a:cubicBezTo>
                  <a:pt x="2142" y="1466"/>
                  <a:pt x="2110" y="1481"/>
                  <a:pt x="2121" y="1489"/>
                </a:cubicBezTo>
                <a:cubicBezTo>
                  <a:pt x="2152" y="1467"/>
                  <a:pt x="2169" y="1444"/>
                  <a:pt x="2199" y="1429"/>
                </a:cubicBezTo>
                <a:cubicBezTo>
                  <a:pt x="2197" y="1421"/>
                  <a:pt x="2203" y="1403"/>
                  <a:pt x="2195" y="1401"/>
                </a:cubicBezTo>
                <a:cubicBezTo>
                  <a:pt x="2191" y="1418"/>
                  <a:pt x="2188" y="1413"/>
                  <a:pt x="2178" y="1425"/>
                </a:cubicBezTo>
                <a:close/>
                <a:moveTo>
                  <a:pt x="2162" y="1493"/>
                </a:moveTo>
                <a:cubicBezTo>
                  <a:pt x="2171" y="1492"/>
                  <a:pt x="2176" y="1486"/>
                  <a:pt x="2175" y="1473"/>
                </a:cubicBezTo>
                <a:cubicBezTo>
                  <a:pt x="2166" y="1474"/>
                  <a:pt x="2164" y="1483"/>
                  <a:pt x="2162" y="1493"/>
                </a:cubicBezTo>
                <a:close/>
                <a:moveTo>
                  <a:pt x="2128" y="541"/>
                </a:moveTo>
                <a:cubicBezTo>
                  <a:pt x="2120" y="544"/>
                  <a:pt x="2114" y="548"/>
                  <a:pt x="2115" y="561"/>
                </a:cubicBezTo>
                <a:cubicBezTo>
                  <a:pt x="2127" y="570"/>
                  <a:pt x="2146" y="593"/>
                  <a:pt x="2162" y="585"/>
                </a:cubicBezTo>
                <a:cubicBezTo>
                  <a:pt x="2152" y="569"/>
                  <a:pt x="2115" y="571"/>
                  <a:pt x="2128" y="541"/>
                </a:cubicBezTo>
                <a:close/>
                <a:moveTo>
                  <a:pt x="2108" y="1883"/>
                </a:moveTo>
                <a:cubicBezTo>
                  <a:pt x="2112" y="1893"/>
                  <a:pt x="2106" y="1895"/>
                  <a:pt x="2111" y="1899"/>
                </a:cubicBezTo>
                <a:cubicBezTo>
                  <a:pt x="2128" y="1883"/>
                  <a:pt x="2128" y="1869"/>
                  <a:pt x="2141" y="1855"/>
                </a:cubicBezTo>
                <a:cubicBezTo>
                  <a:pt x="2127" y="1860"/>
                  <a:pt x="2120" y="1875"/>
                  <a:pt x="2108" y="1883"/>
                </a:cubicBezTo>
                <a:close/>
                <a:moveTo>
                  <a:pt x="2104" y="477"/>
                </a:moveTo>
                <a:cubicBezTo>
                  <a:pt x="2100" y="441"/>
                  <a:pt x="2085" y="415"/>
                  <a:pt x="2057" y="406"/>
                </a:cubicBezTo>
                <a:cubicBezTo>
                  <a:pt x="2064" y="419"/>
                  <a:pt x="2045" y="422"/>
                  <a:pt x="2044" y="414"/>
                </a:cubicBezTo>
                <a:cubicBezTo>
                  <a:pt x="2046" y="414"/>
                  <a:pt x="2048" y="410"/>
                  <a:pt x="2044" y="410"/>
                </a:cubicBezTo>
                <a:cubicBezTo>
                  <a:pt x="2028" y="458"/>
                  <a:pt x="2089" y="457"/>
                  <a:pt x="2104" y="477"/>
                </a:cubicBezTo>
                <a:close/>
                <a:moveTo>
                  <a:pt x="2118" y="461"/>
                </a:moveTo>
                <a:cubicBezTo>
                  <a:pt x="2122" y="437"/>
                  <a:pt x="2110" y="410"/>
                  <a:pt x="2088" y="406"/>
                </a:cubicBezTo>
                <a:cubicBezTo>
                  <a:pt x="2101" y="420"/>
                  <a:pt x="2095" y="458"/>
                  <a:pt x="2118" y="461"/>
                </a:cubicBezTo>
                <a:close/>
                <a:moveTo>
                  <a:pt x="2067" y="310"/>
                </a:moveTo>
                <a:cubicBezTo>
                  <a:pt x="2077" y="326"/>
                  <a:pt x="2097" y="324"/>
                  <a:pt x="2111" y="334"/>
                </a:cubicBezTo>
                <a:cubicBezTo>
                  <a:pt x="2109" y="322"/>
                  <a:pt x="2123" y="329"/>
                  <a:pt x="2118" y="314"/>
                </a:cubicBezTo>
                <a:cubicBezTo>
                  <a:pt x="2101" y="314"/>
                  <a:pt x="2090" y="307"/>
                  <a:pt x="2081" y="298"/>
                </a:cubicBezTo>
                <a:cubicBezTo>
                  <a:pt x="2086" y="298"/>
                  <a:pt x="2083" y="287"/>
                  <a:pt x="2081" y="294"/>
                </a:cubicBezTo>
                <a:cubicBezTo>
                  <a:pt x="2078" y="301"/>
                  <a:pt x="2068" y="301"/>
                  <a:pt x="2067" y="310"/>
                </a:cubicBezTo>
                <a:close/>
                <a:moveTo>
                  <a:pt x="2091" y="525"/>
                </a:moveTo>
                <a:cubicBezTo>
                  <a:pt x="2101" y="521"/>
                  <a:pt x="2097" y="534"/>
                  <a:pt x="2098" y="541"/>
                </a:cubicBezTo>
                <a:cubicBezTo>
                  <a:pt x="2106" y="541"/>
                  <a:pt x="2111" y="535"/>
                  <a:pt x="2111" y="525"/>
                </a:cubicBezTo>
                <a:cubicBezTo>
                  <a:pt x="2109" y="522"/>
                  <a:pt x="2092" y="516"/>
                  <a:pt x="2091" y="525"/>
                </a:cubicBezTo>
                <a:close/>
                <a:moveTo>
                  <a:pt x="2081" y="1927"/>
                </a:moveTo>
                <a:cubicBezTo>
                  <a:pt x="2083" y="1927"/>
                  <a:pt x="2085" y="1927"/>
                  <a:pt x="2088" y="1927"/>
                </a:cubicBezTo>
                <a:cubicBezTo>
                  <a:pt x="2088" y="1929"/>
                  <a:pt x="2088" y="1931"/>
                  <a:pt x="2091" y="1930"/>
                </a:cubicBezTo>
                <a:cubicBezTo>
                  <a:pt x="2089" y="1914"/>
                  <a:pt x="2105" y="1921"/>
                  <a:pt x="2104" y="1907"/>
                </a:cubicBezTo>
                <a:cubicBezTo>
                  <a:pt x="2096" y="1913"/>
                  <a:pt x="2082" y="1911"/>
                  <a:pt x="2081" y="1927"/>
                </a:cubicBezTo>
                <a:close/>
                <a:moveTo>
                  <a:pt x="2057" y="1759"/>
                </a:moveTo>
                <a:cubicBezTo>
                  <a:pt x="2059" y="1749"/>
                  <a:pt x="2079" y="1740"/>
                  <a:pt x="2071" y="1731"/>
                </a:cubicBezTo>
                <a:cubicBezTo>
                  <a:pt x="2066" y="1738"/>
                  <a:pt x="2045" y="1745"/>
                  <a:pt x="2057" y="1759"/>
                </a:cubicBezTo>
                <a:close/>
                <a:moveTo>
                  <a:pt x="2067" y="513"/>
                </a:moveTo>
                <a:cubicBezTo>
                  <a:pt x="2061" y="512"/>
                  <a:pt x="2061" y="518"/>
                  <a:pt x="2057" y="521"/>
                </a:cubicBezTo>
                <a:cubicBezTo>
                  <a:pt x="2052" y="511"/>
                  <a:pt x="2038" y="510"/>
                  <a:pt x="2047" y="493"/>
                </a:cubicBezTo>
                <a:cubicBezTo>
                  <a:pt x="2038" y="489"/>
                  <a:pt x="2033" y="489"/>
                  <a:pt x="2024" y="493"/>
                </a:cubicBezTo>
                <a:cubicBezTo>
                  <a:pt x="2024" y="488"/>
                  <a:pt x="2029" y="485"/>
                  <a:pt x="2020" y="485"/>
                </a:cubicBezTo>
                <a:cubicBezTo>
                  <a:pt x="2019" y="515"/>
                  <a:pt x="2036" y="523"/>
                  <a:pt x="2040" y="545"/>
                </a:cubicBezTo>
                <a:cubicBezTo>
                  <a:pt x="2052" y="540"/>
                  <a:pt x="2053" y="536"/>
                  <a:pt x="2067" y="541"/>
                </a:cubicBezTo>
                <a:cubicBezTo>
                  <a:pt x="2055" y="523"/>
                  <a:pt x="2073" y="527"/>
                  <a:pt x="2067" y="513"/>
                </a:cubicBezTo>
                <a:close/>
                <a:moveTo>
                  <a:pt x="2027" y="441"/>
                </a:moveTo>
                <a:cubicBezTo>
                  <a:pt x="2035" y="427"/>
                  <a:pt x="2026" y="411"/>
                  <a:pt x="2010" y="406"/>
                </a:cubicBezTo>
                <a:cubicBezTo>
                  <a:pt x="2011" y="425"/>
                  <a:pt x="2022" y="407"/>
                  <a:pt x="2024" y="426"/>
                </a:cubicBezTo>
                <a:cubicBezTo>
                  <a:pt x="2003" y="443"/>
                  <a:pt x="2020" y="475"/>
                  <a:pt x="2040" y="477"/>
                </a:cubicBezTo>
                <a:cubicBezTo>
                  <a:pt x="2045" y="468"/>
                  <a:pt x="2032" y="462"/>
                  <a:pt x="2040" y="461"/>
                </a:cubicBezTo>
                <a:cubicBezTo>
                  <a:pt x="2050" y="470"/>
                  <a:pt x="2055" y="484"/>
                  <a:pt x="2067" y="489"/>
                </a:cubicBezTo>
                <a:cubicBezTo>
                  <a:pt x="2056" y="472"/>
                  <a:pt x="2040" y="444"/>
                  <a:pt x="2027" y="441"/>
                </a:cubicBezTo>
                <a:close/>
                <a:moveTo>
                  <a:pt x="2040" y="306"/>
                </a:moveTo>
                <a:cubicBezTo>
                  <a:pt x="2038" y="322"/>
                  <a:pt x="2057" y="331"/>
                  <a:pt x="2061" y="326"/>
                </a:cubicBezTo>
                <a:cubicBezTo>
                  <a:pt x="2050" y="324"/>
                  <a:pt x="2058" y="300"/>
                  <a:pt x="2040" y="306"/>
                </a:cubicBezTo>
                <a:close/>
                <a:moveTo>
                  <a:pt x="2040" y="334"/>
                </a:moveTo>
                <a:cubicBezTo>
                  <a:pt x="2039" y="346"/>
                  <a:pt x="2043" y="352"/>
                  <a:pt x="2054" y="350"/>
                </a:cubicBezTo>
                <a:cubicBezTo>
                  <a:pt x="2056" y="337"/>
                  <a:pt x="2045" y="339"/>
                  <a:pt x="2040" y="334"/>
                </a:cubicBezTo>
                <a:close/>
                <a:moveTo>
                  <a:pt x="2024" y="266"/>
                </a:moveTo>
                <a:cubicBezTo>
                  <a:pt x="2021" y="265"/>
                  <a:pt x="2020" y="263"/>
                  <a:pt x="2020" y="258"/>
                </a:cubicBezTo>
                <a:cubicBezTo>
                  <a:pt x="1999" y="254"/>
                  <a:pt x="1995" y="257"/>
                  <a:pt x="1980" y="266"/>
                </a:cubicBezTo>
                <a:cubicBezTo>
                  <a:pt x="1989" y="294"/>
                  <a:pt x="2017" y="268"/>
                  <a:pt x="2030" y="298"/>
                </a:cubicBezTo>
                <a:cubicBezTo>
                  <a:pt x="2030" y="283"/>
                  <a:pt x="2009" y="275"/>
                  <a:pt x="2024" y="266"/>
                </a:cubicBezTo>
                <a:close/>
                <a:moveTo>
                  <a:pt x="1970" y="1879"/>
                </a:moveTo>
                <a:cubicBezTo>
                  <a:pt x="1980" y="1860"/>
                  <a:pt x="2020" y="1855"/>
                  <a:pt x="2017" y="1835"/>
                </a:cubicBezTo>
                <a:cubicBezTo>
                  <a:pt x="2007" y="1838"/>
                  <a:pt x="1960" y="1849"/>
                  <a:pt x="1970" y="1879"/>
                </a:cubicBezTo>
                <a:close/>
                <a:moveTo>
                  <a:pt x="2010" y="1807"/>
                </a:moveTo>
                <a:cubicBezTo>
                  <a:pt x="2000" y="1809"/>
                  <a:pt x="1994" y="1814"/>
                  <a:pt x="1990" y="1823"/>
                </a:cubicBezTo>
                <a:cubicBezTo>
                  <a:pt x="2001" y="1823"/>
                  <a:pt x="2008" y="1818"/>
                  <a:pt x="2010" y="1807"/>
                </a:cubicBezTo>
                <a:close/>
                <a:moveTo>
                  <a:pt x="1956" y="310"/>
                </a:moveTo>
                <a:cubicBezTo>
                  <a:pt x="1965" y="305"/>
                  <a:pt x="1974" y="334"/>
                  <a:pt x="1997" y="326"/>
                </a:cubicBezTo>
                <a:cubicBezTo>
                  <a:pt x="1987" y="307"/>
                  <a:pt x="1973" y="293"/>
                  <a:pt x="1960" y="278"/>
                </a:cubicBezTo>
                <a:cubicBezTo>
                  <a:pt x="1957" y="292"/>
                  <a:pt x="1951" y="279"/>
                  <a:pt x="1940" y="282"/>
                </a:cubicBezTo>
                <a:cubicBezTo>
                  <a:pt x="1937" y="300"/>
                  <a:pt x="1957" y="291"/>
                  <a:pt x="1960" y="302"/>
                </a:cubicBezTo>
                <a:cubicBezTo>
                  <a:pt x="1956" y="303"/>
                  <a:pt x="1952" y="309"/>
                  <a:pt x="1956" y="310"/>
                </a:cubicBezTo>
                <a:close/>
                <a:moveTo>
                  <a:pt x="1970" y="2002"/>
                </a:moveTo>
                <a:cubicBezTo>
                  <a:pt x="1972" y="2003"/>
                  <a:pt x="1974" y="2006"/>
                  <a:pt x="1973" y="2010"/>
                </a:cubicBezTo>
                <a:cubicBezTo>
                  <a:pt x="1978" y="2001"/>
                  <a:pt x="1995" y="2007"/>
                  <a:pt x="1997" y="1994"/>
                </a:cubicBezTo>
                <a:cubicBezTo>
                  <a:pt x="1987" y="1999"/>
                  <a:pt x="1974" y="2000"/>
                  <a:pt x="1970" y="2002"/>
                </a:cubicBezTo>
                <a:close/>
                <a:moveTo>
                  <a:pt x="1980" y="1891"/>
                </a:moveTo>
                <a:cubicBezTo>
                  <a:pt x="1960" y="1897"/>
                  <a:pt x="1976" y="1892"/>
                  <a:pt x="1970" y="1883"/>
                </a:cubicBezTo>
                <a:cubicBezTo>
                  <a:pt x="1969" y="1887"/>
                  <a:pt x="1965" y="1887"/>
                  <a:pt x="1960" y="1887"/>
                </a:cubicBezTo>
                <a:cubicBezTo>
                  <a:pt x="1957" y="1915"/>
                  <a:pt x="1918" y="1901"/>
                  <a:pt x="1913" y="1927"/>
                </a:cubicBezTo>
                <a:cubicBezTo>
                  <a:pt x="1932" y="1911"/>
                  <a:pt x="1972" y="1919"/>
                  <a:pt x="1980" y="1891"/>
                </a:cubicBezTo>
                <a:close/>
                <a:moveTo>
                  <a:pt x="1990" y="1895"/>
                </a:moveTo>
                <a:cubicBezTo>
                  <a:pt x="1977" y="1902"/>
                  <a:pt x="1967" y="1912"/>
                  <a:pt x="1956" y="1923"/>
                </a:cubicBezTo>
                <a:cubicBezTo>
                  <a:pt x="1972" y="1918"/>
                  <a:pt x="1982" y="1908"/>
                  <a:pt x="1990" y="1895"/>
                </a:cubicBezTo>
                <a:close/>
                <a:moveTo>
                  <a:pt x="1919" y="2102"/>
                </a:moveTo>
                <a:cubicBezTo>
                  <a:pt x="1925" y="2126"/>
                  <a:pt x="1962" y="2117"/>
                  <a:pt x="1963" y="2094"/>
                </a:cubicBezTo>
                <a:cubicBezTo>
                  <a:pt x="1949" y="2097"/>
                  <a:pt x="1934" y="2099"/>
                  <a:pt x="1919" y="2102"/>
                </a:cubicBezTo>
                <a:close/>
                <a:moveTo>
                  <a:pt x="1903" y="1978"/>
                </a:moveTo>
                <a:cubicBezTo>
                  <a:pt x="1902" y="1993"/>
                  <a:pt x="1919" y="1992"/>
                  <a:pt x="1923" y="1982"/>
                </a:cubicBezTo>
                <a:cubicBezTo>
                  <a:pt x="1919" y="1978"/>
                  <a:pt x="1911" y="1978"/>
                  <a:pt x="1903" y="1978"/>
                </a:cubicBezTo>
                <a:close/>
                <a:moveTo>
                  <a:pt x="1899" y="2114"/>
                </a:moveTo>
                <a:cubicBezTo>
                  <a:pt x="1883" y="2113"/>
                  <a:pt x="1865" y="2131"/>
                  <a:pt x="1852" y="2122"/>
                </a:cubicBezTo>
                <a:cubicBezTo>
                  <a:pt x="1858" y="2123"/>
                  <a:pt x="1861" y="2116"/>
                  <a:pt x="1855" y="2114"/>
                </a:cubicBezTo>
                <a:cubicBezTo>
                  <a:pt x="1834" y="2133"/>
                  <a:pt x="1804" y="2117"/>
                  <a:pt x="1788" y="2141"/>
                </a:cubicBezTo>
                <a:cubicBezTo>
                  <a:pt x="1822" y="2125"/>
                  <a:pt x="1864" y="2145"/>
                  <a:pt x="1899" y="2114"/>
                </a:cubicBezTo>
                <a:close/>
                <a:moveTo>
                  <a:pt x="1818" y="2169"/>
                </a:moveTo>
                <a:cubicBezTo>
                  <a:pt x="1824" y="2182"/>
                  <a:pt x="1827" y="2178"/>
                  <a:pt x="1828" y="2189"/>
                </a:cubicBezTo>
                <a:cubicBezTo>
                  <a:pt x="1864" y="2183"/>
                  <a:pt x="1888" y="2165"/>
                  <a:pt x="1906" y="2138"/>
                </a:cubicBezTo>
                <a:cubicBezTo>
                  <a:pt x="1901" y="2138"/>
                  <a:pt x="1898" y="2136"/>
                  <a:pt x="1896" y="2134"/>
                </a:cubicBezTo>
                <a:cubicBezTo>
                  <a:pt x="1891" y="2136"/>
                  <a:pt x="1895" y="2149"/>
                  <a:pt x="1889" y="2149"/>
                </a:cubicBezTo>
                <a:cubicBezTo>
                  <a:pt x="1871" y="2144"/>
                  <a:pt x="1852" y="2143"/>
                  <a:pt x="1842" y="2138"/>
                </a:cubicBezTo>
                <a:cubicBezTo>
                  <a:pt x="1840" y="2161"/>
                  <a:pt x="1874" y="2150"/>
                  <a:pt x="1876" y="2157"/>
                </a:cubicBezTo>
                <a:cubicBezTo>
                  <a:pt x="1857" y="2171"/>
                  <a:pt x="1839" y="2170"/>
                  <a:pt x="1818" y="2169"/>
                </a:cubicBezTo>
                <a:close/>
                <a:moveTo>
                  <a:pt x="1704" y="215"/>
                </a:moveTo>
                <a:cubicBezTo>
                  <a:pt x="1704" y="209"/>
                  <a:pt x="1708" y="209"/>
                  <a:pt x="1707" y="203"/>
                </a:cubicBezTo>
                <a:cubicBezTo>
                  <a:pt x="1690" y="199"/>
                  <a:pt x="1678" y="188"/>
                  <a:pt x="1680" y="171"/>
                </a:cubicBezTo>
                <a:cubicBezTo>
                  <a:pt x="1668" y="171"/>
                  <a:pt x="1654" y="168"/>
                  <a:pt x="1650" y="179"/>
                </a:cubicBezTo>
                <a:cubicBezTo>
                  <a:pt x="1660" y="187"/>
                  <a:pt x="1680" y="183"/>
                  <a:pt x="1680" y="203"/>
                </a:cubicBezTo>
                <a:cubicBezTo>
                  <a:pt x="1676" y="203"/>
                  <a:pt x="1671" y="202"/>
                  <a:pt x="1670" y="207"/>
                </a:cubicBezTo>
                <a:cubicBezTo>
                  <a:pt x="1674" y="214"/>
                  <a:pt x="1672" y="228"/>
                  <a:pt x="1684" y="234"/>
                </a:cubicBezTo>
                <a:cubicBezTo>
                  <a:pt x="1684" y="230"/>
                  <a:pt x="1683" y="223"/>
                  <a:pt x="1687" y="222"/>
                </a:cubicBezTo>
                <a:cubicBezTo>
                  <a:pt x="1691" y="232"/>
                  <a:pt x="1698" y="239"/>
                  <a:pt x="1711" y="238"/>
                </a:cubicBezTo>
                <a:cubicBezTo>
                  <a:pt x="1711" y="223"/>
                  <a:pt x="1694" y="229"/>
                  <a:pt x="1691" y="218"/>
                </a:cubicBezTo>
                <a:cubicBezTo>
                  <a:pt x="1704" y="217"/>
                  <a:pt x="1687" y="208"/>
                  <a:pt x="1704" y="215"/>
                </a:cubicBezTo>
                <a:close/>
                <a:moveTo>
                  <a:pt x="1593" y="2157"/>
                </a:moveTo>
                <a:cubicBezTo>
                  <a:pt x="1618" y="2157"/>
                  <a:pt x="1659" y="2158"/>
                  <a:pt x="1674" y="2134"/>
                </a:cubicBezTo>
                <a:cubicBezTo>
                  <a:pt x="1654" y="2123"/>
                  <a:pt x="1612" y="2127"/>
                  <a:pt x="1593" y="2157"/>
                </a:cubicBezTo>
                <a:close/>
                <a:moveTo>
                  <a:pt x="1415" y="59"/>
                </a:moveTo>
                <a:cubicBezTo>
                  <a:pt x="1410" y="59"/>
                  <a:pt x="1407" y="61"/>
                  <a:pt x="1405" y="63"/>
                </a:cubicBezTo>
                <a:cubicBezTo>
                  <a:pt x="1405" y="66"/>
                  <a:pt x="1405" y="69"/>
                  <a:pt x="1405" y="71"/>
                </a:cubicBezTo>
                <a:cubicBezTo>
                  <a:pt x="1414" y="72"/>
                  <a:pt x="1419" y="78"/>
                  <a:pt x="1428" y="79"/>
                </a:cubicBezTo>
                <a:cubicBezTo>
                  <a:pt x="1430" y="64"/>
                  <a:pt x="1402" y="75"/>
                  <a:pt x="1415" y="59"/>
                </a:cubicBezTo>
                <a:close/>
                <a:moveTo>
                  <a:pt x="1341" y="2145"/>
                </a:moveTo>
                <a:cubicBezTo>
                  <a:pt x="1346" y="2150"/>
                  <a:pt x="1370" y="2153"/>
                  <a:pt x="1374" y="2145"/>
                </a:cubicBezTo>
                <a:cubicBezTo>
                  <a:pt x="1365" y="2146"/>
                  <a:pt x="1348" y="2134"/>
                  <a:pt x="1341" y="2145"/>
                </a:cubicBezTo>
                <a:close/>
                <a:moveTo>
                  <a:pt x="1287" y="2149"/>
                </a:moveTo>
                <a:cubicBezTo>
                  <a:pt x="1300" y="2152"/>
                  <a:pt x="1324" y="2166"/>
                  <a:pt x="1334" y="2149"/>
                </a:cubicBezTo>
                <a:cubicBezTo>
                  <a:pt x="1315" y="2155"/>
                  <a:pt x="1298" y="2139"/>
                  <a:pt x="1287" y="2149"/>
                </a:cubicBezTo>
                <a:close/>
                <a:moveTo>
                  <a:pt x="1196" y="2118"/>
                </a:moveTo>
                <a:cubicBezTo>
                  <a:pt x="1220" y="2127"/>
                  <a:pt x="1253" y="2144"/>
                  <a:pt x="1280" y="2138"/>
                </a:cubicBezTo>
                <a:cubicBezTo>
                  <a:pt x="1280" y="2132"/>
                  <a:pt x="1284" y="2132"/>
                  <a:pt x="1283" y="2126"/>
                </a:cubicBezTo>
                <a:cubicBezTo>
                  <a:pt x="1249" y="2131"/>
                  <a:pt x="1223" y="2107"/>
                  <a:pt x="1196" y="2118"/>
                </a:cubicBezTo>
                <a:close/>
                <a:moveTo>
                  <a:pt x="1253" y="2161"/>
                </a:moveTo>
                <a:cubicBezTo>
                  <a:pt x="1259" y="2161"/>
                  <a:pt x="1278" y="2174"/>
                  <a:pt x="1277" y="2157"/>
                </a:cubicBezTo>
                <a:cubicBezTo>
                  <a:pt x="1270" y="2160"/>
                  <a:pt x="1255" y="2153"/>
                  <a:pt x="1253" y="2161"/>
                </a:cubicBezTo>
                <a:close/>
                <a:moveTo>
                  <a:pt x="1172" y="163"/>
                </a:moveTo>
                <a:cubicBezTo>
                  <a:pt x="1184" y="155"/>
                  <a:pt x="1183" y="181"/>
                  <a:pt x="1189" y="167"/>
                </a:cubicBezTo>
                <a:cubicBezTo>
                  <a:pt x="1187" y="167"/>
                  <a:pt x="1185" y="166"/>
                  <a:pt x="1186" y="163"/>
                </a:cubicBezTo>
                <a:cubicBezTo>
                  <a:pt x="1188" y="162"/>
                  <a:pt x="1192" y="163"/>
                  <a:pt x="1193" y="159"/>
                </a:cubicBezTo>
                <a:cubicBezTo>
                  <a:pt x="1187" y="152"/>
                  <a:pt x="1175" y="155"/>
                  <a:pt x="1172" y="163"/>
                </a:cubicBezTo>
                <a:close/>
                <a:moveTo>
                  <a:pt x="1166" y="107"/>
                </a:moveTo>
                <a:cubicBezTo>
                  <a:pt x="1171" y="102"/>
                  <a:pt x="1177" y="106"/>
                  <a:pt x="1189" y="107"/>
                </a:cubicBezTo>
                <a:cubicBezTo>
                  <a:pt x="1194" y="92"/>
                  <a:pt x="1150" y="98"/>
                  <a:pt x="1166" y="107"/>
                </a:cubicBezTo>
                <a:close/>
                <a:moveTo>
                  <a:pt x="1007" y="1927"/>
                </a:moveTo>
                <a:cubicBezTo>
                  <a:pt x="1044" y="1955"/>
                  <a:pt x="1085" y="1978"/>
                  <a:pt x="1132" y="1994"/>
                </a:cubicBezTo>
                <a:cubicBezTo>
                  <a:pt x="1127" y="1980"/>
                  <a:pt x="1143" y="1992"/>
                  <a:pt x="1142" y="1982"/>
                </a:cubicBezTo>
                <a:cubicBezTo>
                  <a:pt x="1089" y="1979"/>
                  <a:pt x="1058" y="1929"/>
                  <a:pt x="1007" y="1927"/>
                </a:cubicBezTo>
                <a:close/>
                <a:moveTo>
                  <a:pt x="1058" y="167"/>
                </a:moveTo>
                <a:cubicBezTo>
                  <a:pt x="1057" y="172"/>
                  <a:pt x="1053" y="174"/>
                  <a:pt x="1055" y="183"/>
                </a:cubicBezTo>
                <a:cubicBezTo>
                  <a:pt x="1082" y="167"/>
                  <a:pt x="1110" y="177"/>
                  <a:pt x="1132" y="155"/>
                </a:cubicBezTo>
                <a:cubicBezTo>
                  <a:pt x="1112" y="151"/>
                  <a:pt x="1104" y="156"/>
                  <a:pt x="1088" y="151"/>
                </a:cubicBezTo>
                <a:cubicBezTo>
                  <a:pt x="1084" y="167"/>
                  <a:pt x="1068" y="179"/>
                  <a:pt x="1058" y="167"/>
                </a:cubicBezTo>
                <a:close/>
                <a:moveTo>
                  <a:pt x="1014" y="159"/>
                </a:moveTo>
                <a:cubicBezTo>
                  <a:pt x="1011" y="163"/>
                  <a:pt x="1010" y="169"/>
                  <a:pt x="1011" y="179"/>
                </a:cubicBezTo>
                <a:cubicBezTo>
                  <a:pt x="1024" y="176"/>
                  <a:pt x="1037" y="173"/>
                  <a:pt x="1041" y="159"/>
                </a:cubicBezTo>
                <a:cubicBezTo>
                  <a:pt x="1029" y="160"/>
                  <a:pt x="1025" y="165"/>
                  <a:pt x="1014" y="159"/>
                </a:cubicBezTo>
                <a:close/>
                <a:moveTo>
                  <a:pt x="984" y="222"/>
                </a:moveTo>
                <a:cubicBezTo>
                  <a:pt x="992" y="219"/>
                  <a:pt x="1003" y="219"/>
                  <a:pt x="1004" y="207"/>
                </a:cubicBezTo>
                <a:cubicBezTo>
                  <a:pt x="992" y="205"/>
                  <a:pt x="984" y="210"/>
                  <a:pt x="984" y="222"/>
                </a:cubicBezTo>
                <a:close/>
                <a:moveTo>
                  <a:pt x="900" y="2225"/>
                </a:moveTo>
                <a:cubicBezTo>
                  <a:pt x="928" y="2229"/>
                  <a:pt x="966" y="2263"/>
                  <a:pt x="981" y="2257"/>
                </a:cubicBezTo>
                <a:cubicBezTo>
                  <a:pt x="954" y="2248"/>
                  <a:pt x="933" y="2212"/>
                  <a:pt x="900" y="2225"/>
                </a:cubicBezTo>
                <a:close/>
                <a:moveTo>
                  <a:pt x="927" y="2130"/>
                </a:moveTo>
                <a:cubicBezTo>
                  <a:pt x="943" y="2140"/>
                  <a:pt x="957" y="2153"/>
                  <a:pt x="977" y="2157"/>
                </a:cubicBezTo>
                <a:cubicBezTo>
                  <a:pt x="972" y="2137"/>
                  <a:pt x="939" y="2128"/>
                  <a:pt x="927" y="2130"/>
                </a:cubicBezTo>
                <a:close/>
                <a:moveTo>
                  <a:pt x="944" y="282"/>
                </a:moveTo>
                <a:cubicBezTo>
                  <a:pt x="955" y="283"/>
                  <a:pt x="964" y="280"/>
                  <a:pt x="967" y="270"/>
                </a:cubicBezTo>
                <a:cubicBezTo>
                  <a:pt x="958" y="273"/>
                  <a:pt x="948" y="274"/>
                  <a:pt x="944" y="282"/>
                </a:cubicBezTo>
                <a:close/>
                <a:moveTo>
                  <a:pt x="923" y="246"/>
                </a:moveTo>
                <a:cubicBezTo>
                  <a:pt x="926" y="257"/>
                  <a:pt x="917" y="254"/>
                  <a:pt x="917" y="262"/>
                </a:cubicBezTo>
                <a:cubicBezTo>
                  <a:pt x="940" y="272"/>
                  <a:pt x="938" y="236"/>
                  <a:pt x="954" y="250"/>
                </a:cubicBezTo>
                <a:cubicBezTo>
                  <a:pt x="949" y="222"/>
                  <a:pt x="934" y="259"/>
                  <a:pt x="923" y="246"/>
                </a:cubicBezTo>
                <a:close/>
                <a:moveTo>
                  <a:pt x="728" y="493"/>
                </a:moveTo>
                <a:cubicBezTo>
                  <a:pt x="722" y="488"/>
                  <a:pt x="718" y="471"/>
                  <a:pt x="735" y="477"/>
                </a:cubicBezTo>
                <a:cubicBezTo>
                  <a:pt x="737" y="465"/>
                  <a:pt x="723" y="472"/>
                  <a:pt x="728" y="457"/>
                </a:cubicBezTo>
                <a:cubicBezTo>
                  <a:pt x="739" y="470"/>
                  <a:pt x="758" y="460"/>
                  <a:pt x="752" y="445"/>
                </a:cubicBezTo>
                <a:cubicBezTo>
                  <a:pt x="740" y="442"/>
                  <a:pt x="747" y="462"/>
                  <a:pt x="735" y="457"/>
                </a:cubicBezTo>
                <a:cubicBezTo>
                  <a:pt x="737" y="437"/>
                  <a:pt x="717" y="467"/>
                  <a:pt x="715" y="453"/>
                </a:cubicBezTo>
                <a:cubicBezTo>
                  <a:pt x="730" y="432"/>
                  <a:pt x="757" y="446"/>
                  <a:pt x="769" y="426"/>
                </a:cubicBezTo>
                <a:cubicBezTo>
                  <a:pt x="764" y="421"/>
                  <a:pt x="753" y="422"/>
                  <a:pt x="755" y="410"/>
                </a:cubicBezTo>
                <a:cubicBezTo>
                  <a:pt x="759" y="409"/>
                  <a:pt x="765" y="410"/>
                  <a:pt x="765" y="406"/>
                </a:cubicBezTo>
                <a:cubicBezTo>
                  <a:pt x="757" y="405"/>
                  <a:pt x="757" y="395"/>
                  <a:pt x="762" y="390"/>
                </a:cubicBezTo>
                <a:cubicBezTo>
                  <a:pt x="739" y="401"/>
                  <a:pt x="705" y="437"/>
                  <a:pt x="715" y="461"/>
                </a:cubicBezTo>
                <a:cubicBezTo>
                  <a:pt x="713" y="474"/>
                  <a:pt x="686" y="477"/>
                  <a:pt x="698" y="493"/>
                </a:cubicBezTo>
                <a:cubicBezTo>
                  <a:pt x="707" y="487"/>
                  <a:pt x="716" y="490"/>
                  <a:pt x="728" y="493"/>
                </a:cubicBezTo>
                <a:close/>
                <a:moveTo>
                  <a:pt x="624" y="593"/>
                </a:moveTo>
                <a:cubicBezTo>
                  <a:pt x="651" y="566"/>
                  <a:pt x="707" y="581"/>
                  <a:pt x="725" y="529"/>
                </a:cubicBezTo>
                <a:cubicBezTo>
                  <a:pt x="700" y="520"/>
                  <a:pt x="655" y="540"/>
                  <a:pt x="651" y="565"/>
                </a:cubicBezTo>
                <a:cubicBezTo>
                  <a:pt x="651" y="562"/>
                  <a:pt x="662" y="553"/>
                  <a:pt x="661" y="561"/>
                </a:cubicBezTo>
                <a:cubicBezTo>
                  <a:pt x="655" y="577"/>
                  <a:pt x="621" y="580"/>
                  <a:pt x="624" y="593"/>
                </a:cubicBezTo>
                <a:close/>
                <a:moveTo>
                  <a:pt x="678" y="378"/>
                </a:moveTo>
                <a:cubicBezTo>
                  <a:pt x="688" y="373"/>
                  <a:pt x="686" y="384"/>
                  <a:pt x="691" y="386"/>
                </a:cubicBezTo>
                <a:cubicBezTo>
                  <a:pt x="691" y="379"/>
                  <a:pt x="700" y="383"/>
                  <a:pt x="698" y="374"/>
                </a:cubicBezTo>
                <a:cubicBezTo>
                  <a:pt x="692" y="376"/>
                  <a:pt x="678" y="369"/>
                  <a:pt x="678" y="378"/>
                </a:cubicBezTo>
                <a:close/>
                <a:moveTo>
                  <a:pt x="624" y="577"/>
                </a:moveTo>
                <a:cubicBezTo>
                  <a:pt x="624" y="572"/>
                  <a:pt x="624" y="566"/>
                  <a:pt x="624" y="561"/>
                </a:cubicBezTo>
                <a:cubicBezTo>
                  <a:pt x="611" y="574"/>
                  <a:pt x="611" y="556"/>
                  <a:pt x="600" y="565"/>
                </a:cubicBezTo>
                <a:cubicBezTo>
                  <a:pt x="613" y="562"/>
                  <a:pt x="605" y="581"/>
                  <a:pt x="597" y="577"/>
                </a:cubicBezTo>
                <a:cubicBezTo>
                  <a:pt x="597" y="573"/>
                  <a:pt x="597" y="569"/>
                  <a:pt x="597" y="565"/>
                </a:cubicBezTo>
                <a:cubicBezTo>
                  <a:pt x="585" y="566"/>
                  <a:pt x="580" y="577"/>
                  <a:pt x="577" y="589"/>
                </a:cubicBezTo>
                <a:cubicBezTo>
                  <a:pt x="590" y="575"/>
                  <a:pt x="601" y="584"/>
                  <a:pt x="617" y="577"/>
                </a:cubicBezTo>
                <a:cubicBezTo>
                  <a:pt x="615" y="577"/>
                  <a:pt x="613" y="574"/>
                  <a:pt x="617" y="573"/>
                </a:cubicBezTo>
                <a:cubicBezTo>
                  <a:pt x="618" y="576"/>
                  <a:pt x="620" y="577"/>
                  <a:pt x="624" y="577"/>
                </a:cubicBezTo>
                <a:close/>
                <a:moveTo>
                  <a:pt x="597" y="541"/>
                </a:moveTo>
                <a:cubicBezTo>
                  <a:pt x="601" y="549"/>
                  <a:pt x="623" y="532"/>
                  <a:pt x="614" y="525"/>
                </a:cubicBezTo>
                <a:cubicBezTo>
                  <a:pt x="614" y="537"/>
                  <a:pt x="597" y="529"/>
                  <a:pt x="597" y="541"/>
                </a:cubicBezTo>
                <a:close/>
                <a:moveTo>
                  <a:pt x="617" y="1763"/>
                </a:moveTo>
                <a:cubicBezTo>
                  <a:pt x="611" y="1764"/>
                  <a:pt x="610" y="1759"/>
                  <a:pt x="604" y="1759"/>
                </a:cubicBezTo>
                <a:cubicBezTo>
                  <a:pt x="603" y="1771"/>
                  <a:pt x="613" y="1790"/>
                  <a:pt x="617" y="1783"/>
                </a:cubicBezTo>
                <a:cubicBezTo>
                  <a:pt x="607" y="1780"/>
                  <a:pt x="619" y="1770"/>
                  <a:pt x="617" y="1763"/>
                </a:cubicBezTo>
                <a:close/>
                <a:moveTo>
                  <a:pt x="590" y="609"/>
                </a:moveTo>
                <a:cubicBezTo>
                  <a:pt x="605" y="612"/>
                  <a:pt x="604" y="595"/>
                  <a:pt x="610" y="589"/>
                </a:cubicBezTo>
                <a:cubicBezTo>
                  <a:pt x="603" y="594"/>
                  <a:pt x="589" y="592"/>
                  <a:pt x="590" y="609"/>
                </a:cubicBezTo>
                <a:close/>
                <a:moveTo>
                  <a:pt x="570" y="553"/>
                </a:moveTo>
                <a:cubicBezTo>
                  <a:pt x="582" y="554"/>
                  <a:pt x="590" y="550"/>
                  <a:pt x="594" y="541"/>
                </a:cubicBezTo>
                <a:cubicBezTo>
                  <a:pt x="585" y="544"/>
                  <a:pt x="570" y="540"/>
                  <a:pt x="570" y="553"/>
                </a:cubicBezTo>
                <a:close/>
                <a:moveTo>
                  <a:pt x="560" y="1696"/>
                </a:moveTo>
                <a:cubicBezTo>
                  <a:pt x="563" y="1717"/>
                  <a:pt x="579" y="1744"/>
                  <a:pt x="590" y="1743"/>
                </a:cubicBezTo>
                <a:cubicBezTo>
                  <a:pt x="576" y="1732"/>
                  <a:pt x="573" y="1708"/>
                  <a:pt x="560" y="1696"/>
                </a:cubicBezTo>
                <a:close/>
                <a:moveTo>
                  <a:pt x="550" y="1166"/>
                </a:moveTo>
                <a:cubicBezTo>
                  <a:pt x="548" y="1171"/>
                  <a:pt x="543" y="1173"/>
                  <a:pt x="536" y="1174"/>
                </a:cubicBezTo>
                <a:cubicBezTo>
                  <a:pt x="537" y="1169"/>
                  <a:pt x="541" y="1168"/>
                  <a:pt x="540" y="1162"/>
                </a:cubicBezTo>
                <a:cubicBezTo>
                  <a:pt x="513" y="1171"/>
                  <a:pt x="528" y="1204"/>
                  <a:pt x="536" y="1222"/>
                </a:cubicBezTo>
                <a:cubicBezTo>
                  <a:pt x="546" y="1209"/>
                  <a:pt x="554" y="1195"/>
                  <a:pt x="560" y="1178"/>
                </a:cubicBezTo>
                <a:cubicBezTo>
                  <a:pt x="546" y="1180"/>
                  <a:pt x="563" y="1167"/>
                  <a:pt x="550" y="1166"/>
                </a:cubicBezTo>
                <a:close/>
                <a:moveTo>
                  <a:pt x="536" y="1704"/>
                </a:moveTo>
                <a:cubicBezTo>
                  <a:pt x="546" y="1710"/>
                  <a:pt x="549" y="1744"/>
                  <a:pt x="560" y="1735"/>
                </a:cubicBezTo>
                <a:cubicBezTo>
                  <a:pt x="551" y="1730"/>
                  <a:pt x="554" y="1710"/>
                  <a:pt x="550" y="1700"/>
                </a:cubicBezTo>
                <a:cubicBezTo>
                  <a:pt x="541" y="1705"/>
                  <a:pt x="539" y="1698"/>
                  <a:pt x="536" y="1704"/>
                </a:cubicBezTo>
                <a:close/>
                <a:moveTo>
                  <a:pt x="543" y="1668"/>
                </a:moveTo>
                <a:cubicBezTo>
                  <a:pt x="540" y="1674"/>
                  <a:pt x="542" y="1699"/>
                  <a:pt x="557" y="1696"/>
                </a:cubicBezTo>
                <a:cubicBezTo>
                  <a:pt x="557" y="1681"/>
                  <a:pt x="551" y="1673"/>
                  <a:pt x="543" y="1668"/>
                </a:cubicBezTo>
                <a:close/>
                <a:moveTo>
                  <a:pt x="520" y="1664"/>
                </a:moveTo>
                <a:cubicBezTo>
                  <a:pt x="519" y="1677"/>
                  <a:pt x="529" y="1700"/>
                  <a:pt x="536" y="1692"/>
                </a:cubicBezTo>
                <a:cubicBezTo>
                  <a:pt x="528" y="1685"/>
                  <a:pt x="527" y="1671"/>
                  <a:pt x="520" y="1664"/>
                </a:cubicBezTo>
                <a:close/>
                <a:moveTo>
                  <a:pt x="526" y="1114"/>
                </a:moveTo>
                <a:cubicBezTo>
                  <a:pt x="514" y="1110"/>
                  <a:pt x="517" y="1124"/>
                  <a:pt x="506" y="1122"/>
                </a:cubicBezTo>
                <a:cubicBezTo>
                  <a:pt x="506" y="1117"/>
                  <a:pt x="520" y="1110"/>
                  <a:pt x="509" y="1106"/>
                </a:cubicBezTo>
                <a:cubicBezTo>
                  <a:pt x="509" y="1111"/>
                  <a:pt x="505" y="1109"/>
                  <a:pt x="506" y="1102"/>
                </a:cubicBezTo>
                <a:cubicBezTo>
                  <a:pt x="501" y="1102"/>
                  <a:pt x="499" y="1104"/>
                  <a:pt x="496" y="1106"/>
                </a:cubicBezTo>
                <a:cubicBezTo>
                  <a:pt x="500" y="1101"/>
                  <a:pt x="498" y="1094"/>
                  <a:pt x="493" y="1090"/>
                </a:cubicBezTo>
                <a:cubicBezTo>
                  <a:pt x="482" y="1132"/>
                  <a:pt x="510" y="1152"/>
                  <a:pt x="499" y="1182"/>
                </a:cubicBezTo>
                <a:cubicBezTo>
                  <a:pt x="514" y="1179"/>
                  <a:pt x="502" y="1160"/>
                  <a:pt x="523" y="1158"/>
                </a:cubicBezTo>
                <a:cubicBezTo>
                  <a:pt x="517" y="1156"/>
                  <a:pt x="524" y="1153"/>
                  <a:pt x="523" y="1146"/>
                </a:cubicBezTo>
                <a:cubicBezTo>
                  <a:pt x="515" y="1141"/>
                  <a:pt x="507" y="1155"/>
                  <a:pt x="506" y="1146"/>
                </a:cubicBezTo>
                <a:cubicBezTo>
                  <a:pt x="510" y="1133"/>
                  <a:pt x="520" y="1125"/>
                  <a:pt x="526" y="1114"/>
                </a:cubicBezTo>
                <a:close/>
                <a:moveTo>
                  <a:pt x="496" y="1831"/>
                </a:moveTo>
                <a:cubicBezTo>
                  <a:pt x="503" y="1834"/>
                  <a:pt x="509" y="1857"/>
                  <a:pt x="516" y="1847"/>
                </a:cubicBezTo>
                <a:cubicBezTo>
                  <a:pt x="507" y="1847"/>
                  <a:pt x="505" y="1818"/>
                  <a:pt x="496" y="1831"/>
                </a:cubicBezTo>
                <a:close/>
                <a:moveTo>
                  <a:pt x="499" y="1047"/>
                </a:moveTo>
                <a:cubicBezTo>
                  <a:pt x="491" y="1058"/>
                  <a:pt x="493" y="1077"/>
                  <a:pt x="496" y="1086"/>
                </a:cubicBezTo>
                <a:cubicBezTo>
                  <a:pt x="498" y="1081"/>
                  <a:pt x="501" y="1076"/>
                  <a:pt x="503" y="1071"/>
                </a:cubicBezTo>
                <a:cubicBezTo>
                  <a:pt x="485" y="1073"/>
                  <a:pt x="513" y="1052"/>
                  <a:pt x="499" y="1047"/>
                </a:cubicBezTo>
                <a:close/>
                <a:moveTo>
                  <a:pt x="466" y="1719"/>
                </a:moveTo>
                <a:cubicBezTo>
                  <a:pt x="472" y="1732"/>
                  <a:pt x="479" y="1744"/>
                  <a:pt x="489" y="1751"/>
                </a:cubicBezTo>
                <a:cubicBezTo>
                  <a:pt x="488" y="1735"/>
                  <a:pt x="479" y="1708"/>
                  <a:pt x="466" y="1719"/>
                </a:cubicBezTo>
                <a:close/>
                <a:moveTo>
                  <a:pt x="469" y="1055"/>
                </a:moveTo>
                <a:cubicBezTo>
                  <a:pt x="464" y="1054"/>
                  <a:pt x="462" y="1056"/>
                  <a:pt x="459" y="1059"/>
                </a:cubicBezTo>
                <a:cubicBezTo>
                  <a:pt x="466" y="1078"/>
                  <a:pt x="463" y="1085"/>
                  <a:pt x="459" y="1106"/>
                </a:cubicBezTo>
                <a:cubicBezTo>
                  <a:pt x="481" y="1106"/>
                  <a:pt x="471" y="1072"/>
                  <a:pt x="469" y="1055"/>
                </a:cubicBezTo>
                <a:close/>
                <a:moveTo>
                  <a:pt x="452" y="1680"/>
                </a:moveTo>
                <a:cubicBezTo>
                  <a:pt x="454" y="1690"/>
                  <a:pt x="459" y="1698"/>
                  <a:pt x="466" y="1704"/>
                </a:cubicBezTo>
                <a:cubicBezTo>
                  <a:pt x="465" y="1691"/>
                  <a:pt x="461" y="1682"/>
                  <a:pt x="452" y="1680"/>
                </a:cubicBezTo>
                <a:close/>
                <a:moveTo>
                  <a:pt x="405" y="1405"/>
                </a:moveTo>
                <a:cubicBezTo>
                  <a:pt x="399" y="1427"/>
                  <a:pt x="412" y="1427"/>
                  <a:pt x="425" y="1433"/>
                </a:cubicBezTo>
                <a:cubicBezTo>
                  <a:pt x="429" y="1423"/>
                  <a:pt x="431" y="1410"/>
                  <a:pt x="439" y="1405"/>
                </a:cubicBezTo>
                <a:cubicBezTo>
                  <a:pt x="431" y="1397"/>
                  <a:pt x="413" y="1401"/>
                  <a:pt x="405" y="1405"/>
                </a:cubicBezTo>
                <a:close/>
                <a:moveTo>
                  <a:pt x="378" y="979"/>
                </a:moveTo>
                <a:cubicBezTo>
                  <a:pt x="384" y="979"/>
                  <a:pt x="380" y="990"/>
                  <a:pt x="385" y="991"/>
                </a:cubicBezTo>
                <a:cubicBezTo>
                  <a:pt x="392" y="982"/>
                  <a:pt x="402" y="976"/>
                  <a:pt x="402" y="959"/>
                </a:cubicBezTo>
                <a:cubicBezTo>
                  <a:pt x="387" y="966"/>
                  <a:pt x="388" y="967"/>
                  <a:pt x="378" y="979"/>
                </a:cubicBezTo>
                <a:close/>
                <a:moveTo>
                  <a:pt x="186" y="983"/>
                </a:moveTo>
                <a:cubicBezTo>
                  <a:pt x="191" y="966"/>
                  <a:pt x="204" y="937"/>
                  <a:pt x="193" y="915"/>
                </a:cubicBezTo>
                <a:cubicBezTo>
                  <a:pt x="190" y="935"/>
                  <a:pt x="176" y="961"/>
                  <a:pt x="186" y="983"/>
                </a:cubicBezTo>
                <a:close/>
                <a:moveTo>
                  <a:pt x="136" y="903"/>
                </a:moveTo>
                <a:cubicBezTo>
                  <a:pt x="148" y="906"/>
                  <a:pt x="146" y="892"/>
                  <a:pt x="146" y="879"/>
                </a:cubicBezTo>
                <a:cubicBezTo>
                  <a:pt x="136" y="879"/>
                  <a:pt x="136" y="891"/>
                  <a:pt x="136" y="903"/>
                </a:cubicBezTo>
                <a:close/>
                <a:moveTo>
                  <a:pt x="96" y="967"/>
                </a:moveTo>
                <a:cubicBezTo>
                  <a:pt x="96" y="999"/>
                  <a:pt x="89" y="1031"/>
                  <a:pt x="102" y="1055"/>
                </a:cubicBezTo>
                <a:cubicBezTo>
                  <a:pt x="116" y="1036"/>
                  <a:pt x="116" y="1016"/>
                  <a:pt x="116" y="987"/>
                </a:cubicBezTo>
                <a:cubicBezTo>
                  <a:pt x="104" y="989"/>
                  <a:pt x="103" y="979"/>
                  <a:pt x="96" y="967"/>
                </a:cubicBezTo>
                <a:close/>
                <a:moveTo>
                  <a:pt x="62" y="887"/>
                </a:moveTo>
                <a:cubicBezTo>
                  <a:pt x="65" y="920"/>
                  <a:pt x="55" y="926"/>
                  <a:pt x="48" y="939"/>
                </a:cubicBezTo>
                <a:cubicBezTo>
                  <a:pt x="51" y="945"/>
                  <a:pt x="57" y="948"/>
                  <a:pt x="65" y="947"/>
                </a:cubicBezTo>
                <a:cubicBezTo>
                  <a:pt x="67" y="929"/>
                  <a:pt x="79" y="894"/>
                  <a:pt x="62" y="887"/>
                </a:cubicBezTo>
                <a:close/>
                <a:moveTo>
                  <a:pt x="59" y="1011"/>
                </a:moveTo>
                <a:cubicBezTo>
                  <a:pt x="52" y="1022"/>
                  <a:pt x="56" y="1049"/>
                  <a:pt x="65" y="1055"/>
                </a:cubicBezTo>
                <a:cubicBezTo>
                  <a:pt x="75" y="1043"/>
                  <a:pt x="74" y="1015"/>
                  <a:pt x="59" y="1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7A260-03B8-4ABF-B28C-BDF741F800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520"/>
          <a:stretch/>
        </p:blipFill>
        <p:spPr>
          <a:xfrm>
            <a:off x="6719013" y="1014412"/>
            <a:ext cx="5547127" cy="500538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DFE55D-524A-4A7A-9FED-6B164D955B80}"/>
              </a:ext>
            </a:extLst>
          </p:cNvPr>
          <p:cNvSpPr txBox="1"/>
          <p:nvPr/>
        </p:nvSpPr>
        <p:spPr>
          <a:xfrm>
            <a:off x="3932866" y="1736410"/>
            <a:ext cx="17201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壹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4D9094-5874-4408-B363-B3E01E8EC544}"/>
              </a:ext>
            </a:extLst>
          </p:cNvPr>
          <p:cNvSpPr txBox="1"/>
          <p:nvPr/>
        </p:nvSpPr>
        <p:spPr>
          <a:xfrm>
            <a:off x="3218599" y="4040507"/>
            <a:ext cx="335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7810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CB55D8E-B07F-4CE8-A7E8-2E58A054306A}"/>
              </a:ext>
            </a:extLst>
          </p:cNvPr>
          <p:cNvGrpSpPr/>
          <p:nvPr/>
        </p:nvGrpSpPr>
        <p:grpSpPr>
          <a:xfrm>
            <a:off x="893707" y="3162301"/>
            <a:ext cx="9433855" cy="2854734"/>
            <a:chOff x="4314825" y="4087812"/>
            <a:chExt cx="1584325" cy="479425"/>
          </a:xfrm>
          <a:blipFill>
            <a:blip r:embed="rId4"/>
            <a:stretch>
              <a:fillRect/>
            </a:stretch>
          </a:blipFill>
        </p:grpSpPr>
        <p:sp>
          <p:nvSpPr>
            <p:cNvPr id="6" name="Freeform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5C4CB41-004A-4AD3-879D-32E001765E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4825" y="4087812"/>
              <a:ext cx="1584325" cy="479425"/>
            </a:xfrm>
            <a:custGeom>
              <a:avLst/>
              <a:gdLst>
                <a:gd name="T0" fmla="*/ 35 w 422"/>
                <a:gd name="T1" fmla="*/ 62 h 128"/>
                <a:gd name="T2" fmla="*/ 17 w 422"/>
                <a:gd name="T3" fmla="*/ 60 h 128"/>
                <a:gd name="T4" fmla="*/ 8 w 422"/>
                <a:gd name="T5" fmla="*/ 65 h 128"/>
                <a:gd name="T6" fmla="*/ 79 w 422"/>
                <a:gd name="T7" fmla="*/ 101 h 128"/>
                <a:gd name="T8" fmla="*/ 350 w 422"/>
                <a:gd name="T9" fmla="*/ 104 h 128"/>
                <a:gd name="T10" fmla="*/ 413 w 422"/>
                <a:gd name="T11" fmla="*/ 69 h 128"/>
                <a:gd name="T12" fmla="*/ 410 w 422"/>
                <a:gd name="T13" fmla="*/ 55 h 128"/>
                <a:gd name="T14" fmla="*/ 346 w 422"/>
                <a:gd name="T15" fmla="*/ 93 h 128"/>
                <a:gd name="T16" fmla="*/ 385 w 422"/>
                <a:gd name="T17" fmla="*/ 54 h 128"/>
                <a:gd name="T18" fmla="*/ 383 w 422"/>
                <a:gd name="T19" fmla="*/ 40 h 128"/>
                <a:gd name="T20" fmla="*/ 386 w 422"/>
                <a:gd name="T21" fmla="*/ 21 h 128"/>
                <a:gd name="T22" fmla="*/ 366 w 422"/>
                <a:gd name="T23" fmla="*/ 25 h 128"/>
                <a:gd name="T24" fmla="*/ 353 w 422"/>
                <a:gd name="T25" fmla="*/ 30 h 128"/>
                <a:gd name="T26" fmla="*/ 360 w 422"/>
                <a:gd name="T27" fmla="*/ 16 h 128"/>
                <a:gd name="T28" fmla="*/ 337 w 422"/>
                <a:gd name="T29" fmla="*/ 24 h 128"/>
                <a:gd name="T30" fmla="*/ 322 w 422"/>
                <a:gd name="T31" fmla="*/ 26 h 128"/>
                <a:gd name="T32" fmla="*/ 332 w 422"/>
                <a:gd name="T33" fmla="*/ 11 h 128"/>
                <a:gd name="T34" fmla="*/ 316 w 422"/>
                <a:gd name="T35" fmla="*/ 7 h 128"/>
                <a:gd name="T36" fmla="*/ 330 w 422"/>
                <a:gd name="T37" fmla="*/ 0 h 128"/>
                <a:gd name="T38" fmla="*/ 302 w 422"/>
                <a:gd name="T39" fmla="*/ 11 h 128"/>
                <a:gd name="T40" fmla="*/ 279 w 422"/>
                <a:gd name="T41" fmla="*/ 23 h 128"/>
                <a:gd name="T42" fmla="*/ 119 w 422"/>
                <a:gd name="T43" fmla="*/ 26 h 128"/>
                <a:gd name="T44" fmla="*/ 127 w 422"/>
                <a:gd name="T45" fmla="*/ 35 h 128"/>
                <a:gd name="T46" fmla="*/ 87 w 422"/>
                <a:gd name="T47" fmla="*/ 20 h 128"/>
                <a:gd name="T48" fmla="*/ 89 w 422"/>
                <a:gd name="T49" fmla="*/ 39 h 128"/>
                <a:gd name="T50" fmla="*/ 124 w 422"/>
                <a:gd name="T51" fmla="*/ 55 h 128"/>
                <a:gd name="T52" fmla="*/ 84 w 422"/>
                <a:gd name="T53" fmla="*/ 46 h 128"/>
                <a:gd name="T54" fmla="*/ 35 w 422"/>
                <a:gd name="T55" fmla="*/ 26 h 128"/>
                <a:gd name="T56" fmla="*/ 42 w 422"/>
                <a:gd name="T57" fmla="*/ 36 h 128"/>
                <a:gd name="T58" fmla="*/ 22 w 422"/>
                <a:gd name="T59" fmla="*/ 32 h 128"/>
                <a:gd name="T60" fmla="*/ 15 w 422"/>
                <a:gd name="T61" fmla="*/ 36 h 128"/>
                <a:gd name="T62" fmla="*/ 2 w 422"/>
                <a:gd name="T63" fmla="*/ 38 h 128"/>
                <a:gd name="T64" fmla="*/ 372 w 422"/>
                <a:gd name="T65" fmla="*/ 90 h 128"/>
                <a:gd name="T66" fmla="*/ 304 w 422"/>
                <a:gd name="T67" fmla="*/ 107 h 128"/>
                <a:gd name="T68" fmla="*/ 331 w 422"/>
                <a:gd name="T69" fmla="*/ 99 h 128"/>
                <a:gd name="T70" fmla="*/ 184 w 422"/>
                <a:gd name="T71" fmla="*/ 110 h 128"/>
                <a:gd name="T72" fmla="*/ 256 w 422"/>
                <a:gd name="T73" fmla="*/ 112 h 128"/>
                <a:gd name="T74" fmla="*/ 282 w 422"/>
                <a:gd name="T75" fmla="*/ 110 h 128"/>
                <a:gd name="T76" fmla="*/ 369 w 422"/>
                <a:gd name="T77" fmla="*/ 73 h 128"/>
                <a:gd name="T78" fmla="*/ 310 w 422"/>
                <a:gd name="T79" fmla="*/ 86 h 128"/>
                <a:gd name="T80" fmla="*/ 306 w 422"/>
                <a:gd name="T81" fmla="*/ 87 h 128"/>
                <a:gd name="T82" fmla="*/ 274 w 422"/>
                <a:gd name="T83" fmla="*/ 96 h 128"/>
                <a:gd name="T84" fmla="*/ 345 w 422"/>
                <a:gd name="T85" fmla="*/ 71 h 128"/>
                <a:gd name="T86" fmla="*/ 231 w 422"/>
                <a:gd name="T87" fmla="*/ 69 h 128"/>
                <a:gd name="T88" fmla="*/ 214 w 422"/>
                <a:gd name="T89" fmla="*/ 70 h 128"/>
                <a:gd name="T90" fmla="*/ 220 w 422"/>
                <a:gd name="T91" fmla="*/ 74 h 128"/>
                <a:gd name="T92" fmla="*/ 253 w 422"/>
                <a:gd name="T93" fmla="*/ 82 h 128"/>
                <a:gd name="T94" fmla="*/ 210 w 422"/>
                <a:gd name="T95" fmla="*/ 85 h 128"/>
                <a:gd name="T96" fmla="*/ 243 w 422"/>
                <a:gd name="T97" fmla="*/ 109 h 128"/>
                <a:gd name="T98" fmla="*/ 242 w 422"/>
                <a:gd name="T99" fmla="*/ 111 h 128"/>
                <a:gd name="T100" fmla="*/ 243 w 422"/>
                <a:gd name="T101" fmla="*/ 109 h 128"/>
                <a:gd name="T102" fmla="*/ 99 w 422"/>
                <a:gd name="T103" fmla="*/ 106 h 128"/>
                <a:gd name="T104" fmla="*/ 37 w 422"/>
                <a:gd name="T105" fmla="*/ 73 h 128"/>
                <a:gd name="T106" fmla="*/ 51 w 422"/>
                <a:gd name="T107" fmla="*/ 41 h 128"/>
                <a:gd name="T108" fmla="*/ 103 w 422"/>
                <a:gd name="T109" fmla="*/ 8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2" h="128">
                  <a:moveTo>
                    <a:pt x="2" y="38"/>
                  </a:moveTo>
                  <a:cubicBezTo>
                    <a:pt x="5" y="41"/>
                    <a:pt x="13" y="42"/>
                    <a:pt x="12" y="44"/>
                  </a:cubicBezTo>
                  <a:cubicBezTo>
                    <a:pt x="10" y="45"/>
                    <a:pt x="7" y="44"/>
                    <a:pt x="4" y="44"/>
                  </a:cubicBezTo>
                  <a:cubicBezTo>
                    <a:pt x="15" y="50"/>
                    <a:pt x="21" y="57"/>
                    <a:pt x="35" y="62"/>
                  </a:cubicBezTo>
                  <a:cubicBezTo>
                    <a:pt x="33" y="64"/>
                    <a:pt x="42" y="66"/>
                    <a:pt x="41" y="68"/>
                  </a:cubicBezTo>
                  <a:cubicBezTo>
                    <a:pt x="30" y="64"/>
                    <a:pt x="19" y="57"/>
                    <a:pt x="11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7" y="55"/>
                    <a:pt x="17" y="58"/>
                    <a:pt x="17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2"/>
                    <a:pt x="5" y="57"/>
                    <a:pt x="0" y="57"/>
                  </a:cubicBezTo>
                  <a:cubicBezTo>
                    <a:pt x="2" y="60"/>
                    <a:pt x="6" y="62"/>
                    <a:pt x="10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18" y="77"/>
                    <a:pt x="47" y="84"/>
                    <a:pt x="67" y="94"/>
                  </a:cubicBezTo>
                  <a:cubicBezTo>
                    <a:pt x="65" y="94"/>
                    <a:pt x="63" y="94"/>
                    <a:pt x="61" y="93"/>
                  </a:cubicBezTo>
                  <a:cubicBezTo>
                    <a:pt x="47" y="89"/>
                    <a:pt x="35" y="83"/>
                    <a:pt x="22" y="79"/>
                  </a:cubicBezTo>
                  <a:cubicBezTo>
                    <a:pt x="40" y="87"/>
                    <a:pt x="59" y="95"/>
                    <a:pt x="79" y="101"/>
                  </a:cubicBezTo>
                  <a:cubicBezTo>
                    <a:pt x="102" y="107"/>
                    <a:pt x="123" y="116"/>
                    <a:pt x="148" y="120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55" y="119"/>
                    <a:pt x="168" y="123"/>
                    <a:pt x="183" y="124"/>
                  </a:cubicBezTo>
                  <a:cubicBezTo>
                    <a:pt x="247" y="128"/>
                    <a:pt x="302" y="120"/>
                    <a:pt x="350" y="104"/>
                  </a:cubicBezTo>
                  <a:cubicBezTo>
                    <a:pt x="351" y="105"/>
                    <a:pt x="351" y="105"/>
                    <a:pt x="351" y="105"/>
                  </a:cubicBezTo>
                  <a:cubicBezTo>
                    <a:pt x="346" y="107"/>
                    <a:pt x="336" y="109"/>
                    <a:pt x="331" y="112"/>
                  </a:cubicBezTo>
                  <a:cubicBezTo>
                    <a:pt x="347" y="107"/>
                    <a:pt x="363" y="103"/>
                    <a:pt x="375" y="98"/>
                  </a:cubicBezTo>
                  <a:cubicBezTo>
                    <a:pt x="393" y="90"/>
                    <a:pt x="404" y="80"/>
                    <a:pt x="413" y="69"/>
                  </a:cubicBezTo>
                  <a:cubicBezTo>
                    <a:pt x="422" y="67"/>
                    <a:pt x="411" y="62"/>
                    <a:pt x="417" y="59"/>
                  </a:cubicBezTo>
                  <a:cubicBezTo>
                    <a:pt x="414" y="57"/>
                    <a:pt x="417" y="56"/>
                    <a:pt x="413" y="55"/>
                  </a:cubicBezTo>
                  <a:cubicBezTo>
                    <a:pt x="408" y="56"/>
                    <a:pt x="408" y="59"/>
                    <a:pt x="405" y="61"/>
                  </a:cubicBezTo>
                  <a:cubicBezTo>
                    <a:pt x="405" y="58"/>
                    <a:pt x="409" y="57"/>
                    <a:pt x="410" y="55"/>
                  </a:cubicBezTo>
                  <a:cubicBezTo>
                    <a:pt x="410" y="53"/>
                    <a:pt x="415" y="50"/>
                    <a:pt x="411" y="49"/>
                  </a:cubicBezTo>
                  <a:cubicBezTo>
                    <a:pt x="408" y="50"/>
                    <a:pt x="408" y="50"/>
                    <a:pt x="408" y="50"/>
                  </a:cubicBezTo>
                  <a:cubicBezTo>
                    <a:pt x="392" y="66"/>
                    <a:pt x="383" y="83"/>
                    <a:pt x="347" y="94"/>
                  </a:cubicBezTo>
                  <a:cubicBezTo>
                    <a:pt x="346" y="93"/>
                    <a:pt x="346" y="93"/>
                    <a:pt x="346" y="93"/>
                  </a:cubicBezTo>
                  <a:cubicBezTo>
                    <a:pt x="353" y="91"/>
                    <a:pt x="358" y="88"/>
                    <a:pt x="363" y="85"/>
                  </a:cubicBezTo>
                  <a:cubicBezTo>
                    <a:pt x="371" y="77"/>
                    <a:pt x="385" y="71"/>
                    <a:pt x="387" y="61"/>
                  </a:cubicBezTo>
                  <a:cubicBezTo>
                    <a:pt x="386" y="61"/>
                    <a:pt x="386" y="61"/>
                    <a:pt x="386" y="61"/>
                  </a:cubicBezTo>
                  <a:cubicBezTo>
                    <a:pt x="384" y="58"/>
                    <a:pt x="392" y="56"/>
                    <a:pt x="385" y="54"/>
                  </a:cubicBezTo>
                  <a:cubicBezTo>
                    <a:pt x="382" y="55"/>
                    <a:pt x="383" y="58"/>
                    <a:pt x="379" y="58"/>
                  </a:cubicBezTo>
                  <a:cubicBezTo>
                    <a:pt x="385" y="50"/>
                    <a:pt x="393" y="41"/>
                    <a:pt x="396" y="32"/>
                  </a:cubicBezTo>
                  <a:cubicBezTo>
                    <a:pt x="388" y="36"/>
                    <a:pt x="389" y="41"/>
                    <a:pt x="384" y="46"/>
                  </a:cubicBezTo>
                  <a:cubicBezTo>
                    <a:pt x="383" y="44"/>
                    <a:pt x="382" y="42"/>
                    <a:pt x="383" y="40"/>
                  </a:cubicBezTo>
                  <a:cubicBezTo>
                    <a:pt x="382" y="40"/>
                    <a:pt x="381" y="41"/>
                    <a:pt x="381" y="41"/>
                  </a:cubicBezTo>
                  <a:cubicBezTo>
                    <a:pt x="379" y="40"/>
                    <a:pt x="379" y="40"/>
                    <a:pt x="379" y="40"/>
                  </a:cubicBezTo>
                  <a:cubicBezTo>
                    <a:pt x="379" y="38"/>
                    <a:pt x="381" y="36"/>
                    <a:pt x="384" y="35"/>
                  </a:cubicBezTo>
                  <a:cubicBezTo>
                    <a:pt x="388" y="30"/>
                    <a:pt x="384" y="26"/>
                    <a:pt x="386" y="21"/>
                  </a:cubicBezTo>
                  <a:cubicBezTo>
                    <a:pt x="380" y="22"/>
                    <a:pt x="376" y="25"/>
                    <a:pt x="375" y="28"/>
                  </a:cubicBezTo>
                  <a:cubicBezTo>
                    <a:pt x="371" y="25"/>
                    <a:pt x="376" y="23"/>
                    <a:pt x="376" y="21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0" y="23"/>
                    <a:pt x="371" y="25"/>
                    <a:pt x="366" y="25"/>
                  </a:cubicBezTo>
                  <a:cubicBezTo>
                    <a:pt x="363" y="26"/>
                    <a:pt x="366" y="28"/>
                    <a:pt x="360" y="29"/>
                  </a:cubicBezTo>
                  <a:cubicBezTo>
                    <a:pt x="359" y="28"/>
                    <a:pt x="363" y="27"/>
                    <a:pt x="361" y="25"/>
                  </a:cubicBezTo>
                  <a:cubicBezTo>
                    <a:pt x="357" y="27"/>
                    <a:pt x="359" y="30"/>
                    <a:pt x="354" y="31"/>
                  </a:cubicBezTo>
                  <a:cubicBezTo>
                    <a:pt x="353" y="30"/>
                    <a:pt x="353" y="30"/>
                    <a:pt x="353" y="30"/>
                  </a:cubicBezTo>
                  <a:cubicBezTo>
                    <a:pt x="356" y="27"/>
                    <a:pt x="355" y="22"/>
                    <a:pt x="363" y="20"/>
                  </a:cubicBezTo>
                  <a:cubicBezTo>
                    <a:pt x="364" y="19"/>
                    <a:pt x="362" y="19"/>
                    <a:pt x="361" y="18"/>
                  </a:cubicBezTo>
                  <a:cubicBezTo>
                    <a:pt x="366" y="18"/>
                    <a:pt x="362" y="16"/>
                    <a:pt x="363" y="15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55" y="15"/>
                    <a:pt x="357" y="18"/>
                    <a:pt x="352" y="18"/>
                  </a:cubicBezTo>
                  <a:cubicBezTo>
                    <a:pt x="351" y="17"/>
                    <a:pt x="351" y="17"/>
                    <a:pt x="351" y="17"/>
                  </a:cubicBezTo>
                  <a:cubicBezTo>
                    <a:pt x="350" y="19"/>
                    <a:pt x="340" y="19"/>
                    <a:pt x="343" y="23"/>
                  </a:cubicBezTo>
                  <a:cubicBezTo>
                    <a:pt x="342" y="24"/>
                    <a:pt x="340" y="24"/>
                    <a:pt x="337" y="24"/>
                  </a:cubicBezTo>
                  <a:cubicBezTo>
                    <a:pt x="320" y="30"/>
                    <a:pt x="318" y="41"/>
                    <a:pt x="306" y="49"/>
                  </a:cubicBezTo>
                  <a:cubicBezTo>
                    <a:pt x="307" y="43"/>
                    <a:pt x="316" y="39"/>
                    <a:pt x="319" y="33"/>
                  </a:cubicBezTo>
                  <a:cubicBezTo>
                    <a:pt x="317" y="34"/>
                    <a:pt x="318" y="33"/>
                    <a:pt x="316" y="34"/>
                  </a:cubicBezTo>
                  <a:cubicBezTo>
                    <a:pt x="316" y="31"/>
                    <a:pt x="319" y="28"/>
                    <a:pt x="322" y="26"/>
                  </a:cubicBezTo>
                  <a:cubicBezTo>
                    <a:pt x="322" y="26"/>
                    <a:pt x="321" y="26"/>
                    <a:pt x="321" y="26"/>
                  </a:cubicBezTo>
                  <a:cubicBezTo>
                    <a:pt x="324" y="22"/>
                    <a:pt x="324" y="16"/>
                    <a:pt x="337" y="16"/>
                  </a:cubicBezTo>
                  <a:cubicBezTo>
                    <a:pt x="339" y="16"/>
                    <a:pt x="340" y="16"/>
                    <a:pt x="340" y="15"/>
                  </a:cubicBezTo>
                  <a:cubicBezTo>
                    <a:pt x="335" y="14"/>
                    <a:pt x="334" y="12"/>
                    <a:pt x="332" y="11"/>
                  </a:cubicBezTo>
                  <a:cubicBezTo>
                    <a:pt x="331" y="11"/>
                    <a:pt x="331" y="11"/>
                    <a:pt x="331" y="11"/>
                  </a:cubicBezTo>
                  <a:cubicBezTo>
                    <a:pt x="324" y="8"/>
                    <a:pt x="324" y="8"/>
                    <a:pt x="324" y="8"/>
                  </a:cubicBezTo>
                  <a:cubicBezTo>
                    <a:pt x="330" y="7"/>
                    <a:pt x="330" y="7"/>
                    <a:pt x="330" y="7"/>
                  </a:cubicBezTo>
                  <a:cubicBezTo>
                    <a:pt x="325" y="7"/>
                    <a:pt x="320" y="7"/>
                    <a:pt x="316" y="7"/>
                  </a:cubicBezTo>
                  <a:cubicBezTo>
                    <a:pt x="315" y="6"/>
                    <a:pt x="320" y="5"/>
                    <a:pt x="322" y="3"/>
                  </a:cubicBezTo>
                  <a:cubicBezTo>
                    <a:pt x="325" y="4"/>
                    <a:pt x="325" y="4"/>
                    <a:pt x="325" y="4"/>
                  </a:cubicBezTo>
                  <a:cubicBezTo>
                    <a:pt x="326" y="3"/>
                    <a:pt x="326" y="3"/>
                    <a:pt x="326" y="3"/>
                  </a:cubicBezTo>
                  <a:cubicBezTo>
                    <a:pt x="324" y="2"/>
                    <a:pt x="328" y="1"/>
                    <a:pt x="330" y="0"/>
                  </a:cubicBezTo>
                  <a:cubicBezTo>
                    <a:pt x="321" y="1"/>
                    <a:pt x="319" y="5"/>
                    <a:pt x="312" y="7"/>
                  </a:cubicBezTo>
                  <a:cubicBezTo>
                    <a:pt x="309" y="8"/>
                    <a:pt x="312" y="10"/>
                    <a:pt x="308" y="10"/>
                  </a:cubicBezTo>
                  <a:cubicBezTo>
                    <a:pt x="305" y="10"/>
                    <a:pt x="310" y="8"/>
                    <a:pt x="309" y="6"/>
                  </a:cubicBezTo>
                  <a:cubicBezTo>
                    <a:pt x="303" y="7"/>
                    <a:pt x="307" y="10"/>
                    <a:pt x="302" y="11"/>
                  </a:cubicBezTo>
                  <a:cubicBezTo>
                    <a:pt x="299" y="9"/>
                    <a:pt x="305" y="8"/>
                    <a:pt x="304" y="6"/>
                  </a:cubicBezTo>
                  <a:cubicBezTo>
                    <a:pt x="300" y="9"/>
                    <a:pt x="297" y="12"/>
                    <a:pt x="291" y="13"/>
                  </a:cubicBezTo>
                  <a:cubicBezTo>
                    <a:pt x="291" y="14"/>
                    <a:pt x="290" y="14"/>
                    <a:pt x="291" y="15"/>
                  </a:cubicBezTo>
                  <a:cubicBezTo>
                    <a:pt x="283" y="16"/>
                    <a:pt x="283" y="20"/>
                    <a:pt x="279" y="23"/>
                  </a:cubicBezTo>
                  <a:cubicBezTo>
                    <a:pt x="275" y="26"/>
                    <a:pt x="275" y="32"/>
                    <a:pt x="265" y="34"/>
                  </a:cubicBezTo>
                  <a:cubicBezTo>
                    <a:pt x="254" y="42"/>
                    <a:pt x="239" y="49"/>
                    <a:pt x="216" y="54"/>
                  </a:cubicBezTo>
                  <a:cubicBezTo>
                    <a:pt x="203" y="53"/>
                    <a:pt x="192" y="49"/>
                    <a:pt x="182" y="46"/>
                  </a:cubicBezTo>
                  <a:cubicBezTo>
                    <a:pt x="159" y="40"/>
                    <a:pt x="139" y="34"/>
                    <a:pt x="119" y="26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0" y="30"/>
                    <a:pt x="116" y="27"/>
                    <a:pt x="112" y="27"/>
                  </a:cubicBezTo>
                  <a:cubicBezTo>
                    <a:pt x="119" y="30"/>
                    <a:pt x="126" y="32"/>
                    <a:pt x="132" y="35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49" y="44"/>
                    <a:pt x="149" y="44"/>
                    <a:pt x="149" y="44"/>
                  </a:cubicBezTo>
                  <a:cubicBezTo>
                    <a:pt x="148" y="44"/>
                    <a:pt x="148" y="44"/>
                    <a:pt x="148" y="44"/>
                  </a:cubicBezTo>
                  <a:cubicBezTo>
                    <a:pt x="127" y="38"/>
                    <a:pt x="107" y="31"/>
                    <a:pt x="89" y="23"/>
                  </a:cubicBezTo>
                  <a:cubicBezTo>
                    <a:pt x="89" y="22"/>
                    <a:pt x="88" y="21"/>
                    <a:pt x="87" y="20"/>
                  </a:cubicBezTo>
                  <a:cubicBezTo>
                    <a:pt x="86" y="20"/>
                    <a:pt x="84" y="19"/>
                    <a:pt x="83" y="20"/>
                  </a:cubicBezTo>
                  <a:cubicBezTo>
                    <a:pt x="73" y="15"/>
                    <a:pt x="61" y="10"/>
                    <a:pt x="45" y="9"/>
                  </a:cubicBezTo>
                  <a:cubicBezTo>
                    <a:pt x="52" y="13"/>
                    <a:pt x="52" y="18"/>
                    <a:pt x="60" y="22"/>
                  </a:cubicBezTo>
                  <a:cubicBezTo>
                    <a:pt x="61" y="29"/>
                    <a:pt x="79" y="34"/>
                    <a:pt x="89" y="39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92" y="43"/>
                    <a:pt x="97" y="44"/>
                    <a:pt x="102" y="45"/>
                  </a:cubicBezTo>
                  <a:cubicBezTo>
                    <a:pt x="155" y="63"/>
                    <a:pt x="155" y="63"/>
                    <a:pt x="155" y="63"/>
                  </a:cubicBezTo>
                  <a:cubicBezTo>
                    <a:pt x="143" y="62"/>
                    <a:pt x="133" y="58"/>
                    <a:pt x="124" y="55"/>
                  </a:cubicBezTo>
                  <a:cubicBezTo>
                    <a:pt x="106" y="51"/>
                    <a:pt x="92" y="45"/>
                    <a:pt x="79" y="39"/>
                  </a:cubicBezTo>
                  <a:cubicBezTo>
                    <a:pt x="80" y="38"/>
                    <a:pt x="77" y="37"/>
                    <a:pt x="76" y="36"/>
                  </a:cubicBezTo>
                  <a:cubicBezTo>
                    <a:pt x="68" y="34"/>
                    <a:pt x="64" y="29"/>
                    <a:pt x="56" y="28"/>
                  </a:cubicBezTo>
                  <a:cubicBezTo>
                    <a:pt x="62" y="34"/>
                    <a:pt x="74" y="40"/>
                    <a:pt x="84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69" y="42"/>
                    <a:pt x="63" y="35"/>
                    <a:pt x="51" y="31"/>
                  </a:cubicBezTo>
                  <a:cubicBezTo>
                    <a:pt x="49" y="31"/>
                    <a:pt x="47" y="29"/>
                    <a:pt x="46" y="30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7"/>
                    <a:pt x="37" y="28"/>
                    <a:pt x="35" y="28"/>
                  </a:cubicBezTo>
                  <a:cubicBezTo>
                    <a:pt x="38" y="31"/>
                    <a:pt x="42" y="34"/>
                    <a:pt x="44" y="36"/>
                  </a:cubicBezTo>
                  <a:cubicBezTo>
                    <a:pt x="42" y="35"/>
                    <a:pt x="41" y="34"/>
                    <a:pt x="39" y="34"/>
                  </a:cubicBezTo>
                  <a:cubicBezTo>
                    <a:pt x="38" y="35"/>
                    <a:pt x="41" y="35"/>
                    <a:pt x="42" y="36"/>
                  </a:cubicBezTo>
                  <a:cubicBezTo>
                    <a:pt x="37" y="36"/>
                    <a:pt x="44" y="38"/>
                    <a:pt x="40" y="3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3" y="31"/>
                    <a:pt x="25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4" y="35"/>
                    <a:pt x="20" y="33"/>
                    <a:pt x="16" y="32"/>
                  </a:cubicBezTo>
                  <a:cubicBezTo>
                    <a:pt x="18" y="34"/>
                    <a:pt x="22" y="35"/>
                    <a:pt x="23" y="37"/>
                  </a:cubicBezTo>
                  <a:cubicBezTo>
                    <a:pt x="20" y="38"/>
                    <a:pt x="17" y="36"/>
                    <a:pt x="15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8"/>
                    <a:pt x="12" y="37"/>
                    <a:pt x="11" y="37"/>
                  </a:cubicBezTo>
                  <a:cubicBezTo>
                    <a:pt x="12" y="39"/>
                    <a:pt x="14" y="40"/>
                    <a:pt x="13" y="41"/>
                  </a:cubicBezTo>
                  <a:cubicBezTo>
                    <a:pt x="9" y="40"/>
                    <a:pt x="6" y="38"/>
                    <a:pt x="2" y="38"/>
                  </a:cubicBezTo>
                  <a:close/>
                  <a:moveTo>
                    <a:pt x="373" y="85"/>
                  </a:moveTo>
                  <a:cubicBezTo>
                    <a:pt x="376" y="85"/>
                    <a:pt x="376" y="85"/>
                    <a:pt x="376" y="85"/>
                  </a:cubicBezTo>
                  <a:cubicBezTo>
                    <a:pt x="390" y="74"/>
                    <a:pt x="390" y="74"/>
                    <a:pt x="390" y="74"/>
                  </a:cubicBezTo>
                  <a:cubicBezTo>
                    <a:pt x="387" y="79"/>
                    <a:pt x="377" y="84"/>
                    <a:pt x="372" y="90"/>
                  </a:cubicBezTo>
                  <a:cubicBezTo>
                    <a:pt x="346" y="101"/>
                    <a:pt x="311" y="112"/>
                    <a:pt x="275" y="118"/>
                  </a:cubicBezTo>
                  <a:cubicBezTo>
                    <a:pt x="237" y="122"/>
                    <a:pt x="184" y="122"/>
                    <a:pt x="147" y="109"/>
                  </a:cubicBezTo>
                  <a:cubicBezTo>
                    <a:pt x="185" y="118"/>
                    <a:pt x="235" y="120"/>
                    <a:pt x="270" y="114"/>
                  </a:cubicBezTo>
                  <a:cubicBezTo>
                    <a:pt x="282" y="113"/>
                    <a:pt x="296" y="111"/>
                    <a:pt x="304" y="107"/>
                  </a:cubicBezTo>
                  <a:cubicBezTo>
                    <a:pt x="303" y="107"/>
                    <a:pt x="303" y="107"/>
                    <a:pt x="303" y="107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307" y="106"/>
                    <a:pt x="328" y="100"/>
                    <a:pt x="346" y="94"/>
                  </a:cubicBezTo>
                  <a:cubicBezTo>
                    <a:pt x="331" y="99"/>
                    <a:pt x="331" y="99"/>
                    <a:pt x="331" y="99"/>
                  </a:cubicBezTo>
                  <a:cubicBezTo>
                    <a:pt x="332" y="100"/>
                    <a:pt x="332" y="100"/>
                    <a:pt x="332" y="100"/>
                  </a:cubicBezTo>
                  <a:cubicBezTo>
                    <a:pt x="347" y="96"/>
                    <a:pt x="361" y="91"/>
                    <a:pt x="373" y="85"/>
                  </a:cubicBezTo>
                  <a:close/>
                  <a:moveTo>
                    <a:pt x="177" y="109"/>
                  </a:moveTo>
                  <a:cubicBezTo>
                    <a:pt x="184" y="110"/>
                    <a:pt x="184" y="110"/>
                    <a:pt x="184" y="110"/>
                  </a:cubicBezTo>
                  <a:cubicBezTo>
                    <a:pt x="183" y="110"/>
                    <a:pt x="183" y="110"/>
                    <a:pt x="183" y="110"/>
                  </a:cubicBezTo>
                  <a:lnTo>
                    <a:pt x="177" y="109"/>
                  </a:lnTo>
                  <a:close/>
                  <a:moveTo>
                    <a:pt x="237" y="114"/>
                  </a:moveTo>
                  <a:cubicBezTo>
                    <a:pt x="256" y="112"/>
                    <a:pt x="256" y="112"/>
                    <a:pt x="256" y="112"/>
                  </a:cubicBezTo>
                  <a:cubicBezTo>
                    <a:pt x="252" y="114"/>
                    <a:pt x="244" y="114"/>
                    <a:pt x="237" y="114"/>
                  </a:cubicBezTo>
                  <a:close/>
                  <a:moveTo>
                    <a:pt x="282" y="110"/>
                  </a:moveTo>
                  <a:cubicBezTo>
                    <a:pt x="317" y="101"/>
                    <a:pt x="317" y="101"/>
                    <a:pt x="317" y="101"/>
                  </a:cubicBezTo>
                  <a:cubicBezTo>
                    <a:pt x="306" y="104"/>
                    <a:pt x="295" y="107"/>
                    <a:pt x="282" y="110"/>
                  </a:cubicBezTo>
                  <a:close/>
                  <a:moveTo>
                    <a:pt x="346" y="91"/>
                  </a:moveTo>
                  <a:cubicBezTo>
                    <a:pt x="361" y="83"/>
                    <a:pt x="361" y="83"/>
                    <a:pt x="361" y="83"/>
                  </a:cubicBezTo>
                  <a:cubicBezTo>
                    <a:pt x="357" y="85"/>
                    <a:pt x="353" y="89"/>
                    <a:pt x="346" y="91"/>
                  </a:cubicBezTo>
                  <a:close/>
                  <a:moveTo>
                    <a:pt x="369" y="73"/>
                  </a:moveTo>
                  <a:cubicBezTo>
                    <a:pt x="356" y="90"/>
                    <a:pt x="314" y="101"/>
                    <a:pt x="275" y="109"/>
                  </a:cubicBezTo>
                  <a:cubicBezTo>
                    <a:pt x="314" y="100"/>
                    <a:pt x="355" y="90"/>
                    <a:pt x="369" y="73"/>
                  </a:cubicBezTo>
                  <a:close/>
                  <a:moveTo>
                    <a:pt x="345" y="71"/>
                  </a:moveTo>
                  <a:cubicBezTo>
                    <a:pt x="336" y="77"/>
                    <a:pt x="323" y="81"/>
                    <a:pt x="310" y="86"/>
                  </a:cubicBezTo>
                  <a:cubicBezTo>
                    <a:pt x="311" y="85"/>
                    <a:pt x="311" y="85"/>
                    <a:pt x="311" y="85"/>
                  </a:cubicBezTo>
                  <a:cubicBezTo>
                    <a:pt x="308" y="84"/>
                    <a:pt x="305" y="86"/>
                    <a:pt x="304" y="87"/>
                  </a:cubicBezTo>
                  <a:cubicBezTo>
                    <a:pt x="303" y="87"/>
                    <a:pt x="304" y="87"/>
                    <a:pt x="305" y="87"/>
                  </a:cubicBezTo>
                  <a:cubicBezTo>
                    <a:pt x="306" y="87"/>
                    <a:pt x="306" y="87"/>
                    <a:pt x="306" y="87"/>
                  </a:cubicBezTo>
                  <a:cubicBezTo>
                    <a:pt x="301" y="90"/>
                    <a:pt x="294" y="91"/>
                    <a:pt x="289" y="92"/>
                  </a:cubicBezTo>
                  <a:cubicBezTo>
                    <a:pt x="289" y="92"/>
                    <a:pt x="289" y="92"/>
                    <a:pt x="288" y="91"/>
                  </a:cubicBezTo>
                  <a:cubicBezTo>
                    <a:pt x="284" y="93"/>
                    <a:pt x="284" y="93"/>
                    <a:pt x="284" y="93"/>
                  </a:cubicBezTo>
                  <a:cubicBezTo>
                    <a:pt x="285" y="95"/>
                    <a:pt x="277" y="95"/>
                    <a:pt x="274" y="96"/>
                  </a:cubicBezTo>
                  <a:cubicBezTo>
                    <a:pt x="268" y="94"/>
                    <a:pt x="265" y="97"/>
                    <a:pt x="259" y="97"/>
                  </a:cubicBezTo>
                  <a:cubicBezTo>
                    <a:pt x="250" y="96"/>
                    <a:pt x="242" y="100"/>
                    <a:pt x="234" y="99"/>
                  </a:cubicBezTo>
                  <a:cubicBezTo>
                    <a:pt x="228" y="100"/>
                    <a:pt x="222" y="100"/>
                    <a:pt x="216" y="99"/>
                  </a:cubicBezTo>
                  <a:cubicBezTo>
                    <a:pt x="267" y="100"/>
                    <a:pt x="312" y="85"/>
                    <a:pt x="345" y="71"/>
                  </a:cubicBezTo>
                  <a:close/>
                  <a:moveTo>
                    <a:pt x="214" y="70"/>
                  </a:moveTo>
                  <a:cubicBezTo>
                    <a:pt x="215" y="70"/>
                    <a:pt x="216" y="70"/>
                    <a:pt x="216" y="70"/>
                  </a:cubicBezTo>
                  <a:cubicBezTo>
                    <a:pt x="216" y="71"/>
                    <a:pt x="217" y="71"/>
                    <a:pt x="218" y="71"/>
                  </a:cubicBezTo>
                  <a:cubicBezTo>
                    <a:pt x="224" y="72"/>
                    <a:pt x="227" y="70"/>
                    <a:pt x="231" y="69"/>
                  </a:cubicBezTo>
                  <a:cubicBezTo>
                    <a:pt x="269" y="63"/>
                    <a:pt x="300" y="51"/>
                    <a:pt x="313" y="36"/>
                  </a:cubicBezTo>
                  <a:cubicBezTo>
                    <a:pt x="304" y="55"/>
                    <a:pt x="264" y="69"/>
                    <a:pt x="218" y="73"/>
                  </a:cubicBezTo>
                  <a:cubicBezTo>
                    <a:pt x="214" y="73"/>
                    <a:pt x="210" y="73"/>
                    <a:pt x="206" y="72"/>
                  </a:cubicBezTo>
                  <a:cubicBezTo>
                    <a:pt x="209" y="71"/>
                    <a:pt x="212" y="71"/>
                    <a:pt x="214" y="70"/>
                  </a:cubicBezTo>
                  <a:close/>
                  <a:moveTo>
                    <a:pt x="235" y="73"/>
                  </a:moveTo>
                  <a:cubicBezTo>
                    <a:pt x="232" y="74"/>
                    <a:pt x="228" y="75"/>
                    <a:pt x="224" y="75"/>
                  </a:cubicBezTo>
                  <a:lnTo>
                    <a:pt x="235" y="73"/>
                  </a:lnTo>
                  <a:close/>
                  <a:moveTo>
                    <a:pt x="220" y="74"/>
                  </a:moveTo>
                  <a:cubicBezTo>
                    <a:pt x="219" y="75"/>
                    <a:pt x="215" y="75"/>
                    <a:pt x="212" y="74"/>
                  </a:cubicBezTo>
                  <a:lnTo>
                    <a:pt x="220" y="74"/>
                  </a:lnTo>
                  <a:close/>
                  <a:moveTo>
                    <a:pt x="210" y="85"/>
                  </a:moveTo>
                  <a:cubicBezTo>
                    <a:pt x="225" y="86"/>
                    <a:pt x="239" y="84"/>
                    <a:pt x="253" y="82"/>
                  </a:cubicBezTo>
                  <a:cubicBezTo>
                    <a:pt x="241" y="86"/>
                    <a:pt x="224" y="86"/>
                    <a:pt x="208" y="86"/>
                  </a:cubicBezTo>
                  <a:cubicBezTo>
                    <a:pt x="209" y="87"/>
                    <a:pt x="203" y="87"/>
                    <a:pt x="200" y="87"/>
                  </a:cubicBezTo>
                  <a:cubicBezTo>
                    <a:pt x="191" y="85"/>
                    <a:pt x="182" y="84"/>
                    <a:pt x="174" y="81"/>
                  </a:cubicBezTo>
                  <a:cubicBezTo>
                    <a:pt x="186" y="83"/>
                    <a:pt x="197" y="84"/>
                    <a:pt x="210" y="85"/>
                  </a:cubicBezTo>
                  <a:close/>
                  <a:moveTo>
                    <a:pt x="194" y="100"/>
                  </a:moveTo>
                  <a:cubicBezTo>
                    <a:pt x="186" y="102"/>
                    <a:pt x="176" y="98"/>
                    <a:pt x="168" y="97"/>
                  </a:cubicBezTo>
                  <a:cubicBezTo>
                    <a:pt x="177" y="99"/>
                    <a:pt x="187" y="97"/>
                    <a:pt x="194" y="100"/>
                  </a:cubicBezTo>
                  <a:close/>
                  <a:moveTo>
                    <a:pt x="243" y="109"/>
                  </a:moveTo>
                  <a:cubicBezTo>
                    <a:pt x="282" y="104"/>
                    <a:pt x="324" y="93"/>
                    <a:pt x="350" y="81"/>
                  </a:cubicBezTo>
                  <a:cubicBezTo>
                    <a:pt x="364" y="72"/>
                    <a:pt x="364" y="72"/>
                    <a:pt x="364" y="72"/>
                  </a:cubicBezTo>
                  <a:cubicBezTo>
                    <a:pt x="349" y="88"/>
                    <a:pt x="314" y="99"/>
                    <a:pt x="274" y="108"/>
                  </a:cubicBezTo>
                  <a:cubicBezTo>
                    <a:pt x="264" y="110"/>
                    <a:pt x="254" y="111"/>
                    <a:pt x="242" y="111"/>
                  </a:cubicBezTo>
                  <a:cubicBezTo>
                    <a:pt x="243" y="109"/>
                    <a:pt x="237" y="109"/>
                    <a:pt x="235" y="109"/>
                  </a:cubicBezTo>
                  <a:cubicBezTo>
                    <a:pt x="222" y="110"/>
                    <a:pt x="209" y="109"/>
                    <a:pt x="197" y="111"/>
                  </a:cubicBezTo>
                  <a:cubicBezTo>
                    <a:pt x="175" y="109"/>
                    <a:pt x="150" y="104"/>
                    <a:pt x="132" y="97"/>
                  </a:cubicBezTo>
                  <a:cubicBezTo>
                    <a:pt x="161" y="107"/>
                    <a:pt x="209" y="111"/>
                    <a:pt x="243" y="109"/>
                  </a:cubicBezTo>
                  <a:close/>
                  <a:moveTo>
                    <a:pt x="99" y="106"/>
                  </a:moveTo>
                  <a:cubicBezTo>
                    <a:pt x="93" y="104"/>
                    <a:pt x="93" y="104"/>
                    <a:pt x="93" y="104"/>
                  </a:cubicBezTo>
                  <a:cubicBezTo>
                    <a:pt x="126" y="113"/>
                    <a:pt x="126" y="113"/>
                    <a:pt x="126" y="113"/>
                  </a:cubicBezTo>
                  <a:lnTo>
                    <a:pt x="99" y="106"/>
                  </a:lnTo>
                  <a:close/>
                  <a:moveTo>
                    <a:pt x="115" y="101"/>
                  </a:moveTo>
                  <a:cubicBezTo>
                    <a:pt x="108" y="100"/>
                    <a:pt x="108" y="100"/>
                    <a:pt x="108" y="100"/>
                  </a:cubicBezTo>
                  <a:cubicBezTo>
                    <a:pt x="84" y="92"/>
                    <a:pt x="57" y="84"/>
                    <a:pt x="37" y="74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62" y="83"/>
                    <a:pt x="87" y="93"/>
                    <a:pt x="115" y="101"/>
                  </a:cubicBezTo>
                  <a:close/>
                  <a:moveTo>
                    <a:pt x="68" y="49"/>
                  </a:moveTo>
                  <a:cubicBezTo>
                    <a:pt x="66" y="50"/>
                    <a:pt x="66" y="50"/>
                    <a:pt x="66" y="50"/>
                  </a:cubicBezTo>
                  <a:cubicBezTo>
                    <a:pt x="59" y="48"/>
                    <a:pt x="53" y="44"/>
                    <a:pt x="51" y="41"/>
                  </a:cubicBezTo>
                  <a:cubicBezTo>
                    <a:pt x="57" y="43"/>
                    <a:pt x="61" y="47"/>
                    <a:pt x="68" y="49"/>
                  </a:cubicBezTo>
                  <a:close/>
                  <a:moveTo>
                    <a:pt x="103" y="89"/>
                  </a:moveTo>
                  <a:cubicBezTo>
                    <a:pt x="80" y="82"/>
                    <a:pt x="59" y="73"/>
                    <a:pt x="38" y="64"/>
                  </a:cubicBezTo>
                  <a:cubicBezTo>
                    <a:pt x="60" y="72"/>
                    <a:pt x="80" y="81"/>
                    <a:pt x="103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28FF6C8-8394-43C8-B0CE-1DADA8AC4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913" y="4165600"/>
              <a:ext cx="41275" cy="23813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 w 11"/>
                <a:gd name="T5" fmla="*/ 6 h 6"/>
                <a:gd name="T6" fmla="*/ 11 w 11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4" y="0"/>
                    <a:pt x="4" y="4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4" y="4"/>
                    <a:pt x="7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5741FE2-3446-41BE-B286-BE0E87C5F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325" y="4560887"/>
              <a:ext cx="15875" cy="3175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0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1B4FA15-677A-4FEC-92CF-8F2079D28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038" y="4541837"/>
              <a:ext cx="142875" cy="19050"/>
            </a:xfrm>
            <a:custGeom>
              <a:avLst/>
              <a:gdLst>
                <a:gd name="T0" fmla="*/ 38 w 38"/>
                <a:gd name="T1" fmla="*/ 0 h 5"/>
                <a:gd name="T2" fmla="*/ 0 w 38"/>
                <a:gd name="T3" fmla="*/ 5 h 5"/>
                <a:gd name="T4" fmla="*/ 38 w 3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5">
                  <a:moveTo>
                    <a:pt x="38" y="0"/>
                  </a:moveTo>
                  <a:cubicBezTo>
                    <a:pt x="26" y="2"/>
                    <a:pt x="11" y="3"/>
                    <a:pt x="0" y="5"/>
                  </a:cubicBezTo>
                  <a:cubicBezTo>
                    <a:pt x="13" y="4"/>
                    <a:pt x="28" y="3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08612AA-F73B-4FB1-8D4C-9E93AD241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38" y="4537075"/>
              <a:ext cx="7938" cy="4763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  <a:gd name="T4" fmla="*/ 0 w 5"/>
                <a:gd name="T5" fmla="*/ 0 h 3"/>
                <a:gd name="T6" fmla="*/ 0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F6D6E8B-7EEB-43C3-B718-C2FC9A5AF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4514850"/>
              <a:ext cx="30163" cy="7938"/>
            </a:xfrm>
            <a:custGeom>
              <a:avLst/>
              <a:gdLst>
                <a:gd name="T0" fmla="*/ 0 w 19"/>
                <a:gd name="T1" fmla="*/ 5 h 5"/>
                <a:gd name="T2" fmla="*/ 19 w 19"/>
                <a:gd name="T3" fmla="*/ 0 h 5"/>
                <a:gd name="T4" fmla="*/ 19 w 19"/>
                <a:gd name="T5" fmla="*/ 0 h 5"/>
                <a:gd name="T6" fmla="*/ 0 w 19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0" y="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D1D51F5-E55E-4C87-B69F-7F13D14EE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850" y="4508500"/>
              <a:ext cx="15875" cy="3175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2" y="1"/>
                    <a:pt x="3" y="1"/>
                    <a:pt x="4" y="0"/>
                  </a:cubicBezTo>
                  <a:cubicBezTo>
                    <a:pt x="1" y="0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273C0A6-FFFF-41CA-BE10-9C99BE057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4365625"/>
              <a:ext cx="30163" cy="14288"/>
            </a:xfrm>
            <a:custGeom>
              <a:avLst/>
              <a:gdLst>
                <a:gd name="T0" fmla="*/ 0 w 8"/>
                <a:gd name="T1" fmla="*/ 0 h 4"/>
                <a:gd name="T2" fmla="*/ 8 w 8"/>
                <a:gd name="T3" fmla="*/ 4 h 4"/>
                <a:gd name="T4" fmla="*/ 0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2" y="2"/>
                    <a:pt x="5" y="3"/>
                    <a:pt x="8" y="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3B07471-17EB-49FF-A33F-EB99B7429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8" y="4252912"/>
              <a:ext cx="82550" cy="6350"/>
            </a:xfrm>
            <a:custGeom>
              <a:avLst/>
              <a:gdLst>
                <a:gd name="T0" fmla="*/ 8 w 22"/>
                <a:gd name="T1" fmla="*/ 2 h 2"/>
                <a:gd name="T2" fmla="*/ 22 w 22"/>
                <a:gd name="T3" fmla="*/ 0 h 2"/>
                <a:gd name="T4" fmla="*/ 0 w 22"/>
                <a:gd name="T5" fmla="*/ 0 h 2"/>
                <a:gd name="T6" fmla="*/ 8 w 2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">
                  <a:moveTo>
                    <a:pt x="8" y="2"/>
                  </a:moveTo>
                  <a:cubicBezTo>
                    <a:pt x="13" y="1"/>
                    <a:pt x="18" y="1"/>
                    <a:pt x="22" y="0"/>
                  </a:cubicBezTo>
                  <a:cubicBezTo>
                    <a:pt x="15" y="1"/>
                    <a:pt x="8" y="1"/>
                    <a:pt x="0" y="0"/>
                  </a:cubicBezTo>
                  <a:cubicBezTo>
                    <a:pt x="2" y="1"/>
                    <a:pt x="5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D19729C-1861-426F-A565-3003C374D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6625" y="4203700"/>
              <a:ext cx="25400" cy="11113"/>
            </a:xfrm>
            <a:custGeom>
              <a:avLst/>
              <a:gdLst>
                <a:gd name="T0" fmla="*/ 0 w 7"/>
                <a:gd name="T1" fmla="*/ 0 h 3"/>
                <a:gd name="T2" fmla="*/ 7 w 7"/>
                <a:gd name="T3" fmla="*/ 3 h 3"/>
                <a:gd name="T4" fmla="*/ 0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2" y="2"/>
                    <a:pt x="5" y="2"/>
                    <a:pt x="7" y="3"/>
                  </a:cubicBezTo>
                  <a:cubicBezTo>
                    <a:pt x="5" y="2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53CDC7B-1B6E-42CA-86BC-29D16AE61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588" y="4192587"/>
              <a:ext cx="30163" cy="7938"/>
            </a:xfrm>
            <a:custGeom>
              <a:avLst/>
              <a:gdLst>
                <a:gd name="T0" fmla="*/ 0 w 8"/>
                <a:gd name="T1" fmla="*/ 0 h 2"/>
                <a:gd name="T2" fmla="*/ 8 w 8"/>
                <a:gd name="T3" fmla="*/ 2 h 2"/>
                <a:gd name="T4" fmla="*/ 0 w 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3" y="0"/>
                    <a:pt x="4" y="2"/>
                    <a:pt x="8" y="2"/>
                  </a:cubicBezTo>
                  <a:cubicBezTo>
                    <a:pt x="5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5985423-EF46-4A68-B655-C98430B3E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088" y="4233862"/>
              <a:ext cx="22225" cy="7938"/>
            </a:xfrm>
            <a:custGeom>
              <a:avLst/>
              <a:gdLst>
                <a:gd name="T0" fmla="*/ 2 w 6"/>
                <a:gd name="T1" fmla="*/ 2 h 2"/>
                <a:gd name="T2" fmla="*/ 6 w 6"/>
                <a:gd name="T3" fmla="*/ 0 h 2"/>
                <a:gd name="T4" fmla="*/ 4 w 6"/>
                <a:gd name="T5" fmla="*/ 1 h 2"/>
                <a:gd name="T6" fmla="*/ 2 w 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2" y="2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3" y="1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04334E4-9D42-4E92-8DFE-F00DB87C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988" y="4162425"/>
              <a:ext cx="90488" cy="52388"/>
            </a:xfrm>
            <a:custGeom>
              <a:avLst/>
              <a:gdLst>
                <a:gd name="T0" fmla="*/ 22 w 24"/>
                <a:gd name="T1" fmla="*/ 0 h 14"/>
                <a:gd name="T2" fmla="*/ 0 w 24"/>
                <a:gd name="T3" fmla="*/ 14 h 14"/>
                <a:gd name="T4" fmla="*/ 17 w 24"/>
                <a:gd name="T5" fmla="*/ 7 h 14"/>
                <a:gd name="T6" fmla="*/ 22 w 2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4">
                  <a:moveTo>
                    <a:pt x="22" y="0"/>
                  </a:moveTo>
                  <a:cubicBezTo>
                    <a:pt x="15" y="5"/>
                    <a:pt x="11" y="10"/>
                    <a:pt x="0" y="14"/>
                  </a:cubicBezTo>
                  <a:cubicBezTo>
                    <a:pt x="7" y="12"/>
                    <a:pt x="13" y="10"/>
                    <a:pt x="17" y="7"/>
                  </a:cubicBezTo>
                  <a:cubicBezTo>
                    <a:pt x="20" y="5"/>
                    <a:pt x="24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3848D7D-AFEA-482A-A7A2-D3F306903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4090987"/>
              <a:ext cx="60325" cy="52388"/>
            </a:xfrm>
            <a:custGeom>
              <a:avLst/>
              <a:gdLst>
                <a:gd name="T0" fmla="*/ 6 w 16"/>
                <a:gd name="T1" fmla="*/ 9 h 14"/>
                <a:gd name="T2" fmla="*/ 16 w 16"/>
                <a:gd name="T3" fmla="*/ 0 h 14"/>
                <a:gd name="T4" fmla="*/ 0 w 16"/>
                <a:gd name="T5" fmla="*/ 14 h 14"/>
                <a:gd name="T6" fmla="*/ 1 w 16"/>
                <a:gd name="T7" fmla="*/ 14 h 14"/>
                <a:gd name="T8" fmla="*/ 6 w 16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6" y="9"/>
                  </a:moveTo>
                  <a:cubicBezTo>
                    <a:pt x="9" y="6"/>
                    <a:pt x="13" y="3"/>
                    <a:pt x="16" y="0"/>
                  </a:cubicBezTo>
                  <a:cubicBezTo>
                    <a:pt x="7" y="4"/>
                    <a:pt x="3" y="9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lnTo>
                    <a:pt x="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EFCD475-447E-49D2-BB6F-1867DAAC2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9600" y="4159250"/>
              <a:ext cx="25400" cy="11113"/>
            </a:xfrm>
            <a:custGeom>
              <a:avLst/>
              <a:gdLst>
                <a:gd name="T0" fmla="*/ 6 w 7"/>
                <a:gd name="T1" fmla="*/ 1 h 3"/>
                <a:gd name="T2" fmla="*/ 0 w 7"/>
                <a:gd name="T3" fmla="*/ 3 h 3"/>
                <a:gd name="T4" fmla="*/ 6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6" y="1"/>
                  </a:moveTo>
                  <a:cubicBezTo>
                    <a:pt x="3" y="0"/>
                    <a:pt x="2" y="3"/>
                    <a:pt x="0" y="3"/>
                  </a:cubicBezTo>
                  <a:cubicBezTo>
                    <a:pt x="2" y="3"/>
                    <a:pt x="7" y="3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2EDFB31-610C-42F3-AA77-C312DE5AA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6113" y="4159250"/>
              <a:ext cx="11113" cy="6350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0 h 2"/>
                <a:gd name="T4" fmla="*/ 1 w 3"/>
                <a:gd name="T5" fmla="*/ 0 h 2"/>
                <a:gd name="T6" fmla="*/ 2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DECD01D-4B90-46FC-A6ED-3C8F2DFE9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5000" y="4151312"/>
              <a:ext cx="15875" cy="7938"/>
            </a:xfrm>
            <a:custGeom>
              <a:avLst/>
              <a:gdLst>
                <a:gd name="T0" fmla="*/ 2 w 4"/>
                <a:gd name="T1" fmla="*/ 0 h 2"/>
                <a:gd name="T2" fmla="*/ 0 w 4"/>
                <a:gd name="T3" fmla="*/ 1 h 2"/>
                <a:gd name="T4" fmla="*/ 2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2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1D8B7CF-8B1A-4393-8E9F-FBF6C91C2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050" y="4151312"/>
              <a:ext cx="11113" cy="3175"/>
            </a:xfrm>
            <a:custGeom>
              <a:avLst/>
              <a:gdLst>
                <a:gd name="T0" fmla="*/ 2 w 3"/>
                <a:gd name="T1" fmla="*/ 1 h 1"/>
                <a:gd name="T2" fmla="*/ 3 w 3"/>
                <a:gd name="T3" fmla="*/ 0 h 1"/>
                <a:gd name="T4" fmla="*/ 1 w 3"/>
                <a:gd name="T5" fmla="*/ 0 h 1"/>
                <a:gd name="T6" fmla="*/ 0 w 3"/>
                <a:gd name="T7" fmla="*/ 0 h 1"/>
                <a:gd name="T8" fmla="*/ 2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565BCE1-6D11-458F-92B1-BE6E8107A2BA}"/>
              </a:ext>
            </a:extLst>
          </p:cNvPr>
          <p:cNvSpPr txBox="1"/>
          <p:nvPr/>
        </p:nvSpPr>
        <p:spPr>
          <a:xfrm>
            <a:off x="2341854" y="560504"/>
            <a:ext cx="4739759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流星泯灭光阴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琉璃月下冰冷的空气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10048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328EA1F-C779-4BF1-8461-DB909D8B7F21}"/>
              </a:ext>
            </a:extLst>
          </p:cNvPr>
          <p:cNvSpPr>
            <a:spLocks noEditPoints="1"/>
          </p:cNvSpPr>
          <p:nvPr/>
        </p:nvSpPr>
        <p:spPr bwMode="auto">
          <a:xfrm>
            <a:off x="4691087" y="900113"/>
            <a:ext cx="5118084" cy="5057775"/>
          </a:xfrm>
          <a:custGeom>
            <a:avLst/>
            <a:gdLst>
              <a:gd name="T0" fmla="*/ 398 w 476"/>
              <a:gd name="T1" fmla="*/ 385 h 471"/>
              <a:gd name="T2" fmla="*/ 451 w 476"/>
              <a:gd name="T3" fmla="*/ 190 h 471"/>
              <a:gd name="T4" fmla="*/ 224 w 476"/>
              <a:gd name="T5" fmla="*/ 465 h 471"/>
              <a:gd name="T6" fmla="*/ 182 w 476"/>
              <a:gd name="T7" fmla="*/ 202 h 471"/>
              <a:gd name="T8" fmla="*/ 216 w 476"/>
              <a:gd name="T9" fmla="*/ 194 h 471"/>
              <a:gd name="T10" fmla="*/ 261 w 476"/>
              <a:gd name="T11" fmla="*/ 197 h 471"/>
              <a:gd name="T12" fmla="*/ 229 w 476"/>
              <a:gd name="T13" fmla="*/ 205 h 471"/>
              <a:gd name="T14" fmla="*/ 398 w 476"/>
              <a:gd name="T15" fmla="*/ 98 h 471"/>
              <a:gd name="T16" fmla="*/ 300 w 476"/>
              <a:gd name="T17" fmla="*/ 38 h 471"/>
              <a:gd name="T18" fmla="*/ 221 w 476"/>
              <a:gd name="T19" fmla="*/ 20 h 471"/>
              <a:gd name="T20" fmla="*/ 206 w 476"/>
              <a:gd name="T21" fmla="*/ 14 h 471"/>
              <a:gd name="T22" fmla="*/ 111 w 476"/>
              <a:gd name="T23" fmla="*/ 50 h 471"/>
              <a:gd name="T24" fmla="*/ 15 w 476"/>
              <a:gd name="T25" fmla="*/ 204 h 471"/>
              <a:gd name="T26" fmla="*/ 48 w 476"/>
              <a:gd name="T27" fmla="*/ 354 h 471"/>
              <a:gd name="T28" fmla="*/ 179 w 476"/>
              <a:gd name="T29" fmla="*/ 441 h 471"/>
              <a:gd name="T30" fmla="*/ 195 w 476"/>
              <a:gd name="T31" fmla="*/ 433 h 471"/>
              <a:gd name="T32" fmla="*/ 342 w 476"/>
              <a:gd name="T33" fmla="*/ 399 h 471"/>
              <a:gd name="T34" fmla="*/ 389 w 476"/>
              <a:gd name="T35" fmla="*/ 354 h 471"/>
              <a:gd name="T36" fmla="*/ 339 w 476"/>
              <a:gd name="T37" fmla="*/ 425 h 471"/>
              <a:gd name="T38" fmla="*/ 426 w 476"/>
              <a:gd name="T39" fmla="*/ 304 h 471"/>
              <a:gd name="T40" fmla="*/ 300 w 476"/>
              <a:gd name="T41" fmla="*/ 41 h 471"/>
              <a:gd name="T42" fmla="*/ 232 w 476"/>
              <a:gd name="T43" fmla="*/ 374 h 471"/>
              <a:gd name="T44" fmla="*/ 265 w 476"/>
              <a:gd name="T45" fmla="*/ 374 h 471"/>
              <a:gd name="T46" fmla="*/ 283 w 476"/>
              <a:gd name="T47" fmla="*/ 343 h 471"/>
              <a:gd name="T48" fmla="*/ 271 w 476"/>
              <a:gd name="T49" fmla="*/ 347 h 471"/>
              <a:gd name="T50" fmla="*/ 199 w 476"/>
              <a:gd name="T51" fmla="*/ 361 h 471"/>
              <a:gd name="T52" fmla="*/ 179 w 476"/>
              <a:gd name="T53" fmla="*/ 365 h 471"/>
              <a:gd name="T54" fmla="*/ 125 w 476"/>
              <a:gd name="T55" fmla="*/ 318 h 471"/>
              <a:gd name="T56" fmla="*/ 113 w 476"/>
              <a:gd name="T57" fmla="*/ 272 h 471"/>
              <a:gd name="T58" fmla="*/ 127 w 476"/>
              <a:gd name="T59" fmla="*/ 209 h 471"/>
              <a:gd name="T60" fmla="*/ 151 w 476"/>
              <a:gd name="T61" fmla="*/ 208 h 471"/>
              <a:gd name="T62" fmla="*/ 189 w 476"/>
              <a:gd name="T63" fmla="*/ 194 h 471"/>
              <a:gd name="T64" fmla="*/ 237 w 476"/>
              <a:gd name="T65" fmla="*/ 165 h 471"/>
              <a:gd name="T66" fmla="*/ 235 w 476"/>
              <a:gd name="T67" fmla="*/ 183 h 471"/>
              <a:gd name="T68" fmla="*/ 298 w 476"/>
              <a:gd name="T69" fmla="*/ 220 h 471"/>
              <a:gd name="T70" fmla="*/ 319 w 476"/>
              <a:gd name="T71" fmla="*/ 267 h 471"/>
              <a:gd name="T72" fmla="*/ 361 w 476"/>
              <a:gd name="T73" fmla="*/ 377 h 471"/>
              <a:gd name="T74" fmla="*/ 361 w 476"/>
              <a:gd name="T75" fmla="*/ 397 h 471"/>
              <a:gd name="T76" fmla="*/ 365 w 476"/>
              <a:gd name="T77" fmla="*/ 405 h 471"/>
              <a:gd name="T78" fmla="*/ 122 w 476"/>
              <a:gd name="T79" fmla="*/ 242 h 471"/>
              <a:gd name="T80" fmla="*/ 128 w 476"/>
              <a:gd name="T81" fmla="*/ 220 h 471"/>
              <a:gd name="T82" fmla="*/ 297 w 476"/>
              <a:gd name="T83" fmla="*/ 311 h 471"/>
              <a:gd name="T84" fmla="*/ 250 w 476"/>
              <a:gd name="T85" fmla="*/ 346 h 471"/>
              <a:gd name="T86" fmla="*/ 283 w 476"/>
              <a:gd name="T87" fmla="*/ 332 h 471"/>
              <a:gd name="T88" fmla="*/ 292 w 476"/>
              <a:gd name="T89" fmla="*/ 298 h 471"/>
              <a:gd name="T90" fmla="*/ 301 w 476"/>
              <a:gd name="T91" fmla="*/ 291 h 471"/>
              <a:gd name="T92" fmla="*/ 288 w 476"/>
              <a:gd name="T93" fmla="*/ 337 h 471"/>
              <a:gd name="T94" fmla="*/ 54 w 476"/>
              <a:gd name="T95" fmla="*/ 72 h 471"/>
              <a:gd name="T96" fmla="*/ 42 w 476"/>
              <a:gd name="T97" fmla="*/ 354 h 471"/>
              <a:gd name="T98" fmla="*/ 123 w 476"/>
              <a:gd name="T99" fmla="*/ 430 h 471"/>
              <a:gd name="T100" fmla="*/ 13 w 476"/>
              <a:gd name="T101" fmla="*/ 182 h 471"/>
              <a:gd name="T102" fmla="*/ 391 w 476"/>
              <a:gd name="T103" fmla="*/ 66 h 471"/>
              <a:gd name="T104" fmla="*/ 88 w 476"/>
              <a:gd name="T105" fmla="*/ 407 h 471"/>
              <a:gd name="T106" fmla="*/ 419 w 476"/>
              <a:gd name="T107" fmla="*/ 107 h 471"/>
              <a:gd name="T108" fmla="*/ 121 w 476"/>
              <a:gd name="T109" fmla="*/ 274 h 471"/>
              <a:gd name="T110" fmla="*/ 117 w 476"/>
              <a:gd name="T111" fmla="*/ 267 h 471"/>
              <a:gd name="T112" fmla="*/ 52 w 476"/>
              <a:gd name="T113" fmla="*/ 93 h 471"/>
              <a:gd name="T114" fmla="*/ 115 w 476"/>
              <a:gd name="T115" fmla="*/ 443 h 471"/>
              <a:gd name="T116" fmla="*/ 86 w 476"/>
              <a:gd name="T117" fmla="*/ 406 h 471"/>
              <a:gd name="T118" fmla="*/ 205 w 476"/>
              <a:gd name="T119" fmla="*/ 460 h 471"/>
              <a:gd name="T120" fmla="*/ 312 w 476"/>
              <a:gd name="T121" fmla="*/ 441 h 471"/>
              <a:gd name="T122" fmla="*/ 284 w 476"/>
              <a:gd name="T123" fmla="*/ 435 h 471"/>
              <a:gd name="T124" fmla="*/ 204 w 476"/>
              <a:gd name="T125" fmla="*/ 45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6" h="471">
                <a:moveTo>
                  <a:pt x="190" y="455"/>
                </a:moveTo>
                <a:cubicBezTo>
                  <a:pt x="193" y="455"/>
                  <a:pt x="196" y="455"/>
                  <a:pt x="199" y="455"/>
                </a:cubicBezTo>
                <a:cubicBezTo>
                  <a:pt x="202" y="455"/>
                  <a:pt x="204" y="455"/>
                  <a:pt x="204" y="455"/>
                </a:cubicBezTo>
                <a:cubicBezTo>
                  <a:pt x="201" y="455"/>
                  <a:pt x="200" y="453"/>
                  <a:pt x="195" y="454"/>
                </a:cubicBezTo>
                <a:cubicBezTo>
                  <a:pt x="192" y="454"/>
                  <a:pt x="190" y="454"/>
                  <a:pt x="190" y="455"/>
                </a:cubicBezTo>
                <a:close/>
                <a:moveTo>
                  <a:pt x="275" y="435"/>
                </a:moveTo>
                <a:cubicBezTo>
                  <a:pt x="276" y="435"/>
                  <a:pt x="278" y="434"/>
                  <a:pt x="278" y="434"/>
                </a:cubicBezTo>
                <a:cubicBezTo>
                  <a:pt x="278" y="434"/>
                  <a:pt x="277" y="434"/>
                  <a:pt x="275" y="434"/>
                </a:cubicBezTo>
                <a:cubicBezTo>
                  <a:pt x="273" y="435"/>
                  <a:pt x="271" y="436"/>
                  <a:pt x="268" y="436"/>
                </a:cubicBezTo>
                <a:cubicBezTo>
                  <a:pt x="265" y="437"/>
                  <a:pt x="263" y="438"/>
                  <a:pt x="259" y="439"/>
                </a:cubicBezTo>
                <a:cubicBezTo>
                  <a:pt x="263" y="438"/>
                  <a:pt x="265" y="438"/>
                  <a:pt x="268" y="437"/>
                </a:cubicBezTo>
                <a:cubicBezTo>
                  <a:pt x="270" y="436"/>
                  <a:pt x="273" y="436"/>
                  <a:pt x="275" y="435"/>
                </a:cubicBezTo>
                <a:close/>
                <a:moveTo>
                  <a:pt x="433" y="139"/>
                </a:moveTo>
                <a:cubicBezTo>
                  <a:pt x="432" y="136"/>
                  <a:pt x="431" y="134"/>
                  <a:pt x="430" y="132"/>
                </a:cubicBezTo>
                <a:cubicBezTo>
                  <a:pt x="427" y="128"/>
                  <a:pt x="425" y="123"/>
                  <a:pt x="422" y="119"/>
                </a:cubicBezTo>
                <a:cubicBezTo>
                  <a:pt x="424" y="123"/>
                  <a:pt x="427" y="128"/>
                  <a:pt x="429" y="132"/>
                </a:cubicBezTo>
                <a:cubicBezTo>
                  <a:pt x="430" y="134"/>
                  <a:pt x="432" y="136"/>
                  <a:pt x="433" y="139"/>
                </a:cubicBezTo>
                <a:cubicBezTo>
                  <a:pt x="434" y="141"/>
                  <a:pt x="436" y="143"/>
                  <a:pt x="436" y="145"/>
                </a:cubicBezTo>
                <a:cubicBezTo>
                  <a:pt x="436" y="143"/>
                  <a:pt x="435" y="141"/>
                  <a:pt x="433" y="139"/>
                </a:cubicBezTo>
                <a:close/>
                <a:moveTo>
                  <a:pt x="439" y="128"/>
                </a:moveTo>
                <a:cubicBezTo>
                  <a:pt x="442" y="133"/>
                  <a:pt x="438" y="125"/>
                  <a:pt x="440" y="129"/>
                </a:cubicBezTo>
                <a:cubicBezTo>
                  <a:pt x="442" y="131"/>
                  <a:pt x="441" y="130"/>
                  <a:pt x="440" y="128"/>
                </a:cubicBezTo>
                <a:cubicBezTo>
                  <a:pt x="437" y="123"/>
                  <a:pt x="435" y="117"/>
                  <a:pt x="430" y="111"/>
                </a:cubicBezTo>
                <a:cubicBezTo>
                  <a:pt x="431" y="113"/>
                  <a:pt x="432" y="116"/>
                  <a:pt x="434" y="119"/>
                </a:cubicBezTo>
                <a:cubicBezTo>
                  <a:pt x="436" y="122"/>
                  <a:pt x="438" y="125"/>
                  <a:pt x="439" y="128"/>
                </a:cubicBezTo>
                <a:close/>
                <a:moveTo>
                  <a:pt x="421" y="107"/>
                </a:moveTo>
                <a:cubicBezTo>
                  <a:pt x="423" y="111"/>
                  <a:pt x="429" y="117"/>
                  <a:pt x="428" y="119"/>
                </a:cubicBezTo>
                <a:cubicBezTo>
                  <a:pt x="428" y="119"/>
                  <a:pt x="432" y="126"/>
                  <a:pt x="434" y="130"/>
                </a:cubicBezTo>
                <a:cubicBezTo>
                  <a:pt x="436" y="134"/>
                  <a:pt x="436" y="133"/>
                  <a:pt x="437" y="133"/>
                </a:cubicBezTo>
                <a:cubicBezTo>
                  <a:pt x="439" y="134"/>
                  <a:pt x="437" y="129"/>
                  <a:pt x="430" y="119"/>
                </a:cubicBezTo>
                <a:cubicBezTo>
                  <a:pt x="430" y="118"/>
                  <a:pt x="428" y="116"/>
                  <a:pt x="428" y="116"/>
                </a:cubicBezTo>
                <a:cubicBezTo>
                  <a:pt x="428" y="117"/>
                  <a:pt x="430" y="119"/>
                  <a:pt x="430" y="120"/>
                </a:cubicBezTo>
                <a:cubicBezTo>
                  <a:pt x="427" y="116"/>
                  <a:pt x="424" y="110"/>
                  <a:pt x="421" y="107"/>
                </a:cubicBezTo>
                <a:close/>
                <a:moveTo>
                  <a:pt x="421" y="124"/>
                </a:moveTo>
                <a:cubicBezTo>
                  <a:pt x="422" y="126"/>
                  <a:pt x="422" y="126"/>
                  <a:pt x="422" y="126"/>
                </a:cubicBezTo>
                <a:cubicBezTo>
                  <a:pt x="423" y="126"/>
                  <a:pt x="423" y="127"/>
                  <a:pt x="424" y="128"/>
                </a:cubicBezTo>
                <a:cubicBezTo>
                  <a:pt x="425" y="130"/>
                  <a:pt x="426" y="131"/>
                  <a:pt x="427" y="133"/>
                </a:cubicBezTo>
                <a:cubicBezTo>
                  <a:pt x="430" y="138"/>
                  <a:pt x="432" y="144"/>
                  <a:pt x="435" y="150"/>
                </a:cubicBezTo>
                <a:cubicBezTo>
                  <a:pt x="436" y="151"/>
                  <a:pt x="436" y="152"/>
                  <a:pt x="436" y="152"/>
                </a:cubicBezTo>
                <a:cubicBezTo>
                  <a:pt x="436" y="150"/>
                  <a:pt x="435" y="148"/>
                  <a:pt x="435" y="146"/>
                </a:cubicBezTo>
                <a:cubicBezTo>
                  <a:pt x="434" y="144"/>
                  <a:pt x="434" y="142"/>
                  <a:pt x="433" y="141"/>
                </a:cubicBezTo>
                <a:cubicBezTo>
                  <a:pt x="431" y="137"/>
                  <a:pt x="429" y="132"/>
                  <a:pt x="426" y="128"/>
                </a:cubicBezTo>
                <a:cubicBezTo>
                  <a:pt x="424" y="125"/>
                  <a:pt x="422" y="122"/>
                  <a:pt x="421" y="120"/>
                </a:cubicBezTo>
                <a:cubicBezTo>
                  <a:pt x="421" y="121"/>
                  <a:pt x="424" y="125"/>
                  <a:pt x="425" y="128"/>
                </a:cubicBezTo>
                <a:cubicBezTo>
                  <a:pt x="425" y="128"/>
                  <a:pt x="426" y="129"/>
                  <a:pt x="427" y="131"/>
                </a:cubicBezTo>
                <a:cubicBezTo>
                  <a:pt x="423" y="124"/>
                  <a:pt x="419" y="119"/>
                  <a:pt x="416" y="115"/>
                </a:cubicBezTo>
                <a:cubicBezTo>
                  <a:pt x="415" y="113"/>
                  <a:pt x="414" y="112"/>
                  <a:pt x="413" y="110"/>
                </a:cubicBezTo>
                <a:cubicBezTo>
                  <a:pt x="412" y="110"/>
                  <a:pt x="412" y="109"/>
                  <a:pt x="411" y="109"/>
                </a:cubicBezTo>
                <a:cubicBezTo>
                  <a:pt x="413" y="111"/>
                  <a:pt x="414" y="113"/>
                  <a:pt x="415" y="115"/>
                </a:cubicBezTo>
                <a:cubicBezTo>
                  <a:pt x="417" y="118"/>
                  <a:pt x="419" y="121"/>
                  <a:pt x="421" y="124"/>
                </a:cubicBezTo>
                <a:close/>
                <a:moveTo>
                  <a:pt x="290" y="471"/>
                </a:moveTo>
                <a:cubicBezTo>
                  <a:pt x="294" y="469"/>
                  <a:pt x="299" y="468"/>
                  <a:pt x="303" y="466"/>
                </a:cubicBezTo>
                <a:cubicBezTo>
                  <a:pt x="308" y="464"/>
                  <a:pt x="312" y="462"/>
                  <a:pt x="317" y="460"/>
                </a:cubicBezTo>
                <a:cubicBezTo>
                  <a:pt x="312" y="462"/>
                  <a:pt x="308" y="463"/>
                  <a:pt x="303" y="465"/>
                </a:cubicBezTo>
                <a:cubicBezTo>
                  <a:pt x="299" y="467"/>
                  <a:pt x="294" y="468"/>
                  <a:pt x="290" y="471"/>
                </a:cubicBezTo>
                <a:close/>
                <a:moveTo>
                  <a:pt x="396" y="387"/>
                </a:moveTo>
                <a:cubicBezTo>
                  <a:pt x="396" y="386"/>
                  <a:pt x="397" y="385"/>
                  <a:pt x="398" y="384"/>
                </a:cubicBezTo>
                <a:cubicBezTo>
                  <a:pt x="396" y="385"/>
                  <a:pt x="394" y="388"/>
                  <a:pt x="394" y="389"/>
                </a:cubicBezTo>
                <a:cubicBezTo>
                  <a:pt x="393" y="391"/>
                  <a:pt x="389" y="395"/>
                  <a:pt x="385" y="399"/>
                </a:cubicBezTo>
                <a:cubicBezTo>
                  <a:pt x="385" y="399"/>
                  <a:pt x="390" y="394"/>
                  <a:pt x="395" y="389"/>
                </a:cubicBezTo>
                <a:cubicBezTo>
                  <a:pt x="396" y="387"/>
                  <a:pt x="397" y="386"/>
                  <a:pt x="398" y="385"/>
                </a:cubicBezTo>
                <a:cubicBezTo>
                  <a:pt x="399" y="384"/>
                  <a:pt x="400" y="382"/>
                  <a:pt x="401" y="381"/>
                </a:cubicBezTo>
                <a:cubicBezTo>
                  <a:pt x="403" y="379"/>
                  <a:pt x="404" y="378"/>
                  <a:pt x="404" y="378"/>
                </a:cubicBezTo>
                <a:cubicBezTo>
                  <a:pt x="401" y="380"/>
                  <a:pt x="398" y="385"/>
                  <a:pt x="396" y="387"/>
                </a:cubicBezTo>
                <a:close/>
                <a:moveTo>
                  <a:pt x="395" y="380"/>
                </a:moveTo>
                <a:cubicBezTo>
                  <a:pt x="394" y="380"/>
                  <a:pt x="393" y="381"/>
                  <a:pt x="391" y="384"/>
                </a:cubicBezTo>
                <a:cubicBezTo>
                  <a:pt x="386" y="389"/>
                  <a:pt x="382" y="394"/>
                  <a:pt x="377" y="398"/>
                </a:cubicBezTo>
                <a:cubicBezTo>
                  <a:pt x="383" y="392"/>
                  <a:pt x="387" y="390"/>
                  <a:pt x="393" y="384"/>
                </a:cubicBezTo>
                <a:cubicBezTo>
                  <a:pt x="394" y="383"/>
                  <a:pt x="394" y="383"/>
                  <a:pt x="396" y="382"/>
                </a:cubicBezTo>
                <a:cubicBezTo>
                  <a:pt x="395" y="383"/>
                  <a:pt x="395" y="381"/>
                  <a:pt x="396" y="380"/>
                </a:cubicBezTo>
                <a:cubicBezTo>
                  <a:pt x="392" y="384"/>
                  <a:pt x="395" y="380"/>
                  <a:pt x="395" y="380"/>
                </a:cubicBezTo>
                <a:close/>
                <a:moveTo>
                  <a:pt x="458" y="215"/>
                </a:moveTo>
                <a:cubicBezTo>
                  <a:pt x="458" y="215"/>
                  <a:pt x="458" y="215"/>
                  <a:pt x="458" y="215"/>
                </a:cubicBezTo>
                <a:cubicBezTo>
                  <a:pt x="458" y="215"/>
                  <a:pt x="458" y="215"/>
                  <a:pt x="458" y="215"/>
                </a:cubicBezTo>
                <a:close/>
                <a:moveTo>
                  <a:pt x="399" y="386"/>
                </a:moveTo>
                <a:cubicBezTo>
                  <a:pt x="398" y="387"/>
                  <a:pt x="396" y="389"/>
                  <a:pt x="395" y="390"/>
                </a:cubicBezTo>
                <a:cubicBezTo>
                  <a:pt x="392" y="393"/>
                  <a:pt x="389" y="396"/>
                  <a:pt x="386" y="399"/>
                </a:cubicBezTo>
                <a:cubicBezTo>
                  <a:pt x="392" y="392"/>
                  <a:pt x="393" y="394"/>
                  <a:pt x="397" y="390"/>
                </a:cubicBezTo>
                <a:cubicBezTo>
                  <a:pt x="396" y="389"/>
                  <a:pt x="398" y="387"/>
                  <a:pt x="403" y="381"/>
                </a:cubicBezTo>
                <a:cubicBezTo>
                  <a:pt x="402" y="382"/>
                  <a:pt x="400" y="384"/>
                  <a:pt x="399" y="386"/>
                </a:cubicBezTo>
                <a:close/>
                <a:moveTo>
                  <a:pt x="196" y="452"/>
                </a:moveTo>
                <a:cubicBezTo>
                  <a:pt x="188" y="451"/>
                  <a:pt x="181" y="449"/>
                  <a:pt x="173" y="448"/>
                </a:cubicBezTo>
                <a:cubicBezTo>
                  <a:pt x="180" y="450"/>
                  <a:pt x="188" y="452"/>
                  <a:pt x="196" y="452"/>
                </a:cubicBezTo>
                <a:close/>
                <a:moveTo>
                  <a:pt x="448" y="249"/>
                </a:moveTo>
                <a:cubicBezTo>
                  <a:pt x="448" y="249"/>
                  <a:pt x="448" y="249"/>
                  <a:pt x="448" y="249"/>
                </a:cubicBezTo>
                <a:cubicBezTo>
                  <a:pt x="448" y="248"/>
                  <a:pt x="448" y="248"/>
                  <a:pt x="448" y="248"/>
                </a:cubicBezTo>
                <a:cubicBezTo>
                  <a:pt x="448" y="249"/>
                  <a:pt x="448" y="249"/>
                  <a:pt x="448" y="249"/>
                </a:cubicBezTo>
                <a:cubicBezTo>
                  <a:pt x="448" y="249"/>
                  <a:pt x="448" y="249"/>
                  <a:pt x="448" y="249"/>
                </a:cubicBezTo>
                <a:close/>
                <a:moveTo>
                  <a:pt x="448" y="246"/>
                </a:moveTo>
                <a:cubicBezTo>
                  <a:pt x="448" y="243"/>
                  <a:pt x="448" y="237"/>
                  <a:pt x="448" y="236"/>
                </a:cubicBezTo>
                <a:cubicBezTo>
                  <a:pt x="447" y="235"/>
                  <a:pt x="447" y="241"/>
                  <a:pt x="447" y="244"/>
                </a:cubicBezTo>
                <a:cubicBezTo>
                  <a:pt x="447" y="245"/>
                  <a:pt x="447" y="245"/>
                  <a:pt x="447" y="246"/>
                </a:cubicBezTo>
                <a:cubicBezTo>
                  <a:pt x="447" y="248"/>
                  <a:pt x="446" y="259"/>
                  <a:pt x="448" y="249"/>
                </a:cubicBezTo>
                <a:cubicBezTo>
                  <a:pt x="448" y="248"/>
                  <a:pt x="448" y="250"/>
                  <a:pt x="448" y="246"/>
                </a:cubicBezTo>
                <a:close/>
                <a:moveTo>
                  <a:pt x="458" y="214"/>
                </a:moveTo>
                <a:cubicBezTo>
                  <a:pt x="458" y="216"/>
                  <a:pt x="458" y="217"/>
                  <a:pt x="459" y="217"/>
                </a:cubicBezTo>
                <a:cubicBezTo>
                  <a:pt x="459" y="217"/>
                  <a:pt x="459" y="214"/>
                  <a:pt x="459" y="213"/>
                </a:cubicBezTo>
                <a:cubicBezTo>
                  <a:pt x="458" y="210"/>
                  <a:pt x="458" y="207"/>
                  <a:pt x="457" y="204"/>
                </a:cubicBezTo>
                <a:cubicBezTo>
                  <a:pt x="457" y="206"/>
                  <a:pt x="458" y="209"/>
                  <a:pt x="457" y="210"/>
                </a:cubicBezTo>
                <a:cubicBezTo>
                  <a:pt x="457" y="211"/>
                  <a:pt x="457" y="212"/>
                  <a:pt x="458" y="215"/>
                </a:cubicBezTo>
                <a:cubicBezTo>
                  <a:pt x="458" y="214"/>
                  <a:pt x="457" y="210"/>
                  <a:pt x="458" y="214"/>
                </a:cubicBezTo>
                <a:close/>
                <a:moveTo>
                  <a:pt x="453" y="219"/>
                </a:moveTo>
                <a:cubicBezTo>
                  <a:pt x="453" y="220"/>
                  <a:pt x="453" y="221"/>
                  <a:pt x="453" y="223"/>
                </a:cubicBezTo>
                <a:cubicBezTo>
                  <a:pt x="453" y="224"/>
                  <a:pt x="453" y="225"/>
                  <a:pt x="453" y="226"/>
                </a:cubicBezTo>
                <a:cubicBezTo>
                  <a:pt x="453" y="231"/>
                  <a:pt x="454" y="231"/>
                  <a:pt x="454" y="230"/>
                </a:cubicBezTo>
                <a:cubicBezTo>
                  <a:pt x="455" y="229"/>
                  <a:pt x="456" y="231"/>
                  <a:pt x="455" y="237"/>
                </a:cubicBezTo>
                <a:cubicBezTo>
                  <a:pt x="455" y="240"/>
                  <a:pt x="455" y="243"/>
                  <a:pt x="455" y="246"/>
                </a:cubicBezTo>
                <a:cubicBezTo>
                  <a:pt x="455" y="248"/>
                  <a:pt x="455" y="251"/>
                  <a:pt x="455" y="254"/>
                </a:cubicBezTo>
                <a:cubicBezTo>
                  <a:pt x="455" y="250"/>
                  <a:pt x="456" y="247"/>
                  <a:pt x="456" y="244"/>
                </a:cubicBezTo>
                <a:cubicBezTo>
                  <a:pt x="456" y="240"/>
                  <a:pt x="457" y="238"/>
                  <a:pt x="457" y="235"/>
                </a:cubicBezTo>
                <a:cubicBezTo>
                  <a:pt x="458" y="229"/>
                  <a:pt x="459" y="223"/>
                  <a:pt x="458" y="215"/>
                </a:cubicBezTo>
                <a:cubicBezTo>
                  <a:pt x="457" y="215"/>
                  <a:pt x="456" y="212"/>
                  <a:pt x="456" y="209"/>
                </a:cubicBezTo>
                <a:cubicBezTo>
                  <a:pt x="455" y="205"/>
                  <a:pt x="455" y="201"/>
                  <a:pt x="454" y="199"/>
                </a:cubicBezTo>
                <a:cubicBezTo>
                  <a:pt x="455" y="201"/>
                  <a:pt x="455" y="204"/>
                  <a:pt x="455" y="207"/>
                </a:cubicBezTo>
                <a:cubicBezTo>
                  <a:pt x="456" y="209"/>
                  <a:pt x="456" y="212"/>
                  <a:pt x="455" y="213"/>
                </a:cubicBezTo>
                <a:cubicBezTo>
                  <a:pt x="455" y="213"/>
                  <a:pt x="455" y="215"/>
                  <a:pt x="455" y="215"/>
                </a:cubicBezTo>
                <a:cubicBezTo>
                  <a:pt x="454" y="212"/>
                  <a:pt x="454" y="209"/>
                  <a:pt x="455" y="209"/>
                </a:cubicBezTo>
                <a:cubicBezTo>
                  <a:pt x="455" y="209"/>
                  <a:pt x="455" y="210"/>
                  <a:pt x="455" y="207"/>
                </a:cubicBezTo>
                <a:cubicBezTo>
                  <a:pt x="454" y="205"/>
                  <a:pt x="454" y="203"/>
                  <a:pt x="453" y="201"/>
                </a:cubicBezTo>
                <a:cubicBezTo>
                  <a:pt x="453" y="199"/>
                  <a:pt x="452" y="197"/>
                  <a:pt x="452" y="195"/>
                </a:cubicBezTo>
                <a:cubicBezTo>
                  <a:pt x="451" y="191"/>
                  <a:pt x="449" y="186"/>
                  <a:pt x="449" y="180"/>
                </a:cubicBezTo>
                <a:cubicBezTo>
                  <a:pt x="450" y="184"/>
                  <a:pt x="450" y="187"/>
                  <a:pt x="451" y="190"/>
                </a:cubicBezTo>
                <a:cubicBezTo>
                  <a:pt x="451" y="181"/>
                  <a:pt x="447" y="174"/>
                  <a:pt x="444" y="165"/>
                </a:cubicBezTo>
                <a:cubicBezTo>
                  <a:pt x="445" y="168"/>
                  <a:pt x="446" y="172"/>
                  <a:pt x="446" y="175"/>
                </a:cubicBezTo>
                <a:cubicBezTo>
                  <a:pt x="447" y="179"/>
                  <a:pt x="448" y="183"/>
                  <a:pt x="448" y="185"/>
                </a:cubicBezTo>
                <a:cubicBezTo>
                  <a:pt x="448" y="188"/>
                  <a:pt x="449" y="193"/>
                  <a:pt x="447" y="188"/>
                </a:cubicBezTo>
                <a:cubicBezTo>
                  <a:pt x="446" y="185"/>
                  <a:pt x="446" y="187"/>
                  <a:pt x="446" y="188"/>
                </a:cubicBezTo>
                <a:cubicBezTo>
                  <a:pt x="446" y="189"/>
                  <a:pt x="446" y="193"/>
                  <a:pt x="447" y="194"/>
                </a:cubicBezTo>
                <a:cubicBezTo>
                  <a:pt x="447" y="194"/>
                  <a:pt x="447" y="195"/>
                  <a:pt x="447" y="195"/>
                </a:cubicBezTo>
                <a:cubicBezTo>
                  <a:pt x="447" y="196"/>
                  <a:pt x="447" y="198"/>
                  <a:pt x="448" y="200"/>
                </a:cubicBezTo>
                <a:cubicBezTo>
                  <a:pt x="450" y="201"/>
                  <a:pt x="450" y="218"/>
                  <a:pt x="453" y="219"/>
                </a:cubicBezTo>
                <a:close/>
                <a:moveTo>
                  <a:pt x="458" y="215"/>
                </a:moveTo>
                <a:cubicBezTo>
                  <a:pt x="458" y="215"/>
                  <a:pt x="458" y="215"/>
                  <a:pt x="458" y="215"/>
                </a:cubicBezTo>
                <a:cubicBezTo>
                  <a:pt x="458" y="215"/>
                  <a:pt x="458" y="215"/>
                  <a:pt x="458" y="215"/>
                </a:cubicBezTo>
                <a:cubicBezTo>
                  <a:pt x="458" y="215"/>
                  <a:pt x="458" y="215"/>
                  <a:pt x="458" y="215"/>
                </a:cubicBezTo>
                <a:close/>
                <a:moveTo>
                  <a:pt x="250" y="463"/>
                </a:moveTo>
                <a:cubicBezTo>
                  <a:pt x="246" y="463"/>
                  <a:pt x="241" y="463"/>
                  <a:pt x="240" y="463"/>
                </a:cubicBezTo>
                <a:cubicBezTo>
                  <a:pt x="236" y="464"/>
                  <a:pt x="232" y="463"/>
                  <a:pt x="228" y="463"/>
                </a:cubicBezTo>
                <a:cubicBezTo>
                  <a:pt x="229" y="462"/>
                  <a:pt x="232" y="463"/>
                  <a:pt x="233" y="462"/>
                </a:cubicBezTo>
                <a:cubicBezTo>
                  <a:pt x="232" y="462"/>
                  <a:pt x="228" y="462"/>
                  <a:pt x="226" y="462"/>
                </a:cubicBezTo>
                <a:cubicBezTo>
                  <a:pt x="224" y="461"/>
                  <a:pt x="218" y="461"/>
                  <a:pt x="214" y="461"/>
                </a:cubicBezTo>
                <a:cubicBezTo>
                  <a:pt x="218" y="461"/>
                  <a:pt x="216" y="462"/>
                  <a:pt x="221" y="463"/>
                </a:cubicBezTo>
                <a:cubicBezTo>
                  <a:pt x="227" y="463"/>
                  <a:pt x="233" y="464"/>
                  <a:pt x="240" y="464"/>
                </a:cubicBezTo>
                <a:cubicBezTo>
                  <a:pt x="240" y="464"/>
                  <a:pt x="240" y="464"/>
                  <a:pt x="240" y="464"/>
                </a:cubicBezTo>
                <a:cubicBezTo>
                  <a:pt x="235" y="464"/>
                  <a:pt x="230" y="464"/>
                  <a:pt x="224" y="465"/>
                </a:cubicBezTo>
                <a:cubicBezTo>
                  <a:pt x="229" y="465"/>
                  <a:pt x="234" y="465"/>
                  <a:pt x="239" y="465"/>
                </a:cubicBezTo>
                <a:cubicBezTo>
                  <a:pt x="241" y="465"/>
                  <a:pt x="243" y="464"/>
                  <a:pt x="246" y="464"/>
                </a:cubicBezTo>
                <a:cubicBezTo>
                  <a:pt x="247" y="464"/>
                  <a:pt x="249" y="463"/>
                  <a:pt x="250" y="463"/>
                </a:cubicBezTo>
                <a:cubicBezTo>
                  <a:pt x="251" y="463"/>
                  <a:pt x="252" y="463"/>
                  <a:pt x="252" y="463"/>
                </a:cubicBezTo>
                <a:cubicBezTo>
                  <a:pt x="252" y="463"/>
                  <a:pt x="252" y="463"/>
                  <a:pt x="251" y="463"/>
                </a:cubicBezTo>
                <a:cubicBezTo>
                  <a:pt x="252" y="463"/>
                  <a:pt x="252" y="463"/>
                  <a:pt x="252" y="463"/>
                </a:cubicBezTo>
                <a:cubicBezTo>
                  <a:pt x="252" y="463"/>
                  <a:pt x="251" y="463"/>
                  <a:pt x="250" y="463"/>
                </a:cubicBezTo>
                <a:close/>
                <a:moveTo>
                  <a:pt x="304" y="455"/>
                </a:moveTo>
                <a:cubicBezTo>
                  <a:pt x="308" y="453"/>
                  <a:pt x="312" y="450"/>
                  <a:pt x="315" y="450"/>
                </a:cubicBezTo>
                <a:cubicBezTo>
                  <a:pt x="315" y="450"/>
                  <a:pt x="316" y="450"/>
                  <a:pt x="316" y="449"/>
                </a:cubicBezTo>
                <a:cubicBezTo>
                  <a:pt x="317" y="449"/>
                  <a:pt x="317" y="449"/>
                  <a:pt x="317" y="449"/>
                </a:cubicBezTo>
                <a:cubicBezTo>
                  <a:pt x="319" y="447"/>
                  <a:pt x="321" y="446"/>
                  <a:pt x="324" y="445"/>
                </a:cubicBezTo>
                <a:cubicBezTo>
                  <a:pt x="326" y="444"/>
                  <a:pt x="328" y="443"/>
                  <a:pt x="331" y="441"/>
                </a:cubicBezTo>
                <a:cubicBezTo>
                  <a:pt x="333" y="440"/>
                  <a:pt x="337" y="438"/>
                  <a:pt x="334" y="438"/>
                </a:cubicBezTo>
                <a:cubicBezTo>
                  <a:pt x="333" y="438"/>
                  <a:pt x="333" y="438"/>
                  <a:pt x="329" y="440"/>
                </a:cubicBezTo>
                <a:cubicBezTo>
                  <a:pt x="324" y="443"/>
                  <a:pt x="317" y="447"/>
                  <a:pt x="311" y="449"/>
                </a:cubicBezTo>
                <a:cubicBezTo>
                  <a:pt x="311" y="449"/>
                  <a:pt x="309" y="449"/>
                  <a:pt x="308" y="450"/>
                </a:cubicBezTo>
                <a:cubicBezTo>
                  <a:pt x="307" y="450"/>
                  <a:pt x="305" y="450"/>
                  <a:pt x="304" y="451"/>
                </a:cubicBezTo>
                <a:cubicBezTo>
                  <a:pt x="300" y="451"/>
                  <a:pt x="300" y="453"/>
                  <a:pt x="296" y="454"/>
                </a:cubicBezTo>
                <a:cubicBezTo>
                  <a:pt x="291" y="456"/>
                  <a:pt x="291" y="456"/>
                  <a:pt x="287" y="458"/>
                </a:cubicBezTo>
                <a:cubicBezTo>
                  <a:pt x="290" y="457"/>
                  <a:pt x="292" y="456"/>
                  <a:pt x="293" y="456"/>
                </a:cubicBezTo>
                <a:cubicBezTo>
                  <a:pt x="297" y="455"/>
                  <a:pt x="313" y="449"/>
                  <a:pt x="304" y="455"/>
                </a:cubicBezTo>
                <a:close/>
                <a:moveTo>
                  <a:pt x="263" y="459"/>
                </a:moveTo>
                <a:cubicBezTo>
                  <a:pt x="260" y="459"/>
                  <a:pt x="258" y="460"/>
                  <a:pt x="256" y="460"/>
                </a:cubicBezTo>
                <a:cubicBezTo>
                  <a:pt x="260" y="460"/>
                  <a:pt x="259" y="461"/>
                  <a:pt x="261" y="460"/>
                </a:cubicBezTo>
                <a:cubicBezTo>
                  <a:pt x="263" y="460"/>
                  <a:pt x="264" y="460"/>
                  <a:pt x="266" y="460"/>
                </a:cubicBezTo>
                <a:cubicBezTo>
                  <a:pt x="268" y="459"/>
                  <a:pt x="270" y="459"/>
                  <a:pt x="272" y="458"/>
                </a:cubicBezTo>
                <a:cubicBezTo>
                  <a:pt x="275" y="457"/>
                  <a:pt x="279" y="456"/>
                  <a:pt x="283" y="455"/>
                </a:cubicBezTo>
                <a:cubicBezTo>
                  <a:pt x="280" y="455"/>
                  <a:pt x="276" y="456"/>
                  <a:pt x="273" y="457"/>
                </a:cubicBezTo>
                <a:cubicBezTo>
                  <a:pt x="270" y="457"/>
                  <a:pt x="266" y="458"/>
                  <a:pt x="263" y="459"/>
                </a:cubicBezTo>
                <a:close/>
                <a:moveTo>
                  <a:pt x="209" y="464"/>
                </a:moveTo>
                <a:cubicBezTo>
                  <a:pt x="208" y="464"/>
                  <a:pt x="207" y="464"/>
                  <a:pt x="206" y="465"/>
                </a:cubicBezTo>
                <a:cubicBezTo>
                  <a:pt x="205" y="464"/>
                  <a:pt x="203" y="464"/>
                  <a:pt x="202" y="464"/>
                </a:cubicBezTo>
                <a:cubicBezTo>
                  <a:pt x="200" y="464"/>
                  <a:pt x="198" y="464"/>
                  <a:pt x="195" y="464"/>
                </a:cubicBezTo>
                <a:cubicBezTo>
                  <a:pt x="198" y="464"/>
                  <a:pt x="200" y="464"/>
                  <a:pt x="202" y="465"/>
                </a:cubicBezTo>
                <a:cubicBezTo>
                  <a:pt x="203" y="465"/>
                  <a:pt x="204" y="465"/>
                  <a:pt x="206" y="465"/>
                </a:cubicBezTo>
                <a:cubicBezTo>
                  <a:pt x="207" y="465"/>
                  <a:pt x="208" y="465"/>
                  <a:pt x="209" y="465"/>
                </a:cubicBezTo>
                <a:cubicBezTo>
                  <a:pt x="214" y="465"/>
                  <a:pt x="219" y="465"/>
                  <a:pt x="224" y="465"/>
                </a:cubicBezTo>
                <a:cubicBezTo>
                  <a:pt x="219" y="464"/>
                  <a:pt x="214" y="464"/>
                  <a:pt x="209" y="464"/>
                </a:cubicBezTo>
                <a:close/>
                <a:moveTo>
                  <a:pt x="332" y="452"/>
                </a:moveTo>
                <a:cubicBezTo>
                  <a:pt x="332" y="452"/>
                  <a:pt x="332" y="451"/>
                  <a:pt x="332" y="451"/>
                </a:cubicBezTo>
                <a:cubicBezTo>
                  <a:pt x="332" y="451"/>
                  <a:pt x="332" y="452"/>
                  <a:pt x="332" y="452"/>
                </a:cubicBezTo>
                <a:cubicBezTo>
                  <a:pt x="332" y="452"/>
                  <a:pt x="332" y="452"/>
                  <a:pt x="332" y="452"/>
                </a:cubicBezTo>
                <a:close/>
                <a:moveTo>
                  <a:pt x="332" y="452"/>
                </a:moveTo>
                <a:cubicBezTo>
                  <a:pt x="332" y="451"/>
                  <a:pt x="332" y="451"/>
                  <a:pt x="332" y="451"/>
                </a:cubicBezTo>
                <a:cubicBezTo>
                  <a:pt x="332" y="451"/>
                  <a:pt x="332" y="451"/>
                  <a:pt x="332" y="451"/>
                </a:cubicBezTo>
                <a:lnTo>
                  <a:pt x="332" y="452"/>
                </a:lnTo>
                <a:close/>
                <a:moveTo>
                  <a:pt x="308" y="463"/>
                </a:moveTo>
                <a:cubicBezTo>
                  <a:pt x="312" y="461"/>
                  <a:pt x="316" y="460"/>
                  <a:pt x="320" y="458"/>
                </a:cubicBezTo>
                <a:cubicBezTo>
                  <a:pt x="324" y="456"/>
                  <a:pt x="328" y="454"/>
                  <a:pt x="332" y="452"/>
                </a:cubicBezTo>
                <a:cubicBezTo>
                  <a:pt x="328" y="453"/>
                  <a:pt x="324" y="455"/>
                  <a:pt x="320" y="457"/>
                </a:cubicBezTo>
                <a:cubicBezTo>
                  <a:pt x="316" y="459"/>
                  <a:pt x="312" y="461"/>
                  <a:pt x="308" y="463"/>
                </a:cubicBezTo>
                <a:close/>
                <a:moveTo>
                  <a:pt x="311" y="461"/>
                </a:moveTo>
                <a:cubicBezTo>
                  <a:pt x="314" y="458"/>
                  <a:pt x="318" y="456"/>
                  <a:pt x="322" y="455"/>
                </a:cubicBezTo>
                <a:cubicBezTo>
                  <a:pt x="323" y="455"/>
                  <a:pt x="326" y="453"/>
                  <a:pt x="328" y="452"/>
                </a:cubicBezTo>
                <a:cubicBezTo>
                  <a:pt x="329" y="451"/>
                  <a:pt x="331" y="451"/>
                  <a:pt x="332" y="450"/>
                </a:cubicBezTo>
                <a:cubicBezTo>
                  <a:pt x="333" y="449"/>
                  <a:pt x="335" y="448"/>
                  <a:pt x="336" y="447"/>
                </a:cubicBezTo>
                <a:cubicBezTo>
                  <a:pt x="339" y="446"/>
                  <a:pt x="342" y="444"/>
                  <a:pt x="345" y="442"/>
                </a:cubicBezTo>
                <a:cubicBezTo>
                  <a:pt x="340" y="444"/>
                  <a:pt x="335" y="447"/>
                  <a:pt x="329" y="450"/>
                </a:cubicBezTo>
                <a:cubicBezTo>
                  <a:pt x="323" y="453"/>
                  <a:pt x="317" y="455"/>
                  <a:pt x="311" y="458"/>
                </a:cubicBezTo>
                <a:cubicBezTo>
                  <a:pt x="309" y="459"/>
                  <a:pt x="308" y="459"/>
                  <a:pt x="308" y="460"/>
                </a:cubicBezTo>
                <a:cubicBezTo>
                  <a:pt x="307" y="460"/>
                  <a:pt x="307" y="460"/>
                  <a:pt x="308" y="460"/>
                </a:cubicBezTo>
                <a:cubicBezTo>
                  <a:pt x="311" y="459"/>
                  <a:pt x="313" y="458"/>
                  <a:pt x="315" y="457"/>
                </a:cubicBezTo>
                <a:cubicBezTo>
                  <a:pt x="314" y="458"/>
                  <a:pt x="310" y="460"/>
                  <a:pt x="311" y="461"/>
                </a:cubicBezTo>
                <a:close/>
                <a:moveTo>
                  <a:pt x="324" y="450"/>
                </a:moveTo>
                <a:cubicBezTo>
                  <a:pt x="324" y="450"/>
                  <a:pt x="324" y="450"/>
                  <a:pt x="324" y="450"/>
                </a:cubicBezTo>
                <a:cubicBezTo>
                  <a:pt x="330" y="447"/>
                  <a:pt x="335" y="446"/>
                  <a:pt x="342" y="441"/>
                </a:cubicBezTo>
                <a:cubicBezTo>
                  <a:pt x="338" y="443"/>
                  <a:pt x="335" y="444"/>
                  <a:pt x="331" y="446"/>
                </a:cubicBezTo>
                <a:cubicBezTo>
                  <a:pt x="329" y="447"/>
                  <a:pt x="326" y="449"/>
                  <a:pt x="324" y="450"/>
                </a:cubicBezTo>
                <a:close/>
                <a:moveTo>
                  <a:pt x="449" y="309"/>
                </a:moveTo>
                <a:cubicBezTo>
                  <a:pt x="449" y="310"/>
                  <a:pt x="449" y="311"/>
                  <a:pt x="448" y="312"/>
                </a:cubicBezTo>
                <a:cubicBezTo>
                  <a:pt x="449" y="311"/>
                  <a:pt x="449" y="310"/>
                  <a:pt x="449" y="309"/>
                </a:cubicBezTo>
                <a:close/>
                <a:moveTo>
                  <a:pt x="215" y="186"/>
                </a:moveTo>
                <a:cubicBezTo>
                  <a:pt x="215" y="186"/>
                  <a:pt x="215" y="186"/>
                  <a:pt x="215" y="186"/>
                </a:cubicBezTo>
                <a:cubicBezTo>
                  <a:pt x="216" y="185"/>
                  <a:pt x="216" y="185"/>
                  <a:pt x="217" y="184"/>
                </a:cubicBezTo>
                <a:cubicBezTo>
                  <a:pt x="217" y="183"/>
                  <a:pt x="219" y="184"/>
                  <a:pt x="219" y="183"/>
                </a:cubicBezTo>
                <a:cubicBezTo>
                  <a:pt x="218" y="183"/>
                  <a:pt x="218" y="183"/>
                  <a:pt x="217" y="183"/>
                </a:cubicBezTo>
                <a:cubicBezTo>
                  <a:pt x="216" y="184"/>
                  <a:pt x="216" y="184"/>
                  <a:pt x="215" y="184"/>
                </a:cubicBezTo>
                <a:cubicBezTo>
                  <a:pt x="214" y="184"/>
                  <a:pt x="213" y="184"/>
                  <a:pt x="211" y="185"/>
                </a:cubicBezTo>
                <a:cubicBezTo>
                  <a:pt x="211" y="184"/>
                  <a:pt x="213" y="184"/>
                  <a:pt x="212" y="183"/>
                </a:cubicBezTo>
                <a:cubicBezTo>
                  <a:pt x="212" y="184"/>
                  <a:pt x="211" y="184"/>
                  <a:pt x="210" y="184"/>
                </a:cubicBezTo>
                <a:cubicBezTo>
                  <a:pt x="210" y="184"/>
                  <a:pt x="209" y="184"/>
                  <a:pt x="209" y="184"/>
                </a:cubicBezTo>
                <a:cubicBezTo>
                  <a:pt x="210" y="183"/>
                  <a:pt x="212" y="183"/>
                  <a:pt x="214" y="182"/>
                </a:cubicBezTo>
                <a:cubicBezTo>
                  <a:pt x="212" y="182"/>
                  <a:pt x="212" y="183"/>
                  <a:pt x="211" y="183"/>
                </a:cubicBezTo>
                <a:cubicBezTo>
                  <a:pt x="210" y="183"/>
                  <a:pt x="210" y="183"/>
                  <a:pt x="209" y="183"/>
                </a:cubicBezTo>
                <a:cubicBezTo>
                  <a:pt x="208" y="183"/>
                  <a:pt x="208" y="184"/>
                  <a:pt x="208" y="184"/>
                </a:cubicBezTo>
                <a:cubicBezTo>
                  <a:pt x="207" y="186"/>
                  <a:pt x="205" y="185"/>
                  <a:pt x="204" y="186"/>
                </a:cubicBezTo>
                <a:cubicBezTo>
                  <a:pt x="203" y="186"/>
                  <a:pt x="203" y="186"/>
                  <a:pt x="202" y="186"/>
                </a:cubicBezTo>
                <a:cubicBezTo>
                  <a:pt x="201" y="186"/>
                  <a:pt x="200" y="186"/>
                  <a:pt x="200" y="187"/>
                </a:cubicBezTo>
                <a:cubicBezTo>
                  <a:pt x="199" y="188"/>
                  <a:pt x="200" y="188"/>
                  <a:pt x="200" y="188"/>
                </a:cubicBezTo>
                <a:cubicBezTo>
                  <a:pt x="199" y="189"/>
                  <a:pt x="201" y="188"/>
                  <a:pt x="201" y="188"/>
                </a:cubicBezTo>
                <a:cubicBezTo>
                  <a:pt x="202" y="188"/>
                  <a:pt x="203" y="187"/>
                  <a:pt x="203" y="187"/>
                </a:cubicBezTo>
                <a:cubicBezTo>
                  <a:pt x="202" y="188"/>
                  <a:pt x="200" y="189"/>
                  <a:pt x="199" y="190"/>
                </a:cubicBezTo>
                <a:cubicBezTo>
                  <a:pt x="198" y="191"/>
                  <a:pt x="196" y="191"/>
                  <a:pt x="195" y="192"/>
                </a:cubicBezTo>
                <a:cubicBezTo>
                  <a:pt x="194" y="193"/>
                  <a:pt x="193" y="194"/>
                  <a:pt x="191" y="195"/>
                </a:cubicBezTo>
                <a:cubicBezTo>
                  <a:pt x="191" y="195"/>
                  <a:pt x="190" y="196"/>
                  <a:pt x="189" y="196"/>
                </a:cubicBezTo>
                <a:cubicBezTo>
                  <a:pt x="189" y="196"/>
                  <a:pt x="188" y="197"/>
                  <a:pt x="188" y="198"/>
                </a:cubicBezTo>
                <a:cubicBezTo>
                  <a:pt x="188" y="197"/>
                  <a:pt x="189" y="196"/>
                  <a:pt x="188" y="196"/>
                </a:cubicBezTo>
                <a:cubicBezTo>
                  <a:pt x="187" y="198"/>
                  <a:pt x="184" y="200"/>
                  <a:pt x="182" y="202"/>
                </a:cubicBezTo>
                <a:cubicBezTo>
                  <a:pt x="182" y="203"/>
                  <a:pt x="181" y="206"/>
                  <a:pt x="181" y="205"/>
                </a:cubicBezTo>
                <a:cubicBezTo>
                  <a:pt x="182" y="205"/>
                  <a:pt x="182" y="205"/>
                  <a:pt x="183" y="205"/>
                </a:cubicBezTo>
                <a:cubicBezTo>
                  <a:pt x="183" y="204"/>
                  <a:pt x="184" y="203"/>
                  <a:pt x="185" y="203"/>
                </a:cubicBezTo>
                <a:cubicBezTo>
                  <a:pt x="185" y="203"/>
                  <a:pt x="186" y="202"/>
                  <a:pt x="187" y="202"/>
                </a:cubicBezTo>
                <a:cubicBezTo>
                  <a:pt x="187" y="202"/>
                  <a:pt x="186" y="203"/>
                  <a:pt x="185" y="204"/>
                </a:cubicBezTo>
                <a:cubicBezTo>
                  <a:pt x="184" y="205"/>
                  <a:pt x="184" y="205"/>
                  <a:pt x="184" y="205"/>
                </a:cubicBezTo>
                <a:cubicBezTo>
                  <a:pt x="184" y="207"/>
                  <a:pt x="182" y="208"/>
                  <a:pt x="181" y="209"/>
                </a:cubicBezTo>
                <a:cubicBezTo>
                  <a:pt x="180" y="210"/>
                  <a:pt x="180" y="210"/>
                  <a:pt x="180" y="210"/>
                </a:cubicBezTo>
                <a:cubicBezTo>
                  <a:pt x="180" y="212"/>
                  <a:pt x="180" y="212"/>
                  <a:pt x="180" y="212"/>
                </a:cubicBezTo>
                <a:cubicBezTo>
                  <a:pt x="179" y="212"/>
                  <a:pt x="179" y="213"/>
                  <a:pt x="178" y="214"/>
                </a:cubicBezTo>
                <a:cubicBezTo>
                  <a:pt x="176" y="216"/>
                  <a:pt x="176" y="216"/>
                  <a:pt x="176" y="216"/>
                </a:cubicBezTo>
                <a:cubicBezTo>
                  <a:pt x="176" y="217"/>
                  <a:pt x="175" y="218"/>
                  <a:pt x="175" y="218"/>
                </a:cubicBezTo>
                <a:cubicBezTo>
                  <a:pt x="175" y="218"/>
                  <a:pt x="176" y="217"/>
                  <a:pt x="176" y="216"/>
                </a:cubicBezTo>
                <a:cubicBezTo>
                  <a:pt x="177" y="216"/>
                  <a:pt x="178" y="216"/>
                  <a:pt x="178" y="215"/>
                </a:cubicBezTo>
                <a:cubicBezTo>
                  <a:pt x="179" y="214"/>
                  <a:pt x="179" y="213"/>
                  <a:pt x="180" y="212"/>
                </a:cubicBezTo>
                <a:cubicBezTo>
                  <a:pt x="181" y="212"/>
                  <a:pt x="181" y="211"/>
                  <a:pt x="181" y="211"/>
                </a:cubicBezTo>
                <a:cubicBezTo>
                  <a:pt x="182" y="210"/>
                  <a:pt x="183" y="208"/>
                  <a:pt x="184" y="207"/>
                </a:cubicBezTo>
                <a:cubicBezTo>
                  <a:pt x="185" y="206"/>
                  <a:pt x="186" y="205"/>
                  <a:pt x="186" y="203"/>
                </a:cubicBezTo>
                <a:cubicBezTo>
                  <a:pt x="186" y="203"/>
                  <a:pt x="187" y="203"/>
                  <a:pt x="187" y="203"/>
                </a:cubicBezTo>
                <a:cubicBezTo>
                  <a:pt x="189" y="203"/>
                  <a:pt x="190" y="201"/>
                  <a:pt x="190" y="200"/>
                </a:cubicBezTo>
                <a:cubicBezTo>
                  <a:pt x="191" y="200"/>
                  <a:pt x="191" y="199"/>
                  <a:pt x="192" y="199"/>
                </a:cubicBezTo>
                <a:cubicBezTo>
                  <a:pt x="194" y="198"/>
                  <a:pt x="195" y="197"/>
                  <a:pt x="197" y="195"/>
                </a:cubicBezTo>
                <a:cubicBezTo>
                  <a:pt x="199" y="194"/>
                  <a:pt x="201" y="193"/>
                  <a:pt x="202" y="192"/>
                </a:cubicBezTo>
                <a:cubicBezTo>
                  <a:pt x="203" y="191"/>
                  <a:pt x="204" y="191"/>
                  <a:pt x="204" y="191"/>
                </a:cubicBezTo>
                <a:cubicBezTo>
                  <a:pt x="204" y="191"/>
                  <a:pt x="203" y="191"/>
                  <a:pt x="203" y="192"/>
                </a:cubicBezTo>
                <a:cubicBezTo>
                  <a:pt x="204" y="191"/>
                  <a:pt x="203" y="193"/>
                  <a:pt x="204" y="192"/>
                </a:cubicBezTo>
                <a:cubicBezTo>
                  <a:pt x="205" y="191"/>
                  <a:pt x="206" y="191"/>
                  <a:pt x="206" y="191"/>
                </a:cubicBezTo>
                <a:cubicBezTo>
                  <a:pt x="206" y="191"/>
                  <a:pt x="205" y="191"/>
                  <a:pt x="205" y="192"/>
                </a:cubicBezTo>
                <a:cubicBezTo>
                  <a:pt x="205" y="192"/>
                  <a:pt x="202" y="193"/>
                  <a:pt x="203" y="194"/>
                </a:cubicBezTo>
                <a:cubicBezTo>
                  <a:pt x="203" y="194"/>
                  <a:pt x="205" y="193"/>
                  <a:pt x="206" y="192"/>
                </a:cubicBezTo>
                <a:cubicBezTo>
                  <a:pt x="206" y="192"/>
                  <a:pt x="206" y="192"/>
                  <a:pt x="207" y="192"/>
                </a:cubicBezTo>
                <a:cubicBezTo>
                  <a:pt x="206" y="193"/>
                  <a:pt x="205" y="193"/>
                  <a:pt x="204" y="194"/>
                </a:cubicBezTo>
                <a:cubicBezTo>
                  <a:pt x="203" y="194"/>
                  <a:pt x="203" y="195"/>
                  <a:pt x="203" y="195"/>
                </a:cubicBezTo>
                <a:cubicBezTo>
                  <a:pt x="203" y="195"/>
                  <a:pt x="203" y="196"/>
                  <a:pt x="204" y="196"/>
                </a:cubicBezTo>
                <a:cubicBezTo>
                  <a:pt x="205" y="195"/>
                  <a:pt x="205" y="195"/>
                  <a:pt x="206" y="194"/>
                </a:cubicBezTo>
                <a:cubicBezTo>
                  <a:pt x="207" y="193"/>
                  <a:pt x="208" y="193"/>
                  <a:pt x="209" y="192"/>
                </a:cubicBezTo>
                <a:cubicBezTo>
                  <a:pt x="210" y="191"/>
                  <a:pt x="211" y="191"/>
                  <a:pt x="211" y="190"/>
                </a:cubicBezTo>
                <a:cubicBezTo>
                  <a:pt x="212" y="190"/>
                  <a:pt x="213" y="190"/>
                  <a:pt x="213" y="190"/>
                </a:cubicBezTo>
                <a:cubicBezTo>
                  <a:pt x="215" y="189"/>
                  <a:pt x="215" y="187"/>
                  <a:pt x="215" y="186"/>
                </a:cubicBezTo>
                <a:close/>
                <a:moveTo>
                  <a:pt x="229" y="189"/>
                </a:moveTo>
                <a:cubicBezTo>
                  <a:pt x="230" y="188"/>
                  <a:pt x="226" y="189"/>
                  <a:pt x="226" y="188"/>
                </a:cubicBezTo>
                <a:cubicBezTo>
                  <a:pt x="226" y="188"/>
                  <a:pt x="226" y="188"/>
                  <a:pt x="225" y="188"/>
                </a:cubicBezTo>
                <a:cubicBezTo>
                  <a:pt x="224" y="188"/>
                  <a:pt x="224" y="189"/>
                  <a:pt x="223" y="188"/>
                </a:cubicBezTo>
                <a:cubicBezTo>
                  <a:pt x="223" y="188"/>
                  <a:pt x="223" y="189"/>
                  <a:pt x="223" y="189"/>
                </a:cubicBezTo>
                <a:cubicBezTo>
                  <a:pt x="222" y="190"/>
                  <a:pt x="221" y="190"/>
                  <a:pt x="219" y="190"/>
                </a:cubicBezTo>
                <a:cubicBezTo>
                  <a:pt x="220" y="191"/>
                  <a:pt x="221" y="191"/>
                  <a:pt x="222" y="190"/>
                </a:cubicBezTo>
                <a:cubicBezTo>
                  <a:pt x="222" y="190"/>
                  <a:pt x="223" y="190"/>
                  <a:pt x="223" y="190"/>
                </a:cubicBezTo>
                <a:cubicBezTo>
                  <a:pt x="223" y="190"/>
                  <a:pt x="223" y="191"/>
                  <a:pt x="222" y="191"/>
                </a:cubicBezTo>
                <a:cubicBezTo>
                  <a:pt x="224" y="191"/>
                  <a:pt x="224" y="189"/>
                  <a:pt x="226" y="189"/>
                </a:cubicBezTo>
                <a:cubicBezTo>
                  <a:pt x="227" y="189"/>
                  <a:pt x="228" y="189"/>
                  <a:pt x="229" y="189"/>
                </a:cubicBezTo>
                <a:close/>
                <a:moveTo>
                  <a:pt x="232" y="189"/>
                </a:moveTo>
                <a:cubicBezTo>
                  <a:pt x="231" y="189"/>
                  <a:pt x="230" y="189"/>
                  <a:pt x="229" y="189"/>
                </a:cubicBezTo>
                <a:cubicBezTo>
                  <a:pt x="228" y="190"/>
                  <a:pt x="227" y="190"/>
                  <a:pt x="226" y="190"/>
                </a:cubicBezTo>
                <a:cubicBezTo>
                  <a:pt x="225" y="190"/>
                  <a:pt x="224" y="191"/>
                  <a:pt x="222" y="191"/>
                </a:cubicBezTo>
                <a:cubicBezTo>
                  <a:pt x="222" y="191"/>
                  <a:pt x="222" y="191"/>
                  <a:pt x="222" y="191"/>
                </a:cubicBezTo>
                <a:cubicBezTo>
                  <a:pt x="222" y="191"/>
                  <a:pt x="222" y="191"/>
                  <a:pt x="222" y="191"/>
                </a:cubicBezTo>
                <a:cubicBezTo>
                  <a:pt x="222" y="191"/>
                  <a:pt x="222" y="191"/>
                  <a:pt x="222" y="191"/>
                </a:cubicBezTo>
                <a:cubicBezTo>
                  <a:pt x="221" y="191"/>
                  <a:pt x="220" y="191"/>
                  <a:pt x="219" y="192"/>
                </a:cubicBezTo>
                <a:cubicBezTo>
                  <a:pt x="218" y="193"/>
                  <a:pt x="217" y="193"/>
                  <a:pt x="216" y="194"/>
                </a:cubicBezTo>
                <a:cubicBezTo>
                  <a:pt x="215" y="194"/>
                  <a:pt x="214" y="194"/>
                  <a:pt x="214" y="195"/>
                </a:cubicBezTo>
                <a:cubicBezTo>
                  <a:pt x="215" y="195"/>
                  <a:pt x="215" y="195"/>
                  <a:pt x="216" y="194"/>
                </a:cubicBezTo>
                <a:cubicBezTo>
                  <a:pt x="217" y="194"/>
                  <a:pt x="218" y="193"/>
                  <a:pt x="218" y="194"/>
                </a:cubicBezTo>
                <a:cubicBezTo>
                  <a:pt x="219" y="194"/>
                  <a:pt x="219" y="194"/>
                  <a:pt x="219" y="194"/>
                </a:cubicBezTo>
                <a:cubicBezTo>
                  <a:pt x="220" y="194"/>
                  <a:pt x="220" y="194"/>
                  <a:pt x="221" y="194"/>
                </a:cubicBezTo>
                <a:cubicBezTo>
                  <a:pt x="222" y="193"/>
                  <a:pt x="224" y="192"/>
                  <a:pt x="225" y="192"/>
                </a:cubicBezTo>
                <a:cubicBezTo>
                  <a:pt x="227" y="191"/>
                  <a:pt x="229" y="191"/>
                  <a:pt x="230" y="191"/>
                </a:cubicBezTo>
                <a:cubicBezTo>
                  <a:pt x="231" y="190"/>
                  <a:pt x="231" y="190"/>
                  <a:pt x="231" y="190"/>
                </a:cubicBezTo>
                <a:cubicBezTo>
                  <a:pt x="230" y="190"/>
                  <a:pt x="231" y="189"/>
                  <a:pt x="231" y="189"/>
                </a:cubicBezTo>
                <a:cubicBezTo>
                  <a:pt x="232" y="189"/>
                  <a:pt x="233" y="190"/>
                  <a:pt x="233" y="190"/>
                </a:cubicBezTo>
                <a:cubicBezTo>
                  <a:pt x="233" y="189"/>
                  <a:pt x="234" y="190"/>
                  <a:pt x="234" y="189"/>
                </a:cubicBezTo>
                <a:cubicBezTo>
                  <a:pt x="234" y="189"/>
                  <a:pt x="233" y="189"/>
                  <a:pt x="232" y="189"/>
                </a:cubicBezTo>
                <a:close/>
                <a:moveTo>
                  <a:pt x="175" y="216"/>
                </a:moveTo>
                <a:cubicBezTo>
                  <a:pt x="175" y="215"/>
                  <a:pt x="176" y="214"/>
                  <a:pt x="177" y="215"/>
                </a:cubicBezTo>
                <a:cubicBezTo>
                  <a:pt x="178" y="213"/>
                  <a:pt x="179" y="211"/>
                  <a:pt x="180" y="210"/>
                </a:cubicBezTo>
                <a:cubicBezTo>
                  <a:pt x="181" y="208"/>
                  <a:pt x="182" y="207"/>
                  <a:pt x="183" y="205"/>
                </a:cubicBezTo>
                <a:cubicBezTo>
                  <a:pt x="182" y="206"/>
                  <a:pt x="181" y="207"/>
                  <a:pt x="181" y="207"/>
                </a:cubicBezTo>
                <a:cubicBezTo>
                  <a:pt x="181" y="207"/>
                  <a:pt x="181" y="206"/>
                  <a:pt x="180" y="206"/>
                </a:cubicBezTo>
                <a:cubicBezTo>
                  <a:pt x="180" y="207"/>
                  <a:pt x="179" y="208"/>
                  <a:pt x="179" y="209"/>
                </a:cubicBezTo>
                <a:cubicBezTo>
                  <a:pt x="178" y="210"/>
                  <a:pt x="177" y="211"/>
                  <a:pt x="177" y="212"/>
                </a:cubicBezTo>
                <a:cubicBezTo>
                  <a:pt x="176" y="213"/>
                  <a:pt x="175" y="214"/>
                  <a:pt x="175" y="215"/>
                </a:cubicBezTo>
                <a:cubicBezTo>
                  <a:pt x="174" y="216"/>
                  <a:pt x="174" y="217"/>
                  <a:pt x="173" y="218"/>
                </a:cubicBezTo>
                <a:cubicBezTo>
                  <a:pt x="174" y="218"/>
                  <a:pt x="174" y="217"/>
                  <a:pt x="175" y="216"/>
                </a:cubicBezTo>
                <a:close/>
                <a:moveTo>
                  <a:pt x="145" y="215"/>
                </a:moveTo>
                <a:cubicBezTo>
                  <a:pt x="145" y="215"/>
                  <a:pt x="144" y="214"/>
                  <a:pt x="144" y="214"/>
                </a:cubicBezTo>
                <a:cubicBezTo>
                  <a:pt x="144" y="215"/>
                  <a:pt x="143" y="216"/>
                  <a:pt x="142" y="217"/>
                </a:cubicBezTo>
                <a:cubicBezTo>
                  <a:pt x="142" y="218"/>
                  <a:pt x="142" y="218"/>
                  <a:pt x="142" y="219"/>
                </a:cubicBezTo>
                <a:cubicBezTo>
                  <a:pt x="141" y="220"/>
                  <a:pt x="141" y="220"/>
                  <a:pt x="141" y="221"/>
                </a:cubicBezTo>
                <a:cubicBezTo>
                  <a:pt x="141" y="223"/>
                  <a:pt x="139" y="226"/>
                  <a:pt x="139" y="229"/>
                </a:cubicBezTo>
                <a:cubicBezTo>
                  <a:pt x="140" y="227"/>
                  <a:pt x="141" y="225"/>
                  <a:pt x="142" y="223"/>
                </a:cubicBezTo>
                <a:cubicBezTo>
                  <a:pt x="142" y="222"/>
                  <a:pt x="143" y="221"/>
                  <a:pt x="143" y="220"/>
                </a:cubicBezTo>
                <a:cubicBezTo>
                  <a:pt x="144" y="219"/>
                  <a:pt x="144" y="218"/>
                  <a:pt x="145" y="217"/>
                </a:cubicBezTo>
                <a:cubicBezTo>
                  <a:pt x="145" y="216"/>
                  <a:pt x="146" y="215"/>
                  <a:pt x="145" y="215"/>
                </a:cubicBezTo>
                <a:close/>
                <a:moveTo>
                  <a:pt x="142" y="248"/>
                </a:moveTo>
                <a:cubicBezTo>
                  <a:pt x="142" y="250"/>
                  <a:pt x="142" y="251"/>
                  <a:pt x="143" y="250"/>
                </a:cubicBezTo>
                <a:cubicBezTo>
                  <a:pt x="144" y="250"/>
                  <a:pt x="144" y="249"/>
                  <a:pt x="144" y="247"/>
                </a:cubicBezTo>
                <a:cubicBezTo>
                  <a:pt x="144" y="246"/>
                  <a:pt x="145" y="244"/>
                  <a:pt x="144" y="246"/>
                </a:cubicBezTo>
                <a:cubicBezTo>
                  <a:pt x="143" y="246"/>
                  <a:pt x="143" y="246"/>
                  <a:pt x="142" y="248"/>
                </a:cubicBezTo>
                <a:close/>
                <a:moveTo>
                  <a:pt x="157" y="292"/>
                </a:moveTo>
                <a:cubicBezTo>
                  <a:pt x="157" y="292"/>
                  <a:pt x="157" y="294"/>
                  <a:pt x="158" y="294"/>
                </a:cubicBezTo>
                <a:cubicBezTo>
                  <a:pt x="159" y="293"/>
                  <a:pt x="158" y="291"/>
                  <a:pt x="158" y="290"/>
                </a:cubicBezTo>
                <a:cubicBezTo>
                  <a:pt x="157" y="290"/>
                  <a:pt x="156" y="289"/>
                  <a:pt x="157" y="292"/>
                </a:cubicBezTo>
                <a:close/>
                <a:moveTo>
                  <a:pt x="140" y="233"/>
                </a:moveTo>
                <a:cubicBezTo>
                  <a:pt x="141" y="232"/>
                  <a:pt x="141" y="230"/>
                  <a:pt x="142" y="227"/>
                </a:cubicBezTo>
                <a:cubicBezTo>
                  <a:pt x="140" y="229"/>
                  <a:pt x="139" y="231"/>
                  <a:pt x="138" y="234"/>
                </a:cubicBezTo>
                <a:cubicBezTo>
                  <a:pt x="139" y="234"/>
                  <a:pt x="139" y="234"/>
                  <a:pt x="140" y="233"/>
                </a:cubicBezTo>
                <a:close/>
                <a:moveTo>
                  <a:pt x="267" y="195"/>
                </a:moveTo>
                <a:cubicBezTo>
                  <a:pt x="267" y="195"/>
                  <a:pt x="267" y="195"/>
                  <a:pt x="267" y="195"/>
                </a:cubicBezTo>
                <a:cubicBezTo>
                  <a:pt x="267" y="195"/>
                  <a:pt x="267" y="195"/>
                  <a:pt x="267" y="195"/>
                </a:cubicBezTo>
                <a:cubicBezTo>
                  <a:pt x="267" y="195"/>
                  <a:pt x="267" y="195"/>
                  <a:pt x="267" y="195"/>
                </a:cubicBezTo>
                <a:close/>
                <a:moveTo>
                  <a:pt x="271" y="197"/>
                </a:moveTo>
                <a:cubicBezTo>
                  <a:pt x="270" y="196"/>
                  <a:pt x="269" y="194"/>
                  <a:pt x="268" y="195"/>
                </a:cubicBezTo>
                <a:cubicBezTo>
                  <a:pt x="268" y="195"/>
                  <a:pt x="267" y="195"/>
                  <a:pt x="267" y="195"/>
                </a:cubicBezTo>
                <a:cubicBezTo>
                  <a:pt x="268" y="196"/>
                  <a:pt x="270" y="197"/>
                  <a:pt x="271" y="197"/>
                </a:cubicBezTo>
                <a:close/>
                <a:moveTo>
                  <a:pt x="266" y="195"/>
                </a:moveTo>
                <a:cubicBezTo>
                  <a:pt x="264" y="195"/>
                  <a:pt x="263" y="194"/>
                  <a:pt x="261" y="193"/>
                </a:cubicBezTo>
                <a:cubicBezTo>
                  <a:pt x="260" y="193"/>
                  <a:pt x="259" y="192"/>
                  <a:pt x="258" y="191"/>
                </a:cubicBezTo>
                <a:cubicBezTo>
                  <a:pt x="257" y="192"/>
                  <a:pt x="258" y="193"/>
                  <a:pt x="259" y="193"/>
                </a:cubicBezTo>
                <a:cubicBezTo>
                  <a:pt x="259" y="194"/>
                  <a:pt x="256" y="193"/>
                  <a:pt x="258" y="194"/>
                </a:cubicBezTo>
                <a:cubicBezTo>
                  <a:pt x="259" y="195"/>
                  <a:pt x="257" y="195"/>
                  <a:pt x="258" y="196"/>
                </a:cubicBezTo>
                <a:cubicBezTo>
                  <a:pt x="259" y="196"/>
                  <a:pt x="259" y="197"/>
                  <a:pt x="260" y="197"/>
                </a:cubicBezTo>
                <a:cubicBezTo>
                  <a:pt x="262" y="199"/>
                  <a:pt x="260" y="196"/>
                  <a:pt x="261" y="197"/>
                </a:cubicBezTo>
                <a:cubicBezTo>
                  <a:pt x="261" y="197"/>
                  <a:pt x="261" y="197"/>
                  <a:pt x="261" y="197"/>
                </a:cubicBezTo>
                <a:cubicBezTo>
                  <a:pt x="262" y="198"/>
                  <a:pt x="264" y="198"/>
                  <a:pt x="265" y="198"/>
                </a:cubicBezTo>
                <a:cubicBezTo>
                  <a:pt x="266" y="199"/>
                  <a:pt x="266" y="200"/>
                  <a:pt x="267" y="200"/>
                </a:cubicBezTo>
                <a:cubicBezTo>
                  <a:pt x="267" y="200"/>
                  <a:pt x="267" y="199"/>
                  <a:pt x="267" y="198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66" y="197"/>
                  <a:pt x="265" y="197"/>
                  <a:pt x="265" y="197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5" y="197"/>
                  <a:pt x="265" y="197"/>
                  <a:pt x="265" y="197"/>
                </a:cubicBezTo>
                <a:cubicBezTo>
                  <a:pt x="266" y="197"/>
                  <a:pt x="266" y="197"/>
                  <a:pt x="267" y="197"/>
                </a:cubicBezTo>
                <a:cubicBezTo>
                  <a:pt x="268" y="196"/>
                  <a:pt x="268" y="196"/>
                  <a:pt x="269" y="198"/>
                </a:cubicBezTo>
                <a:cubicBezTo>
                  <a:pt x="270" y="199"/>
                  <a:pt x="272" y="199"/>
                  <a:pt x="274" y="200"/>
                </a:cubicBezTo>
                <a:cubicBezTo>
                  <a:pt x="273" y="199"/>
                  <a:pt x="271" y="198"/>
                  <a:pt x="270" y="197"/>
                </a:cubicBezTo>
                <a:cubicBezTo>
                  <a:pt x="268" y="197"/>
                  <a:pt x="267" y="196"/>
                  <a:pt x="266" y="195"/>
                </a:cubicBezTo>
                <a:close/>
                <a:moveTo>
                  <a:pt x="260" y="321"/>
                </a:moveTo>
                <a:cubicBezTo>
                  <a:pt x="258" y="321"/>
                  <a:pt x="258" y="321"/>
                  <a:pt x="258" y="321"/>
                </a:cubicBezTo>
                <a:cubicBezTo>
                  <a:pt x="258" y="321"/>
                  <a:pt x="257" y="321"/>
                  <a:pt x="256" y="321"/>
                </a:cubicBezTo>
                <a:cubicBezTo>
                  <a:pt x="255" y="321"/>
                  <a:pt x="253" y="322"/>
                  <a:pt x="252" y="323"/>
                </a:cubicBezTo>
                <a:cubicBezTo>
                  <a:pt x="253" y="323"/>
                  <a:pt x="255" y="322"/>
                  <a:pt x="256" y="322"/>
                </a:cubicBezTo>
                <a:cubicBezTo>
                  <a:pt x="255" y="323"/>
                  <a:pt x="253" y="324"/>
                  <a:pt x="252" y="324"/>
                </a:cubicBezTo>
                <a:cubicBezTo>
                  <a:pt x="250" y="325"/>
                  <a:pt x="249" y="325"/>
                  <a:pt x="247" y="326"/>
                </a:cubicBezTo>
                <a:cubicBezTo>
                  <a:pt x="248" y="326"/>
                  <a:pt x="250" y="326"/>
                  <a:pt x="251" y="325"/>
                </a:cubicBezTo>
                <a:cubicBezTo>
                  <a:pt x="252" y="325"/>
                  <a:pt x="253" y="325"/>
                  <a:pt x="254" y="324"/>
                </a:cubicBezTo>
                <a:cubicBezTo>
                  <a:pt x="256" y="323"/>
                  <a:pt x="258" y="322"/>
                  <a:pt x="260" y="321"/>
                </a:cubicBezTo>
                <a:cubicBezTo>
                  <a:pt x="260" y="321"/>
                  <a:pt x="258" y="321"/>
                  <a:pt x="258" y="322"/>
                </a:cubicBezTo>
                <a:cubicBezTo>
                  <a:pt x="259" y="322"/>
                  <a:pt x="260" y="322"/>
                  <a:pt x="260" y="321"/>
                </a:cubicBezTo>
                <a:cubicBezTo>
                  <a:pt x="261" y="321"/>
                  <a:pt x="262" y="321"/>
                  <a:pt x="262" y="320"/>
                </a:cubicBezTo>
                <a:cubicBezTo>
                  <a:pt x="263" y="320"/>
                  <a:pt x="265" y="319"/>
                  <a:pt x="266" y="318"/>
                </a:cubicBezTo>
                <a:cubicBezTo>
                  <a:pt x="264" y="319"/>
                  <a:pt x="262" y="319"/>
                  <a:pt x="261" y="320"/>
                </a:cubicBezTo>
                <a:cubicBezTo>
                  <a:pt x="260" y="320"/>
                  <a:pt x="260" y="320"/>
                  <a:pt x="260" y="321"/>
                </a:cubicBezTo>
                <a:close/>
                <a:moveTo>
                  <a:pt x="268" y="193"/>
                </a:moveTo>
                <a:cubicBezTo>
                  <a:pt x="267" y="194"/>
                  <a:pt x="265" y="193"/>
                  <a:pt x="265" y="193"/>
                </a:cubicBezTo>
                <a:cubicBezTo>
                  <a:pt x="264" y="192"/>
                  <a:pt x="264" y="192"/>
                  <a:pt x="264" y="192"/>
                </a:cubicBezTo>
                <a:cubicBezTo>
                  <a:pt x="263" y="193"/>
                  <a:pt x="263" y="193"/>
                  <a:pt x="263" y="193"/>
                </a:cubicBezTo>
                <a:cubicBezTo>
                  <a:pt x="264" y="194"/>
                  <a:pt x="266" y="194"/>
                  <a:pt x="267" y="195"/>
                </a:cubicBezTo>
                <a:cubicBezTo>
                  <a:pt x="267" y="195"/>
                  <a:pt x="267" y="194"/>
                  <a:pt x="268" y="193"/>
                </a:cubicBezTo>
                <a:close/>
                <a:moveTo>
                  <a:pt x="240" y="184"/>
                </a:moveTo>
                <a:cubicBezTo>
                  <a:pt x="240" y="183"/>
                  <a:pt x="241" y="184"/>
                  <a:pt x="241" y="183"/>
                </a:cubicBezTo>
                <a:cubicBezTo>
                  <a:pt x="240" y="183"/>
                  <a:pt x="239" y="182"/>
                  <a:pt x="238" y="182"/>
                </a:cubicBezTo>
                <a:cubicBezTo>
                  <a:pt x="236" y="183"/>
                  <a:pt x="237" y="184"/>
                  <a:pt x="237" y="184"/>
                </a:cubicBezTo>
                <a:cubicBezTo>
                  <a:pt x="238" y="183"/>
                  <a:pt x="239" y="184"/>
                  <a:pt x="240" y="184"/>
                </a:cubicBezTo>
                <a:close/>
                <a:moveTo>
                  <a:pt x="244" y="193"/>
                </a:moveTo>
                <a:cubicBezTo>
                  <a:pt x="244" y="193"/>
                  <a:pt x="244" y="194"/>
                  <a:pt x="245" y="194"/>
                </a:cubicBezTo>
                <a:cubicBezTo>
                  <a:pt x="246" y="194"/>
                  <a:pt x="246" y="194"/>
                  <a:pt x="247" y="194"/>
                </a:cubicBezTo>
                <a:cubicBezTo>
                  <a:pt x="247" y="194"/>
                  <a:pt x="247" y="194"/>
                  <a:pt x="247" y="194"/>
                </a:cubicBezTo>
                <a:cubicBezTo>
                  <a:pt x="247" y="192"/>
                  <a:pt x="246" y="192"/>
                  <a:pt x="244" y="192"/>
                </a:cubicBezTo>
                <a:cubicBezTo>
                  <a:pt x="243" y="192"/>
                  <a:pt x="242" y="192"/>
                  <a:pt x="242" y="192"/>
                </a:cubicBezTo>
                <a:cubicBezTo>
                  <a:pt x="241" y="192"/>
                  <a:pt x="240" y="191"/>
                  <a:pt x="239" y="192"/>
                </a:cubicBezTo>
                <a:cubicBezTo>
                  <a:pt x="238" y="192"/>
                  <a:pt x="238" y="191"/>
                  <a:pt x="238" y="191"/>
                </a:cubicBezTo>
                <a:cubicBezTo>
                  <a:pt x="238" y="192"/>
                  <a:pt x="238" y="192"/>
                  <a:pt x="238" y="192"/>
                </a:cubicBezTo>
                <a:cubicBezTo>
                  <a:pt x="239" y="192"/>
                  <a:pt x="241" y="193"/>
                  <a:pt x="242" y="193"/>
                </a:cubicBezTo>
                <a:cubicBezTo>
                  <a:pt x="243" y="193"/>
                  <a:pt x="243" y="193"/>
                  <a:pt x="244" y="193"/>
                </a:cubicBezTo>
                <a:close/>
                <a:moveTo>
                  <a:pt x="229" y="205"/>
                </a:moveTo>
                <a:cubicBezTo>
                  <a:pt x="228" y="205"/>
                  <a:pt x="227" y="205"/>
                  <a:pt x="227" y="205"/>
                </a:cubicBezTo>
                <a:cubicBezTo>
                  <a:pt x="227" y="206"/>
                  <a:pt x="227" y="206"/>
                  <a:pt x="228" y="206"/>
                </a:cubicBezTo>
                <a:cubicBezTo>
                  <a:pt x="228" y="206"/>
                  <a:pt x="228" y="206"/>
                  <a:pt x="228" y="206"/>
                </a:cubicBezTo>
                <a:cubicBezTo>
                  <a:pt x="228" y="206"/>
                  <a:pt x="227" y="206"/>
                  <a:pt x="227" y="206"/>
                </a:cubicBezTo>
                <a:cubicBezTo>
                  <a:pt x="226" y="206"/>
                  <a:pt x="225" y="207"/>
                  <a:pt x="224" y="207"/>
                </a:cubicBezTo>
                <a:cubicBezTo>
                  <a:pt x="224" y="207"/>
                  <a:pt x="225" y="207"/>
                  <a:pt x="225" y="207"/>
                </a:cubicBezTo>
                <a:cubicBezTo>
                  <a:pt x="227" y="207"/>
                  <a:pt x="228" y="207"/>
                  <a:pt x="229" y="206"/>
                </a:cubicBezTo>
                <a:cubicBezTo>
                  <a:pt x="229" y="206"/>
                  <a:pt x="229" y="205"/>
                  <a:pt x="229" y="205"/>
                </a:cubicBezTo>
                <a:close/>
                <a:moveTo>
                  <a:pt x="471" y="263"/>
                </a:moveTo>
                <a:cubicBezTo>
                  <a:pt x="471" y="260"/>
                  <a:pt x="471" y="258"/>
                  <a:pt x="471" y="256"/>
                </a:cubicBezTo>
                <a:cubicBezTo>
                  <a:pt x="470" y="258"/>
                  <a:pt x="470" y="260"/>
                  <a:pt x="470" y="263"/>
                </a:cubicBezTo>
                <a:cubicBezTo>
                  <a:pt x="470" y="265"/>
                  <a:pt x="470" y="267"/>
                  <a:pt x="469" y="269"/>
                </a:cubicBezTo>
                <a:cubicBezTo>
                  <a:pt x="469" y="274"/>
                  <a:pt x="468" y="278"/>
                  <a:pt x="467" y="282"/>
                </a:cubicBezTo>
                <a:cubicBezTo>
                  <a:pt x="466" y="283"/>
                  <a:pt x="466" y="284"/>
                  <a:pt x="466" y="284"/>
                </a:cubicBezTo>
                <a:cubicBezTo>
                  <a:pt x="467" y="285"/>
                  <a:pt x="467" y="286"/>
                  <a:pt x="467" y="283"/>
                </a:cubicBezTo>
                <a:cubicBezTo>
                  <a:pt x="468" y="279"/>
                  <a:pt x="469" y="274"/>
                  <a:pt x="470" y="269"/>
                </a:cubicBezTo>
                <a:cubicBezTo>
                  <a:pt x="470" y="267"/>
                  <a:pt x="471" y="265"/>
                  <a:pt x="471" y="263"/>
                </a:cubicBezTo>
                <a:close/>
                <a:moveTo>
                  <a:pt x="450" y="246"/>
                </a:moveTo>
                <a:cubicBezTo>
                  <a:pt x="451" y="240"/>
                  <a:pt x="450" y="236"/>
                  <a:pt x="449" y="232"/>
                </a:cubicBezTo>
                <a:cubicBezTo>
                  <a:pt x="449" y="225"/>
                  <a:pt x="449" y="220"/>
                  <a:pt x="448" y="215"/>
                </a:cubicBezTo>
                <a:cubicBezTo>
                  <a:pt x="449" y="214"/>
                  <a:pt x="449" y="213"/>
                  <a:pt x="449" y="210"/>
                </a:cubicBezTo>
                <a:cubicBezTo>
                  <a:pt x="449" y="207"/>
                  <a:pt x="449" y="204"/>
                  <a:pt x="448" y="200"/>
                </a:cubicBezTo>
                <a:cubicBezTo>
                  <a:pt x="448" y="200"/>
                  <a:pt x="448" y="200"/>
                  <a:pt x="448" y="200"/>
                </a:cubicBezTo>
                <a:cubicBezTo>
                  <a:pt x="448" y="200"/>
                  <a:pt x="448" y="200"/>
                  <a:pt x="448" y="200"/>
                </a:cubicBezTo>
                <a:cubicBezTo>
                  <a:pt x="448" y="200"/>
                  <a:pt x="448" y="200"/>
                  <a:pt x="448" y="200"/>
                </a:cubicBezTo>
                <a:cubicBezTo>
                  <a:pt x="446" y="196"/>
                  <a:pt x="446" y="196"/>
                  <a:pt x="446" y="198"/>
                </a:cubicBezTo>
                <a:cubicBezTo>
                  <a:pt x="446" y="200"/>
                  <a:pt x="445" y="194"/>
                  <a:pt x="445" y="195"/>
                </a:cubicBezTo>
                <a:cubicBezTo>
                  <a:pt x="444" y="197"/>
                  <a:pt x="445" y="201"/>
                  <a:pt x="445" y="202"/>
                </a:cubicBezTo>
                <a:cubicBezTo>
                  <a:pt x="445" y="202"/>
                  <a:pt x="444" y="200"/>
                  <a:pt x="444" y="200"/>
                </a:cubicBezTo>
                <a:cubicBezTo>
                  <a:pt x="444" y="198"/>
                  <a:pt x="443" y="197"/>
                  <a:pt x="443" y="199"/>
                </a:cubicBezTo>
                <a:cubicBezTo>
                  <a:pt x="444" y="205"/>
                  <a:pt x="443" y="200"/>
                  <a:pt x="442" y="196"/>
                </a:cubicBezTo>
                <a:cubicBezTo>
                  <a:pt x="441" y="191"/>
                  <a:pt x="440" y="187"/>
                  <a:pt x="439" y="184"/>
                </a:cubicBezTo>
                <a:cubicBezTo>
                  <a:pt x="437" y="180"/>
                  <a:pt x="436" y="177"/>
                  <a:pt x="435" y="174"/>
                </a:cubicBezTo>
                <a:cubicBezTo>
                  <a:pt x="434" y="174"/>
                  <a:pt x="434" y="172"/>
                  <a:pt x="433" y="171"/>
                </a:cubicBezTo>
                <a:cubicBezTo>
                  <a:pt x="433" y="168"/>
                  <a:pt x="434" y="170"/>
                  <a:pt x="434" y="170"/>
                </a:cubicBezTo>
                <a:cubicBezTo>
                  <a:pt x="434" y="169"/>
                  <a:pt x="436" y="171"/>
                  <a:pt x="433" y="165"/>
                </a:cubicBezTo>
                <a:cubicBezTo>
                  <a:pt x="432" y="164"/>
                  <a:pt x="432" y="163"/>
                  <a:pt x="432" y="163"/>
                </a:cubicBezTo>
                <a:cubicBezTo>
                  <a:pt x="432" y="162"/>
                  <a:pt x="432" y="163"/>
                  <a:pt x="433" y="163"/>
                </a:cubicBezTo>
                <a:cubicBezTo>
                  <a:pt x="433" y="163"/>
                  <a:pt x="433" y="164"/>
                  <a:pt x="433" y="165"/>
                </a:cubicBezTo>
                <a:cubicBezTo>
                  <a:pt x="434" y="165"/>
                  <a:pt x="434" y="166"/>
                  <a:pt x="434" y="167"/>
                </a:cubicBezTo>
                <a:cubicBezTo>
                  <a:pt x="435" y="168"/>
                  <a:pt x="435" y="169"/>
                  <a:pt x="435" y="169"/>
                </a:cubicBezTo>
                <a:cubicBezTo>
                  <a:pt x="435" y="170"/>
                  <a:pt x="436" y="170"/>
                  <a:pt x="436" y="171"/>
                </a:cubicBezTo>
                <a:cubicBezTo>
                  <a:pt x="437" y="175"/>
                  <a:pt x="439" y="180"/>
                  <a:pt x="439" y="181"/>
                </a:cubicBezTo>
                <a:cubicBezTo>
                  <a:pt x="439" y="179"/>
                  <a:pt x="438" y="177"/>
                  <a:pt x="438" y="175"/>
                </a:cubicBezTo>
                <a:cubicBezTo>
                  <a:pt x="437" y="174"/>
                  <a:pt x="437" y="172"/>
                  <a:pt x="436" y="171"/>
                </a:cubicBezTo>
                <a:cubicBezTo>
                  <a:pt x="437" y="172"/>
                  <a:pt x="438" y="174"/>
                  <a:pt x="438" y="176"/>
                </a:cubicBezTo>
                <a:cubicBezTo>
                  <a:pt x="439" y="178"/>
                  <a:pt x="440" y="181"/>
                  <a:pt x="441" y="183"/>
                </a:cubicBezTo>
                <a:cubicBezTo>
                  <a:pt x="440" y="179"/>
                  <a:pt x="439" y="177"/>
                  <a:pt x="438" y="174"/>
                </a:cubicBezTo>
                <a:cubicBezTo>
                  <a:pt x="438" y="173"/>
                  <a:pt x="437" y="172"/>
                  <a:pt x="437" y="170"/>
                </a:cubicBezTo>
                <a:cubicBezTo>
                  <a:pt x="438" y="171"/>
                  <a:pt x="438" y="170"/>
                  <a:pt x="439" y="171"/>
                </a:cubicBezTo>
                <a:cubicBezTo>
                  <a:pt x="440" y="173"/>
                  <a:pt x="439" y="168"/>
                  <a:pt x="438" y="166"/>
                </a:cubicBezTo>
                <a:cubicBezTo>
                  <a:pt x="436" y="161"/>
                  <a:pt x="434" y="159"/>
                  <a:pt x="432" y="155"/>
                </a:cubicBezTo>
                <a:cubicBezTo>
                  <a:pt x="431" y="153"/>
                  <a:pt x="430" y="153"/>
                  <a:pt x="429" y="150"/>
                </a:cubicBezTo>
                <a:cubicBezTo>
                  <a:pt x="428" y="148"/>
                  <a:pt x="429" y="147"/>
                  <a:pt x="429" y="147"/>
                </a:cubicBezTo>
                <a:cubicBezTo>
                  <a:pt x="430" y="147"/>
                  <a:pt x="430" y="147"/>
                  <a:pt x="432" y="150"/>
                </a:cubicBezTo>
                <a:cubicBezTo>
                  <a:pt x="434" y="153"/>
                  <a:pt x="434" y="153"/>
                  <a:pt x="434" y="151"/>
                </a:cubicBezTo>
                <a:cubicBezTo>
                  <a:pt x="434" y="152"/>
                  <a:pt x="434" y="152"/>
                  <a:pt x="434" y="152"/>
                </a:cubicBezTo>
                <a:cubicBezTo>
                  <a:pt x="434" y="152"/>
                  <a:pt x="434" y="152"/>
                  <a:pt x="434" y="152"/>
                </a:cubicBezTo>
                <a:cubicBezTo>
                  <a:pt x="435" y="154"/>
                  <a:pt x="436" y="157"/>
                  <a:pt x="437" y="160"/>
                </a:cubicBezTo>
                <a:cubicBezTo>
                  <a:pt x="438" y="161"/>
                  <a:pt x="438" y="163"/>
                  <a:pt x="439" y="164"/>
                </a:cubicBezTo>
                <a:cubicBezTo>
                  <a:pt x="440" y="165"/>
                  <a:pt x="440" y="167"/>
                  <a:pt x="441" y="168"/>
                </a:cubicBezTo>
                <a:cubicBezTo>
                  <a:pt x="441" y="170"/>
                  <a:pt x="443" y="172"/>
                  <a:pt x="442" y="169"/>
                </a:cubicBezTo>
                <a:cubicBezTo>
                  <a:pt x="440" y="163"/>
                  <a:pt x="439" y="159"/>
                  <a:pt x="437" y="154"/>
                </a:cubicBezTo>
                <a:cubicBezTo>
                  <a:pt x="435" y="150"/>
                  <a:pt x="434" y="147"/>
                  <a:pt x="432" y="143"/>
                </a:cubicBezTo>
                <a:cubicBezTo>
                  <a:pt x="426" y="133"/>
                  <a:pt x="426" y="133"/>
                  <a:pt x="426" y="133"/>
                </a:cubicBezTo>
                <a:cubicBezTo>
                  <a:pt x="422" y="127"/>
                  <a:pt x="418" y="121"/>
                  <a:pt x="413" y="114"/>
                </a:cubicBezTo>
                <a:cubicBezTo>
                  <a:pt x="413" y="114"/>
                  <a:pt x="415" y="117"/>
                  <a:pt x="415" y="117"/>
                </a:cubicBezTo>
                <a:cubicBezTo>
                  <a:pt x="412" y="114"/>
                  <a:pt x="410" y="110"/>
                  <a:pt x="407" y="107"/>
                </a:cubicBezTo>
                <a:cubicBezTo>
                  <a:pt x="404" y="104"/>
                  <a:pt x="401" y="101"/>
                  <a:pt x="398" y="98"/>
                </a:cubicBezTo>
                <a:cubicBezTo>
                  <a:pt x="403" y="103"/>
                  <a:pt x="404" y="105"/>
                  <a:pt x="406" y="109"/>
                </a:cubicBezTo>
                <a:cubicBezTo>
                  <a:pt x="406" y="109"/>
                  <a:pt x="406" y="109"/>
                  <a:pt x="406" y="110"/>
                </a:cubicBezTo>
                <a:cubicBezTo>
                  <a:pt x="405" y="110"/>
                  <a:pt x="405" y="111"/>
                  <a:pt x="406" y="113"/>
                </a:cubicBezTo>
                <a:cubicBezTo>
                  <a:pt x="407" y="115"/>
                  <a:pt x="409" y="118"/>
                  <a:pt x="412" y="123"/>
                </a:cubicBezTo>
                <a:cubicBezTo>
                  <a:pt x="414" y="125"/>
                  <a:pt x="415" y="127"/>
                  <a:pt x="417" y="130"/>
                </a:cubicBezTo>
                <a:cubicBezTo>
                  <a:pt x="418" y="132"/>
                  <a:pt x="420" y="135"/>
                  <a:pt x="420" y="137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29"/>
                  <a:pt x="414" y="127"/>
                  <a:pt x="413" y="126"/>
                </a:cubicBezTo>
                <a:cubicBezTo>
                  <a:pt x="410" y="122"/>
                  <a:pt x="408" y="118"/>
                  <a:pt x="405" y="114"/>
                </a:cubicBezTo>
                <a:cubicBezTo>
                  <a:pt x="404" y="113"/>
                  <a:pt x="402" y="110"/>
                  <a:pt x="402" y="111"/>
                </a:cubicBezTo>
                <a:cubicBezTo>
                  <a:pt x="402" y="112"/>
                  <a:pt x="403" y="113"/>
                  <a:pt x="404" y="114"/>
                </a:cubicBezTo>
                <a:cubicBezTo>
                  <a:pt x="406" y="116"/>
                  <a:pt x="406" y="117"/>
                  <a:pt x="406" y="117"/>
                </a:cubicBezTo>
                <a:cubicBezTo>
                  <a:pt x="406" y="118"/>
                  <a:pt x="406" y="119"/>
                  <a:pt x="408" y="122"/>
                </a:cubicBezTo>
                <a:cubicBezTo>
                  <a:pt x="410" y="124"/>
                  <a:pt x="411" y="127"/>
                  <a:pt x="414" y="131"/>
                </a:cubicBezTo>
                <a:cubicBezTo>
                  <a:pt x="410" y="125"/>
                  <a:pt x="406" y="120"/>
                  <a:pt x="403" y="116"/>
                </a:cubicBezTo>
                <a:cubicBezTo>
                  <a:pt x="399" y="112"/>
                  <a:pt x="396" y="108"/>
                  <a:pt x="393" y="105"/>
                </a:cubicBezTo>
                <a:cubicBezTo>
                  <a:pt x="393" y="105"/>
                  <a:pt x="394" y="105"/>
                  <a:pt x="394" y="105"/>
                </a:cubicBezTo>
                <a:cubicBezTo>
                  <a:pt x="394" y="105"/>
                  <a:pt x="394" y="105"/>
                  <a:pt x="393" y="104"/>
                </a:cubicBezTo>
                <a:cubicBezTo>
                  <a:pt x="394" y="105"/>
                  <a:pt x="395" y="106"/>
                  <a:pt x="396" y="107"/>
                </a:cubicBezTo>
                <a:cubicBezTo>
                  <a:pt x="395" y="106"/>
                  <a:pt x="394" y="104"/>
                  <a:pt x="393" y="103"/>
                </a:cubicBezTo>
                <a:cubicBezTo>
                  <a:pt x="393" y="103"/>
                  <a:pt x="393" y="103"/>
                  <a:pt x="393" y="103"/>
                </a:cubicBezTo>
                <a:cubicBezTo>
                  <a:pt x="392" y="101"/>
                  <a:pt x="391" y="100"/>
                  <a:pt x="389" y="99"/>
                </a:cubicBezTo>
                <a:cubicBezTo>
                  <a:pt x="389" y="99"/>
                  <a:pt x="389" y="98"/>
                  <a:pt x="388" y="98"/>
                </a:cubicBezTo>
                <a:cubicBezTo>
                  <a:pt x="386" y="96"/>
                  <a:pt x="385" y="95"/>
                  <a:pt x="383" y="93"/>
                </a:cubicBezTo>
                <a:cubicBezTo>
                  <a:pt x="383" y="93"/>
                  <a:pt x="382" y="93"/>
                  <a:pt x="382" y="93"/>
                </a:cubicBezTo>
                <a:cubicBezTo>
                  <a:pt x="380" y="91"/>
                  <a:pt x="379" y="90"/>
                  <a:pt x="377" y="89"/>
                </a:cubicBezTo>
                <a:cubicBezTo>
                  <a:pt x="379" y="91"/>
                  <a:pt x="382" y="94"/>
                  <a:pt x="384" y="96"/>
                </a:cubicBezTo>
                <a:cubicBezTo>
                  <a:pt x="386" y="98"/>
                  <a:pt x="387" y="100"/>
                  <a:pt x="389" y="101"/>
                </a:cubicBezTo>
                <a:cubicBezTo>
                  <a:pt x="391" y="104"/>
                  <a:pt x="394" y="107"/>
                  <a:pt x="396" y="110"/>
                </a:cubicBezTo>
                <a:cubicBezTo>
                  <a:pt x="397" y="110"/>
                  <a:pt x="397" y="111"/>
                  <a:pt x="397" y="111"/>
                </a:cubicBezTo>
                <a:cubicBezTo>
                  <a:pt x="398" y="112"/>
                  <a:pt x="399" y="113"/>
                  <a:pt x="398" y="112"/>
                </a:cubicBezTo>
                <a:cubicBezTo>
                  <a:pt x="398" y="112"/>
                  <a:pt x="397" y="111"/>
                  <a:pt x="397" y="111"/>
                </a:cubicBezTo>
                <a:cubicBezTo>
                  <a:pt x="394" y="108"/>
                  <a:pt x="392" y="106"/>
                  <a:pt x="390" y="104"/>
                </a:cubicBezTo>
                <a:cubicBezTo>
                  <a:pt x="389" y="103"/>
                  <a:pt x="389" y="103"/>
                  <a:pt x="389" y="103"/>
                </a:cubicBezTo>
                <a:cubicBezTo>
                  <a:pt x="388" y="101"/>
                  <a:pt x="386" y="100"/>
                  <a:pt x="385" y="98"/>
                </a:cubicBezTo>
                <a:cubicBezTo>
                  <a:pt x="382" y="95"/>
                  <a:pt x="379" y="92"/>
                  <a:pt x="376" y="89"/>
                </a:cubicBezTo>
                <a:cubicBezTo>
                  <a:pt x="375" y="88"/>
                  <a:pt x="378" y="90"/>
                  <a:pt x="377" y="89"/>
                </a:cubicBezTo>
                <a:cubicBezTo>
                  <a:pt x="376" y="88"/>
                  <a:pt x="375" y="87"/>
                  <a:pt x="374" y="86"/>
                </a:cubicBezTo>
                <a:cubicBezTo>
                  <a:pt x="372" y="84"/>
                  <a:pt x="370" y="81"/>
                  <a:pt x="366" y="78"/>
                </a:cubicBezTo>
                <a:cubicBezTo>
                  <a:pt x="365" y="77"/>
                  <a:pt x="363" y="75"/>
                  <a:pt x="361" y="74"/>
                </a:cubicBezTo>
                <a:cubicBezTo>
                  <a:pt x="359" y="72"/>
                  <a:pt x="357" y="71"/>
                  <a:pt x="355" y="69"/>
                </a:cubicBezTo>
                <a:cubicBezTo>
                  <a:pt x="353" y="68"/>
                  <a:pt x="352" y="67"/>
                  <a:pt x="350" y="66"/>
                </a:cubicBezTo>
                <a:cubicBezTo>
                  <a:pt x="348" y="65"/>
                  <a:pt x="346" y="64"/>
                  <a:pt x="344" y="62"/>
                </a:cubicBezTo>
                <a:cubicBezTo>
                  <a:pt x="348" y="64"/>
                  <a:pt x="351" y="67"/>
                  <a:pt x="353" y="67"/>
                </a:cubicBezTo>
                <a:cubicBezTo>
                  <a:pt x="349" y="65"/>
                  <a:pt x="346" y="62"/>
                  <a:pt x="344" y="61"/>
                </a:cubicBezTo>
                <a:cubicBezTo>
                  <a:pt x="339" y="58"/>
                  <a:pt x="334" y="55"/>
                  <a:pt x="328" y="52"/>
                </a:cubicBezTo>
                <a:cubicBezTo>
                  <a:pt x="329" y="52"/>
                  <a:pt x="329" y="52"/>
                  <a:pt x="330" y="52"/>
                </a:cubicBezTo>
                <a:cubicBezTo>
                  <a:pt x="330" y="52"/>
                  <a:pt x="330" y="52"/>
                  <a:pt x="330" y="52"/>
                </a:cubicBezTo>
                <a:cubicBezTo>
                  <a:pt x="331" y="52"/>
                  <a:pt x="331" y="52"/>
                  <a:pt x="331" y="53"/>
                </a:cubicBezTo>
                <a:cubicBezTo>
                  <a:pt x="332" y="53"/>
                  <a:pt x="336" y="55"/>
                  <a:pt x="335" y="54"/>
                </a:cubicBezTo>
                <a:cubicBezTo>
                  <a:pt x="335" y="54"/>
                  <a:pt x="334" y="53"/>
                  <a:pt x="333" y="53"/>
                </a:cubicBezTo>
                <a:cubicBezTo>
                  <a:pt x="334" y="53"/>
                  <a:pt x="335" y="53"/>
                  <a:pt x="335" y="53"/>
                </a:cubicBezTo>
                <a:cubicBezTo>
                  <a:pt x="336" y="53"/>
                  <a:pt x="335" y="52"/>
                  <a:pt x="334" y="51"/>
                </a:cubicBezTo>
                <a:cubicBezTo>
                  <a:pt x="331" y="50"/>
                  <a:pt x="329" y="49"/>
                  <a:pt x="327" y="48"/>
                </a:cubicBezTo>
                <a:cubicBezTo>
                  <a:pt x="324" y="47"/>
                  <a:pt x="322" y="46"/>
                  <a:pt x="319" y="45"/>
                </a:cubicBezTo>
                <a:cubicBezTo>
                  <a:pt x="317" y="44"/>
                  <a:pt x="314" y="43"/>
                  <a:pt x="312" y="42"/>
                </a:cubicBezTo>
                <a:cubicBezTo>
                  <a:pt x="309" y="41"/>
                  <a:pt x="306" y="40"/>
                  <a:pt x="303" y="40"/>
                </a:cubicBezTo>
                <a:cubicBezTo>
                  <a:pt x="303" y="40"/>
                  <a:pt x="302" y="39"/>
                  <a:pt x="301" y="39"/>
                </a:cubicBezTo>
                <a:cubicBezTo>
                  <a:pt x="299" y="38"/>
                  <a:pt x="296" y="38"/>
                  <a:pt x="293" y="37"/>
                </a:cubicBezTo>
                <a:cubicBezTo>
                  <a:pt x="294" y="37"/>
                  <a:pt x="295" y="37"/>
                  <a:pt x="296" y="37"/>
                </a:cubicBezTo>
                <a:cubicBezTo>
                  <a:pt x="297" y="38"/>
                  <a:pt x="299" y="38"/>
                  <a:pt x="300" y="38"/>
                </a:cubicBezTo>
                <a:cubicBezTo>
                  <a:pt x="300" y="38"/>
                  <a:pt x="300" y="38"/>
                  <a:pt x="299" y="38"/>
                </a:cubicBezTo>
                <a:cubicBezTo>
                  <a:pt x="300" y="38"/>
                  <a:pt x="301" y="38"/>
                  <a:pt x="302" y="39"/>
                </a:cubicBezTo>
                <a:cubicBezTo>
                  <a:pt x="298" y="37"/>
                  <a:pt x="298" y="37"/>
                  <a:pt x="300" y="37"/>
                </a:cubicBezTo>
                <a:cubicBezTo>
                  <a:pt x="302" y="37"/>
                  <a:pt x="302" y="37"/>
                  <a:pt x="302" y="37"/>
                </a:cubicBezTo>
                <a:cubicBezTo>
                  <a:pt x="301" y="36"/>
                  <a:pt x="300" y="36"/>
                  <a:pt x="298" y="36"/>
                </a:cubicBezTo>
                <a:cubicBezTo>
                  <a:pt x="294" y="35"/>
                  <a:pt x="291" y="35"/>
                  <a:pt x="287" y="34"/>
                </a:cubicBezTo>
                <a:cubicBezTo>
                  <a:pt x="284" y="33"/>
                  <a:pt x="281" y="32"/>
                  <a:pt x="279" y="32"/>
                </a:cubicBezTo>
                <a:cubicBezTo>
                  <a:pt x="277" y="31"/>
                  <a:pt x="272" y="30"/>
                  <a:pt x="272" y="31"/>
                </a:cubicBezTo>
                <a:cubicBezTo>
                  <a:pt x="273" y="31"/>
                  <a:pt x="271" y="32"/>
                  <a:pt x="276" y="32"/>
                </a:cubicBezTo>
                <a:cubicBezTo>
                  <a:pt x="278" y="33"/>
                  <a:pt x="280" y="33"/>
                  <a:pt x="282" y="34"/>
                </a:cubicBezTo>
                <a:cubicBezTo>
                  <a:pt x="283" y="34"/>
                  <a:pt x="283" y="34"/>
                  <a:pt x="284" y="34"/>
                </a:cubicBezTo>
                <a:cubicBezTo>
                  <a:pt x="284" y="35"/>
                  <a:pt x="285" y="35"/>
                  <a:pt x="287" y="35"/>
                </a:cubicBezTo>
                <a:cubicBezTo>
                  <a:pt x="284" y="35"/>
                  <a:pt x="281" y="34"/>
                  <a:pt x="278" y="34"/>
                </a:cubicBezTo>
                <a:cubicBezTo>
                  <a:pt x="275" y="33"/>
                  <a:pt x="273" y="33"/>
                  <a:pt x="270" y="32"/>
                </a:cubicBezTo>
                <a:cubicBezTo>
                  <a:pt x="268" y="32"/>
                  <a:pt x="267" y="32"/>
                  <a:pt x="265" y="32"/>
                </a:cubicBezTo>
                <a:cubicBezTo>
                  <a:pt x="264" y="32"/>
                  <a:pt x="263" y="32"/>
                  <a:pt x="262" y="32"/>
                </a:cubicBezTo>
                <a:cubicBezTo>
                  <a:pt x="261" y="32"/>
                  <a:pt x="259" y="32"/>
                  <a:pt x="258" y="32"/>
                </a:cubicBezTo>
                <a:cubicBezTo>
                  <a:pt x="256" y="32"/>
                  <a:pt x="257" y="32"/>
                  <a:pt x="257" y="33"/>
                </a:cubicBezTo>
                <a:cubicBezTo>
                  <a:pt x="256" y="33"/>
                  <a:pt x="254" y="33"/>
                  <a:pt x="250" y="32"/>
                </a:cubicBezTo>
                <a:cubicBezTo>
                  <a:pt x="238" y="32"/>
                  <a:pt x="225" y="32"/>
                  <a:pt x="213" y="34"/>
                </a:cubicBezTo>
                <a:cubicBezTo>
                  <a:pt x="209" y="34"/>
                  <a:pt x="206" y="35"/>
                  <a:pt x="203" y="35"/>
                </a:cubicBezTo>
                <a:cubicBezTo>
                  <a:pt x="214" y="33"/>
                  <a:pt x="226" y="32"/>
                  <a:pt x="238" y="32"/>
                </a:cubicBezTo>
                <a:cubicBezTo>
                  <a:pt x="233" y="31"/>
                  <a:pt x="229" y="31"/>
                  <a:pt x="224" y="32"/>
                </a:cubicBezTo>
                <a:cubicBezTo>
                  <a:pt x="220" y="32"/>
                  <a:pt x="215" y="32"/>
                  <a:pt x="211" y="33"/>
                </a:cubicBezTo>
                <a:cubicBezTo>
                  <a:pt x="211" y="33"/>
                  <a:pt x="212" y="32"/>
                  <a:pt x="213" y="32"/>
                </a:cubicBezTo>
                <a:cubicBezTo>
                  <a:pt x="214" y="32"/>
                  <a:pt x="216" y="32"/>
                  <a:pt x="218" y="31"/>
                </a:cubicBezTo>
                <a:cubicBezTo>
                  <a:pt x="220" y="31"/>
                  <a:pt x="222" y="31"/>
                  <a:pt x="224" y="31"/>
                </a:cubicBezTo>
                <a:cubicBezTo>
                  <a:pt x="226" y="31"/>
                  <a:pt x="228" y="31"/>
                  <a:pt x="229" y="30"/>
                </a:cubicBezTo>
                <a:cubicBezTo>
                  <a:pt x="230" y="30"/>
                  <a:pt x="231" y="30"/>
                  <a:pt x="231" y="29"/>
                </a:cubicBezTo>
                <a:cubicBezTo>
                  <a:pt x="231" y="29"/>
                  <a:pt x="232" y="29"/>
                  <a:pt x="232" y="29"/>
                </a:cubicBezTo>
                <a:cubicBezTo>
                  <a:pt x="237" y="29"/>
                  <a:pt x="236" y="29"/>
                  <a:pt x="236" y="29"/>
                </a:cubicBezTo>
                <a:cubicBezTo>
                  <a:pt x="237" y="28"/>
                  <a:pt x="232" y="28"/>
                  <a:pt x="230" y="28"/>
                </a:cubicBezTo>
                <a:cubicBezTo>
                  <a:pt x="230" y="28"/>
                  <a:pt x="232" y="28"/>
                  <a:pt x="232" y="28"/>
                </a:cubicBezTo>
                <a:cubicBezTo>
                  <a:pt x="237" y="28"/>
                  <a:pt x="237" y="27"/>
                  <a:pt x="238" y="27"/>
                </a:cubicBezTo>
                <a:cubicBezTo>
                  <a:pt x="238" y="26"/>
                  <a:pt x="234" y="27"/>
                  <a:pt x="231" y="27"/>
                </a:cubicBezTo>
                <a:cubicBezTo>
                  <a:pt x="224" y="27"/>
                  <a:pt x="218" y="28"/>
                  <a:pt x="210" y="29"/>
                </a:cubicBezTo>
                <a:cubicBezTo>
                  <a:pt x="210" y="29"/>
                  <a:pt x="208" y="29"/>
                  <a:pt x="208" y="29"/>
                </a:cubicBezTo>
                <a:cubicBezTo>
                  <a:pt x="204" y="31"/>
                  <a:pt x="201" y="31"/>
                  <a:pt x="197" y="32"/>
                </a:cubicBezTo>
                <a:cubicBezTo>
                  <a:pt x="194" y="32"/>
                  <a:pt x="190" y="33"/>
                  <a:pt x="187" y="34"/>
                </a:cubicBezTo>
                <a:cubicBezTo>
                  <a:pt x="181" y="35"/>
                  <a:pt x="189" y="32"/>
                  <a:pt x="187" y="33"/>
                </a:cubicBezTo>
                <a:cubicBezTo>
                  <a:pt x="186" y="33"/>
                  <a:pt x="186" y="33"/>
                  <a:pt x="185" y="33"/>
                </a:cubicBezTo>
                <a:cubicBezTo>
                  <a:pt x="181" y="34"/>
                  <a:pt x="178" y="35"/>
                  <a:pt x="174" y="36"/>
                </a:cubicBezTo>
                <a:cubicBezTo>
                  <a:pt x="172" y="37"/>
                  <a:pt x="169" y="38"/>
                  <a:pt x="166" y="39"/>
                </a:cubicBezTo>
                <a:cubicBezTo>
                  <a:pt x="164" y="40"/>
                  <a:pt x="163" y="40"/>
                  <a:pt x="164" y="39"/>
                </a:cubicBezTo>
                <a:cubicBezTo>
                  <a:pt x="164" y="39"/>
                  <a:pt x="168" y="37"/>
                  <a:pt x="162" y="39"/>
                </a:cubicBezTo>
                <a:cubicBezTo>
                  <a:pt x="161" y="39"/>
                  <a:pt x="160" y="39"/>
                  <a:pt x="162" y="39"/>
                </a:cubicBezTo>
                <a:cubicBezTo>
                  <a:pt x="169" y="36"/>
                  <a:pt x="166" y="37"/>
                  <a:pt x="166" y="36"/>
                </a:cubicBezTo>
                <a:cubicBezTo>
                  <a:pt x="166" y="36"/>
                  <a:pt x="165" y="36"/>
                  <a:pt x="168" y="34"/>
                </a:cubicBezTo>
                <a:cubicBezTo>
                  <a:pt x="169" y="34"/>
                  <a:pt x="172" y="33"/>
                  <a:pt x="174" y="33"/>
                </a:cubicBezTo>
                <a:cubicBezTo>
                  <a:pt x="175" y="32"/>
                  <a:pt x="176" y="32"/>
                  <a:pt x="178" y="32"/>
                </a:cubicBezTo>
                <a:cubicBezTo>
                  <a:pt x="181" y="31"/>
                  <a:pt x="184" y="30"/>
                  <a:pt x="188" y="30"/>
                </a:cubicBezTo>
                <a:cubicBezTo>
                  <a:pt x="191" y="29"/>
                  <a:pt x="194" y="28"/>
                  <a:pt x="196" y="27"/>
                </a:cubicBezTo>
                <a:cubicBezTo>
                  <a:pt x="199" y="26"/>
                  <a:pt x="202" y="26"/>
                  <a:pt x="204" y="25"/>
                </a:cubicBezTo>
                <a:cubicBezTo>
                  <a:pt x="206" y="25"/>
                  <a:pt x="209" y="24"/>
                  <a:pt x="211" y="24"/>
                </a:cubicBezTo>
                <a:cubicBezTo>
                  <a:pt x="214" y="23"/>
                  <a:pt x="217" y="23"/>
                  <a:pt x="219" y="23"/>
                </a:cubicBezTo>
                <a:cubicBezTo>
                  <a:pt x="221" y="23"/>
                  <a:pt x="225" y="23"/>
                  <a:pt x="228" y="23"/>
                </a:cubicBezTo>
                <a:cubicBezTo>
                  <a:pt x="226" y="22"/>
                  <a:pt x="237" y="22"/>
                  <a:pt x="239" y="21"/>
                </a:cubicBezTo>
                <a:cubicBezTo>
                  <a:pt x="240" y="21"/>
                  <a:pt x="241" y="21"/>
                  <a:pt x="241" y="21"/>
                </a:cubicBezTo>
                <a:cubicBezTo>
                  <a:pt x="241" y="20"/>
                  <a:pt x="240" y="20"/>
                  <a:pt x="238" y="20"/>
                </a:cubicBezTo>
                <a:cubicBezTo>
                  <a:pt x="235" y="20"/>
                  <a:pt x="233" y="20"/>
                  <a:pt x="230" y="20"/>
                </a:cubicBezTo>
                <a:cubicBezTo>
                  <a:pt x="227" y="20"/>
                  <a:pt x="225" y="20"/>
                  <a:pt x="221" y="20"/>
                </a:cubicBezTo>
                <a:cubicBezTo>
                  <a:pt x="219" y="21"/>
                  <a:pt x="216" y="21"/>
                  <a:pt x="213" y="22"/>
                </a:cubicBezTo>
                <a:cubicBezTo>
                  <a:pt x="211" y="22"/>
                  <a:pt x="209" y="22"/>
                  <a:pt x="207" y="22"/>
                </a:cubicBezTo>
                <a:cubicBezTo>
                  <a:pt x="206" y="22"/>
                  <a:pt x="204" y="23"/>
                  <a:pt x="202" y="23"/>
                </a:cubicBezTo>
                <a:cubicBezTo>
                  <a:pt x="217" y="19"/>
                  <a:pt x="233" y="19"/>
                  <a:pt x="248" y="19"/>
                </a:cubicBezTo>
                <a:cubicBezTo>
                  <a:pt x="243" y="19"/>
                  <a:pt x="239" y="19"/>
                  <a:pt x="235" y="19"/>
                </a:cubicBezTo>
                <a:cubicBezTo>
                  <a:pt x="232" y="19"/>
                  <a:pt x="230" y="19"/>
                  <a:pt x="228" y="19"/>
                </a:cubicBezTo>
                <a:cubicBezTo>
                  <a:pt x="221" y="20"/>
                  <a:pt x="221" y="20"/>
                  <a:pt x="221" y="20"/>
                </a:cubicBezTo>
                <a:cubicBezTo>
                  <a:pt x="219" y="20"/>
                  <a:pt x="218" y="20"/>
                  <a:pt x="217" y="20"/>
                </a:cubicBezTo>
                <a:cubicBezTo>
                  <a:pt x="217" y="19"/>
                  <a:pt x="219" y="19"/>
                  <a:pt x="220" y="19"/>
                </a:cubicBezTo>
                <a:cubicBezTo>
                  <a:pt x="228" y="19"/>
                  <a:pt x="235" y="18"/>
                  <a:pt x="243" y="18"/>
                </a:cubicBezTo>
                <a:cubicBezTo>
                  <a:pt x="247" y="18"/>
                  <a:pt x="251" y="18"/>
                  <a:pt x="256" y="19"/>
                </a:cubicBezTo>
                <a:cubicBezTo>
                  <a:pt x="256" y="18"/>
                  <a:pt x="252" y="18"/>
                  <a:pt x="253" y="18"/>
                </a:cubicBezTo>
                <a:cubicBezTo>
                  <a:pt x="255" y="18"/>
                  <a:pt x="257" y="18"/>
                  <a:pt x="259" y="18"/>
                </a:cubicBezTo>
                <a:cubicBezTo>
                  <a:pt x="261" y="18"/>
                  <a:pt x="263" y="19"/>
                  <a:pt x="266" y="19"/>
                </a:cubicBezTo>
                <a:cubicBezTo>
                  <a:pt x="263" y="18"/>
                  <a:pt x="261" y="18"/>
                  <a:pt x="258" y="18"/>
                </a:cubicBezTo>
                <a:cubicBezTo>
                  <a:pt x="255" y="17"/>
                  <a:pt x="253" y="17"/>
                  <a:pt x="250" y="17"/>
                </a:cubicBezTo>
                <a:cubicBezTo>
                  <a:pt x="241" y="17"/>
                  <a:pt x="242" y="16"/>
                  <a:pt x="240" y="16"/>
                </a:cubicBezTo>
                <a:cubicBezTo>
                  <a:pt x="239" y="15"/>
                  <a:pt x="239" y="15"/>
                  <a:pt x="240" y="15"/>
                </a:cubicBezTo>
                <a:cubicBezTo>
                  <a:pt x="241" y="15"/>
                  <a:pt x="242" y="15"/>
                  <a:pt x="243" y="14"/>
                </a:cubicBezTo>
                <a:cubicBezTo>
                  <a:pt x="244" y="14"/>
                  <a:pt x="248" y="15"/>
                  <a:pt x="250" y="15"/>
                </a:cubicBezTo>
                <a:cubicBezTo>
                  <a:pt x="253" y="15"/>
                  <a:pt x="256" y="16"/>
                  <a:pt x="260" y="16"/>
                </a:cubicBezTo>
                <a:cubicBezTo>
                  <a:pt x="262" y="16"/>
                  <a:pt x="264" y="16"/>
                  <a:pt x="264" y="16"/>
                </a:cubicBezTo>
                <a:cubicBezTo>
                  <a:pt x="264" y="16"/>
                  <a:pt x="264" y="15"/>
                  <a:pt x="261" y="15"/>
                </a:cubicBezTo>
                <a:cubicBezTo>
                  <a:pt x="256" y="15"/>
                  <a:pt x="251" y="14"/>
                  <a:pt x="248" y="14"/>
                </a:cubicBezTo>
                <a:cubicBezTo>
                  <a:pt x="250" y="14"/>
                  <a:pt x="253" y="14"/>
                  <a:pt x="256" y="14"/>
                </a:cubicBezTo>
                <a:cubicBezTo>
                  <a:pt x="259" y="15"/>
                  <a:pt x="261" y="15"/>
                  <a:pt x="264" y="15"/>
                </a:cubicBezTo>
                <a:cubicBezTo>
                  <a:pt x="260" y="15"/>
                  <a:pt x="256" y="14"/>
                  <a:pt x="252" y="14"/>
                </a:cubicBezTo>
                <a:cubicBezTo>
                  <a:pt x="248" y="13"/>
                  <a:pt x="244" y="13"/>
                  <a:pt x="240" y="13"/>
                </a:cubicBezTo>
                <a:cubicBezTo>
                  <a:pt x="244" y="13"/>
                  <a:pt x="247" y="13"/>
                  <a:pt x="253" y="13"/>
                </a:cubicBezTo>
                <a:cubicBezTo>
                  <a:pt x="248" y="12"/>
                  <a:pt x="244" y="13"/>
                  <a:pt x="239" y="12"/>
                </a:cubicBezTo>
                <a:cubicBezTo>
                  <a:pt x="243" y="12"/>
                  <a:pt x="245" y="12"/>
                  <a:pt x="247" y="12"/>
                </a:cubicBezTo>
                <a:cubicBezTo>
                  <a:pt x="250" y="12"/>
                  <a:pt x="252" y="12"/>
                  <a:pt x="255" y="12"/>
                </a:cubicBezTo>
                <a:cubicBezTo>
                  <a:pt x="257" y="12"/>
                  <a:pt x="260" y="13"/>
                  <a:pt x="263" y="13"/>
                </a:cubicBezTo>
                <a:cubicBezTo>
                  <a:pt x="271" y="14"/>
                  <a:pt x="271" y="14"/>
                  <a:pt x="271" y="14"/>
                </a:cubicBezTo>
                <a:cubicBezTo>
                  <a:pt x="273" y="14"/>
                  <a:pt x="276" y="14"/>
                  <a:pt x="279" y="15"/>
                </a:cubicBezTo>
                <a:cubicBezTo>
                  <a:pt x="281" y="15"/>
                  <a:pt x="284" y="16"/>
                  <a:pt x="287" y="16"/>
                </a:cubicBezTo>
                <a:cubicBezTo>
                  <a:pt x="288" y="16"/>
                  <a:pt x="289" y="17"/>
                  <a:pt x="290" y="17"/>
                </a:cubicBezTo>
                <a:cubicBezTo>
                  <a:pt x="290" y="17"/>
                  <a:pt x="289" y="16"/>
                  <a:pt x="288" y="16"/>
                </a:cubicBezTo>
                <a:cubicBezTo>
                  <a:pt x="284" y="15"/>
                  <a:pt x="280" y="14"/>
                  <a:pt x="276" y="13"/>
                </a:cubicBezTo>
                <a:cubicBezTo>
                  <a:pt x="271" y="12"/>
                  <a:pt x="267" y="12"/>
                  <a:pt x="262" y="11"/>
                </a:cubicBezTo>
                <a:cubicBezTo>
                  <a:pt x="264" y="12"/>
                  <a:pt x="268" y="12"/>
                  <a:pt x="268" y="12"/>
                </a:cubicBezTo>
                <a:cubicBezTo>
                  <a:pt x="267" y="12"/>
                  <a:pt x="265" y="12"/>
                  <a:pt x="263" y="12"/>
                </a:cubicBezTo>
                <a:cubicBezTo>
                  <a:pt x="262" y="12"/>
                  <a:pt x="260" y="11"/>
                  <a:pt x="259" y="11"/>
                </a:cubicBezTo>
                <a:cubicBezTo>
                  <a:pt x="256" y="11"/>
                  <a:pt x="252" y="11"/>
                  <a:pt x="249" y="11"/>
                </a:cubicBezTo>
                <a:cubicBezTo>
                  <a:pt x="252" y="10"/>
                  <a:pt x="258" y="11"/>
                  <a:pt x="263" y="11"/>
                </a:cubicBezTo>
                <a:cubicBezTo>
                  <a:pt x="264" y="11"/>
                  <a:pt x="258" y="10"/>
                  <a:pt x="260" y="10"/>
                </a:cubicBezTo>
                <a:cubicBezTo>
                  <a:pt x="269" y="11"/>
                  <a:pt x="260" y="10"/>
                  <a:pt x="262" y="10"/>
                </a:cubicBezTo>
                <a:cubicBezTo>
                  <a:pt x="259" y="10"/>
                  <a:pt x="255" y="9"/>
                  <a:pt x="252" y="9"/>
                </a:cubicBezTo>
                <a:cubicBezTo>
                  <a:pt x="248" y="9"/>
                  <a:pt x="244" y="9"/>
                  <a:pt x="239" y="9"/>
                </a:cubicBezTo>
                <a:cubicBezTo>
                  <a:pt x="235" y="9"/>
                  <a:pt x="231" y="9"/>
                  <a:pt x="227" y="9"/>
                </a:cubicBezTo>
                <a:cubicBezTo>
                  <a:pt x="223" y="9"/>
                  <a:pt x="220" y="10"/>
                  <a:pt x="220" y="10"/>
                </a:cubicBezTo>
                <a:cubicBezTo>
                  <a:pt x="219" y="11"/>
                  <a:pt x="210" y="12"/>
                  <a:pt x="206" y="13"/>
                </a:cubicBezTo>
                <a:cubicBezTo>
                  <a:pt x="203" y="13"/>
                  <a:pt x="201" y="14"/>
                  <a:pt x="198" y="14"/>
                </a:cubicBezTo>
                <a:cubicBezTo>
                  <a:pt x="195" y="15"/>
                  <a:pt x="197" y="15"/>
                  <a:pt x="197" y="15"/>
                </a:cubicBezTo>
                <a:cubicBezTo>
                  <a:pt x="199" y="15"/>
                  <a:pt x="199" y="15"/>
                  <a:pt x="200" y="14"/>
                </a:cubicBezTo>
                <a:cubicBezTo>
                  <a:pt x="202" y="14"/>
                  <a:pt x="204" y="13"/>
                  <a:pt x="207" y="13"/>
                </a:cubicBezTo>
                <a:cubicBezTo>
                  <a:pt x="209" y="13"/>
                  <a:pt x="211" y="12"/>
                  <a:pt x="213" y="12"/>
                </a:cubicBezTo>
                <a:cubicBezTo>
                  <a:pt x="217" y="11"/>
                  <a:pt x="222" y="11"/>
                  <a:pt x="226" y="11"/>
                </a:cubicBezTo>
                <a:cubicBezTo>
                  <a:pt x="234" y="10"/>
                  <a:pt x="235" y="11"/>
                  <a:pt x="233" y="11"/>
                </a:cubicBezTo>
                <a:cubicBezTo>
                  <a:pt x="220" y="11"/>
                  <a:pt x="212" y="13"/>
                  <a:pt x="200" y="15"/>
                </a:cubicBezTo>
                <a:cubicBezTo>
                  <a:pt x="202" y="15"/>
                  <a:pt x="204" y="15"/>
                  <a:pt x="206" y="14"/>
                </a:cubicBezTo>
                <a:cubicBezTo>
                  <a:pt x="208" y="14"/>
                  <a:pt x="210" y="14"/>
                  <a:pt x="212" y="14"/>
                </a:cubicBezTo>
                <a:cubicBezTo>
                  <a:pt x="214" y="14"/>
                  <a:pt x="216" y="14"/>
                  <a:pt x="218" y="14"/>
                </a:cubicBezTo>
                <a:cubicBezTo>
                  <a:pt x="220" y="13"/>
                  <a:pt x="222" y="13"/>
                  <a:pt x="224" y="13"/>
                </a:cubicBezTo>
                <a:cubicBezTo>
                  <a:pt x="226" y="13"/>
                  <a:pt x="228" y="13"/>
                  <a:pt x="228" y="13"/>
                </a:cubicBezTo>
                <a:cubicBezTo>
                  <a:pt x="227" y="14"/>
                  <a:pt x="224" y="13"/>
                  <a:pt x="223" y="14"/>
                </a:cubicBezTo>
                <a:cubicBezTo>
                  <a:pt x="218" y="13"/>
                  <a:pt x="218" y="14"/>
                  <a:pt x="217" y="14"/>
                </a:cubicBezTo>
                <a:cubicBezTo>
                  <a:pt x="215" y="15"/>
                  <a:pt x="217" y="16"/>
                  <a:pt x="208" y="16"/>
                </a:cubicBezTo>
                <a:cubicBezTo>
                  <a:pt x="206" y="16"/>
                  <a:pt x="203" y="17"/>
                  <a:pt x="201" y="17"/>
                </a:cubicBezTo>
                <a:cubicBezTo>
                  <a:pt x="198" y="18"/>
                  <a:pt x="196" y="18"/>
                  <a:pt x="193" y="19"/>
                </a:cubicBezTo>
                <a:cubicBezTo>
                  <a:pt x="193" y="19"/>
                  <a:pt x="192" y="19"/>
                  <a:pt x="192" y="18"/>
                </a:cubicBezTo>
                <a:cubicBezTo>
                  <a:pt x="193" y="18"/>
                  <a:pt x="193" y="18"/>
                  <a:pt x="189" y="19"/>
                </a:cubicBezTo>
                <a:cubicBezTo>
                  <a:pt x="184" y="20"/>
                  <a:pt x="180" y="21"/>
                  <a:pt x="176" y="22"/>
                </a:cubicBezTo>
                <a:cubicBezTo>
                  <a:pt x="172" y="23"/>
                  <a:pt x="169" y="24"/>
                  <a:pt x="165" y="25"/>
                </a:cubicBezTo>
                <a:cubicBezTo>
                  <a:pt x="161" y="26"/>
                  <a:pt x="160" y="27"/>
                  <a:pt x="159" y="28"/>
                </a:cubicBezTo>
                <a:cubicBezTo>
                  <a:pt x="159" y="28"/>
                  <a:pt x="159" y="28"/>
                  <a:pt x="160" y="28"/>
                </a:cubicBezTo>
                <a:cubicBezTo>
                  <a:pt x="158" y="29"/>
                  <a:pt x="161" y="28"/>
                  <a:pt x="163" y="28"/>
                </a:cubicBezTo>
                <a:cubicBezTo>
                  <a:pt x="160" y="29"/>
                  <a:pt x="157" y="30"/>
                  <a:pt x="154" y="31"/>
                </a:cubicBezTo>
                <a:cubicBezTo>
                  <a:pt x="153" y="32"/>
                  <a:pt x="152" y="32"/>
                  <a:pt x="151" y="33"/>
                </a:cubicBezTo>
                <a:cubicBezTo>
                  <a:pt x="147" y="34"/>
                  <a:pt x="143" y="36"/>
                  <a:pt x="139" y="38"/>
                </a:cubicBezTo>
                <a:cubicBezTo>
                  <a:pt x="140" y="37"/>
                  <a:pt x="142" y="36"/>
                  <a:pt x="143" y="36"/>
                </a:cubicBezTo>
                <a:cubicBezTo>
                  <a:pt x="145" y="35"/>
                  <a:pt x="146" y="34"/>
                  <a:pt x="148" y="34"/>
                </a:cubicBezTo>
                <a:cubicBezTo>
                  <a:pt x="150" y="32"/>
                  <a:pt x="153" y="31"/>
                  <a:pt x="155" y="30"/>
                </a:cubicBezTo>
                <a:cubicBezTo>
                  <a:pt x="152" y="31"/>
                  <a:pt x="148" y="32"/>
                  <a:pt x="144" y="34"/>
                </a:cubicBezTo>
                <a:cubicBezTo>
                  <a:pt x="140" y="35"/>
                  <a:pt x="135" y="37"/>
                  <a:pt x="131" y="39"/>
                </a:cubicBezTo>
                <a:cubicBezTo>
                  <a:pt x="128" y="41"/>
                  <a:pt x="121" y="45"/>
                  <a:pt x="121" y="45"/>
                </a:cubicBezTo>
                <a:cubicBezTo>
                  <a:pt x="120" y="46"/>
                  <a:pt x="121" y="45"/>
                  <a:pt x="123" y="44"/>
                </a:cubicBezTo>
                <a:cubicBezTo>
                  <a:pt x="125" y="43"/>
                  <a:pt x="127" y="42"/>
                  <a:pt x="128" y="42"/>
                </a:cubicBezTo>
                <a:cubicBezTo>
                  <a:pt x="129" y="41"/>
                  <a:pt x="130" y="40"/>
                  <a:pt x="131" y="40"/>
                </a:cubicBezTo>
                <a:cubicBezTo>
                  <a:pt x="132" y="40"/>
                  <a:pt x="134" y="38"/>
                  <a:pt x="134" y="38"/>
                </a:cubicBezTo>
                <a:cubicBezTo>
                  <a:pt x="135" y="38"/>
                  <a:pt x="133" y="39"/>
                  <a:pt x="132" y="40"/>
                </a:cubicBezTo>
                <a:cubicBezTo>
                  <a:pt x="129" y="41"/>
                  <a:pt x="127" y="43"/>
                  <a:pt x="125" y="44"/>
                </a:cubicBezTo>
                <a:cubicBezTo>
                  <a:pt x="124" y="44"/>
                  <a:pt x="123" y="45"/>
                  <a:pt x="122" y="46"/>
                </a:cubicBezTo>
                <a:cubicBezTo>
                  <a:pt x="121" y="46"/>
                  <a:pt x="121" y="47"/>
                  <a:pt x="121" y="47"/>
                </a:cubicBezTo>
                <a:cubicBezTo>
                  <a:pt x="125" y="44"/>
                  <a:pt x="122" y="47"/>
                  <a:pt x="123" y="47"/>
                </a:cubicBezTo>
                <a:cubicBezTo>
                  <a:pt x="124" y="47"/>
                  <a:pt x="124" y="47"/>
                  <a:pt x="128" y="45"/>
                </a:cubicBezTo>
                <a:cubicBezTo>
                  <a:pt x="130" y="44"/>
                  <a:pt x="133" y="41"/>
                  <a:pt x="135" y="41"/>
                </a:cubicBezTo>
                <a:cubicBezTo>
                  <a:pt x="131" y="44"/>
                  <a:pt x="125" y="47"/>
                  <a:pt x="119" y="51"/>
                </a:cubicBezTo>
                <a:cubicBezTo>
                  <a:pt x="121" y="50"/>
                  <a:pt x="123" y="49"/>
                  <a:pt x="124" y="48"/>
                </a:cubicBezTo>
                <a:cubicBezTo>
                  <a:pt x="126" y="47"/>
                  <a:pt x="127" y="46"/>
                  <a:pt x="129" y="45"/>
                </a:cubicBezTo>
                <a:cubicBezTo>
                  <a:pt x="132" y="43"/>
                  <a:pt x="133" y="43"/>
                  <a:pt x="133" y="43"/>
                </a:cubicBezTo>
                <a:cubicBezTo>
                  <a:pt x="133" y="44"/>
                  <a:pt x="131" y="45"/>
                  <a:pt x="129" y="46"/>
                </a:cubicBezTo>
                <a:cubicBezTo>
                  <a:pt x="125" y="48"/>
                  <a:pt x="122" y="50"/>
                  <a:pt x="120" y="52"/>
                </a:cubicBezTo>
                <a:cubicBezTo>
                  <a:pt x="117" y="54"/>
                  <a:pt x="114" y="56"/>
                  <a:pt x="111" y="58"/>
                </a:cubicBezTo>
                <a:cubicBezTo>
                  <a:pt x="105" y="62"/>
                  <a:pt x="98" y="67"/>
                  <a:pt x="94" y="72"/>
                </a:cubicBezTo>
                <a:cubicBezTo>
                  <a:pt x="96" y="70"/>
                  <a:pt x="98" y="69"/>
                  <a:pt x="100" y="67"/>
                </a:cubicBezTo>
                <a:cubicBezTo>
                  <a:pt x="102" y="66"/>
                  <a:pt x="104" y="65"/>
                  <a:pt x="106" y="63"/>
                </a:cubicBezTo>
                <a:cubicBezTo>
                  <a:pt x="107" y="63"/>
                  <a:pt x="109" y="61"/>
                  <a:pt x="108" y="62"/>
                </a:cubicBezTo>
                <a:cubicBezTo>
                  <a:pt x="106" y="64"/>
                  <a:pt x="103" y="67"/>
                  <a:pt x="99" y="70"/>
                </a:cubicBezTo>
                <a:cubicBezTo>
                  <a:pt x="96" y="73"/>
                  <a:pt x="91" y="77"/>
                  <a:pt x="92" y="75"/>
                </a:cubicBezTo>
                <a:cubicBezTo>
                  <a:pt x="93" y="73"/>
                  <a:pt x="91" y="73"/>
                  <a:pt x="91" y="72"/>
                </a:cubicBezTo>
                <a:cubicBezTo>
                  <a:pt x="92" y="71"/>
                  <a:pt x="90" y="72"/>
                  <a:pt x="89" y="73"/>
                </a:cubicBezTo>
                <a:cubicBezTo>
                  <a:pt x="85" y="77"/>
                  <a:pt x="83" y="78"/>
                  <a:pt x="80" y="81"/>
                </a:cubicBezTo>
                <a:cubicBezTo>
                  <a:pt x="83" y="78"/>
                  <a:pt x="85" y="76"/>
                  <a:pt x="88" y="73"/>
                </a:cubicBezTo>
                <a:cubicBezTo>
                  <a:pt x="88" y="73"/>
                  <a:pt x="89" y="72"/>
                  <a:pt x="89" y="72"/>
                </a:cubicBezTo>
                <a:cubicBezTo>
                  <a:pt x="90" y="71"/>
                  <a:pt x="94" y="68"/>
                  <a:pt x="93" y="68"/>
                </a:cubicBezTo>
                <a:cubicBezTo>
                  <a:pt x="93" y="68"/>
                  <a:pt x="93" y="67"/>
                  <a:pt x="92" y="68"/>
                </a:cubicBezTo>
                <a:cubicBezTo>
                  <a:pt x="88" y="71"/>
                  <a:pt x="89" y="71"/>
                  <a:pt x="87" y="73"/>
                </a:cubicBezTo>
                <a:cubicBezTo>
                  <a:pt x="86" y="74"/>
                  <a:pt x="86" y="74"/>
                  <a:pt x="84" y="75"/>
                </a:cubicBezTo>
                <a:cubicBezTo>
                  <a:pt x="91" y="68"/>
                  <a:pt x="98" y="61"/>
                  <a:pt x="107" y="54"/>
                </a:cubicBezTo>
                <a:cubicBezTo>
                  <a:pt x="104" y="56"/>
                  <a:pt x="102" y="57"/>
                  <a:pt x="99" y="60"/>
                </a:cubicBezTo>
                <a:cubicBezTo>
                  <a:pt x="104" y="56"/>
                  <a:pt x="108" y="53"/>
                  <a:pt x="111" y="50"/>
                </a:cubicBezTo>
                <a:cubicBezTo>
                  <a:pt x="109" y="52"/>
                  <a:pt x="108" y="53"/>
                  <a:pt x="104" y="55"/>
                </a:cubicBezTo>
                <a:cubicBezTo>
                  <a:pt x="100" y="59"/>
                  <a:pt x="98" y="59"/>
                  <a:pt x="95" y="61"/>
                </a:cubicBezTo>
                <a:cubicBezTo>
                  <a:pt x="93" y="63"/>
                  <a:pt x="90" y="65"/>
                  <a:pt x="88" y="67"/>
                </a:cubicBezTo>
                <a:cubicBezTo>
                  <a:pt x="85" y="69"/>
                  <a:pt x="82" y="72"/>
                  <a:pt x="79" y="75"/>
                </a:cubicBezTo>
                <a:cubicBezTo>
                  <a:pt x="79" y="75"/>
                  <a:pt x="79" y="75"/>
                  <a:pt x="79" y="75"/>
                </a:cubicBezTo>
                <a:cubicBezTo>
                  <a:pt x="79" y="75"/>
                  <a:pt x="79" y="75"/>
                  <a:pt x="79" y="75"/>
                </a:cubicBezTo>
                <a:cubicBezTo>
                  <a:pt x="79" y="75"/>
                  <a:pt x="79" y="75"/>
                  <a:pt x="79" y="75"/>
                </a:cubicBezTo>
                <a:cubicBezTo>
                  <a:pt x="76" y="77"/>
                  <a:pt x="74" y="80"/>
                  <a:pt x="71" y="83"/>
                </a:cubicBezTo>
                <a:cubicBezTo>
                  <a:pt x="69" y="85"/>
                  <a:pt x="67" y="88"/>
                  <a:pt x="64" y="90"/>
                </a:cubicBezTo>
                <a:cubicBezTo>
                  <a:pt x="66" y="88"/>
                  <a:pt x="68" y="85"/>
                  <a:pt x="69" y="84"/>
                </a:cubicBezTo>
                <a:cubicBezTo>
                  <a:pt x="66" y="88"/>
                  <a:pt x="66" y="86"/>
                  <a:pt x="61" y="92"/>
                </a:cubicBezTo>
                <a:cubicBezTo>
                  <a:pt x="59" y="95"/>
                  <a:pt x="56" y="99"/>
                  <a:pt x="56" y="98"/>
                </a:cubicBezTo>
                <a:cubicBezTo>
                  <a:pt x="55" y="98"/>
                  <a:pt x="54" y="100"/>
                  <a:pt x="52" y="102"/>
                </a:cubicBezTo>
                <a:cubicBezTo>
                  <a:pt x="50" y="104"/>
                  <a:pt x="48" y="107"/>
                  <a:pt x="46" y="111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43" y="116"/>
                  <a:pt x="43" y="115"/>
                  <a:pt x="45" y="114"/>
                </a:cubicBezTo>
                <a:cubicBezTo>
                  <a:pt x="46" y="113"/>
                  <a:pt x="43" y="117"/>
                  <a:pt x="44" y="117"/>
                </a:cubicBezTo>
                <a:cubicBezTo>
                  <a:pt x="45" y="116"/>
                  <a:pt x="47" y="112"/>
                  <a:pt x="48" y="112"/>
                </a:cubicBezTo>
                <a:cubicBezTo>
                  <a:pt x="48" y="112"/>
                  <a:pt x="47" y="113"/>
                  <a:pt x="47" y="114"/>
                </a:cubicBezTo>
                <a:cubicBezTo>
                  <a:pt x="46" y="115"/>
                  <a:pt x="46" y="116"/>
                  <a:pt x="46" y="115"/>
                </a:cubicBezTo>
                <a:cubicBezTo>
                  <a:pt x="51" y="109"/>
                  <a:pt x="48" y="114"/>
                  <a:pt x="45" y="118"/>
                </a:cubicBezTo>
                <a:cubicBezTo>
                  <a:pt x="43" y="122"/>
                  <a:pt x="41" y="126"/>
                  <a:pt x="39" y="130"/>
                </a:cubicBezTo>
                <a:cubicBezTo>
                  <a:pt x="37" y="134"/>
                  <a:pt x="35" y="138"/>
                  <a:pt x="34" y="141"/>
                </a:cubicBezTo>
                <a:cubicBezTo>
                  <a:pt x="34" y="142"/>
                  <a:pt x="33" y="144"/>
                  <a:pt x="33" y="145"/>
                </a:cubicBezTo>
                <a:cubicBezTo>
                  <a:pt x="31" y="148"/>
                  <a:pt x="32" y="145"/>
                  <a:pt x="32" y="145"/>
                </a:cubicBezTo>
                <a:cubicBezTo>
                  <a:pt x="31" y="146"/>
                  <a:pt x="32" y="143"/>
                  <a:pt x="29" y="150"/>
                </a:cubicBezTo>
                <a:cubicBezTo>
                  <a:pt x="29" y="152"/>
                  <a:pt x="28" y="152"/>
                  <a:pt x="28" y="152"/>
                </a:cubicBezTo>
                <a:cubicBezTo>
                  <a:pt x="28" y="153"/>
                  <a:pt x="28" y="152"/>
                  <a:pt x="29" y="150"/>
                </a:cubicBezTo>
                <a:cubicBezTo>
                  <a:pt x="33" y="141"/>
                  <a:pt x="31" y="144"/>
                  <a:pt x="31" y="143"/>
                </a:cubicBezTo>
                <a:cubicBezTo>
                  <a:pt x="31" y="142"/>
                  <a:pt x="30" y="143"/>
                  <a:pt x="30" y="142"/>
                </a:cubicBezTo>
                <a:cubicBezTo>
                  <a:pt x="31" y="139"/>
                  <a:pt x="29" y="143"/>
                  <a:pt x="28" y="146"/>
                </a:cubicBezTo>
                <a:cubicBezTo>
                  <a:pt x="26" y="151"/>
                  <a:pt x="25" y="154"/>
                  <a:pt x="24" y="159"/>
                </a:cubicBezTo>
                <a:cubicBezTo>
                  <a:pt x="23" y="161"/>
                  <a:pt x="23" y="162"/>
                  <a:pt x="22" y="165"/>
                </a:cubicBezTo>
                <a:cubicBezTo>
                  <a:pt x="21" y="168"/>
                  <a:pt x="20" y="168"/>
                  <a:pt x="20" y="167"/>
                </a:cubicBezTo>
                <a:cubicBezTo>
                  <a:pt x="20" y="167"/>
                  <a:pt x="20" y="167"/>
                  <a:pt x="21" y="163"/>
                </a:cubicBezTo>
                <a:cubicBezTo>
                  <a:pt x="22" y="159"/>
                  <a:pt x="21" y="160"/>
                  <a:pt x="21" y="161"/>
                </a:cubicBezTo>
                <a:cubicBezTo>
                  <a:pt x="21" y="161"/>
                  <a:pt x="21" y="161"/>
                  <a:pt x="21" y="161"/>
                </a:cubicBezTo>
                <a:cubicBezTo>
                  <a:pt x="21" y="161"/>
                  <a:pt x="21" y="161"/>
                  <a:pt x="21" y="161"/>
                </a:cubicBezTo>
                <a:cubicBezTo>
                  <a:pt x="22" y="158"/>
                  <a:pt x="23" y="155"/>
                  <a:pt x="24" y="151"/>
                </a:cubicBezTo>
                <a:cubicBezTo>
                  <a:pt x="25" y="150"/>
                  <a:pt x="26" y="148"/>
                  <a:pt x="26" y="147"/>
                </a:cubicBezTo>
                <a:cubicBezTo>
                  <a:pt x="27" y="145"/>
                  <a:pt x="27" y="144"/>
                  <a:pt x="28" y="142"/>
                </a:cubicBezTo>
                <a:cubicBezTo>
                  <a:pt x="29" y="141"/>
                  <a:pt x="30" y="138"/>
                  <a:pt x="28" y="141"/>
                </a:cubicBezTo>
                <a:cubicBezTo>
                  <a:pt x="25" y="147"/>
                  <a:pt x="23" y="151"/>
                  <a:pt x="21" y="157"/>
                </a:cubicBezTo>
                <a:cubicBezTo>
                  <a:pt x="15" y="173"/>
                  <a:pt x="11" y="190"/>
                  <a:pt x="9" y="207"/>
                </a:cubicBezTo>
                <a:cubicBezTo>
                  <a:pt x="9" y="207"/>
                  <a:pt x="10" y="203"/>
                  <a:pt x="10" y="203"/>
                </a:cubicBezTo>
                <a:cubicBezTo>
                  <a:pt x="9" y="208"/>
                  <a:pt x="9" y="213"/>
                  <a:pt x="8" y="218"/>
                </a:cubicBezTo>
                <a:cubicBezTo>
                  <a:pt x="8" y="220"/>
                  <a:pt x="8" y="223"/>
                  <a:pt x="8" y="225"/>
                </a:cubicBezTo>
                <a:cubicBezTo>
                  <a:pt x="8" y="227"/>
                  <a:pt x="8" y="230"/>
                  <a:pt x="8" y="232"/>
                </a:cubicBezTo>
                <a:cubicBezTo>
                  <a:pt x="8" y="223"/>
                  <a:pt x="9" y="221"/>
                  <a:pt x="9" y="216"/>
                </a:cubicBezTo>
                <a:cubicBezTo>
                  <a:pt x="10" y="216"/>
                  <a:pt x="10" y="216"/>
                  <a:pt x="10" y="216"/>
                </a:cubicBezTo>
                <a:cubicBezTo>
                  <a:pt x="11" y="216"/>
                  <a:pt x="12" y="212"/>
                  <a:pt x="14" y="201"/>
                </a:cubicBezTo>
                <a:cubicBezTo>
                  <a:pt x="14" y="198"/>
                  <a:pt x="15" y="194"/>
                  <a:pt x="16" y="191"/>
                </a:cubicBezTo>
                <a:cubicBezTo>
                  <a:pt x="16" y="188"/>
                  <a:pt x="17" y="185"/>
                  <a:pt x="18" y="182"/>
                </a:cubicBezTo>
                <a:cubicBezTo>
                  <a:pt x="17" y="187"/>
                  <a:pt x="16" y="192"/>
                  <a:pt x="15" y="198"/>
                </a:cubicBezTo>
                <a:cubicBezTo>
                  <a:pt x="14" y="203"/>
                  <a:pt x="13" y="208"/>
                  <a:pt x="13" y="213"/>
                </a:cubicBezTo>
                <a:cubicBezTo>
                  <a:pt x="13" y="215"/>
                  <a:pt x="12" y="219"/>
                  <a:pt x="13" y="218"/>
                </a:cubicBezTo>
                <a:cubicBezTo>
                  <a:pt x="13" y="217"/>
                  <a:pt x="13" y="215"/>
                  <a:pt x="13" y="214"/>
                </a:cubicBezTo>
                <a:cubicBezTo>
                  <a:pt x="13" y="211"/>
                  <a:pt x="13" y="210"/>
                  <a:pt x="14" y="210"/>
                </a:cubicBezTo>
                <a:cubicBezTo>
                  <a:pt x="14" y="209"/>
                  <a:pt x="15" y="208"/>
                  <a:pt x="15" y="204"/>
                </a:cubicBezTo>
                <a:cubicBezTo>
                  <a:pt x="16" y="201"/>
                  <a:pt x="16" y="198"/>
                  <a:pt x="18" y="192"/>
                </a:cubicBezTo>
                <a:cubicBezTo>
                  <a:pt x="14" y="207"/>
                  <a:pt x="14" y="220"/>
                  <a:pt x="13" y="233"/>
                </a:cubicBezTo>
                <a:cubicBezTo>
                  <a:pt x="13" y="232"/>
                  <a:pt x="13" y="228"/>
                  <a:pt x="13" y="226"/>
                </a:cubicBezTo>
                <a:cubicBezTo>
                  <a:pt x="13" y="229"/>
                  <a:pt x="13" y="233"/>
                  <a:pt x="12" y="236"/>
                </a:cubicBezTo>
                <a:cubicBezTo>
                  <a:pt x="13" y="240"/>
                  <a:pt x="13" y="244"/>
                  <a:pt x="13" y="247"/>
                </a:cubicBezTo>
                <a:cubicBezTo>
                  <a:pt x="13" y="247"/>
                  <a:pt x="13" y="249"/>
                  <a:pt x="13" y="249"/>
                </a:cubicBezTo>
                <a:cubicBezTo>
                  <a:pt x="13" y="249"/>
                  <a:pt x="13" y="248"/>
                  <a:pt x="13" y="248"/>
                </a:cubicBezTo>
                <a:cubicBezTo>
                  <a:pt x="13" y="244"/>
                  <a:pt x="13" y="240"/>
                  <a:pt x="14" y="236"/>
                </a:cubicBezTo>
                <a:cubicBezTo>
                  <a:pt x="14" y="232"/>
                  <a:pt x="14" y="228"/>
                  <a:pt x="14" y="224"/>
                </a:cubicBezTo>
                <a:cubicBezTo>
                  <a:pt x="14" y="223"/>
                  <a:pt x="14" y="222"/>
                  <a:pt x="14" y="222"/>
                </a:cubicBezTo>
                <a:cubicBezTo>
                  <a:pt x="15" y="221"/>
                  <a:pt x="15" y="219"/>
                  <a:pt x="15" y="220"/>
                </a:cubicBezTo>
                <a:cubicBezTo>
                  <a:pt x="15" y="220"/>
                  <a:pt x="15" y="222"/>
                  <a:pt x="15" y="222"/>
                </a:cubicBezTo>
                <a:cubicBezTo>
                  <a:pt x="14" y="225"/>
                  <a:pt x="14" y="228"/>
                  <a:pt x="14" y="231"/>
                </a:cubicBezTo>
                <a:cubicBezTo>
                  <a:pt x="14" y="234"/>
                  <a:pt x="14" y="237"/>
                  <a:pt x="14" y="240"/>
                </a:cubicBezTo>
                <a:cubicBezTo>
                  <a:pt x="14" y="249"/>
                  <a:pt x="15" y="249"/>
                  <a:pt x="16" y="247"/>
                </a:cubicBezTo>
                <a:cubicBezTo>
                  <a:pt x="16" y="246"/>
                  <a:pt x="16" y="244"/>
                  <a:pt x="17" y="249"/>
                </a:cubicBezTo>
                <a:cubicBezTo>
                  <a:pt x="17" y="253"/>
                  <a:pt x="18" y="256"/>
                  <a:pt x="18" y="260"/>
                </a:cubicBezTo>
                <a:cubicBezTo>
                  <a:pt x="18" y="263"/>
                  <a:pt x="19" y="267"/>
                  <a:pt x="20" y="271"/>
                </a:cubicBezTo>
                <a:cubicBezTo>
                  <a:pt x="22" y="289"/>
                  <a:pt x="27" y="307"/>
                  <a:pt x="34" y="324"/>
                </a:cubicBezTo>
                <a:cubicBezTo>
                  <a:pt x="37" y="329"/>
                  <a:pt x="39" y="333"/>
                  <a:pt x="42" y="340"/>
                </a:cubicBezTo>
                <a:cubicBezTo>
                  <a:pt x="41" y="337"/>
                  <a:pt x="39" y="334"/>
                  <a:pt x="38" y="331"/>
                </a:cubicBezTo>
                <a:cubicBezTo>
                  <a:pt x="37" y="330"/>
                  <a:pt x="36" y="329"/>
                  <a:pt x="36" y="328"/>
                </a:cubicBezTo>
                <a:cubicBezTo>
                  <a:pt x="36" y="327"/>
                  <a:pt x="35" y="327"/>
                  <a:pt x="35" y="327"/>
                </a:cubicBezTo>
                <a:cubicBezTo>
                  <a:pt x="35" y="326"/>
                  <a:pt x="34" y="326"/>
                  <a:pt x="34" y="325"/>
                </a:cubicBezTo>
                <a:cubicBezTo>
                  <a:pt x="33" y="323"/>
                  <a:pt x="33" y="322"/>
                  <a:pt x="32" y="321"/>
                </a:cubicBezTo>
                <a:cubicBezTo>
                  <a:pt x="31" y="318"/>
                  <a:pt x="30" y="315"/>
                  <a:pt x="29" y="313"/>
                </a:cubicBezTo>
                <a:cubicBezTo>
                  <a:pt x="29" y="313"/>
                  <a:pt x="28" y="311"/>
                  <a:pt x="28" y="310"/>
                </a:cubicBezTo>
                <a:cubicBezTo>
                  <a:pt x="27" y="307"/>
                  <a:pt x="26" y="304"/>
                  <a:pt x="25" y="302"/>
                </a:cubicBezTo>
                <a:cubicBezTo>
                  <a:pt x="26" y="302"/>
                  <a:pt x="26" y="303"/>
                  <a:pt x="27" y="305"/>
                </a:cubicBezTo>
                <a:cubicBezTo>
                  <a:pt x="27" y="306"/>
                  <a:pt x="28" y="308"/>
                  <a:pt x="28" y="307"/>
                </a:cubicBezTo>
                <a:cubicBezTo>
                  <a:pt x="28" y="307"/>
                  <a:pt x="27" y="305"/>
                  <a:pt x="27" y="304"/>
                </a:cubicBezTo>
                <a:cubicBezTo>
                  <a:pt x="27" y="303"/>
                  <a:pt x="26" y="301"/>
                  <a:pt x="26" y="300"/>
                </a:cubicBezTo>
                <a:cubicBezTo>
                  <a:pt x="25" y="298"/>
                  <a:pt x="24" y="296"/>
                  <a:pt x="24" y="294"/>
                </a:cubicBezTo>
                <a:cubicBezTo>
                  <a:pt x="23" y="292"/>
                  <a:pt x="23" y="290"/>
                  <a:pt x="22" y="288"/>
                </a:cubicBezTo>
                <a:cubicBezTo>
                  <a:pt x="22" y="286"/>
                  <a:pt x="22" y="284"/>
                  <a:pt x="21" y="282"/>
                </a:cubicBezTo>
                <a:cubicBezTo>
                  <a:pt x="21" y="280"/>
                  <a:pt x="21" y="278"/>
                  <a:pt x="20" y="276"/>
                </a:cubicBezTo>
                <a:cubicBezTo>
                  <a:pt x="20" y="274"/>
                  <a:pt x="19" y="272"/>
                  <a:pt x="19" y="270"/>
                </a:cubicBezTo>
                <a:cubicBezTo>
                  <a:pt x="19" y="272"/>
                  <a:pt x="19" y="275"/>
                  <a:pt x="20" y="278"/>
                </a:cubicBezTo>
                <a:cubicBezTo>
                  <a:pt x="20" y="279"/>
                  <a:pt x="20" y="281"/>
                  <a:pt x="20" y="282"/>
                </a:cubicBezTo>
                <a:cubicBezTo>
                  <a:pt x="21" y="284"/>
                  <a:pt x="21" y="285"/>
                  <a:pt x="21" y="287"/>
                </a:cubicBezTo>
                <a:cubicBezTo>
                  <a:pt x="22" y="293"/>
                  <a:pt x="24" y="299"/>
                  <a:pt x="25" y="303"/>
                </a:cubicBezTo>
                <a:cubicBezTo>
                  <a:pt x="24" y="302"/>
                  <a:pt x="22" y="294"/>
                  <a:pt x="21" y="294"/>
                </a:cubicBezTo>
                <a:cubicBezTo>
                  <a:pt x="20" y="293"/>
                  <a:pt x="24" y="302"/>
                  <a:pt x="24" y="305"/>
                </a:cubicBezTo>
                <a:cubicBezTo>
                  <a:pt x="22" y="299"/>
                  <a:pt x="20" y="292"/>
                  <a:pt x="20" y="292"/>
                </a:cubicBezTo>
                <a:cubicBezTo>
                  <a:pt x="19" y="293"/>
                  <a:pt x="17" y="289"/>
                  <a:pt x="18" y="295"/>
                </a:cubicBezTo>
                <a:cubicBezTo>
                  <a:pt x="19" y="297"/>
                  <a:pt x="20" y="299"/>
                  <a:pt x="21" y="302"/>
                </a:cubicBezTo>
                <a:cubicBezTo>
                  <a:pt x="21" y="303"/>
                  <a:pt x="21" y="304"/>
                  <a:pt x="22" y="305"/>
                </a:cubicBezTo>
                <a:cubicBezTo>
                  <a:pt x="22" y="306"/>
                  <a:pt x="23" y="308"/>
                  <a:pt x="23" y="309"/>
                </a:cubicBezTo>
                <a:cubicBezTo>
                  <a:pt x="24" y="309"/>
                  <a:pt x="24" y="310"/>
                  <a:pt x="24" y="310"/>
                </a:cubicBezTo>
                <a:cubicBezTo>
                  <a:pt x="27" y="316"/>
                  <a:pt x="28" y="319"/>
                  <a:pt x="30" y="322"/>
                </a:cubicBezTo>
                <a:cubicBezTo>
                  <a:pt x="31" y="326"/>
                  <a:pt x="32" y="329"/>
                  <a:pt x="35" y="336"/>
                </a:cubicBezTo>
                <a:cubicBezTo>
                  <a:pt x="36" y="339"/>
                  <a:pt x="38" y="342"/>
                  <a:pt x="40" y="346"/>
                </a:cubicBezTo>
                <a:cubicBezTo>
                  <a:pt x="41" y="349"/>
                  <a:pt x="43" y="352"/>
                  <a:pt x="45" y="355"/>
                </a:cubicBezTo>
                <a:cubicBezTo>
                  <a:pt x="46" y="357"/>
                  <a:pt x="46" y="356"/>
                  <a:pt x="46" y="355"/>
                </a:cubicBezTo>
                <a:cubicBezTo>
                  <a:pt x="46" y="354"/>
                  <a:pt x="45" y="353"/>
                  <a:pt x="45" y="353"/>
                </a:cubicBezTo>
                <a:cubicBezTo>
                  <a:pt x="46" y="353"/>
                  <a:pt x="45" y="351"/>
                  <a:pt x="44" y="349"/>
                </a:cubicBezTo>
                <a:cubicBezTo>
                  <a:pt x="41" y="344"/>
                  <a:pt x="40" y="341"/>
                  <a:pt x="39" y="338"/>
                </a:cubicBezTo>
                <a:cubicBezTo>
                  <a:pt x="40" y="340"/>
                  <a:pt x="41" y="343"/>
                  <a:pt x="41" y="344"/>
                </a:cubicBezTo>
                <a:cubicBezTo>
                  <a:pt x="43" y="348"/>
                  <a:pt x="45" y="351"/>
                  <a:pt x="46" y="352"/>
                </a:cubicBezTo>
                <a:cubicBezTo>
                  <a:pt x="48" y="354"/>
                  <a:pt x="43" y="347"/>
                  <a:pt x="44" y="347"/>
                </a:cubicBezTo>
                <a:cubicBezTo>
                  <a:pt x="45" y="349"/>
                  <a:pt x="47" y="351"/>
                  <a:pt x="48" y="354"/>
                </a:cubicBezTo>
                <a:cubicBezTo>
                  <a:pt x="49" y="356"/>
                  <a:pt x="51" y="358"/>
                  <a:pt x="52" y="361"/>
                </a:cubicBezTo>
                <a:cubicBezTo>
                  <a:pt x="53" y="361"/>
                  <a:pt x="54" y="363"/>
                  <a:pt x="55" y="364"/>
                </a:cubicBezTo>
                <a:cubicBezTo>
                  <a:pt x="56" y="367"/>
                  <a:pt x="58" y="369"/>
                  <a:pt x="60" y="371"/>
                </a:cubicBezTo>
                <a:cubicBezTo>
                  <a:pt x="59" y="369"/>
                  <a:pt x="60" y="370"/>
                  <a:pt x="62" y="372"/>
                </a:cubicBezTo>
                <a:cubicBezTo>
                  <a:pt x="63" y="374"/>
                  <a:pt x="65" y="376"/>
                  <a:pt x="66" y="377"/>
                </a:cubicBezTo>
                <a:cubicBezTo>
                  <a:pt x="68" y="379"/>
                  <a:pt x="68" y="379"/>
                  <a:pt x="68" y="379"/>
                </a:cubicBezTo>
                <a:cubicBezTo>
                  <a:pt x="69" y="380"/>
                  <a:pt x="67" y="377"/>
                  <a:pt x="66" y="376"/>
                </a:cubicBezTo>
                <a:cubicBezTo>
                  <a:pt x="65" y="375"/>
                  <a:pt x="64" y="373"/>
                  <a:pt x="63" y="371"/>
                </a:cubicBezTo>
                <a:cubicBezTo>
                  <a:pt x="61" y="370"/>
                  <a:pt x="61" y="368"/>
                  <a:pt x="62" y="369"/>
                </a:cubicBezTo>
                <a:cubicBezTo>
                  <a:pt x="63" y="371"/>
                  <a:pt x="67" y="375"/>
                  <a:pt x="70" y="378"/>
                </a:cubicBezTo>
                <a:cubicBezTo>
                  <a:pt x="73" y="381"/>
                  <a:pt x="73" y="382"/>
                  <a:pt x="74" y="384"/>
                </a:cubicBezTo>
                <a:cubicBezTo>
                  <a:pt x="76" y="387"/>
                  <a:pt x="78" y="389"/>
                  <a:pt x="80" y="391"/>
                </a:cubicBezTo>
                <a:cubicBezTo>
                  <a:pt x="81" y="392"/>
                  <a:pt x="82" y="393"/>
                  <a:pt x="83" y="395"/>
                </a:cubicBezTo>
                <a:cubicBezTo>
                  <a:pt x="85" y="396"/>
                  <a:pt x="86" y="397"/>
                  <a:pt x="87" y="398"/>
                </a:cubicBezTo>
                <a:cubicBezTo>
                  <a:pt x="88" y="399"/>
                  <a:pt x="89" y="400"/>
                  <a:pt x="91" y="402"/>
                </a:cubicBezTo>
                <a:cubicBezTo>
                  <a:pt x="92" y="403"/>
                  <a:pt x="94" y="404"/>
                  <a:pt x="95" y="405"/>
                </a:cubicBezTo>
                <a:cubicBezTo>
                  <a:pt x="97" y="406"/>
                  <a:pt x="95" y="403"/>
                  <a:pt x="95" y="402"/>
                </a:cubicBezTo>
                <a:cubicBezTo>
                  <a:pt x="95" y="401"/>
                  <a:pt x="95" y="401"/>
                  <a:pt x="96" y="402"/>
                </a:cubicBezTo>
                <a:cubicBezTo>
                  <a:pt x="98" y="403"/>
                  <a:pt x="100" y="405"/>
                  <a:pt x="105" y="408"/>
                </a:cubicBezTo>
                <a:cubicBezTo>
                  <a:pt x="102" y="406"/>
                  <a:pt x="98" y="403"/>
                  <a:pt x="96" y="400"/>
                </a:cubicBezTo>
                <a:cubicBezTo>
                  <a:pt x="110" y="414"/>
                  <a:pt x="125" y="422"/>
                  <a:pt x="140" y="429"/>
                </a:cubicBezTo>
                <a:cubicBezTo>
                  <a:pt x="133" y="425"/>
                  <a:pt x="127" y="422"/>
                  <a:pt x="121" y="418"/>
                </a:cubicBezTo>
                <a:cubicBezTo>
                  <a:pt x="113" y="412"/>
                  <a:pt x="106" y="407"/>
                  <a:pt x="98" y="401"/>
                </a:cubicBezTo>
                <a:cubicBezTo>
                  <a:pt x="96" y="399"/>
                  <a:pt x="95" y="398"/>
                  <a:pt x="95" y="398"/>
                </a:cubicBezTo>
                <a:cubicBezTo>
                  <a:pt x="96" y="398"/>
                  <a:pt x="97" y="399"/>
                  <a:pt x="99" y="401"/>
                </a:cubicBezTo>
                <a:cubicBezTo>
                  <a:pt x="102" y="404"/>
                  <a:pt x="107" y="407"/>
                  <a:pt x="110" y="410"/>
                </a:cubicBezTo>
                <a:cubicBezTo>
                  <a:pt x="110" y="410"/>
                  <a:pt x="112" y="411"/>
                  <a:pt x="112" y="411"/>
                </a:cubicBezTo>
                <a:cubicBezTo>
                  <a:pt x="113" y="411"/>
                  <a:pt x="114" y="412"/>
                  <a:pt x="112" y="411"/>
                </a:cubicBezTo>
                <a:cubicBezTo>
                  <a:pt x="111" y="409"/>
                  <a:pt x="109" y="408"/>
                  <a:pt x="107" y="406"/>
                </a:cubicBezTo>
                <a:cubicBezTo>
                  <a:pt x="106" y="405"/>
                  <a:pt x="105" y="404"/>
                  <a:pt x="104" y="403"/>
                </a:cubicBezTo>
                <a:cubicBezTo>
                  <a:pt x="103" y="402"/>
                  <a:pt x="101" y="401"/>
                  <a:pt x="100" y="400"/>
                </a:cubicBezTo>
                <a:cubicBezTo>
                  <a:pt x="98" y="398"/>
                  <a:pt x="95" y="396"/>
                  <a:pt x="93" y="394"/>
                </a:cubicBezTo>
                <a:cubicBezTo>
                  <a:pt x="95" y="395"/>
                  <a:pt x="98" y="398"/>
                  <a:pt x="100" y="399"/>
                </a:cubicBezTo>
                <a:cubicBezTo>
                  <a:pt x="102" y="400"/>
                  <a:pt x="103" y="401"/>
                  <a:pt x="104" y="402"/>
                </a:cubicBezTo>
                <a:cubicBezTo>
                  <a:pt x="105" y="403"/>
                  <a:pt x="106" y="403"/>
                  <a:pt x="107" y="404"/>
                </a:cubicBezTo>
                <a:cubicBezTo>
                  <a:pt x="105" y="402"/>
                  <a:pt x="103" y="401"/>
                  <a:pt x="101" y="399"/>
                </a:cubicBezTo>
                <a:cubicBezTo>
                  <a:pt x="100" y="398"/>
                  <a:pt x="98" y="396"/>
                  <a:pt x="97" y="395"/>
                </a:cubicBezTo>
                <a:cubicBezTo>
                  <a:pt x="100" y="398"/>
                  <a:pt x="104" y="402"/>
                  <a:pt x="107" y="403"/>
                </a:cubicBezTo>
                <a:cubicBezTo>
                  <a:pt x="108" y="404"/>
                  <a:pt x="110" y="406"/>
                  <a:pt x="109" y="404"/>
                </a:cubicBezTo>
                <a:cubicBezTo>
                  <a:pt x="109" y="404"/>
                  <a:pt x="105" y="402"/>
                  <a:pt x="107" y="403"/>
                </a:cubicBezTo>
                <a:cubicBezTo>
                  <a:pt x="108" y="403"/>
                  <a:pt x="111" y="405"/>
                  <a:pt x="113" y="407"/>
                </a:cubicBezTo>
                <a:cubicBezTo>
                  <a:pt x="114" y="409"/>
                  <a:pt x="121" y="413"/>
                  <a:pt x="127" y="417"/>
                </a:cubicBezTo>
                <a:cubicBezTo>
                  <a:pt x="123" y="415"/>
                  <a:pt x="122" y="414"/>
                  <a:pt x="120" y="413"/>
                </a:cubicBezTo>
                <a:cubicBezTo>
                  <a:pt x="119" y="412"/>
                  <a:pt x="117" y="410"/>
                  <a:pt x="116" y="410"/>
                </a:cubicBezTo>
                <a:cubicBezTo>
                  <a:pt x="115" y="410"/>
                  <a:pt x="117" y="411"/>
                  <a:pt x="119" y="412"/>
                </a:cubicBezTo>
                <a:cubicBezTo>
                  <a:pt x="121" y="414"/>
                  <a:pt x="123" y="416"/>
                  <a:pt x="125" y="418"/>
                </a:cubicBezTo>
                <a:cubicBezTo>
                  <a:pt x="126" y="418"/>
                  <a:pt x="127" y="419"/>
                  <a:pt x="129" y="420"/>
                </a:cubicBezTo>
                <a:cubicBezTo>
                  <a:pt x="130" y="421"/>
                  <a:pt x="131" y="422"/>
                  <a:pt x="133" y="423"/>
                </a:cubicBezTo>
                <a:cubicBezTo>
                  <a:pt x="134" y="424"/>
                  <a:pt x="134" y="424"/>
                  <a:pt x="133" y="423"/>
                </a:cubicBezTo>
                <a:cubicBezTo>
                  <a:pt x="132" y="423"/>
                  <a:pt x="133" y="424"/>
                  <a:pt x="135" y="425"/>
                </a:cubicBezTo>
                <a:cubicBezTo>
                  <a:pt x="138" y="427"/>
                  <a:pt x="141" y="428"/>
                  <a:pt x="143" y="430"/>
                </a:cubicBezTo>
                <a:cubicBezTo>
                  <a:pt x="146" y="432"/>
                  <a:pt x="149" y="433"/>
                  <a:pt x="152" y="434"/>
                </a:cubicBezTo>
                <a:cubicBezTo>
                  <a:pt x="153" y="434"/>
                  <a:pt x="155" y="434"/>
                  <a:pt x="157" y="435"/>
                </a:cubicBezTo>
                <a:cubicBezTo>
                  <a:pt x="159" y="436"/>
                  <a:pt x="162" y="437"/>
                  <a:pt x="164" y="438"/>
                </a:cubicBezTo>
                <a:cubicBezTo>
                  <a:pt x="170" y="441"/>
                  <a:pt x="177" y="443"/>
                  <a:pt x="184" y="445"/>
                </a:cubicBezTo>
                <a:cubicBezTo>
                  <a:pt x="188" y="446"/>
                  <a:pt x="192" y="447"/>
                  <a:pt x="193" y="446"/>
                </a:cubicBezTo>
                <a:cubicBezTo>
                  <a:pt x="193" y="446"/>
                  <a:pt x="187" y="445"/>
                  <a:pt x="185" y="444"/>
                </a:cubicBezTo>
                <a:cubicBezTo>
                  <a:pt x="184" y="444"/>
                  <a:pt x="184" y="444"/>
                  <a:pt x="184" y="444"/>
                </a:cubicBezTo>
                <a:cubicBezTo>
                  <a:pt x="187" y="445"/>
                  <a:pt x="190" y="445"/>
                  <a:pt x="193" y="446"/>
                </a:cubicBezTo>
                <a:cubicBezTo>
                  <a:pt x="192" y="445"/>
                  <a:pt x="190" y="444"/>
                  <a:pt x="188" y="444"/>
                </a:cubicBezTo>
                <a:cubicBezTo>
                  <a:pt x="185" y="443"/>
                  <a:pt x="182" y="442"/>
                  <a:pt x="179" y="441"/>
                </a:cubicBezTo>
                <a:cubicBezTo>
                  <a:pt x="177" y="441"/>
                  <a:pt x="175" y="440"/>
                  <a:pt x="174" y="440"/>
                </a:cubicBezTo>
                <a:cubicBezTo>
                  <a:pt x="170" y="438"/>
                  <a:pt x="174" y="439"/>
                  <a:pt x="174" y="439"/>
                </a:cubicBezTo>
                <a:cubicBezTo>
                  <a:pt x="174" y="439"/>
                  <a:pt x="174" y="439"/>
                  <a:pt x="174" y="439"/>
                </a:cubicBezTo>
                <a:cubicBezTo>
                  <a:pt x="174" y="439"/>
                  <a:pt x="174" y="439"/>
                  <a:pt x="174" y="439"/>
                </a:cubicBezTo>
                <a:cubicBezTo>
                  <a:pt x="174" y="439"/>
                  <a:pt x="174" y="439"/>
                  <a:pt x="174" y="439"/>
                </a:cubicBezTo>
                <a:cubicBezTo>
                  <a:pt x="178" y="441"/>
                  <a:pt x="182" y="442"/>
                  <a:pt x="186" y="443"/>
                </a:cubicBezTo>
                <a:cubicBezTo>
                  <a:pt x="190" y="444"/>
                  <a:pt x="195" y="445"/>
                  <a:pt x="199" y="446"/>
                </a:cubicBezTo>
                <a:cubicBezTo>
                  <a:pt x="200" y="446"/>
                  <a:pt x="201" y="446"/>
                  <a:pt x="200" y="446"/>
                </a:cubicBezTo>
                <a:cubicBezTo>
                  <a:pt x="197" y="445"/>
                  <a:pt x="199" y="445"/>
                  <a:pt x="201" y="446"/>
                </a:cubicBezTo>
                <a:cubicBezTo>
                  <a:pt x="204" y="446"/>
                  <a:pt x="207" y="446"/>
                  <a:pt x="211" y="447"/>
                </a:cubicBezTo>
                <a:cubicBezTo>
                  <a:pt x="210" y="446"/>
                  <a:pt x="209" y="446"/>
                  <a:pt x="208" y="446"/>
                </a:cubicBezTo>
                <a:cubicBezTo>
                  <a:pt x="207" y="446"/>
                  <a:pt x="206" y="446"/>
                  <a:pt x="205" y="445"/>
                </a:cubicBezTo>
                <a:cubicBezTo>
                  <a:pt x="203" y="445"/>
                  <a:pt x="201" y="445"/>
                  <a:pt x="198" y="444"/>
                </a:cubicBezTo>
                <a:cubicBezTo>
                  <a:pt x="196" y="444"/>
                  <a:pt x="190" y="442"/>
                  <a:pt x="189" y="441"/>
                </a:cubicBezTo>
                <a:cubicBezTo>
                  <a:pt x="192" y="442"/>
                  <a:pt x="195" y="443"/>
                  <a:pt x="197" y="443"/>
                </a:cubicBezTo>
                <a:cubicBezTo>
                  <a:pt x="199" y="444"/>
                  <a:pt x="201" y="444"/>
                  <a:pt x="204" y="444"/>
                </a:cubicBezTo>
                <a:cubicBezTo>
                  <a:pt x="207" y="445"/>
                  <a:pt x="210" y="445"/>
                  <a:pt x="210" y="445"/>
                </a:cubicBezTo>
                <a:cubicBezTo>
                  <a:pt x="210" y="444"/>
                  <a:pt x="208" y="444"/>
                  <a:pt x="203" y="443"/>
                </a:cubicBezTo>
                <a:cubicBezTo>
                  <a:pt x="202" y="443"/>
                  <a:pt x="200" y="442"/>
                  <a:pt x="198" y="442"/>
                </a:cubicBezTo>
                <a:cubicBezTo>
                  <a:pt x="197" y="442"/>
                  <a:pt x="195" y="441"/>
                  <a:pt x="193" y="441"/>
                </a:cubicBezTo>
                <a:cubicBezTo>
                  <a:pt x="192" y="441"/>
                  <a:pt x="190" y="440"/>
                  <a:pt x="188" y="440"/>
                </a:cubicBezTo>
                <a:cubicBezTo>
                  <a:pt x="187" y="439"/>
                  <a:pt x="185" y="439"/>
                  <a:pt x="183" y="439"/>
                </a:cubicBezTo>
                <a:cubicBezTo>
                  <a:pt x="181" y="438"/>
                  <a:pt x="180" y="438"/>
                  <a:pt x="180" y="437"/>
                </a:cubicBezTo>
                <a:cubicBezTo>
                  <a:pt x="180" y="437"/>
                  <a:pt x="182" y="437"/>
                  <a:pt x="184" y="438"/>
                </a:cubicBezTo>
                <a:cubicBezTo>
                  <a:pt x="187" y="439"/>
                  <a:pt x="191" y="440"/>
                  <a:pt x="195" y="441"/>
                </a:cubicBezTo>
                <a:cubicBezTo>
                  <a:pt x="195" y="441"/>
                  <a:pt x="191" y="440"/>
                  <a:pt x="193" y="440"/>
                </a:cubicBezTo>
                <a:cubicBezTo>
                  <a:pt x="198" y="440"/>
                  <a:pt x="188" y="438"/>
                  <a:pt x="186" y="437"/>
                </a:cubicBezTo>
                <a:cubicBezTo>
                  <a:pt x="183" y="436"/>
                  <a:pt x="180" y="436"/>
                  <a:pt x="177" y="435"/>
                </a:cubicBezTo>
                <a:cubicBezTo>
                  <a:pt x="174" y="434"/>
                  <a:pt x="172" y="433"/>
                  <a:pt x="171" y="433"/>
                </a:cubicBezTo>
                <a:cubicBezTo>
                  <a:pt x="167" y="431"/>
                  <a:pt x="164" y="430"/>
                  <a:pt x="161" y="429"/>
                </a:cubicBezTo>
                <a:cubicBezTo>
                  <a:pt x="157" y="427"/>
                  <a:pt x="154" y="426"/>
                  <a:pt x="151" y="424"/>
                </a:cubicBezTo>
                <a:cubicBezTo>
                  <a:pt x="150" y="424"/>
                  <a:pt x="150" y="425"/>
                  <a:pt x="148" y="423"/>
                </a:cubicBezTo>
                <a:cubicBezTo>
                  <a:pt x="148" y="423"/>
                  <a:pt x="147" y="422"/>
                  <a:pt x="151" y="424"/>
                </a:cubicBezTo>
                <a:cubicBezTo>
                  <a:pt x="163" y="429"/>
                  <a:pt x="174" y="433"/>
                  <a:pt x="186" y="436"/>
                </a:cubicBezTo>
                <a:cubicBezTo>
                  <a:pt x="188" y="437"/>
                  <a:pt x="190" y="437"/>
                  <a:pt x="191" y="437"/>
                </a:cubicBezTo>
                <a:cubicBezTo>
                  <a:pt x="193" y="438"/>
                  <a:pt x="194" y="438"/>
                  <a:pt x="194" y="438"/>
                </a:cubicBezTo>
                <a:cubicBezTo>
                  <a:pt x="196" y="438"/>
                  <a:pt x="197" y="438"/>
                  <a:pt x="196" y="437"/>
                </a:cubicBezTo>
                <a:cubicBezTo>
                  <a:pt x="193" y="437"/>
                  <a:pt x="193" y="437"/>
                  <a:pt x="188" y="435"/>
                </a:cubicBezTo>
                <a:cubicBezTo>
                  <a:pt x="187" y="435"/>
                  <a:pt x="188" y="435"/>
                  <a:pt x="186" y="435"/>
                </a:cubicBezTo>
                <a:cubicBezTo>
                  <a:pt x="174" y="432"/>
                  <a:pt x="163" y="427"/>
                  <a:pt x="153" y="422"/>
                </a:cubicBezTo>
                <a:cubicBezTo>
                  <a:pt x="154" y="422"/>
                  <a:pt x="154" y="422"/>
                  <a:pt x="155" y="423"/>
                </a:cubicBezTo>
                <a:cubicBezTo>
                  <a:pt x="162" y="426"/>
                  <a:pt x="169" y="429"/>
                  <a:pt x="177" y="431"/>
                </a:cubicBezTo>
                <a:cubicBezTo>
                  <a:pt x="178" y="431"/>
                  <a:pt x="180" y="433"/>
                  <a:pt x="180" y="432"/>
                </a:cubicBezTo>
                <a:cubicBezTo>
                  <a:pt x="181" y="432"/>
                  <a:pt x="178" y="431"/>
                  <a:pt x="177" y="431"/>
                </a:cubicBezTo>
                <a:cubicBezTo>
                  <a:pt x="175" y="430"/>
                  <a:pt x="174" y="430"/>
                  <a:pt x="172" y="429"/>
                </a:cubicBezTo>
                <a:cubicBezTo>
                  <a:pt x="170" y="428"/>
                  <a:pt x="169" y="428"/>
                  <a:pt x="169" y="428"/>
                </a:cubicBezTo>
                <a:cubicBezTo>
                  <a:pt x="170" y="427"/>
                  <a:pt x="172" y="428"/>
                  <a:pt x="173" y="429"/>
                </a:cubicBezTo>
                <a:cubicBezTo>
                  <a:pt x="175" y="429"/>
                  <a:pt x="177" y="430"/>
                  <a:pt x="179" y="431"/>
                </a:cubicBezTo>
                <a:cubicBezTo>
                  <a:pt x="181" y="431"/>
                  <a:pt x="183" y="432"/>
                  <a:pt x="185" y="433"/>
                </a:cubicBezTo>
                <a:cubicBezTo>
                  <a:pt x="189" y="434"/>
                  <a:pt x="192" y="435"/>
                  <a:pt x="197" y="436"/>
                </a:cubicBezTo>
                <a:cubicBezTo>
                  <a:pt x="198" y="436"/>
                  <a:pt x="196" y="436"/>
                  <a:pt x="199" y="437"/>
                </a:cubicBezTo>
                <a:cubicBezTo>
                  <a:pt x="201" y="437"/>
                  <a:pt x="199" y="436"/>
                  <a:pt x="197" y="436"/>
                </a:cubicBezTo>
                <a:cubicBezTo>
                  <a:pt x="194" y="435"/>
                  <a:pt x="191" y="434"/>
                  <a:pt x="188" y="434"/>
                </a:cubicBezTo>
                <a:cubicBezTo>
                  <a:pt x="188" y="433"/>
                  <a:pt x="188" y="433"/>
                  <a:pt x="188" y="433"/>
                </a:cubicBezTo>
                <a:cubicBezTo>
                  <a:pt x="192" y="434"/>
                  <a:pt x="195" y="435"/>
                  <a:pt x="199" y="436"/>
                </a:cubicBezTo>
                <a:cubicBezTo>
                  <a:pt x="202" y="436"/>
                  <a:pt x="206" y="437"/>
                  <a:pt x="209" y="437"/>
                </a:cubicBezTo>
                <a:cubicBezTo>
                  <a:pt x="208" y="437"/>
                  <a:pt x="205" y="436"/>
                  <a:pt x="204" y="436"/>
                </a:cubicBezTo>
                <a:cubicBezTo>
                  <a:pt x="206" y="436"/>
                  <a:pt x="208" y="436"/>
                  <a:pt x="210" y="437"/>
                </a:cubicBezTo>
                <a:cubicBezTo>
                  <a:pt x="212" y="437"/>
                  <a:pt x="213" y="437"/>
                  <a:pt x="215" y="438"/>
                </a:cubicBezTo>
                <a:cubicBezTo>
                  <a:pt x="219" y="439"/>
                  <a:pt x="223" y="439"/>
                  <a:pt x="227" y="439"/>
                </a:cubicBezTo>
                <a:cubicBezTo>
                  <a:pt x="216" y="438"/>
                  <a:pt x="205" y="435"/>
                  <a:pt x="195" y="433"/>
                </a:cubicBezTo>
                <a:cubicBezTo>
                  <a:pt x="191" y="431"/>
                  <a:pt x="186" y="430"/>
                  <a:pt x="188" y="430"/>
                </a:cubicBezTo>
                <a:cubicBezTo>
                  <a:pt x="189" y="429"/>
                  <a:pt x="185" y="428"/>
                  <a:pt x="185" y="427"/>
                </a:cubicBezTo>
                <a:cubicBezTo>
                  <a:pt x="186" y="428"/>
                  <a:pt x="188" y="428"/>
                  <a:pt x="190" y="429"/>
                </a:cubicBezTo>
                <a:cubicBezTo>
                  <a:pt x="192" y="429"/>
                  <a:pt x="193" y="430"/>
                  <a:pt x="195" y="430"/>
                </a:cubicBezTo>
                <a:cubicBezTo>
                  <a:pt x="197" y="431"/>
                  <a:pt x="198" y="431"/>
                  <a:pt x="200" y="431"/>
                </a:cubicBezTo>
                <a:cubicBezTo>
                  <a:pt x="202" y="432"/>
                  <a:pt x="204" y="432"/>
                  <a:pt x="205" y="432"/>
                </a:cubicBezTo>
                <a:cubicBezTo>
                  <a:pt x="210" y="433"/>
                  <a:pt x="206" y="431"/>
                  <a:pt x="212" y="432"/>
                </a:cubicBezTo>
                <a:cubicBezTo>
                  <a:pt x="215" y="433"/>
                  <a:pt x="220" y="433"/>
                  <a:pt x="224" y="434"/>
                </a:cubicBezTo>
                <a:cubicBezTo>
                  <a:pt x="229" y="434"/>
                  <a:pt x="229" y="434"/>
                  <a:pt x="226" y="433"/>
                </a:cubicBezTo>
                <a:cubicBezTo>
                  <a:pt x="224" y="433"/>
                  <a:pt x="225" y="432"/>
                  <a:pt x="227" y="433"/>
                </a:cubicBezTo>
                <a:cubicBezTo>
                  <a:pt x="231" y="433"/>
                  <a:pt x="232" y="433"/>
                  <a:pt x="235" y="433"/>
                </a:cubicBezTo>
                <a:cubicBezTo>
                  <a:pt x="234" y="432"/>
                  <a:pt x="232" y="432"/>
                  <a:pt x="230" y="432"/>
                </a:cubicBezTo>
                <a:cubicBezTo>
                  <a:pt x="228" y="432"/>
                  <a:pt x="226" y="432"/>
                  <a:pt x="225" y="432"/>
                </a:cubicBezTo>
                <a:cubicBezTo>
                  <a:pt x="230" y="432"/>
                  <a:pt x="234" y="432"/>
                  <a:pt x="239" y="432"/>
                </a:cubicBezTo>
                <a:cubicBezTo>
                  <a:pt x="241" y="432"/>
                  <a:pt x="243" y="431"/>
                  <a:pt x="246" y="431"/>
                </a:cubicBezTo>
                <a:cubicBezTo>
                  <a:pt x="248" y="431"/>
                  <a:pt x="250" y="431"/>
                  <a:pt x="252" y="431"/>
                </a:cubicBezTo>
                <a:cubicBezTo>
                  <a:pt x="254" y="430"/>
                  <a:pt x="257" y="430"/>
                  <a:pt x="259" y="430"/>
                </a:cubicBezTo>
                <a:cubicBezTo>
                  <a:pt x="261" y="430"/>
                  <a:pt x="262" y="430"/>
                  <a:pt x="261" y="430"/>
                </a:cubicBezTo>
                <a:cubicBezTo>
                  <a:pt x="259" y="432"/>
                  <a:pt x="264" y="432"/>
                  <a:pt x="271" y="430"/>
                </a:cubicBezTo>
                <a:cubicBezTo>
                  <a:pt x="272" y="430"/>
                  <a:pt x="274" y="430"/>
                  <a:pt x="275" y="430"/>
                </a:cubicBezTo>
                <a:cubicBezTo>
                  <a:pt x="276" y="430"/>
                  <a:pt x="276" y="430"/>
                  <a:pt x="276" y="430"/>
                </a:cubicBezTo>
                <a:cubicBezTo>
                  <a:pt x="275" y="430"/>
                  <a:pt x="273" y="431"/>
                  <a:pt x="273" y="431"/>
                </a:cubicBezTo>
                <a:cubicBezTo>
                  <a:pt x="271" y="430"/>
                  <a:pt x="269" y="431"/>
                  <a:pt x="267" y="431"/>
                </a:cubicBezTo>
                <a:cubicBezTo>
                  <a:pt x="266" y="431"/>
                  <a:pt x="267" y="431"/>
                  <a:pt x="267" y="432"/>
                </a:cubicBezTo>
                <a:cubicBezTo>
                  <a:pt x="268" y="432"/>
                  <a:pt x="271" y="431"/>
                  <a:pt x="273" y="431"/>
                </a:cubicBezTo>
                <a:cubicBezTo>
                  <a:pt x="274" y="431"/>
                  <a:pt x="275" y="430"/>
                  <a:pt x="276" y="430"/>
                </a:cubicBezTo>
                <a:cubicBezTo>
                  <a:pt x="279" y="430"/>
                  <a:pt x="282" y="429"/>
                  <a:pt x="283" y="429"/>
                </a:cubicBezTo>
                <a:cubicBezTo>
                  <a:pt x="286" y="428"/>
                  <a:pt x="279" y="429"/>
                  <a:pt x="279" y="429"/>
                </a:cubicBezTo>
                <a:cubicBezTo>
                  <a:pt x="289" y="427"/>
                  <a:pt x="299" y="424"/>
                  <a:pt x="310" y="421"/>
                </a:cubicBezTo>
                <a:cubicBezTo>
                  <a:pt x="310" y="421"/>
                  <a:pt x="309" y="421"/>
                  <a:pt x="307" y="422"/>
                </a:cubicBezTo>
                <a:cubicBezTo>
                  <a:pt x="306" y="422"/>
                  <a:pt x="304" y="423"/>
                  <a:pt x="302" y="423"/>
                </a:cubicBezTo>
                <a:cubicBezTo>
                  <a:pt x="298" y="425"/>
                  <a:pt x="295" y="426"/>
                  <a:pt x="295" y="426"/>
                </a:cubicBezTo>
                <a:cubicBezTo>
                  <a:pt x="302" y="425"/>
                  <a:pt x="308" y="422"/>
                  <a:pt x="315" y="419"/>
                </a:cubicBezTo>
                <a:cubicBezTo>
                  <a:pt x="317" y="418"/>
                  <a:pt x="314" y="418"/>
                  <a:pt x="314" y="417"/>
                </a:cubicBezTo>
                <a:cubicBezTo>
                  <a:pt x="312" y="419"/>
                  <a:pt x="309" y="420"/>
                  <a:pt x="306" y="421"/>
                </a:cubicBezTo>
                <a:cubicBezTo>
                  <a:pt x="303" y="422"/>
                  <a:pt x="300" y="423"/>
                  <a:pt x="298" y="424"/>
                </a:cubicBezTo>
                <a:cubicBezTo>
                  <a:pt x="292" y="426"/>
                  <a:pt x="291" y="426"/>
                  <a:pt x="295" y="424"/>
                </a:cubicBezTo>
                <a:cubicBezTo>
                  <a:pt x="291" y="425"/>
                  <a:pt x="288" y="426"/>
                  <a:pt x="284" y="427"/>
                </a:cubicBezTo>
                <a:cubicBezTo>
                  <a:pt x="283" y="427"/>
                  <a:pt x="281" y="428"/>
                  <a:pt x="279" y="428"/>
                </a:cubicBezTo>
                <a:cubicBezTo>
                  <a:pt x="277" y="429"/>
                  <a:pt x="276" y="429"/>
                  <a:pt x="274" y="429"/>
                </a:cubicBezTo>
                <a:cubicBezTo>
                  <a:pt x="275" y="429"/>
                  <a:pt x="276" y="429"/>
                  <a:pt x="277" y="428"/>
                </a:cubicBezTo>
                <a:cubicBezTo>
                  <a:pt x="278" y="428"/>
                  <a:pt x="280" y="428"/>
                  <a:pt x="281" y="428"/>
                </a:cubicBezTo>
                <a:cubicBezTo>
                  <a:pt x="293" y="425"/>
                  <a:pt x="301" y="422"/>
                  <a:pt x="311" y="418"/>
                </a:cubicBezTo>
                <a:cubicBezTo>
                  <a:pt x="312" y="418"/>
                  <a:pt x="313" y="418"/>
                  <a:pt x="313" y="418"/>
                </a:cubicBezTo>
                <a:cubicBezTo>
                  <a:pt x="313" y="417"/>
                  <a:pt x="314" y="416"/>
                  <a:pt x="316" y="415"/>
                </a:cubicBezTo>
                <a:cubicBezTo>
                  <a:pt x="318" y="414"/>
                  <a:pt x="321" y="413"/>
                  <a:pt x="322" y="412"/>
                </a:cubicBezTo>
                <a:cubicBezTo>
                  <a:pt x="321" y="413"/>
                  <a:pt x="318" y="414"/>
                  <a:pt x="316" y="415"/>
                </a:cubicBezTo>
                <a:cubicBezTo>
                  <a:pt x="321" y="413"/>
                  <a:pt x="324" y="411"/>
                  <a:pt x="326" y="409"/>
                </a:cubicBezTo>
                <a:cubicBezTo>
                  <a:pt x="328" y="408"/>
                  <a:pt x="329" y="408"/>
                  <a:pt x="331" y="407"/>
                </a:cubicBezTo>
                <a:cubicBezTo>
                  <a:pt x="332" y="406"/>
                  <a:pt x="333" y="406"/>
                  <a:pt x="335" y="405"/>
                </a:cubicBezTo>
                <a:cubicBezTo>
                  <a:pt x="335" y="404"/>
                  <a:pt x="335" y="404"/>
                  <a:pt x="334" y="404"/>
                </a:cubicBezTo>
                <a:cubicBezTo>
                  <a:pt x="334" y="405"/>
                  <a:pt x="332" y="405"/>
                  <a:pt x="331" y="406"/>
                </a:cubicBezTo>
                <a:cubicBezTo>
                  <a:pt x="328" y="408"/>
                  <a:pt x="324" y="410"/>
                  <a:pt x="323" y="410"/>
                </a:cubicBezTo>
                <a:cubicBezTo>
                  <a:pt x="323" y="410"/>
                  <a:pt x="327" y="408"/>
                  <a:pt x="329" y="406"/>
                </a:cubicBezTo>
                <a:cubicBezTo>
                  <a:pt x="327" y="407"/>
                  <a:pt x="324" y="408"/>
                  <a:pt x="321" y="410"/>
                </a:cubicBezTo>
                <a:cubicBezTo>
                  <a:pt x="318" y="411"/>
                  <a:pt x="315" y="412"/>
                  <a:pt x="312" y="414"/>
                </a:cubicBezTo>
                <a:cubicBezTo>
                  <a:pt x="314" y="413"/>
                  <a:pt x="317" y="412"/>
                  <a:pt x="318" y="411"/>
                </a:cubicBezTo>
                <a:cubicBezTo>
                  <a:pt x="316" y="411"/>
                  <a:pt x="314" y="413"/>
                  <a:pt x="313" y="413"/>
                </a:cubicBezTo>
                <a:cubicBezTo>
                  <a:pt x="322" y="409"/>
                  <a:pt x="330" y="405"/>
                  <a:pt x="338" y="400"/>
                </a:cubicBezTo>
                <a:cubicBezTo>
                  <a:pt x="337" y="401"/>
                  <a:pt x="335" y="402"/>
                  <a:pt x="333" y="403"/>
                </a:cubicBezTo>
                <a:cubicBezTo>
                  <a:pt x="335" y="403"/>
                  <a:pt x="340" y="400"/>
                  <a:pt x="342" y="399"/>
                </a:cubicBezTo>
                <a:cubicBezTo>
                  <a:pt x="344" y="398"/>
                  <a:pt x="348" y="396"/>
                  <a:pt x="349" y="395"/>
                </a:cubicBezTo>
                <a:cubicBezTo>
                  <a:pt x="352" y="393"/>
                  <a:pt x="348" y="395"/>
                  <a:pt x="347" y="395"/>
                </a:cubicBezTo>
                <a:cubicBezTo>
                  <a:pt x="346" y="396"/>
                  <a:pt x="346" y="395"/>
                  <a:pt x="345" y="396"/>
                </a:cubicBezTo>
                <a:cubicBezTo>
                  <a:pt x="343" y="398"/>
                  <a:pt x="343" y="398"/>
                  <a:pt x="341" y="398"/>
                </a:cubicBezTo>
                <a:cubicBezTo>
                  <a:pt x="343" y="397"/>
                  <a:pt x="345" y="396"/>
                  <a:pt x="346" y="395"/>
                </a:cubicBezTo>
                <a:cubicBezTo>
                  <a:pt x="347" y="394"/>
                  <a:pt x="348" y="393"/>
                  <a:pt x="348" y="393"/>
                </a:cubicBezTo>
                <a:cubicBezTo>
                  <a:pt x="349" y="392"/>
                  <a:pt x="348" y="393"/>
                  <a:pt x="346" y="393"/>
                </a:cubicBezTo>
                <a:cubicBezTo>
                  <a:pt x="346" y="393"/>
                  <a:pt x="346" y="393"/>
                  <a:pt x="345" y="393"/>
                </a:cubicBezTo>
                <a:cubicBezTo>
                  <a:pt x="342" y="395"/>
                  <a:pt x="345" y="393"/>
                  <a:pt x="347" y="392"/>
                </a:cubicBezTo>
                <a:cubicBezTo>
                  <a:pt x="349" y="390"/>
                  <a:pt x="351" y="389"/>
                  <a:pt x="353" y="387"/>
                </a:cubicBezTo>
                <a:cubicBezTo>
                  <a:pt x="354" y="386"/>
                  <a:pt x="355" y="385"/>
                  <a:pt x="357" y="383"/>
                </a:cubicBezTo>
                <a:cubicBezTo>
                  <a:pt x="355" y="384"/>
                  <a:pt x="352" y="387"/>
                  <a:pt x="349" y="389"/>
                </a:cubicBezTo>
                <a:cubicBezTo>
                  <a:pt x="351" y="387"/>
                  <a:pt x="353" y="385"/>
                  <a:pt x="355" y="383"/>
                </a:cubicBezTo>
                <a:cubicBezTo>
                  <a:pt x="358" y="381"/>
                  <a:pt x="360" y="380"/>
                  <a:pt x="362" y="378"/>
                </a:cubicBezTo>
                <a:cubicBezTo>
                  <a:pt x="362" y="378"/>
                  <a:pt x="362" y="377"/>
                  <a:pt x="363" y="377"/>
                </a:cubicBezTo>
                <a:cubicBezTo>
                  <a:pt x="363" y="377"/>
                  <a:pt x="363" y="377"/>
                  <a:pt x="363" y="377"/>
                </a:cubicBezTo>
                <a:cubicBezTo>
                  <a:pt x="363" y="377"/>
                  <a:pt x="363" y="377"/>
                  <a:pt x="363" y="377"/>
                </a:cubicBezTo>
                <a:cubicBezTo>
                  <a:pt x="363" y="377"/>
                  <a:pt x="363" y="377"/>
                  <a:pt x="363" y="377"/>
                </a:cubicBezTo>
                <a:cubicBezTo>
                  <a:pt x="363" y="377"/>
                  <a:pt x="363" y="377"/>
                  <a:pt x="363" y="377"/>
                </a:cubicBezTo>
                <a:cubicBezTo>
                  <a:pt x="363" y="377"/>
                  <a:pt x="363" y="377"/>
                  <a:pt x="363" y="377"/>
                </a:cubicBezTo>
                <a:cubicBezTo>
                  <a:pt x="364" y="376"/>
                  <a:pt x="365" y="375"/>
                  <a:pt x="366" y="374"/>
                </a:cubicBezTo>
                <a:cubicBezTo>
                  <a:pt x="368" y="371"/>
                  <a:pt x="370" y="369"/>
                  <a:pt x="372" y="366"/>
                </a:cubicBezTo>
                <a:cubicBezTo>
                  <a:pt x="373" y="365"/>
                  <a:pt x="374" y="364"/>
                  <a:pt x="375" y="363"/>
                </a:cubicBezTo>
                <a:cubicBezTo>
                  <a:pt x="376" y="361"/>
                  <a:pt x="377" y="360"/>
                  <a:pt x="378" y="359"/>
                </a:cubicBezTo>
                <a:cubicBezTo>
                  <a:pt x="379" y="358"/>
                  <a:pt x="379" y="357"/>
                  <a:pt x="379" y="357"/>
                </a:cubicBezTo>
                <a:cubicBezTo>
                  <a:pt x="380" y="356"/>
                  <a:pt x="380" y="356"/>
                  <a:pt x="380" y="355"/>
                </a:cubicBezTo>
                <a:cubicBezTo>
                  <a:pt x="380" y="355"/>
                  <a:pt x="381" y="355"/>
                  <a:pt x="381" y="354"/>
                </a:cubicBezTo>
                <a:cubicBezTo>
                  <a:pt x="381" y="354"/>
                  <a:pt x="381" y="354"/>
                  <a:pt x="381" y="354"/>
                </a:cubicBezTo>
                <a:cubicBezTo>
                  <a:pt x="382" y="352"/>
                  <a:pt x="383" y="350"/>
                  <a:pt x="385" y="348"/>
                </a:cubicBezTo>
                <a:cubicBezTo>
                  <a:pt x="387" y="346"/>
                  <a:pt x="389" y="343"/>
                  <a:pt x="391" y="341"/>
                </a:cubicBezTo>
                <a:cubicBezTo>
                  <a:pt x="394" y="336"/>
                  <a:pt x="390" y="343"/>
                  <a:pt x="391" y="342"/>
                </a:cubicBezTo>
                <a:cubicBezTo>
                  <a:pt x="392" y="341"/>
                  <a:pt x="392" y="341"/>
                  <a:pt x="393" y="340"/>
                </a:cubicBezTo>
                <a:cubicBezTo>
                  <a:pt x="395" y="337"/>
                  <a:pt x="397" y="334"/>
                  <a:pt x="398" y="331"/>
                </a:cubicBezTo>
                <a:cubicBezTo>
                  <a:pt x="400" y="327"/>
                  <a:pt x="403" y="319"/>
                  <a:pt x="403" y="323"/>
                </a:cubicBezTo>
                <a:cubicBezTo>
                  <a:pt x="403" y="324"/>
                  <a:pt x="403" y="327"/>
                  <a:pt x="405" y="322"/>
                </a:cubicBezTo>
                <a:cubicBezTo>
                  <a:pt x="406" y="321"/>
                  <a:pt x="406" y="320"/>
                  <a:pt x="406" y="322"/>
                </a:cubicBezTo>
                <a:cubicBezTo>
                  <a:pt x="403" y="328"/>
                  <a:pt x="404" y="326"/>
                  <a:pt x="405" y="327"/>
                </a:cubicBezTo>
                <a:cubicBezTo>
                  <a:pt x="405" y="327"/>
                  <a:pt x="405" y="327"/>
                  <a:pt x="405" y="327"/>
                </a:cubicBezTo>
                <a:cubicBezTo>
                  <a:pt x="405" y="327"/>
                  <a:pt x="405" y="327"/>
                  <a:pt x="404" y="327"/>
                </a:cubicBezTo>
                <a:cubicBezTo>
                  <a:pt x="403" y="331"/>
                  <a:pt x="403" y="331"/>
                  <a:pt x="402" y="332"/>
                </a:cubicBezTo>
                <a:cubicBezTo>
                  <a:pt x="402" y="332"/>
                  <a:pt x="402" y="332"/>
                  <a:pt x="402" y="332"/>
                </a:cubicBezTo>
                <a:cubicBezTo>
                  <a:pt x="402" y="332"/>
                  <a:pt x="402" y="332"/>
                  <a:pt x="402" y="332"/>
                </a:cubicBezTo>
                <a:cubicBezTo>
                  <a:pt x="402" y="332"/>
                  <a:pt x="402" y="332"/>
                  <a:pt x="402" y="332"/>
                </a:cubicBezTo>
                <a:cubicBezTo>
                  <a:pt x="401" y="332"/>
                  <a:pt x="403" y="329"/>
                  <a:pt x="403" y="329"/>
                </a:cubicBezTo>
                <a:cubicBezTo>
                  <a:pt x="402" y="330"/>
                  <a:pt x="402" y="331"/>
                  <a:pt x="401" y="333"/>
                </a:cubicBezTo>
                <a:cubicBezTo>
                  <a:pt x="401" y="332"/>
                  <a:pt x="403" y="328"/>
                  <a:pt x="402" y="329"/>
                </a:cubicBezTo>
                <a:cubicBezTo>
                  <a:pt x="402" y="329"/>
                  <a:pt x="401" y="330"/>
                  <a:pt x="401" y="331"/>
                </a:cubicBezTo>
                <a:cubicBezTo>
                  <a:pt x="399" y="333"/>
                  <a:pt x="398" y="336"/>
                  <a:pt x="396" y="339"/>
                </a:cubicBezTo>
                <a:cubicBezTo>
                  <a:pt x="394" y="341"/>
                  <a:pt x="392" y="344"/>
                  <a:pt x="391" y="346"/>
                </a:cubicBezTo>
                <a:cubicBezTo>
                  <a:pt x="389" y="348"/>
                  <a:pt x="385" y="354"/>
                  <a:pt x="386" y="353"/>
                </a:cubicBezTo>
                <a:cubicBezTo>
                  <a:pt x="388" y="353"/>
                  <a:pt x="386" y="355"/>
                  <a:pt x="384" y="357"/>
                </a:cubicBezTo>
                <a:cubicBezTo>
                  <a:pt x="383" y="359"/>
                  <a:pt x="380" y="362"/>
                  <a:pt x="379" y="364"/>
                </a:cubicBezTo>
                <a:cubicBezTo>
                  <a:pt x="380" y="363"/>
                  <a:pt x="381" y="361"/>
                  <a:pt x="382" y="360"/>
                </a:cubicBezTo>
                <a:cubicBezTo>
                  <a:pt x="384" y="358"/>
                  <a:pt x="385" y="357"/>
                  <a:pt x="386" y="355"/>
                </a:cubicBezTo>
                <a:cubicBezTo>
                  <a:pt x="383" y="359"/>
                  <a:pt x="384" y="359"/>
                  <a:pt x="385" y="358"/>
                </a:cubicBezTo>
                <a:cubicBezTo>
                  <a:pt x="386" y="357"/>
                  <a:pt x="388" y="355"/>
                  <a:pt x="387" y="356"/>
                </a:cubicBezTo>
                <a:cubicBezTo>
                  <a:pt x="390" y="353"/>
                  <a:pt x="388" y="354"/>
                  <a:pt x="390" y="351"/>
                </a:cubicBezTo>
                <a:cubicBezTo>
                  <a:pt x="391" y="351"/>
                  <a:pt x="391" y="351"/>
                  <a:pt x="391" y="351"/>
                </a:cubicBezTo>
                <a:cubicBezTo>
                  <a:pt x="391" y="351"/>
                  <a:pt x="391" y="352"/>
                  <a:pt x="390" y="352"/>
                </a:cubicBezTo>
                <a:cubicBezTo>
                  <a:pt x="390" y="352"/>
                  <a:pt x="390" y="353"/>
                  <a:pt x="390" y="353"/>
                </a:cubicBezTo>
                <a:cubicBezTo>
                  <a:pt x="390" y="353"/>
                  <a:pt x="389" y="354"/>
                  <a:pt x="389" y="354"/>
                </a:cubicBezTo>
                <a:cubicBezTo>
                  <a:pt x="388" y="355"/>
                  <a:pt x="388" y="356"/>
                  <a:pt x="388" y="356"/>
                </a:cubicBezTo>
                <a:cubicBezTo>
                  <a:pt x="388" y="357"/>
                  <a:pt x="387" y="357"/>
                  <a:pt x="387" y="358"/>
                </a:cubicBezTo>
                <a:cubicBezTo>
                  <a:pt x="384" y="362"/>
                  <a:pt x="382" y="366"/>
                  <a:pt x="378" y="370"/>
                </a:cubicBezTo>
                <a:cubicBezTo>
                  <a:pt x="377" y="370"/>
                  <a:pt x="374" y="373"/>
                  <a:pt x="373" y="375"/>
                </a:cubicBezTo>
                <a:cubicBezTo>
                  <a:pt x="374" y="375"/>
                  <a:pt x="367" y="382"/>
                  <a:pt x="367" y="384"/>
                </a:cubicBezTo>
                <a:cubicBezTo>
                  <a:pt x="366" y="385"/>
                  <a:pt x="366" y="386"/>
                  <a:pt x="366" y="386"/>
                </a:cubicBezTo>
                <a:cubicBezTo>
                  <a:pt x="366" y="386"/>
                  <a:pt x="367" y="386"/>
                  <a:pt x="368" y="384"/>
                </a:cubicBezTo>
                <a:cubicBezTo>
                  <a:pt x="372" y="381"/>
                  <a:pt x="375" y="378"/>
                  <a:pt x="379" y="373"/>
                </a:cubicBezTo>
                <a:cubicBezTo>
                  <a:pt x="380" y="372"/>
                  <a:pt x="381" y="371"/>
                  <a:pt x="382" y="370"/>
                </a:cubicBezTo>
                <a:cubicBezTo>
                  <a:pt x="382" y="369"/>
                  <a:pt x="383" y="368"/>
                  <a:pt x="384" y="367"/>
                </a:cubicBezTo>
                <a:cubicBezTo>
                  <a:pt x="386" y="364"/>
                  <a:pt x="388" y="362"/>
                  <a:pt x="391" y="359"/>
                </a:cubicBezTo>
                <a:cubicBezTo>
                  <a:pt x="386" y="365"/>
                  <a:pt x="382" y="371"/>
                  <a:pt x="377" y="377"/>
                </a:cubicBezTo>
                <a:cubicBezTo>
                  <a:pt x="372" y="382"/>
                  <a:pt x="368" y="388"/>
                  <a:pt x="363" y="392"/>
                </a:cubicBezTo>
                <a:cubicBezTo>
                  <a:pt x="367" y="388"/>
                  <a:pt x="367" y="388"/>
                  <a:pt x="367" y="388"/>
                </a:cubicBezTo>
                <a:cubicBezTo>
                  <a:pt x="369" y="387"/>
                  <a:pt x="370" y="385"/>
                  <a:pt x="372" y="383"/>
                </a:cubicBezTo>
                <a:cubicBezTo>
                  <a:pt x="380" y="374"/>
                  <a:pt x="380" y="374"/>
                  <a:pt x="380" y="374"/>
                </a:cubicBezTo>
                <a:cubicBezTo>
                  <a:pt x="381" y="373"/>
                  <a:pt x="382" y="372"/>
                  <a:pt x="383" y="372"/>
                </a:cubicBezTo>
                <a:cubicBezTo>
                  <a:pt x="383" y="372"/>
                  <a:pt x="382" y="373"/>
                  <a:pt x="382" y="374"/>
                </a:cubicBezTo>
                <a:cubicBezTo>
                  <a:pt x="379" y="376"/>
                  <a:pt x="377" y="379"/>
                  <a:pt x="375" y="382"/>
                </a:cubicBezTo>
                <a:cubicBezTo>
                  <a:pt x="373" y="383"/>
                  <a:pt x="372" y="384"/>
                  <a:pt x="371" y="386"/>
                </a:cubicBezTo>
                <a:cubicBezTo>
                  <a:pt x="370" y="387"/>
                  <a:pt x="369" y="388"/>
                  <a:pt x="367" y="390"/>
                </a:cubicBezTo>
                <a:cubicBezTo>
                  <a:pt x="364" y="392"/>
                  <a:pt x="361" y="395"/>
                  <a:pt x="358" y="398"/>
                </a:cubicBezTo>
                <a:cubicBezTo>
                  <a:pt x="358" y="398"/>
                  <a:pt x="361" y="396"/>
                  <a:pt x="360" y="397"/>
                </a:cubicBezTo>
                <a:cubicBezTo>
                  <a:pt x="359" y="398"/>
                  <a:pt x="358" y="399"/>
                  <a:pt x="356" y="401"/>
                </a:cubicBezTo>
                <a:cubicBezTo>
                  <a:pt x="356" y="401"/>
                  <a:pt x="356" y="401"/>
                  <a:pt x="356" y="401"/>
                </a:cubicBezTo>
                <a:cubicBezTo>
                  <a:pt x="355" y="401"/>
                  <a:pt x="356" y="400"/>
                  <a:pt x="354" y="402"/>
                </a:cubicBezTo>
                <a:cubicBezTo>
                  <a:pt x="343" y="409"/>
                  <a:pt x="332" y="416"/>
                  <a:pt x="320" y="422"/>
                </a:cubicBezTo>
                <a:cubicBezTo>
                  <a:pt x="318" y="422"/>
                  <a:pt x="315" y="423"/>
                  <a:pt x="316" y="424"/>
                </a:cubicBezTo>
                <a:cubicBezTo>
                  <a:pt x="318" y="423"/>
                  <a:pt x="320" y="422"/>
                  <a:pt x="321" y="421"/>
                </a:cubicBezTo>
                <a:cubicBezTo>
                  <a:pt x="323" y="421"/>
                  <a:pt x="324" y="420"/>
                  <a:pt x="325" y="420"/>
                </a:cubicBezTo>
                <a:cubicBezTo>
                  <a:pt x="325" y="420"/>
                  <a:pt x="325" y="420"/>
                  <a:pt x="325" y="420"/>
                </a:cubicBezTo>
                <a:cubicBezTo>
                  <a:pt x="325" y="420"/>
                  <a:pt x="325" y="420"/>
                  <a:pt x="325" y="420"/>
                </a:cubicBezTo>
                <a:cubicBezTo>
                  <a:pt x="325" y="420"/>
                  <a:pt x="325" y="420"/>
                  <a:pt x="325" y="420"/>
                </a:cubicBezTo>
                <a:cubicBezTo>
                  <a:pt x="325" y="420"/>
                  <a:pt x="325" y="420"/>
                  <a:pt x="325" y="420"/>
                </a:cubicBezTo>
                <a:cubicBezTo>
                  <a:pt x="325" y="420"/>
                  <a:pt x="325" y="420"/>
                  <a:pt x="326" y="420"/>
                </a:cubicBezTo>
                <a:cubicBezTo>
                  <a:pt x="325" y="420"/>
                  <a:pt x="326" y="420"/>
                  <a:pt x="325" y="421"/>
                </a:cubicBezTo>
                <a:cubicBezTo>
                  <a:pt x="327" y="421"/>
                  <a:pt x="331" y="420"/>
                  <a:pt x="338" y="415"/>
                </a:cubicBezTo>
                <a:cubicBezTo>
                  <a:pt x="338" y="415"/>
                  <a:pt x="339" y="415"/>
                  <a:pt x="340" y="414"/>
                </a:cubicBezTo>
                <a:cubicBezTo>
                  <a:pt x="342" y="413"/>
                  <a:pt x="344" y="413"/>
                  <a:pt x="345" y="412"/>
                </a:cubicBezTo>
                <a:cubicBezTo>
                  <a:pt x="347" y="411"/>
                  <a:pt x="349" y="409"/>
                  <a:pt x="351" y="408"/>
                </a:cubicBezTo>
                <a:cubicBezTo>
                  <a:pt x="353" y="407"/>
                  <a:pt x="356" y="405"/>
                  <a:pt x="359" y="403"/>
                </a:cubicBezTo>
                <a:cubicBezTo>
                  <a:pt x="359" y="403"/>
                  <a:pt x="358" y="403"/>
                  <a:pt x="358" y="403"/>
                </a:cubicBezTo>
                <a:cubicBezTo>
                  <a:pt x="356" y="405"/>
                  <a:pt x="355" y="406"/>
                  <a:pt x="355" y="406"/>
                </a:cubicBezTo>
                <a:cubicBezTo>
                  <a:pt x="355" y="406"/>
                  <a:pt x="355" y="406"/>
                  <a:pt x="355" y="406"/>
                </a:cubicBezTo>
                <a:cubicBezTo>
                  <a:pt x="353" y="408"/>
                  <a:pt x="351" y="410"/>
                  <a:pt x="349" y="411"/>
                </a:cubicBezTo>
                <a:cubicBezTo>
                  <a:pt x="351" y="410"/>
                  <a:pt x="353" y="409"/>
                  <a:pt x="354" y="408"/>
                </a:cubicBezTo>
                <a:cubicBezTo>
                  <a:pt x="358" y="405"/>
                  <a:pt x="357" y="406"/>
                  <a:pt x="358" y="406"/>
                </a:cubicBezTo>
                <a:cubicBezTo>
                  <a:pt x="358" y="406"/>
                  <a:pt x="358" y="406"/>
                  <a:pt x="358" y="406"/>
                </a:cubicBezTo>
                <a:cubicBezTo>
                  <a:pt x="345" y="415"/>
                  <a:pt x="333" y="422"/>
                  <a:pt x="322" y="428"/>
                </a:cubicBezTo>
                <a:cubicBezTo>
                  <a:pt x="324" y="427"/>
                  <a:pt x="327" y="426"/>
                  <a:pt x="329" y="425"/>
                </a:cubicBezTo>
                <a:cubicBezTo>
                  <a:pt x="331" y="424"/>
                  <a:pt x="334" y="423"/>
                  <a:pt x="335" y="421"/>
                </a:cubicBezTo>
                <a:cubicBezTo>
                  <a:pt x="335" y="421"/>
                  <a:pt x="337" y="421"/>
                  <a:pt x="337" y="421"/>
                </a:cubicBezTo>
                <a:cubicBezTo>
                  <a:pt x="340" y="420"/>
                  <a:pt x="344" y="417"/>
                  <a:pt x="347" y="415"/>
                </a:cubicBezTo>
                <a:cubicBezTo>
                  <a:pt x="348" y="415"/>
                  <a:pt x="345" y="417"/>
                  <a:pt x="343" y="418"/>
                </a:cubicBezTo>
                <a:cubicBezTo>
                  <a:pt x="341" y="419"/>
                  <a:pt x="338" y="420"/>
                  <a:pt x="337" y="421"/>
                </a:cubicBezTo>
                <a:cubicBezTo>
                  <a:pt x="339" y="421"/>
                  <a:pt x="341" y="419"/>
                  <a:pt x="343" y="418"/>
                </a:cubicBezTo>
                <a:cubicBezTo>
                  <a:pt x="344" y="418"/>
                  <a:pt x="335" y="423"/>
                  <a:pt x="344" y="419"/>
                </a:cubicBezTo>
                <a:cubicBezTo>
                  <a:pt x="345" y="418"/>
                  <a:pt x="338" y="423"/>
                  <a:pt x="342" y="422"/>
                </a:cubicBezTo>
                <a:cubicBezTo>
                  <a:pt x="342" y="422"/>
                  <a:pt x="342" y="421"/>
                  <a:pt x="344" y="421"/>
                </a:cubicBezTo>
                <a:cubicBezTo>
                  <a:pt x="343" y="421"/>
                  <a:pt x="342" y="422"/>
                  <a:pt x="341" y="423"/>
                </a:cubicBezTo>
                <a:cubicBezTo>
                  <a:pt x="340" y="423"/>
                  <a:pt x="339" y="424"/>
                  <a:pt x="339" y="425"/>
                </a:cubicBezTo>
                <a:cubicBezTo>
                  <a:pt x="338" y="425"/>
                  <a:pt x="340" y="424"/>
                  <a:pt x="340" y="424"/>
                </a:cubicBezTo>
                <a:cubicBezTo>
                  <a:pt x="344" y="422"/>
                  <a:pt x="347" y="420"/>
                  <a:pt x="350" y="418"/>
                </a:cubicBezTo>
                <a:cubicBezTo>
                  <a:pt x="354" y="415"/>
                  <a:pt x="357" y="413"/>
                  <a:pt x="361" y="410"/>
                </a:cubicBezTo>
                <a:cubicBezTo>
                  <a:pt x="360" y="410"/>
                  <a:pt x="356" y="413"/>
                  <a:pt x="356" y="413"/>
                </a:cubicBezTo>
                <a:cubicBezTo>
                  <a:pt x="357" y="412"/>
                  <a:pt x="358" y="411"/>
                  <a:pt x="360" y="410"/>
                </a:cubicBezTo>
                <a:cubicBezTo>
                  <a:pt x="360" y="409"/>
                  <a:pt x="361" y="409"/>
                  <a:pt x="362" y="408"/>
                </a:cubicBezTo>
                <a:cubicBezTo>
                  <a:pt x="365" y="406"/>
                  <a:pt x="367" y="404"/>
                  <a:pt x="368" y="403"/>
                </a:cubicBezTo>
                <a:cubicBezTo>
                  <a:pt x="368" y="403"/>
                  <a:pt x="368" y="403"/>
                  <a:pt x="369" y="403"/>
                </a:cubicBezTo>
                <a:cubicBezTo>
                  <a:pt x="367" y="405"/>
                  <a:pt x="364" y="408"/>
                  <a:pt x="361" y="411"/>
                </a:cubicBezTo>
                <a:cubicBezTo>
                  <a:pt x="360" y="412"/>
                  <a:pt x="364" y="408"/>
                  <a:pt x="363" y="409"/>
                </a:cubicBezTo>
                <a:cubicBezTo>
                  <a:pt x="356" y="415"/>
                  <a:pt x="363" y="410"/>
                  <a:pt x="362" y="412"/>
                </a:cubicBezTo>
                <a:cubicBezTo>
                  <a:pt x="364" y="409"/>
                  <a:pt x="368" y="407"/>
                  <a:pt x="370" y="405"/>
                </a:cubicBezTo>
                <a:cubicBezTo>
                  <a:pt x="372" y="402"/>
                  <a:pt x="375" y="399"/>
                  <a:pt x="379" y="396"/>
                </a:cubicBezTo>
                <a:cubicBezTo>
                  <a:pt x="383" y="391"/>
                  <a:pt x="391" y="383"/>
                  <a:pt x="391" y="382"/>
                </a:cubicBezTo>
                <a:cubicBezTo>
                  <a:pt x="390" y="381"/>
                  <a:pt x="396" y="374"/>
                  <a:pt x="398" y="371"/>
                </a:cubicBezTo>
                <a:cubicBezTo>
                  <a:pt x="399" y="369"/>
                  <a:pt x="401" y="366"/>
                  <a:pt x="402" y="364"/>
                </a:cubicBezTo>
                <a:cubicBezTo>
                  <a:pt x="404" y="362"/>
                  <a:pt x="403" y="363"/>
                  <a:pt x="402" y="363"/>
                </a:cubicBezTo>
                <a:cubicBezTo>
                  <a:pt x="401" y="365"/>
                  <a:pt x="401" y="365"/>
                  <a:pt x="401" y="366"/>
                </a:cubicBezTo>
                <a:cubicBezTo>
                  <a:pt x="396" y="372"/>
                  <a:pt x="391" y="379"/>
                  <a:pt x="385" y="386"/>
                </a:cubicBezTo>
                <a:cubicBezTo>
                  <a:pt x="381" y="391"/>
                  <a:pt x="379" y="392"/>
                  <a:pt x="380" y="390"/>
                </a:cubicBezTo>
                <a:cubicBezTo>
                  <a:pt x="381" y="389"/>
                  <a:pt x="382" y="388"/>
                  <a:pt x="383" y="387"/>
                </a:cubicBezTo>
                <a:cubicBezTo>
                  <a:pt x="386" y="384"/>
                  <a:pt x="389" y="381"/>
                  <a:pt x="391" y="378"/>
                </a:cubicBezTo>
                <a:cubicBezTo>
                  <a:pt x="394" y="374"/>
                  <a:pt x="397" y="369"/>
                  <a:pt x="400" y="364"/>
                </a:cubicBezTo>
                <a:cubicBezTo>
                  <a:pt x="397" y="368"/>
                  <a:pt x="395" y="371"/>
                  <a:pt x="392" y="373"/>
                </a:cubicBezTo>
                <a:cubicBezTo>
                  <a:pt x="391" y="375"/>
                  <a:pt x="390" y="376"/>
                  <a:pt x="389" y="378"/>
                </a:cubicBezTo>
                <a:cubicBezTo>
                  <a:pt x="387" y="379"/>
                  <a:pt x="386" y="380"/>
                  <a:pt x="385" y="382"/>
                </a:cubicBezTo>
                <a:cubicBezTo>
                  <a:pt x="384" y="383"/>
                  <a:pt x="382" y="385"/>
                  <a:pt x="382" y="384"/>
                </a:cubicBezTo>
                <a:cubicBezTo>
                  <a:pt x="382" y="383"/>
                  <a:pt x="385" y="382"/>
                  <a:pt x="385" y="381"/>
                </a:cubicBezTo>
                <a:cubicBezTo>
                  <a:pt x="388" y="378"/>
                  <a:pt x="388" y="378"/>
                  <a:pt x="388" y="376"/>
                </a:cubicBezTo>
                <a:cubicBezTo>
                  <a:pt x="389" y="375"/>
                  <a:pt x="388" y="375"/>
                  <a:pt x="389" y="374"/>
                </a:cubicBezTo>
                <a:cubicBezTo>
                  <a:pt x="389" y="373"/>
                  <a:pt x="390" y="373"/>
                  <a:pt x="390" y="372"/>
                </a:cubicBezTo>
                <a:cubicBezTo>
                  <a:pt x="392" y="370"/>
                  <a:pt x="394" y="368"/>
                  <a:pt x="396" y="365"/>
                </a:cubicBezTo>
                <a:cubicBezTo>
                  <a:pt x="393" y="368"/>
                  <a:pt x="392" y="370"/>
                  <a:pt x="391" y="371"/>
                </a:cubicBezTo>
                <a:cubicBezTo>
                  <a:pt x="390" y="372"/>
                  <a:pt x="390" y="372"/>
                  <a:pt x="389" y="373"/>
                </a:cubicBezTo>
                <a:cubicBezTo>
                  <a:pt x="390" y="372"/>
                  <a:pt x="391" y="371"/>
                  <a:pt x="393" y="369"/>
                </a:cubicBezTo>
                <a:cubicBezTo>
                  <a:pt x="396" y="365"/>
                  <a:pt x="399" y="361"/>
                  <a:pt x="402" y="357"/>
                </a:cubicBezTo>
                <a:cubicBezTo>
                  <a:pt x="402" y="357"/>
                  <a:pt x="402" y="357"/>
                  <a:pt x="402" y="357"/>
                </a:cubicBezTo>
                <a:cubicBezTo>
                  <a:pt x="403" y="358"/>
                  <a:pt x="403" y="358"/>
                  <a:pt x="405" y="355"/>
                </a:cubicBezTo>
                <a:cubicBezTo>
                  <a:pt x="407" y="351"/>
                  <a:pt x="409" y="347"/>
                  <a:pt x="412" y="344"/>
                </a:cubicBezTo>
                <a:cubicBezTo>
                  <a:pt x="414" y="341"/>
                  <a:pt x="415" y="338"/>
                  <a:pt x="417" y="335"/>
                </a:cubicBezTo>
                <a:cubicBezTo>
                  <a:pt x="419" y="331"/>
                  <a:pt x="419" y="330"/>
                  <a:pt x="419" y="329"/>
                </a:cubicBezTo>
                <a:cubicBezTo>
                  <a:pt x="419" y="327"/>
                  <a:pt x="417" y="331"/>
                  <a:pt x="416" y="333"/>
                </a:cubicBezTo>
                <a:cubicBezTo>
                  <a:pt x="415" y="335"/>
                  <a:pt x="414" y="336"/>
                  <a:pt x="413" y="338"/>
                </a:cubicBezTo>
                <a:cubicBezTo>
                  <a:pt x="412" y="340"/>
                  <a:pt x="412" y="342"/>
                  <a:pt x="410" y="343"/>
                </a:cubicBezTo>
                <a:cubicBezTo>
                  <a:pt x="410" y="343"/>
                  <a:pt x="410" y="343"/>
                  <a:pt x="410" y="343"/>
                </a:cubicBezTo>
                <a:cubicBezTo>
                  <a:pt x="417" y="333"/>
                  <a:pt x="420" y="322"/>
                  <a:pt x="426" y="309"/>
                </a:cubicBezTo>
                <a:cubicBezTo>
                  <a:pt x="425" y="312"/>
                  <a:pt x="424" y="315"/>
                  <a:pt x="423" y="317"/>
                </a:cubicBezTo>
                <a:cubicBezTo>
                  <a:pt x="422" y="320"/>
                  <a:pt x="421" y="323"/>
                  <a:pt x="420" y="325"/>
                </a:cubicBezTo>
                <a:cubicBezTo>
                  <a:pt x="422" y="322"/>
                  <a:pt x="424" y="319"/>
                  <a:pt x="426" y="315"/>
                </a:cubicBezTo>
                <a:cubicBezTo>
                  <a:pt x="428" y="312"/>
                  <a:pt x="430" y="307"/>
                  <a:pt x="432" y="303"/>
                </a:cubicBezTo>
                <a:cubicBezTo>
                  <a:pt x="433" y="301"/>
                  <a:pt x="435" y="293"/>
                  <a:pt x="435" y="292"/>
                </a:cubicBezTo>
                <a:cubicBezTo>
                  <a:pt x="434" y="290"/>
                  <a:pt x="433" y="298"/>
                  <a:pt x="432" y="300"/>
                </a:cubicBezTo>
                <a:cubicBezTo>
                  <a:pt x="432" y="300"/>
                  <a:pt x="431" y="302"/>
                  <a:pt x="431" y="302"/>
                </a:cubicBezTo>
                <a:cubicBezTo>
                  <a:pt x="430" y="303"/>
                  <a:pt x="431" y="306"/>
                  <a:pt x="430" y="306"/>
                </a:cubicBezTo>
                <a:cubicBezTo>
                  <a:pt x="429" y="306"/>
                  <a:pt x="430" y="304"/>
                  <a:pt x="430" y="303"/>
                </a:cubicBezTo>
                <a:cubicBezTo>
                  <a:pt x="431" y="301"/>
                  <a:pt x="431" y="298"/>
                  <a:pt x="432" y="296"/>
                </a:cubicBezTo>
                <a:cubicBezTo>
                  <a:pt x="433" y="295"/>
                  <a:pt x="433" y="294"/>
                  <a:pt x="433" y="293"/>
                </a:cubicBezTo>
                <a:cubicBezTo>
                  <a:pt x="433" y="292"/>
                  <a:pt x="433" y="291"/>
                  <a:pt x="433" y="292"/>
                </a:cubicBezTo>
                <a:cubicBezTo>
                  <a:pt x="431" y="296"/>
                  <a:pt x="432" y="292"/>
                  <a:pt x="431" y="293"/>
                </a:cubicBezTo>
                <a:cubicBezTo>
                  <a:pt x="430" y="293"/>
                  <a:pt x="430" y="293"/>
                  <a:pt x="429" y="298"/>
                </a:cubicBezTo>
                <a:cubicBezTo>
                  <a:pt x="428" y="299"/>
                  <a:pt x="427" y="303"/>
                  <a:pt x="426" y="304"/>
                </a:cubicBezTo>
                <a:cubicBezTo>
                  <a:pt x="427" y="300"/>
                  <a:pt x="429" y="294"/>
                  <a:pt x="431" y="287"/>
                </a:cubicBezTo>
                <a:cubicBezTo>
                  <a:pt x="429" y="292"/>
                  <a:pt x="429" y="295"/>
                  <a:pt x="428" y="297"/>
                </a:cubicBezTo>
                <a:cubicBezTo>
                  <a:pt x="427" y="301"/>
                  <a:pt x="426" y="301"/>
                  <a:pt x="426" y="301"/>
                </a:cubicBezTo>
                <a:cubicBezTo>
                  <a:pt x="425" y="301"/>
                  <a:pt x="426" y="299"/>
                  <a:pt x="427" y="297"/>
                </a:cubicBezTo>
                <a:cubicBezTo>
                  <a:pt x="429" y="290"/>
                  <a:pt x="431" y="284"/>
                  <a:pt x="432" y="278"/>
                </a:cubicBezTo>
                <a:cubicBezTo>
                  <a:pt x="433" y="271"/>
                  <a:pt x="434" y="263"/>
                  <a:pt x="434" y="258"/>
                </a:cubicBezTo>
                <a:cubicBezTo>
                  <a:pt x="433" y="260"/>
                  <a:pt x="433" y="262"/>
                  <a:pt x="432" y="264"/>
                </a:cubicBezTo>
                <a:cubicBezTo>
                  <a:pt x="432" y="267"/>
                  <a:pt x="431" y="269"/>
                  <a:pt x="431" y="271"/>
                </a:cubicBezTo>
                <a:cubicBezTo>
                  <a:pt x="430" y="272"/>
                  <a:pt x="430" y="274"/>
                  <a:pt x="430" y="273"/>
                </a:cubicBezTo>
                <a:cubicBezTo>
                  <a:pt x="429" y="271"/>
                  <a:pt x="430" y="267"/>
                  <a:pt x="430" y="262"/>
                </a:cubicBezTo>
                <a:cubicBezTo>
                  <a:pt x="431" y="258"/>
                  <a:pt x="432" y="253"/>
                  <a:pt x="433" y="254"/>
                </a:cubicBezTo>
                <a:cubicBezTo>
                  <a:pt x="434" y="257"/>
                  <a:pt x="435" y="255"/>
                  <a:pt x="436" y="256"/>
                </a:cubicBezTo>
                <a:cubicBezTo>
                  <a:pt x="437" y="257"/>
                  <a:pt x="437" y="255"/>
                  <a:pt x="437" y="254"/>
                </a:cubicBezTo>
                <a:cubicBezTo>
                  <a:pt x="437" y="249"/>
                  <a:pt x="438" y="247"/>
                  <a:pt x="439" y="243"/>
                </a:cubicBezTo>
                <a:cubicBezTo>
                  <a:pt x="439" y="247"/>
                  <a:pt x="439" y="249"/>
                  <a:pt x="439" y="253"/>
                </a:cubicBezTo>
                <a:cubicBezTo>
                  <a:pt x="439" y="254"/>
                  <a:pt x="439" y="254"/>
                  <a:pt x="439" y="254"/>
                </a:cubicBezTo>
                <a:cubicBezTo>
                  <a:pt x="439" y="256"/>
                  <a:pt x="438" y="260"/>
                  <a:pt x="439" y="260"/>
                </a:cubicBezTo>
                <a:cubicBezTo>
                  <a:pt x="439" y="260"/>
                  <a:pt x="439" y="260"/>
                  <a:pt x="440" y="259"/>
                </a:cubicBezTo>
                <a:cubicBezTo>
                  <a:pt x="440" y="255"/>
                  <a:pt x="440" y="255"/>
                  <a:pt x="440" y="252"/>
                </a:cubicBezTo>
                <a:cubicBezTo>
                  <a:pt x="440" y="251"/>
                  <a:pt x="440" y="251"/>
                  <a:pt x="440" y="249"/>
                </a:cubicBezTo>
                <a:cubicBezTo>
                  <a:pt x="440" y="254"/>
                  <a:pt x="440" y="258"/>
                  <a:pt x="440" y="263"/>
                </a:cubicBezTo>
                <a:cubicBezTo>
                  <a:pt x="440" y="267"/>
                  <a:pt x="440" y="272"/>
                  <a:pt x="439" y="278"/>
                </a:cubicBezTo>
                <a:cubicBezTo>
                  <a:pt x="439" y="275"/>
                  <a:pt x="440" y="273"/>
                  <a:pt x="441" y="268"/>
                </a:cubicBezTo>
                <a:cubicBezTo>
                  <a:pt x="440" y="274"/>
                  <a:pt x="439" y="279"/>
                  <a:pt x="439" y="283"/>
                </a:cubicBezTo>
                <a:cubicBezTo>
                  <a:pt x="439" y="280"/>
                  <a:pt x="440" y="279"/>
                  <a:pt x="441" y="275"/>
                </a:cubicBezTo>
                <a:cubicBezTo>
                  <a:pt x="441" y="270"/>
                  <a:pt x="442" y="269"/>
                  <a:pt x="443" y="265"/>
                </a:cubicBezTo>
                <a:cubicBezTo>
                  <a:pt x="444" y="259"/>
                  <a:pt x="446" y="254"/>
                  <a:pt x="447" y="246"/>
                </a:cubicBezTo>
                <a:cubicBezTo>
                  <a:pt x="447" y="246"/>
                  <a:pt x="447" y="246"/>
                  <a:pt x="447" y="246"/>
                </a:cubicBezTo>
                <a:cubicBezTo>
                  <a:pt x="447" y="246"/>
                  <a:pt x="447" y="246"/>
                  <a:pt x="447" y="246"/>
                </a:cubicBezTo>
                <a:cubicBezTo>
                  <a:pt x="447" y="246"/>
                  <a:pt x="447" y="246"/>
                  <a:pt x="447" y="246"/>
                </a:cubicBezTo>
                <a:cubicBezTo>
                  <a:pt x="447" y="239"/>
                  <a:pt x="446" y="232"/>
                  <a:pt x="447" y="226"/>
                </a:cubicBezTo>
                <a:cubicBezTo>
                  <a:pt x="448" y="228"/>
                  <a:pt x="447" y="232"/>
                  <a:pt x="448" y="234"/>
                </a:cubicBezTo>
                <a:cubicBezTo>
                  <a:pt x="447" y="228"/>
                  <a:pt x="449" y="230"/>
                  <a:pt x="448" y="223"/>
                </a:cubicBezTo>
                <a:cubicBezTo>
                  <a:pt x="447" y="219"/>
                  <a:pt x="447" y="215"/>
                  <a:pt x="448" y="215"/>
                </a:cubicBezTo>
                <a:cubicBezTo>
                  <a:pt x="448" y="215"/>
                  <a:pt x="448" y="215"/>
                  <a:pt x="448" y="215"/>
                </a:cubicBezTo>
                <a:cubicBezTo>
                  <a:pt x="448" y="219"/>
                  <a:pt x="449" y="224"/>
                  <a:pt x="449" y="229"/>
                </a:cubicBezTo>
                <a:cubicBezTo>
                  <a:pt x="449" y="229"/>
                  <a:pt x="449" y="229"/>
                  <a:pt x="449" y="228"/>
                </a:cubicBezTo>
                <a:cubicBezTo>
                  <a:pt x="449" y="229"/>
                  <a:pt x="449" y="229"/>
                  <a:pt x="449" y="229"/>
                </a:cubicBezTo>
                <a:cubicBezTo>
                  <a:pt x="449" y="231"/>
                  <a:pt x="449" y="233"/>
                  <a:pt x="449" y="236"/>
                </a:cubicBezTo>
                <a:cubicBezTo>
                  <a:pt x="449" y="237"/>
                  <a:pt x="449" y="238"/>
                  <a:pt x="449" y="239"/>
                </a:cubicBezTo>
                <a:cubicBezTo>
                  <a:pt x="449" y="242"/>
                  <a:pt x="449" y="245"/>
                  <a:pt x="448" y="248"/>
                </a:cubicBezTo>
                <a:cubicBezTo>
                  <a:pt x="449" y="248"/>
                  <a:pt x="450" y="248"/>
                  <a:pt x="450" y="246"/>
                </a:cubicBezTo>
                <a:close/>
                <a:moveTo>
                  <a:pt x="434" y="165"/>
                </a:moveTo>
                <a:cubicBezTo>
                  <a:pt x="434" y="165"/>
                  <a:pt x="434" y="166"/>
                  <a:pt x="434" y="166"/>
                </a:cubicBezTo>
                <a:cubicBezTo>
                  <a:pt x="434" y="165"/>
                  <a:pt x="433" y="164"/>
                  <a:pt x="433" y="163"/>
                </a:cubicBezTo>
                <a:cubicBezTo>
                  <a:pt x="433" y="163"/>
                  <a:pt x="433" y="164"/>
                  <a:pt x="434" y="165"/>
                </a:cubicBezTo>
                <a:close/>
                <a:moveTo>
                  <a:pt x="168" y="26"/>
                </a:moveTo>
                <a:cubicBezTo>
                  <a:pt x="170" y="25"/>
                  <a:pt x="173" y="24"/>
                  <a:pt x="176" y="23"/>
                </a:cubicBezTo>
                <a:cubicBezTo>
                  <a:pt x="176" y="23"/>
                  <a:pt x="176" y="23"/>
                  <a:pt x="176" y="23"/>
                </a:cubicBezTo>
                <a:cubicBezTo>
                  <a:pt x="173" y="24"/>
                  <a:pt x="170" y="25"/>
                  <a:pt x="167" y="26"/>
                </a:cubicBezTo>
                <a:cubicBezTo>
                  <a:pt x="167" y="26"/>
                  <a:pt x="168" y="26"/>
                  <a:pt x="168" y="26"/>
                </a:cubicBezTo>
                <a:close/>
                <a:moveTo>
                  <a:pt x="317" y="61"/>
                </a:moveTo>
                <a:cubicBezTo>
                  <a:pt x="318" y="62"/>
                  <a:pt x="319" y="62"/>
                  <a:pt x="320" y="62"/>
                </a:cubicBezTo>
                <a:cubicBezTo>
                  <a:pt x="319" y="62"/>
                  <a:pt x="319" y="62"/>
                  <a:pt x="318" y="62"/>
                </a:cubicBezTo>
                <a:cubicBezTo>
                  <a:pt x="318" y="62"/>
                  <a:pt x="317" y="61"/>
                  <a:pt x="316" y="61"/>
                </a:cubicBezTo>
                <a:cubicBezTo>
                  <a:pt x="317" y="61"/>
                  <a:pt x="317" y="61"/>
                  <a:pt x="317" y="61"/>
                </a:cubicBezTo>
                <a:close/>
                <a:moveTo>
                  <a:pt x="311" y="60"/>
                </a:moveTo>
                <a:cubicBezTo>
                  <a:pt x="310" y="60"/>
                  <a:pt x="310" y="60"/>
                  <a:pt x="309" y="59"/>
                </a:cubicBezTo>
                <a:cubicBezTo>
                  <a:pt x="309" y="59"/>
                  <a:pt x="308" y="59"/>
                  <a:pt x="308" y="59"/>
                </a:cubicBezTo>
                <a:cubicBezTo>
                  <a:pt x="309" y="59"/>
                  <a:pt x="310" y="60"/>
                  <a:pt x="311" y="60"/>
                </a:cubicBezTo>
                <a:close/>
                <a:moveTo>
                  <a:pt x="300" y="41"/>
                </a:moveTo>
                <a:cubicBezTo>
                  <a:pt x="299" y="40"/>
                  <a:pt x="298" y="40"/>
                  <a:pt x="298" y="40"/>
                </a:cubicBezTo>
                <a:cubicBezTo>
                  <a:pt x="299" y="40"/>
                  <a:pt x="299" y="40"/>
                  <a:pt x="300" y="41"/>
                </a:cubicBezTo>
                <a:close/>
                <a:moveTo>
                  <a:pt x="297" y="53"/>
                </a:moveTo>
                <a:cubicBezTo>
                  <a:pt x="298" y="53"/>
                  <a:pt x="298" y="54"/>
                  <a:pt x="299" y="54"/>
                </a:cubicBezTo>
                <a:cubicBezTo>
                  <a:pt x="298" y="54"/>
                  <a:pt x="298" y="54"/>
                  <a:pt x="297" y="53"/>
                </a:cubicBezTo>
                <a:cubicBezTo>
                  <a:pt x="296" y="53"/>
                  <a:pt x="296" y="53"/>
                  <a:pt x="295" y="53"/>
                </a:cubicBezTo>
                <a:cubicBezTo>
                  <a:pt x="296" y="53"/>
                  <a:pt x="296" y="53"/>
                  <a:pt x="297" y="53"/>
                </a:cubicBezTo>
                <a:close/>
                <a:moveTo>
                  <a:pt x="289" y="37"/>
                </a:moveTo>
                <a:cubicBezTo>
                  <a:pt x="288" y="37"/>
                  <a:pt x="288" y="37"/>
                  <a:pt x="288" y="37"/>
                </a:cubicBezTo>
                <a:cubicBezTo>
                  <a:pt x="288" y="37"/>
                  <a:pt x="288" y="37"/>
                  <a:pt x="288" y="37"/>
                </a:cubicBezTo>
                <a:cubicBezTo>
                  <a:pt x="288" y="37"/>
                  <a:pt x="288" y="37"/>
                  <a:pt x="289" y="37"/>
                </a:cubicBezTo>
                <a:close/>
                <a:moveTo>
                  <a:pt x="274" y="49"/>
                </a:moveTo>
                <a:cubicBezTo>
                  <a:pt x="276" y="49"/>
                  <a:pt x="277" y="49"/>
                  <a:pt x="279" y="49"/>
                </a:cubicBezTo>
                <a:cubicBezTo>
                  <a:pt x="281" y="50"/>
                  <a:pt x="282" y="50"/>
                  <a:pt x="284" y="51"/>
                </a:cubicBezTo>
                <a:cubicBezTo>
                  <a:pt x="286" y="51"/>
                  <a:pt x="288" y="52"/>
                  <a:pt x="289" y="52"/>
                </a:cubicBezTo>
                <a:cubicBezTo>
                  <a:pt x="289" y="52"/>
                  <a:pt x="288" y="52"/>
                  <a:pt x="287" y="52"/>
                </a:cubicBezTo>
                <a:cubicBezTo>
                  <a:pt x="284" y="51"/>
                  <a:pt x="280" y="50"/>
                  <a:pt x="277" y="50"/>
                </a:cubicBezTo>
                <a:cubicBezTo>
                  <a:pt x="271" y="49"/>
                  <a:pt x="272" y="49"/>
                  <a:pt x="270" y="48"/>
                </a:cubicBezTo>
                <a:cubicBezTo>
                  <a:pt x="270" y="48"/>
                  <a:pt x="272" y="48"/>
                  <a:pt x="274" y="49"/>
                </a:cubicBezTo>
                <a:close/>
                <a:moveTo>
                  <a:pt x="184" y="197"/>
                </a:moveTo>
                <a:cubicBezTo>
                  <a:pt x="183" y="198"/>
                  <a:pt x="183" y="198"/>
                  <a:pt x="182" y="198"/>
                </a:cubicBezTo>
                <a:cubicBezTo>
                  <a:pt x="183" y="198"/>
                  <a:pt x="183" y="198"/>
                  <a:pt x="184" y="197"/>
                </a:cubicBezTo>
                <a:close/>
                <a:moveTo>
                  <a:pt x="132" y="186"/>
                </a:moveTo>
                <a:cubicBezTo>
                  <a:pt x="132" y="186"/>
                  <a:pt x="132" y="186"/>
                  <a:pt x="132" y="186"/>
                </a:cubicBezTo>
                <a:cubicBezTo>
                  <a:pt x="132" y="186"/>
                  <a:pt x="131" y="186"/>
                  <a:pt x="131" y="187"/>
                </a:cubicBezTo>
                <a:cubicBezTo>
                  <a:pt x="131" y="186"/>
                  <a:pt x="132" y="186"/>
                  <a:pt x="132" y="186"/>
                </a:cubicBezTo>
                <a:close/>
                <a:moveTo>
                  <a:pt x="128" y="188"/>
                </a:moveTo>
                <a:cubicBezTo>
                  <a:pt x="128" y="188"/>
                  <a:pt x="128" y="188"/>
                  <a:pt x="128" y="188"/>
                </a:cubicBezTo>
                <a:cubicBezTo>
                  <a:pt x="128" y="187"/>
                  <a:pt x="128" y="187"/>
                  <a:pt x="128" y="187"/>
                </a:cubicBezTo>
                <a:cubicBezTo>
                  <a:pt x="128" y="187"/>
                  <a:pt x="128" y="187"/>
                  <a:pt x="128" y="187"/>
                </a:cubicBezTo>
                <a:cubicBezTo>
                  <a:pt x="128" y="187"/>
                  <a:pt x="128" y="187"/>
                  <a:pt x="128" y="187"/>
                </a:cubicBezTo>
                <a:cubicBezTo>
                  <a:pt x="128" y="187"/>
                  <a:pt x="128" y="187"/>
                  <a:pt x="128" y="187"/>
                </a:cubicBezTo>
                <a:cubicBezTo>
                  <a:pt x="128" y="188"/>
                  <a:pt x="128" y="189"/>
                  <a:pt x="127" y="190"/>
                </a:cubicBezTo>
                <a:cubicBezTo>
                  <a:pt x="127" y="189"/>
                  <a:pt x="128" y="189"/>
                  <a:pt x="128" y="188"/>
                </a:cubicBezTo>
                <a:close/>
                <a:moveTo>
                  <a:pt x="115" y="209"/>
                </a:moveTo>
                <a:cubicBezTo>
                  <a:pt x="115" y="208"/>
                  <a:pt x="116" y="207"/>
                  <a:pt x="117" y="206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8"/>
                  <a:pt x="116" y="209"/>
                  <a:pt x="115" y="210"/>
                </a:cubicBezTo>
                <a:cubicBezTo>
                  <a:pt x="115" y="211"/>
                  <a:pt x="115" y="211"/>
                  <a:pt x="114" y="212"/>
                </a:cubicBezTo>
                <a:cubicBezTo>
                  <a:pt x="114" y="213"/>
                  <a:pt x="114" y="214"/>
                  <a:pt x="115" y="213"/>
                </a:cubicBezTo>
                <a:cubicBezTo>
                  <a:pt x="116" y="213"/>
                  <a:pt x="116" y="214"/>
                  <a:pt x="114" y="217"/>
                </a:cubicBezTo>
                <a:cubicBezTo>
                  <a:pt x="114" y="218"/>
                  <a:pt x="113" y="219"/>
                  <a:pt x="112" y="221"/>
                </a:cubicBezTo>
                <a:cubicBezTo>
                  <a:pt x="113" y="220"/>
                  <a:pt x="113" y="219"/>
                  <a:pt x="113" y="218"/>
                </a:cubicBezTo>
                <a:cubicBezTo>
                  <a:pt x="113" y="217"/>
                  <a:pt x="113" y="216"/>
                  <a:pt x="114" y="214"/>
                </a:cubicBezTo>
                <a:cubicBezTo>
                  <a:pt x="114" y="213"/>
                  <a:pt x="114" y="212"/>
                  <a:pt x="114" y="211"/>
                </a:cubicBezTo>
                <a:cubicBezTo>
                  <a:pt x="114" y="210"/>
                  <a:pt x="115" y="210"/>
                  <a:pt x="115" y="209"/>
                </a:cubicBezTo>
                <a:close/>
                <a:moveTo>
                  <a:pt x="113" y="211"/>
                </a:moveTo>
                <a:cubicBezTo>
                  <a:pt x="113" y="211"/>
                  <a:pt x="114" y="211"/>
                  <a:pt x="114" y="211"/>
                </a:cubicBezTo>
                <a:cubicBezTo>
                  <a:pt x="114" y="211"/>
                  <a:pt x="114" y="211"/>
                  <a:pt x="114" y="211"/>
                </a:cubicBezTo>
                <a:cubicBezTo>
                  <a:pt x="113" y="215"/>
                  <a:pt x="112" y="219"/>
                  <a:pt x="112" y="222"/>
                </a:cubicBezTo>
                <a:cubicBezTo>
                  <a:pt x="112" y="224"/>
                  <a:pt x="111" y="225"/>
                  <a:pt x="111" y="226"/>
                </a:cubicBezTo>
                <a:cubicBezTo>
                  <a:pt x="111" y="221"/>
                  <a:pt x="113" y="217"/>
                  <a:pt x="113" y="211"/>
                </a:cubicBezTo>
                <a:close/>
                <a:moveTo>
                  <a:pt x="235" y="389"/>
                </a:moveTo>
                <a:cubicBezTo>
                  <a:pt x="235" y="389"/>
                  <a:pt x="235" y="389"/>
                  <a:pt x="235" y="389"/>
                </a:cubicBezTo>
                <a:cubicBezTo>
                  <a:pt x="235" y="389"/>
                  <a:pt x="235" y="389"/>
                  <a:pt x="235" y="389"/>
                </a:cubicBezTo>
                <a:cubicBezTo>
                  <a:pt x="235" y="389"/>
                  <a:pt x="235" y="389"/>
                  <a:pt x="235" y="389"/>
                </a:cubicBezTo>
                <a:close/>
                <a:moveTo>
                  <a:pt x="233" y="374"/>
                </a:moveTo>
                <a:cubicBezTo>
                  <a:pt x="234" y="374"/>
                  <a:pt x="236" y="374"/>
                  <a:pt x="237" y="374"/>
                </a:cubicBezTo>
                <a:cubicBezTo>
                  <a:pt x="236" y="374"/>
                  <a:pt x="234" y="374"/>
                  <a:pt x="233" y="374"/>
                </a:cubicBezTo>
                <a:close/>
                <a:moveTo>
                  <a:pt x="232" y="374"/>
                </a:moveTo>
                <a:cubicBezTo>
                  <a:pt x="232" y="374"/>
                  <a:pt x="232" y="374"/>
                  <a:pt x="232" y="374"/>
                </a:cubicBezTo>
                <a:cubicBezTo>
                  <a:pt x="232" y="374"/>
                  <a:pt x="232" y="374"/>
                  <a:pt x="232" y="374"/>
                </a:cubicBezTo>
                <a:cubicBezTo>
                  <a:pt x="233" y="374"/>
                  <a:pt x="235" y="373"/>
                  <a:pt x="236" y="373"/>
                </a:cubicBezTo>
                <a:cubicBezTo>
                  <a:pt x="238" y="373"/>
                  <a:pt x="238" y="373"/>
                  <a:pt x="238" y="373"/>
                </a:cubicBezTo>
                <a:cubicBezTo>
                  <a:pt x="237" y="373"/>
                  <a:pt x="237" y="373"/>
                  <a:pt x="235" y="373"/>
                </a:cubicBezTo>
                <a:cubicBezTo>
                  <a:pt x="235" y="373"/>
                  <a:pt x="234" y="373"/>
                  <a:pt x="233" y="373"/>
                </a:cubicBezTo>
                <a:cubicBezTo>
                  <a:pt x="232" y="373"/>
                  <a:pt x="232" y="373"/>
                  <a:pt x="232" y="373"/>
                </a:cubicBezTo>
                <a:cubicBezTo>
                  <a:pt x="232" y="373"/>
                  <a:pt x="232" y="373"/>
                  <a:pt x="232" y="373"/>
                </a:cubicBezTo>
                <a:cubicBezTo>
                  <a:pt x="234" y="373"/>
                  <a:pt x="235" y="372"/>
                  <a:pt x="236" y="373"/>
                </a:cubicBezTo>
                <a:cubicBezTo>
                  <a:pt x="237" y="373"/>
                  <a:pt x="239" y="373"/>
                  <a:pt x="240" y="373"/>
                </a:cubicBezTo>
                <a:cubicBezTo>
                  <a:pt x="242" y="373"/>
                  <a:pt x="243" y="373"/>
                  <a:pt x="243" y="374"/>
                </a:cubicBezTo>
                <a:cubicBezTo>
                  <a:pt x="243" y="374"/>
                  <a:pt x="244" y="374"/>
                  <a:pt x="244" y="374"/>
                </a:cubicBezTo>
                <a:cubicBezTo>
                  <a:pt x="240" y="374"/>
                  <a:pt x="237" y="374"/>
                  <a:pt x="232" y="374"/>
                </a:cubicBezTo>
                <a:close/>
                <a:moveTo>
                  <a:pt x="240" y="370"/>
                </a:moveTo>
                <a:cubicBezTo>
                  <a:pt x="241" y="370"/>
                  <a:pt x="243" y="370"/>
                  <a:pt x="243" y="370"/>
                </a:cubicBezTo>
                <a:cubicBezTo>
                  <a:pt x="244" y="369"/>
                  <a:pt x="245" y="369"/>
                  <a:pt x="246" y="369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6" y="370"/>
                  <a:pt x="244" y="370"/>
                  <a:pt x="243" y="370"/>
                </a:cubicBezTo>
                <a:cubicBezTo>
                  <a:pt x="241" y="370"/>
                  <a:pt x="240" y="370"/>
                  <a:pt x="238" y="371"/>
                </a:cubicBezTo>
                <a:cubicBezTo>
                  <a:pt x="237" y="370"/>
                  <a:pt x="236" y="370"/>
                  <a:pt x="235" y="370"/>
                </a:cubicBezTo>
                <a:cubicBezTo>
                  <a:pt x="236" y="370"/>
                  <a:pt x="238" y="370"/>
                  <a:pt x="240" y="370"/>
                </a:cubicBezTo>
                <a:close/>
                <a:moveTo>
                  <a:pt x="235" y="369"/>
                </a:moveTo>
                <a:cubicBezTo>
                  <a:pt x="236" y="369"/>
                  <a:pt x="237" y="369"/>
                  <a:pt x="238" y="369"/>
                </a:cubicBezTo>
                <a:cubicBezTo>
                  <a:pt x="239" y="369"/>
                  <a:pt x="240" y="369"/>
                  <a:pt x="241" y="369"/>
                </a:cubicBezTo>
                <a:cubicBezTo>
                  <a:pt x="242" y="369"/>
                  <a:pt x="243" y="369"/>
                  <a:pt x="244" y="369"/>
                </a:cubicBezTo>
                <a:cubicBezTo>
                  <a:pt x="245" y="369"/>
                  <a:pt x="245" y="369"/>
                  <a:pt x="246" y="369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3" y="369"/>
                  <a:pt x="240" y="369"/>
                  <a:pt x="238" y="370"/>
                </a:cubicBezTo>
                <a:cubicBezTo>
                  <a:pt x="238" y="370"/>
                  <a:pt x="236" y="369"/>
                  <a:pt x="235" y="369"/>
                </a:cubicBezTo>
                <a:cubicBezTo>
                  <a:pt x="235" y="369"/>
                  <a:pt x="235" y="369"/>
                  <a:pt x="235" y="369"/>
                </a:cubicBezTo>
                <a:close/>
                <a:moveTo>
                  <a:pt x="246" y="375"/>
                </a:moveTo>
                <a:cubicBezTo>
                  <a:pt x="246" y="375"/>
                  <a:pt x="246" y="374"/>
                  <a:pt x="247" y="374"/>
                </a:cubicBezTo>
                <a:cubicBezTo>
                  <a:pt x="246" y="374"/>
                  <a:pt x="246" y="375"/>
                  <a:pt x="246" y="375"/>
                </a:cubicBezTo>
                <a:cubicBezTo>
                  <a:pt x="246" y="375"/>
                  <a:pt x="246" y="375"/>
                  <a:pt x="246" y="375"/>
                </a:cubicBezTo>
                <a:close/>
                <a:moveTo>
                  <a:pt x="256" y="392"/>
                </a:moveTo>
                <a:cubicBezTo>
                  <a:pt x="255" y="392"/>
                  <a:pt x="255" y="392"/>
                  <a:pt x="254" y="392"/>
                </a:cubicBezTo>
                <a:cubicBezTo>
                  <a:pt x="253" y="392"/>
                  <a:pt x="253" y="392"/>
                  <a:pt x="252" y="392"/>
                </a:cubicBezTo>
                <a:cubicBezTo>
                  <a:pt x="250" y="392"/>
                  <a:pt x="248" y="393"/>
                  <a:pt x="246" y="393"/>
                </a:cubicBezTo>
                <a:cubicBezTo>
                  <a:pt x="248" y="392"/>
                  <a:pt x="250" y="392"/>
                  <a:pt x="253" y="392"/>
                </a:cubicBezTo>
                <a:cubicBezTo>
                  <a:pt x="254" y="392"/>
                  <a:pt x="256" y="392"/>
                  <a:pt x="257" y="391"/>
                </a:cubicBezTo>
                <a:cubicBezTo>
                  <a:pt x="257" y="391"/>
                  <a:pt x="256" y="392"/>
                  <a:pt x="256" y="392"/>
                </a:cubicBezTo>
                <a:close/>
                <a:moveTo>
                  <a:pt x="258" y="391"/>
                </a:moveTo>
                <a:cubicBezTo>
                  <a:pt x="257" y="391"/>
                  <a:pt x="256" y="391"/>
                  <a:pt x="255" y="391"/>
                </a:cubicBezTo>
                <a:cubicBezTo>
                  <a:pt x="256" y="391"/>
                  <a:pt x="256" y="391"/>
                  <a:pt x="257" y="390"/>
                </a:cubicBezTo>
                <a:cubicBezTo>
                  <a:pt x="257" y="390"/>
                  <a:pt x="257" y="390"/>
                  <a:pt x="257" y="390"/>
                </a:cubicBezTo>
                <a:cubicBezTo>
                  <a:pt x="258" y="390"/>
                  <a:pt x="258" y="390"/>
                  <a:pt x="259" y="390"/>
                </a:cubicBezTo>
                <a:cubicBezTo>
                  <a:pt x="259" y="390"/>
                  <a:pt x="259" y="390"/>
                  <a:pt x="260" y="390"/>
                </a:cubicBezTo>
                <a:cubicBezTo>
                  <a:pt x="260" y="390"/>
                  <a:pt x="260" y="390"/>
                  <a:pt x="258" y="391"/>
                </a:cubicBezTo>
                <a:close/>
                <a:moveTo>
                  <a:pt x="261" y="377"/>
                </a:moveTo>
                <a:cubicBezTo>
                  <a:pt x="260" y="377"/>
                  <a:pt x="258" y="377"/>
                  <a:pt x="257" y="377"/>
                </a:cubicBezTo>
                <a:cubicBezTo>
                  <a:pt x="258" y="377"/>
                  <a:pt x="260" y="376"/>
                  <a:pt x="262" y="376"/>
                </a:cubicBezTo>
                <a:cubicBezTo>
                  <a:pt x="262" y="376"/>
                  <a:pt x="262" y="376"/>
                  <a:pt x="261" y="377"/>
                </a:cubicBezTo>
                <a:close/>
                <a:moveTo>
                  <a:pt x="263" y="376"/>
                </a:moveTo>
                <a:cubicBezTo>
                  <a:pt x="262" y="376"/>
                  <a:pt x="262" y="376"/>
                  <a:pt x="262" y="376"/>
                </a:cubicBezTo>
                <a:cubicBezTo>
                  <a:pt x="262" y="375"/>
                  <a:pt x="262" y="375"/>
                  <a:pt x="262" y="375"/>
                </a:cubicBezTo>
                <a:cubicBezTo>
                  <a:pt x="262" y="375"/>
                  <a:pt x="263" y="375"/>
                  <a:pt x="263" y="375"/>
                </a:cubicBezTo>
                <a:cubicBezTo>
                  <a:pt x="263" y="375"/>
                  <a:pt x="263" y="375"/>
                  <a:pt x="263" y="376"/>
                </a:cubicBezTo>
                <a:close/>
                <a:moveTo>
                  <a:pt x="264" y="375"/>
                </a:moveTo>
                <a:cubicBezTo>
                  <a:pt x="264" y="375"/>
                  <a:pt x="263" y="375"/>
                  <a:pt x="263" y="375"/>
                </a:cubicBezTo>
                <a:cubicBezTo>
                  <a:pt x="263" y="375"/>
                  <a:pt x="255" y="375"/>
                  <a:pt x="255" y="375"/>
                </a:cubicBezTo>
                <a:cubicBezTo>
                  <a:pt x="255" y="375"/>
                  <a:pt x="255" y="375"/>
                  <a:pt x="256" y="375"/>
                </a:cubicBezTo>
                <a:cubicBezTo>
                  <a:pt x="259" y="375"/>
                  <a:pt x="262" y="374"/>
                  <a:pt x="265" y="374"/>
                </a:cubicBezTo>
                <a:cubicBezTo>
                  <a:pt x="264" y="375"/>
                  <a:pt x="264" y="375"/>
                  <a:pt x="264" y="375"/>
                </a:cubicBezTo>
                <a:close/>
                <a:moveTo>
                  <a:pt x="289" y="402"/>
                </a:moveTo>
                <a:cubicBezTo>
                  <a:pt x="288" y="403"/>
                  <a:pt x="287" y="403"/>
                  <a:pt x="286" y="404"/>
                </a:cubicBezTo>
                <a:cubicBezTo>
                  <a:pt x="286" y="404"/>
                  <a:pt x="286" y="404"/>
                  <a:pt x="286" y="404"/>
                </a:cubicBezTo>
                <a:cubicBezTo>
                  <a:pt x="283" y="405"/>
                  <a:pt x="283" y="405"/>
                  <a:pt x="283" y="405"/>
                </a:cubicBezTo>
                <a:cubicBezTo>
                  <a:pt x="281" y="405"/>
                  <a:pt x="281" y="405"/>
                  <a:pt x="281" y="405"/>
                </a:cubicBezTo>
                <a:cubicBezTo>
                  <a:pt x="279" y="406"/>
                  <a:pt x="277" y="406"/>
                  <a:pt x="275" y="406"/>
                </a:cubicBezTo>
                <a:cubicBezTo>
                  <a:pt x="275" y="406"/>
                  <a:pt x="275" y="406"/>
                  <a:pt x="275" y="406"/>
                </a:cubicBezTo>
                <a:cubicBezTo>
                  <a:pt x="275" y="406"/>
                  <a:pt x="275" y="406"/>
                  <a:pt x="275" y="406"/>
                </a:cubicBezTo>
                <a:cubicBezTo>
                  <a:pt x="275" y="406"/>
                  <a:pt x="275" y="406"/>
                  <a:pt x="275" y="406"/>
                </a:cubicBezTo>
                <a:cubicBezTo>
                  <a:pt x="277" y="405"/>
                  <a:pt x="282" y="405"/>
                  <a:pt x="285" y="404"/>
                </a:cubicBezTo>
                <a:cubicBezTo>
                  <a:pt x="284" y="404"/>
                  <a:pt x="283" y="404"/>
                  <a:pt x="282" y="404"/>
                </a:cubicBezTo>
                <a:cubicBezTo>
                  <a:pt x="283" y="403"/>
                  <a:pt x="285" y="403"/>
                  <a:pt x="286" y="402"/>
                </a:cubicBezTo>
                <a:cubicBezTo>
                  <a:pt x="289" y="401"/>
                  <a:pt x="283" y="405"/>
                  <a:pt x="288" y="403"/>
                </a:cubicBezTo>
                <a:cubicBezTo>
                  <a:pt x="288" y="403"/>
                  <a:pt x="289" y="402"/>
                  <a:pt x="289" y="402"/>
                </a:cubicBezTo>
                <a:cubicBezTo>
                  <a:pt x="289" y="402"/>
                  <a:pt x="289" y="402"/>
                  <a:pt x="289" y="402"/>
                </a:cubicBezTo>
                <a:close/>
                <a:moveTo>
                  <a:pt x="312" y="385"/>
                </a:moveTo>
                <a:cubicBezTo>
                  <a:pt x="310" y="387"/>
                  <a:pt x="307" y="388"/>
                  <a:pt x="305" y="390"/>
                </a:cubicBezTo>
                <a:cubicBezTo>
                  <a:pt x="304" y="390"/>
                  <a:pt x="303" y="391"/>
                  <a:pt x="303" y="391"/>
                </a:cubicBezTo>
                <a:cubicBezTo>
                  <a:pt x="302" y="392"/>
                  <a:pt x="302" y="392"/>
                  <a:pt x="302" y="392"/>
                </a:cubicBezTo>
                <a:cubicBezTo>
                  <a:pt x="301" y="392"/>
                  <a:pt x="302" y="392"/>
                  <a:pt x="303" y="392"/>
                </a:cubicBezTo>
                <a:cubicBezTo>
                  <a:pt x="304" y="392"/>
                  <a:pt x="305" y="391"/>
                  <a:pt x="305" y="392"/>
                </a:cubicBezTo>
                <a:cubicBezTo>
                  <a:pt x="301" y="394"/>
                  <a:pt x="298" y="395"/>
                  <a:pt x="294" y="397"/>
                </a:cubicBezTo>
                <a:cubicBezTo>
                  <a:pt x="289" y="399"/>
                  <a:pt x="289" y="399"/>
                  <a:pt x="289" y="399"/>
                </a:cubicBezTo>
                <a:cubicBezTo>
                  <a:pt x="287" y="400"/>
                  <a:pt x="286" y="401"/>
                  <a:pt x="284" y="401"/>
                </a:cubicBezTo>
                <a:cubicBezTo>
                  <a:pt x="282" y="402"/>
                  <a:pt x="280" y="403"/>
                  <a:pt x="280" y="404"/>
                </a:cubicBezTo>
                <a:cubicBezTo>
                  <a:pt x="280" y="404"/>
                  <a:pt x="280" y="404"/>
                  <a:pt x="280" y="404"/>
                </a:cubicBezTo>
                <a:cubicBezTo>
                  <a:pt x="278" y="405"/>
                  <a:pt x="277" y="405"/>
                  <a:pt x="274" y="405"/>
                </a:cubicBezTo>
                <a:cubicBezTo>
                  <a:pt x="271" y="406"/>
                  <a:pt x="270" y="406"/>
                  <a:pt x="272" y="405"/>
                </a:cubicBezTo>
                <a:cubicBezTo>
                  <a:pt x="273" y="405"/>
                  <a:pt x="273" y="405"/>
                  <a:pt x="272" y="404"/>
                </a:cubicBezTo>
                <a:cubicBezTo>
                  <a:pt x="272" y="404"/>
                  <a:pt x="272" y="404"/>
                  <a:pt x="271" y="404"/>
                </a:cubicBezTo>
                <a:cubicBezTo>
                  <a:pt x="272" y="404"/>
                  <a:pt x="273" y="403"/>
                  <a:pt x="274" y="403"/>
                </a:cubicBezTo>
                <a:cubicBezTo>
                  <a:pt x="276" y="402"/>
                  <a:pt x="278" y="401"/>
                  <a:pt x="280" y="400"/>
                </a:cubicBezTo>
                <a:cubicBezTo>
                  <a:pt x="281" y="399"/>
                  <a:pt x="282" y="399"/>
                  <a:pt x="282" y="399"/>
                </a:cubicBezTo>
                <a:cubicBezTo>
                  <a:pt x="280" y="401"/>
                  <a:pt x="282" y="399"/>
                  <a:pt x="284" y="399"/>
                </a:cubicBezTo>
                <a:cubicBezTo>
                  <a:pt x="285" y="398"/>
                  <a:pt x="287" y="398"/>
                  <a:pt x="288" y="397"/>
                </a:cubicBezTo>
                <a:cubicBezTo>
                  <a:pt x="290" y="396"/>
                  <a:pt x="291" y="396"/>
                  <a:pt x="293" y="395"/>
                </a:cubicBezTo>
                <a:cubicBezTo>
                  <a:pt x="292" y="396"/>
                  <a:pt x="290" y="397"/>
                  <a:pt x="289" y="397"/>
                </a:cubicBezTo>
                <a:cubicBezTo>
                  <a:pt x="287" y="398"/>
                  <a:pt x="285" y="399"/>
                  <a:pt x="284" y="399"/>
                </a:cubicBezTo>
                <a:cubicBezTo>
                  <a:pt x="281" y="401"/>
                  <a:pt x="277" y="402"/>
                  <a:pt x="274" y="403"/>
                </a:cubicBezTo>
                <a:cubicBezTo>
                  <a:pt x="277" y="404"/>
                  <a:pt x="283" y="400"/>
                  <a:pt x="288" y="399"/>
                </a:cubicBezTo>
                <a:cubicBezTo>
                  <a:pt x="278" y="403"/>
                  <a:pt x="278" y="403"/>
                  <a:pt x="278" y="403"/>
                </a:cubicBezTo>
                <a:cubicBezTo>
                  <a:pt x="281" y="402"/>
                  <a:pt x="284" y="401"/>
                  <a:pt x="287" y="400"/>
                </a:cubicBezTo>
                <a:cubicBezTo>
                  <a:pt x="290" y="399"/>
                  <a:pt x="292" y="397"/>
                  <a:pt x="293" y="396"/>
                </a:cubicBezTo>
                <a:cubicBezTo>
                  <a:pt x="296" y="395"/>
                  <a:pt x="297" y="394"/>
                  <a:pt x="299" y="392"/>
                </a:cubicBezTo>
                <a:cubicBezTo>
                  <a:pt x="303" y="391"/>
                  <a:pt x="306" y="389"/>
                  <a:pt x="309" y="387"/>
                </a:cubicBezTo>
                <a:cubicBezTo>
                  <a:pt x="309" y="387"/>
                  <a:pt x="310" y="386"/>
                  <a:pt x="311" y="386"/>
                </a:cubicBezTo>
                <a:cubicBezTo>
                  <a:pt x="312" y="385"/>
                  <a:pt x="313" y="385"/>
                  <a:pt x="314" y="384"/>
                </a:cubicBezTo>
                <a:cubicBezTo>
                  <a:pt x="313" y="385"/>
                  <a:pt x="313" y="385"/>
                  <a:pt x="312" y="385"/>
                </a:cubicBezTo>
                <a:close/>
                <a:moveTo>
                  <a:pt x="283" y="343"/>
                </a:move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ubicBezTo>
                  <a:pt x="283" y="343"/>
                  <a:pt x="283" y="343"/>
                  <a:pt x="283" y="343"/>
                </a:cubicBezTo>
                <a:close/>
                <a:moveTo>
                  <a:pt x="325" y="276"/>
                </a:moveTo>
                <a:cubicBezTo>
                  <a:pt x="324" y="279"/>
                  <a:pt x="323" y="280"/>
                  <a:pt x="323" y="279"/>
                </a:cubicBezTo>
                <a:cubicBezTo>
                  <a:pt x="321" y="278"/>
                  <a:pt x="320" y="276"/>
                  <a:pt x="318" y="276"/>
                </a:cubicBezTo>
                <a:cubicBezTo>
                  <a:pt x="318" y="279"/>
                  <a:pt x="317" y="284"/>
                  <a:pt x="317" y="285"/>
                </a:cubicBezTo>
                <a:cubicBezTo>
                  <a:pt x="318" y="287"/>
                  <a:pt x="315" y="290"/>
                  <a:pt x="315" y="292"/>
                </a:cubicBezTo>
                <a:cubicBezTo>
                  <a:pt x="314" y="292"/>
                  <a:pt x="315" y="294"/>
                  <a:pt x="314" y="294"/>
                </a:cubicBezTo>
                <a:cubicBezTo>
                  <a:pt x="313" y="293"/>
                  <a:pt x="312" y="296"/>
                  <a:pt x="311" y="297"/>
                </a:cubicBezTo>
                <a:cubicBezTo>
                  <a:pt x="311" y="297"/>
                  <a:pt x="312" y="296"/>
                  <a:pt x="312" y="296"/>
                </a:cubicBezTo>
                <a:cubicBezTo>
                  <a:pt x="312" y="297"/>
                  <a:pt x="312" y="298"/>
                  <a:pt x="311" y="299"/>
                </a:cubicBezTo>
                <a:cubicBezTo>
                  <a:pt x="311" y="300"/>
                  <a:pt x="310" y="300"/>
                  <a:pt x="310" y="301"/>
                </a:cubicBezTo>
                <a:cubicBezTo>
                  <a:pt x="309" y="302"/>
                  <a:pt x="309" y="302"/>
                  <a:pt x="309" y="303"/>
                </a:cubicBezTo>
                <a:cubicBezTo>
                  <a:pt x="310" y="301"/>
                  <a:pt x="311" y="299"/>
                  <a:pt x="312" y="298"/>
                </a:cubicBezTo>
                <a:cubicBezTo>
                  <a:pt x="313" y="297"/>
                  <a:pt x="314" y="296"/>
                  <a:pt x="315" y="296"/>
                </a:cubicBezTo>
                <a:cubicBezTo>
                  <a:pt x="314" y="297"/>
                  <a:pt x="313" y="298"/>
                  <a:pt x="312" y="299"/>
                </a:cubicBezTo>
                <a:cubicBezTo>
                  <a:pt x="311" y="301"/>
                  <a:pt x="310" y="302"/>
                  <a:pt x="310" y="302"/>
                </a:cubicBezTo>
                <a:cubicBezTo>
                  <a:pt x="310" y="303"/>
                  <a:pt x="310" y="303"/>
                  <a:pt x="311" y="303"/>
                </a:cubicBezTo>
                <a:cubicBezTo>
                  <a:pt x="311" y="303"/>
                  <a:pt x="311" y="303"/>
                  <a:pt x="311" y="304"/>
                </a:cubicBezTo>
                <a:cubicBezTo>
                  <a:pt x="310" y="305"/>
                  <a:pt x="308" y="306"/>
                  <a:pt x="307" y="307"/>
                </a:cubicBezTo>
                <a:cubicBezTo>
                  <a:pt x="306" y="308"/>
                  <a:pt x="305" y="309"/>
                  <a:pt x="305" y="309"/>
                </a:cubicBezTo>
                <a:cubicBezTo>
                  <a:pt x="304" y="310"/>
                  <a:pt x="303" y="311"/>
                  <a:pt x="302" y="312"/>
                </a:cubicBezTo>
                <a:cubicBezTo>
                  <a:pt x="303" y="311"/>
                  <a:pt x="304" y="310"/>
                  <a:pt x="303" y="310"/>
                </a:cubicBezTo>
                <a:cubicBezTo>
                  <a:pt x="300" y="313"/>
                  <a:pt x="301" y="313"/>
                  <a:pt x="302" y="314"/>
                </a:cubicBezTo>
                <a:cubicBezTo>
                  <a:pt x="302" y="316"/>
                  <a:pt x="304" y="313"/>
                  <a:pt x="306" y="311"/>
                </a:cubicBezTo>
                <a:cubicBezTo>
                  <a:pt x="305" y="313"/>
                  <a:pt x="303" y="315"/>
                  <a:pt x="304" y="315"/>
                </a:cubicBezTo>
                <a:cubicBezTo>
                  <a:pt x="304" y="316"/>
                  <a:pt x="304" y="316"/>
                  <a:pt x="304" y="317"/>
                </a:cubicBezTo>
                <a:cubicBezTo>
                  <a:pt x="303" y="318"/>
                  <a:pt x="302" y="319"/>
                  <a:pt x="301" y="320"/>
                </a:cubicBezTo>
                <a:cubicBezTo>
                  <a:pt x="300" y="321"/>
                  <a:pt x="299" y="322"/>
                  <a:pt x="298" y="323"/>
                </a:cubicBezTo>
                <a:cubicBezTo>
                  <a:pt x="298" y="324"/>
                  <a:pt x="297" y="323"/>
                  <a:pt x="296" y="325"/>
                </a:cubicBezTo>
                <a:cubicBezTo>
                  <a:pt x="297" y="325"/>
                  <a:pt x="296" y="327"/>
                  <a:pt x="295" y="329"/>
                </a:cubicBezTo>
                <a:cubicBezTo>
                  <a:pt x="296" y="327"/>
                  <a:pt x="298" y="325"/>
                  <a:pt x="300" y="324"/>
                </a:cubicBezTo>
                <a:cubicBezTo>
                  <a:pt x="301" y="323"/>
                  <a:pt x="302" y="322"/>
                  <a:pt x="302" y="322"/>
                </a:cubicBezTo>
                <a:cubicBezTo>
                  <a:pt x="305" y="319"/>
                  <a:pt x="305" y="319"/>
                  <a:pt x="305" y="319"/>
                </a:cubicBezTo>
                <a:cubicBezTo>
                  <a:pt x="304" y="320"/>
                  <a:pt x="304" y="321"/>
                  <a:pt x="303" y="322"/>
                </a:cubicBezTo>
                <a:cubicBezTo>
                  <a:pt x="302" y="323"/>
                  <a:pt x="302" y="323"/>
                  <a:pt x="301" y="324"/>
                </a:cubicBezTo>
                <a:cubicBezTo>
                  <a:pt x="299" y="326"/>
                  <a:pt x="298" y="327"/>
                  <a:pt x="297" y="329"/>
                </a:cubicBezTo>
                <a:cubicBezTo>
                  <a:pt x="298" y="328"/>
                  <a:pt x="299" y="328"/>
                  <a:pt x="300" y="328"/>
                </a:cubicBezTo>
                <a:cubicBezTo>
                  <a:pt x="302" y="327"/>
                  <a:pt x="302" y="326"/>
                  <a:pt x="303" y="325"/>
                </a:cubicBezTo>
                <a:cubicBezTo>
                  <a:pt x="303" y="324"/>
                  <a:pt x="304" y="324"/>
                  <a:pt x="305" y="323"/>
                </a:cubicBezTo>
                <a:cubicBezTo>
                  <a:pt x="303" y="325"/>
                  <a:pt x="306" y="323"/>
                  <a:pt x="306" y="325"/>
                </a:cubicBezTo>
                <a:cubicBezTo>
                  <a:pt x="305" y="325"/>
                  <a:pt x="305" y="326"/>
                  <a:pt x="305" y="326"/>
                </a:cubicBezTo>
                <a:cubicBezTo>
                  <a:pt x="303" y="327"/>
                  <a:pt x="302" y="329"/>
                  <a:pt x="300" y="330"/>
                </a:cubicBezTo>
                <a:cubicBezTo>
                  <a:pt x="299" y="330"/>
                  <a:pt x="298" y="331"/>
                  <a:pt x="297" y="332"/>
                </a:cubicBezTo>
                <a:cubicBezTo>
                  <a:pt x="296" y="333"/>
                  <a:pt x="295" y="333"/>
                  <a:pt x="295" y="333"/>
                </a:cubicBezTo>
                <a:cubicBezTo>
                  <a:pt x="293" y="335"/>
                  <a:pt x="291" y="337"/>
                  <a:pt x="288" y="339"/>
                </a:cubicBezTo>
                <a:cubicBezTo>
                  <a:pt x="286" y="340"/>
                  <a:pt x="283" y="342"/>
                  <a:pt x="281" y="343"/>
                </a:cubicBezTo>
                <a:cubicBezTo>
                  <a:pt x="281" y="342"/>
                  <a:pt x="283" y="342"/>
                  <a:pt x="284" y="341"/>
                </a:cubicBezTo>
                <a:cubicBezTo>
                  <a:pt x="285" y="340"/>
                  <a:pt x="285" y="340"/>
                  <a:pt x="283" y="341"/>
                </a:cubicBezTo>
                <a:cubicBezTo>
                  <a:pt x="283" y="340"/>
                  <a:pt x="285" y="340"/>
                  <a:pt x="285" y="339"/>
                </a:cubicBezTo>
                <a:cubicBezTo>
                  <a:pt x="286" y="338"/>
                  <a:pt x="289" y="337"/>
                  <a:pt x="288" y="337"/>
                </a:cubicBezTo>
                <a:cubicBezTo>
                  <a:pt x="286" y="338"/>
                  <a:pt x="284" y="339"/>
                  <a:pt x="282" y="340"/>
                </a:cubicBezTo>
                <a:cubicBezTo>
                  <a:pt x="279" y="342"/>
                  <a:pt x="279" y="342"/>
                  <a:pt x="279" y="342"/>
                </a:cubicBezTo>
                <a:cubicBezTo>
                  <a:pt x="278" y="343"/>
                  <a:pt x="277" y="343"/>
                  <a:pt x="276" y="344"/>
                </a:cubicBezTo>
                <a:cubicBezTo>
                  <a:pt x="274" y="345"/>
                  <a:pt x="272" y="345"/>
                  <a:pt x="271" y="345"/>
                </a:cubicBezTo>
                <a:cubicBezTo>
                  <a:pt x="270" y="345"/>
                  <a:pt x="270" y="345"/>
                  <a:pt x="269" y="345"/>
                </a:cubicBezTo>
                <a:cubicBezTo>
                  <a:pt x="268" y="345"/>
                  <a:pt x="267" y="345"/>
                  <a:pt x="266" y="346"/>
                </a:cubicBezTo>
                <a:cubicBezTo>
                  <a:pt x="266" y="346"/>
                  <a:pt x="266" y="347"/>
                  <a:pt x="266" y="348"/>
                </a:cubicBezTo>
                <a:cubicBezTo>
                  <a:pt x="267" y="348"/>
                  <a:pt x="267" y="348"/>
                  <a:pt x="268" y="348"/>
                </a:cubicBezTo>
                <a:cubicBezTo>
                  <a:pt x="269" y="348"/>
                  <a:pt x="270" y="348"/>
                  <a:pt x="271" y="347"/>
                </a:cubicBezTo>
                <a:cubicBezTo>
                  <a:pt x="272" y="347"/>
                  <a:pt x="273" y="346"/>
                  <a:pt x="273" y="346"/>
                </a:cubicBezTo>
                <a:cubicBezTo>
                  <a:pt x="272" y="347"/>
                  <a:pt x="271" y="348"/>
                  <a:pt x="269" y="349"/>
                </a:cubicBezTo>
                <a:cubicBezTo>
                  <a:pt x="268" y="349"/>
                  <a:pt x="267" y="350"/>
                  <a:pt x="266" y="351"/>
                </a:cubicBezTo>
                <a:cubicBezTo>
                  <a:pt x="265" y="352"/>
                  <a:pt x="266" y="352"/>
                  <a:pt x="267" y="352"/>
                </a:cubicBezTo>
                <a:cubicBezTo>
                  <a:pt x="266" y="353"/>
                  <a:pt x="263" y="354"/>
                  <a:pt x="261" y="355"/>
                </a:cubicBezTo>
                <a:cubicBezTo>
                  <a:pt x="259" y="356"/>
                  <a:pt x="256" y="356"/>
                  <a:pt x="254" y="357"/>
                </a:cubicBezTo>
                <a:cubicBezTo>
                  <a:pt x="256" y="357"/>
                  <a:pt x="258" y="357"/>
                  <a:pt x="261" y="357"/>
                </a:cubicBezTo>
                <a:cubicBezTo>
                  <a:pt x="263" y="356"/>
                  <a:pt x="265" y="355"/>
                  <a:pt x="268" y="354"/>
                </a:cubicBezTo>
                <a:cubicBezTo>
                  <a:pt x="271" y="353"/>
                  <a:pt x="271" y="353"/>
                  <a:pt x="271" y="353"/>
                </a:cubicBezTo>
                <a:cubicBezTo>
                  <a:pt x="272" y="353"/>
                  <a:pt x="273" y="352"/>
                  <a:pt x="274" y="352"/>
                </a:cubicBezTo>
                <a:cubicBezTo>
                  <a:pt x="277" y="351"/>
                  <a:pt x="279" y="350"/>
                  <a:pt x="281" y="349"/>
                </a:cubicBezTo>
                <a:cubicBezTo>
                  <a:pt x="278" y="351"/>
                  <a:pt x="274" y="352"/>
                  <a:pt x="271" y="354"/>
                </a:cubicBezTo>
                <a:cubicBezTo>
                  <a:pt x="269" y="355"/>
                  <a:pt x="267" y="355"/>
                  <a:pt x="265" y="356"/>
                </a:cubicBezTo>
                <a:cubicBezTo>
                  <a:pt x="263" y="357"/>
                  <a:pt x="261" y="358"/>
                  <a:pt x="259" y="358"/>
                </a:cubicBezTo>
                <a:cubicBezTo>
                  <a:pt x="260" y="358"/>
                  <a:pt x="261" y="358"/>
                  <a:pt x="262" y="358"/>
                </a:cubicBezTo>
                <a:cubicBezTo>
                  <a:pt x="263" y="358"/>
                  <a:pt x="264" y="358"/>
                  <a:pt x="264" y="358"/>
                </a:cubicBezTo>
                <a:cubicBezTo>
                  <a:pt x="266" y="357"/>
                  <a:pt x="267" y="357"/>
                  <a:pt x="268" y="356"/>
                </a:cubicBezTo>
                <a:cubicBezTo>
                  <a:pt x="269" y="355"/>
                  <a:pt x="269" y="355"/>
                  <a:pt x="269" y="355"/>
                </a:cubicBezTo>
                <a:cubicBezTo>
                  <a:pt x="270" y="356"/>
                  <a:pt x="273" y="355"/>
                  <a:pt x="272" y="355"/>
                </a:cubicBezTo>
                <a:cubicBezTo>
                  <a:pt x="270" y="356"/>
                  <a:pt x="268" y="357"/>
                  <a:pt x="266" y="358"/>
                </a:cubicBezTo>
                <a:cubicBezTo>
                  <a:pt x="264" y="359"/>
                  <a:pt x="262" y="360"/>
                  <a:pt x="260" y="361"/>
                </a:cubicBezTo>
                <a:cubicBezTo>
                  <a:pt x="261" y="361"/>
                  <a:pt x="262" y="361"/>
                  <a:pt x="263" y="361"/>
                </a:cubicBezTo>
                <a:cubicBezTo>
                  <a:pt x="263" y="360"/>
                  <a:pt x="264" y="360"/>
                  <a:pt x="264" y="360"/>
                </a:cubicBezTo>
                <a:cubicBezTo>
                  <a:pt x="265" y="360"/>
                  <a:pt x="266" y="360"/>
                  <a:pt x="268" y="360"/>
                </a:cubicBezTo>
                <a:cubicBezTo>
                  <a:pt x="259" y="363"/>
                  <a:pt x="250" y="364"/>
                  <a:pt x="241" y="366"/>
                </a:cubicBezTo>
                <a:cubicBezTo>
                  <a:pt x="241" y="366"/>
                  <a:pt x="239" y="367"/>
                  <a:pt x="241" y="366"/>
                </a:cubicBezTo>
                <a:cubicBezTo>
                  <a:pt x="242" y="366"/>
                  <a:pt x="238" y="366"/>
                  <a:pt x="241" y="365"/>
                </a:cubicBezTo>
                <a:cubicBezTo>
                  <a:pt x="243" y="365"/>
                  <a:pt x="245" y="364"/>
                  <a:pt x="246" y="364"/>
                </a:cubicBezTo>
                <a:cubicBezTo>
                  <a:pt x="248" y="364"/>
                  <a:pt x="250" y="364"/>
                  <a:pt x="251" y="363"/>
                </a:cubicBezTo>
                <a:cubicBezTo>
                  <a:pt x="250" y="363"/>
                  <a:pt x="248" y="364"/>
                  <a:pt x="248" y="363"/>
                </a:cubicBezTo>
                <a:cubicBezTo>
                  <a:pt x="248" y="362"/>
                  <a:pt x="252" y="362"/>
                  <a:pt x="254" y="361"/>
                </a:cubicBezTo>
                <a:cubicBezTo>
                  <a:pt x="252" y="360"/>
                  <a:pt x="248" y="361"/>
                  <a:pt x="244" y="362"/>
                </a:cubicBezTo>
                <a:cubicBezTo>
                  <a:pt x="245" y="362"/>
                  <a:pt x="247" y="362"/>
                  <a:pt x="247" y="362"/>
                </a:cubicBezTo>
                <a:cubicBezTo>
                  <a:pt x="245" y="363"/>
                  <a:pt x="242" y="363"/>
                  <a:pt x="240" y="364"/>
                </a:cubicBezTo>
                <a:cubicBezTo>
                  <a:pt x="238" y="364"/>
                  <a:pt x="236" y="364"/>
                  <a:pt x="234" y="365"/>
                </a:cubicBezTo>
                <a:cubicBezTo>
                  <a:pt x="234" y="365"/>
                  <a:pt x="233" y="365"/>
                  <a:pt x="233" y="365"/>
                </a:cubicBezTo>
                <a:cubicBezTo>
                  <a:pt x="231" y="364"/>
                  <a:pt x="227" y="365"/>
                  <a:pt x="224" y="364"/>
                </a:cubicBezTo>
                <a:cubicBezTo>
                  <a:pt x="223" y="364"/>
                  <a:pt x="222" y="364"/>
                  <a:pt x="222" y="365"/>
                </a:cubicBezTo>
                <a:cubicBezTo>
                  <a:pt x="222" y="365"/>
                  <a:pt x="223" y="365"/>
                  <a:pt x="224" y="365"/>
                </a:cubicBezTo>
                <a:cubicBezTo>
                  <a:pt x="225" y="365"/>
                  <a:pt x="226" y="365"/>
                  <a:pt x="227" y="365"/>
                </a:cubicBezTo>
                <a:cubicBezTo>
                  <a:pt x="231" y="365"/>
                  <a:pt x="229" y="366"/>
                  <a:pt x="228" y="366"/>
                </a:cubicBezTo>
                <a:cubicBezTo>
                  <a:pt x="230" y="366"/>
                  <a:pt x="231" y="366"/>
                  <a:pt x="233" y="366"/>
                </a:cubicBezTo>
                <a:cubicBezTo>
                  <a:pt x="234" y="366"/>
                  <a:pt x="236" y="366"/>
                  <a:pt x="237" y="366"/>
                </a:cubicBezTo>
                <a:cubicBezTo>
                  <a:pt x="235" y="367"/>
                  <a:pt x="233" y="367"/>
                  <a:pt x="231" y="367"/>
                </a:cubicBezTo>
                <a:cubicBezTo>
                  <a:pt x="228" y="367"/>
                  <a:pt x="228" y="367"/>
                  <a:pt x="226" y="368"/>
                </a:cubicBezTo>
                <a:cubicBezTo>
                  <a:pt x="230" y="368"/>
                  <a:pt x="234" y="367"/>
                  <a:pt x="237" y="367"/>
                </a:cubicBezTo>
                <a:cubicBezTo>
                  <a:pt x="239" y="367"/>
                  <a:pt x="240" y="367"/>
                  <a:pt x="242" y="367"/>
                </a:cubicBezTo>
                <a:cubicBezTo>
                  <a:pt x="243" y="367"/>
                  <a:pt x="244" y="367"/>
                  <a:pt x="245" y="367"/>
                </a:cubicBezTo>
                <a:cubicBezTo>
                  <a:pt x="245" y="367"/>
                  <a:pt x="244" y="367"/>
                  <a:pt x="243" y="367"/>
                </a:cubicBezTo>
                <a:cubicBezTo>
                  <a:pt x="242" y="367"/>
                  <a:pt x="241" y="368"/>
                  <a:pt x="240" y="368"/>
                </a:cubicBezTo>
                <a:cubicBezTo>
                  <a:pt x="238" y="368"/>
                  <a:pt x="236" y="368"/>
                  <a:pt x="234" y="368"/>
                </a:cubicBezTo>
                <a:cubicBezTo>
                  <a:pt x="232" y="368"/>
                  <a:pt x="230" y="369"/>
                  <a:pt x="228" y="369"/>
                </a:cubicBezTo>
                <a:cubicBezTo>
                  <a:pt x="227" y="369"/>
                  <a:pt x="226" y="369"/>
                  <a:pt x="225" y="368"/>
                </a:cubicBezTo>
                <a:cubicBezTo>
                  <a:pt x="218" y="367"/>
                  <a:pt x="211" y="366"/>
                  <a:pt x="204" y="365"/>
                </a:cubicBezTo>
                <a:cubicBezTo>
                  <a:pt x="203" y="364"/>
                  <a:pt x="201" y="364"/>
                  <a:pt x="201" y="364"/>
                </a:cubicBezTo>
                <a:cubicBezTo>
                  <a:pt x="200" y="363"/>
                  <a:pt x="202" y="364"/>
                  <a:pt x="202" y="364"/>
                </a:cubicBezTo>
                <a:cubicBezTo>
                  <a:pt x="200" y="363"/>
                  <a:pt x="204" y="363"/>
                  <a:pt x="201" y="363"/>
                </a:cubicBezTo>
                <a:cubicBezTo>
                  <a:pt x="200" y="362"/>
                  <a:pt x="198" y="362"/>
                  <a:pt x="197" y="361"/>
                </a:cubicBezTo>
                <a:cubicBezTo>
                  <a:pt x="198" y="362"/>
                  <a:pt x="199" y="362"/>
                  <a:pt x="200" y="362"/>
                </a:cubicBezTo>
                <a:cubicBezTo>
                  <a:pt x="201" y="362"/>
                  <a:pt x="205" y="364"/>
                  <a:pt x="205" y="363"/>
                </a:cubicBezTo>
                <a:cubicBezTo>
                  <a:pt x="205" y="362"/>
                  <a:pt x="201" y="362"/>
                  <a:pt x="199" y="361"/>
                </a:cubicBezTo>
                <a:cubicBezTo>
                  <a:pt x="199" y="361"/>
                  <a:pt x="199" y="361"/>
                  <a:pt x="198" y="360"/>
                </a:cubicBezTo>
                <a:cubicBezTo>
                  <a:pt x="200" y="361"/>
                  <a:pt x="201" y="361"/>
                  <a:pt x="203" y="362"/>
                </a:cubicBezTo>
                <a:cubicBezTo>
                  <a:pt x="204" y="363"/>
                  <a:pt x="205" y="363"/>
                  <a:pt x="206" y="362"/>
                </a:cubicBezTo>
                <a:cubicBezTo>
                  <a:pt x="206" y="362"/>
                  <a:pt x="207" y="362"/>
                  <a:pt x="205" y="361"/>
                </a:cubicBezTo>
                <a:cubicBezTo>
                  <a:pt x="204" y="361"/>
                  <a:pt x="203" y="361"/>
                  <a:pt x="202" y="361"/>
                </a:cubicBezTo>
                <a:cubicBezTo>
                  <a:pt x="197" y="360"/>
                  <a:pt x="191" y="358"/>
                  <a:pt x="186" y="355"/>
                </a:cubicBezTo>
                <a:cubicBezTo>
                  <a:pt x="183" y="355"/>
                  <a:pt x="182" y="355"/>
                  <a:pt x="180" y="355"/>
                </a:cubicBezTo>
                <a:cubicBezTo>
                  <a:pt x="180" y="355"/>
                  <a:pt x="181" y="355"/>
                  <a:pt x="182" y="356"/>
                </a:cubicBezTo>
                <a:cubicBezTo>
                  <a:pt x="179" y="354"/>
                  <a:pt x="179" y="354"/>
                  <a:pt x="177" y="354"/>
                </a:cubicBezTo>
                <a:cubicBezTo>
                  <a:pt x="176" y="354"/>
                  <a:pt x="174" y="352"/>
                  <a:pt x="173" y="352"/>
                </a:cubicBezTo>
                <a:cubicBezTo>
                  <a:pt x="174" y="353"/>
                  <a:pt x="175" y="353"/>
                  <a:pt x="176" y="354"/>
                </a:cubicBezTo>
                <a:cubicBezTo>
                  <a:pt x="177" y="355"/>
                  <a:pt x="178" y="355"/>
                  <a:pt x="179" y="356"/>
                </a:cubicBezTo>
                <a:cubicBezTo>
                  <a:pt x="180" y="357"/>
                  <a:pt x="181" y="357"/>
                  <a:pt x="182" y="358"/>
                </a:cubicBezTo>
                <a:cubicBezTo>
                  <a:pt x="183" y="358"/>
                  <a:pt x="184" y="359"/>
                  <a:pt x="185" y="359"/>
                </a:cubicBezTo>
                <a:cubicBezTo>
                  <a:pt x="185" y="359"/>
                  <a:pt x="181" y="358"/>
                  <a:pt x="182" y="359"/>
                </a:cubicBezTo>
                <a:cubicBezTo>
                  <a:pt x="184" y="359"/>
                  <a:pt x="185" y="360"/>
                  <a:pt x="187" y="361"/>
                </a:cubicBezTo>
                <a:cubicBezTo>
                  <a:pt x="187" y="361"/>
                  <a:pt x="187" y="361"/>
                  <a:pt x="187" y="361"/>
                </a:cubicBezTo>
                <a:cubicBezTo>
                  <a:pt x="186" y="361"/>
                  <a:pt x="185" y="361"/>
                  <a:pt x="184" y="360"/>
                </a:cubicBezTo>
                <a:cubicBezTo>
                  <a:pt x="183" y="359"/>
                  <a:pt x="181" y="359"/>
                  <a:pt x="180" y="358"/>
                </a:cubicBezTo>
                <a:cubicBezTo>
                  <a:pt x="182" y="359"/>
                  <a:pt x="183" y="360"/>
                  <a:pt x="184" y="360"/>
                </a:cubicBezTo>
                <a:cubicBezTo>
                  <a:pt x="185" y="361"/>
                  <a:pt x="186" y="361"/>
                  <a:pt x="187" y="362"/>
                </a:cubicBezTo>
                <a:cubicBezTo>
                  <a:pt x="188" y="362"/>
                  <a:pt x="189" y="363"/>
                  <a:pt x="189" y="363"/>
                </a:cubicBezTo>
                <a:cubicBezTo>
                  <a:pt x="192" y="363"/>
                  <a:pt x="194" y="364"/>
                  <a:pt x="196" y="365"/>
                </a:cubicBezTo>
                <a:cubicBezTo>
                  <a:pt x="197" y="366"/>
                  <a:pt x="198" y="366"/>
                  <a:pt x="200" y="367"/>
                </a:cubicBezTo>
                <a:cubicBezTo>
                  <a:pt x="200" y="367"/>
                  <a:pt x="201" y="368"/>
                  <a:pt x="203" y="368"/>
                </a:cubicBezTo>
                <a:cubicBezTo>
                  <a:pt x="205" y="368"/>
                  <a:pt x="203" y="368"/>
                  <a:pt x="204" y="368"/>
                </a:cubicBezTo>
                <a:cubicBezTo>
                  <a:pt x="205" y="367"/>
                  <a:pt x="203" y="367"/>
                  <a:pt x="201" y="366"/>
                </a:cubicBezTo>
                <a:cubicBezTo>
                  <a:pt x="200" y="366"/>
                  <a:pt x="199" y="366"/>
                  <a:pt x="199" y="365"/>
                </a:cubicBezTo>
                <a:cubicBezTo>
                  <a:pt x="208" y="368"/>
                  <a:pt x="216" y="370"/>
                  <a:pt x="226" y="371"/>
                </a:cubicBezTo>
                <a:cubicBezTo>
                  <a:pt x="225" y="371"/>
                  <a:pt x="224" y="371"/>
                  <a:pt x="223" y="372"/>
                </a:cubicBezTo>
                <a:cubicBezTo>
                  <a:pt x="225" y="372"/>
                  <a:pt x="227" y="372"/>
                  <a:pt x="229" y="372"/>
                </a:cubicBezTo>
                <a:cubicBezTo>
                  <a:pt x="228" y="372"/>
                  <a:pt x="227" y="372"/>
                  <a:pt x="227" y="372"/>
                </a:cubicBezTo>
                <a:cubicBezTo>
                  <a:pt x="226" y="372"/>
                  <a:pt x="225" y="372"/>
                  <a:pt x="224" y="372"/>
                </a:cubicBezTo>
                <a:cubicBezTo>
                  <a:pt x="224" y="372"/>
                  <a:pt x="224" y="372"/>
                  <a:pt x="223" y="372"/>
                </a:cubicBezTo>
                <a:cubicBezTo>
                  <a:pt x="223" y="372"/>
                  <a:pt x="221" y="372"/>
                  <a:pt x="221" y="372"/>
                </a:cubicBezTo>
                <a:cubicBezTo>
                  <a:pt x="223" y="371"/>
                  <a:pt x="219" y="371"/>
                  <a:pt x="216" y="370"/>
                </a:cubicBezTo>
                <a:cubicBezTo>
                  <a:pt x="214" y="370"/>
                  <a:pt x="213" y="370"/>
                  <a:pt x="212" y="369"/>
                </a:cubicBezTo>
                <a:cubicBezTo>
                  <a:pt x="215" y="370"/>
                  <a:pt x="216" y="371"/>
                  <a:pt x="215" y="371"/>
                </a:cubicBezTo>
                <a:cubicBezTo>
                  <a:pt x="214" y="371"/>
                  <a:pt x="215" y="372"/>
                  <a:pt x="216" y="372"/>
                </a:cubicBezTo>
                <a:cubicBezTo>
                  <a:pt x="215" y="372"/>
                  <a:pt x="214" y="372"/>
                  <a:pt x="212" y="372"/>
                </a:cubicBezTo>
                <a:cubicBezTo>
                  <a:pt x="211" y="372"/>
                  <a:pt x="209" y="372"/>
                  <a:pt x="206" y="372"/>
                </a:cubicBezTo>
                <a:cubicBezTo>
                  <a:pt x="206" y="372"/>
                  <a:pt x="206" y="372"/>
                  <a:pt x="206" y="372"/>
                </a:cubicBezTo>
                <a:cubicBezTo>
                  <a:pt x="206" y="372"/>
                  <a:pt x="206" y="372"/>
                  <a:pt x="206" y="372"/>
                </a:cubicBezTo>
                <a:cubicBezTo>
                  <a:pt x="204" y="371"/>
                  <a:pt x="204" y="371"/>
                  <a:pt x="205" y="372"/>
                </a:cubicBezTo>
                <a:cubicBezTo>
                  <a:pt x="203" y="372"/>
                  <a:pt x="201" y="371"/>
                  <a:pt x="200" y="371"/>
                </a:cubicBezTo>
                <a:cubicBezTo>
                  <a:pt x="199" y="371"/>
                  <a:pt x="199" y="371"/>
                  <a:pt x="197" y="370"/>
                </a:cubicBezTo>
                <a:cubicBezTo>
                  <a:pt x="196" y="369"/>
                  <a:pt x="192" y="368"/>
                  <a:pt x="190" y="366"/>
                </a:cubicBezTo>
                <a:cubicBezTo>
                  <a:pt x="187" y="366"/>
                  <a:pt x="186" y="365"/>
                  <a:pt x="185" y="364"/>
                </a:cubicBezTo>
                <a:cubicBezTo>
                  <a:pt x="184" y="364"/>
                  <a:pt x="185" y="363"/>
                  <a:pt x="183" y="362"/>
                </a:cubicBezTo>
                <a:cubicBezTo>
                  <a:pt x="181" y="362"/>
                  <a:pt x="182" y="363"/>
                  <a:pt x="182" y="363"/>
                </a:cubicBezTo>
                <a:cubicBezTo>
                  <a:pt x="183" y="364"/>
                  <a:pt x="182" y="364"/>
                  <a:pt x="184" y="365"/>
                </a:cubicBezTo>
                <a:cubicBezTo>
                  <a:pt x="186" y="366"/>
                  <a:pt x="185" y="366"/>
                  <a:pt x="184" y="365"/>
                </a:cubicBezTo>
                <a:cubicBezTo>
                  <a:pt x="183" y="365"/>
                  <a:pt x="183" y="365"/>
                  <a:pt x="183" y="365"/>
                </a:cubicBezTo>
                <a:cubicBezTo>
                  <a:pt x="182" y="365"/>
                  <a:pt x="182" y="366"/>
                  <a:pt x="183" y="366"/>
                </a:cubicBezTo>
                <a:cubicBezTo>
                  <a:pt x="184" y="367"/>
                  <a:pt x="184" y="367"/>
                  <a:pt x="185" y="367"/>
                </a:cubicBezTo>
                <a:cubicBezTo>
                  <a:pt x="186" y="368"/>
                  <a:pt x="188" y="368"/>
                  <a:pt x="189" y="369"/>
                </a:cubicBezTo>
                <a:cubicBezTo>
                  <a:pt x="191" y="370"/>
                  <a:pt x="194" y="370"/>
                  <a:pt x="194" y="371"/>
                </a:cubicBezTo>
                <a:cubicBezTo>
                  <a:pt x="191" y="370"/>
                  <a:pt x="191" y="370"/>
                  <a:pt x="191" y="370"/>
                </a:cubicBezTo>
                <a:cubicBezTo>
                  <a:pt x="189" y="369"/>
                  <a:pt x="189" y="369"/>
                  <a:pt x="189" y="369"/>
                </a:cubicBezTo>
                <a:cubicBezTo>
                  <a:pt x="187" y="369"/>
                  <a:pt x="185" y="368"/>
                  <a:pt x="183" y="367"/>
                </a:cubicBezTo>
                <a:cubicBezTo>
                  <a:pt x="182" y="366"/>
                  <a:pt x="180" y="366"/>
                  <a:pt x="179" y="365"/>
                </a:cubicBezTo>
                <a:cubicBezTo>
                  <a:pt x="178" y="365"/>
                  <a:pt x="176" y="364"/>
                  <a:pt x="175" y="363"/>
                </a:cubicBezTo>
                <a:cubicBezTo>
                  <a:pt x="172" y="362"/>
                  <a:pt x="170" y="361"/>
                  <a:pt x="167" y="359"/>
                </a:cubicBezTo>
                <a:cubicBezTo>
                  <a:pt x="165" y="358"/>
                  <a:pt x="166" y="359"/>
                  <a:pt x="166" y="360"/>
                </a:cubicBezTo>
                <a:cubicBezTo>
                  <a:pt x="167" y="360"/>
                  <a:pt x="170" y="362"/>
                  <a:pt x="168" y="361"/>
                </a:cubicBezTo>
                <a:cubicBezTo>
                  <a:pt x="166" y="361"/>
                  <a:pt x="165" y="360"/>
                  <a:pt x="164" y="359"/>
                </a:cubicBezTo>
                <a:cubicBezTo>
                  <a:pt x="163" y="359"/>
                  <a:pt x="163" y="359"/>
                  <a:pt x="160" y="358"/>
                </a:cubicBezTo>
                <a:cubicBezTo>
                  <a:pt x="162" y="359"/>
                  <a:pt x="164" y="360"/>
                  <a:pt x="165" y="361"/>
                </a:cubicBezTo>
                <a:cubicBezTo>
                  <a:pt x="165" y="361"/>
                  <a:pt x="164" y="361"/>
                  <a:pt x="164" y="361"/>
                </a:cubicBezTo>
                <a:cubicBezTo>
                  <a:pt x="162" y="360"/>
                  <a:pt x="161" y="359"/>
                  <a:pt x="160" y="358"/>
                </a:cubicBezTo>
                <a:cubicBezTo>
                  <a:pt x="160" y="358"/>
                  <a:pt x="159" y="358"/>
                  <a:pt x="159" y="358"/>
                </a:cubicBezTo>
                <a:cubicBezTo>
                  <a:pt x="158" y="356"/>
                  <a:pt x="155" y="353"/>
                  <a:pt x="150" y="349"/>
                </a:cubicBezTo>
                <a:cubicBezTo>
                  <a:pt x="151" y="350"/>
                  <a:pt x="152" y="350"/>
                  <a:pt x="153" y="351"/>
                </a:cubicBezTo>
                <a:cubicBezTo>
                  <a:pt x="150" y="348"/>
                  <a:pt x="147" y="345"/>
                  <a:pt x="143" y="342"/>
                </a:cubicBezTo>
                <a:cubicBezTo>
                  <a:pt x="143" y="342"/>
                  <a:pt x="143" y="342"/>
                  <a:pt x="144" y="343"/>
                </a:cubicBezTo>
                <a:cubicBezTo>
                  <a:pt x="144" y="344"/>
                  <a:pt x="146" y="345"/>
                  <a:pt x="147" y="347"/>
                </a:cubicBezTo>
                <a:cubicBezTo>
                  <a:pt x="145" y="345"/>
                  <a:pt x="142" y="343"/>
                  <a:pt x="143" y="344"/>
                </a:cubicBezTo>
                <a:cubicBezTo>
                  <a:pt x="143" y="345"/>
                  <a:pt x="143" y="345"/>
                  <a:pt x="147" y="349"/>
                </a:cubicBezTo>
                <a:cubicBezTo>
                  <a:pt x="149" y="351"/>
                  <a:pt x="151" y="352"/>
                  <a:pt x="154" y="354"/>
                </a:cubicBezTo>
                <a:cubicBezTo>
                  <a:pt x="156" y="356"/>
                  <a:pt x="158" y="358"/>
                  <a:pt x="161" y="359"/>
                </a:cubicBezTo>
                <a:cubicBezTo>
                  <a:pt x="161" y="360"/>
                  <a:pt x="163" y="360"/>
                  <a:pt x="164" y="361"/>
                </a:cubicBezTo>
                <a:cubicBezTo>
                  <a:pt x="165" y="362"/>
                  <a:pt x="166" y="363"/>
                  <a:pt x="166" y="363"/>
                </a:cubicBezTo>
                <a:cubicBezTo>
                  <a:pt x="166" y="363"/>
                  <a:pt x="165" y="363"/>
                  <a:pt x="164" y="362"/>
                </a:cubicBezTo>
                <a:cubicBezTo>
                  <a:pt x="163" y="361"/>
                  <a:pt x="162" y="360"/>
                  <a:pt x="161" y="360"/>
                </a:cubicBezTo>
                <a:cubicBezTo>
                  <a:pt x="159" y="359"/>
                  <a:pt x="158" y="358"/>
                  <a:pt x="157" y="357"/>
                </a:cubicBezTo>
                <a:cubicBezTo>
                  <a:pt x="153" y="354"/>
                  <a:pt x="153" y="354"/>
                  <a:pt x="153" y="354"/>
                </a:cubicBezTo>
                <a:cubicBezTo>
                  <a:pt x="152" y="353"/>
                  <a:pt x="151" y="352"/>
                  <a:pt x="149" y="351"/>
                </a:cubicBezTo>
                <a:cubicBezTo>
                  <a:pt x="147" y="350"/>
                  <a:pt x="145" y="347"/>
                  <a:pt x="142" y="345"/>
                </a:cubicBezTo>
                <a:cubicBezTo>
                  <a:pt x="142" y="346"/>
                  <a:pt x="142" y="346"/>
                  <a:pt x="142" y="346"/>
                </a:cubicBezTo>
                <a:cubicBezTo>
                  <a:pt x="140" y="344"/>
                  <a:pt x="138" y="343"/>
                  <a:pt x="136" y="342"/>
                </a:cubicBezTo>
                <a:cubicBezTo>
                  <a:pt x="135" y="340"/>
                  <a:pt x="133" y="338"/>
                  <a:pt x="131" y="336"/>
                </a:cubicBezTo>
                <a:cubicBezTo>
                  <a:pt x="130" y="334"/>
                  <a:pt x="128" y="332"/>
                  <a:pt x="127" y="331"/>
                </a:cubicBezTo>
                <a:cubicBezTo>
                  <a:pt x="126" y="329"/>
                  <a:pt x="124" y="327"/>
                  <a:pt x="123" y="326"/>
                </a:cubicBezTo>
                <a:cubicBezTo>
                  <a:pt x="120" y="323"/>
                  <a:pt x="120" y="322"/>
                  <a:pt x="119" y="320"/>
                </a:cubicBezTo>
                <a:cubicBezTo>
                  <a:pt x="119" y="320"/>
                  <a:pt x="118" y="318"/>
                  <a:pt x="119" y="319"/>
                </a:cubicBezTo>
                <a:cubicBezTo>
                  <a:pt x="120" y="320"/>
                  <a:pt x="121" y="322"/>
                  <a:pt x="122" y="324"/>
                </a:cubicBezTo>
                <a:cubicBezTo>
                  <a:pt x="122" y="324"/>
                  <a:pt x="123" y="324"/>
                  <a:pt x="123" y="325"/>
                </a:cubicBezTo>
                <a:cubicBezTo>
                  <a:pt x="121" y="321"/>
                  <a:pt x="121" y="321"/>
                  <a:pt x="124" y="325"/>
                </a:cubicBezTo>
                <a:cubicBezTo>
                  <a:pt x="126" y="326"/>
                  <a:pt x="127" y="327"/>
                  <a:pt x="128" y="329"/>
                </a:cubicBezTo>
                <a:cubicBezTo>
                  <a:pt x="129" y="330"/>
                  <a:pt x="131" y="331"/>
                  <a:pt x="132" y="332"/>
                </a:cubicBezTo>
                <a:cubicBezTo>
                  <a:pt x="132" y="333"/>
                  <a:pt x="133" y="333"/>
                  <a:pt x="134" y="334"/>
                </a:cubicBezTo>
                <a:cubicBezTo>
                  <a:pt x="134" y="335"/>
                  <a:pt x="135" y="335"/>
                  <a:pt x="136" y="336"/>
                </a:cubicBezTo>
                <a:cubicBezTo>
                  <a:pt x="137" y="337"/>
                  <a:pt x="139" y="339"/>
                  <a:pt x="141" y="341"/>
                </a:cubicBezTo>
                <a:cubicBezTo>
                  <a:pt x="139" y="339"/>
                  <a:pt x="138" y="337"/>
                  <a:pt x="136" y="335"/>
                </a:cubicBezTo>
                <a:cubicBezTo>
                  <a:pt x="136" y="335"/>
                  <a:pt x="135" y="334"/>
                  <a:pt x="134" y="333"/>
                </a:cubicBezTo>
                <a:cubicBezTo>
                  <a:pt x="133" y="332"/>
                  <a:pt x="133" y="332"/>
                  <a:pt x="132" y="331"/>
                </a:cubicBezTo>
                <a:cubicBezTo>
                  <a:pt x="129" y="327"/>
                  <a:pt x="124" y="322"/>
                  <a:pt x="123" y="318"/>
                </a:cubicBezTo>
                <a:cubicBezTo>
                  <a:pt x="126" y="322"/>
                  <a:pt x="128" y="326"/>
                  <a:pt x="132" y="330"/>
                </a:cubicBezTo>
                <a:cubicBezTo>
                  <a:pt x="131" y="329"/>
                  <a:pt x="131" y="328"/>
                  <a:pt x="130" y="328"/>
                </a:cubicBezTo>
                <a:cubicBezTo>
                  <a:pt x="130" y="327"/>
                  <a:pt x="130" y="326"/>
                  <a:pt x="129" y="326"/>
                </a:cubicBezTo>
                <a:cubicBezTo>
                  <a:pt x="128" y="324"/>
                  <a:pt x="127" y="323"/>
                  <a:pt x="125" y="321"/>
                </a:cubicBezTo>
                <a:cubicBezTo>
                  <a:pt x="121" y="316"/>
                  <a:pt x="119" y="310"/>
                  <a:pt x="116" y="305"/>
                </a:cubicBezTo>
                <a:cubicBezTo>
                  <a:pt x="114" y="302"/>
                  <a:pt x="114" y="302"/>
                  <a:pt x="114" y="302"/>
                </a:cubicBezTo>
                <a:cubicBezTo>
                  <a:pt x="114" y="302"/>
                  <a:pt x="114" y="303"/>
                  <a:pt x="113" y="301"/>
                </a:cubicBezTo>
                <a:cubicBezTo>
                  <a:pt x="112" y="299"/>
                  <a:pt x="112" y="298"/>
                  <a:pt x="112" y="298"/>
                </a:cubicBezTo>
                <a:cubicBezTo>
                  <a:pt x="112" y="298"/>
                  <a:pt x="113" y="299"/>
                  <a:pt x="115" y="301"/>
                </a:cubicBezTo>
                <a:cubicBezTo>
                  <a:pt x="115" y="302"/>
                  <a:pt x="116" y="303"/>
                  <a:pt x="116" y="304"/>
                </a:cubicBezTo>
                <a:cubicBezTo>
                  <a:pt x="118" y="307"/>
                  <a:pt x="118" y="307"/>
                  <a:pt x="118" y="307"/>
                </a:cubicBezTo>
                <a:cubicBezTo>
                  <a:pt x="119" y="308"/>
                  <a:pt x="119" y="309"/>
                  <a:pt x="120" y="310"/>
                </a:cubicBezTo>
                <a:cubicBezTo>
                  <a:pt x="120" y="311"/>
                  <a:pt x="121" y="312"/>
                  <a:pt x="122" y="313"/>
                </a:cubicBezTo>
                <a:cubicBezTo>
                  <a:pt x="122" y="314"/>
                  <a:pt x="123" y="315"/>
                  <a:pt x="124" y="316"/>
                </a:cubicBezTo>
                <a:cubicBezTo>
                  <a:pt x="124" y="317"/>
                  <a:pt x="125" y="317"/>
                  <a:pt x="125" y="318"/>
                </a:cubicBezTo>
                <a:cubicBezTo>
                  <a:pt x="126" y="318"/>
                  <a:pt x="126" y="319"/>
                  <a:pt x="127" y="319"/>
                </a:cubicBezTo>
                <a:cubicBezTo>
                  <a:pt x="127" y="319"/>
                  <a:pt x="126" y="317"/>
                  <a:pt x="125" y="315"/>
                </a:cubicBezTo>
                <a:cubicBezTo>
                  <a:pt x="123" y="312"/>
                  <a:pt x="126" y="317"/>
                  <a:pt x="125" y="316"/>
                </a:cubicBezTo>
                <a:cubicBezTo>
                  <a:pt x="124" y="315"/>
                  <a:pt x="123" y="314"/>
                  <a:pt x="123" y="314"/>
                </a:cubicBezTo>
                <a:cubicBezTo>
                  <a:pt x="123" y="313"/>
                  <a:pt x="121" y="310"/>
                  <a:pt x="121" y="309"/>
                </a:cubicBezTo>
                <a:cubicBezTo>
                  <a:pt x="122" y="310"/>
                  <a:pt x="122" y="311"/>
                  <a:pt x="123" y="311"/>
                </a:cubicBezTo>
                <a:cubicBezTo>
                  <a:pt x="123" y="311"/>
                  <a:pt x="123" y="311"/>
                  <a:pt x="123" y="311"/>
                </a:cubicBezTo>
                <a:cubicBezTo>
                  <a:pt x="123" y="311"/>
                  <a:pt x="123" y="311"/>
                  <a:pt x="123" y="311"/>
                </a:cubicBezTo>
                <a:cubicBezTo>
                  <a:pt x="123" y="311"/>
                  <a:pt x="123" y="311"/>
                  <a:pt x="123" y="311"/>
                </a:cubicBezTo>
                <a:cubicBezTo>
                  <a:pt x="125" y="315"/>
                  <a:pt x="127" y="318"/>
                  <a:pt x="130" y="320"/>
                </a:cubicBezTo>
                <a:cubicBezTo>
                  <a:pt x="130" y="321"/>
                  <a:pt x="133" y="323"/>
                  <a:pt x="134" y="325"/>
                </a:cubicBezTo>
                <a:cubicBezTo>
                  <a:pt x="136" y="328"/>
                  <a:pt x="138" y="330"/>
                  <a:pt x="141" y="333"/>
                </a:cubicBezTo>
                <a:cubicBezTo>
                  <a:pt x="141" y="333"/>
                  <a:pt x="140" y="331"/>
                  <a:pt x="138" y="329"/>
                </a:cubicBezTo>
                <a:cubicBezTo>
                  <a:pt x="138" y="329"/>
                  <a:pt x="137" y="328"/>
                  <a:pt x="137" y="327"/>
                </a:cubicBezTo>
                <a:cubicBezTo>
                  <a:pt x="137" y="327"/>
                  <a:pt x="137" y="327"/>
                  <a:pt x="137" y="327"/>
                </a:cubicBezTo>
                <a:cubicBezTo>
                  <a:pt x="137" y="328"/>
                  <a:pt x="138" y="328"/>
                  <a:pt x="139" y="329"/>
                </a:cubicBezTo>
                <a:cubicBezTo>
                  <a:pt x="140" y="331"/>
                  <a:pt x="141" y="332"/>
                  <a:pt x="144" y="334"/>
                </a:cubicBezTo>
                <a:cubicBezTo>
                  <a:pt x="142" y="333"/>
                  <a:pt x="142" y="332"/>
                  <a:pt x="141" y="331"/>
                </a:cubicBezTo>
                <a:cubicBezTo>
                  <a:pt x="142" y="332"/>
                  <a:pt x="142" y="332"/>
                  <a:pt x="142" y="332"/>
                </a:cubicBezTo>
                <a:cubicBezTo>
                  <a:pt x="143" y="334"/>
                  <a:pt x="145" y="333"/>
                  <a:pt x="146" y="336"/>
                </a:cubicBezTo>
                <a:cubicBezTo>
                  <a:pt x="148" y="338"/>
                  <a:pt x="150" y="339"/>
                  <a:pt x="152" y="340"/>
                </a:cubicBezTo>
                <a:cubicBezTo>
                  <a:pt x="151" y="339"/>
                  <a:pt x="149" y="338"/>
                  <a:pt x="148" y="336"/>
                </a:cubicBezTo>
                <a:cubicBezTo>
                  <a:pt x="152" y="340"/>
                  <a:pt x="155" y="342"/>
                  <a:pt x="158" y="345"/>
                </a:cubicBezTo>
                <a:cubicBezTo>
                  <a:pt x="164" y="349"/>
                  <a:pt x="164" y="349"/>
                  <a:pt x="169" y="351"/>
                </a:cubicBezTo>
                <a:cubicBezTo>
                  <a:pt x="165" y="349"/>
                  <a:pt x="161" y="347"/>
                  <a:pt x="159" y="344"/>
                </a:cubicBezTo>
                <a:cubicBezTo>
                  <a:pt x="161" y="346"/>
                  <a:pt x="163" y="347"/>
                  <a:pt x="165" y="348"/>
                </a:cubicBezTo>
                <a:cubicBezTo>
                  <a:pt x="166" y="349"/>
                  <a:pt x="168" y="351"/>
                  <a:pt x="169" y="350"/>
                </a:cubicBezTo>
                <a:cubicBezTo>
                  <a:pt x="169" y="350"/>
                  <a:pt x="166" y="349"/>
                  <a:pt x="166" y="348"/>
                </a:cubicBezTo>
                <a:cubicBezTo>
                  <a:pt x="166" y="348"/>
                  <a:pt x="165" y="347"/>
                  <a:pt x="165" y="347"/>
                </a:cubicBezTo>
                <a:cubicBezTo>
                  <a:pt x="167" y="347"/>
                  <a:pt x="168" y="348"/>
                  <a:pt x="170" y="348"/>
                </a:cubicBezTo>
                <a:cubicBezTo>
                  <a:pt x="171" y="349"/>
                  <a:pt x="170" y="348"/>
                  <a:pt x="171" y="347"/>
                </a:cubicBezTo>
                <a:cubicBezTo>
                  <a:pt x="171" y="347"/>
                  <a:pt x="170" y="346"/>
                  <a:pt x="168" y="345"/>
                </a:cubicBezTo>
                <a:cubicBezTo>
                  <a:pt x="165" y="344"/>
                  <a:pt x="164" y="342"/>
                  <a:pt x="164" y="341"/>
                </a:cubicBezTo>
                <a:cubicBezTo>
                  <a:pt x="163" y="341"/>
                  <a:pt x="161" y="340"/>
                  <a:pt x="159" y="339"/>
                </a:cubicBezTo>
                <a:cubicBezTo>
                  <a:pt x="158" y="338"/>
                  <a:pt x="156" y="336"/>
                  <a:pt x="154" y="335"/>
                </a:cubicBezTo>
                <a:cubicBezTo>
                  <a:pt x="151" y="331"/>
                  <a:pt x="151" y="332"/>
                  <a:pt x="151" y="333"/>
                </a:cubicBezTo>
                <a:cubicBezTo>
                  <a:pt x="151" y="333"/>
                  <a:pt x="152" y="333"/>
                  <a:pt x="151" y="333"/>
                </a:cubicBezTo>
                <a:cubicBezTo>
                  <a:pt x="151" y="333"/>
                  <a:pt x="151" y="333"/>
                  <a:pt x="151" y="333"/>
                </a:cubicBezTo>
                <a:cubicBezTo>
                  <a:pt x="149" y="333"/>
                  <a:pt x="153" y="335"/>
                  <a:pt x="153" y="335"/>
                </a:cubicBezTo>
                <a:cubicBezTo>
                  <a:pt x="152" y="335"/>
                  <a:pt x="151" y="335"/>
                  <a:pt x="150" y="334"/>
                </a:cubicBezTo>
                <a:cubicBezTo>
                  <a:pt x="145" y="329"/>
                  <a:pt x="141" y="324"/>
                  <a:pt x="137" y="319"/>
                </a:cubicBezTo>
                <a:cubicBezTo>
                  <a:pt x="136" y="317"/>
                  <a:pt x="136" y="316"/>
                  <a:pt x="135" y="315"/>
                </a:cubicBezTo>
                <a:cubicBezTo>
                  <a:pt x="135" y="314"/>
                  <a:pt x="134" y="314"/>
                  <a:pt x="134" y="313"/>
                </a:cubicBezTo>
                <a:cubicBezTo>
                  <a:pt x="134" y="313"/>
                  <a:pt x="135" y="312"/>
                  <a:pt x="136" y="313"/>
                </a:cubicBezTo>
                <a:cubicBezTo>
                  <a:pt x="136" y="313"/>
                  <a:pt x="137" y="314"/>
                  <a:pt x="135" y="311"/>
                </a:cubicBezTo>
                <a:cubicBezTo>
                  <a:pt x="134" y="309"/>
                  <a:pt x="133" y="308"/>
                  <a:pt x="132" y="306"/>
                </a:cubicBezTo>
                <a:cubicBezTo>
                  <a:pt x="131" y="305"/>
                  <a:pt x="130" y="304"/>
                  <a:pt x="129" y="302"/>
                </a:cubicBezTo>
                <a:cubicBezTo>
                  <a:pt x="127" y="300"/>
                  <a:pt x="125" y="296"/>
                  <a:pt x="123" y="292"/>
                </a:cubicBezTo>
                <a:cubicBezTo>
                  <a:pt x="127" y="299"/>
                  <a:pt x="123" y="292"/>
                  <a:pt x="123" y="291"/>
                </a:cubicBezTo>
                <a:cubicBezTo>
                  <a:pt x="124" y="293"/>
                  <a:pt x="125" y="294"/>
                  <a:pt x="126" y="297"/>
                </a:cubicBezTo>
                <a:cubicBezTo>
                  <a:pt x="125" y="294"/>
                  <a:pt x="125" y="293"/>
                  <a:pt x="124" y="290"/>
                </a:cubicBezTo>
                <a:cubicBezTo>
                  <a:pt x="121" y="285"/>
                  <a:pt x="120" y="279"/>
                  <a:pt x="117" y="275"/>
                </a:cubicBezTo>
                <a:cubicBezTo>
                  <a:pt x="118" y="277"/>
                  <a:pt x="119" y="279"/>
                  <a:pt x="119" y="281"/>
                </a:cubicBezTo>
                <a:cubicBezTo>
                  <a:pt x="120" y="284"/>
                  <a:pt x="121" y="286"/>
                  <a:pt x="122" y="288"/>
                </a:cubicBezTo>
                <a:cubicBezTo>
                  <a:pt x="122" y="289"/>
                  <a:pt x="122" y="290"/>
                  <a:pt x="122" y="289"/>
                </a:cubicBezTo>
                <a:cubicBezTo>
                  <a:pt x="121" y="287"/>
                  <a:pt x="121" y="287"/>
                  <a:pt x="121" y="287"/>
                </a:cubicBezTo>
                <a:cubicBezTo>
                  <a:pt x="121" y="287"/>
                  <a:pt x="121" y="288"/>
                  <a:pt x="121" y="288"/>
                </a:cubicBezTo>
                <a:cubicBezTo>
                  <a:pt x="121" y="291"/>
                  <a:pt x="120" y="290"/>
                  <a:pt x="118" y="284"/>
                </a:cubicBezTo>
                <a:cubicBezTo>
                  <a:pt x="117" y="283"/>
                  <a:pt x="116" y="282"/>
                  <a:pt x="116" y="280"/>
                </a:cubicBezTo>
                <a:cubicBezTo>
                  <a:pt x="115" y="279"/>
                  <a:pt x="115" y="278"/>
                  <a:pt x="114" y="276"/>
                </a:cubicBezTo>
                <a:cubicBezTo>
                  <a:pt x="114" y="275"/>
                  <a:pt x="113" y="273"/>
                  <a:pt x="113" y="272"/>
                </a:cubicBezTo>
                <a:cubicBezTo>
                  <a:pt x="112" y="266"/>
                  <a:pt x="112" y="264"/>
                  <a:pt x="114" y="265"/>
                </a:cubicBezTo>
                <a:cubicBezTo>
                  <a:pt x="114" y="265"/>
                  <a:pt x="115" y="267"/>
                  <a:pt x="115" y="266"/>
                </a:cubicBezTo>
                <a:cubicBezTo>
                  <a:pt x="115" y="266"/>
                  <a:pt x="116" y="266"/>
                  <a:pt x="115" y="264"/>
                </a:cubicBezTo>
                <a:cubicBezTo>
                  <a:pt x="115" y="263"/>
                  <a:pt x="115" y="262"/>
                  <a:pt x="114" y="262"/>
                </a:cubicBezTo>
                <a:cubicBezTo>
                  <a:pt x="113" y="259"/>
                  <a:pt x="112" y="255"/>
                  <a:pt x="111" y="251"/>
                </a:cubicBezTo>
                <a:cubicBezTo>
                  <a:pt x="112" y="251"/>
                  <a:pt x="112" y="250"/>
                  <a:pt x="112" y="249"/>
                </a:cubicBezTo>
                <a:cubicBezTo>
                  <a:pt x="112" y="247"/>
                  <a:pt x="113" y="244"/>
                  <a:pt x="113" y="242"/>
                </a:cubicBezTo>
                <a:cubicBezTo>
                  <a:pt x="114" y="240"/>
                  <a:pt x="115" y="238"/>
                  <a:pt x="115" y="235"/>
                </a:cubicBezTo>
                <a:cubicBezTo>
                  <a:pt x="116" y="236"/>
                  <a:pt x="115" y="239"/>
                  <a:pt x="116" y="240"/>
                </a:cubicBezTo>
                <a:cubicBezTo>
                  <a:pt x="116" y="237"/>
                  <a:pt x="116" y="236"/>
                  <a:pt x="117" y="235"/>
                </a:cubicBezTo>
                <a:cubicBezTo>
                  <a:pt x="117" y="235"/>
                  <a:pt x="118" y="234"/>
                  <a:pt x="118" y="234"/>
                </a:cubicBezTo>
                <a:cubicBezTo>
                  <a:pt x="118" y="231"/>
                  <a:pt x="119" y="229"/>
                  <a:pt x="120" y="227"/>
                </a:cubicBezTo>
                <a:cubicBezTo>
                  <a:pt x="120" y="226"/>
                  <a:pt x="121" y="225"/>
                  <a:pt x="121" y="224"/>
                </a:cubicBezTo>
                <a:cubicBezTo>
                  <a:pt x="121" y="223"/>
                  <a:pt x="122" y="222"/>
                  <a:pt x="122" y="221"/>
                </a:cubicBezTo>
                <a:cubicBezTo>
                  <a:pt x="122" y="222"/>
                  <a:pt x="121" y="224"/>
                  <a:pt x="122" y="224"/>
                </a:cubicBezTo>
                <a:cubicBezTo>
                  <a:pt x="123" y="219"/>
                  <a:pt x="123" y="220"/>
                  <a:pt x="123" y="217"/>
                </a:cubicBezTo>
                <a:cubicBezTo>
                  <a:pt x="123" y="215"/>
                  <a:pt x="122" y="216"/>
                  <a:pt x="120" y="219"/>
                </a:cubicBezTo>
                <a:cubicBezTo>
                  <a:pt x="118" y="223"/>
                  <a:pt x="119" y="223"/>
                  <a:pt x="119" y="223"/>
                </a:cubicBezTo>
                <a:cubicBezTo>
                  <a:pt x="119" y="224"/>
                  <a:pt x="120" y="221"/>
                  <a:pt x="121" y="221"/>
                </a:cubicBezTo>
                <a:cubicBezTo>
                  <a:pt x="120" y="222"/>
                  <a:pt x="120" y="223"/>
                  <a:pt x="120" y="224"/>
                </a:cubicBezTo>
                <a:cubicBezTo>
                  <a:pt x="120" y="225"/>
                  <a:pt x="119" y="226"/>
                  <a:pt x="119" y="226"/>
                </a:cubicBezTo>
                <a:cubicBezTo>
                  <a:pt x="119" y="227"/>
                  <a:pt x="118" y="227"/>
                  <a:pt x="118" y="228"/>
                </a:cubicBezTo>
                <a:cubicBezTo>
                  <a:pt x="117" y="228"/>
                  <a:pt x="116" y="227"/>
                  <a:pt x="116" y="228"/>
                </a:cubicBezTo>
                <a:cubicBezTo>
                  <a:pt x="114" y="231"/>
                  <a:pt x="116" y="226"/>
                  <a:pt x="115" y="227"/>
                </a:cubicBezTo>
                <a:cubicBezTo>
                  <a:pt x="114" y="230"/>
                  <a:pt x="114" y="228"/>
                  <a:pt x="114" y="227"/>
                </a:cubicBezTo>
                <a:cubicBezTo>
                  <a:pt x="113" y="225"/>
                  <a:pt x="113" y="229"/>
                  <a:pt x="113" y="228"/>
                </a:cubicBezTo>
                <a:cubicBezTo>
                  <a:pt x="113" y="226"/>
                  <a:pt x="113" y="225"/>
                  <a:pt x="114" y="223"/>
                </a:cubicBezTo>
                <a:cubicBezTo>
                  <a:pt x="114" y="223"/>
                  <a:pt x="114" y="223"/>
                  <a:pt x="114" y="223"/>
                </a:cubicBezTo>
                <a:cubicBezTo>
                  <a:pt x="113" y="226"/>
                  <a:pt x="113" y="226"/>
                  <a:pt x="113" y="226"/>
                </a:cubicBezTo>
                <a:cubicBezTo>
                  <a:pt x="113" y="225"/>
                  <a:pt x="113" y="223"/>
                  <a:pt x="114" y="222"/>
                </a:cubicBezTo>
                <a:cubicBezTo>
                  <a:pt x="115" y="219"/>
                  <a:pt x="115" y="219"/>
                  <a:pt x="115" y="219"/>
                </a:cubicBezTo>
                <a:cubicBezTo>
                  <a:pt x="116" y="216"/>
                  <a:pt x="116" y="214"/>
                  <a:pt x="118" y="212"/>
                </a:cubicBezTo>
                <a:cubicBezTo>
                  <a:pt x="118" y="212"/>
                  <a:pt x="118" y="212"/>
                  <a:pt x="118" y="212"/>
                </a:cubicBezTo>
                <a:cubicBezTo>
                  <a:pt x="118" y="213"/>
                  <a:pt x="116" y="214"/>
                  <a:pt x="117" y="215"/>
                </a:cubicBezTo>
                <a:cubicBezTo>
                  <a:pt x="118" y="213"/>
                  <a:pt x="118" y="212"/>
                  <a:pt x="119" y="210"/>
                </a:cubicBezTo>
                <a:cubicBezTo>
                  <a:pt x="120" y="208"/>
                  <a:pt x="120" y="207"/>
                  <a:pt x="120" y="205"/>
                </a:cubicBezTo>
                <a:cubicBezTo>
                  <a:pt x="121" y="204"/>
                  <a:pt x="118" y="207"/>
                  <a:pt x="120" y="204"/>
                </a:cubicBezTo>
                <a:cubicBezTo>
                  <a:pt x="122" y="202"/>
                  <a:pt x="121" y="201"/>
                  <a:pt x="122" y="200"/>
                </a:cubicBezTo>
                <a:cubicBezTo>
                  <a:pt x="123" y="197"/>
                  <a:pt x="123" y="196"/>
                  <a:pt x="124" y="194"/>
                </a:cubicBezTo>
                <a:cubicBezTo>
                  <a:pt x="124" y="193"/>
                  <a:pt x="125" y="192"/>
                  <a:pt x="125" y="191"/>
                </a:cubicBezTo>
                <a:cubicBezTo>
                  <a:pt x="125" y="193"/>
                  <a:pt x="124" y="195"/>
                  <a:pt x="124" y="196"/>
                </a:cubicBezTo>
                <a:cubicBezTo>
                  <a:pt x="125" y="193"/>
                  <a:pt x="125" y="195"/>
                  <a:pt x="127" y="193"/>
                </a:cubicBezTo>
                <a:cubicBezTo>
                  <a:pt x="126" y="195"/>
                  <a:pt x="125" y="196"/>
                  <a:pt x="125" y="197"/>
                </a:cubicBezTo>
                <a:cubicBezTo>
                  <a:pt x="125" y="197"/>
                  <a:pt x="125" y="197"/>
                  <a:pt x="125" y="197"/>
                </a:cubicBezTo>
                <a:cubicBezTo>
                  <a:pt x="126" y="195"/>
                  <a:pt x="127" y="192"/>
                  <a:pt x="128" y="190"/>
                </a:cubicBezTo>
                <a:cubicBezTo>
                  <a:pt x="129" y="189"/>
                  <a:pt x="129" y="188"/>
                  <a:pt x="130" y="187"/>
                </a:cubicBezTo>
                <a:cubicBezTo>
                  <a:pt x="130" y="187"/>
                  <a:pt x="131" y="187"/>
                  <a:pt x="131" y="186"/>
                </a:cubicBezTo>
                <a:cubicBezTo>
                  <a:pt x="129" y="191"/>
                  <a:pt x="127" y="195"/>
                  <a:pt x="126" y="199"/>
                </a:cubicBezTo>
                <a:cubicBezTo>
                  <a:pt x="127" y="197"/>
                  <a:pt x="129" y="194"/>
                  <a:pt x="129" y="191"/>
                </a:cubicBezTo>
                <a:cubicBezTo>
                  <a:pt x="129" y="190"/>
                  <a:pt x="130" y="189"/>
                  <a:pt x="131" y="188"/>
                </a:cubicBezTo>
                <a:cubicBezTo>
                  <a:pt x="131" y="188"/>
                  <a:pt x="131" y="187"/>
                  <a:pt x="132" y="186"/>
                </a:cubicBezTo>
                <a:cubicBezTo>
                  <a:pt x="132" y="186"/>
                  <a:pt x="132" y="186"/>
                  <a:pt x="132" y="186"/>
                </a:cubicBezTo>
                <a:cubicBezTo>
                  <a:pt x="132" y="187"/>
                  <a:pt x="132" y="187"/>
                  <a:pt x="132" y="187"/>
                </a:cubicBezTo>
                <a:cubicBezTo>
                  <a:pt x="132" y="188"/>
                  <a:pt x="132" y="189"/>
                  <a:pt x="131" y="189"/>
                </a:cubicBezTo>
                <a:cubicBezTo>
                  <a:pt x="131" y="190"/>
                  <a:pt x="131" y="191"/>
                  <a:pt x="130" y="191"/>
                </a:cubicBezTo>
                <a:cubicBezTo>
                  <a:pt x="130" y="192"/>
                  <a:pt x="130" y="193"/>
                  <a:pt x="129" y="194"/>
                </a:cubicBezTo>
                <a:cubicBezTo>
                  <a:pt x="129" y="195"/>
                  <a:pt x="128" y="197"/>
                  <a:pt x="127" y="198"/>
                </a:cubicBezTo>
                <a:cubicBezTo>
                  <a:pt x="127" y="199"/>
                  <a:pt x="126" y="201"/>
                  <a:pt x="127" y="200"/>
                </a:cubicBezTo>
                <a:cubicBezTo>
                  <a:pt x="128" y="199"/>
                  <a:pt x="128" y="200"/>
                  <a:pt x="128" y="200"/>
                </a:cubicBezTo>
                <a:cubicBezTo>
                  <a:pt x="129" y="200"/>
                  <a:pt x="129" y="200"/>
                  <a:pt x="128" y="203"/>
                </a:cubicBezTo>
                <a:cubicBezTo>
                  <a:pt x="127" y="205"/>
                  <a:pt x="126" y="207"/>
                  <a:pt x="127" y="209"/>
                </a:cubicBezTo>
                <a:cubicBezTo>
                  <a:pt x="128" y="202"/>
                  <a:pt x="131" y="196"/>
                  <a:pt x="133" y="190"/>
                </a:cubicBezTo>
                <a:cubicBezTo>
                  <a:pt x="133" y="189"/>
                  <a:pt x="134" y="188"/>
                  <a:pt x="134" y="187"/>
                </a:cubicBezTo>
                <a:cubicBezTo>
                  <a:pt x="134" y="187"/>
                  <a:pt x="135" y="187"/>
                  <a:pt x="135" y="187"/>
                </a:cubicBezTo>
                <a:cubicBezTo>
                  <a:pt x="136" y="187"/>
                  <a:pt x="136" y="187"/>
                  <a:pt x="138" y="184"/>
                </a:cubicBezTo>
                <a:cubicBezTo>
                  <a:pt x="140" y="182"/>
                  <a:pt x="141" y="179"/>
                  <a:pt x="144" y="177"/>
                </a:cubicBezTo>
                <a:cubicBezTo>
                  <a:pt x="143" y="178"/>
                  <a:pt x="142" y="179"/>
                  <a:pt x="142" y="179"/>
                </a:cubicBezTo>
                <a:cubicBezTo>
                  <a:pt x="141" y="180"/>
                  <a:pt x="141" y="181"/>
                  <a:pt x="140" y="181"/>
                </a:cubicBezTo>
                <a:cubicBezTo>
                  <a:pt x="139" y="183"/>
                  <a:pt x="138" y="184"/>
                  <a:pt x="137" y="186"/>
                </a:cubicBezTo>
                <a:cubicBezTo>
                  <a:pt x="135" y="189"/>
                  <a:pt x="135" y="190"/>
                  <a:pt x="136" y="191"/>
                </a:cubicBezTo>
                <a:cubicBezTo>
                  <a:pt x="136" y="191"/>
                  <a:pt x="138" y="188"/>
                  <a:pt x="139" y="187"/>
                </a:cubicBezTo>
                <a:cubicBezTo>
                  <a:pt x="139" y="186"/>
                  <a:pt x="140" y="185"/>
                  <a:pt x="140" y="185"/>
                </a:cubicBezTo>
                <a:cubicBezTo>
                  <a:pt x="141" y="184"/>
                  <a:pt x="142" y="182"/>
                  <a:pt x="143" y="182"/>
                </a:cubicBezTo>
                <a:cubicBezTo>
                  <a:pt x="143" y="182"/>
                  <a:pt x="142" y="184"/>
                  <a:pt x="141" y="185"/>
                </a:cubicBezTo>
                <a:cubicBezTo>
                  <a:pt x="140" y="187"/>
                  <a:pt x="138" y="190"/>
                  <a:pt x="137" y="192"/>
                </a:cubicBezTo>
                <a:cubicBezTo>
                  <a:pt x="136" y="194"/>
                  <a:pt x="134" y="197"/>
                  <a:pt x="133" y="199"/>
                </a:cubicBezTo>
                <a:cubicBezTo>
                  <a:pt x="133" y="199"/>
                  <a:pt x="133" y="199"/>
                  <a:pt x="133" y="199"/>
                </a:cubicBezTo>
                <a:cubicBezTo>
                  <a:pt x="132" y="201"/>
                  <a:pt x="131" y="203"/>
                  <a:pt x="131" y="205"/>
                </a:cubicBezTo>
                <a:cubicBezTo>
                  <a:pt x="130" y="205"/>
                  <a:pt x="130" y="205"/>
                  <a:pt x="130" y="204"/>
                </a:cubicBezTo>
                <a:cubicBezTo>
                  <a:pt x="129" y="204"/>
                  <a:pt x="130" y="203"/>
                  <a:pt x="131" y="202"/>
                </a:cubicBezTo>
                <a:cubicBezTo>
                  <a:pt x="131" y="202"/>
                  <a:pt x="132" y="201"/>
                  <a:pt x="131" y="200"/>
                </a:cubicBezTo>
                <a:cubicBezTo>
                  <a:pt x="130" y="202"/>
                  <a:pt x="129" y="204"/>
                  <a:pt x="128" y="206"/>
                </a:cubicBezTo>
                <a:cubicBezTo>
                  <a:pt x="128" y="207"/>
                  <a:pt x="127" y="208"/>
                  <a:pt x="128" y="208"/>
                </a:cubicBezTo>
                <a:cubicBezTo>
                  <a:pt x="129" y="206"/>
                  <a:pt x="130" y="206"/>
                  <a:pt x="132" y="203"/>
                </a:cubicBezTo>
                <a:cubicBezTo>
                  <a:pt x="135" y="199"/>
                  <a:pt x="137" y="198"/>
                  <a:pt x="139" y="195"/>
                </a:cubicBezTo>
                <a:cubicBezTo>
                  <a:pt x="142" y="190"/>
                  <a:pt x="142" y="193"/>
                  <a:pt x="143" y="193"/>
                </a:cubicBezTo>
                <a:cubicBezTo>
                  <a:pt x="144" y="193"/>
                  <a:pt x="144" y="192"/>
                  <a:pt x="143" y="194"/>
                </a:cubicBezTo>
                <a:cubicBezTo>
                  <a:pt x="143" y="195"/>
                  <a:pt x="144" y="195"/>
                  <a:pt x="145" y="195"/>
                </a:cubicBezTo>
                <a:cubicBezTo>
                  <a:pt x="146" y="194"/>
                  <a:pt x="146" y="192"/>
                  <a:pt x="147" y="191"/>
                </a:cubicBezTo>
                <a:cubicBezTo>
                  <a:pt x="148" y="191"/>
                  <a:pt x="148" y="190"/>
                  <a:pt x="149" y="189"/>
                </a:cubicBezTo>
                <a:cubicBezTo>
                  <a:pt x="149" y="191"/>
                  <a:pt x="148" y="192"/>
                  <a:pt x="148" y="194"/>
                </a:cubicBezTo>
                <a:cubicBezTo>
                  <a:pt x="147" y="195"/>
                  <a:pt x="145" y="197"/>
                  <a:pt x="144" y="199"/>
                </a:cubicBezTo>
                <a:cubicBezTo>
                  <a:pt x="144" y="200"/>
                  <a:pt x="144" y="200"/>
                  <a:pt x="144" y="200"/>
                </a:cubicBezTo>
                <a:cubicBezTo>
                  <a:pt x="145" y="199"/>
                  <a:pt x="145" y="199"/>
                  <a:pt x="146" y="199"/>
                </a:cubicBezTo>
                <a:cubicBezTo>
                  <a:pt x="146" y="199"/>
                  <a:pt x="147" y="199"/>
                  <a:pt x="148" y="197"/>
                </a:cubicBezTo>
                <a:cubicBezTo>
                  <a:pt x="150" y="195"/>
                  <a:pt x="152" y="193"/>
                  <a:pt x="154" y="191"/>
                </a:cubicBezTo>
                <a:cubicBezTo>
                  <a:pt x="155" y="190"/>
                  <a:pt x="156" y="189"/>
                  <a:pt x="157" y="188"/>
                </a:cubicBezTo>
                <a:cubicBezTo>
                  <a:pt x="158" y="187"/>
                  <a:pt x="159" y="186"/>
                  <a:pt x="160" y="185"/>
                </a:cubicBezTo>
                <a:cubicBezTo>
                  <a:pt x="159" y="188"/>
                  <a:pt x="155" y="190"/>
                  <a:pt x="155" y="193"/>
                </a:cubicBezTo>
                <a:cubicBezTo>
                  <a:pt x="156" y="192"/>
                  <a:pt x="156" y="190"/>
                  <a:pt x="158" y="190"/>
                </a:cubicBezTo>
                <a:cubicBezTo>
                  <a:pt x="154" y="195"/>
                  <a:pt x="157" y="194"/>
                  <a:pt x="157" y="195"/>
                </a:cubicBezTo>
                <a:cubicBezTo>
                  <a:pt x="158" y="194"/>
                  <a:pt x="159" y="192"/>
                  <a:pt x="160" y="192"/>
                </a:cubicBezTo>
                <a:cubicBezTo>
                  <a:pt x="160" y="192"/>
                  <a:pt x="160" y="193"/>
                  <a:pt x="159" y="193"/>
                </a:cubicBezTo>
                <a:cubicBezTo>
                  <a:pt x="158" y="194"/>
                  <a:pt x="158" y="195"/>
                  <a:pt x="159" y="195"/>
                </a:cubicBezTo>
                <a:cubicBezTo>
                  <a:pt x="159" y="195"/>
                  <a:pt x="160" y="194"/>
                  <a:pt x="160" y="193"/>
                </a:cubicBezTo>
                <a:cubicBezTo>
                  <a:pt x="161" y="191"/>
                  <a:pt x="163" y="189"/>
                  <a:pt x="163" y="188"/>
                </a:cubicBezTo>
                <a:cubicBezTo>
                  <a:pt x="164" y="187"/>
                  <a:pt x="165" y="185"/>
                  <a:pt x="166" y="185"/>
                </a:cubicBezTo>
                <a:cubicBezTo>
                  <a:pt x="167" y="184"/>
                  <a:pt x="167" y="183"/>
                  <a:pt x="168" y="183"/>
                </a:cubicBezTo>
                <a:cubicBezTo>
                  <a:pt x="169" y="183"/>
                  <a:pt x="172" y="181"/>
                  <a:pt x="174" y="179"/>
                </a:cubicBezTo>
                <a:cubicBezTo>
                  <a:pt x="173" y="181"/>
                  <a:pt x="172" y="182"/>
                  <a:pt x="170" y="183"/>
                </a:cubicBezTo>
                <a:cubicBezTo>
                  <a:pt x="167" y="186"/>
                  <a:pt x="165" y="189"/>
                  <a:pt x="163" y="192"/>
                </a:cubicBezTo>
                <a:cubicBezTo>
                  <a:pt x="165" y="191"/>
                  <a:pt x="166" y="189"/>
                  <a:pt x="168" y="188"/>
                </a:cubicBezTo>
                <a:cubicBezTo>
                  <a:pt x="168" y="188"/>
                  <a:pt x="170" y="186"/>
                  <a:pt x="170" y="186"/>
                </a:cubicBezTo>
                <a:cubicBezTo>
                  <a:pt x="171" y="187"/>
                  <a:pt x="170" y="188"/>
                  <a:pt x="169" y="189"/>
                </a:cubicBezTo>
                <a:cubicBezTo>
                  <a:pt x="168" y="191"/>
                  <a:pt x="167" y="191"/>
                  <a:pt x="166" y="191"/>
                </a:cubicBezTo>
                <a:cubicBezTo>
                  <a:pt x="166" y="191"/>
                  <a:pt x="166" y="192"/>
                  <a:pt x="166" y="192"/>
                </a:cubicBezTo>
                <a:cubicBezTo>
                  <a:pt x="163" y="195"/>
                  <a:pt x="162" y="195"/>
                  <a:pt x="162" y="193"/>
                </a:cubicBezTo>
                <a:cubicBezTo>
                  <a:pt x="162" y="193"/>
                  <a:pt x="161" y="193"/>
                  <a:pt x="160" y="194"/>
                </a:cubicBezTo>
                <a:cubicBezTo>
                  <a:pt x="158" y="197"/>
                  <a:pt x="156" y="199"/>
                  <a:pt x="155" y="201"/>
                </a:cubicBezTo>
                <a:cubicBezTo>
                  <a:pt x="153" y="202"/>
                  <a:pt x="152" y="204"/>
                  <a:pt x="151" y="206"/>
                </a:cubicBezTo>
                <a:cubicBezTo>
                  <a:pt x="150" y="208"/>
                  <a:pt x="149" y="210"/>
                  <a:pt x="148" y="211"/>
                </a:cubicBezTo>
                <a:cubicBezTo>
                  <a:pt x="149" y="211"/>
                  <a:pt x="150" y="209"/>
                  <a:pt x="151" y="208"/>
                </a:cubicBezTo>
                <a:cubicBezTo>
                  <a:pt x="151" y="209"/>
                  <a:pt x="150" y="210"/>
                  <a:pt x="150" y="212"/>
                </a:cubicBezTo>
                <a:cubicBezTo>
                  <a:pt x="149" y="213"/>
                  <a:pt x="149" y="215"/>
                  <a:pt x="148" y="217"/>
                </a:cubicBezTo>
                <a:cubicBezTo>
                  <a:pt x="148" y="218"/>
                  <a:pt x="148" y="219"/>
                  <a:pt x="147" y="220"/>
                </a:cubicBezTo>
                <a:cubicBezTo>
                  <a:pt x="146" y="220"/>
                  <a:pt x="145" y="222"/>
                  <a:pt x="144" y="225"/>
                </a:cubicBezTo>
                <a:cubicBezTo>
                  <a:pt x="146" y="223"/>
                  <a:pt x="146" y="223"/>
                  <a:pt x="147" y="223"/>
                </a:cubicBezTo>
                <a:cubicBezTo>
                  <a:pt x="146" y="224"/>
                  <a:pt x="145" y="224"/>
                  <a:pt x="144" y="226"/>
                </a:cubicBezTo>
                <a:cubicBezTo>
                  <a:pt x="144" y="229"/>
                  <a:pt x="146" y="227"/>
                  <a:pt x="147" y="227"/>
                </a:cubicBezTo>
                <a:cubicBezTo>
                  <a:pt x="146" y="228"/>
                  <a:pt x="145" y="230"/>
                  <a:pt x="145" y="231"/>
                </a:cubicBezTo>
                <a:cubicBezTo>
                  <a:pt x="145" y="231"/>
                  <a:pt x="145" y="232"/>
                  <a:pt x="146" y="232"/>
                </a:cubicBezTo>
                <a:cubicBezTo>
                  <a:pt x="146" y="232"/>
                  <a:pt x="146" y="231"/>
                  <a:pt x="146" y="231"/>
                </a:cubicBezTo>
                <a:cubicBezTo>
                  <a:pt x="147" y="229"/>
                  <a:pt x="148" y="227"/>
                  <a:pt x="148" y="225"/>
                </a:cubicBezTo>
                <a:cubicBezTo>
                  <a:pt x="149" y="225"/>
                  <a:pt x="149" y="224"/>
                  <a:pt x="150" y="223"/>
                </a:cubicBezTo>
                <a:cubicBezTo>
                  <a:pt x="150" y="222"/>
                  <a:pt x="151" y="221"/>
                  <a:pt x="151" y="220"/>
                </a:cubicBezTo>
                <a:cubicBezTo>
                  <a:pt x="150" y="222"/>
                  <a:pt x="150" y="224"/>
                  <a:pt x="149" y="225"/>
                </a:cubicBezTo>
                <a:cubicBezTo>
                  <a:pt x="150" y="225"/>
                  <a:pt x="150" y="224"/>
                  <a:pt x="150" y="223"/>
                </a:cubicBezTo>
                <a:cubicBezTo>
                  <a:pt x="151" y="222"/>
                  <a:pt x="153" y="220"/>
                  <a:pt x="152" y="219"/>
                </a:cubicBezTo>
                <a:cubicBezTo>
                  <a:pt x="151" y="219"/>
                  <a:pt x="153" y="217"/>
                  <a:pt x="153" y="217"/>
                </a:cubicBezTo>
                <a:cubicBezTo>
                  <a:pt x="153" y="217"/>
                  <a:pt x="154" y="216"/>
                  <a:pt x="155" y="215"/>
                </a:cubicBezTo>
                <a:cubicBezTo>
                  <a:pt x="156" y="214"/>
                  <a:pt x="157" y="213"/>
                  <a:pt x="158" y="214"/>
                </a:cubicBezTo>
                <a:cubicBezTo>
                  <a:pt x="156" y="215"/>
                  <a:pt x="156" y="217"/>
                  <a:pt x="155" y="219"/>
                </a:cubicBezTo>
                <a:cubicBezTo>
                  <a:pt x="154" y="220"/>
                  <a:pt x="153" y="221"/>
                  <a:pt x="152" y="222"/>
                </a:cubicBezTo>
                <a:cubicBezTo>
                  <a:pt x="151" y="224"/>
                  <a:pt x="151" y="225"/>
                  <a:pt x="150" y="227"/>
                </a:cubicBezTo>
                <a:cubicBezTo>
                  <a:pt x="149" y="229"/>
                  <a:pt x="150" y="229"/>
                  <a:pt x="150" y="229"/>
                </a:cubicBezTo>
                <a:cubicBezTo>
                  <a:pt x="151" y="229"/>
                  <a:pt x="151" y="229"/>
                  <a:pt x="152" y="228"/>
                </a:cubicBezTo>
                <a:cubicBezTo>
                  <a:pt x="152" y="226"/>
                  <a:pt x="153" y="225"/>
                  <a:pt x="153" y="224"/>
                </a:cubicBezTo>
                <a:cubicBezTo>
                  <a:pt x="154" y="222"/>
                  <a:pt x="155" y="221"/>
                  <a:pt x="155" y="220"/>
                </a:cubicBezTo>
                <a:cubicBezTo>
                  <a:pt x="157" y="216"/>
                  <a:pt x="157" y="216"/>
                  <a:pt x="157" y="216"/>
                </a:cubicBezTo>
                <a:cubicBezTo>
                  <a:pt x="158" y="214"/>
                  <a:pt x="159" y="213"/>
                  <a:pt x="159" y="212"/>
                </a:cubicBezTo>
                <a:cubicBezTo>
                  <a:pt x="160" y="211"/>
                  <a:pt x="161" y="210"/>
                  <a:pt x="162" y="210"/>
                </a:cubicBezTo>
                <a:cubicBezTo>
                  <a:pt x="160" y="212"/>
                  <a:pt x="162" y="210"/>
                  <a:pt x="162" y="211"/>
                </a:cubicBezTo>
                <a:cubicBezTo>
                  <a:pt x="162" y="211"/>
                  <a:pt x="162" y="212"/>
                  <a:pt x="161" y="213"/>
                </a:cubicBezTo>
                <a:cubicBezTo>
                  <a:pt x="160" y="214"/>
                  <a:pt x="160" y="215"/>
                  <a:pt x="159" y="216"/>
                </a:cubicBezTo>
                <a:cubicBezTo>
                  <a:pt x="158" y="217"/>
                  <a:pt x="158" y="219"/>
                  <a:pt x="157" y="220"/>
                </a:cubicBezTo>
                <a:cubicBezTo>
                  <a:pt x="158" y="219"/>
                  <a:pt x="159" y="218"/>
                  <a:pt x="160" y="217"/>
                </a:cubicBezTo>
                <a:cubicBezTo>
                  <a:pt x="161" y="215"/>
                  <a:pt x="163" y="213"/>
                  <a:pt x="164" y="211"/>
                </a:cubicBezTo>
                <a:cubicBezTo>
                  <a:pt x="165" y="209"/>
                  <a:pt x="166" y="209"/>
                  <a:pt x="167" y="208"/>
                </a:cubicBezTo>
                <a:cubicBezTo>
                  <a:pt x="168" y="206"/>
                  <a:pt x="169" y="205"/>
                  <a:pt x="170" y="204"/>
                </a:cubicBezTo>
                <a:cubicBezTo>
                  <a:pt x="170" y="205"/>
                  <a:pt x="169" y="207"/>
                  <a:pt x="167" y="208"/>
                </a:cubicBezTo>
                <a:cubicBezTo>
                  <a:pt x="167" y="209"/>
                  <a:pt x="166" y="210"/>
                  <a:pt x="166" y="210"/>
                </a:cubicBezTo>
                <a:cubicBezTo>
                  <a:pt x="165" y="211"/>
                  <a:pt x="165" y="211"/>
                  <a:pt x="165" y="211"/>
                </a:cubicBezTo>
                <a:cubicBezTo>
                  <a:pt x="165" y="212"/>
                  <a:pt x="165" y="213"/>
                  <a:pt x="164" y="214"/>
                </a:cubicBezTo>
                <a:cubicBezTo>
                  <a:pt x="164" y="214"/>
                  <a:pt x="165" y="212"/>
                  <a:pt x="166" y="210"/>
                </a:cubicBezTo>
                <a:cubicBezTo>
                  <a:pt x="168" y="209"/>
                  <a:pt x="169" y="207"/>
                  <a:pt x="169" y="207"/>
                </a:cubicBezTo>
                <a:cubicBezTo>
                  <a:pt x="169" y="208"/>
                  <a:pt x="169" y="208"/>
                  <a:pt x="169" y="208"/>
                </a:cubicBezTo>
                <a:cubicBezTo>
                  <a:pt x="169" y="208"/>
                  <a:pt x="168" y="209"/>
                  <a:pt x="167" y="210"/>
                </a:cubicBezTo>
                <a:cubicBezTo>
                  <a:pt x="166" y="211"/>
                  <a:pt x="166" y="212"/>
                  <a:pt x="166" y="212"/>
                </a:cubicBezTo>
                <a:cubicBezTo>
                  <a:pt x="167" y="211"/>
                  <a:pt x="168" y="209"/>
                  <a:pt x="169" y="209"/>
                </a:cubicBezTo>
                <a:cubicBezTo>
                  <a:pt x="170" y="209"/>
                  <a:pt x="173" y="205"/>
                  <a:pt x="173" y="205"/>
                </a:cubicBezTo>
                <a:cubicBezTo>
                  <a:pt x="173" y="206"/>
                  <a:pt x="172" y="207"/>
                  <a:pt x="171" y="209"/>
                </a:cubicBezTo>
                <a:cubicBezTo>
                  <a:pt x="173" y="207"/>
                  <a:pt x="175" y="207"/>
                  <a:pt x="177" y="203"/>
                </a:cubicBezTo>
                <a:cubicBezTo>
                  <a:pt x="177" y="203"/>
                  <a:pt x="178" y="202"/>
                  <a:pt x="179" y="202"/>
                </a:cubicBezTo>
                <a:cubicBezTo>
                  <a:pt x="180" y="201"/>
                  <a:pt x="181" y="200"/>
                  <a:pt x="182" y="200"/>
                </a:cubicBezTo>
                <a:cubicBezTo>
                  <a:pt x="183" y="199"/>
                  <a:pt x="184" y="198"/>
                  <a:pt x="185" y="197"/>
                </a:cubicBezTo>
                <a:cubicBezTo>
                  <a:pt x="185" y="197"/>
                  <a:pt x="185" y="197"/>
                  <a:pt x="185" y="197"/>
                </a:cubicBezTo>
                <a:cubicBezTo>
                  <a:pt x="185" y="197"/>
                  <a:pt x="185" y="197"/>
                  <a:pt x="185" y="197"/>
                </a:cubicBezTo>
                <a:cubicBezTo>
                  <a:pt x="185" y="197"/>
                  <a:pt x="184" y="198"/>
                  <a:pt x="183" y="199"/>
                </a:cubicBezTo>
                <a:cubicBezTo>
                  <a:pt x="182" y="200"/>
                  <a:pt x="182" y="200"/>
                  <a:pt x="183" y="200"/>
                </a:cubicBezTo>
                <a:cubicBezTo>
                  <a:pt x="183" y="200"/>
                  <a:pt x="184" y="200"/>
                  <a:pt x="184" y="199"/>
                </a:cubicBezTo>
                <a:cubicBezTo>
                  <a:pt x="184" y="199"/>
                  <a:pt x="185" y="197"/>
                  <a:pt x="186" y="197"/>
                </a:cubicBezTo>
                <a:cubicBezTo>
                  <a:pt x="187" y="196"/>
                  <a:pt x="188" y="196"/>
                  <a:pt x="188" y="195"/>
                </a:cubicBezTo>
                <a:cubicBezTo>
                  <a:pt x="189" y="195"/>
                  <a:pt x="189" y="194"/>
                  <a:pt x="189" y="194"/>
                </a:cubicBezTo>
                <a:cubicBezTo>
                  <a:pt x="190" y="194"/>
                  <a:pt x="191" y="193"/>
                  <a:pt x="191" y="193"/>
                </a:cubicBezTo>
                <a:cubicBezTo>
                  <a:pt x="191" y="195"/>
                  <a:pt x="192" y="194"/>
                  <a:pt x="194" y="192"/>
                </a:cubicBezTo>
                <a:cubicBezTo>
                  <a:pt x="195" y="192"/>
                  <a:pt x="195" y="191"/>
                  <a:pt x="196" y="191"/>
                </a:cubicBezTo>
                <a:cubicBezTo>
                  <a:pt x="194" y="192"/>
                  <a:pt x="193" y="192"/>
                  <a:pt x="193" y="191"/>
                </a:cubicBezTo>
                <a:cubicBezTo>
                  <a:pt x="194" y="190"/>
                  <a:pt x="193" y="191"/>
                  <a:pt x="192" y="191"/>
                </a:cubicBezTo>
                <a:cubicBezTo>
                  <a:pt x="193" y="190"/>
                  <a:pt x="193" y="189"/>
                  <a:pt x="193" y="188"/>
                </a:cubicBezTo>
                <a:cubicBezTo>
                  <a:pt x="194" y="187"/>
                  <a:pt x="195" y="186"/>
                  <a:pt x="196" y="185"/>
                </a:cubicBezTo>
                <a:cubicBezTo>
                  <a:pt x="196" y="185"/>
                  <a:pt x="196" y="185"/>
                  <a:pt x="196" y="185"/>
                </a:cubicBezTo>
                <a:cubicBezTo>
                  <a:pt x="196" y="185"/>
                  <a:pt x="196" y="185"/>
                  <a:pt x="196" y="185"/>
                </a:cubicBezTo>
                <a:cubicBezTo>
                  <a:pt x="197" y="184"/>
                  <a:pt x="197" y="184"/>
                  <a:pt x="196" y="184"/>
                </a:cubicBezTo>
                <a:cubicBezTo>
                  <a:pt x="197" y="183"/>
                  <a:pt x="198" y="183"/>
                  <a:pt x="199" y="182"/>
                </a:cubicBezTo>
                <a:cubicBezTo>
                  <a:pt x="199" y="182"/>
                  <a:pt x="199" y="181"/>
                  <a:pt x="200" y="181"/>
                </a:cubicBezTo>
                <a:cubicBezTo>
                  <a:pt x="201" y="182"/>
                  <a:pt x="204" y="180"/>
                  <a:pt x="205" y="180"/>
                </a:cubicBezTo>
                <a:cubicBezTo>
                  <a:pt x="206" y="179"/>
                  <a:pt x="207" y="179"/>
                  <a:pt x="208" y="179"/>
                </a:cubicBezTo>
                <a:cubicBezTo>
                  <a:pt x="209" y="179"/>
                  <a:pt x="209" y="180"/>
                  <a:pt x="210" y="179"/>
                </a:cubicBezTo>
                <a:cubicBezTo>
                  <a:pt x="211" y="179"/>
                  <a:pt x="210" y="178"/>
                  <a:pt x="210" y="178"/>
                </a:cubicBezTo>
                <a:cubicBezTo>
                  <a:pt x="209" y="178"/>
                  <a:pt x="210" y="177"/>
                  <a:pt x="208" y="178"/>
                </a:cubicBezTo>
                <a:cubicBezTo>
                  <a:pt x="207" y="178"/>
                  <a:pt x="207" y="177"/>
                  <a:pt x="208" y="177"/>
                </a:cubicBezTo>
                <a:cubicBezTo>
                  <a:pt x="209" y="177"/>
                  <a:pt x="208" y="177"/>
                  <a:pt x="208" y="176"/>
                </a:cubicBezTo>
                <a:cubicBezTo>
                  <a:pt x="208" y="176"/>
                  <a:pt x="208" y="175"/>
                  <a:pt x="207" y="176"/>
                </a:cubicBezTo>
                <a:cubicBezTo>
                  <a:pt x="207" y="176"/>
                  <a:pt x="206" y="176"/>
                  <a:pt x="206" y="176"/>
                </a:cubicBezTo>
                <a:cubicBezTo>
                  <a:pt x="205" y="176"/>
                  <a:pt x="205" y="176"/>
                  <a:pt x="204" y="177"/>
                </a:cubicBezTo>
                <a:cubicBezTo>
                  <a:pt x="203" y="178"/>
                  <a:pt x="201" y="179"/>
                  <a:pt x="200" y="178"/>
                </a:cubicBezTo>
                <a:cubicBezTo>
                  <a:pt x="201" y="177"/>
                  <a:pt x="203" y="177"/>
                  <a:pt x="204" y="176"/>
                </a:cubicBezTo>
                <a:cubicBezTo>
                  <a:pt x="205" y="176"/>
                  <a:pt x="206" y="175"/>
                  <a:pt x="207" y="175"/>
                </a:cubicBezTo>
                <a:cubicBezTo>
                  <a:pt x="211" y="173"/>
                  <a:pt x="214" y="172"/>
                  <a:pt x="217" y="170"/>
                </a:cubicBezTo>
                <a:cubicBezTo>
                  <a:pt x="219" y="169"/>
                  <a:pt x="218" y="169"/>
                  <a:pt x="217" y="169"/>
                </a:cubicBezTo>
                <a:cubicBezTo>
                  <a:pt x="217" y="169"/>
                  <a:pt x="215" y="170"/>
                  <a:pt x="216" y="169"/>
                </a:cubicBezTo>
                <a:cubicBezTo>
                  <a:pt x="217" y="168"/>
                  <a:pt x="218" y="169"/>
                  <a:pt x="219" y="168"/>
                </a:cubicBezTo>
                <a:cubicBezTo>
                  <a:pt x="219" y="167"/>
                  <a:pt x="219" y="167"/>
                  <a:pt x="221" y="166"/>
                </a:cubicBezTo>
                <a:cubicBezTo>
                  <a:pt x="219" y="166"/>
                  <a:pt x="218" y="167"/>
                  <a:pt x="217" y="167"/>
                </a:cubicBezTo>
                <a:cubicBezTo>
                  <a:pt x="217" y="167"/>
                  <a:pt x="217" y="166"/>
                  <a:pt x="218" y="166"/>
                </a:cubicBezTo>
                <a:cubicBezTo>
                  <a:pt x="219" y="165"/>
                  <a:pt x="220" y="165"/>
                  <a:pt x="221" y="165"/>
                </a:cubicBezTo>
                <a:cubicBezTo>
                  <a:pt x="221" y="165"/>
                  <a:pt x="221" y="165"/>
                  <a:pt x="221" y="165"/>
                </a:cubicBezTo>
                <a:cubicBezTo>
                  <a:pt x="223" y="166"/>
                  <a:pt x="225" y="166"/>
                  <a:pt x="230" y="165"/>
                </a:cubicBezTo>
                <a:cubicBezTo>
                  <a:pt x="228" y="166"/>
                  <a:pt x="228" y="166"/>
                  <a:pt x="227" y="166"/>
                </a:cubicBezTo>
                <a:cubicBezTo>
                  <a:pt x="228" y="167"/>
                  <a:pt x="230" y="166"/>
                  <a:pt x="231" y="167"/>
                </a:cubicBezTo>
                <a:cubicBezTo>
                  <a:pt x="232" y="167"/>
                  <a:pt x="234" y="167"/>
                  <a:pt x="236" y="166"/>
                </a:cubicBezTo>
                <a:cubicBezTo>
                  <a:pt x="236" y="165"/>
                  <a:pt x="234" y="165"/>
                  <a:pt x="232" y="165"/>
                </a:cubicBezTo>
                <a:cubicBezTo>
                  <a:pt x="233" y="165"/>
                  <a:pt x="235" y="165"/>
                  <a:pt x="235" y="164"/>
                </a:cubicBezTo>
                <a:cubicBezTo>
                  <a:pt x="234" y="163"/>
                  <a:pt x="234" y="162"/>
                  <a:pt x="231" y="163"/>
                </a:cubicBezTo>
                <a:cubicBezTo>
                  <a:pt x="229" y="163"/>
                  <a:pt x="227" y="163"/>
                  <a:pt x="225" y="164"/>
                </a:cubicBezTo>
                <a:cubicBezTo>
                  <a:pt x="223" y="164"/>
                  <a:pt x="221" y="164"/>
                  <a:pt x="220" y="165"/>
                </a:cubicBezTo>
                <a:cubicBezTo>
                  <a:pt x="219" y="165"/>
                  <a:pt x="216" y="166"/>
                  <a:pt x="215" y="165"/>
                </a:cubicBezTo>
                <a:cubicBezTo>
                  <a:pt x="215" y="164"/>
                  <a:pt x="218" y="165"/>
                  <a:pt x="219" y="164"/>
                </a:cubicBezTo>
                <a:cubicBezTo>
                  <a:pt x="220" y="164"/>
                  <a:pt x="221" y="163"/>
                  <a:pt x="223" y="163"/>
                </a:cubicBezTo>
                <a:cubicBezTo>
                  <a:pt x="226" y="163"/>
                  <a:pt x="230" y="162"/>
                  <a:pt x="234" y="162"/>
                </a:cubicBezTo>
                <a:cubicBezTo>
                  <a:pt x="234" y="162"/>
                  <a:pt x="234" y="161"/>
                  <a:pt x="234" y="161"/>
                </a:cubicBezTo>
                <a:cubicBezTo>
                  <a:pt x="236" y="160"/>
                  <a:pt x="237" y="160"/>
                  <a:pt x="239" y="160"/>
                </a:cubicBezTo>
                <a:cubicBezTo>
                  <a:pt x="240" y="159"/>
                  <a:pt x="242" y="159"/>
                  <a:pt x="244" y="160"/>
                </a:cubicBezTo>
                <a:cubicBezTo>
                  <a:pt x="245" y="160"/>
                  <a:pt x="246" y="160"/>
                  <a:pt x="248" y="160"/>
                </a:cubicBezTo>
                <a:cubicBezTo>
                  <a:pt x="249" y="160"/>
                  <a:pt x="251" y="160"/>
                  <a:pt x="252" y="160"/>
                </a:cubicBezTo>
                <a:cubicBezTo>
                  <a:pt x="255" y="160"/>
                  <a:pt x="255" y="161"/>
                  <a:pt x="256" y="161"/>
                </a:cubicBezTo>
                <a:cubicBezTo>
                  <a:pt x="257" y="161"/>
                  <a:pt x="257" y="162"/>
                  <a:pt x="257" y="162"/>
                </a:cubicBezTo>
                <a:cubicBezTo>
                  <a:pt x="256" y="162"/>
                  <a:pt x="254" y="162"/>
                  <a:pt x="253" y="161"/>
                </a:cubicBezTo>
                <a:cubicBezTo>
                  <a:pt x="253" y="161"/>
                  <a:pt x="253" y="161"/>
                  <a:pt x="252" y="161"/>
                </a:cubicBezTo>
                <a:cubicBezTo>
                  <a:pt x="255" y="162"/>
                  <a:pt x="255" y="163"/>
                  <a:pt x="251" y="163"/>
                </a:cubicBezTo>
                <a:cubicBezTo>
                  <a:pt x="250" y="163"/>
                  <a:pt x="249" y="163"/>
                  <a:pt x="248" y="163"/>
                </a:cubicBezTo>
                <a:cubicBezTo>
                  <a:pt x="247" y="163"/>
                  <a:pt x="246" y="164"/>
                  <a:pt x="245" y="164"/>
                </a:cubicBezTo>
                <a:cubicBezTo>
                  <a:pt x="244" y="164"/>
                  <a:pt x="242" y="164"/>
                  <a:pt x="241" y="165"/>
                </a:cubicBezTo>
                <a:cubicBezTo>
                  <a:pt x="240" y="165"/>
                  <a:pt x="239" y="165"/>
                  <a:pt x="237" y="165"/>
                </a:cubicBezTo>
                <a:cubicBezTo>
                  <a:pt x="239" y="165"/>
                  <a:pt x="240" y="165"/>
                  <a:pt x="241" y="166"/>
                </a:cubicBezTo>
                <a:cubicBezTo>
                  <a:pt x="242" y="166"/>
                  <a:pt x="244" y="166"/>
                  <a:pt x="245" y="166"/>
                </a:cubicBezTo>
                <a:cubicBezTo>
                  <a:pt x="246" y="166"/>
                  <a:pt x="247" y="165"/>
                  <a:pt x="248" y="165"/>
                </a:cubicBezTo>
                <a:cubicBezTo>
                  <a:pt x="248" y="166"/>
                  <a:pt x="249" y="166"/>
                  <a:pt x="250" y="166"/>
                </a:cubicBezTo>
                <a:cubicBezTo>
                  <a:pt x="252" y="166"/>
                  <a:pt x="254" y="166"/>
                  <a:pt x="254" y="167"/>
                </a:cubicBezTo>
                <a:cubicBezTo>
                  <a:pt x="253" y="167"/>
                  <a:pt x="252" y="167"/>
                  <a:pt x="250" y="167"/>
                </a:cubicBezTo>
                <a:cubicBezTo>
                  <a:pt x="249" y="166"/>
                  <a:pt x="247" y="166"/>
                  <a:pt x="245" y="167"/>
                </a:cubicBezTo>
                <a:cubicBezTo>
                  <a:pt x="246" y="167"/>
                  <a:pt x="247" y="167"/>
                  <a:pt x="247" y="167"/>
                </a:cubicBezTo>
                <a:cubicBezTo>
                  <a:pt x="248" y="167"/>
                  <a:pt x="248" y="167"/>
                  <a:pt x="248" y="167"/>
                </a:cubicBezTo>
                <a:cubicBezTo>
                  <a:pt x="249" y="168"/>
                  <a:pt x="251" y="168"/>
                  <a:pt x="252" y="168"/>
                </a:cubicBezTo>
                <a:cubicBezTo>
                  <a:pt x="253" y="167"/>
                  <a:pt x="254" y="167"/>
                  <a:pt x="255" y="168"/>
                </a:cubicBezTo>
                <a:cubicBezTo>
                  <a:pt x="256" y="168"/>
                  <a:pt x="257" y="168"/>
                  <a:pt x="258" y="168"/>
                </a:cubicBezTo>
                <a:cubicBezTo>
                  <a:pt x="259" y="169"/>
                  <a:pt x="261" y="170"/>
                  <a:pt x="263" y="170"/>
                </a:cubicBezTo>
                <a:cubicBezTo>
                  <a:pt x="265" y="171"/>
                  <a:pt x="265" y="171"/>
                  <a:pt x="265" y="170"/>
                </a:cubicBezTo>
                <a:cubicBezTo>
                  <a:pt x="265" y="170"/>
                  <a:pt x="265" y="169"/>
                  <a:pt x="266" y="170"/>
                </a:cubicBezTo>
                <a:cubicBezTo>
                  <a:pt x="268" y="170"/>
                  <a:pt x="268" y="171"/>
                  <a:pt x="268" y="171"/>
                </a:cubicBezTo>
                <a:cubicBezTo>
                  <a:pt x="267" y="172"/>
                  <a:pt x="267" y="172"/>
                  <a:pt x="265" y="172"/>
                </a:cubicBezTo>
                <a:cubicBezTo>
                  <a:pt x="264" y="172"/>
                  <a:pt x="264" y="171"/>
                  <a:pt x="263" y="171"/>
                </a:cubicBezTo>
                <a:cubicBezTo>
                  <a:pt x="261" y="171"/>
                  <a:pt x="261" y="171"/>
                  <a:pt x="261" y="171"/>
                </a:cubicBezTo>
                <a:cubicBezTo>
                  <a:pt x="259" y="171"/>
                  <a:pt x="258" y="170"/>
                  <a:pt x="257" y="170"/>
                </a:cubicBezTo>
                <a:cubicBezTo>
                  <a:pt x="256" y="170"/>
                  <a:pt x="255" y="170"/>
                  <a:pt x="255" y="170"/>
                </a:cubicBezTo>
                <a:cubicBezTo>
                  <a:pt x="254" y="170"/>
                  <a:pt x="254" y="170"/>
                  <a:pt x="253" y="170"/>
                </a:cubicBezTo>
                <a:cubicBezTo>
                  <a:pt x="253" y="170"/>
                  <a:pt x="252" y="171"/>
                  <a:pt x="252" y="171"/>
                </a:cubicBezTo>
                <a:cubicBezTo>
                  <a:pt x="252" y="171"/>
                  <a:pt x="253" y="172"/>
                  <a:pt x="254" y="172"/>
                </a:cubicBezTo>
                <a:cubicBezTo>
                  <a:pt x="256" y="172"/>
                  <a:pt x="253" y="172"/>
                  <a:pt x="254" y="171"/>
                </a:cubicBezTo>
                <a:cubicBezTo>
                  <a:pt x="255" y="171"/>
                  <a:pt x="256" y="171"/>
                  <a:pt x="256" y="171"/>
                </a:cubicBezTo>
                <a:cubicBezTo>
                  <a:pt x="256" y="172"/>
                  <a:pt x="258" y="172"/>
                  <a:pt x="259" y="173"/>
                </a:cubicBezTo>
                <a:cubicBezTo>
                  <a:pt x="258" y="172"/>
                  <a:pt x="257" y="173"/>
                  <a:pt x="257" y="173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4" y="172"/>
                  <a:pt x="252" y="172"/>
                  <a:pt x="250" y="173"/>
                </a:cubicBezTo>
                <a:cubicBezTo>
                  <a:pt x="249" y="173"/>
                  <a:pt x="247" y="174"/>
                  <a:pt x="246" y="173"/>
                </a:cubicBezTo>
                <a:cubicBezTo>
                  <a:pt x="244" y="172"/>
                  <a:pt x="242" y="173"/>
                  <a:pt x="240" y="173"/>
                </a:cubicBezTo>
                <a:cubicBezTo>
                  <a:pt x="240" y="174"/>
                  <a:pt x="241" y="174"/>
                  <a:pt x="242" y="174"/>
                </a:cubicBezTo>
                <a:cubicBezTo>
                  <a:pt x="243" y="174"/>
                  <a:pt x="244" y="174"/>
                  <a:pt x="244" y="174"/>
                </a:cubicBezTo>
                <a:cubicBezTo>
                  <a:pt x="244" y="174"/>
                  <a:pt x="244" y="174"/>
                  <a:pt x="244" y="174"/>
                </a:cubicBezTo>
                <a:cubicBezTo>
                  <a:pt x="243" y="174"/>
                  <a:pt x="243" y="174"/>
                  <a:pt x="242" y="174"/>
                </a:cubicBezTo>
                <a:cubicBezTo>
                  <a:pt x="241" y="174"/>
                  <a:pt x="240" y="174"/>
                  <a:pt x="238" y="174"/>
                </a:cubicBezTo>
                <a:cubicBezTo>
                  <a:pt x="239" y="174"/>
                  <a:pt x="240" y="174"/>
                  <a:pt x="240" y="174"/>
                </a:cubicBezTo>
                <a:cubicBezTo>
                  <a:pt x="240" y="175"/>
                  <a:pt x="240" y="175"/>
                  <a:pt x="240" y="175"/>
                </a:cubicBezTo>
                <a:cubicBezTo>
                  <a:pt x="238" y="174"/>
                  <a:pt x="238" y="176"/>
                  <a:pt x="236" y="176"/>
                </a:cubicBezTo>
                <a:cubicBezTo>
                  <a:pt x="235" y="175"/>
                  <a:pt x="233" y="176"/>
                  <a:pt x="232" y="176"/>
                </a:cubicBezTo>
                <a:cubicBezTo>
                  <a:pt x="233" y="176"/>
                  <a:pt x="234" y="176"/>
                  <a:pt x="235" y="177"/>
                </a:cubicBezTo>
                <a:cubicBezTo>
                  <a:pt x="234" y="177"/>
                  <a:pt x="233" y="177"/>
                  <a:pt x="232" y="177"/>
                </a:cubicBezTo>
                <a:cubicBezTo>
                  <a:pt x="230" y="177"/>
                  <a:pt x="229" y="178"/>
                  <a:pt x="228" y="178"/>
                </a:cubicBezTo>
                <a:cubicBezTo>
                  <a:pt x="226" y="178"/>
                  <a:pt x="225" y="178"/>
                  <a:pt x="224" y="179"/>
                </a:cubicBezTo>
                <a:cubicBezTo>
                  <a:pt x="223" y="179"/>
                  <a:pt x="222" y="179"/>
                  <a:pt x="221" y="180"/>
                </a:cubicBezTo>
                <a:cubicBezTo>
                  <a:pt x="223" y="180"/>
                  <a:pt x="226" y="178"/>
                  <a:pt x="228" y="179"/>
                </a:cubicBezTo>
                <a:cubicBezTo>
                  <a:pt x="226" y="180"/>
                  <a:pt x="225" y="180"/>
                  <a:pt x="224" y="180"/>
                </a:cubicBezTo>
                <a:cubicBezTo>
                  <a:pt x="223" y="180"/>
                  <a:pt x="222" y="180"/>
                  <a:pt x="221" y="181"/>
                </a:cubicBezTo>
                <a:cubicBezTo>
                  <a:pt x="221" y="182"/>
                  <a:pt x="223" y="181"/>
                  <a:pt x="224" y="181"/>
                </a:cubicBezTo>
                <a:cubicBezTo>
                  <a:pt x="224" y="181"/>
                  <a:pt x="224" y="182"/>
                  <a:pt x="224" y="182"/>
                </a:cubicBezTo>
                <a:cubicBezTo>
                  <a:pt x="224" y="183"/>
                  <a:pt x="223" y="184"/>
                  <a:pt x="222" y="185"/>
                </a:cubicBezTo>
                <a:cubicBezTo>
                  <a:pt x="222" y="185"/>
                  <a:pt x="222" y="186"/>
                  <a:pt x="222" y="187"/>
                </a:cubicBezTo>
                <a:cubicBezTo>
                  <a:pt x="222" y="187"/>
                  <a:pt x="223" y="187"/>
                  <a:pt x="224" y="186"/>
                </a:cubicBezTo>
                <a:cubicBezTo>
                  <a:pt x="226" y="186"/>
                  <a:pt x="227" y="186"/>
                  <a:pt x="228" y="187"/>
                </a:cubicBezTo>
                <a:cubicBezTo>
                  <a:pt x="228" y="186"/>
                  <a:pt x="231" y="184"/>
                  <a:pt x="234" y="185"/>
                </a:cubicBezTo>
                <a:cubicBezTo>
                  <a:pt x="236" y="185"/>
                  <a:pt x="236" y="184"/>
                  <a:pt x="236" y="184"/>
                </a:cubicBezTo>
                <a:cubicBezTo>
                  <a:pt x="236" y="183"/>
                  <a:pt x="235" y="183"/>
                  <a:pt x="235" y="183"/>
                </a:cubicBezTo>
                <a:cubicBezTo>
                  <a:pt x="235" y="183"/>
                  <a:pt x="235" y="183"/>
                  <a:pt x="235" y="183"/>
                </a:cubicBezTo>
                <a:cubicBezTo>
                  <a:pt x="236" y="182"/>
                  <a:pt x="234" y="183"/>
                  <a:pt x="234" y="183"/>
                </a:cubicBezTo>
                <a:cubicBezTo>
                  <a:pt x="235" y="182"/>
                  <a:pt x="235" y="181"/>
                  <a:pt x="236" y="182"/>
                </a:cubicBezTo>
                <a:cubicBezTo>
                  <a:pt x="237" y="182"/>
                  <a:pt x="237" y="182"/>
                  <a:pt x="238" y="182"/>
                </a:cubicBezTo>
                <a:cubicBezTo>
                  <a:pt x="239" y="182"/>
                  <a:pt x="240" y="182"/>
                  <a:pt x="241" y="182"/>
                </a:cubicBezTo>
                <a:cubicBezTo>
                  <a:pt x="243" y="182"/>
                  <a:pt x="245" y="182"/>
                  <a:pt x="246" y="183"/>
                </a:cubicBezTo>
                <a:cubicBezTo>
                  <a:pt x="250" y="184"/>
                  <a:pt x="250" y="184"/>
                  <a:pt x="249" y="186"/>
                </a:cubicBezTo>
                <a:cubicBezTo>
                  <a:pt x="249" y="186"/>
                  <a:pt x="248" y="187"/>
                  <a:pt x="250" y="187"/>
                </a:cubicBezTo>
                <a:cubicBezTo>
                  <a:pt x="250" y="187"/>
                  <a:pt x="251" y="187"/>
                  <a:pt x="252" y="187"/>
                </a:cubicBezTo>
                <a:cubicBezTo>
                  <a:pt x="253" y="187"/>
                  <a:pt x="254" y="187"/>
                  <a:pt x="255" y="187"/>
                </a:cubicBezTo>
                <a:cubicBezTo>
                  <a:pt x="256" y="187"/>
                  <a:pt x="257" y="187"/>
                  <a:pt x="258" y="187"/>
                </a:cubicBezTo>
                <a:cubicBezTo>
                  <a:pt x="259" y="187"/>
                  <a:pt x="260" y="187"/>
                  <a:pt x="261" y="188"/>
                </a:cubicBezTo>
                <a:cubicBezTo>
                  <a:pt x="257" y="188"/>
                  <a:pt x="261" y="189"/>
                  <a:pt x="261" y="189"/>
                </a:cubicBezTo>
                <a:cubicBezTo>
                  <a:pt x="260" y="190"/>
                  <a:pt x="260" y="189"/>
                  <a:pt x="258" y="188"/>
                </a:cubicBezTo>
                <a:cubicBezTo>
                  <a:pt x="260" y="189"/>
                  <a:pt x="259" y="191"/>
                  <a:pt x="261" y="191"/>
                </a:cubicBezTo>
                <a:cubicBezTo>
                  <a:pt x="262" y="191"/>
                  <a:pt x="262" y="191"/>
                  <a:pt x="263" y="191"/>
                </a:cubicBezTo>
                <a:cubicBezTo>
                  <a:pt x="265" y="192"/>
                  <a:pt x="265" y="192"/>
                  <a:pt x="265" y="192"/>
                </a:cubicBezTo>
                <a:cubicBezTo>
                  <a:pt x="266" y="193"/>
                  <a:pt x="268" y="193"/>
                  <a:pt x="269" y="193"/>
                </a:cubicBezTo>
                <a:cubicBezTo>
                  <a:pt x="268" y="193"/>
                  <a:pt x="267" y="192"/>
                  <a:pt x="266" y="191"/>
                </a:cubicBezTo>
                <a:cubicBezTo>
                  <a:pt x="265" y="191"/>
                  <a:pt x="264" y="190"/>
                  <a:pt x="263" y="190"/>
                </a:cubicBezTo>
                <a:cubicBezTo>
                  <a:pt x="262" y="190"/>
                  <a:pt x="262" y="189"/>
                  <a:pt x="262" y="189"/>
                </a:cubicBezTo>
                <a:cubicBezTo>
                  <a:pt x="263" y="189"/>
                  <a:pt x="264" y="189"/>
                  <a:pt x="264" y="189"/>
                </a:cubicBezTo>
                <a:cubicBezTo>
                  <a:pt x="264" y="189"/>
                  <a:pt x="264" y="189"/>
                  <a:pt x="263" y="189"/>
                </a:cubicBezTo>
                <a:cubicBezTo>
                  <a:pt x="263" y="187"/>
                  <a:pt x="264" y="186"/>
                  <a:pt x="267" y="188"/>
                </a:cubicBezTo>
                <a:cubicBezTo>
                  <a:pt x="268" y="188"/>
                  <a:pt x="268" y="188"/>
                  <a:pt x="269" y="188"/>
                </a:cubicBezTo>
                <a:cubicBezTo>
                  <a:pt x="270" y="188"/>
                  <a:pt x="271" y="188"/>
                  <a:pt x="272" y="188"/>
                </a:cubicBezTo>
                <a:cubicBezTo>
                  <a:pt x="272" y="189"/>
                  <a:pt x="273" y="189"/>
                  <a:pt x="274" y="189"/>
                </a:cubicBezTo>
                <a:cubicBezTo>
                  <a:pt x="276" y="191"/>
                  <a:pt x="276" y="193"/>
                  <a:pt x="275" y="194"/>
                </a:cubicBezTo>
                <a:cubicBezTo>
                  <a:pt x="274" y="195"/>
                  <a:pt x="273" y="194"/>
                  <a:pt x="273" y="195"/>
                </a:cubicBezTo>
                <a:cubicBezTo>
                  <a:pt x="273" y="196"/>
                  <a:pt x="273" y="196"/>
                  <a:pt x="273" y="196"/>
                </a:cubicBezTo>
                <a:cubicBezTo>
                  <a:pt x="274" y="197"/>
                  <a:pt x="274" y="197"/>
                  <a:pt x="275" y="197"/>
                </a:cubicBezTo>
                <a:cubicBezTo>
                  <a:pt x="276" y="197"/>
                  <a:pt x="277" y="197"/>
                  <a:pt x="278" y="198"/>
                </a:cubicBezTo>
                <a:cubicBezTo>
                  <a:pt x="279" y="198"/>
                  <a:pt x="281" y="198"/>
                  <a:pt x="282" y="199"/>
                </a:cubicBezTo>
                <a:cubicBezTo>
                  <a:pt x="282" y="199"/>
                  <a:pt x="283" y="199"/>
                  <a:pt x="283" y="200"/>
                </a:cubicBezTo>
                <a:cubicBezTo>
                  <a:pt x="283" y="200"/>
                  <a:pt x="281" y="199"/>
                  <a:pt x="282" y="200"/>
                </a:cubicBezTo>
                <a:cubicBezTo>
                  <a:pt x="283" y="201"/>
                  <a:pt x="283" y="202"/>
                  <a:pt x="284" y="202"/>
                </a:cubicBezTo>
                <a:cubicBezTo>
                  <a:pt x="285" y="203"/>
                  <a:pt x="286" y="203"/>
                  <a:pt x="286" y="204"/>
                </a:cubicBezTo>
                <a:cubicBezTo>
                  <a:pt x="288" y="204"/>
                  <a:pt x="288" y="203"/>
                  <a:pt x="287" y="201"/>
                </a:cubicBezTo>
                <a:cubicBezTo>
                  <a:pt x="287" y="201"/>
                  <a:pt x="287" y="200"/>
                  <a:pt x="288" y="200"/>
                </a:cubicBezTo>
                <a:cubicBezTo>
                  <a:pt x="288" y="201"/>
                  <a:pt x="289" y="202"/>
                  <a:pt x="289" y="202"/>
                </a:cubicBezTo>
                <a:cubicBezTo>
                  <a:pt x="290" y="203"/>
                  <a:pt x="290" y="203"/>
                  <a:pt x="289" y="203"/>
                </a:cubicBezTo>
                <a:cubicBezTo>
                  <a:pt x="289" y="203"/>
                  <a:pt x="289" y="204"/>
                  <a:pt x="289" y="204"/>
                </a:cubicBezTo>
                <a:cubicBezTo>
                  <a:pt x="290" y="205"/>
                  <a:pt x="290" y="206"/>
                  <a:pt x="290" y="206"/>
                </a:cubicBezTo>
                <a:cubicBezTo>
                  <a:pt x="291" y="207"/>
                  <a:pt x="291" y="207"/>
                  <a:pt x="291" y="208"/>
                </a:cubicBezTo>
                <a:cubicBezTo>
                  <a:pt x="291" y="208"/>
                  <a:pt x="291" y="208"/>
                  <a:pt x="291" y="209"/>
                </a:cubicBezTo>
                <a:cubicBezTo>
                  <a:pt x="292" y="211"/>
                  <a:pt x="293" y="212"/>
                  <a:pt x="294" y="214"/>
                </a:cubicBezTo>
                <a:cubicBezTo>
                  <a:pt x="295" y="214"/>
                  <a:pt x="294" y="214"/>
                  <a:pt x="295" y="214"/>
                </a:cubicBezTo>
                <a:cubicBezTo>
                  <a:pt x="294" y="213"/>
                  <a:pt x="293" y="213"/>
                  <a:pt x="292" y="212"/>
                </a:cubicBezTo>
                <a:cubicBezTo>
                  <a:pt x="292" y="211"/>
                  <a:pt x="291" y="210"/>
                  <a:pt x="290" y="209"/>
                </a:cubicBezTo>
                <a:cubicBezTo>
                  <a:pt x="290" y="209"/>
                  <a:pt x="290" y="209"/>
                  <a:pt x="290" y="210"/>
                </a:cubicBezTo>
                <a:cubicBezTo>
                  <a:pt x="291" y="211"/>
                  <a:pt x="292" y="212"/>
                  <a:pt x="292" y="213"/>
                </a:cubicBezTo>
                <a:cubicBezTo>
                  <a:pt x="293" y="213"/>
                  <a:pt x="293" y="214"/>
                  <a:pt x="293" y="214"/>
                </a:cubicBezTo>
                <a:cubicBezTo>
                  <a:pt x="294" y="215"/>
                  <a:pt x="294" y="215"/>
                  <a:pt x="294" y="216"/>
                </a:cubicBezTo>
                <a:cubicBezTo>
                  <a:pt x="294" y="218"/>
                  <a:pt x="295" y="219"/>
                  <a:pt x="295" y="221"/>
                </a:cubicBezTo>
                <a:cubicBezTo>
                  <a:pt x="296" y="221"/>
                  <a:pt x="296" y="222"/>
                  <a:pt x="296" y="222"/>
                </a:cubicBezTo>
                <a:cubicBezTo>
                  <a:pt x="297" y="222"/>
                  <a:pt x="298" y="222"/>
                  <a:pt x="297" y="220"/>
                </a:cubicBezTo>
                <a:cubicBezTo>
                  <a:pt x="297" y="219"/>
                  <a:pt x="297" y="219"/>
                  <a:pt x="296" y="219"/>
                </a:cubicBezTo>
                <a:cubicBezTo>
                  <a:pt x="296" y="219"/>
                  <a:pt x="296" y="220"/>
                  <a:pt x="296" y="219"/>
                </a:cubicBezTo>
                <a:cubicBezTo>
                  <a:pt x="295" y="218"/>
                  <a:pt x="294" y="217"/>
                  <a:pt x="295" y="217"/>
                </a:cubicBezTo>
                <a:cubicBezTo>
                  <a:pt x="296" y="217"/>
                  <a:pt x="294" y="216"/>
                  <a:pt x="295" y="215"/>
                </a:cubicBezTo>
                <a:cubicBezTo>
                  <a:pt x="296" y="217"/>
                  <a:pt x="298" y="217"/>
                  <a:pt x="298" y="219"/>
                </a:cubicBezTo>
                <a:cubicBezTo>
                  <a:pt x="298" y="220"/>
                  <a:pt x="298" y="220"/>
                  <a:pt x="298" y="220"/>
                </a:cubicBezTo>
                <a:cubicBezTo>
                  <a:pt x="298" y="220"/>
                  <a:pt x="298" y="220"/>
                  <a:pt x="298" y="220"/>
                </a:cubicBezTo>
                <a:cubicBezTo>
                  <a:pt x="300" y="221"/>
                  <a:pt x="302" y="224"/>
                  <a:pt x="303" y="227"/>
                </a:cubicBezTo>
                <a:cubicBezTo>
                  <a:pt x="304" y="228"/>
                  <a:pt x="304" y="229"/>
                  <a:pt x="304" y="230"/>
                </a:cubicBezTo>
                <a:cubicBezTo>
                  <a:pt x="303" y="231"/>
                  <a:pt x="303" y="232"/>
                  <a:pt x="302" y="232"/>
                </a:cubicBezTo>
                <a:cubicBezTo>
                  <a:pt x="302" y="232"/>
                  <a:pt x="301" y="232"/>
                  <a:pt x="300" y="233"/>
                </a:cubicBezTo>
                <a:cubicBezTo>
                  <a:pt x="300" y="234"/>
                  <a:pt x="301" y="236"/>
                  <a:pt x="302" y="237"/>
                </a:cubicBezTo>
                <a:cubicBezTo>
                  <a:pt x="303" y="238"/>
                  <a:pt x="303" y="239"/>
                  <a:pt x="303" y="240"/>
                </a:cubicBezTo>
                <a:cubicBezTo>
                  <a:pt x="303" y="241"/>
                  <a:pt x="303" y="242"/>
                  <a:pt x="303" y="244"/>
                </a:cubicBezTo>
                <a:cubicBezTo>
                  <a:pt x="303" y="245"/>
                  <a:pt x="303" y="246"/>
                  <a:pt x="303" y="247"/>
                </a:cubicBezTo>
                <a:cubicBezTo>
                  <a:pt x="304" y="244"/>
                  <a:pt x="303" y="241"/>
                  <a:pt x="303" y="239"/>
                </a:cubicBezTo>
                <a:cubicBezTo>
                  <a:pt x="303" y="238"/>
                  <a:pt x="303" y="238"/>
                  <a:pt x="303" y="238"/>
                </a:cubicBezTo>
                <a:cubicBezTo>
                  <a:pt x="303" y="237"/>
                  <a:pt x="303" y="237"/>
                  <a:pt x="303" y="237"/>
                </a:cubicBezTo>
                <a:cubicBezTo>
                  <a:pt x="303" y="236"/>
                  <a:pt x="303" y="236"/>
                  <a:pt x="303" y="235"/>
                </a:cubicBezTo>
                <a:cubicBezTo>
                  <a:pt x="303" y="235"/>
                  <a:pt x="303" y="234"/>
                  <a:pt x="303" y="233"/>
                </a:cubicBezTo>
                <a:cubicBezTo>
                  <a:pt x="304" y="235"/>
                  <a:pt x="304" y="237"/>
                  <a:pt x="304" y="238"/>
                </a:cubicBezTo>
                <a:cubicBezTo>
                  <a:pt x="304" y="240"/>
                  <a:pt x="304" y="241"/>
                  <a:pt x="305" y="243"/>
                </a:cubicBezTo>
                <a:cubicBezTo>
                  <a:pt x="305" y="242"/>
                  <a:pt x="306" y="241"/>
                  <a:pt x="306" y="244"/>
                </a:cubicBezTo>
                <a:cubicBezTo>
                  <a:pt x="306" y="245"/>
                  <a:pt x="306" y="246"/>
                  <a:pt x="306" y="246"/>
                </a:cubicBezTo>
                <a:cubicBezTo>
                  <a:pt x="306" y="248"/>
                  <a:pt x="306" y="249"/>
                  <a:pt x="307" y="251"/>
                </a:cubicBezTo>
                <a:cubicBezTo>
                  <a:pt x="307" y="252"/>
                  <a:pt x="307" y="253"/>
                  <a:pt x="307" y="254"/>
                </a:cubicBezTo>
                <a:cubicBezTo>
                  <a:pt x="307" y="253"/>
                  <a:pt x="308" y="252"/>
                  <a:pt x="308" y="251"/>
                </a:cubicBezTo>
                <a:cubicBezTo>
                  <a:pt x="308" y="249"/>
                  <a:pt x="308" y="248"/>
                  <a:pt x="308" y="247"/>
                </a:cubicBezTo>
                <a:cubicBezTo>
                  <a:pt x="308" y="245"/>
                  <a:pt x="308" y="244"/>
                  <a:pt x="308" y="243"/>
                </a:cubicBezTo>
                <a:cubicBezTo>
                  <a:pt x="308" y="241"/>
                  <a:pt x="308" y="240"/>
                  <a:pt x="308" y="239"/>
                </a:cubicBezTo>
                <a:cubicBezTo>
                  <a:pt x="309" y="241"/>
                  <a:pt x="309" y="243"/>
                  <a:pt x="310" y="245"/>
                </a:cubicBezTo>
                <a:cubicBezTo>
                  <a:pt x="310" y="245"/>
                  <a:pt x="310" y="245"/>
                  <a:pt x="310" y="244"/>
                </a:cubicBezTo>
                <a:cubicBezTo>
                  <a:pt x="310" y="243"/>
                  <a:pt x="309" y="242"/>
                  <a:pt x="309" y="241"/>
                </a:cubicBezTo>
                <a:cubicBezTo>
                  <a:pt x="309" y="239"/>
                  <a:pt x="309" y="237"/>
                  <a:pt x="309" y="236"/>
                </a:cubicBezTo>
                <a:cubicBezTo>
                  <a:pt x="309" y="236"/>
                  <a:pt x="309" y="236"/>
                  <a:pt x="309" y="236"/>
                </a:cubicBezTo>
                <a:cubicBezTo>
                  <a:pt x="309" y="236"/>
                  <a:pt x="309" y="236"/>
                  <a:pt x="309" y="236"/>
                </a:cubicBezTo>
                <a:cubicBezTo>
                  <a:pt x="310" y="240"/>
                  <a:pt x="311" y="243"/>
                  <a:pt x="310" y="248"/>
                </a:cubicBezTo>
                <a:cubicBezTo>
                  <a:pt x="310" y="248"/>
                  <a:pt x="311" y="248"/>
                  <a:pt x="311" y="248"/>
                </a:cubicBezTo>
                <a:cubicBezTo>
                  <a:pt x="312" y="250"/>
                  <a:pt x="312" y="253"/>
                  <a:pt x="312" y="256"/>
                </a:cubicBezTo>
                <a:cubicBezTo>
                  <a:pt x="311" y="260"/>
                  <a:pt x="313" y="256"/>
                  <a:pt x="313" y="257"/>
                </a:cubicBezTo>
                <a:cubicBezTo>
                  <a:pt x="313" y="258"/>
                  <a:pt x="313" y="257"/>
                  <a:pt x="313" y="256"/>
                </a:cubicBezTo>
                <a:cubicBezTo>
                  <a:pt x="313" y="253"/>
                  <a:pt x="313" y="251"/>
                  <a:pt x="314" y="247"/>
                </a:cubicBezTo>
                <a:cubicBezTo>
                  <a:pt x="314" y="248"/>
                  <a:pt x="314" y="249"/>
                  <a:pt x="314" y="249"/>
                </a:cubicBezTo>
                <a:cubicBezTo>
                  <a:pt x="314" y="250"/>
                  <a:pt x="314" y="251"/>
                  <a:pt x="314" y="251"/>
                </a:cubicBezTo>
                <a:cubicBezTo>
                  <a:pt x="315" y="251"/>
                  <a:pt x="315" y="249"/>
                  <a:pt x="315" y="249"/>
                </a:cubicBezTo>
                <a:cubicBezTo>
                  <a:pt x="314" y="247"/>
                  <a:pt x="314" y="246"/>
                  <a:pt x="314" y="245"/>
                </a:cubicBezTo>
                <a:cubicBezTo>
                  <a:pt x="314" y="243"/>
                  <a:pt x="314" y="243"/>
                  <a:pt x="314" y="243"/>
                </a:cubicBezTo>
                <a:cubicBezTo>
                  <a:pt x="314" y="242"/>
                  <a:pt x="314" y="242"/>
                  <a:pt x="314" y="241"/>
                </a:cubicBezTo>
                <a:cubicBezTo>
                  <a:pt x="315" y="241"/>
                  <a:pt x="315" y="242"/>
                  <a:pt x="315" y="243"/>
                </a:cubicBezTo>
                <a:cubicBezTo>
                  <a:pt x="315" y="243"/>
                  <a:pt x="315" y="244"/>
                  <a:pt x="315" y="245"/>
                </a:cubicBezTo>
                <a:cubicBezTo>
                  <a:pt x="315" y="246"/>
                  <a:pt x="315" y="248"/>
                  <a:pt x="316" y="248"/>
                </a:cubicBezTo>
                <a:cubicBezTo>
                  <a:pt x="316" y="248"/>
                  <a:pt x="316" y="248"/>
                  <a:pt x="316" y="249"/>
                </a:cubicBezTo>
                <a:cubicBezTo>
                  <a:pt x="316" y="249"/>
                  <a:pt x="316" y="250"/>
                  <a:pt x="316" y="250"/>
                </a:cubicBezTo>
                <a:cubicBezTo>
                  <a:pt x="316" y="251"/>
                  <a:pt x="316" y="251"/>
                  <a:pt x="316" y="251"/>
                </a:cubicBezTo>
                <a:cubicBezTo>
                  <a:pt x="315" y="251"/>
                  <a:pt x="315" y="251"/>
                  <a:pt x="315" y="252"/>
                </a:cubicBezTo>
                <a:cubicBezTo>
                  <a:pt x="315" y="255"/>
                  <a:pt x="314" y="258"/>
                  <a:pt x="313" y="261"/>
                </a:cubicBezTo>
                <a:cubicBezTo>
                  <a:pt x="313" y="263"/>
                  <a:pt x="313" y="266"/>
                  <a:pt x="312" y="268"/>
                </a:cubicBezTo>
                <a:cubicBezTo>
                  <a:pt x="313" y="267"/>
                  <a:pt x="313" y="266"/>
                  <a:pt x="313" y="266"/>
                </a:cubicBezTo>
                <a:cubicBezTo>
                  <a:pt x="314" y="265"/>
                  <a:pt x="314" y="264"/>
                  <a:pt x="314" y="264"/>
                </a:cubicBezTo>
                <a:cubicBezTo>
                  <a:pt x="315" y="263"/>
                  <a:pt x="316" y="262"/>
                  <a:pt x="317" y="261"/>
                </a:cubicBezTo>
                <a:cubicBezTo>
                  <a:pt x="317" y="262"/>
                  <a:pt x="316" y="265"/>
                  <a:pt x="316" y="266"/>
                </a:cubicBezTo>
                <a:cubicBezTo>
                  <a:pt x="317" y="266"/>
                  <a:pt x="317" y="263"/>
                  <a:pt x="318" y="261"/>
                </a:cubicBezTo>
                <a:cubicBezTo>
                  <a:pt x="318" y="263"/>
                  <a:pt x="317" y="264"/>
                  <a:pt x="317" y="266"/>
                </a:cubicBezTo>
                <a:cubicBezTo>
                  <a:pt x="317" y="267"/>
                  <a:pt x="317" y="268"/>
                  <a:pt x="317" y="269"/>
                </a:cubicBezTo>
                <a:cubicBezTo>
                  <a:pt x="318" y="268"/>
                  <a:pt x="318" y="267"/>
                  <a:pt x="318" y="266"/>
                </a:cubicBezTo>
                <a:cubicBezTo>
                  <a:pt x="318" y="265"/>
                  <a:pt x="318" y="263"/>
                  <a:pt x="319" y="262"/>
                </a:cubicBezTo>
                <a:cubicBezTo>
                  <a:pt x="319" y="263"/>
                  <a:pt x="319" y="265"/>
                  <a:pt x="319" y="267"/>
                </a:cubicBezTo>
                <a:cubicBezTo>
                  <a:pt x="318" y="268"/>
                  <a:pt x="318" y="270"/>
                  <a:pt x="317" y="271"/>
                </a:cubicBezTo>
                <a:cubicBezTo>
                  <a:pt x="317" y="272"/>
                  <a:pt x="317" y="274"/>
                  <a:pt x="316" y="275"/>
                </a:cubicBezTo>
                <a:cubicBezTo>
                  <a:pt x="316" y="276"/>
                  <a:pt x="316" y="278"/>
                  <a:pt x="316" y="279"/>
                </a:cubicBezTo>
                <a:cubicBezTo>
                  <a:pt x="317" y="278"/>
                  <a:pt x="317" y="275"/>
                  <a:pt x="318" y="274"/>
                </a:cubicBezTo>
                <a:cubicBezTo>
                  <a:pt x="319" y="272"/>
                  <a:pt x="319" y="269"/>
                  <a:pt x="320" y="267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19" y="264"/>
                  <a:pt x="320" y="262"/>
                  <a:pt x="320" y="261"/>
                </a:cubicBezTo>
                <a:cubicBezTo>
                  <a:pt x="320" y="258"/>
                  <a:pt x="320" y="258"/>
                  <a:pt x="320" y="258"/>
                </a:cubicBezTo>
                <a:cubicBezTo>
                  <a:pt x="320" y="256"/>
                  <a:pt x="320" y="256"/>
                  <a:pt x="320" y="256"/>
                </a:cubicBezTo>
                <a:cubicBezTo>
                  <a:pt x="321" y="254"/>
                  <a:pt x="321" y="253"/>
                  <a:pt x="321" y="251"/>
                </a:cubicBezTo>
                <a:cubicBezTo>
                  <a:pt x="321" y="250"/>
                  <a:pt x="321" y="250"/>
                  <a:pt x="321" y="249"/>
                </a:cubicBezTo>
                <a:cubicBezTo>
                  <a:pt x="321" y="246"/>
                  <a:pt x="321" y="246"/>
                  <a:pt x="321" y="246"/>
                </a:cubicBezTo>
                <a:cubicBezTo>
                  <a:pt x="321" y="246"/>
                  <a:pt x="321" y="246"/>
                  <a:pt x="322" y="246"/>
                </a:cubicBezTo>
                <a:cubicBezTo>
                  <a:pt x="322" y="246"/>
                  <a:pt x="321" y="259"/>
                  <a:pt x="321" y="261"/>
                </a:cubicBezTo>
                <a:cubicBezTo>
                  <a:pt x="321" y="261"/>
                  <a:pt x="321" y="260"/>
                  <a:pt x="322" y="259"/>
                </a:cubicBezTo>
                <a:cubicBezTo>
                  <a:pt x="321" y="261"/>
                  <a:pt x="321" y="262"/>
                  <a:pt x="321" y="264"/>
                </a:cubicBezTo>
                <a:cubicBezTo>
                  <a:pt x="320" y="265"/>
                  <a:pt x="320" y="267"/>
                  <a:pt x="320" y="268"/>
                </a:cubicBezTo>
                <a:cubicBezTo>
                  <a:pt x="320" y="271"/>
                  <a:pt x="323" y="269"/>
                  <a:pt x="322" y="274"/>
                </a:cubicBezTo>
                <a:cubicBezTo>
                  <a:pt x="323" y="270"/>
                  <a:pt x="324" y="269"/>
                  <a:pt x="325" y="270"/>
                </a:cubicBezTo>
                <a:cubicBezTo>
                  <a:pt x="326" y="271"/>
                  <a:pt x="325" y="274"/>
                  <a:pt x="325" y="276"/>
                </a:cubicBezTo>
                <a:close/>
                <a:moveTo>
                  <a:pt x="155" y="205"/>
                </a:moveTo>
                <a:cubicBezTo>
                  <a:pt x="155" y="205"/>
                  <a:pt x="155" y="205"/>
                  <a:pt x="155" y="205"/>
                </a:cubicBezTo>
                <a:cubicBezTo>
                  <a:pt x="155" y="205"/>
                  <a:pt x="155" y="205"/>
                  <a:pt x="155" y="206"/>
                </a:cubicBezTo>
                <a:cubicBezTo>
                  <a:pt x="155" y="206"/>
                  <a:pt x="155" y="207"/>
                  <a:pt x="155" y="207"/>
                </a:cubicBezTo>
                <a:cubicBezTo>
                  <a:pt x="155" y="207"/>
                  <a:pt x="155" y="206"/>
                  <a:pt x="155" y="206"/>
                </a:cubicBezTo>
                <a:cubicBezTo>
                  <a:pt x="155" y="205"/>
                  <a:pt x="155" y="205"/>
                  <a:pt x="155" y="205"/>
                </a:cubicBezTo>
                <a:close/>
                <a:moveTo>
                  <a:pt x="337" y="70"/>
                </a:moveTo>
                <a:cubicBezTo>
                  <a:pt x="331" y="67"/>
                  <a:pt x="331" y="67"/>
                  <a:pt x="331" y="67"/>
                </a:cubicBezTo>
                <a:cubicBezTo>
                  <a:pt x="323" y="64"/>
                  <a:pt x="323" y="64"/>
                  <a:pt x="323" y="64"/>
                </a:cubicBezTo>
                <a:cubicBezTo>
                  <a:pt x="321" y="63"/>
                  <a:pt x="319" y="62"/>
                  <a:pt x="318" y="61"/>
                </a:cubicBezTo>
                <a:cubicBezTo>
                  <a:pt x="318" y="61"/>
                  <a:pt x="318" y="61"/>
                  <a:pt x="318" y="61"/>
                </a:cubicBezTo>
                <a:cubicBezTo>
                  <a:pt x="319" y="62"/>
                  <a:pt x="320" y="62"/>
                  <a:pt x="320" y="62"/>
                </a:cubicBezTo>
                <a:cubicBezTo>
                  <a:pt x="323" y="63"/>
                  <a:pt x="325" y="64"/>
                  <a:pt x="326" y="64"/>
                </a:cubicBezTo>
                <a:cubicBezTo>
                  <a:pt x="326" y="64"/>
                  <a:pt x="326" y="64"/>
                  <a:pt x="326" y="64"/>
                </a:cubicBezTo>
                <a:cubicBezTo>
                  <a:pt x="327" y="65"/>
                  <a:pt x="329" y="65"/>
                  <a:pt x="330" y="65"/>
                </a:cubicBezTo>
                <a:cubicBezTo>
                  <a:pt x="331" y="66"/>
                  <a:pt x="332" y="66"/>
                  <a:pt x="333" y="67"/>
                </a:cubicBezTo>
                <a:cubicBezTo>
                  <a:pt x="335" y="67"/>
                  <a:pt x="338" y="68"/>
                  <a:pt x="340" y="70"/>
                </a:cubicBezTo>
                <a:cubicBezTo>
                  <a:pt x="339" y="70"/>
                  <a:pt x="338" y="69"/>
                  <a:pt x="337" y="69"/>
                </a:cubicBezTo>
                <a:cubicBezTo>
                  <a:pt x="336" y="68"/>
                  <a:pt x="335" y="68"/>
                  <a:pt x="335" y="68"/>
                </a:cubicBezTo>
                <a:cubicBezTo>
                  <a:pt x="335" y="68"/>
                  <a:pt x="336" y="69"/>
                  <a:pt x="337" y="70"/>
                </a:cubicBezTo>
                <a:cubicBezTo>
                  <a:pt x="338" y="70"/>
                  <a:pt x="340" y="71"/>
                  <a:pt x="340" y="71"/>
                </a:cubicBezTo>
                <a:cubicBezTo>
                  <a:pt x="344" y="73"/>
                  <a:pt x="347" y="74"/>
                  <a:pt x="350" y="76"/>
                </a:cubicBezTo>
                <a:cubicBezTo>
                  <a:pt x="352" y="77"/>
                  <a:pt x="353" y="78"/>
                  <a:pt x="354" y="79"/>
                </a:cubicBezTo>
                <a:cubicBezTo>
                  <a:pt x="356" y="80"/>
                  <a:pt x="357" y="81"/>
                  <a:pt x="359" y="82"/>
                </a:cubicBezTo>
                <a:cubicBezTo>
                  <a:pt x="360" y="83"/>
                  <a:pt x="361" y="84"/>
                  <a:pt x="362" y="85"/>
                </a:cubicBezTo>
                <a:cubicBezTo>
                  <a:pt x="363" y="85"/>
                  <a:pt x="364" y="86"/>
                  <a:pt x="364" y="87"/>
                </a:cubicBezTo>
                <a:cubicBezTo>
                  <a:pt x="364" y="86"/>
                  <a:pt x="363" y="86"/>
                  <a:pt x="362" y="85"/>
                </a:cubicBezTo>
                <a:cubicBezTo>
                  <a:pt x="359" y="83"/>
                  <a:pt x="356" y="81"/>
                  <a:pt x="352" y="78"/>
                </a:cubicBezTo>
                <a:cubicBezTo>
                  <a:pt x="342" y="73"/>
                  <a:pt x="342" y="73"/>
                  <a:pt x="342" y="73"/>
                </a:cubicBezTo>
                <a:cubicBezTo>
                  <a:pt x="340" y="72"/>
                  <a:pt x="338" y="71"/>
                  <a:pt x="337" y="70"/>
                </a:cubicBezTo>
                <a:close/>
                <a:moveTo>
                  <a:pt x="343" y="387"/>
                </a:moveTo>
                <a:cubicBezTo>
                  <a:pt x="343" y="387"/>
                  <a:pt x="343" y="387"/>
                  <a:pt x="343" y="387"/>
                </a:cubicBezTo>
                <a:cubicBezTo>
                  <a:pt x="344" y="386"/>
                  <a:pt x="345" y="385"/>
                  <a:pt x="346" y="385"/>
                </a:cubicBezTo>
                <a:cubicBezTo>
                  <a:pt x="345" y="386"/>
                  <a:pt x="344" y="387"/>
                  <a:pt x="343" y="387"/>
                </a:cubicBezTo>
                <a:close/>
                <a:moveTo>
                  <a:pt x="351" y="384"/>
                </a:moveTo>
                <a:cubicBezTo>
                  <a:pt x="354" y="381"/>
                  <a:pt x="357" y="378"/>
                  <a:pt x="361" y="375"/>
                </a:cubicBezTo>
                <a:cubicBezTo>
                  <a:pt x="361" y="375"/>
                  <a:pt x="361" y="375"/>
                  <a:pt x="361" y="375"/>
                </a:cubicBezTo>
                <a:cubicBezTo>
                  <a:pt x="361" y="375"/>
                  <a:pt x="361" y="375"/>
                  <a:pt x="361" y="375"/>
                </a:cubicBezTo>
                <a:cubicBezTo>
                  <a:pt x="358" y="378"/>
                  <a:pt x="354" y="381"/>
                  <a:pt x="351" y="384"/>
                </a:cubicBezTo>
                <a:close/>
                <a:moveTo>
                  <a:pt x="362" y="375"/>
                </a:moveTo>
                <a:cubicBezTo>
                  <a:pt x="362" y="376"/>
                  <a:pt x="361" y="376"/>
                  <a:pt x="361" y="377"/>
                </a:cubicBezTo>
                <a:cubicBezTo>
                  <a:pt x="361" y="376"/>
                  <a:pt x="362" y="375"/>
                  <a:pt x="363" y="374"/>
                </a:cubicBezTo>
                <a:cubicBezTo>
                  <a:pt x="363" y="375"/>
                  <a:pt x="363" y="375"/>
                  <a:pt x="362" y="375"/>
                </a:cubicBezTo>
                <a:close/>
                <a:moveTo>
                  <a:pt x="364" y="373"/>
                </a:moveTo>
                <a:cubicBezTo>
                  <a:pt x="364" y="373"/>
                  <a:pt x="364" y="373"/>
                  <a:pt x="364" y="373"/>
                </a:cubicBezTo>
                <a:cubicBezTo>
                  <a:pt x="363" y="374"/>
                  <a:pt x="363" y="374"/>
                  <a:pt x="362" y="375"/>
                </a:cubicBezTo>
                <a:cubicBezTo>
                  <a:pt x="363" y="374"/>
                  <a:pt x="364" y="372"/>
                  <a:pt x="365" y="372"/>
                </a:cubicBezTo>
                <a:cubicBezTo>
                  <a:pt x="365" y="372"/>
                  <a:pt x="365" y="372"/>
                  <a:pt x="364" y="373"/>
                </a:cubicBezTo>
                <a:close/>
                <a:moveTo>
                  <a:pt x="368" y="361"/>
                </a:moveTo>
                <a:cubicBezTo>
                  <a:pt x="364" y="365"/>
                  <a:pt x="360" y="369"/>
                  <a:pt x="357" y="373"/>
                </a:cubicBezTo>
                <a:cubicBezTo>
                  <a:pt x="363" y="368"/>
                  <a:pt x="369" y="362"/>
                  <a:pt x="374" y="355"/>
                </a:cubicBezTo>
                <a:cubicBezTo>
                  <a:pt x="374" y="356"/>
                  <a:pt x="374" y="357"/>
                  <a:pt x="373" y="357"/>
                </a:cubicBezTo>
                <a:cubicBezTo>
                  <a:pt x="372" y="360"/>
                  <a:pt x="369" y="363"/>
                  <a:pt x="366" y="366"/>
                </a:cubicBezTo>
                <a:cubicBezTo>
                  <a:pt x="362" y="370"/>
                  <a:pt x="357" y="374"/>
                  <a:pt x="352" y="378"/>
                </a:cubicBezTo>
                <a:cubicBezTo>
                  <a:pt x="351" y="379"/>
                  <a:pt x="351" y="380"/>
                  <a:pt x="350" y="380"/>
                </a:cubicBezTo>
                <a:cubicBezTo>
                  <a:pt x="351" y="380"/>
                  <a:pt x="352" y="379"/>
                  <a:pt x="353" y="379"/>
                </a:cubicBezTo>
                <a:cubicBezTo>
                  <a:pt x="350" y="380"/>
                  <a:pt x="348" y="382"/>
                  <a:pt x="346" y="384"/>
                </a:cubicBezTo>
                <a:cubicBezTo>
                  <a:pt x="345" y="385"/>
                  <a:pt x="344" y="385"/>
                  <a:pt x="343" y="386"/>
                </a:cubicBezTo>
                <a:cubicBezTo>
                  <a:pt x="343" y="386"/>
                  <a:pt x="344" y="386"/>
                  <a:pt x="344" y="386"/>
                </a:cubicBezTo>
                <a:cubicBezTo>
                  <a:pt x="344" y="385"/>
                  <a:pt x="344" y="385"/>
                  <a:pt x="345" y="384"/>
                </a:cubicBezTo>
                <a:cubicBezTo>
                  <a:pt x="347" y="382"/>
                  <a:pt x="347" y="381"/>
                  <a:pt x="351" y="379"/>
                </a:cubicBezTo>
                <a:cubicBezTo>
                  <a:pt x="350" y="379"/>
                  <a:pt x="349" y="380"/>
                  <a:pt x="349" y="380"/>
                </a:cubicBezTo>
                <a:cubicBezTo>
                  <a:pt x="351" y="378"/>
                  <a:pt x="353" y="377"/>
                  <a:pt x="355" y="375"/>
                </a:cubicBezTo>
                <a:cubicBezTo>
                  <a:pt x="357" y="373"/>
                  <a:pt x="358" y="371"/>
                  <a:pt x="360" y="368"/>
                </a:cubicBezTo>
                <a:cubicBezTo>
                  <a:pt x="364" y="364"/>
                  <a:pt x="368" y="360"/>
                  <a:pt x="372" y="355"/>
                </a:cubicBezTo>
                <a:cubicBezTo>
                  <a:pt x="373" y="353"/>
                  <a:pt x="375" y="351"/>
                  <a:pt x="377" y="349"/>
                </a:cubicBezTo>
                <a:cubicBezTo>
                  <a:pt x="374" y="353"/>
                  <a:pt x="371" y="357"/>
                  <a:pt x="368" y="361"/>
                </a:cubicBezTo>
                <a:close/>
                <a:moveTo>
                  <a:pt x="376" y="93"/>
                </a:moveTo>
                <a:cubicBezTo>
                  <a:pt x="376" y="94"/>
                  <a:pt x="377" y="96"/>
                  <a:pt x="378" y="97"/>
                </a:cubicBezTo>
                <a:cubicBezTo>
                  <a:pt x="378" y="97"/>
                  <a:pt x="378" y="97"/>
                  <a:pt x="378" y="97"/>
                </a:cubicBezTo>
                <a:cubicBezTo>
                  <a:pt x="375" y="95"/>
                  <a:pt x="373" y="93"/>
                  <a:pt x="371" y="91"/>
                </a:cubicBezTo>
                <a:cubicBezTo>
                  <a:pt x="371" y="91"/>
                  <a:pt x="372" y="92"/>
                  <a:pt x="372" y="92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69" y="89"/>
                  <a:pt x="366" y="87"/>
                  <a:pt x="364" y="85"/>
                </a:cubicBezTo>
                <a:cubicBezTo>
                  <a:pt x="362" y="82"/>
                  <a:pt x="358" y="80"/>
                  <a:pt x="355" y="78"/>
                </a:cubicBezTo>
                <a:cubicBezTo>
                  <a:pt x="354" y="77"/>
                  <a:pt x="353" y="76"/>
                  <a:pt x="353" y="77"/>
                </a:cubicBezTo>
                <a:cubicBezTo>
                  <a:pt x="353" y="76"/>
                  <a:pt x="352" y="76"/>
                  <a:pt x="352" y="76"/>
                </a:cubicBezTo>
                <a:cubicBezTo>
                  <a:pt x="347" y="73"/>
                  <a:pt x="343" y="70"/>
                  <a:pt x="340" y="67"/>
                </a:cubicBezTo>
                <a:cubicBezTo>
                  <a:pt x="341" y="67"/>
                  <a:pt x="345" y="70"/>
                  <a:pt x="347" y="71"/>
                </a:cubicBezTo>
                <a:cubicBezTo>
                  <a:pt x="349" y="73"/>
                  <a:pt x="352" y="74"/>
                  <a:pt x="354" y="76"/>
                </a:cubicBezTo>
                <a:cubicBezTo>
                  <a:pt x="355" y="77"/>
                  <a:pt x="356" y="78"/>
                  <a:pt x="356" y="78"/>
                </a:cubicBezTo>
                <a:cubicBezTo>
                  <a:pt x="356" y="77"/>
                  <a:pt x="357" y="78"/>
                  <a:pt x="358" y="79"/>
                </a:cubicBezTo>
                <a:cubicBezTo>
                  <a:pt x="359" y="79"/>
                  <a:pt x="360" y="81"/>
                  <a:pt x="362" y="82"/>
                </a:cubicBezTo>
                <a:cubicBezTo>
                  <a:pt x="364" y="83"/>
                  <a:pt x="366" y="85"/>
                  <a:pt x="369" y="87"/>
                </a:cubicBezTo>
                <a:cubicBezTo>
                  <a:pt x="371" y="89"/>
                  <a:pt x="373" y="91"/>
                  <a:pt x="375" y="93"/>
                </a:cubicBezTo>
                <a:cubicBezTo>
                  <a:pt x="374" y="90"/>
                  <a:pt x="376" y="93"/>
                  <a:pt x="380" y="96"/>
                </a:cubicBezTo>
                <a:cubicBezTo>
                  <a:pt x="372" y="88"/>
                  <a:pt x="364" y="81"/>
                  <a:pt x="356" y="75"/>
                </a:cubicBezTo>
                <a:cubicBezTo>
                  <a:pt x="356" y="75"/>
                  <a:pt x="356" y="75"/>
                  <a:pt x="356" y="75"/>
                </a:cubicBezTo>
                <a:cubicBezTo>
                  <a:pt x="359" y="77"/>
                  <a:pt x="362" y="79"/>
                  <a:pt x="365" y="81"/>
                </a:cubicBezTo>
                <a:cubicBezTo>
                  <a:pt x="368" y="83"/>
                  <a:pt x="370" y="86"/>
                  <a:pt x="373" y="89"/>
                </a:cubicBezTo>
                <a:cubicBezTo>
                  <a:pt x="375" y="91"/>
                  <a:pt x="378" y="93"/>
                  <a:pt x="380" y="95"/>
                </a:cubicBezTo>
                <a:cubicBezTo>
                  <a:pt x="380" y="96"/>
                  <a:pt x="380" y="96"/>
                  <a:pt x="380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79" y="96"/>
                  <a:pt x="377" y="95"/>
                  <a:pt x="376" y="93"/>
                </a:cubicBezTo>
                <a:close/>
                <a:moveTo>
                  <a:pt x="344" y="420"/>
                </a:moveTo>
                <a:cubicBezTo>
                  <a:pt x="341" y="421"/>
                  <a:pt x="345" y="419"/>
                  <a:pt x="348" y="417"/>
                </a:cubicBezTo>
                <a:cubicBezTo>
                  <a:pt x="347" y="418"/>
                  <a:pt x="345" y="419"/>
                  <a:pt x="344" y="420"/>
                </a:cubicBezTo>
                <a:close/>
                <a:moveTo>
                  <a:pt x="363" y="396"/>
                </a:moveTo>
                <a:cubicBezTo>
                  <a:pt x="368" y="390"/>
                  <a:pt x="369" y="391"/>
                  <a:pt x="371" y="390"/>
                </a:cubicBezTo>
                <a:cubicBezTo>
                  <a:pt x="370" y="391"/>
                  <a:pt x="369" y="392"/>
                  <a:pt x="368" y="392"/>
                </a:cubicBezTo>
                <a:cubicBezTo>
                  <a:pt x="364" y="395"/>
                  <a:pt x="364" y="395"/>
                  <a:pt x="364" y="395"/>
                </a:cubicBezTo>
                <a:cubicBezTo>
                  <a:pt x="361" y="397"/>
                  <a:pt x="361" y="397"/>
                  <a:pt x="361" y="397"/>
                </a:cubicBezTo>
                <a:cubicBezTo>
                  <a:pt x="362" y="397"/>
                  <a:pt x="362" y="396"/>
                  <a:pt x="363" y="396"/>
                </a:cubicBezTo>
                <a:close/>
                <a:moveTo>
                  <a:pt x="351" y="406"/>
                </a:moveTo>
                <a:cubicBezTo>
                  <a:pt x="353" y="404"/>
                  <a:pt x="356" y="402"/>
                  <a:pt x="358" y="400"/>
                </a:cubicBezTo>
                <a:cubicBezTo>
                  <a:pt x="360" y="399"/>
                  <a:pt x="362" y="397"/>
                  <a:pt x="365" y="395"/>
                </a:cubicBezTo>
                <a:cubicBezTo>
                  <a:pt x="366" y="394"/>
                  <a:pt x="367" y="394"/>
                  <a:pt x="368" y="393"/>
                </a:cubicBezTo>
                <a:cubicBezTo>
                  <a:pt x="369" y="392"/>
                  <a:pt x="370" y="391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2" y="390"/>
                  <a:pt x="372" y="390"/>
                  <a:pt x="372" y="390"/>
                </a:cubicBezTo>
                <a:cubicBezTo>
                  <a:pt x="369" y="393"/>
                  <a:pt x="366" y="395"/>
                  <a:pt x="363" y="398"/>
                </a:cubicBezTo>
                <a:cubicBezTo>
                  <a:pt x="361" y="399"/>
                  <a:pt x="359" y="401"/>
                  <a:pt x="359" y="401"/>
                </a:cubicBezTo>
                <a:cubicBezTo>
                  <a:pt x="359" y="401"/>
                  <a:pt x="360" y="401"/>
                  <a:pt x="361" y="400"/>
                </a:cubicBezTo>
                <a:cubicBezTo>
                  <a:pt x="362" y="399"/>
                  <a:pt x="365" y="397"/>
                  <a:pt x="367" y="395"/>
                </a:cubicBezTo>
                <a:cubicBezTo>
                  <a:pt x="368" y="394"/>
                  <a:pt x="370" y="392"/>
                  <a:pt x="372" y="390"/>
                </a:cubicBezTo>
                <a:cubicBezTo>
                  <a:pt x="372" y="390"/>
                  <a:pt x="372" y="391"/>
                  <a:pt x="372" y="391"/>
                </a:cubicBezTo>
                <a:cubicBezTo>
                  <a:pt x="372" y="391"/>
                  <a:pt x="371" y="392"/>
                  <a:pt x="371" y="393"/>
                </a:cubicBezTo>
                <a:cubicBezTo>
                  <a:pt x="370" y="393"/>
                  <a:pt x="370" y="394"/>
                  <a:pt x="369" y="394"/>
                </a:cubicBezTo>
                <a:cubicBezTo>
                  <a:pt x="368" y="395"/>
                  <a:pt x="368" y="395"/>
                  <a:pt x="367" y="396"/>
                </a:cubicBezTo>
                <a:cubicBezTo>
                  <a:pt x="366" y="397"/>
                  <a:pt x="366" y="397"/>
                  <a:pt x="365" y="398"/>
                </a:cubicBezTo>
                <a:cubicBezTo>
                  <a:pt x="364" y="399"/>
                  <a:pt x="362" y="400"/>
                  <a:pt x="361" y="401"/>
                </a:cubicBezTo>
                <a:cubicBezTo>
                  <a:pt x="356" y="404"/>
                  <a:pt x="354" y="404"/>
                  <a:pt x="351" y="406"/>
                </a:cubicBezTo>
                <a:close/>
                <a:moveTo>
                  <a:pt x="373" y="392"/>
                </a:moveTo>
                <a:cubicBezTo>
                  <a:pt x="372" y="393"/>
                  <a:pt x="372" y="394"/>
                  <a:pt x="371" y="395"/>
                </a:cubicBezTo>
                <a:cubicBezTo>
                  <a:pt x="371" y="395"/>
                  <a:pt x="370" y="396"/>
                  <a:pt x="370" y="396"/>
                </a:cubicBezTo>
                <a:cubicBezTo>
                  <a:pt x="371" y="395"/>
                  <a:pt x="372" y="394"/>
                  <a:pt x="373" y="392"/>
                </a:cubicBezTo>
                <a:close/>
                <a:moveTo>
                  <a:pt x="367" y="397"/>
                </a:moveTo>
                <a:cubicBezTo>
                  <a:pt x="367" y="398"/>
                  <a:pt x="366" y="398"/>
                  <a:pt x="365" y="399"/>
                </a:cubicBezTo>
                <a:cubicBezTo>
                  <a:pt x="364" y="400"/>
                  <a:pt x="362" y="401"/>
                  <a:pt x="361" y="403"/>
                </a:cubicBezTo>
                <a:cubicBezTo>
                  <a:pt x="362" y="401"/>
                  <a:pt x="363" y="400"/>
                  <a:pt x="365" y="399"/>
                </a:cubicBezTo>
                <a:cubicBezTo>
                  <a:pt x="365" y="399"/>
                  <a:pt x="366" y="398"/>
                  <a:pt x="367" y="397"/>
                </a:cubicBezTo>
                <a:close/>
                <a:moveTo>
                  <a:pt x="358" y="406"/>
                </a:moveTo>
                <a:cubicBezTo>
                  <a:pt x="358" y="406"/>
                  <a:pt x="358" y="406"/>
                  <a:pt x="358" y="406"/>
                </a:cubicBezTo>
                <a:cubicBezTo>
                  <a:pt x="363" y="402"/>
                  <a:pt x="367" y="399"/>
                  <a:pt x="371" y="395"/>
                </a:cubicBezTo>
                <a:cubicBezTo>
                  <a:pt x="371" y="396"/>
                  <a:pt x="370" y="397"/>
                  <a:pt x="369" y="397"/>
                </a:cubicBezTo>
                <a:cubicBezTo>
                  <a:pt x="369" y="397"/>
                  <a:pt x="369" y="398"/>
                  <a:pt x="368" y="398"/>
                </a:cubicBezTo>
                <a:cubicBezTo>
                  <a:pt x="367" y="400"/>
                  <a:pt x="365" y="401"/>
                  <a:pt x="363" y="402"/>
                </a:cubicBezTo>
                <a:cubicBezTo>
                  <a:pt x="362" y="403"/>
                  <a:pt x="360" y="405"/>
                  <a:pt x="358" y="406"/>
                </a:cubicBezTo>
                <a:cubicBezTo>
                  <a:pt x="358" y="406"/>
                  <a:pt x="358" y="406"/>
                  <a:pt x="358" y="406"/>
                </a:cubicBezTo>
                <a:cubicBezTo>
                  <a:pt x="358" y="406"/>
                  <a:pt x="358" y="406"/>
                  <a:pt x="358" y="406"/>
                </a:cubicBezTo>
                <a:cubicBezTo>
                  <a:pt x="358" y="406"/>
                  <a:pt x="358" y="406"/>
                  <a:pt x="358" y="406"/>
                </a:cubicBezTo>
                <a:cubicBezTo>
                  <a:pt x="358" y="406"/>
                  <a:pt x="358" y="406"/>
                  <a:pt x="358" y="406"/>
                </a:cubicBezTo>
                <a:cubicBezTo>
                  <a:pt x="358" y="406"/>
                  <a:pt x="358" y="406"/>
                  <a:pt x="358" y="406"/>
                </a:cubicBezTo>
                <a:close/>
                <a:moveTo>
                  <a:pt x="355" y="408"/>
                </a:moveTo>
                <a:cubicBezTo>
                  <a:pt x="356" y="408"/>
                  <a:pt x="357" y="407"/>
                  <a:pt x="358" y="406"/>
                </a:cubicBezTo>
                <a:cubicBezTo>
                  <a:pt x="360" y="405"/>
                  <a:pt x="362" y="404"/>
                  <a:pt x="364" y="402"/>
                </a:cubicBezTo>
                <a:cubicBezTo>
                  <a:pt x="368" y="399"/>
                  <a:pt x="368" y="399"/>
                  <a:pt x="368" y="399"/>
                </a:cubicBezTo>
                <a:cubicBezTo>
                  <a:pt x="367" y="400"/>
                  <a:pt x="367" y="400"/>
                  <a:pt x="366" y="401"/>
                </a:cubicBezTo>
                <a:cubicBezTo>
                  <a:pt x="362" y="404"/>
                  <a:pt x="357" y="408"/>
                  <a:pt x="352" y="411"/>
                </a:cubicBezTo>
                <a:cubicBezTo>
                  <a:pt x="353" y="410"/>
                  <a:pt x="354" y="409"/>
                  <a:pt x="355" y="408"/>
                </a:cubicBezTo>
                <a:close/>
                <a:moveTo>
                  <a:pt x="355" y="412"/>
                </a:moveTo>
                <a:cubicBezTo>
                  <a:pt x="354" y="413"/>
                  <a:pt x="351" y="414"/>
                  <a:pt x="352" y="414"/>
                </a:cubicBezTo>
                <a:cubicBezTo>
                  <a:pt x="354" y="413"/>
                  <a:pt x="355" y="412"/>
                  <a:pt x="357" y="410"/>
                </a:cubicBezTo>
                <a:lnTo>
                  <a:pt x="355" y="412"/>
                </a:lnTo>
                <a:close/>
                <a:moveTo>
                  <a:pt x="360" y="408"/>
                </a:moveTo>
                <a:cubicBezTo>
                  <a:pt x="360" y="408"/>
                  <a:pt x="359" y="408"/>
                  <a:pt x="359" y="408"/>
                </a:cubicBezTo>
                <a:cubicBezTo>
                  <a:pt x="359" y="408"/>
                  <a:pt x="360" y="407"/>
                  <a:pt x="362" y="406"/>
                </a:cubicBezTo>
                <a:cubicBezTo>
                  <a:pt x="362" y="406"/>
                  <a:pt x="363" y="405"/>
                  <a:pt x="363" y="405"/>
                </a:cubicBezTo>
                <a:lnTo>
                  <a:pt x="360" y="408"/>
                </a:lnTo>
                <a:close/>
                <a:moveTo>
                  <a:pt x="365" y="405"/>
                </a:moveTo>
                <a:cubicBezTo>
                  <a:pt x="365" y="406"/>
                  <a:pt x="364" y="406"/>
                  <a:pt x="363" y="407"/>
                </a:cubicBezTo>
                <a:cubicBezTo>
                  <a:pt x="364" y="406"/>
                  <a:pt x="365" y="405"/>
                  <a:pt x="366" y="404"/>
                </a:cubicBezTo>
                <a:cubicBezTo>
                  <a:pt x="366" y="404"/>
                  <a:pt x="366" y="405"/>
                  <a:pt x="365" y="405"/>
                </a:cubicBezTo>
                <a:close/>
                <a:moveTo>
                  <a:pt x="372" y="396"/>
                </a:moveTo>
                <a:cubicBezTo>
                  <a:pt x="371" y="397"/>
                  <a:pt x="369" y="399"/>
                  <a:pt x="368" y="400"/>
                </a:cubicBezTo>
                <a:cubicBezTo>
                  <a:pt x="370" y="398"/>
                  <a:pt x="372" y="395"/>
                  <a:pt x="375" y="393"/>
                </a:cubicBezTo>
                <a:cubicBezTo>
                  <a:pt x="374" y="394"/>
                  <a:pt x="373" y="395"/>
                  <a:pt x="372" y="396"/>
                </a:cubicBezTo>
                <a:close/>
                <a:moveTo>
                  <a:pt x="267" y="17"/>
                </a:moveTo>
                <a:cubicBezTo>
                  <a:pt x="259" y="17"/>
                  <a:pt x="255" y="16"/>
                  <a:pt x="247" y="15"/>
                </a:cubicBezTo>
                <a:cubicBezTo>
                  <a:pt x="244" y="17"/>
                  <a:pt x="247" y="17"/>
                  <a:pt x="267" y="17"/>
                </a:cubicBezTo>
                <a:close/>
                <a:moveTo>
                  <a:pt x="454" y="290"/>
                </a:moveTo>
                <a:cubicBezTo>
                  <a:pt x="453" y="294"/>
                  <a:pt x="451" y="299"/>
                  <a:pt x="450" y="298"/>
                </a:cubicBezTo>
                <a:cubicBezTo>
                  <a:pt x="450" y="301"/>
                  <a:pt x="450" y="302"/>
                  <a:pt x="450" y="303"/>
                </a:cubicBezTo>
                <a:cubicBezTo>
                  <a:pt x="451" y="304"/>
                  <a:pt x="451" y="304"/>
                  <a:pt x="450" y="306"/>
                </a:cubicBezTo>
                <a:cubicBezTo>
                  <a:pt x="450" y="307"/>
                  <a:pt x="450" y="308"/>
                  <a:pt x="449" y="309"/>
                </a:cubicBezTo>
                <a:cubicBezTo>
                  <a:pt x="450" y="307"/>
                  <a:pt x="451" y="306"/>
                  <a:pt x="451" y="304"/>
                </a:cubicBezTo>
                <a:cubicBezTo>
                  <a:pt x="452" y="302"/>
                  <a:pt x="453" y="299"/>
                  <a:pt x="454" y="297"/>
                </a:cubicBezTo>
                <a:cubicBezTo>
                  <a:pt x="455" y="292"/>
                  <a:pt x="456" y="288"/>
                  <a:pt x="457" y="282"/>
                </a:cubicBezTo>
                <a:cubicBezTo>
                  <a:pt x="458" y="277"/>
                  <a:pt x="459" y="272"/>
                  <a:pt x="460" y="267"/>
                </a:cubicBezTo>
                <a:cubicBezTo>
                  <a:pt x="458" y="273"/>
                  <a:pt x="458" y="279"/>
                  <a:pt x="456" y="283"/>
                </a:cubicBezTo>
                <a:cubicBezTo>
                  <a:pt x="456" y="286"/>
                  <a:pt x="454" y="296"/>
                  <a:pt x="454" y="290"/>
                </a:cubicBezTo>
                <a:close/>
                <a:moveTo>
                  <a:pt x="475" y="230"/>
                </a:moveTo>
                <a:cubicBezTo>
                  <a:pt x="475" y="233"/>
                  <a:pt x="475" y="237"/>
                  <a:pt x="475" y="241"/>
                </a:cubicBezTo>
                <a:cubicBezTo>
                  <a:pt x="475" y="244"/>
                  <a:pt x="475" y="248"/>
                  <a:pt x="474" y="251"/>
                </a:cubicBezTo>
                <a:cubicBezTo>
                  <a:pt x="475" y="253"/>
                  <a:pt x="474" y="262"/>
                  <a:pt x="475" y="262"/>
                </a:cubicBezTo>
                <a:cubicBezTo>
                  <a:pt x="475" y="259"/>
                  <a:pt x="475" y="252"/>
                  <a:pt x="476" y="246"/>
                </a:cubicBezTo>
                <a:cubicBezTo>
                  <a:pt x="476" y="239"/>
                  <a:pt x="475" y="233"/>
                  <a:pt x="475" y="230"/>
                </a:cubicBezTo>
                <a:close/>
                <a:moveTo>
                  <a:pt x="474" y="251"/>
                </a:moveTo>
                <a:cubicBezTo>
                  <a:pt x="474" y="251"/>
                  <a:pt x="474" y="251"/>
                  <a:pt x="474" y="251"/>
                </a:cubicBezTo>
                <a:cubicBezTo>
                  <a:pt x="474" y="251"/>
                  <a:pt x="474" y="251"/>
                  <a:pt x="474" y="251"/>
                </a:cubicBezTo>
                <a:cubicBezTo>
                  <a:pt x="474" y="251"/>
                  <a:pt x="474" y="251"/>
                  <a:pt x="474" y="251"/>
                </a:cubicBezTo>
                <a:cubicBezTo>
                  <a:pt x="474" y="251"/>
                  <a:pt x="474" y="251"/>
                  <a:pt x="474" y="251"/>
                </a:cubicBezTo>
                <a:cubicBezTo>
                  <a:pt x="474" y="251"/>
                  <a:pt x="474" y="251"/>
                  <a:pt x="474" y="251"/>
                </a:cubicBezTo>
                <a:close/>
                <a:moveTo>
                  <a:pt x="472" y="265"/>
                </a:moveTo>
                <a:cubicBezTo>
                  <a:pt x="471" y="270"/>
                  <a:pt x="470" y="275"/>
                  <a:pt x="469" y="281"/>
                </a:cubicBezTo>
                <a:cubicBezTo>
                  <a:pt x="470" y="277"/>
                  <a:pt x="471" y="274"/>
                  <a:pt x="472" y="271"/>
                </a:cubicBezTo>
                <a:cubicBezTo>
                  <a:pt x="473" y="269"/>
                  <a:pt x="473" y="266"/>
                  <a:pt x="473" y="263"/>
                </a:cubicBezTo>
                <a:cubicBezTo>
                  <a:pt x="474" y="259"/>
                  <a:pt x="474" y="255"/>
                  <a:pt x="474" y="251"/>
                </a:cubicBezTo>
                <a:cubicBezTo>
                  <a:pt x="473" y="254"/>
                  <a:pt x="473" y="259"/>
                  <a:pt x="473" y="261"/>
                </a:cubicBezTo>
                <a:cubicBezTo>
                  <a:pt x="472" y="263"/>
                  <a:pt x="472" y="263"/>
                  <a:pt x="472" y="265"/>
                </a:cubicBezTo>
                <a:close/>
                <a:moveTo>
                  <a:pt x="122" y="263"/>
                </a:moveTo>
                <a:cubicBezTo>
                  <a:pt x="122" y="263"/>
                  <a:pt x="122" y="263"/>
                  <a:pt x="122" y="263"/>
                </a:cubicBezTo>
                <a:cubicBezTo>
                  <a:pt x="122" y="263"/>
                  <a:pt x="122" y="263"/>
                  <a:pt x="122" y="263"/>
                </a:cubicBezTo>
                <a:cubicBezTo>
                  <a:pt x="122" y="263"/>
                  <a:pt x="122" y="263"/>
                  <a:pt x="122" y="263"/>
                </a:cubicBezTo>
                <a:close/>
                <a:moveTo>
                  <a:pt x="126" y="249"/>
                </a:moveTo>
                <a:cubicBezTo>
                  <a:pt x="126" y="251"/>
                  <a:pt x="126" y="253"/>
                  <a:pt x="126" y="255"/>
                </a:cubicBezTo>
                <a:cubicBezTo>
                  <a:pt x="126" y="256"/>
                  <a:pt x="125" y="258"/>
                  <a:pt x="125" y="260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26" y="267"/>
                  <a:pt x="125" y="269"/>
                  <a:pt x="126" y="271"/>
                </a:cubicBezTo>
                <a:cubicBezTo>
                  <a:pt x="126" y="269"/>
                  <a:pt x="126" y="268"/>
                  <a:pt x="126" y="267"/>
                </a:cubicBezTo>
                <a:cubicBezTo>
                  <a:pt x="126" y="267"/>
                  <a:pt x="126" y="269"/>
                  <a:pt x="126" y="269"/>
                </a:cubicBezTo>
                <a:cubicBezTo>
                  <a:pt x="126" y="266"/>
                  <a:pt x="126" y="262"/>
                  <a:pt x="126" y="259"/>
                </a:cubicBezTo>
                <a:cubicBezTo>
                  <a:pt x="127" y="255"/>
                  <a:pt x="127" y="252"/>
                  <a:pt x="126" y="249"/>
                </a:cubicBezTo>
                <a:close/>
                <a:moveTo>
                  <a:pt x="118" y="244"/>
                </a:moveTo>
                <a:cubicBezTo>
                  <a:pt x="119" y="244"/>
                  <a:pt x="118" y="244"/>
                  <a:pt x="118" y="245"/>
                </a:cubicBezTo>
                <a:cubicBezTo>
                  <a:pt x="118" y="246"/>
                  <a:pt x="118" y="247"/>
                  <a:pt x="118" y="248"/>
                </a:cubicBezTo>
                <a:cubicBezTo>
                  <a:pt x="118" y="251"/>
                  <a:pt x="118" y="252"/>
                  <a:pt x="119" y="252"/>
                </a:cubicBezTo>
                <a:cubicBezTo>
                  <a:pt x="119" y="252"/>
                  <a:pt x="119" y="250"/>
                  <a:pt x="119" y="248"/>
                </a:cubicBezTo>
                <a:cubicBezTo>
                  <a:pt x="119" y="248"/>
                  <a:pt x="119" y="247"/>
                  <a:pt x="120" y="246"/>
                </a:cubicBezTo>
                <a:cubicBezTo>
                  <a:pt x="121" y="243"/>
                  <a:pt x="121" y="242"/>
                  <a:pt x="121" y="240"/>
                </a:cubicBezTo>
                <a:cubicBezTo>
                  <a:pt x="121" y="239"/>
                  <a:pt x="120" y="239"/>
                  <a:pt x="121" y="237"/>
                </a:cubicBezTo>
                <a:cubicBezTo>
                  <a:pt x="121" y="236"/>
                  <a:pt x="122" y="233"/>
                  <a:pt x="123" y="234"/>
                </a:cubicBezTo>
                <a:cubicBezTo>
                  <a:pt x="123" y="235"/>
                  <a:pt x="123" y="236"/>
                  <a:pt x="123" y="238"/>
                </a:cubicBezTo>
                <a:cubicBezTo>
                  <a:pt x="122" y="239"/>
                  <a:pt x="122" y="240"/>
                  <a:pt x="122" y="242"/>
                </a:cubicBezTo>
                <a:cubicBezTo>
                  <a:pt x="123" y="240"/>
                  <a:pt x="123" y="237"/>
                  <a:pt x="124" y="234"/>
                </a:cubicBezTo>
                <a:cubicBezTo>
                  <a:pt x="125" y="230"/>
                  <a:pt x="123" y="233"/>
                  <a:pt x="123" y="233"/>
                </a:cubicBezTo>
                <a:cubicBezTo>
                  <a:pt x="123" y="231"/>
                  <a:pt x="125" y="228"/>
                  <a:pt x="125" y="227"/>
                </a:cubicBezTo>
                <a:cubicBezTo>
                  <a:pt x="124" y="228"/>
                  <a:pt x="124" y="229"/>
                  <a:pt x="123" y="230"/>
                </a:cubicBezTo>
                <a:cubicBezTo>
                  <a:pt x="123" y="230"/>
                  <a:pt x="123" y="230"/>
                  <a:pt x="123" y="230"/>
                </a:cubicBezTo>
                <a:cubicBezTo>
                  <a:pt x="124" y="226"/>
                  <a:pt x="124" y="226"/>
                  <a:pt x="124" y="226"/>
                </a:cubicBezTo>
                <a:cubicBezTo>
                  <a:pt x="126" y="221"/>
                  <a:pt x="126" y="221"/>
                  <a:pt x="126" y="221"/>
                </a:cubicBezTo>
                <a:cubicBezTo>
                  <a:pt x="127" y="219"/>
                  <a:pt x="128" y="217"/>
                  <a:pt x="129" y="214"/>
                </a:cubicBezTo>
                <a:cubicBezTo>
                  <a:pt x="130" y="212"/>
                  <a:pt x="131" y="210"/>
                  <a:pt x="132" y="207"/>
                </a:cubicBezTo>
                <a:cubicBezTo>
                  <a:pt x="132" y="207"/>
                  <a:pt x="133" y="205"/>
                  <a:pt x="132" y="205"/>
                </a:cubicBezTo>
                <a:cubicBezTo>
                  <a:pt x="132" y="205"/>
                  <a:pt x="132" y="206"/>
                  <a:pt x="131" y="207"/>
                </a:cubicBezTo>
                <a:cubicBezTo>
                  <a:pt x="130" y="208"/>
                  <a:pt x="129" y="210"/>
                  <a:pt x="128" y="211"/>
                </a:cubicBezTo>
                <a:cubicBezTo>
                  <a:pt x="128" y="212"/>
                  <a:pt x="127" y="213"/>
                  <a:pt x="127" y="213"/>
                </a:cubicBezTo>
                <a:cubicBezTo>
                  <a:pt x="126" y="214"/>
                  <a:pt x="126" y="215"/>
                  <a:pt x="126" y="216"/>
                </a:cubicBezTo>
                <a:cubicBezTo>
                  <a:pt x="125" y="218"/>
                  <a:pt x="124" y="219"/>
                  <a:pt x="123" y="221"/>
                </a:cubicBezTo>
                <a:cubicBezTo>
                  <a:pt x="123" y="223"/>
                  <a:pt x="122" y="224"/>
                  <a:pt x="121" y="226"/>
                </a:cubicBezTo>
                <a:cubicBezTo>
                  <a:pt x="121" y="228"/>
                  <a:pt x="121" y="229"/>
                  <a:pt x="122" y="229"/>
                </a:cubicBezTo>
                <a:cubicBezTo>
                  <a:pt x="123" y="226"/>
                  <a:pt x="122" y="228"/>
                  <a:pt x="122" y="229"/>
                </a:cubicBezTo>
                <a:cubicBezTo>
                  <a:pt x="121" y="231"/>
                  <a:pt x="121" y="232"/>
                  <a:pt x="121" y="234"/>
                </a:cubicBezTo>
                <a:cubicBezTo>
                  <a:pt x="120" y="235"/>
                  <a:pt x="120" y="237"/>
                  <a:pt x="120" y="238"/>
                </a:cubicBezTo>
                <a:cubicBezTo>
                  <a:pt x="120" y="238"/>
                  <a:pt x="120" y="239"/>
                  <a:pt x="120" y="240"/>
                </a:cubicBezTo>
                <a:cubicBezTo>
                  <a:pt x="119" y="240"/>
                  <a:pt x="119" y="240"/>
                  <a:pt x="119" y="239"/>
                </a:cubicBezTo>
                <a:cubicBezTo>
                  <a:pt x="119" y="239"/>
                  <a:pt x="119" y="238"/>
                  <a:pt x="119" y="238"/>
                </a:cubicBezTo>
                <a:cubicBezTo>
                  <a:pt x="118" y="238"/>
                  <a:pt x="118" y="238"/>
                  <a:pt x="119" y="236"/>
                </a:cubicBezTo>
                <a:cubicBezTo>
                  <a:pt x="120" y="235"/>
                  <a:pt x="120" y="233"/>
                  <a:pt x="120" y="231"/>
                </a:cubicBezTo>
                <a:cubicBezTo>
                  <a:pt x="120" y="230"/>
                  <a:pt x="120" y="230"/>
                  <a:pt x="120" y="230"/>
                </a:cubicBezTo>
                <a:cubicBezTo>
                  <a:pt x="119" y="231"/>
                  <a:pt x="119" y="231"/>
                  <a:pt x="119" y="232"/>
                </a:cubicBezTo>
                <a:cubicBezTo>
                  <a:pt x="118" y="233"/>
                  <a:pt x="118" y="234"/>
                  <a:pt x="118" y="236"/>
                </a:cubicBezTo>
                <a:cubicBezTo>
                  <a:pt x="118" y="237"/>
                  <a:pt x="118" y="238"/>
                  <a:pt x="118" y="239"/>
                </a:cubicBezTo>
                <a:cubicBezTo>
                  <a:pt x="118" y="242"/>
                  <a:pt x="118" y="243"/>
                  <a:pt x="118" y="244"/>
                </a:cubicBezTo>
                <a:close/>
                <a:moveTo>
                  <a:pt x="122" y="256"/>
                </a:moveTo>
                <a:cubicBezTo>
                  <a:pt x="122" y="259"/>
                  <a:pt x="122" y="262"/>
                  <a:pt x="122" y="266"/>
                </a:cubicBezTo>
                <a:cubicBezTo>
                  <a:pt x="123" y="264"/>
                  <a:pt x="122" y="261"/>
                  <a:pt x="123" y="259"/>
                </a:cubicBezTo>
                <a:cubicBezTo>
                  <a:pt x="123" y="261"/>
                  <a:pt x="123" y="262"/>
                  <a:pt x="123" y="264"/>
                </a:cubicBezTo>
                <a:cubicBezTo>
                  <a:pt x="123" y="263"/>
                  <a:pt x="124" y="261"/>
                  <a:pt x="124" y="259"/>
                </a:cubicBezTo>
                <a:cubicBezTo>
                  <a:pt x="124" y="256"/>
                  <a:pt x="125" y="253"/>
                  <a:pt x="125" y="248"/>
                </a:cubicBezTo>
                <a:cubicBezTo>
                  <a:pt x="124" y="250"/>
                  <a:pt x="124" y="251"/>
                  <a:pt x="124" y="253"/>
                </a:cubicBezTo>
                <a:cubicBezTo>
                  <a:pt x="123" y="254"/>
                  <a:pt x="123" y="256"/>
                  <a:pt x="123" y="254"/>
                </a:cubicBezTo>
                <a:cubicBezTo>
                  <a:pt x="122" y="254"/>
                  <a:pt x="122" y="253"/>
                  <a:pt x="121" y="256"/>
                </a:cubicBezTo>
                <a:cubicBezTo>
                  <a:pt x="121" y="258"/>
                  <a:pt x="120" y="261"/>
                  <a:pt x="122" y="263"/>
                </a:cubicBezTo>
                <a:cubicBezTo>
                  <a:pt x="122" y="259"/>
                  <a:pt x="122" y="259"/>
                  <a:pt x="122" y="259"/>
                </a:cubicBezTo>
                <a:cubicBezTo>
                  <a:pt x="122" y="258"/>
                  <a:pt x="122" y="257"/>
                  <a:pt x="122" y="256"/>
                </a:cubicBezTo>
                <a:close/>
                <a:moveTo>
                  <a:pt x="140" y="253"/>
                </a:moveTo>
                <a:cubicBezTo>
                  <a:pt x="141" y="252"/>
                  <a:pt x="141" y="250"/>
                  <a:pt x="141" y="249"/>
                </a:cubicBezTo>
                <a:cubicBezTo>
                  <a:pt x="141" y="248"/>
                  <a:pt x="142" y="247"/>
                  <a:pt x="142" y="246"/>
                </a:cubicBezTo>
                <a:cubicBezTo>
                  <a:pt x="142" y="246"/>
                  <a:pt x="143" y="245"/>
                  <a:pt x="142" y="245"/>
                </a:cubicBezTo>
                <a:cubicBezTo>
                  <a:pt x="141" y="245"/>
                  <a:pt x="143" y="243"/>
                  <a:pt x="142" y="242"/>
                </a:cubicBezTo>
                <a:cubicBezTo>
                  <a:pt x="142" y="242"/>
                  <a:pt x="141" y="243"/>
                  <a:pt x="141" y="244"/>
                </a:cubicBezTo>
                <a:cubicBezTo>
                  <a:pt x="140" y="247"/>
                  <a:pt x="140" y="246"/>
                  <a:pt x="140" y="246"/>
                </a:cubicBezTo>
                <a:cubicBezTo>
                  <a:pt x="139" y="244"/>
                  <a:pt x="139" y="245"/>
                  <a:pt x="138" y="246"/>
                </a:cubicBezTo>
                <a:cubicBezTo>
                  <a:pt x="138" y="247"/>
                  <a:pt x="137" y="248"/>
                  <a:pt x="137" y="249"/>
                </a:cubicBezTo>
                <a:cubicBezTo>
                  <a:pt x="137" y="250"/>
                  <a:pt x="137" y="251"/>
                  <a:pt x="137" y="251"/>
                </a:cubicBezTo>
                <a:cubicBezTo>
                  <a:pt x="139" y="253"/>
                  <a:pt x="138" y="256"/>
                  <a:pt x="138" y="258"/>
                </a:cubicBezTo>
                <a:cubicBezTo>
                  <a:pt x="138" y="255"/>
                  <a:pt x="139" y="252"/>
                  <a:pt x="139" y="250"/>
                </a:cubicBezTo>
                <a:cubicBezTo>
                  <a:pt x="140" y="251"/>
                  <a:pt x="140" y="253"/>
                  <a:pt x="139" y="255"/>
                </a:cubicBezTo>
                <a:cubicBezTo>
                  <a:pt x="139" y="257"/>
                  <a:pt x="139" y="258"/>
                  <a:pt x="140" y="259"/>
                </a:cubicBezTo>
                <a:cubicBezTo>
                  <a:pt x="140" y="258"/>
                  <a:pt x="140" y="257"/>
                  <a:pt x="140" y="256"/>
                </a:cubicBezTo>
                <a:cubicBezTo>
                  <a:pt x="140" y="255"/>
                  <a:pt x="140" y="254"/>
                  <a:pt x="140" y="253"/>
                </a:cubicBezTo>
                <a:close/>
                <a:moveTo>
                  <a:pt x="131" y="219"/>
                </a:moveTo>
                <a:cubicBezTo>
                  <a:pt x="131" y="219"/>
                  <a:pt x="130" y="219"/>
                  <a:pt x="130" y="219"/>
                </a:cubicBezTo>
                <a:cubicBezTo>
                  <a:pt x="130" y="218"/>
                  <a:pt x="129" y="219"/>
                  <a:pt x="128" y="220"/>
                </a:cubicBezTo>
                <a:cubicBezTo>
                  <a:pt x="127" y="222"/>
                  <a:pt x="126" y="224"/>
                  <a:pt x="126" y="227"/>
                </a:cubicBezTo>
                <a:cubicBezTo>
                  <a:pt x="126" y="227"/>
                  <a:pt x="126" y="227"/>
                  <a:pt x="126" y="226"/>
                </a:cubicBezTo>
                <a:cubicBezTo>
                  <a:pt x="127" y="225"/>
                  <a:pt x="127" y="224"/>
                  <a:pt x="127" y="224"/>
                </a:cubicBezTo>
                <a:cubicBezTo>
                  <a:pt x="128" y="222"/>
                  <a:pt x="129" y="220"/>
                  <a:pt x="129" y="220"/>
                </a:cubicBezTo>
                <a:cubicBezTo>
                  <a:pt x="128" y="222"/>
                  <a:pt x="128" y="224"/>
                  <a:pt x="127" y="226"/>
                </a:cubicBezTo>
                <a:cubicBezTo>
                  <a:pt x="127" y="228"/>
                  <a:pt x="126" y="230"/>
                  <a:pt x="125" y="232"/>
                </a:cubicBezTo>
                <a:cubicBezTo>
                  <a:pt x="125" y="234"/>
                  <a:pt x="124" y="236"/>
                  <a:pt x="124" y="238"/>
                </a:cubicBezTo>
                <a:cubicBezTo>
                  <a:pt x="124" y="240"/>
                  <a:pt x="123" y="242"/>
                  <a:pt x="123" y="244"/>
                </a:cubicBezTo>
                <a:cubicBezTo>
                  <a:pt x="124" y="244"/>
                  <a:pt x="124" y="241"/>
                  <a:pt x="124" y="242"/>
                </a:cubicBezTo>
                <a:cubicBezTo>
                  <a:pt x="125" y="243"/>
                  <a:pt x="125" y="243"/>
                  <a:pt x="125" y="240"/>
                </a:cubicBezTo>
                <a:cubicBezTo>
                  <a:pt x="126" y="238"/>
                  <a:pt x="126" y="236"/>
                  <a:pt x="126" y="236"/>
                </a:cubicBezTo>
                <a:cubicBezTo>
                  <a:pt x="126" y="231"/>
                  <a:pt x="127" y="228"/>
                  <a:pt x="129" y="226"/>
                </a:cubicBezTo>
                <a:cubicBezTo>
                  <a:pt x="130" y="224"/>
                  <a:pt x="130" y="223"/>
                  <a:pt x="131" y="222"/>
                </a:cubicBezTo>
                <a:cubicBezTo>
                  <a:pt x="129" y="224"/>
                  <a:pt x="130" y="221"/>
                  <a:pt x="131" y="219"/>
                </a:cubicBezTo>
                <a:close/>
                <a:moveTo>
                  <a:pt x="156" y="243"/>
                </a:moveTo>
                <a:cubicBezTo>
                  <a:pt x="155" y="244"/>
                  <a:pt x="154" y="244"/>
                  <a:pt x="154" y="246"/>
                </a:cubicBezTo>
                <a:cubicBezTo>
                  <a:pt x="153" y="249"/>
                  <a:pt x="153" y="249"/>
                  <a:pt x="153" y="249"/>
                </a:cubicBezTo>
                <a:cubicBezTo>
                  <a:pt x="152" y="253"/>
                  <a:pt x="152" y="253"/>
                  <a:pt x="152" y="253"/>
                </a:cubicBezTo>
                <a:cubicBezTo>
                  <a:pt x="152" y="254"/>
                  <a:pt x="151" y="254"/>
                  <a:pt x="152" y="255"/>
                </a:cubicBezTo>
                <a:cubicBezTo>
                  <a:pt x="152" y="255"/>
                  <a:pt x="152" y="254"/>
                  <a:pt x="152" y="253"/>
                </a:cubicBezTo>
                <a:cubicBezTo>
                  <a:pt x="153" y="252"/>
                  <a:pt x="152" y="251"/>
                  <a:pt x="153" y="251"/>
                </a:cubicBezTo>
                <a:cubicBezTo>
                  <a:pt x="154" y="251"/>
                  <a:pt x="154" y="249"/>
                  <a:pt x="154" y="248"/>
                </a:cubicBezTo>
                <a:cubicBezTo>
                  <a:pt x="155" y="248"/>
                  <a:pt x="156" y="246"/>
                  <a:pt x="156" y="243"/>
                </a:cubicBezTo>
                <a:cubicBezTo>
                  <a:pt x="156" y="242"/>
                  <a:pt x="156" y="243"/>
                  <a:pt x="156" y="243"/>
                </a:cubicBezTo>
                <a:close/>
                <a:moveTo>
                  <a:pt x="140" y="219"/>
                </a:moveTo>
                <a:cubicBezTo>
                  <a:pt x="140" y="219"/>
                  <a:pt x="140" y="219"/>
                  <a:pt x="141" y="218"/>
                </a:cubicBezTo>
                <a:cubicBezTo>
                  <a:pt x="141" y="218"/>
                  <a:pt x="141" y="217"/>
                  <a:pt x="141" y="217"/>
                </a:cubicBezTo>
                <a:cubicBezTo>
                  <a:pt x="143" y="216"/>
                  <a:pt x="143" y="216"/>
                  <a:pt x="143" y="213"/>
                </a:cubicBezTo>
                <a:cubicBezTo>
                  <a:pt x="145" y="212"/>
                  <a:pt x="146" y="211"/>
                  <a:pt x="147" y="211"/>
                </a:cubicBezTo>
                <a:cubicBezTo>
                  <a:pt x="147" y="211"/>
                  <a:pt x="147" y="211"/>
                  <a:pt x="148" y="209"/>
                </a:cubicBezTo>
                <a:cubicBezTo>
                  <a:pt x="149" y="209"/>
                  <a:pt x="149" y="208"/>
                  <a:pt x="149" y="208"/>
                </a:cubicBezTo>
                <a:cubicBezTo>
                  <a:pt x="149" y="208"/>
                  <a:pt x="148" y="208"/>
                  <a:pt x="147" y="209"/>
                </a:cubicBezTo>
                <a:cubicBezTo>
                  <a:pt x="147" y="208"/>
                  <a:pt x="145" y="211"/>
                  <a:pt x="146" y="208"/>
                </a:cubicBezTo>
                <a:cubicBezTo>
                  <a:pt x="147" y="206"/>
                  <a:pt x="147" y="206"/>
                  <a:pt x="148" y="204"/>
                </a:cubicBezTo>
                <a:cubicBezTo>
                  <a:pt x="147" y="205"/>
                  <a:pt x="146" y="206"/>
                  <a:pt x="145" y="207"/>
                </a:cubicBezTo>
                <a:cubicBezTo>
                  <a:pt x="144" y="209"/>
                  <a:pt x="144" y="209"/>
                  <a:pt x="144" y="209"/>
                </a:cubicBezTo>
                <a:cubicBezTo>
                  <a:pt x="144" y="210"/>
                  <a:pt x="144" y="210"/>
                  <a:pt x="144" y="211"/>
                </a:cubicBezTo>
                <a:cubicBezTo>
                  <a:pt x="143" y="212"/>
                  <a:pt x="143" y="212"/>
                  <a:pt x="143" y="212"/>
                </a:cubicBezTo>
                <a:cubicBezTo>
                  <a:pt x="143" y="212"/>
                  <a:pt x="143" y="212"/>
                  <a:pt x="143" y="211"/>
                </a:cubicBezTo>
                <a:cubicBezTo>
                  <a:pt x="143" y="210"/>
                  <a:pt x="144" y="209"/>
                  <a:pt x="144" y="209"/>
                </a:cubicBezTo>
                <a:cubicBezTo>
                  <a:pt x="143" y="209"/>
                  <a:pt x="142" y="210"/>
                  <a:pt x="142" y="211"/>
                </a:cubicBezTo>
                <a:cubicBezTo>
                  <a:pt x="141" y="214"/>
                  <a:pt x="141" y="213"/>
                  <a:pt x="140" y="213"/>
                </a:cubicBezTo>
                <a:cubicBezTo>
                  <a:pt x="140" y="213"/>
                  <a:pt x="139" y="212"/>
                  <a:pt x="138" y="214"/>
                </a:cubicBezTo>
                <a:cubicBezTo>
                  <a:pt x="137" y="215"/>
                  <a:pt x="136" y="216"/>
                  <a:pt x="136" y="217"/>
                </a:cubicBezTo>
                <a:cubicBezTo>
                  <a:pt x="135" y="218"/>
                  <a:pt x="135" y="220"/>
                  <a:pt x="135" y="221"/>
                </a:cubicBezTo>
                <a:cubicBezTo>
                  <a:pt x="136" y="220"/>
                  <a:pt x="136" y="219"/>
                  <a:pt x="136" y="218"/>
                </a:cubicBezTo>
                <a:cubicBezTo>
                  <a:pt x="136" y="219"/>
                  <a:pt x="137" y="220"/>
                  <a:pt x="135" y="223"/>
                </a:cubicBezTo>
                <a:cubicBezTo>
                  <a:pt x="135" y="223"/>
                  <a:pt x="133" y="226"/>
                  <a:pt x="133" y="227"/>
                </a:cubicBezTo>
                <a:cubicBezTo>
                  <a:pt x="133" y="228"/>
                  <a:pt x="133" y="230"/>
                  <a:pt x="133" y="230"/>
                </a:cubicBezTo>
                <a:cubicBezTo>
                  <a:pt x="132" y="228"/>
                  <a:pt x="132" y="229"/>
                  <a:pt x="132" y="231"/>
                </a:cubicBezTo>
                <a:cubicBezTo>
                  <a:pt x="131" y="233"/>
                  <a:pt x="131" y="234"/>
                  <a:pt x="132" y="231"/>
                </a:cubicBezTo>
                <a:cubicBezTo>
                  <a:pt x="132" y="233"/>
                  <a:pt x="134" y="232"/>
                  <a:pt x="133" y="235"/>
                </a:cubicBezTo>
                <a:cubicBezTo>
                  <a:pt x="132" y="238"/>
                  <a:pt x="133" y="240"/>
                  <a:pt x="132" y="243"/>
                </a:cubicBezTo>
                <a:cubicBezTo>
                  <a:pt x="133" y="241"/>
                  <a:pt x="133" y="239"/>
                  <a:pt x="134" y="238"/>
                </a:cubicBezTo>
                <a:cubicBezTo>
                  <a:pt x="135" y="233"/>
                  <a:pt x="135" y="233"/>
                  <a:pt x="135" y="233"/>
                </a:cubicBezTo>
                <a:cubicBezTo>
                  <a:pt x="136" y="231"/>
                  <a:pt x="136" y="229"/>
                  <a:pt x="137" y="228"/>
                </a:cubicBezTo>
                <a:cubicBezTo>
                  <a:pt x="138" y="226"/>
                  <a:pt x="139" y="225"/>
                  <a:pt x="139" y="223"/>
                </a:cubicBezTo>
                <a:cubicBezTo>
                  <a:pt x="140" y="222"/>
                  <a:pt x="141" y="219"/>
                  <a:pt x="140" y="219"/>
                </a:cubicBezTo>
                <a:close/>
                <a:moveTo>
                  <a:pt x="304" y="308"/>
                </a:moveTo>
                <a:cubicBezTo>
                  <a:pt x="303" y="309"/>
                  <a:pt x="302" y="308"/>
                  <a:pt x="301" y="307"/>
                </a:cubicBezTo>
                <a:cubicBezTo>
                  <a:pt x="301" y="309"/>
                  <a:pt x="301" y="309"/>
                  <a:pt x="297" y="311"/>
                </a:cubicBezTo>
                <a:cubicBezTo>
                  <a:pt x="298" y="310"/>
                  <a:pt x="299" y="309"/>
                  <a:pt x="300" y="308"/>
                </a:cubicBezTo>
                <a:cubicBezTo>
                  <a:pt x="299" y="308"/>
                  <a:pt x="298" y="309"/>
                  <a:pt x="298" y="310"/>
                </a:cubicBezTo>
                <a:cubicBezTo>
                  <a:pt x="297" y="309"/>
                  <a:pt x="299" y="306"/>
                  <a:pt x="297" y="308"/>
                </a:cubicBezTo>
                <a:cubicBezTo>
                  <a:pt x="296" y="309"/>
                  <a:pt x="295" y="309"/>
                  <a:pt x="294" y="310"/>
                </a:cubicBezTo>
                <a:cubicBezTo>
                  <a:pt x="294" y="311"/>
                  <a:pt x="293" y="311"/>
                  <a:pt x="293" y="312"/>
                </a:cubicBezTo>
                <a:cubicBezTo>
                  <a:pt x="292" y="312"/>
                  <a:pt x="292" y="313"/>
                  <a:pt x="291" y="313"/>
                </a:cubicBezTo>
                <a:cubicBezTo>
                  <a:pt x="291" y="314"/>
                  <a:pt x="290" y="314"/>
                  <a:pt x="290" y="314"/>
                </a:cubicBezTo>
                <a:cubicBezTo>
                  <a:pt x="291" y="313"/>
                  <a:pt x="292" y="312"/>
                  <a:pt x="293" y="312"/>
                </a:cubicBezTo>
                <a:cubicBezTo>
                  <a:pt x="293" y="311"/>
                  <a:pt x="294" y="310"/>
                  <a:pt x="295" y="309"/>
                </a:cubicBezTo>
                <a:cubicBezTo>
                  <a:pt x="297" y="307"/>
                  <a:pt x="299" y="305"/>
                  <a:pt x="301" y="303"/>
                </a:cubicBezTo>
                <a:cubicBezTo>
                  <a:pt x="299" y="305"/>
                  <a:pt x="297" y="305"/>
                  <a:pt x="298" y="304"/>
                </a:cubicBezTo>
                <a:cubicBezTo>
                  <a:pt x="298" y="303"/>
                  <a:pt x="298" y="303"/>
                  <a:pt x="297" y="304"/>
                </a:cubicBezTo>
                <a:cubicBezTo>
                  <a:pt x="296" y="305"/>
                  <a:pt x="296" y="305"/>
                  <a:pt x="297" y="304"/>
                </a:cubicBezTo>
                <a:cubicBezTo>
                  <a:pt x="297" y="303"/>
                  <a:pt x="297" y="302"/>
                  <a:pt x="297" y="303"/>
                </a:cubicBezTo>
                <a:cubicBezTo>
                  <a:pt x="296" y="303"/>
                  <a:pt x="296" y="304"/>
                  <a:pt x="295" y="304"/>
                </a:cubicBezTo>
                <a:cubicBezTo>
                  <a:pt x="294" y="306"/>
                  <a:pt x="293" y="308"/>
                  <a:pt x="291" y="310"/>
                </a:cubicBezTo>
                <a:cubicBezTo>
                  <a:pt x="290" y="312"/>
                  <a:pt x="288" y="313"/>
                  <a:pt x="287" y="314"/>
                </a:cubicBezTo>
                <a:cubicBezTo>
                  <a:pt x="285" y="316"/>
                  <a:pt x="285" y="316"/>
                  <a:pt x="285" y="316"/>
                </a:cubicBezTo>
                <a:cubicBezTo>
                  <a:pt x="282" y="318"/>
                  <a:pt x="282" y="318"/>
                  <a:pt x="282" y="318"/>
                </a:cubicBezTo>
                <a:cubicBezTo>
                  <a:pt x="281" y="319"/>
                  <a:pt x="279" y="320"/>
                  <a:pt x="278" y="321"/>
                </a:cubicBezTo>
                <a:cubicBezTo>
                  <a:pt x="276" y="322"/>
                  <a:pt x="275" y="323"/>
                  <a:pt x="273" y="324"/>
                </a:cubicBezTo>
                <a:cubicBezTo>
                  <a:pt x="273" y="325"/>
                  <a:pt x="272" y="325"/>
                  <a:pt x="272" y="325"/>
                </a:cubicBezTo>
                <a:cubicBezTo>
                  <a:pt x="276" y="323"/>
                  <a:pt x="276" y="325"/>
                  <a:pt x="279" y="324"/>
                </a:cubicBezTo>
                <a:cubicBezTo>
                  <a:pt x="279" y="324"/>
                  <a:pt x="279" y="324"/>
                  <a:pt x="279" y="324"/>
                </a:cubicBezTo>
                <a:cubicBezTo>
                  <a:pt x="279" y="324"/>
                  <a:pt x="279" y="324"/>
                  <a:pt x="279" y="324"/>
                </a:cubicBezTo>
                <a:cubicBezTo>
                  <a:pt x="279" y="324"/>
                  <a:pt x="279" y="324"/>
                  <a:pt x="279" y="324"/>
                </a:cubicBezTo>
                <a:cubicBezTo>
                  <a:pt x="278" y="325"/>
                  <a:pt x="276" y="326"/>
                  <a:pt x="274" y="327"/>
                </a:cubicBezTo>
                <a:cubicBezTo>
                  <a:pt x="273" y="327"/>
                  <a:pt x="272" y="328"/>
                  <a:pt x="272" y="328"/>
                </a:cubicBezTo>
                <a:cubicBezTo>
                  <a:pt x="271" y="329"/>
                  <a:pt x="270" y="329"/>
                  <a:pt x="269" y="330"/>
                </a:cubicBezTo>
                <a:cubicBezTo>
                  <a:pt x="268" y="331"/>
                  <a:pt x="266" y="331"/>
                  <a:pt x="266" y="332"/>
                </a:cubicBezTo>
                <a:cubicBezTo>
                  <a:pt x="265" y="332"/>
                  <a:pt x="264" y="332"/>
                  <a:pt x="264" y="332"/>
                </a:cubicBezTo>
                <a:cubicBezTo>
                  <a:pt x="264" y="332"/>
                  <a:pt x="263" y="333"/>
                  <a:pt x="263" y="333"/>
                </a:cubicBezTo>
                <a:cubicBezTo>
                  <a:pt x="262" y="333"/>
                  <a:pt x="261" y="334"/>
                  <a:pt x="260" y="335"/>
                </a:cubicBezTo>
                <a:cubicBezTo>
                  <a:pt x="260" y="335"/>
                  <a:pt x="261" y="334"/>
                  <a:pt x="262" y="334"/>
                </a:cubicBezTo>
                <a:cubicBezTo>
                  <a:pt x="263" y="334"/>
                  <a:pt x="263" y="333"/>
                  <a:pt x="264" y="333"/>
                </a:cubicBezTo>
                <a:cubicBezTo>
                  <a:pt x="265" y="333"/>
                  <a:pt x="266" y="332"/>
                  <a:pt x="266" y="332"/>
                </a:cubicBezTo>
                <a:cubicBezTo>
                  <a:pt x="269" y="331"/>
                  <a:pt x="271" y="330"/>
                  <a:pt x="272" y="329"/>
                </a:cubicBezTo>
                <a:cubicBezTo>
                  <a:pt x="272" y="329"/>
                  <a:pt x="272" y="329"/>
                  <a:pt x="273" y="329"/>
                </a:cubicBezTo>
                <a:cubicBezTo>
                  <a:pt x="273" y="329"/>
                  <a:pt x="272" y="329"/>
                  <a:pt x="272" y="329"/>
                </a:cubicBezTo>
                <a:cubicBezTo>
                  <a:pt x="268" y="332"/>
                  <a:pt x="264" y="334"/>
                  <a:pt x="260" y="336"/>
                </a:cubicBezTo>
                <a:cubicBezTo>
                  <a:pt x="259" y="336"/>
                  <a:pt x="258" y="337"/>
                  <a:pt x="256" y="338"/>
                </a:cubicBezTo>
                <a:cubicBezTo>
                  <a:pt x="255" y="339"/>
                  <a:pt x="254" y="339"/>
                  <a:pt x="252" y="339"/>
                </a:cubicBezTo>
                <a:cubicBezTo>
                  <a:pt x="252" y="339"/>
                  <a:pt x="250" y="340"/>
                  <a:pt x="251" y="340"/>
                </a:cubicBezTo>
                <a:cubicBezTo>
                  <a:pt x="251" y="340"/>
                  <a:pt x="249" y="341"/>
                  <a:pt x="249" y="341"/>
                </a:cubicBezTo>
                <a:cubicBezTo>
                  <a:pt x="251" y="341"/>
                  <a:pt x="253" y="341"/>
                  <a:pt x="255" y="341"/>
                </a:cubicBezTo>
                <a:cubicBezTo>
                  <a:pt x="256" y="341"/>
                  <a:pt x="256" y="341"/>
                  <a:pt x="257" y="341"/>
                </a:cubicBezTo>
                <a:cubicBezTo>
                  <a:pt x="258" y="340"/>
                  <a:pt x="259" y="340"/>
                  <a:pt x="260" y="340"/>
                </a:cubicBezTo>
                <a:cubicBezTo>
                  <a:pt x="256" y="341"/>
                  <a:pt x="256" y="342"/>
                  <a:pt x="256" y="344"/>
                </a:cubicBezTo>
                <a:cubicBezTo>
                  <a:pt x="255" y="343"/>
                  <a:pt x="253" y="344"/>
                  <a:pt x="251" y="344"/>
                </a:cubicBezTo>
                <a:cubicBezTo>
                  <a:pt x="249" y="345"/>
                  <a:pt x="250" y="344"/>
                  <a:pt x="250" y="343"/>
                </a:cubicBezTo>
                <a:cubicBezTo>
                  <a:pt x="251" y="343"/>
                  <a:pt x="251" y="342"/>
                  <a:pt x="250" y="343"/>
                </a:cubicBezTo>
                <a:cubicBezTo>
                  <a:pt x="248" y="343"/>
                  <a:pt x="246" y="343"/>
                  <a:pt x="245" y="344"/>
                </a:cubicBezTo>
                <a:cubicBezTo>
                  <a:pt x="243" y="344"/>
                  <a:pt x="241" y="345"/>
                  <a:pt x="239" y="345"/>
                </a:cubicBezTo>
                <a:cubicBezTo>
                  <a:pt x="239" y="345"/>
                  <a:pt x="236" y="345"/>
                  <a:pt x="237" y="346"/>
                </a:cubicBezTo>
                <a:cubicBezTo>
                  <a:pt x="237" y="346"/>
                  <a:pt x="235" y="347"/>
                  <a:pt x="234" y="347"/>
                </a:cubicBezTo>
                <a:cubicBezTo>
                  <a:pt x="236" y="347"/>
                  <a:pt x="238" y="347"/>
                  <a:pt x="240" y="347"/>
                </a:cubicBezTo>
                <a:cubicBezTo>
                  <a:pt x="240" y="347"/>
                  <a:pt x="241" y="347"/>
                  <a:pt x="241" y="347"/>
                </a:cubicBezTo>
                <a:cubicBezTo>
                  <a:pt x="241" y="346"/>
                  <a:pt x="243" y="345"/>
                  <a:pt x="243" y="346"/>
                </a:cubicBezTo>
                <a:cubicBezTo>
                  <a:pt x="246" y="346"/>
                  <a:pt x="249" y="345"/>
                  <a:pt x="252" y="345"/>
                </a:cubicBezTo>
                <a:cubicBezTo>
                  <a:pt x="252" y="345"/>
                  <a:pt x="251" y="345"/>
                  <a:pt x="250" y="346"/>
                </a:cubicBezTo>
                <a:cubicBezTo>
                  <a:pt x="249" y="346"/>
                  <a:pt x="249" y="346"/>
                  <a:pt x="250" y="346"/>
                </a:cubicBezTo>
                <a:cubicBezTo>
                  <a:pt x="250" y="347"/>
                  <a:pt x="250" y="347"/>
                  <a:pt x="251" y="346"/>
                </a:cubicBezTo>
                <a:cubicBezTo>
                  <a:pt x="254" y="345"/>
                  <a:pt x="256" y="344"/>
                  <a:pt x="259" y="343"/>
                </a:cubicBezTo>
                <a:cubicBezTo>
                  <a:pt x="258" y="343"/>
                  <a:pt x="256" y="343"/>
                  <a:pt x="257" y="342"/>
                </a:cubicBezTo>
                <a:cubicBezTo>
                  <a:pt x="257" y="342"/>
                  <a:pt x="259" y="341"/>
                  <a:pt x="259" y="341"/>
                </a:cubicBezTo>
                <a:cubicBezTo>
                  <a:pt x="262" y="340"/>
                  <a:pt x="264" y="340"/>
                  <a:pt x="266" y="339"/>
                </a:cubicBezTo>
                <a:cubicBezTo>
                  <a:pt x="268" y="338"/>
                  <a:pt x="271" y="337"/>
                  <a:pt x="273" y="336"/>
                </a:cubicBezTo>
                <a:cubicBezTo>
                  <a:pt x="272" y="337"/>
                  <a:pt x="270" y="337"/>
                  <a:pt x="269" y="338"/>
                </a:cubicBezTo>
                <a:cubicBezTo>
                  <a:pt x="272" y="337"/>
                  <a:pt x="272" y="338"/>
                  <a:pt x="272" y="339"/>
                </a:cubicBezTo>
                <a:cubicBezTo>
                  <a:pt x="274" y="339"/>
                  <a:pt x="275" y="338"/>
                  <a:pt x="276" y="337"/>
                </a:cubicBezTo>
                <a:cubicBezTo>
                  <a:pt x="278" y="336"/>
                  <a:pt x="279" y="335"/>
                  <a:pt x="280" y="334"/>
                </a:cubicBezTo>
                <a:cubicBezTo>
                  <a:pt x="280" y="334"/>
                  <a:pt x="278" y="335"/>
                  <a:pt x="278" y="334"/>
                </a:cubicBezTo>
                <a:cubicBezTo>
                  <a:pt x="280" y="334"/>
                  <a:pt x="281" y="333"/>
                  <a:pt x="283" y="332"/>
                </a:cubicBezTo>
                <a:cubicBezTo>
                  <a:pt x="282" y="332"/>
                  <a:pt x="283" y="331"/>
                  <a:pt x="283" y="331"/>
                </a:cubicBezTo>
                <a:cubicBezTo>
                  <a:pt x="284" y="330"/>
                  <a:pt x="285" y="330"/>
                  <a:pt x="284" y="330"/>
                </a:cubicBezTo>
                <a:cubicBezTo>
                  <a:pt x="283" y="330"/>
                  <a:pt x="282" y="331"/>
                  <a:pt x="281" y="332"/>
                </a:cubicBezTo>
                <a:cubicBezTo>
                  <a:pt x="282" y="331"/>
                  <a:pt x="282" y="330"/>
                  <a:pt x="283" y="330"/>
                </a:cubicBezTo>
                <a:cubicBezTo>
                  <a:pt x="284" y="329"/>
                  <a:pt x="285" y="329"/>
                  <a:pt x="285" y="328"/>
                </a:cubicBezTo>
                <a:cubicBezTo>
                  <a:pt x="287" y="328"/>
                  <a:pt x="288" y="326"/>
                  <a:pt x="289" y="325"/>
                </a:cubicBezTo>
                <a:cubicBezTo>
                  <a:pt x="289" y="325"/>
                  <a:pt x="289" y="325"/>
                  <a:pt x="289" y="325"/>
                </a:cubicBezTo>
                <a:cubicBezTo>
                  <a:pt x="288" y="325"/>
                  <a:pt x="287" y="326"/>
                  <a:pt x="287" y="327"/>
                </a:cubicBezTo>
                <a:cubicBezTo>
                  <a:pt x="287" y="327"/>
                  <a:pt x="287" y="327"/>
                  <a:pt x="287" y="327"/>
                </a:cubicBezTo>
                <a:cubicBezTo>
                  <a:pt x="285" y="327"/>
                  <a:pt x="284" y="328"/>
                  <a:pt x="283" y="329"/>
                </a:cubicBezTo>
                <a:cubicBezTo>
                  <a:pt x="282" y="330"/>
                  <a:pt x="280" y="331"/>
                  <a:pt x="279" y="331"/>
                </a:cubicBezTo>
                <a:cubicBezTo>
                  <a:pt x="283" y="329"/>
                  <a:pt x="279" y="330"/>
                  <a:pt x="279" y="329"/>
                </a:cubicBezTo>
                <a:cubicBezTo>
                  <a:pt x="280" y="328"/>
                  <a:pt x="279" y="328"/>
                  <a:pt x="280" y="328"/>
                </a:cubicBezTo>
                <a:cubicBezTo>
                  <a:pt x="281" y="328"/>
                  <a:pt x="282" y="327"/>
                  <a:pt x="284" y="326"/>
                </a:cubicBezTo>
                <a:cubicBezTo>
                  <a:pt x="285" y="325"/>
                  <a:pt x="286" y="324"/>
                  <a:pt x="288" y="323"/>
                </a:cubicBezTo>
                <a:cubicBezTo>
                  <a:pt x="288" y="323"/>
                  <a:pt x="290" y="321"/>
                  <a:pt x="290" y="322"/>
                </a:cubicBezTo>
                <a:cubicBezTo>
                  <a:pt x="290" y="323"/>
                  <a:pt x="288" y="323"/>
                  <a:pt x="288" y="324"/>
                </a:cubicBezTo>
                <a:cubicBezTo>
                  <a:pt x="286" y="325"/>
                  <a:pt x="284" y="326"/>
                  <a:pt x="282" y="328"/>
                </a:cubicBezTo>
                <a:cubicBezTo>
                  <a:pt x="283" y="328"/>
                  <a:pt x="285" y="326"/>
                  <a:pt x="285" y="327"/>
                </a:cubicBezTo>
                <a:cubicBezTo>
                  <a:pt x="287" y="325"/>
                  <a:pt x="290" y="324"/>
                  <a:pt x="292" y="321"/>
                </a:cubicBezTo>
                <a:cubicBezTo>
                  <a:pt x="294" y="319"/>
                  <a:pt x="295" y="318"/>
                  <a:pt x="295" y="317"/>
                </a:cubicBezTo>
                <a:cubicBezTo>
                  <a:pt x="295" y="315"/>
                  <a:pt x="293" y="319"/>
                  <a:pt x="293" y="318"/>
                </a:cubicBezTo>
                <a:cubicBezTo>
                  <a:pt x="294" y="317"/>
                  <a:pt x="295" y="316"/>
                  <a:pt x="296" y="315"/>
                </a:cubicBezTo>
                <a:cubicBezTo>
                  <a:pt x="297" y="314"/>
                  <a:pt x="299" y="313"/>
                  <a:pt x="300" y="312"/>
                </a:cubicBezTo>
                <a:cubicBezTo>
                  <a:pt x="302" y="308"/>
                  <a:pt x="302" y="310"/>
                  <a:pt x="303" y="310"/>
                </a:cubicBezTo>
                <a:cubicBezTo>
                  <a:pt x="304" y="309"/>
                  <a:pt x="305" y="308"/>
                  <a:pt x="304" y="308"/>
                </a:cubicBezTo>
                <a:close/>
                <a:moveTo>
                  <a:pt x="283" y="332"/>
                </a:moveTo>
                <a:cubicBezTo>
                  <a:pt x="283" y="332"/>
                  <a:pt x="283" y="332"/>
                  <a:pt x="283" y="332"/>
                </a:cubicBezTo>
                <a:cubicBezTo>
                  <a:pt x="283" y="332"/>
                  <a:pt x="283" y="332"/>
                  <a:pt x="283" y="332"/>
                </a:cubicBezTo>
                <a:close/>
                <a:moveTo>
                  <a:pt x="288" y="333"/>
                </a:moveTo>
                <a:cubicBezTo>
                  <a:pt x="288" y="334"/>
                  <a:pt x="287" y="334"/>
                  <a:pt x="286" y="335"/>
                </a:cubicBezTo>
                <a:cubicBezTo>
                  <a:pt x="286" y="336"/>
                  <a:pt x="285" y="336"/>
                  <a:pt x="284" y="337"/>
                </a:cubicBezTo>
                <a:cubicBezTo>
                  <a:pt x="284" y="337"/>
                  <a:pt x="283" y="338"/>
                  <a:pt x="284" y="338"/>
                </a:cubicBezTo>
                <a:cubicBezTo>
                  <a:pt x="284" y="338"/>
                  <a:pt x="285" y="338"/>
                  <a:pt x="286" y="337"/>
                </a:cubicBezTo>
                <a:cubicBezTo>
                  <a:pt x="288" y="335"/>
                  <a:pt x="287" y="336"/>
                  <a:pt x="288" y="337"/>
                </a:cubicBezTo>
                <a:cubicBezTo>
                  <a:pt x="289" y="336"/>
                  <a:pt x="291" y="334"/>
                  <a:pt x="293" y="333"/>
                </a:cubicBezTo>
                <a:cubicBezTo>
                  <a:pt x="291" y="334"/>
                  <a:pt x="287" y="336"/>
                  <a:pt x="288" y="333"/>
                </a:cubicBezTo>
                <a:close/>
                <a:moveTo>
                  <a:pt x="293" y="260"/>
                </a:moveTo>
                <a:cubicBezTo>
                  <a:pt x="293" y="260"/>
                  <a:pt x="293" y="261"/>
                  <a:pt x="292" y="261"/>
                </a:cubicBezTo>
                <a:cubicBezTo>
                  <a:pt x="292" y="262"/>
                  <a:pt x="292" y="262"/>
                  <a:pt x="292" y="263"/>
                </a:cubicBezTo>
                <a:cubicBezTo>
                  <a:pt x="292" y="264"/>
                  <a:pt x="291" y="265"/>
                  <a:pt x="291" y="265"/>
                </a:cubicBezTo>
                <a:cubicBezTo>
                  <a:pt x="292" y="265"/>
                  <a:pt x="293" y="265"/>
                  <a:pt x="293" y="264"/>
                </a:cubicBezTo>
                <a:cubicBezTo>
                  <a:pt x="293" y="264"/>
                  <a:pt x="293" y="263"/>
                  <a:pt x="294" y="262"/>
                </a:cubicBezTo>
                <a:cubicBezTo>
                  <a:pt x="294" y="262"/>
                  <a:pt x="294" y="261"/>
                  <a:pt x="294" y="260"/>
                </a:cubicBezTo>
                <a:cubicBezTo>
                  <a:pt x="293" y="261"/>
                  <a:pt x="294" y="263"/>
                  <a:pt x="293" y="264"/>
                </a:cubicBezTo>
                <a:cubicBezTo>
                  <a:pt x="292" y="263"/>
                  <a:pt x="293" y="261"/>
                  <a:pt x="293" y="260"/>
                </a:cubicBezTo>
                <a:close/>
                <a:moveTo>
                  <a:pt x="283" y="332"/>
                </a:moveTo>
                <a:cubicBezTo>
                  <a:pt x="283" y="332"/>
                  <a:pt x="283" y="332"/>
                  <a:pt x="283" y="332"/>
                </a:cubicBezTo>
                <a:cubicBezTo>
                  <a:pt x="283" y="332"/>
                  <a:pt x="283" y="332"/>
                  <a:pt x="283" y="332"/>
                </a:cubicBezTo>
                <a:cubicBezTo>
                  <a:pt x="283" y="332"/>
                  <a:pt x="283" y="332"/>
                  <a:pt x="283" y="332"/>
                </a:cubicBezTo>
                <a:close/>
                <a:moveTo>
                  <a:pt x="294" y="283"/>
                </a:moveTo>
                <a:cubicBezTo>
                  <a:pt x="294" y="282"/>
                  <a:pt x="294" y="282"/>
                  <a:pt x="294" y="281"/>
                </a:cubicBezTo>
                <a:cubicBezTo>
                  <a:pt x="294" y="281"/>
                  <a:pt x="293" y="282"/>
                  <a:pt x="293" y="283"/>
                </a:cubicBezTo>
                <a:cubicBezTo>
                  <a:pt x="293" y="283"/>
                  <a:pt x="292" y="284"/>
                  <a:pt x="292" y="285"/>
                </a:cubicBezTo>
                <a:cubicBezTo>
                  <a:pt x="291" y="286"/>
                  <a:pt x="291" y="287"/>
                  <a:pt x="290" y="288"/>
                </a:cubicBezTo>
                <a:cubicBezTo>
                  <a:pt x="290" y="288"/>
                  <a:pt x="290" y="288"/>
                  <a:pt x="290" y="288"/>
                </a:cubicBezTo>
                <a:cubicBezTo>
                  <a:pt x="291" y="287"/>
                  <a:pt x="291" y="288"/>
                  <a:pt x="292" y="287"/>
                </a:cubicBezTo>
                <a:cubicBezTo>
                  <a:pt x="293" y="286"/>
                  <a:pt x="293" y="285"/>
                  <a:pt x="293" y="284"/>
                </a:cubicBezTo>
                <a:cubicBezTo>
                  <a:pt x="293" y="284"/>
                  <a:pt x="293" y="283"/>
                  <a:pt x="294" y="283"/>
                </a:cubicBezTo>
                <a:close/>
                <a:moveTo>
                  <a:pt x="309" y="254"/>
                </a:moveTo>
                <a:cubicBezTo>
                  <a:pt x="308" y="254"/>
                  <a:pt x="308" y="255"/>
                  <a:pt x="308" y="256"/>
                </a:cubicBezTo>
                <a:cubicBezTo>
                  <a:pt x="308" y="257"/>
                  <a:pt x="308" y="258"/>
                  <a:pt x="307" y="259"/>
                </a:cubicBezTo>
                <a:cubicBezTo>
                  <a:pt x="309" y="258"/>
                  <a:pt x="309" y="258"/>
                  <a:pt x="309" y="254"/>
                </a:cubicBezTo>
                <a:close/>
                <a:moveTo>
                  <a:pt x="288" y="337"/>
                </a:moveTo>
                <a:cubicBezTo>
                  <a:pt x="288" y="337"/>
                  <a:pt x="288" y="337"/>
                  <a:pt x="288" y="337"/>
                </a:cubicBezTo>
                <a:cubicBezTo>
                  <a:pt x="288" y="337"/>
                  <a:pt x="288" y="337"/>
                  <a:pt x="288" y="337"/>
                </a:cubicBezTo>
                <a:cubicBezTo>
                  <a:pt x="288" y="337"/>
                  <a:pt x="288" y="337"/>
                  <a:pt x="288" y="337"/>
                </a:cubicBezTo>
                <a:close/>
                <a:moveTo>
                  <a:pt x="308" y="298"/>
                </a:moveTo>
                <a:cubicBezTo>
                  <a:pt x="308" y="299"/>
                  <a:pt x="307" y="300"/>
                  <a:pt x="306" y="301"/>
                </a:cubicBezTo>
                <a:cubicBezTo>
                  <a:pt x="306" y="302"/>
                  <a:pt x="307" y="302"/>
                  <a:pt x="307" y="301"/>
                </a:cubicBezTo>
                <a:cubicBezTo>
                  <a:pt x="308" y="301"/>
                  <a:pt x="308" y="301"/>
                  <a:pt x="309" y="300"/>
                </a:cubicBezTo>
                <a:cubicBezTo>
                  <a:pt x="309" y="299"/>
                  <a:pt x="310" y="298"/>
                  <a:pt x="311" y="296"/>
                </a:cubicBezTo>
                <a:cubicBezTo>
                  <a:pt x="310" y="297"/>
                  <a:pt x="309" y="297"/>
                  <a:pt x="308" y="298"/>
                </a:cubicBezTo>
                <a:close/>
                <a:moveTo>
                  <a:pt x="321" y="261"/>
                </a:moveTo>
                <a:cubicBezTo>
                  <a:pt x="321" y="261"/>
                  <a:pt x="321" y="261"/>
                  <a:pt x="321" y="261"/>
                </a:cubicBezTo>
                <a:cubicBezTo>
                  <a:pt x="321" y="261"/>
                  <a:pt x="321" y="261"/>
                  <a:pt x="321" y="261"/>
                </a:cubicBezTo>
                <a:close/>
                <a:moveTo>
                  <a:pt x="303" y="310"/>
                </a:moveTo>
                <a:cubicBezTo>
                  <a:pt x="303" y="310"/>
                  <a:pt x="303" y="310"/>
                  <a:pt x="303" y="310"/>
                </a:cubicBezTo>
                <a:cubicBezTo>
                  <a:pt x="303" y="310"/>
                  <a:pt x="303" y="310"/>
                  <a:pt x="303" y="310"/>
                </a:cubicBezTo>
                <a:cubicBezTo>
                  <a:pt x="303" y="310"/>
                  <a:pt x="303" y="310"/>
                  <a:pt x="303" y="310"/>
                </a:cubicBezTo>
                <a:cubicBezTo>
                  <a:pt x="303" y="310"/>
                  <a:pt x="303" y="310"/>
                  <a:pt x="303" y="310"/>
                </a:cubicBezTo>
                <a:cubicBezTo>
                  <a:pt x="303" y="310"/>
                  <a:pt x="303" y="310"/>
                  <a:pt x="303" y="310"/>
                </a:cubicBezTo>
                <a:close/>
                <a:moveTo>
                  <a:pt x="284" y="333"/>
                </a:moveTo>
                <a:cubicBezTo>
                  <a:pt x="286" y="332"/>
                  <a:pt x="287" y="331"/>
                  <a:pt x="288" y="329"/>
                </a:cubicBezTo>
                <a:cubicBezTo>
                  <a:pt x="288" y="329"/>
                  <a:pt x="288" y="329"/>
                  <a:pt x="288" y="329"/>
                </a:cubicBezTo>
                <a:cubicBezTo>
                  <a:pt x="287" y="329"/>
                  <a:pt x="285" y="330"/>
                  <a:pt x="284" y="331"/>
                </a:cubicBezTo>
                <a:cubicBezTo>
                  <a:pt x="283" y="331"/>
                  <a:pt x="283" y="331"/>
                  <a:pt x="283" y="332"/>
                </a:cubicBezTo>
                <a:cubicBezTo>
                  <a:pt x="283" y="332"/>
                  <a:pt x="279" y="335"/>
                  <a:pt x="284" y="333"/>
                </a:cubicBezTo>
                <a:close/>
                <a:moveTo>
                  <a:pt x="287" y="302"/>
                </a:moveTo>
                <a:cubicBezTo>
                  <a:pt x="287" y="302"/>
                  <a:pt x="286" y="303"/>
                  <a:pt x="285" y="303"/>
                </a:cubicBezTo>
                <a:cubicBezTo>
                  <a:pt x="285" y="303"/>
                  <a:pt x="285" y="303"/>
                  <a:pt x="285" y="304"/>
                </a:cubicBezTo>
                <a:cubicBezTo>
                  <a:pt x="285" y="304"/>
                  <a:pt x="285" y="305"/>
                  <a:pt x="284" y="305"/>
                </a:cubicBezTo>
                <a:cubicBezTo>
                  <a:pt x="285" y="304"/>
                  <a:pt x="286" y="303"/>
                  <a:pt x="287" y="302"/>
                </a:cubicBezTo>
                <a:cubicBezTo>
                  <a:pt x="288" y="302"/>
                  <a:pt x="288" y="301"/>
                  <a:pt x="288" y="302"/>
                </a:cubicBezTo>
                <a:cubicBezTo>
                  <a:pt x="288" y="302"/>
                  <a:pt x="288" y="302"/>
                  <a:pt x="288" y="303"/>
                </a:cubicBezTo>
                <a:cubicBezTo>
                  <a:pt x="287" y="303"/>
                  <a:pt x="286" y="304"/>
                  <a:pt x="286" y="305"/>
                </a:cubicBezTo>
                <a:cubicBezTo>
                  <a:pt x="285" y="306"/>
                  <a:pt x="284" y="307"/>
                  <a:pt x="283" y="307"/>
                </a:cubicBezTo>
                <a:cubicBezTo>
                  <a:pt x="283" y="308"/>
                  <a:pt x="282" y="308"/>
                  <a:pt x="282" y="309"/>
                </a:cubicBezTo>
                <a:cubicBezTo>
                  <a:pt x="282" y="309"/>
                  <a:pt x="284" y="310"/>
                  <a:pt x="281" y="312"/>
                </a:cubicBezTo>
                <a:cubicBezTo>
                  <a:pt x="281" y="312"/>
                  <a:pt x="280" y="312"/>
                  <a:pt x="280" y="312"/>
                </a:cubicBezTo>
                <a:cubicBezTo>
                  <a:pt x="281" y="312"/>
                  <a:pt x="281" y="312"/>
                  <a:pt x="281" y="312"/>
                </a:cubicBezTo>
                <a:cubicBezTo>
                  <a:pt x="283" y="311"/>
                  <a:pt x="284" y="309"/>
                  <a:pt x="286" y="308"/>
                </a:cubicBezTo>
                <a:cubicBezTo>
                  <a:pt x="286" y="308"/>
                  <a:pt x="286" y="308"/>
                  <a:pt x="286" y="308"/>
                </a:cubicBezTo>
                <a:cubicBezTo>
                  <a:pt x="285" y="307"/>
                  <a:pt x="286" y="307"/>
                  <a:pt x="287" y="306"/>
                </a:cubicBezTo>
                <a:cubicBezTo>
                  <a:pt x="288" y="306"/>
                  <a:pt x="288" y="306"/>
                  <a:pt x="288" y="307"/>
                </a:cubicBezTo>
                <a:cubicBezTo>
                  <a:pt x="287" y="307"/>
                  <a:pt x="287" y="307"/>
                  <a:pt x="287" y="307"/>
                </a:cubicBezTo>
                <a:cubicBezTo>
                  <a:pt x="288" y="307"/>
                  <a:pt x="289" y="306"/>
                  <a:pt x="289" y="305"/>
                </a:cubicBezTo>
                <a:cubicBezTo>
                  <a:pt x="289" y="305"/>
                  <a:pt x="290" y="304"/>
                  <a:pt x="288" y="304"/>
                </a:cubicBezTo>
                <a:cubicBezTo>
                  <a:pt x="288" y="304"/>
                  <a:pt x="287" y="304"/>
                  <a:pt x="288" y="303"/>
                </a:cubicBezTo>
                <a:cubicBezTo>
                  <a:pt x="290" y="301"/>
                  <a:pt x="291" y="300"/>
                  <a:pt x="292" y="298"/>
                </a:cubicBezTo>
                <a:cubicBezTo>
                  <a:pt x="291" y="299"/>
                  <a:pt x="290" y="299"/>
                  <a:pt x="289" y="300"/>
                </a:cubicBezTo>
                <a:cubicBezTo>
                  <a:pt x="289" y="300"/>
                  <a:pt x="288" y="301"/>
                  <a:pt x="287" y="302"/>
                </a:cubicBezTo>
                <a:close/>
                <a:moveTo>
                  <a:pt x="287" y="236"/>
                </a:moveTo>
                <a:cubicBezTo>
                  <a:pt x="287" y="236"/>
                  <a:pt x="286" y="236"/>
                  <a:pt x="285" y="236"/>
                </a:cubicBezTo>
                <a:cubicBezTo>
                  <a:pt x="285" y="237"/>
                  <a:pt x="285" y="238"/>
                  <a:pt x="285" y="238"/>
                </a:cubicBezTo>
                <a:cubicBezTo>
                  <a:pt x="286" y="239"/>
                  <a:pt x="287" y="240"/>
                  <a:pt x="287" y="241"/>
                </a:cubicBezTo>
                <a:cubicBezTo>
                  <a:pt x="287" y="242"/>
                  <a:pt x="287" y="243"/>
                  <a:pt x="288" y="243"/>
                </a:cubicBezTo>
                <a:cubicBezTo>
                  <a:pt x="289" y="243"/>
                  <a:pt x="289" y="242"/>
                  <a:pt x="289" y="241"/>
                </a:cubicBezTo>
                <a:cubicBezTo>
                  <a:pt x="289" y="241"/>
                  <a:pt x="288" y="240"/>
                  <a:pt x="288" y="240"/>
                </a:cubicBezTo>
                <a:cubicBezTo>
                  <a:pt x="288" y="238"/>
                  <a:pt x="288" y="237"/>
                  <a:pt x="287" y="236"/>
                </a:cubicBezTo>
                <a:close/>
                <a:moveTo>
                  <a:pt x="288" y="251"/>
                </a:moveTo>
                <a:cubicBezTo>
                  <a:pt x="288" y="251"/>
                  <a:pt x="288" y="251"/>
                  <a:pt x="288" y="251"/>
                </a:cubicBezTo>
                <a:cubicBezTo>
                  <a:pt x="287" y="251"/>
                  <a:pt x="286" y="252"/>
                  <a:pt x="286" y="253"/>
                </a:cubicBezTo>
                <a:cubicBezTo>
                  <a:pt x="286" y="254"/>
                  <a:pt x="286" y="254"/>
                  <a:pt x="287" y="254"/>
                </a:cubicBezTo>
                <a:cubicBezTo>
                  <a:pt x="287" y="254"/>
                  <a:pt x="288" y="254"/>
                  <a:pt x="288" y="252"/>
                </a:cubicBezTo>
                <a:cubicBezTo>
                  <a:pt x="288" y="252"/>
                  <a:pt x="288" y="252"/>
                  <a:pt x="288" y="251"/>
                </a:cubicBezTo>
                <a:close/>
                <a:moveTo>
                  <a:pt x="287" y="288"/>
                </a:moveTo>
                <a:cubicBezTo>
                  <a:pt x="287" y="288"/>
                  <a:pt x="287" y="288"/>
                  <a:pt x="288" y="287"/>
                </a:cubicBezTo>
                <a:cubicBezTo>
                  <a:pt x="288" y="287"/>
                  <a:pt x="288" y="287"/>
                  <a:pt x="289" y="286"/>
                </a:cubicBezTo>
                <a:cubicBezTo>
                  <a:pt x="289" y="285"/>
                  <a:pt x="290" y="285"/>
                  <a:pt x="290" y="283"/>
                </a:cubicBezTo>
                <a:cubicBezTo>
                  <a:pt x="290" y="284"/>
                  <a:pt x="289" y="285"/>
                  <a:pt x="288" y="285"/>
                </a:cubicBezTo>
                <a:cubicBezTo>
                  <a:pt x="288" y="286"/>
                  <a:pt x="287" y="287"/>
                  <a:pt x="286" y="288"/>
                </a:cubicBezTo>
                <a:cubicBezTo>
                  <a:pt x="286" y="288"/>
                  <a:pt x="285" y="288"/>
                  <a:pt x="286" y="289"/>
                </a:cubicBezTo>
                <a:cubicBezTo>
                  <a:pt x="286" y="289"/>
                  <a:pt x="286" y="289"/>
                  <a:pt x="286" y="289"/>
                </a:cubicBezTo>
                <a:cubicBezTo>
                  <a:pt x="286" y="289"/>
                  <a:pt x="287" y="288"/>
                  <a:pt x="287" y="288"/>
                </a:cubicBezTo>
                <a:cubicBezTo>
                  <a:pt x="287" y="287"/>
                  <a:pt x="288" y="286"/>
                  <a:pt x="288" y="286"/>
                </a:cubicBezTo>
                <a:cubicBezTo>
                  <a:pt x="288" y="286"/>
                  <a:pt x="288" y="287"/>
                  <a:pt x="288" y="287"/>
                </a:cubicBezTo>
                <a:cubicBezTo>
                  <a:pt x="287" y="288"/>
                  <a:pt x="287" y="288"/>
                  <a:pt x="287" y="288"/>
                </a:cubicBezTo>
                <a:close/>
                <a:moveTo>
                  <a:pt x="283" y="231"/>
                </a:moveTo>
                <a:cubicBezTo>
                  <a:pt x="283" y="232"/>
                  <a:pt x="283" y="232"/>
                  <a:pt x="284" y="233"/>
                </a:cubicBezTo>
                <a:cubicBezTo>
                  <a:pt x="284" y="234"/>
                  <a:pt x="284" y="235"/>
                  <a:pt x="285" y="236"/>
                </a:cubicBezTo>
                <a:cubicBezTo>
                  <a:pt x="285" y="235"/>
                  <a:pt x="285" y="234"/>
                  <a:pt x="286" y="234"/>
                </a:cubicBezTo>
                <a:cubicBezTo>
                  <a:pt x="288" y="235"/>
                  <a:pt x="286" y="233"/>
                  <a:pt x="286" y="232"/>
                </a:cubicBezTo>
                <a:cubicBezTo>
                  <a:pt x="286" y="232"/>
                  <a:pt x="286" y="231"/>
                  <a:pt x="286" y="231"/>
                </a:cubicBezTo>
                <a:cubicBezTo>
                  <a:pt x="286" y="231"/>
                  <a:pt x="286" y="230"/>
                  <a:pt x="286" y="230"/>
                </a:cubicBezTo>
                <a:cubicBezTo>
                  <a:pt x="285" y="229"/>
                  <a:pt x="285" y="229"/>
                  <a:pt x="285" y="228"/>
                </a:cubicBezTo>
                <a:cubicBezTo>
                  <a:pt x="285" y="227"/>
                  <a:pt x="285" y="227"/>
                  <a:pt x="285" y="227"/>
                </a:cubicBezTo>
                <a:cubicBezTo>
                  <a:pt x="284" y="228"/>
                  <a:pt x="283" y="228"/>
                  <a:pt x="283" y="228"/>
                </a:cubicBezTo>
                <a:cubicBezTo>
                  <a:pt x="282" y="229"/>
                  <a:pt x="282" y="229"/>
                  <a:pt x="282" y="228"/>
                </a:cubicBezTo>
                <a:cubicBezTo>
                  <a:pt x="281" y="227"/>
                  <a:pt x="281" y="226"/>
                  <a:pt x="280" y="226"/>
                </a:cubicBezTo>
                <a:cubicBezTo>
                  <a:pt x="281" y="227"/>
                  <a:pt x="281" y="228"/>
                  <a:pt x="282" y="230"/>
                </a:cubicBezTo>
                <a:cubicBezTo>
                  <a:pt x="282" y="230"/>
                  <a:pt x="282" y="231"/>
                  <a:pt x="283" y="231"/>
                </a:cubicBezTo>
                <a:close/>
                <a:moveTo>
                  <a:pt x="289" y="235"/>
                </a:moveTo>
                <a:cubicBezTo>
                  <a:pt x="289" y="235"/>
                  <a:pt x="289" y="235"/>
                  <a:pt x="289" y="235"/>
                </a:cubicBezTo>
                <a:cubicBezTo>
                  <a:pt x="289" y="235"/>
                  <a:pt x="289" y="235"/>
                  <a:pt x="289" y="235"/>
                </a:cubicBezTo>
                <a:close/>
                <a:moveTo>
                  <a:pt x="283" y="306"/>
                </a:moveTo>
                <a:cubicBezTo>
                  <a:pt x="282" y="306"/>
                  <a:pt x="281" y="307"/>
                  <a:pt x="280" y="308"/>
                </a:cubicBezTo>
                <a:cubicBezTo>
                  <a:pt x="280" y="308"/>
                  <a:pt x="279" y="308"/>
                  <a:pt x="279" y="309"/>
                </a:cubicBezTo>
                <a:cubicBezTo>
                  <a:pt x="278" y="309"/>
                  <a:pt x="278" y="309"/>
                  <a:pt x="278" y="309"/>
                </a:cubicBezTo>
                <a:cubicBezTo>
                  <a:pt x="279" y="310"/>
                  <a:pt x="277" y="311"/>
                  <a:pt x="276" y="312"/>
                </a:cubicBezTo>
                <a:cubicBezTo>
                  <a:pt x="276" y="312"/>
                  <a:pt x="277" y="311"/>
                  <a:pt x="277" y="311"/>
                </a:cubicBezTo>
                <a:cubicBezTo>
                  <a:pt x="278" y="311"/>
                  <a:pt x="279" y="310"/>
                  <a:pt x="280" y="309"/>
                </a:cubicBezTo>
                <a:cubicBezTo>
                  <a:pt x="280" y="309"/>
                  <a:pt x="281" y="308"/>
                  <a:pt x="282" y="307"/>
                </a:cubicBezTo>
                <a:cubicBezTo>
                  <a:pt x="284" y="307"/>
                  <a:pt x="282" y="307"/>
                  <a:pt x="283" y="306"/>
                </a:cubicBezTo>
                <a:close/>
                <a:moveTo>
                  <a:pt x="306" y="287"/>
                </a:moveTo>
                <a:cubicBezTo>
                  <a:pt x="306" y="286"/>
                  <a:pt x="306" y="285"/>
                  <a:pt x="306" y="285"/>
                </a:cubicBezTo>
                <a:cubicBezTo>
                  <a:pt x="307" y="284"/>
                  <a:pt x="307" y="283"/>
                  <a:pt x="307" y="283"/>
                </a:cubicBezTo>
                <a:cubicBezTo>
                  <a:pt x="306" y="283"/>
                  <a:pt x="306" y="283"/>
                  <a:pt x="305" y="285"/>
                </a:cubicBezTo>
                <a:cubicBezTo>
                  <a:pt x="304" y="286"/>
                  <a:pt x="304" y="287"/>
                  <a:pt x="303" y="287"/>
                </a:cubicBezTo>
                <a:cubicBezTo>
                  <a:pt x="303" y="288"/>
                  <a:pt x="302" y="289"/>
                  <a:pt x="302" y="290"/>
                </a:cubicBezTo>
                <a:cubicBezTo>
                  <a:pt x="302" y="291"/>
                  <a:pt x="301" y="292"/>
                  <a:pt x="301" y="291"/>
                </a:cubicBezTo>
                <a:cubicBezTo>
                  <a:pt x="301" y="291"/>
                  <a:pt x="301" y="291"/>
                  <a:pt x="301" y="290"/>
                </a:cubicBezTo>
                <a:cubicBezTo>
                  <a:pt x="303" y="288"/>
                  <a:pt x="304" y="285"/>
                  <a:pt x="305" y="282"/>
                </a:cubicBezTo>
                <a:cubicBezTo>
                  <a:pt x="305" y="282"/>
                  <a:pt x="305" y="282"/>
                  <a:pt x="305" y="282"/>
                </a:cubicBezTo>
                <a:cubicBezTo>
                  <a:pt x="304" y="284"/>
                  <a:pt x="303" y="286"/>
                  <a:pt x="302" y="287"/>
                </a:cubicBezTo>
                <a:cubicBezTo>
                  <a:pt x="301" y="289"/>
                  <a:pt x="300" y="290"/>
                  <a:pt x="299" y="292"/>
                </a:cubicBezTo>
                <a:cubicBezTo>
                  <a:pt x="300" y="290"/>
                  <a:pt x="301" y="289"/>
                  <a:pt x="302" y="287"/>
                </a:cubicBezTo>
                <a:cubicBezTo>
                  <a:pt x="302" y="287"/>
                  <a:pt x="303" y="284"/>
                  <a:pt x="302" y="286"/>
                </a:cubicBezTo>
                <a:cubicBezTo>
                  <a:pt x="299" y="288"/>
                  <a:pt x="301" y="286"/>
                  <a:pt x="301" y="285"/>
                </a:cubicBezTo>
                <a:cubicBezTo>
                  <a:pt x="301" y="284"/>
                  <a:pt x="301" y="283"/>
                  <a:pt x="301" y="284"/>
                </a:cubicBezTo>
                <a:cubicBezTo>
                  <a:pt x="300" y="284"/>
                  <a:pt x="300" y="285"/>
                  <a:pt x="300" y="285"/>
                </a:cubicBezTo>
                <a:cubicBezTo>
                  <a:pt x="301" y="286"/>
                  <a:pt x="299" y="287"/>
                  <a:pt x="299" y="288"/>
                </a:cubicBezTo>
                <a:cubicBezTo>
                  <a:pt x="298" y="290"/>
                  <a:pt x="297" y="291"/>
                  <a:pt x="296" y="293"/>
                </a:cubicBezTo>
                <a:cubicBezTo>
                  <a:pt x="295" y="294"/>
                  <a:pt x="294" y="296"/>
                  <a:pt x="294" y="297"/>
                </a:cubicBezTo>
                <a:cubicBezTo>
                  <a:pt x="295" y="296"/>
                  <a:pt x="296" y="295"/>
                  <a:pt x="297" y="295"/>
                </a:cubicBezTo>
                <a:cubicBezTo>
                  <a:pt x="293" y="299"/>
                  <a:pt x="295" y="301"/>
                  <a:pt x="292" y="304"/>
                </a:cubicBezTo>
                <a:cubicBezTo>
                  <a:pt x="293" y="303"/>
                  <a:pt x="295" y="302"/>
                  <a:pt x="296" y="301"/>
                </a:cubicBezTo>
                <a:cubicBezTo>
                  <a:pt x="296" y="301"/>
                  <a:pt x="297" y="300"/>
                  <a:pt x="298" y="299"/>
                </a:cubicBezTo>
                <a:cubicBezTo>
                  <a:pt x="299" y="298"/>
                  <a:pt x="299" y="298"/>
                  <a:pt x="299" y="299"/>
                </a:cubicBezTo>
                <a:cubicBezTo>
                  <a:pt x="299" y="302"/>
                  <a:pt x="299" y="302"/>
                  <a:pt x="303" y="297"/>
                </a:cubicBezTo>
                <a:cubicBezTo>
                  <a:pt x="303" y="297"/>
                  <a:pt x="303" y="297"/>
                  <a:pt x="303" y="296"/>
                </a:cubicBezTo>
                <a:cubicBezTo>
                  <a:pt x="302" y="297"/>
                  <a:pt x="302" y="297"/>
                  <a:pt x="301" y="297"/>
                </a:cubicBezTo>
                <a:cubicBezTo>
                  <a:pt x="301" y="298"/>
                  <a:pt x="301" y="298"/>
                  <a:pt x="301" y="297"/>
                </a:cubicBezTo>
                <a:cubicBezTo>
                  <a:pt x="301" y="297"/>
                  <a:pt x="301" y="297"/>
                  <a:pt x="302" y="296"/>
                </a:cubicBezTo>
                <a:cubicBezTo>
                  <a:pt x="303" y="296"/>
                  <a:pt x="304" y="294"/>
                  <a:pt x="305" y="292"/>
                </a:cubicBezTo>
                <a:cubicBezTo>
                  <a:pt x="305" y="291"/>
                  <a:pt x="306" y="290"/>
                  <a:pt x="306" y="289"/>
                </a:cubicBezTo>
                <a:cubicBezTo>
                  <a:pt x="306" y="288"/>
                  <a:pt x="306" y="287"/>
                  <a:pt x="306" y="287"/>
                </a:cubicBezTo>
                <a:close/>
                <a:moveTo>
                  <a:pt x="281" y="288"/>
                </a:moveTo>
                <a:cubicBezTo>
                  <a:pt x="281" y="289"/>
                  <a:pt x="282" y="289"/>
                  <a:pt x="282" y="289"/>
                </a:cubicBezTo>
                <a:cubicBezTo>
                  <a:pt x="283" y="288"/>
                  <a:pt x="281" y="288"/>
                  <a:pt x="282" y="287"/>
                </a:cubicBezTo>
                <a:cubicBezTo>
                  <a:pt x="283" y="286"/>
                  <a:pt x="284" y="285"/>
                  <a:pt x="284" y="284"/>
                </a:cubicBezTo>
                <a:cubicBezTo>
                  <a:pt x="284" y="283"/>
                  <a:pt x="285" y="282"/>
                  <a:pt x="285" y="282"/>
                </a:cubicBezTo>
                <a:cubicBezTo>
                  <a:pt x="284" y="282"/>
                  <a:pt x="284" y="284"/>
                  <a:pt x="283" y="284"/>
                </a:cubicBezTo>
                <a:cubicBezTo>
                  <a:pt x="282" y="284"/>
                  <a:pt x="281" y="286"/>
                  <a:pt x="280" y="287"/>
                </a:cubicBezTo>
                <a:cubicBezTo>
                  <a:pt x="282" y="287"/>
                  <a:pt x="279" y="289"/>
                  <a:pt x="280" y="289"/>
                </a:cubicBezTo>
                <a:cubicBezTo>
                  <a:pt x="280" y="290"/>
                  <a:pt x="281" y="288"/>
                  <a:pt x="281" y="288"/>
                </a:cubicBezTo>
                <a:close/>
                <a:moveTo>
                  <a:pt x="242" y="194"/>
                </a:moveTo>
                <a:cubicBezTo>
                  <a:pt x="242" y="195"/>
                  <a:pt x="240" y="195"/>
                  <a:pt x="241" y="195"/>
                </a:cubicBezTo>
                <a:cubicBezTo>
                  <a:pt x="241" y="196"/>
                  <a:pt x="242" y="196"/>
                  <a:pt x="243" y="196"/>
                </a:cubicBezTo>
                <a:cubicBezTo>
                  <a:pt x="243" y="196"/>
                  <a:pt x="244" y="196"/>
                  <a:pt x="245" y="196"/>
                </a:cubicBezTo>
                <a:cubicBezTo>
                  <a:pt x="244" y="196"/>
                  <a:pt x="244" y="195"/>
                  <a:pt x="243" y="195"/>
                </a:cubicBezTo>
                <a:cubicBezTo>
                  <a:pt x="243" y="195"/>
                  <a:pt x="242" y="194"/>
                  <a:pt x="242" y="194"/>
                </a:cubicBezTo>
                <a:close/>
                <a:moveTo>
                  <a:pt x="288" y="230"/>
                </a:moveTo>
                <a:cubicBezTo>
                  <a:pt x="288" y="231"/>
                  <a:pt x="288" y="231"/>
                  <a:pt x="288" y="232"/>
                </a:cubicBezTo>
                <a:cubicBezTo>
                  <a:pt x="287" y="232"/>
                  <a:pt x="288" y="234"/>
                  <a:pt x="288" y="234"/>
                </a:cubicBezTo>
                <a:cubicBezTo>
                  <a:pt x="288" y="235"/>
                  <a:pt x="288" y="235"/>
                  <a:pt x="288" y="235"/>
                </a:cubicBezTo>
                <a:cubicBezTo>
                  <a:pt x="288" y="234"/>
                  <a:pt x="288" y="233"/>
                  <a:pt x="288" y="232"/>
                </a:cubicBezTo>
                <a:cubicBezTo>
                  <a:pt x="289" y="234"/>
                  <a:pt x="289" y="235"/>
                  <a:pt x="289" y="235"/>
                </a:cubicBezTo>
                <a:cubicBezTo>
                  <a:pt x="289" y="234"/>
                  <a:pt x="289" y="232"/>
                  <a:pt x="288" y="231"/>
                </a:cubicBezTo>
                <a:cubicBezTo>
                  <a:pt x="288" y="229"/>
                  <a:pt x="287" y="228"/>
                  <a:pt x="286" y="227"/>
                </a:cubicBezTo>
                <a:cubicBezTo>
                  <a:pt x="286" y="228"/>
                  <a:pt x="286" y="230"/>
                  <a:pt x="288" y="230"/>
                </a:cubicBezTo>
                <a:close/>
                <a:moveTo>
                  <a:pt x="283" y="303"/>
                </a:moveTo>
                <a:cubicBezTo>
                  <a:pt x="283" y="302"/>
                  <a:pt x="283" y="302"/>
                  <a:pt x="283" y="303"/>
                </a:cubicBezTo>
                <a:cubicBezTo>
                  <a:pt x="282" y="304"/>
                  <a:pt x="279" y="306"/>
                  <a:pt x="278" y="308"/>
                </a:cubicBezTo>
                <a:cubicBezTo>
                  <a:pt x="279" y="307"/>
                  <a:pt x="280" y="307"/>
                  <a:pt x="280" y="306"/>
                </a:cubicBezTo>
                <a:cubicBezTo>
                  <a:pt x="282" y="306"/>
                  <a:pt x="283" y="304"/>
                  <a:pt x="283" y="303"/>
                </a:cubicBezTo>
                <a:close/>
                <a:moveTo>
                  <a:pt x="289" y="235"/>
                </a:moveTo>
                <a:cubicBezTo>
                  <a:pt x="289" y="235"/>
                  <a:pt x="289" y="235"/>
                  <a:pt x="289" y="235"/>
                </a:cubicBezTo>
                <a:cubicBezTo>
                  <a:pt x="289" y="235"/>
                  <a:pt x="289" y="235"/>
                  <a:pt x="289" y="235"/>
                </a:cubicBezTo>
                <a:cubicBezTo>
                  <a:pt x="289" y="235"/>
                  <a:pt x="289" y="235"/>
                  <a:pt x="289" y="235"/>
                </a:cubicBezTo>
                <a:close/>
                <a:moveTo>
                  <a:pt x="287" y="337"/>
                </a:moveTo>
                <a:cubicBezTo>
                  <a:pt x="288" y="337"/>
                  <a:pt x="288" y="337"/>
                  <a:pt x="288" y="337"/>
                </a:cubicBezTo>
                <a:cubicBezTo>
                  <a:pt x="288" y="337"/>
                  <a:pt x="288" y="337"/>
                  <a:pt x="288" y="337"/>
                </a:cubicBezTo>
                <a:lnTo>
                  <a:pt x="287" y="337"/>
                </a:lnTo>
                <a:close/>
                <a:moveTo>
                  <a:pt x="293" y="269"/>
                </a:moveTo>
                <a:cubicBezTo>
                  <a:pt x="293" y="269"/>
                  <a:pt x="293" y="270"/>
                  <a:pt x="292" y="271"/>
                </a:cubicBezTo>
                <a:cubicBezTo>
                  <a:pt x="293" y="270"/>
                  <a:pt x="293" y="270"/>
                  <a:pt x="294" y="269"/>
                </a:cubicBezTo>
                <a:cubicBezTo>
                  <a:pt x="294" y="268"/>
                  <a:pt x="294" y="268"/>
                  <a:pt x="294" y="267"/>
                </a:cubicBezTo>
                <a:cubicBezTo>
                  <a:pt x="294" y="265"/>
                  <a:pt x="295" y="264"/>
                  <a:pt x="296" y="263"/>
                </a:cubicBezTo>
                <a:cubicBezTo>
                  <a:pt x="296" y="263"/>
                  <a:pt x="296" y="261"/>
                  <a:pt x="295" y="261"/>
                </a:cubicBezTo>
                <a:cubicBezTo>
                  <a:pt x="295" y="261"/>
                  <a:pt x="294" y="262"/>
                  <a:pt x="294" y="263"/>
                </a:cubicBezTo>
                <a:cubicBezTo>
                  <a:pt x="294" y="264"/>
                  <a:pt x="294" y="265"/>
                  <a:pt x="294" y="267"/>
                </a:cubicBezTo>
                <a:cubicBezTo>
                  <a:pt x="294" y="267"/>
                  <a:pt x="294" y="268"/>
                  <a:pt x="293" y="269"/>
                </a:cubicBezTo>
                <a:close/>
                <a:moveTo>
                  <a:pt x="262" y="318"/>
                </a:moveTo>
                <a:cubicBezTo>
                  <a:pt x="263" y="318"/>
                  <a:pt x="264" y="318"/>
                  <a:pt x="266" y="317"/>
                </a:cubicBezTo>
                <a:cubicBezTo>
                  <a:pt x="267" y="317"/>
                  <a:pt x="268" y="316"/>
                  <a:pt x="269" y="314"/>
                </a:cubicBezTo>
                <a:cubicBezTo>
                  <a:pt x="268" y="315"/>
                  <a:pt x="267" y="316"/>
                  <a:pt x="266" y="317"/>
                </a:cubicBezTo>
                <a:cubicBezTo>
                  <a:pt x="265" y="317"/>
                  <a:pt x="263" y="317"/>
                  <a:pt x="262" y="318"/>
                </a:cubicBezTo>
                <a:close/>
                <a:moveTo>
                  <a:pt x="282" y="233"/>
                </a:moveTo>
                <a:cubicBezTo>
                  <a:pt x="282" y="234"/>
                  <a:pt x="282" y="234"/>
                  <a:pt x="283" y="234"/>
                </a:cubicBezTo>
                <a:cubicBezTo>
                  <a:pt x="283" y="234"/>
                  <a:pt x="283" y="233"/>
                  <a:pt x="283" y="233"/>
                </a:cubicBezTo>
                <a:cubicBezTo>
                  <a:pt x="282" y="232"/>
                  <a:pt x="281" y="231"/>
                  <a:pt x="281" y="230"/>
                </a:cubicBezTo>
                <a:cubicBezTo>
                  <a:pt x="280" y="232"/>
                  <a:pt x="281" y="232"/>
                  <a:pt x="282" y="233"/>
                </a:cubicBezTo>
                <a:close/>
                <a:moveTo>
                  <a:pt x="290" y="241"/>
                </a:moveTo>
                <a:cubicBezTo>
                  <a:pt x="290" y="239"/>
                  <a:pt x="289" y="238"/>
                  <a:pt x="289" y="237"/>
                </a:cubicBezTo>
                <a:cubicBezTo>
                  <a:pt x="288" y="237"/>
                  <a:pt x="288" y="238"/>
                  <a:pt x="289" y="238"/>
                </a:cubicBezTo>
                <a:cubicBezTo>
                  <a:pt x="290" y="240"/>
                  <a:pt x="289" y="243"/>
                  <a:pt x="290" y="245"/>
                </a:cubicBezTo>
                <a:cubicBezTo>
                  <a:pt x="290" y="246"/>
                  <a:pt x="290" y="246"/>
                  <a:pt x="291" y="246"/>
                </a:cubicBezTo>
                <a:cubicBezTo>
                  <a:pt x="291" y="246"/>
                  <a:pt x="291" y="246"/>
                  <a:pt x="291" y="245"/>
                </a:cubicBezTo>
                <a:cubicBezTo>
                  <a:pt x="291" y="245"/>
                  <a:pt x="291" y="243"/>
                  <a:pt x="291" y="243"/>
                </a:cubicBezTo>
                <a:cubicBezTo>
                  <a:pt x="292" y="242"/>
                  <a:pt x="293" y="241"/>
                  <a:pt x="292" y="240"/>
                </a:cubicBezTo>
                <a:cubicBezTo>
                  <a:pt x="292" y="237"/>
                  <a:pt x="292" y="235"/>
                  <a:pt x="291" y="232"/>
                </a:cubicBezTo>
                <a:cubicBezTo>
                  <a:pt x="291" y="232"/>
                  <a:pt x="291" y="231"/>
                  <a:pt x="291" y="230"/>
                </a:cubicBezTo>
                <a:cubicBezTo>
                  <a:pt x="290" y="230"/>
                  <a:pt x="290" y="229"/>
                  <a:pt x="290" y="229"/>
                </a:cubicBezTo>
                <a:cubicBezTo>
                  <a:pt x="290" y="229"/>
                  <a:pt x="291" y="229"/>
                  <a:pt x="291" y="229"/>
                </a:cubicBezTo>
                <a:cubicBezTo>
                  <a:pt x="291" y="229"/>
                  <a:pt x="291" y="230"/>
                  <a:pt x="291" y="230"/>
                </a:cubicBezTo>
                <a:cubicBezTo>
                  <a:pt x="292" y="230"/>
                  <a:pt x="292" y="231"/>
                  <a:pt x="292" y="231"/>
                </a:cubicBezTo>
                <a:cubicBezTo>
                  <a:pt x="291" y="233"/>
                  <a:pt x="292" y="234"/>
                  <a:pt x="292" y="235"/>
                </a:cubicBezTo>
                <a:cubicBezTo>
                  <a:pt x="293" y="235"/>
                  <a:pt x="293" y="236"/>
                  <a:pt x="293" y="236"/>
                </a:cubicBezTo>
                <a:cubicBezTo>
                  <a:pt x="294" y="236"/>
                  <a:pt x="293" y="235"/>
                  <a:pt x="293" y="234"/>
                </a:cubicBezTo>
                <a:cubicBezTo>
                  <a:pt x="293" y="234"/>
                  <a:pt x="293" y="233"/>
                  <a:pt x="293" y="232"/>
                </a:cubicBezTo>
                <a:cubicBezTo>
                  <a:pt x="293" y="231"/>
                  <a:pt x="293" y="231"/>
                  <a:pt x="293" y="231"/>
                </a:cubicBezTo>
                <a:cubicBezTo>
                  <a:pt x="293" y="230"/>
                  <a:pt x="293" y="232"/>
                  <a:pt x="294" y="232"/>
                </a:cubicBezTo>
                <a:cubicBezTo>
                  <a:pt x="294" y="230"/>
                  <a:pt x="293" y="228"/>
                  <a:pt x="292" y="226"/>
                </a:cubicBezTo>
                <a:cubicBezTo>
                  <a:pt x="292" y="227"/>
                  <a:pt x="292" y="228"/>
                  <a:pt x="292" y="228"/>
                </a:cubicBezTo>
                <a:cubicBezTo>
                  <a:pt x="291" y="227"/>
                  <a:pt x="291" y="226"/>
                  <a:pt x="290" y="225"/>
                </a:cubicBezTo>
                <a:cubicBezTo>
                  <a:pt x="291" y="227"/>
                  <a:pt x="289" y="227"/>
                  <a:pt x="289" y="228"/>
                </a:cubicBezTo>
                <a:cubicBezTo>
                  <a:pt x="289" y="227"/>
                  <a:pt x="289" y="227"/>
                  <a:pt x="289" y="226"/>
                </a:cubicBezTo>
                <a:cubicBezTo>
                  <a:pt x="288" y="226"/>
                  <a:pt x="288" y="226"/>
                  <a:pt x="288" y="226"/>
                </a:cubicBezTo>
                <a:cubicBezTo>
                  <a:pt x="289" y="227"/>
                  <a:pt x="289" y="228"/>
                  <a:pt x="289" y="229"/>
                </a:cubicBezTo>
                <a:cubicBezTo>
                  <a:pt x="290" y="230"/>
                  <a:pt x="290" y="231"/>
                  <a:pt x="290" y="232"/>
                </a:cubicBezTo>
                <a:cubicBezTo>
                  <a:pt x="290" y="233"/>
                  <a:pt x="290" y="234"/>
                  <a:pt x="291" y="235"/>
                </a:cubicBezTo>
                <a:cubicBezTo>
                  <a:pt x="291" y="236"/>
                  <a:pt x="291" y="237"/>
                  <a:pt x="292" y="238"/>
                </a:cubicBezTo>
                <a:cubicBezTo>
                  <a:pt x="290" y="237"/>
                  <a:pt x="290" y="236"/>
                  <a:pt x="290" y="235"/>
                </a:cubicBezTo>
                <a:cubicBezTo>
                  <a:pt x="289" y="234"/>
                  <a:pt x="289" y="235"/>
                  <a:pt x="289" y="235"/>
                </a:cubicBezTo>
                <a:cubicBezTo>
                  <a:pt x="289" y="236"/>
                  <a:pt x="290" y="237"/>
                  <a:pt x="290" y="238"/>
                </a:cubicBezTo>
                <a:cubicBezTo>
                  <a:pt x="290" y="239"/>
                  <a:pt x="290" y="240"/>
                  <a:pt x="290" y="241"/>
                </a:cubicBezTo>
                <a:close/>
                <a:moveTo>
                  <a:pt x="70" y="56"/>
                </a:moveTo>
                <a:cubicBezTo>
                  <a:pt x="71" y="55"/>
                  <a:pt x="78" y="48"/>
                  <a:pt x="78" y="48"/>
                </a:cubicBezTo>
                <a:cubicBezTo>
                  <a:pt x="76" y="49"/>
                  <a:pt x="75" y="50"/>
                  <a:pt x="72" y="52"/>
                </a:cubicBezTo>
                <a:cubicBezTo>
                  <a:pt x="70" y="54"/>
                  <a:pt x="68" y="57"/>
                  <a:pt x="65" y="59"/>
                </a:cubicBezTo>
                <a:cubicBezTo>
                  <a:pt x="63" y="62"/>
                  <a:pt x="61" y="64"/>
                  <a:pt x="59" y="66"/>
                </a:cubicBezTo>
                <a:cubicBezTo>
                  <a:pt x="57" y="69"/>
                  <a:pt x="55" y="71"/>
                  <a:pt x="54" y="72"/>
                </a:cubicBezTo>
                <a:cubicBezTo>
                  <a:pt x="59" y="67"/>
                  <a:pt x="65" y="60"/>
                  <a:pt x="70" y="56"/>
                </a:cubicBezTo>
                <a:close/>
                <a:moveTo>
                  <a:pt x="16" y="164"/>
                </a:moveTo>
                <a:cubicBezTo>
                  <a:pt x="15" y="167"/>
                  <a:pt x="14" y="169"/>
                  <a:pt x="13" y="172"/>
                </a:cubicBezTo>
                <a:cubicBezTo>
                  <a:pt x="13" y="175"/>
                  <a:pt x="12" y="177"/>
                  <a:pt x="11" y="180"/>
                </a:cubicBezTo>
                <a:cubicBezTo>
                  <a:pt x="10" y="185"/>
                  <a:pt x="9" y="191"/>
                  <a:pt x="8" y="196"/>
                </a:cubicBezTo>
                <a:cubicBezTo>
                  <a:pt x="10" y="186"/>
                  <a:pt x="13" y="175"/>
                  <a:pt x="16" y="164"/>
                </a:cubicBezTo>
                <a:close/>
                <a:moveTo>
                  <a:pt x="126" y="27"/>
                </a:moveTo>
                <a:cubicBezTo>
                  <a:pt x="127" y="26"/>
                  <a:pt x="128" y="26"/>
                  <a:pt x="129" y="25"/>
                </a:cubicBezTo>
                <a:cubicBezTo>
                  <a:pt x="128" y="26"/>
                  <a:pt x="127" y="26"/>
                  <a:pt x="126" y="27"/>
                </a:cubicBezTo>
                <a:close/>
                <a:moveTo>
                  <a:pt x="96" y="37"/>
                </a:moveTo>
                <a:cubicBezTo>
                  <a:pt x="97" y="37"/>
                  <a:pt x="98" y="36"/>
                  <a:pt x="98" y="36"/>
                </a:cubicBezTo>
                <a:cubicBezTo>
                  <a:pt x="99" y="35"/>
                  <a:pt x="99" y="35"/>
                  <a:pt x="97" y="36"/>
                </a:cubicBezTo>
                <a:cubicBezTo>
                  <a:pt x="89" y="42"/>
                  <a:pt x="81" y="48"/>
                  <a:pt x="75" y="54"/>
                </a:cubicBezTo>
                <a:cubicBezTo>
                  <a:pt x="82" y="49"/>
                  <a:pt x="89" y="41"/>
                  <a:pt x="96" y="37"/>
                </a:cubicBezTo>
                <a:close/>
                <a:moveTo>
                  <a:pt x="96" y="46"/>
                </a:moveTo>
                <a:cubicBezTo>
                  <a:pt x="98" y="44"/>
                  <a:pt x="100" y="43"/>
                  <a:pt x="102" y="42"/>
                </a:cubicBezTo>
                <a:cubicBezTo>
                  <a:pt x="104" y="40"/>
                  <a:pt x="113" y="34"/>
                  <a:pt x="109" y="38"/>
                </a:cubicBezTo>
                <a:cubicBezTo>
                  <a:pt x="112" y="36"/>
                  <a:pt x="117" y="33"/>
                  <a:pt x="117" y="34"/>
                </a:cubicBezTo>
                <a:cubicBezTo>
                  <a:pt x="120" y="32"/>
                  <a:pt x="120" y="31"/>
                  <a:pt x="121" y="30"/>
                </a:cubicBezTo>
                <a:cubicBezTo>
                  <a:pt x="121" y="30"/>
                  <a:pt x="122" y="29"/>
                  <a:pt x="123" y="29"/>
                </a:cubicBezTo>
                <a:cubicBezTo>
                  <a:pt x="124" y="28"/>
                  <a:pt x="125" y="27"/>
                  <a:pt x="126" y="27"/>
                </a:cubicBezTo>
                <a:cubicBezTo>
                  <a:pt x="124" y="28"/>
                  <a:pt x="123" y="29"/>
                  <a:pt x="121" y="29"/>
                </a:cubicBezTo>
                <a:cubicBezTo>
                  <a:pt x="119" y="31"/>
                  <a:pt x="116" y="32"/>
                  <a:pt x="114" y="33"/>
                </a:cubicBezTo>
                <a:cubicBezTo>
                  <a:pt x="110" y="36"/>
                  <a:pt x="106" y="39"/>
                  <a:pt x="101" y="42"/>
                </a:cubicBezTo>
                <a:cubicBezTo>
                  <a:pt x="97" y="45"/>
                  <a:pt x="93" y="48"/>
                  <a:pt x="89" y="52"/>
                </a:cubicBezTo>
                <a:cubicBezTo>
                  <a:pt x="91" y="50"/>
                  <a:pt x="93" y="48"/>
                  <a:pt x="96" y="46"/>
                </a:cubicBezTo>
                <a:close/>
                <a:moveTo>
                  <a:pt x="81" y="47"/>
                </a:moveTo>
                <a:cubicBezTo>
                  <a:pt x="83" y="45"/>
                  <a:pt x="85" y="44"/>
                  <a:pt x="87" y="42"/>
                </a:cubicBezTo>
                <a:cubicBezTo>
                  <a:pt x="89" y="40"/>
                  <a:pt x="92" y="39"/>
                  <a:pt x="94" y="37"/>
                </a:cubicBezTo>
                <a:cubicBezTo>
                  <a:pt x="91" y="39"/>
                  <a:pt x="88" y="41"/>
                  <a:pt x="86" y="42"/>
                </a:cubicBezTo>
                <a:cubicBezTo>
                  <a:pt x="83" y="44"/>
                  <a:pt x="81" y="46"/>
                  <a:pt x="79" y="48"/>
                </a:cubicBezTo>
                <a:cubicBezTo>
                  <a:pt x="76" y="50"/>
                  <a:pt x="73" y="53"/>
                  <a:pt x="70" y="56"/>
                </a:cubicBezTo>
                <a:cubicBezTo>
                  <a:pt x="72" y="54"/>
                  <a:pt x="76" y="51"/>
                  <a:pt x="78" y="50"/>
                </a:cubicBezTo>
                <a:cubicBezTo>
                  <a:pt x="79" y="49"/>
                  <a:pt x="80" y="49"/>
                  <a:pt x="81" y="47"/>
                </a:cubicBezTo>
                <a:close/>
                <a:moveTo>
                  <a:pt x="70" y="56"/>
                </a:move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lose/>
                <a:moveTo>
                  <a:pt x="63" y="394"/>
                </a:moveTo>
                <a:cubicBezTo>
                  <a:pt x="64" y="395"/>
                  <a:pt x="64" y="395"/>
                  <a:pt x="64" y="394"/>
                </a:cubicBezTo>
                <a:cubicBezTo>
                  <a:pt x="64" y="393"/>
                  <a:pt x="63" y="392"/>
                  <a:pt x="62" y="391"/>
                </a:cubicBezTo>
                <a:cubicBezTo>
                  <a:pt x="61" y="390"/>
                  <a:pt x="60" y="389"/>
                  <a:pt x="58" y="387"/>
                </a:cubicBezTo>
                <a:cubicBezTo>
                  <a:pt x="57" y="385"/>
                  <a:pt x="55" y="383"/>
                  <a:pt x="54" y="381"/>
                </a:cubicBezTo>
                <a:cubicBezTo>
                  <a:pt x="56" y="384"/>
                  <a:pt x="58" y="387"/>
                  <a:pt x="60" y="390"/>
                </a:cubicBezTo>
                <a:cubicBezTo>
                  <a:pt x="60" y="391"/>
                  <a:pt x="62" y="393"/>
                  <a:pt x="63" y="394"/>
                </a:cubicBezTo>
                <a:close/>
                <a:moveTo>
                  <a:pt x="70" y="394"/>
                </a:moveTo>
                <a:cubicBezTo>
                  <a:pt x="67" y="391"/>
                  <a:pt x="66" y="389"/>
                  <a:pt x="66" y="389"/>
                </a:cubicBezTo>
                <a:cubicBezTo>
                  <a:pt x="67" y="390"/>
                  <a:pt x="67" y="388"/>
                  <a:pt x="65" y="387"/>
                </a:cubicBezTo>
                <a:cubicBezTo>
                  <a:pt x="64" y="386"/>
                  <a:pt x="64" y="385"/>
                  <a:pt x="63" y="384"/>
                </a:cubicBezTo>
                <a:cubicBezTo>
                  <a:pt x="62" y="382"/>
                  <a:pt x="61" y="381"/>
                  <a:pt x="60" y="380"/>
                </a:cubicBezTo>
                <a:cubicBezTo>
                  <a:pt x="58" y="378"/>
                  <a:pt x="57" y="376"/>
                  <a:pt x="56" y="375"/>
                </a:cubicBezTo>
                <a:cubicBezTo>
                  <a:pt x="54" y="373"/>
                  <a:pt x="53" y="371"/>
                  <a:pt x="53" y="370"/>
                </a:cubicBezTo>
                <a:cubicBezTo>
                  <a:pt x="53" y="370"/>
                  <a:pt x="52" y="368"/>
                  <a:pt x="51" y="367"/>
                </a:cubicBezTo>
                <a:cubicBezTo>
                  <a:pt x="50" y="366"/>
                  <a:pt x="50" y="365"/>
                  <a:pt x="50" y="365"/>
                </a:cubicBezTo>
                <a:cubicBezTo>
                  <a:pt x="49" y="364"/>
                  <a:pt x="49" y="364"/>
                  <a:pt x="49" y="364"/>
                </a:cubicBezTo>
                <a:cubicBezTo>
                  <a:pt x="47" y="361"/>
                  <a:pt x="46" y="359"/>
                  <a:pt x="45" y="356"/>
                </a:cubicBezTo>
                <a:cubicBezTo>
                  <a:pt x="44" y="355"/>
                  <a:pt x="42" y="352"/>
                  <a:pt x="42" y="354"/>
                </a:cubicBezTo>
                <a:cubicBezTo>
                  <a:pt x="44" y="356"/>
                  <a:pt x="43" y="356"/>
                  <a:pt x="41" y="353"/>
                </a:cubicBezTo>
                <a:cubicBezTo>
                  <a:pt x="40" y="352"/>
                  <a:pt x="43" y="356"/>
                  <a:pt x="43" y="356"/>
                </a:cubicBezTo>
                <a:cubicBezTo>
                  <a:pt x="41" y="354"/>
                  <a:pt x="40" y="352"/>
                  <a:pt x="39" y="350"/>
                </a:cubicBezTo>
                <a:cubicBezTo>
                  <a:pt x="39" y="351"/>
                  <a:pt x="41" y="354"/>
                  <a:pt x="41" y="354"/>
                </a:cubicBezTo>
                <a:cubicBezTo>
                  <a:pt x="40" y="352"/>
                  <a:pt x="38" y="350"/>
                  <a:pt x="37" y="348"/>
                </a:cubicBezTo>
                <a:cubicBezTo>
                  <a:pt x="36" y="346"/>
                  <a:pt x="35" y="344"/>
                  <a:pt x="34" y="342"/>
                </a:cubicBezTo>
                <a:cubicBezTo>
                  <a:pt x="35" y="344"/>
                  <a:pt x="37" y="347"/>
                  <a:pt x="37" y="349"/>
                </a:cubicBezTo>
                <a:cubicBezTo>
                  <a:pt x="36" y="347"/>
                  <a:pt x="34" y="343"/>
                  <a:pt x="33" y="342"/>
                </a:cubicBezTo>
                <a:cubicBezTo>
                  <a:pt x="33" y="342"/>
                  <a:pt x="33" y="342"/>
                  <a:pt x="33" y="342"/>
                </a:cubicBezTo>
                <a:cubicBezTo>
                  <a:pt x="33" y="342"/>
                  <a:pt x="33" y="342"/>
                  <a:pt x="33" y="342"/>
                </a:cubicBezTo>
                <a:cubicBezTo>
                  <a:pt x="31" y="339"/>
                  <a:pt x="30" y="336"/>
                  <a:pt x="29" y="333"/>
                </a:cubicBezTo>
                <a:cubicBezTo>
                  <a:pt x="27" y="328"/>
                  <a:pt x="25" y="325"/>
                  <a:pt x="24" y="322"/>
                </a:cubicBezTo>
                <a:cubicBezTo>
                  <a:pt x="23" y="319"/>
                  <a:pt x="22" y="318"/>
                  <a:pt x="21" y="317"/>
                </a:cubicBezTo>
                <a:cubicBezTo>
                  <a:pt x="20" y="316"/>
                  <a:pt x="21" y="317"/>
                  <a:pt x="21" y="319"/>
                </a:cubicBezTo>
                <a:cubicBezTo>
                  <a:pt x="25" y="331"/>
                  <a:pt x="29" y="341"/>
                  <a:pt x="35" y="352"/>
                </a:cubicBezTo>
                <a:cubicBezTo>
                  <a:pt x="39" y="359"/>
                  <a:pt x="39" y="359"/>
                  <a:pt x="39" y="359"/>
                </a:cubicBezTo>
                <a:cubicBezTo>
                  <a:pt x="44" y="366"/>
                  <a:pt x="44" y="366"/>
                  <a:pt x="44" y="366"/>
                </a:cubicBezTo>
                <a:cubicBezTo>
                  <a:pt x="45" y="368"/>
                  <a:pt x="46" y="370"/>
                  <a:pt x="48" y="372"/>
                </a:cubicBezTo>
                <a:cubicBezTo>
                  <a:pt x="49" y="374"/>
                  <a:pt x="51" y="376"/>
                  <a:pt x="52" y="378"/>
                </a:cubicBezTo>
                <a:cubicBezTo>
                  <a:pt x="55" y="382"/>
                  <a:pt x="58" y="386"/>
                  <a:pt x="60" y="389"/>
                </a:cubicBezTo>
                <a:cubicBezTo>
                  <a:pt x="63" y="391"/>
                  <a:pt x="65" y="393"/>
                  <a:pt x="65" y="392"/>
                </a:cubicBezTo>
                <a:cubicBezTo>
                  <a:pt x="65" y="392"/>
                  <a:pt x="67" y="394"/>
                  <a:pt x="66" y="393"/>
                </a:cubicBezTo>
                <a:cubicBezTo>
                  <a:pt x="58" y="384"/>
                  <a:pt x="52" y="375"/>
                  <a:pt x="45" y="366"/>
                </a:cubicBezTo>
                <a:cubicBezTo>
                  <a:pt x="39" y="358"/>
                  <a:pt x="37" y="352"/>
                  <a:pt x="38" y="353"/>
                </a:cubicBezTo>
                <a:cubicBezTo>
                  <a:pt x="38" y="353"/>
                  <a:pt x="38" y="353"/>
                  <a:pt x="38" y="353"/>
                </a:cubicBezTo>
                <a:cubicBezTo>
                  <a:pt x="38" y="353"/>
                  <a:pt x="38" y="353"/>
                  <a:pt x="38" y="353"/>
                </a:cubicBezTo>
                <a:cubicBezTo>
                  <a:pt x="38" y="353"/>
                  <a:pt x="38" y="353"/>
                  <a:pt x="38" y="353"/>
                </a:cubicBezTo>
                <a:cubicBezTo>
                  <a:pt x="38" y="354"/>
                  <a:pt x="38" y="354"/>
                  <a:pt x="39" y="354"/>
                </a:cubicBezTo>
                <a:cubicBezTo>
                  <a:pt x="38" y="354"/>
                  <a:pt x="38" y="354"/>
                  <a:pt x="38" y="353"/>
                </a:cubicBezTo>
                <a:cubicBezTo>
                  <a:pt x="39" y="355"/>
                  <a:pt x="42" y="360"/>
                  <a:pt x="41" y="358"/>
                </a:cubicBezTo>
                <a:cubicBezTo>
                  <a:pt x="43" y="361"/>
                  <a:pt x="45" y="364"/>
                  <a:pt x="47" y="367"/>
                </a:cubicBezTo>
                <a:cubicBezTo>
                  <a:pt x="49" y="370"/>
                  <a:pt x="51" y="373"/>
                  <a:pt x="53" y="376"/>
                </a:cubicBezTo>
                <a:cubicBezTo>
                  <a:pt x="55" y="379"/>
                  <a:pt x="60" y="386"/>
                  <a:pt x="63" y="387"/>
                </a:cubicBezTo>
                <a:cubicBezTo>
                  <a:pt x="63" y="388"/>
                  <a:pt x="66" y="391"/>
                  <a:pt x="67" y="392"/>
                </a:cubicBezTo>
                <a:cubicBezTo>
                  <a:pt x="69" y="395"/>
                  <a:pt x="65" y="390"/>
                  <a:pt x="65" y="390"/>
                </a:cubicBezTo>
                <a:cubicBezTo>
                  <a:pt x="65" y="390"/>
                  <a:pt x="66" y="392"/>
                  <a:pt x="66" y="392"/>
                </a:cubicBezTo>
                <a:cubicBezTo>
                  <a:pt x="71" y="397"/>
                  <a:pt x="76" y="402"/>
                  <a:pt x="81" y="407"/>
                </a:cubicBezTo>
                <a:cubicBezTo>
                  <a:pt x="79" y="405"/>
                  <a:pt x="77" y="403"/>
                  <a:pt x="75" y="401"/>
                </a:cubicBezTo>
                <a:cubicBezTo>
                  <a:pt x="74" y="398"/>
                  <a:pt x="72" y="396"/>
                  <a:pt x="70" y="394"/>
                </a:cubicBezTo>
                <a:close/>
                <a:moveTo>
                  <a:pt x="86" y="406"/>
                </a:moveTo>
                <a:cubicBezTo>
                  <a:pt x="86" y="406"/>
                  <a:pt x="85" y="406"/>
                  <a:pt x="85" y="405"/>
                </a:cubicBezTo>
                <a:cubicBezTo>
                  <a:pt x="86" y="406"/>
                  <a:pt x="86" y="406"/>
                  <a:pt x="86" y="406"/>
                </a:cubicBezTo>
                <a:close/>
                <a:moveTo>
                  <a:pt x="88" y="405"/>
                </a:moveTo>
                <a:cubicBezTo>
                  <a:pt x="88" y="405"/>
                  <a:pt x="85" y="402"/>
                  <a:pt x="84" y="401"/>
                </a:cubicBezTo>
                <a:cubicBezTo>
                  <a:pt x="83" y="400"/>
                  <a:pt x="79" y="396"/>
                  <a:pt x="79" y="396"/>
                </a:cubicBezTo>
                <a:cubicBezTo>
                  <a:pt x="79" y="397"/>
                  <a:pt x="83" y="400"/>
                  <a:pt x="84" y="402"/>
                </a:cubicBezTo>
                <a:cubicBezTo>
                  <a:pt x="85" y="403"/>
                  <a:pt x="87" y="404"/>
                  <a:pt x="88" y="405"/>
                </a:cubicBezTo>
                <a:cubicBezTo>
                  <a:pt x="89" y="406"/>
                  <a:pt x="90" y="407"/>
                  <a:pt x="91" y="408"/>
                </a:cubicBezTo>
                <a:cubicBezTo>
                  <a:pt x="93" y="409"/>
                  <a:pt x="95" y="411"/>
                  <a:pt x="96" y="413"/>
                </a:cubicBezTo>
                <a:cubicBezTo>
                  <a:pt x="97" y="414"/>
                  <a:pt x="93" y="411"/>
                  <a:pt x="97" y="415"/>
                </a:cubicBezTo>
                <a:cubicBezTo>
                  <a:pt x="102" y="418"/>
                  <a:pt x="98" y="415"/>
                  <a:pt x="99" y="415"/>
                </a:cubicBezTo>
                <a:cubicBezTo>
                  <a:pt x="99" y="415"/>
                  <a:pt x="99" y="415"/>
                  <a:pt x="100" y="415"/>
                </a:cubicBezTo>
                <a:cubicBezTo>
                  <a:pt x="103" y="419"/>
                  <a:pt x="105" y="421"/>
                  <a:pt x="115" y="427"/>
                </a:cubicBezTo>
                <a:cubicBezTo>
                  <a:pt x="106" y="421"/>
                  <a:pt x="114" y="426"/>
                  <a:pt x="110" y="422"/>
                </a:cubicBezTo>
                <a:cubicBezTo>
                  <a:pt x="113" y="425"/>
                  <a:pt x="117" y="427"/>
                  <a:pt x="120" y="429"/>
                </a:cubicBezTo>
                <a:cubicBezTo>
                  <a:pt x="118" y="428"/>
                  <a:pt x="115" y="426"/>
                  <a:pt x="116" y="427"/>
                </a:cubicBezTo>
                <a:cubicBezTo>
                  <a:pt x="116" y="428"/>
                  <a:pt x="118" y="429"/>
                  <a:pt x="120" y="430"/>
                </a:cubicBezTo>
                <a:cubicBezTo>
                  <a:pt x="122" y="431"/>
                  <a:pt x="125" y="433"/>
                  <a:pt x="126" y="433"/>
                </a:cubicBezTo>
                <a:cubicBezTo>
                  <a:pt x="131" y="437"/>
                  <a:pt x="131" y="436"/>
                  <a:pt x="132" y="436"/>
                </a:cubicBezTo>
                <a:cubicBezTo>
                  <a:pt x="134" y="437"/>
                  <a:pt x="129" y="434"/>
                  <a:pt x="128" y="433"/>
                </a:cubicBezTo>
                <a:cubicBezTo>
                  <a:pt x="126" y="432"/>
                  <a:pt x="125" y="431"/>
                  <a:pt x="123" y="430"/>
                </a:cubicBezTo>
                <a:cubicBezTo>
                  <a:pt x="122" y="429"/>
                  <a:pt x="120" y="428"/>
                  <a:pt x="119" y="427"/>
                </a:cubicBezTo>
                <a:cubicBezTo>
                  <a:pt x="117" y="426"/>
                  <a:pt x="116" y="425"/>
                  <a:pt x="115" y="424"/>
                </a:cubicBezTo>
                <a:cubicBezTo>
                  <a:pt x="113" y="423"/>
                  <a:pt x="112" y="422"/>
                  <a:pt x="112" y="421"/>
                </a:cubicBezTo>
                <a:cubicBezTo>
                  <a:pt x="111" y="421"/>
                  <a:pt x="108" y="419"/>
                  <a:pt x="107" y="418"/>
                </a:cubicBezTo>
                <a:cubicBezTo>
                  <a:pt x="105" y="416"/>
                  <a:pt x="103" y="414"/>
                  <a:pt x="100" y="413"/>
                </a:cubicBezTo>
                <a:cubicBezTo>
                  <a:pt x="98" y="411"/>
                  <a:pt x="96" y="409"/>
                  <a:pt x="93" y="407"/>
                </a:cubicBezTo>
                <a:cubicBezTo>
                  <a:pt x="95" y="408"/>
                  <a:pt x="96" y="409"/>
                  <a:pt x="98" y="410"/>
                </a:cubicBezTo>
                <a:cubicBezTo>
                  <a:pt x="99" y="411"/>
                  <a:pt x="100" y="412"/>
                  <a:pt x="102" y="413"/>
                </a:cubicBezTo>
                <a:cubicBezTo>
                  <a:pt x="103" y="414"/>
                  <a:pt x="104" y="415"/>
                  <a:pt x="104" y="415"/>
                </a:cubicBezTo>
                <a:cubicBezTo>
                  <a:pt x="104" y="414"/>
                  <a:pt x="104" y="414"/>
                  <a:pt x="103" y="413"/>
                </a:cubicBezTo>
                <a:cubicBezTo>
                  <a:pt x="94" y="407"/>
                  <a:pt x="89" y="401"/>
                  <a:pt x="83" y="395"/>
                </a:cubicBezTo>
                <a:cubicBezTo>
                  <a:pt x="82" y="394"/>
                  <a:pt x="81" y="392"/>
                  <a:pt x="80" y="391"/>
                </a:cubicBezTo>
                <a:cubicBezTo>
                  <a:pt x="78" y="389"/>
                  <a:pt x="79" y="390"/>
                  <a:pt x="79" y="391"/>
                </a:cubicBezTo>
                <a:cubicBezTo>
                  <a:pt x="80" y="394"/>
                  <a:pt x="79" y="394"/>
                  <a:pt x="74" y="390"/>
                </a:cubicBezTo>
                <a:cubicBezTo>
                  <a:pt x="77" y="394"/>
                  <a:pt x="81" y="397"/>
                  <a:pt x="84" y="401"/>
                </a:cubicBezTo>
                <a:cubicBezTo>
                  <a:pt x="86" y="402"/>
                  <a:pt x="89" y="405"/>
                  <a:pt x="88" y="405"/>
                </a:cubicBezTo>
                <a:close/>
                <a:moveTo>
                  <a:pt x="74" y="389"/>
                </a:moveTo>
                <a:cubicBezTo>
                  <a:pt x="74" y="389"/>
                  <a:pt x="74" y="389"/>
                  <a:pt x="74" y="389"/>
                </a:cubicBezTo>
                <a:cubicBezTo>
                  <a:pt x="74" y="389"/>
                  <a:pt x="74" y="390"/>
                  <a:pt x="74" y="390"/>
                </a:cubicBezTo>
                <a:cubicBezTo>
                  <a:pt x="74" y="390"/>
                  <a:pt x="74" y="389"/>
                  <a:pt x="74" y="389"/>
                </a:cubicBezTo>
                <a:close/>
                <a:moveTo>
                  <a:pt x="65" y="381"/>
                </a:moveTo>
                <a:cubicBezTo>
                  <a:pt x="69" y="386"/>
                  <a:pt x="72" y="390"/>
                  <a:pt x="76" y="394"/>
                </a:cubicBezTo>
                <a:cubicBezTo>
                  <a:pt x="76" y="393"/>
                  <a:pt x="73" y="390"/>
                  <a:pt x="72" y="388"/>
                </a:cubicBezTo>
                <a:cubicBezTo>
                  <a:pt x="70" y="385"/>
                  <a:pt x="73" y="390"/>
                  <a:pt x="74" y="389"/>
                </a:cubicBezTo>
                <a:cubicBezTo>
                  <a:pt x="71" y="386"/>
                  <a:pt x="68" y="383"/>
                  <a:pt x="66" y="382"/>
                </a:cubicBezTo>
                <a:cubicBezTo>
                  <a:pt x="66" y="381"/>
                  <a:pt x="66" y="381"/>
                  <a:pt x="66" y="382"/>
                </a:cubicBezTo>
                <a:cubicBezTo>
                  <a:pt x="67" y="383"/>
                  <a:pt x="69" y="385"/>
                  <a:pt x="70" y="387"/>
                </a:cubicBezTo>
                <a:cubicBezTo>
                  <a:pt x="69" y="386"/>
                  <a:pt x="67" y="383"/>
                  <a:pt x="65" y="381"/>
                </a:cubicBezTo>
                <a:close/>
                <a:moveTo>
                  <a:pt x="74" y="390"/>
                </a:moveTo>
                <a:cubicBezTo>
                  <a:pt x="74" y="390"/>
                  <a:pt x="74" y="390"/>
                  <a:pt x="74" y="389"/>
                </a:cubicBezTo>
                <a:cubicBezTo>
                  <a:pt x="74" y="390"/>
                  <a:pt x="74" y="390"/>
                  <a:pt x="74" y="390"/>
                </a:cubicBezTo>
                <a:cubicBezTo>
                  <a:pt x="74" y="390"/>
                  <a:pt x="74" y="390"/>
                  <a:pt x="74" y="390"/>
                </a:cubicBezTo>
                <a:close/>
                <a:moveTo>
                  <a:pt x="9" y="174"/>
                </a:moveTo>
                <a:cubicBezTo>
                  <a:pt x="9" y="173"/>
                  <a:pt x="8" y="174"/>
                  <a:pt x="7" y="176"/>
                </a:cubicBezTo>
                <a:cubicBezTo>
                  <a:pt x="6" y="179"/>
                  <a:pt x="5" y="184"/>
                  <a:pt x="4" y="190"/>
                </a:cubicBezTo>
                <a:cubicBezTo>
                  <a:pt x="4" y="191"/>
                  <a:pt x="3" y="194"/>
                  <a:pt x="4" y="194"/>
                </a:cubicBezTo>
                <a:cubicBezTo>
                  <a:pt x="4" y="194"/>
                  <a:pt x="4" y="190"/>
                  <a:pt x="5" y="189"/>
                </a:cubicBezTo>
                <a:cubicBezTo>
                  <a:pt x="4" y="195"/>
                  <a:pt x="2" y="202"/>
                  <a:pt x="2" y="207"/>
                </a:cubicBezTo>
                <a:cubicBezTo>
                  <a:pt x="3" y="202"/>
                  <a:pt x="4" y="193"/>
                  <a:pt x="5" y="192"/>
                </a:cubicBezTo>
                <a:cubicBezTo>
                  <a:pt x="5" y="192"/>
                  <a:pt x="7" y="183"/>
                  <a:pt x="8" y="178"/>
                </a:cubicBezTo>
                <a:cubicBezTo>
                  <a:pt x="10" y="174"/>
                  <a:pt x="9" y="175"/>
                  <a:pt x="9" y="174"/>
                </a:cubicBezTo>
                <a:close/>
                <a:moveTo>
                  <a:pt x="5" y="177"/>
                </a:moveTo>
                <a:cubicBezTo>
                  <a:pt x="7" y="170"/>
                  <a:pt x="4" y="179"/>
                  <a:pt x="5" y="175"/>
                </a:cubicBezTo>
                <a:cubicBezTo>
                  <a:pt x="6" y="173"/>
                  <a:pt x="5" y="174"/>
                  <a:pt x="5" y="175"/>
                </a:cubicBezTo>
                <a:cubicBezTo>
                  <a:pt x="3" y="182"/>
                  <a:pt x="1" y="189"/>
                  <a:pt x="0" y="197"/>
                </a:cubicBezTo>
                <a:cubicBezTo>
                  <a:pt x="1" y="195"/>
                  <a:pt x="1" y="191"/>
                  <a:pt x="2" y="188"/>
                </a:cubicBezTo>
                <a:cubicBezTo>
                  <a:pt x="3" y="184"/>
                  <a:pt x="4" y="180"/>
                  <a:pt x="5" y="177"/>
                </a:cubicBezTo>
                <a:close/>
                <a:moveTo>
                  <a:pt x="37" y="357"/>
                </a:moveTo>
                <a:cubicBezTo>
                  <a:pt x="35" y="355"/>
                  <a:pt x="35" y="355"/>
                  <a:pt x="35" y="355"/>
                </a:cubicBezTo>
                <a:cubicBezTo>
                  <a:pt x="35" y="356"/>
                  <a:pt x="36" y="358"/>
                  <a:pt x="37" y="359"/>
                </a:cubicBezTo>
                <a:cubicBezTo>
                  <a:pt x="39" y="361"/>
                  <a:pt x="40" y="363"/>
                  <a:pt x="41" y="365"/>
                </a:cubicBezTo>
                <a:cubicBezTo>
                  <a:pt x="43" y="368"/>
                  <a:pt x="44" y="370"/>
                  <a:pt x="45" y="372"/>
                </a:cubicBezTo>
                <a:cubicBezTo>
                  <a:pt x="48" y="373"/>
                  <a:pt x="40" y="363"/>
                  <a:pt x="36" y="354"/>
                </a:cubicBezTo>
                <a:cubicBezTo>
                  <a:pt x="38" y="358"/>
                  <a:pt x="38" y="359"/>
                  <a:pt x="37" y="357"/>
                </a:cubicBezTo>
                <a:close/>
                <a:moveTo>
                  <a:pt x="58" y="404"/>
                </a:moveTo>
                <a:cubicBezTo>
                  <a:pt x="56" y="402"/>
                  <a:pt x="53" y="399"/>
                  <a:pt x="50" y="395"/>
                </a:cubicBezTo>
                <a:cubicBezTo>
                  <a:pt x="53" y="398"/>
                  <a:pt x="55" y="401"/>
                  <a:pt x="57" y="403"/>
                </a:cubicBezTo>
                <a:cubicBezTo>
                  <a:pt x="59" y="406"/>
                  <a:pt x="61" y="408"/>
                  <a:pt x="63" y="411"/>
                </a:cubicBezTo>
                <a:cubicBezTo>
                  <a:pt x="65" y="412"/>
                  <a:pt x="65" y="412"/>
                  <a:pt x="63" y="409"/>
                </a:cubicBezTo>
                <a:cubicBezTo>
                  <a:pt x="62" y="408"/>
                  <a:pt x="60" y="406"/>
                  <a:pt x="58" y="404"/>
                </a:cubicBezTo>
                <a:close/>
                <a:moveTo>
                  <a:pt x="13" y="182"/>
                </a:moveTo>
                <a:cubicBezTo>
                  <a:pt x="14" y="175"/>
                  <a:pt x="17" y="168"/>
                  <a:pt x="19" y="161"/>
                </a:cubicBezTo>
                <a:cubicBezTo>
                  <a:pt x="19" y="160"/>
                  <a:pt x="20" y="159"/>
                  <a:pt x="20" y="159"/>
                </a:cubicBezTo>
                <a:cubicBezTo>
                  <a:pt x="19" y="161"/>
                  <a:pt x="18" y="163"/>
                  <a:pt x="17" y="165"/>
                </a:cubicBezTo>
                <a:cubicBezTo>
                  <a:pt x="16" y="167"/>
                  <a:pt x="16" y="169"/>
                  <a:pt x="15" y="171"/>
                </a:cubicBezTo>
                <a:cubicBezTo>
                  <a:pt x="14" y="173"/>
                  <a:pt x="13" y="175"/>
                  <a:pt x="13" y="178"/>
                </a:cubicBezTo>
                <a:cubicBezTo>
                  <a:pt x="12" y="180"/>
                  <a:pt x="11" y="183"/>
                  <a:pt x="11" y="186"/>
                </a:cubicBezTo>
                <a:cubicBezTo>
                  <a:pt x="10" y="190"/>
                  <a:pt x="9" y="193"/>
                  <a:pt x="9" y="197"/>
                </a:cubicBezTo>
                <a:cubicBezTo>
                  <a:pt x="9" y="195"/>
                  <a:pt x="10" y="191"/>
                  <a:pt x="11" y="187"/>
                </a:cubicBezTo>
                <a:cubicBezTo>
                  <a:pt x="11" y="186"/>
                  <a:pt x="11" y="186"/>
                  <a:pt x="12" y="183"/>
                </a:cubicBezTo>
                <a:cubicBezTo>
                  <a:pt x="11" y="187"/>
                  <a:pt x="10" y="191"/>
                  <a:pt x="10" y="195"/>
                </a:cubicBezTo>
                <a:cubicBezTo>
                  <a:pt x="9" y="198"/>
                  <a:pt x="8" y="201"/>
                  <a:pt x="8" y="205"/>
                </a:cubicBezTo>
                <a:cubicBezTo>
                  <a:pt x="8" y="206"/>
                  <a:pt x="7" y="208"/>
                  <a:pt x="7" y="211"/>
                </a:cubicBezTo>
                <a:cubicBezTo>
                  <a:pt x="7" y="211"/>
                  <a:pt x="7" y="212"/>
                  <a:pt x="7" y="212"/>
                </a:cubicBezTo>
                <a:cubicBezTo>
                  <a:pt x="8" y="210"/>
                  <a:pt x="8" y="208"/>
                  <a:pt x="8" y="205"/>
                </a:cubicBezTo>
                <a:cubicBezTo>
                  <a:pt x="9" y="197"/>
                  <a:pt x="11" y="190"/>
                  <a:pt x="13" y="182"/>
                </a:cubicBezTo>
                <a:close/>
                <a:moveTo>
                  <a:pt x="215" y="9"/>
                </a:moveTo>
                <a:cubicBezTo>
                  <a:pt x="215" y="9"/>
                  <a:pt x="217" y="10"/>
                  <a:pt x="221" y="9"/>
                </a:cubicBezTo>
                <a:cubicBezTo>
                  <a:pt x="228" y="9"/>
                  <a:pt x="235" y="8"/>
                  <a:pt x="242" y="8"/>
                </a:cubicBezTo>
                <a:cubicBezTo>
                  <a:pt x="233" y="8"/>
                  <a:pt x="228" y="7"/>
                  <a:pt x="220" y="8"/>
                </a:cubicBezTo>
                <a:cubicBezTo>
                  <a:pt x="218" y="8"/>
                  <a:pt x="218" y="7"/>
                  <a:pt x="216" y="8"/>
                </a:cubicBezTo>
                <a:cubicBezTo>
                  <a:pt x="217" y="8"/>
                  <a:pt x="216" y="8"/>
                  <a:pt x="214" y="8"/>
                </a:cubicBezTo>
                <a:cubicBezTo>
                  <a:pt x="220" y="8"/>
                  <a:pt x="215" y="9"/>
                  <a:pt x="215" y="9"/>
                </a:cubicBezTo>
                <a:close/>
                <a:moveTo>
                  <a:pt x="388" y="80"/>
                </a:moveTo>
                <a:cubicBezTo>
                  <a:pt x="385" y="77"/>
                  <a:pt x="382" y="75"/>
                  <a:pt x="379" y="72"/>
                </a:cubicBezTo>
                <a:cubicBezTo>
                  <a:pt x="376" y="70"/>
                  <a:pt x="372" y="67"/>
                  <a:pt x="369" y="65"/>
                </a:cubicBezTo>
                <a:cubicBezTo>
                  <a:pt x="361" y="59"/>
                  <a:pt x="353" y="53"/>
                  <a:pt x="344" y="49"/>
                </a:cubicBezTo>
                <a:cubicBezTo>
                  <a:pt x="342" y="48"/>
                  <a:pt x="343" y="48"/>
                  <a:pt x="340" y="47"/>
                </a:cubicBezTo>
                <a:cubicBezTo>
                  <a:pt x="340" y="47"/>
                  <a:pt x="340" y="47"/>
                  <a:pt x="341" y="47"/>
                </a:cubicBezTo>
                <a:cubicBezTo>
                  <a:pt x="343" y="49"/>
                  <a:pt x="351" y="53"/>
                  <a:pt x="351" y="54"/>
                </a:cubicBezTo>
                <a:cubicBezTo>
                  <a:pt x="353" y="55"/>
                  <a:pt x="356" y="57"/>
                  <a:pt x="355" y="56"/>
                </a:cubicBezTo>
                <a:cubicBezTo>
                  <a:pt x="354" y="55"/>
                  <a:pt x="357" y="57"/>
                  <a:pt x="359" y="58"/>
                </a:cubicBezTo>
                <a:cubicBezTo>
                  <a:pt x="361" y="60"/>
                  <a:pt x="364" y="61"/>
                  <a:pt x="366" y="63"/>
                </a:cubicBezTo>
                <a:cubicBezTo>
                  <a:pt x="367" y="63"/>
                  <a:pt x="368" y="64"/>
                  <a:pt x="369" y="65"/>
                </a:cubicBezTo>
                <a:cubicBezTo>
                  <a:pt x="369" y="66"/>
                  <a:pt x="370" y="66"/>
                  <a:pt x="371" y="67"/>
                </a:cubicBezTo>
                <a:cubicBezTo>
                  <a:pt x="371" y="67"/>
                  <a:pt x="372" y="68"/>
                  <a:pt x="374" y="70"/>
                </a:cubicBezTo>
                <a:cubicBezTo>
                  <a:pt x="375" y="70"/>
                  <a:pt x="375" y="71"/>
                  <a:pt x="376" y="72"/>
                </a:cubicBezTo>
                <a:cubicBezTo>
                  <a:pt x="377" y="73"/>
                  <a:pt x="379" y="74"/>
                  <a:pt x="380" y="75"/>
                </a:cubicBezTo>
                <a:cubicBezTo>
                  <a:pt x="384" y="78"/>
                  <a:pt x="388" y="82"/>
                  <a:pt x="390" y="83"/>
                </a:cubicBezTo>
                <a:cubicBezTo>
                  <a:pt x="390" y="83"/>
                  <a:pt x="390" y="83"/>
                  <a:pt x="390" y="83"/>
                </a:cubicBezTo>
                <a:cubicBezTo>
                  <a:pt x="386" y="79"/>
                  <a:pt x="392" y="85"/>
                  <a:pt x="393" y="85"/>
                </a:cubicBezTo>
                <a:cubicBezTo>
                  <a:pt x="391" y="83"/>
                  <a:pt x="389" y="81"/>
                  <a:pt x="388" y="80"/>
                </a:cubicBezTo>
                <a:close/>
                <a:moveTo>
                  <a:pt x="348" y="53"/>
                </a:moveTo>
                <a:cubicBezTo>
                  <a:pt x="347" y="52"/>
                  <a:pt x="345" y="52"/>
                  <a:pt x="345" y="52"/>
                </a:cubicBezTo>
                <a:cubicBezTo>
                  <a:pt x="345" y="52"/>
                  <a:pt x="345" y="53"/>
                  <a:pt x="347" y="53"/>
                </a:cubicBezTo>
                <a:cubicBezTo>
                  <a:pt x="348" y="54"/>
                  <a:pt x="349" y="55"/>
                  <a:pt x="351" y="55"/>
                </a:cubicBezTo>
                <a:cubicBezTo>
                  <a:pt x="352" y="56"/>
                  <a:pt x="353" y="57"/>
                  <a:pt x="354" y="58"/>
                </a:cubicBezTo>
                <a:cubicBezTo>
                  <a:pt x="357" y="59"/>
                  <a:pt x="359" y="61"/>
                  <a:pt x="362" y="63"/>
                </a:cubicBezTo>
                <a:cubicBezTo>
                  <a:pt x="360" y="61"/>
                  <a:pt x="357" y="59"/>
                  <a:pt x="355" y="58"/>
                </a:cubicBezTo>
                <a:cubicBezTo>
                  <a:pt x="352" y="56"/>
                  <a:pt x="350" y="54"/>
                  <a:pt x="348" y="53"/>
                </a:cubicBezTo>
                <a:close/>
                <a:moveTo>
                  <a:pt x="334" y="17"/>
                </a:moveTo>
                <a:cubicBezTo>
                  <a:pt x="330" y="16"/>
                  <a:pt x="326" y="15"/>
                  <a:pt x="321" y="12"/>
                </a:cubicBezTo>
                <a:cubicBezTo>
                  <a:pt x="321" y="12"/>
                  <a:pt x="317" y="11"/>
                  <a:pt x="316" y="10"/>
                </a:cubicBezTo>
                <a:cubicBezTo>
                  <a:pt x="314" y="10"/>
                  <a:pt x="312" y="9"/>
                  <a:pt x="311" y="9"/>
                </a:cubicBezTo>
                <a:cubicBezTo>
                  <a:pt x="309" y="8"/>
                  <a:pt x="308" y="8"/>
                  <a:pt x="306" y="7"/>
                </a:cubicBezTo>
                <a:cubicBezTo>
                  <a:pt x="303" y="6"/>
                  <a:pt x="300" y="5"/>
                  <a:pt x="296" y="5"/>
                </a:cubicBezTo>
                <a:cubicBezTo>
                  <a:pt x="306" y="8"/>
                  <a:pt x="320" y="13"/>
                  <a:pt x="332" y="18"/>
                </a:cubicBezTo>
                <a:cubicBezTo>
                  <a:pt x="334" y="19"/>
                  <a:pt x="335" y="19"/>
                  <a:pt x="336" y="19"/>
                </a:cubicBezTo>
                <a:cubicBezTo>
                  <a:pt x="336" y="20"/>
                  <a:pt x="337" y="20"/>
                  <a:pt x="335" y="19"/>
                </a:cubicBezTo>
                <a:cubicBezTo>
                  <a:pt x="333" y="18"/>
                  <a:pt x="331" y="17"/>
                  <a:pt x="328" y="16"/>
                </a:cubicBezTo>
                <a:cubicBezTo>
                  <a:pt x="330" y="16"/>
                  <a:pt x="334" y="18"/>
                  <a:pt x="334" y="17"/>
                </a:cubicBezTo>
                <a:close/>
                <a:moveTo>
                  <a:pt x="391" y="66"/>
                </a:moveTo>
                <a:cubicBezTo>
                  <a:pt x="392" y="67"/>
                  <a:pt x="394" y="69"/>
                  <a:pt x="396" y="71"/>
                </a:cubicBezTo>
                <a:cubicBezTo>
                  <a:pt x="398" y="73"/>
                  <a:pt x="400" y="75"/>
                  <a:pt x="403" y="77"/>
                </a:cubicBezTo>
                <a:cubicBezTo>
                  <a:pt x="396" y="69"/>
                  <a:pt x="388" y="62"/>
                  <a:pt x="380" y="57"/>
                </a:cubicBezTo>
                <a:cubicBezTo>
                  <a:pt x="382" y="58"/>
                  <a:pt x="384" y="59"/>
                  <a:pt x="385" y="61"/>
                </a:cubicBezTo>
                <a:cubicBezTo>
                  <a:pt x="387" y="63"/>
                  <a:pt x="389" y="64"/>
                  <a:pt x="391" y="66"/>
                </a:cubicBezTo>
                <a:close/>
                <a:moveTo>
                  <a:pt x="301" y="13"/>
                </a:moveTo>
                <a:cubicBezTo>
                  <a:pt x="303" y="13"/>
                  <a:pt x="303" y="14"/>
                  <a:pt x="307" y="15"/>
                </a:cubicBezTo>
                <a:cubicBezTo>
                  <a:pt x="313" y="17"/>
                  <a:pt x="321" y="19"/>
                  <a:pt x="326" y="22"/>
                </a:cubicBezTo>
                <a:cubicBezTo>
                  <a:pt x="327" y="23"/>
                  <a:pt x="331" y="25"/>
                  <a:pt x="333" y="26"/>
                </a:cubicBezTo>
                <a:cubicBezTo>
                  <a:pt x="337" y="28"/>
                  <a:pt x="337" y="27"/>
                  <a:pt x="341" y="30"/>
                </a:cubicBezTo>
                <a:cubicBezTo>
                  <a:pt x="346" y="32"/>
                  <a:pt x="347" y="32"/>
                  <a:pt x="351" y="34"/>
                </a:cubicBezTo>
                <a:cubicBezTo>
                  <a:pt x="348" y="33"/>
                  <a:pt x="346" y="31"/>
                  <a:pt x="345" y="31"/>
                </a:cubicBezTo>
                <a:cubicBezTo>
                  <a:pt x="344" y="30"/>
                  <a:pt x="342" y="29"/>
                  <a:pt x="340" y="28"/>
                </a:cubicBezTo>
                <a:cubicBezTo>
                  <a:pt x="339" y="27"/>
                  <a:pt x="337" y="26"/>
                  <a:pt x="335" y="25"/>
                </a:cubicBezTo>
                <a:cubicBezTo>
                  <a:pt x="332" y="24"/>
                  <a:pt x="330" y="23"/>
                  <a:pt x="336" y="24"/>
                </a:cubicBezTo>
                <a:cubicBezTo>
                  <a:pt x="331" y="22"/>
                  <a:pt x="326" y="21"/>
                  <a:pt x="324" y="19"/>
                </a:cubicBezTo>
                <a:cubicBezTo>
                  <a:pt x="324" y="19"/>
                  <a:pt x="323" y="19"/>
                  <a:pt x="323" y="19"/>
                </a:cubicBezTo>
                <a:cubicBezTo>
                  <a:pt x="322" y="18"/>
                  <a:pt x="322" y="18"/>
                  <a:pt x="321" y="18"/>
                </a:cubicBezTo>
                <a:cubicBezTo>
                  <a:pt x="319" y="17"/>
                  <a:pt x="317" y="17"/>
                  <a:pt x="314" y="16"/>
                </a:cubicBezTo>
                <a:cubicBezTo>
                  <a:pt x="312" y="15"/>
                  <a:pt x="309" y="14"/>
                  <a:pt x="306" y="13"/>
                </a:cubicBezTo>
                <a:cubicBezTo>
                  <a:pt x="303" y="13"/>
                  <a:pt x="299" y="11"/>
                  <a:pt x="301" y="13"/>
                </a:cubicBezTo>
                <a:close/>
                <a:moveTo>
                  <a:pt x="317" y="13"/>
                </a:moveTo>
                <a:cubicBezTo>
                  <a:pt x="317" y="13"/>
                  <a:pt x="317" y="13"/>
                  <a:pt x="317" y="13"/>
                </a:cubicBezTo>
                <a:cubicBezTo>
                  <a:pt x="310" y="11"/>
                  <a:pt x="306" y="9"/>
                  <a:pt x="297" y="7"/>
                </a:cubicBezTo>
                <a:cubicBezTo>
                  <a:pt x="302" y="8"/>
                  <a:pt x="305" y="10"/>
                  <a:pt x="309" y="11"/>
                </a:cubicBezTo>
                <a:cubicBezTo>
                  <a:pt x="312" y="12"/>
                  <a:pt x="314" y="13"/>
                  <a:pt x="317" y="13"/>
                </a:cubicBezTo>
                <a:close/>
                <a:moveTo>
                  <a:pt x="376" y="93"/>
                </a:moveTo>
                <a:cubicBezTo>
                  <a:pt x="375" y="93"/>
                  <a:pt x="375" y="93"/>
                  <a:pt x="375" y="93"/>
                </a:cubicBezTo>
                <a:cubicBezTo>
                  <a:pt x="375" y="93"/>
                  <a:pt x="375" y="93"/>
                  <a:pt x="375" y="93"/>
                </a:cubicBezTo>
                <a:lnTo>
                  <a:pt x="376" y="93"/>
                </a:lnTo>
                <a:close/>
                <a:moveTo>
                  <a:pt x="425" y="118"/>
                </a:moveTo>
                <a:cubicBezTo>
                  <a:pt x="426" y="120"/>
                  <a:pt x="427" y="122"/>
                  <a:pt x="428" y="123"/>
                </a:cubicBezTo>
                <a:cubicBezTo>
                  <a:pt x="429" y="125"/>
                  <a:pt x="431" y="127"/>
                  <a:pt x="432" y="129"/>
                </a:cubicBezTo>
                <a:cubicBezTo>
                  <a:pt x="431" y="127"/>
                  <a:pt x="430" y="125"/>
                  <a:pt x="429" y="124"/>
                </a:cubicBezTo>
                <a:cubicBezTo>
                  <a:pt x="428" y="122"/>
                  <a:pt x="426" y="120"/>
                  <a:pt x="425" y="118"/>
                </a:cubicBezTo>
                <a:cubicBezTo>
                  <a:pt x="423" y="114"/>
                  <a:pt x="420" y="111"/>
                  <a:pt x="418" y="107"/>
                </a:cubicBezTo>
                <a:cubicBezTo>
                  <a:pt x="420" y="111"/>
                  <a:pt x="422" y="114"/>
                  <a:pt x="425" y="118"/>
                </a:cubicBezTo>
                <a:close/>
                <a:moveTo>
                  <a:pt x="401" y="91"/>
                </a:moveTo>
                <a:cubicBezTo>
                  <a:pt x="404" y="94"/>
                  <a:pt x="406" y="97"/>
                  <a:pt x="409" y="100"/>
                </a:cubicBezTo>
                <a:cubicBezTo>
                  <a:pt x="411" y="103"/>
                  <a:pt x="414" y="106"/>
                  <a:pt x="416" y="109"/>
                </a:cubicBezTo>
                <a:cubicBezTo>
                  <a:pt x="414" y="106"/>
                  <a:pt x="411" y="102"/>
                  <a:pt x="409" y="99"/>
                </a:cubicBezTo>
                <a:cubicBezTo>
                  <a:pt x="406" y="96"/>
                  <a:pt x="403" y="93"/>
                  <a:pt x="401" y="91"/>
                </a:cubicBezTo>
                <a:close/>
                <a:moveTo>
                  <a:pt x="403" y="77"/>
                </a:moveTo>
                <a:cubicBezTo>
                  <a:pt x="410" y="86"/>
                  <a:pt x="417" y="93"/>
                  <a:pt x="423" y="101"/>
                </a:cubicBezTo>
                <a:cubicBezTo>
                  <a:pt x="417" y="93"/>
                  <a:pt x="411" y="85"/>
                  <a:pt x="403" y="77"/>
                </a:cubicBezTo>
                <a:close/>
                <a:moveTo>
                  <a:pt x="329" y="13"/>
                </a:moveTo>
                <a:cubicBezTo>
                  <a:pt x="338" y="17"/>
                  <a:pt x="346" y="22"/>
                  <a:pt x="356" y="26"/>
                </a:cubicBezTo>
                <a:cubicBezTo>
                  <a:pt x="347" y="21"/>
                  <a:pt x="338" y="17"/>
                  <a:pt x="329" y="13"/>
                </a:cubicBezTo>
                <a:close/>
                <a:moveTo>
                  <a:pt x="337" y="18"/>
                </a:moveTo>
                <a:cubicBezTo>
                  <a:pt x="329" y="14"/>
                  <a:pt x="322" y="11"/>
                  <a:pt x="312" y="8"/>
                </a:cubicBezTo>
                <a:cubicBezTo>
                  <a:pt x="316" y="9"/>
                  <a:pt x="320" y="11"/>
                  <a:pt x="324" y="13"/>
                </a:cubicBezTo>
                <a:cubicBezTo>
                  <a:pt x="328" y="14"/>
                  <a:pt x="333" y="16"/>
                  <a:pt x="337" y="18"/>
                </a:cubicBezTo>
                <a:close/>
                <a:moveTo>
                  <a:pt x="281" y="0"/>
                </a:moveTo>
                <a:cubicBezTo>
                  <a:pt x="288" y="2"/>
                  <a:pt x="296" y="4"/>
                  <a:pt x="294" y="2"/>
                </a:cubicBezTo>
                <a:cubicBezTo>
                  <a:pt x="298" y="3"/>
                  <a:pt x="302" y="4"/>
                  <a:pt x="302" y="4"/>
                </a:cubicBezTo>
                <a:cubicBezTo>
                  <a:pt x="300" y="5"/>
                  <a:pt x="307" y="6"/>
                  <a:pt x="312" y="8"/>
                </a:cubicBezTo>
                <a:cubicBezTo>
                  <a:pt x="313" y="7"/>
                  <a:pt x="325" y="12"/>
                  <a:pt x="328" y="12"/>
                </a:cubicBezTo>
                <a:cubicBezTo>
                  <a:pt x="313" y="7"/>
                  <a:pt x="301" y="3"/>
                  <a:pt x="287" y="0"/>
                </a:cubicBezTo>
                <a:cubicBezTo>
                  <a:pt x="287" y="0"/>
                  <a:pt x="290" y="1"/>
                  <a:pt x="290" y="1"/>
                </a:cubicBezTo>
                <a:cubicBezTo>
                  <a:pt x="291" y="2"/>
                  <a:pt x="289" y="2"/>
                  <a:pt x="281" y="0"/>
                </a:cubicBezTo>
                <a:close/>
                <a:moveTo>
                  <a:pt x="88" y="407"/>
                </a:moveTo>
                <a:cubicBezTo>
                  <a:pt x="88" y="407"/>
                  <a:pt x="88" y="407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lose/>
                <a:moveTo>
                  <a:pt x="223" y="4"/>
                </a:moveTo>
                <a:cubicBezTo>
                  <a:pt x="225" y="4"/>
                  <a:pt x="227" y="3"/>
                  <a:pt x="229" y="3"/>
                </a:cubicBezTo>
                <a:cubicBezTo>
                  <a:pt x="231" y="3"/>
                  <a:pt x="233" y="3"/>
                  <a:pt x="235" y="3"/>
                </a:cubicBezTo>
                <a:cubicBezTo>
                  <a:pt x="226" y="3"/>
                  <a:pt x="227" y="3"/>
                  <a:pt x="221" y="3"/>
                </a:cubicBezTo>
                <a:cubicBezTo>
                  <a:pt x="221" y="3"/>
                  <a:pt x="218" y="4"/>
                  <a:pt x="210" y="5"/>
                </a:cubicBezTo>
                <a:cubicBezTo>
                  <a:pt x="212" y="4"/>
                  <a:pt x="214" y="4"/>
                  <a:pt x="217" y="4"/>
                </a:cubicBezTo>
                <a:cubicBezTo>
                  <a:pt x="219" y="4"/>
                  <a:pt x="221" y="4"/>
                  <a:pt x="223" y="4"/>
                </a:cubicBezTo>
                <a:close/>
                <a:moveTo>
                  <a:pt x="312" y="8"/>
                </a:moveTo>
                <a:cubicBezTo>
                  <a:pt x="312" y="8"/>
                  <a:pt x="312" y="8"/>
                  <a:pt x="312" y="8"/>
                </a:cubicBezTo>
                <a:cubicBezTo>
                  <a:pt x="312" y="8"/>
                  <a:pt x="312" y="8"/>
                  <a:pt x="312" y="8"/>
                </a:cubicBezTo>
                <a:cubicBezTo>
                  <a:pt x="312" y="8"/>
                  <a:pt x="312" y="8"/>
                  <a:pt x="312" y="8"/>
                </a:cubicBezTo>
                <a:close/>
                <a:moveTo>
                  <a:pt x="365" y="60"/>
                </a:moveTo>
                <a:cubicBezTo>
                  <a:pt x="367" y="61"/>
                  <a:pt x="368" y="62"/>
                  <a:pt x="368" y="61"/>
                </a:cubicBezTo>
                <a:cubicBezTo>
                  <a:pt x="369" y="61"/>
                  <a:pt x="366" y="59"/>
                  <a:pt x="364" y="57"/>
                </a:cubicBezTo>
                <a:cubicBezTo>
                  <a:pt x="363" y="57"/>
                  <a:pt x="362" y="55"/>
                  <a:pt x="361" y="56"/>
                </a:cubicBezTo>
                <a:cubicBezTo>
                  <a:pt x="360" y="56"/>
                  <a:pt x="355" y="52"/>
                  <a:pt x="352" y="50"/>
                </a:cubicBezTo>
                <a:cubicBezTo>
                  <a:pt x="350" y="49"/>
                  <a:pt x="348" y="48"/>
                  <a:pt x="347" y="48"/>
                </a:cubicBezTo>
                <a:cubicBezTo>
                  <a:pt x="347" y="48"/>
                  <a:pt x="348" y="48"/>
                  <a:pt x="350" y="50"/>
                </a:cubicBezTo>
                <a:cubicBezTo>
                  <a:pt x="351" y="50"/>
                  <a:pt x="353" y="52"/>
                  <a:pt x="353" y="52"/>
                </a:cubicBezTo>
                <a:cubicBezTo>
                  <a:pt x="352" y="51"/>
                  <a:pt x="350" y="50"/>
                  <a:pt x="348" y="49"/>
                </a:cubicBezTo>
                <a:cubicBezTo>
                  <a:pt x="345" y="48"/>
                  <a:pt x="343" y="47"/>
                  <a:pt x="340" y="45"/>
                </a:cubicBezTo>
                <a:cubicBezTo>
                  <a:pt x="347" y="49"/>
                  <a:pt x="355" y="54"/>
                  <a:pt x="355" y="54"/>
                </a:cubicBezTo>
                <a:cubicBezTo>
                  <a:pt x="357" y="54"/>
                  <a:pt x="361" y="57"/>
                  <a:pt x="365" y="60"/>
                </a:cubicBezTo>
                <a:close/>
                <a:moveTo>
                  <a:pt x="373" y="64"/>
                </a:moveTo>
                <a:cubicBezTo>
                  <a:pt x="374" y="65"/>
                  <a:pt x="375" y="66"/>
                  <a:pt x="377" y="68"/>
                </a:cubicBezTo>
                <a:cubicBezTo>
                  <a:pt x="378" y="69"/>
                  <a:pt x="380" y="70"/>
                  <a:pt x="381" y="71"/>
                </a:cubicBezTo>
                <a:cubicBezTo>
                  <a:pt x="381" y="71"/>
                  <a:pt x="381" y="71"/>
                  <a:pt x="381" y="71"/>
                </a:cubicBezTo>
                <a:cubicBezTo>
                  <a:pt x="379" y="70"/>
                  <a:pt x="378" y="69"/>
                  <a:pt x="377" y="68"/>
                </a:cubicBezTo>
                <a:cubicBezTo>
                  <a:pt x="374" y="66"/>
                  <a:pt x="371" y="64"/>
                  <a:pt x="369" y="62"/>
                </a:cubicBezTo>
                <a:cubicBezTo>
                  <a:pt x="367" y="61"/>
                  <a:pt x="365" y="60"/>
                  <a:pt x="363" y="59"/>
                </a:cubicBezTo>
                <a:cubicBezTo>
                  <a:pt x="365" y="61"/>
                  <a:pt x="368" y="62"/>
                  <a:pt x="370" y="64"/>
                </a:cubicBezTo>
                <a:cubicBezTo>
                  <a:pt x="372" y="65"/>
                  <a:pt x="374" y="67"/>
                  <a:pt x="376" y="68"/>
                </a:cubicBezTo>
                <a:cubicBezTo>
                  <a:pt x="383" y="74"/>
                  <a:pt x="383" y="73"/>
                  <a:pt x="383" y="73"/>
                </a:cubicBezTo>
                <a:cubicBezTo>
                  <a:pt x="383" y="72"/>
                  <a:pt x="378" y="68"/>
                  <a:pt x="376" y="67"/>
                </a:cubicBezTo>
                <a:cubicBezTo>
                  <a:pt x="374" y="64"/>
                  <a:pt x="371" y="62"/>
                  <a:pt x="368" y="60"/>
                </a:cubicBezTo>
                <a:cubicBezTo>
                  <a:pt x="370" y="62"/>
                  <a:pt x="371" y="63"/>
                  <a:pt x="373" y="64"/>
                </a:cubicBezTo>
                <a:close/>
                <a:moveTo>
                  <a:pt x="370" y="51"/>
                </a:moveTo>
                <a:cubicBezTo>
                  <a:pt x="373" y="53"/>
                  <a:pt x="374" y="54"/>
                  <a:pt x="376" y="55"/>
                </a:cubicBezTo>
                <a:cubicBezTo>
                  <a:pt x="373" y="52"/>
                  <a:pt x="375" y="53"/>
                  <a:pt x="373" y="51"/>
                </a:cubicBezTo>
                <a:cubicBezTo>
                  <a:pt x="371" y="50"/>
                  <a:pt x="369" y="49"/>
                  <a:pt x="368" y="48"/>
                </a:cubicBezTo>
                <a:cubicBezTo>
                  <a:pt x="366" y="47"/>
                  <a:pt x="365" y="46"/>
                  <a:pt x="363" y="44"/>
                </a:cubicBezTo>
                <a:cubicBezTo>
                  <a:pt x="359" y="42"/>
                  <a:pt x="356" y="40"/>
                  <a:pt x="352" y="39"/>
                </a:cubicBezTo>
                <a:cubicBezTo>
                  <a:pt x="358" y="42"/>
                  <a:pt x="364" y="46"/>
                  <a:pt x="370" y="51"/>
                </a:cubicBezTo>
                <a:close/>
                <a:moveTo>
                  <a:pt x="216" y="5"/>
                </a:moveTo>
                <a:cubicBezTo>
                  <a:pt x="218" y="5"/>
                  <a:pt x="222" y="5"/>
                  <a:pt x="223" y="5"/>
                </a:cubicBezTo>
                <a:cubicBezTo>
                  <a:pt x="224" y="5"/>
                  <a:pt x="226" y="4"/>
                  <a:pt x="228" y="4"/>
                </a:cubicBezTo>
                <a:cubicBezTo>
                  <a:pt x="230" y="4"/>
                  <a:pt x="233" y="4"/>
                  <a:pt x="236" y="4"/>
                </a:cubicBezTo>
                <a:cubicBezTo>
                  <a:pt x="236" y="4"/>
                  <a:pt x="234" y="4"/>
                  <a:pt x="232" y="4"/>
                </a:cubicBezTo>
                <a:cubicBezTo>
                  <a:pt x="229" y="4"/>
                  <a:pt x="225" y="4"/>
                  <a:pt x="222" y="4"/>
                </a:cubicBezTo>
                <a:cubicBezTo>
                  <a:pt x="220" y="5"/>
                  <a:pt x="218" y="5"/>
                  <a:pt x="217" y="5"/>
                </a:cubicBezTo>
                <a:cubicBezTo>
                  <a:pt x="215" y="5"/>
                  <a:pt x="213" y="5"/>
                  <a:pt x="212" y="5"/>
                </a:cubicBezTo>
                <a:cubicBezTo>
                  <a:pt x="209" y="6"/>
                  <a:pt x="208" y="6"/>
                  <a:pt x="208" y="6"/>
                </a:cubicBezTo>
                <a:cubicBezTo>
                  <a:pt x="212" y="6"/>
                  <a:pt x="216" y="5"/>
                  <a:pt x="220" y="5"/>
                </a:cubicBezTo>
                <a:cubicBezTo>
                  <a:pt x="219" y="5"/>
                  <a:pt x="217" y="5"/>
                  <a:pt x="216" y="5"/>
                </a:cubicBezTo>
                <a:close/>
                <a:moveTo>
                  <a:pt x="312" y="8"/>
                </a:moveTo>
                <a:cubicBezTo>
                  <a:pt x="312" y="8"/>
                  <a:pt x="312" y="8"/>
                  <a:pt x="312" y="8"/>
                </a:cubicBezTo>
                <a:cubicBezTo>
                  <a:pt x="312" y="8"/>
                  <a:pt x="312" y="8"/>
                  <a:pt x="312" y="8"/>
                </a:cubicBezTo>
                <a:close/>
                <a:moveTo>
                  <a:pt x="413" y="99"/>
                </a:moveTo>
                <a:cubicBezTo>
                  <a:pt x="415" y="102"/>
                  <a:pt x="415" y="103"/>
                  <a:pt x="419" y="107"/>
                </a:cubicBezTo>
                <a:cubicBezTo>
                  <a:pt x="421" y="110"/>
                  <a:pt x="423" y="111"/>
                  <a:pt x="423" y="111"/>
                </a:cubicBezTo>
                <a:cubicBezTo>
                  <a:pt x="421" y="108"/>
                  <a:pt x="419" y="105"/>
                  <a:pt x="417" y="103"/>
                </a:cubicBezTo>
                <a:cubicBezTo>
                  <a:pt x="415" y="101"/>
                  <a:pt x="413" y="99"/>
                  <a:pt x="413" y="99"/>
                </a:cubicBezTo>
                <a:close/>
                <a:moveTo>
                  <a:pt x="310" y="426"/>
                </a:moveTo>
                <a:cubicBezTo>
                  <a:pt x="308" y="427"/>
                  <a:pt x="306" y="428"/>
                  <a:pt x="303" y="429"/>
                </a:cubicBezTo>
                <a:cubicBezTo>
                  <a:pt x="305" y="429"/>
                  <a:pt x="307" y="428"/>
                  <a:pt x="309" y="427"/>
                </a:cubicBezTo>
                <a:cubicBezTo>
                  <a:pt x="310" y="427"/>
                  <a:pt x="312" y="426"/>
                  <a:pt x="314" y="426"/>
                </a:cubicBezTo>
                <a:cubicBezTo>
                  <a:pt x="315" y="425"/>
                  <a:pt x="317" y="425"/>
                  <a:pt x="319" y="424"/>
                </a:cubicBezTo>
                <a:cubicBezTo>
                  <a:pt x="321" y="423"/>
                  <a:pt x="322" y="422"/>
                  <a:pt x="324" y="421"/>
                </a:cubicBezTo>
                <a:cubicBezTo>
                  <a:pt x="322" y="422"/>
                  <a:pt x="320" y="423"/>
                  <a:pt x="316" y="424"/>
                </a:cubicBezTo>
                <a:cubicBezTo>
                  <a:pt x="314" y="425"/>
                  <a:pt x="313" y="425"/>
                  <a:pt x="310" y="426"/>
                </a:cubicBezTo>
                <a:close/>
                <a:moveTo>
                  <a:pt x="378" y="417"/>
                </a:moveTo>
                <a:cubicBezTo>
                  <a:pt x="377" y="418"/>
                  <a:pt x="375" y="419"/>
                  <a:pt x="374" y="420"/>
                </a:cubicBezTo>
                <a:cubicBezTo>
                  <a:pt x="370" y="423"/>
                  <a:pt x="367" y="425"/>
                  <a:pt x="364" y="427"/>
                </a:cubicBezTo>
                <a:cubicBezTo>
                  <a:pt x="360" y="430"/>
                  <a:pt x="357" y="432"/>
                  <a:pt x="353" y="434"/>
                </a:cubicBezTo>
                <a:cubicBezTo>
                  <a:pt x="351" y="435"/>
                  <a:pt x="349" y="436"/>
                  <a:pt x="348" y="437"/>
                </a:cubicBezTo>
                <a:cubicBezTo>
                  <a:pt x="346" y="438"/>
                  <a:pt x="344" y="439"/>
                  <a:pt x="342" y="440"/>
                </a:cubicBezTo>
                <a:cubicBezTo>
                  <a:pt x="344" y="439"/>
                  <a:pt x="347" y="438"/>
                  <a:pt x="349" y="437"/>
                </a:cubicBezTo>
                <a:cubicBezTo>
                  <a:pt x="352" y="435"/>
                  <a:pt x="355" y="434"/>
                  <a:pt x="357" y="432"/>
                </a:cubicBezTo>
                <a:cubicBezTo>
                  <a:pt x="361" y="430"/>
                  <a:pt x="364" y="429"/>
                  <a:pt x="365" y="427"/>
                </a:cubicBezTo>
                <a:cubicBezTo>
                  <a:pt x="366" y="426"/>
                  <a:pt x="371" y="422"/>
                  <a:pt x="374" y="421"/>
                </a:cubicBezTo>
                <a:cubicBezTo>
                  <a:pt x="375" y="420"/>
                  <a:pt x="374" y="421"/>
                  <a:pt x="377" y="419"/>
                </a:cubicBezTo>
                <a:cubicBezTo>
                  <a:pt x="377" y="418"/>
                  <a:pt x="379" y="417"/>
                  <a:pt x="378" y="417"/>
                </a:cubicBezTo>
                <a:close/>
                <a:moveTo>
                  <a:pt x="120" y="276"/>
                </a:moveTo>
                <a:cubicBezTo>
                  <a:pt x="120" y="276"/>
                  <a:pt x="120" y="276"/>
                  <a:pt x="120" y="276"/>
                </a:cubicBezTo>
                <a:cubicBezTo>
                  <a:pt x="120" y="276"/>
                  <a:pt x="120" y="276"/>
                  <a:pt x="120" y="276"/>
                </a:cubicBezTo>
                <a:close/>
                <a:moveTo>
                  <a:pt x="371" y="370"/>
                </a:moveTo>
                <a:cubicBezTo>
                  <a:pt x="371" y="370"/>
                  <a:pt x="369" y="372"/>
                  <a:pt x="369" y="373"/>
                </a:cubicBezTo>
                <a:cubicBezTo>
                  <a:pt x="370" y="371"/>
                  <a:pt x="371" y="370"/>
                  <a:pt x="372" y="369"/>
                </a:cubicBezTo>
                <a:cubicBezTo>
                  <a:pt x="373" y="369"/>
                  <a:pt x="373" y="368"/>
                  <a:pt x="373" y="368"/>
                </a:cubicBezTo>
                <a:cubicBezTo>
                  <a:pt x="374" y="367"/>
                  <a:pt x="373" y="367"/>
                  <a:pt x="372" y="368"/>
                </a:cubicBezTo>
                <a:cubicBezTo>
                  <a:pt x="371" y="369"/>
                  <a:pt x="370" y="370"/>
                  <a:pt x="368" y="372"/>
                </a:cubicBezTo>
                <a:cubicBezTo>
                  <a:pt x="366" y="374"/>
                  <a:pt x="364" y="376"/>
                  <a:pt x="363" y="377"/>
                </a:cubicBezTo>
                <a:cubicBezTo>
                  <a:pt x="365" y="376"/>
                  <a:pt x="366" y="374"/>
                  <a:pt x="368" y="373"/>
                </a:cubicBezTo>
                <a:cubicBezTo>
                  <a:pt x="369" y="372"/>
                  <a:pt x="370" y="370"/>
                  <a:pt x="371" y="370"/>
                </a:cubicBezTo>
                <a:close/>
                <a:moveTo>
                  <a:pt x="324" y="421"/>
                </a:moveTo>
                <a:cubicBezTo>
                  <a:pt x="324" y="421"/>
                  <a:pt x="324" y="421"/>
                  <a:pt x="324" y="421"/>
                </a:cubicBezTo>
                <a:cubicBezTo>
                  <a:pt x="324" y="421"/>
                  <a:pt x="324" y="421"/>
                  <a:pt x="324" y="421"/>
                </a:cubicBezTo>
                <a:cubicBezTo>
                  <a:pt x="324" y="421"/>
                  <a:pt x="324" y="421"/>
                  <a:pt x="325" y="421"/>
                </a:cubicBezTo>
                <a:cubicBezTo>
                  <a:pt x="324" y="421"/>
                  <a:pt x="324" y="421"/>
                  <a:pt x="324" y="421"/>
                </a:cubicBezTo>
                <a:cubicBezTo>
                  <a:pt x="324" y="421"/>
                  <a:pt x="324" y="421"/>
                  <a:pt x="324" y="421"/>
                </a:cubicBezTo>
                <a:close/>
                <a:moveTo>
                  <a:pt x="120" y="276"/>
                </a:moveTo>
                <a:cubicBezTo>
                  <a:pt x="119" y="276"/>
                  <a:pt x="119" y="277"/>
                  <a:pt x="119" y="277"/>
                </a:cubicBezTo>
                <a:cubicBezTo>
                  <a:pt x="120" y="278"/>
                  <a:pt x="121" y="281"/>
                  <a:pt x="121" y="282"/>
                </a:cubicBezTo>
                <a:cubicBezTo>
                  <a:pt x="121" y="284"/>
                  <a:pt x="121" y="284"/>
                  <a:pt x="122" y="284"/>
                </a:cubicBezTo>
                <a:cubicBezTo>
                  <a:pt x="122" y="284"/>
                  <a:pt x="122" y="284"/>
                  <a:pt x="123" y="284"/>
                </a:cubicBezTo>
                <a:cubicBezTo>
                  <a:pt x="122" y="283"/>
                  <a:pt x="121" y="281"/>
                  <a:pt x="121" y="280"/>
                </a:cubicBezTo>
                <a:cubicBezTo>
                  <a:pt x="121" y="279"/>
                  <a:pt x="120" y="277"/>
                  <a:pt x="120" y="276"/>
                </a:cubicBezTo>
                <a:close/>
                <a:moveTo>
                  <a:pt x="52" y="93"/>
                </a:moveTo>
                <a:cubicBezTo>
                  <a:pt x="52" y="93"/>
                  <a:pt x="52" y="93"/>
                  <a:pt x="52" y="93"/>
                </a:cubicBezTo>
                <a:cubicBezTo>
                  <a:pt x="52" y="93"/>
                  <a:pt x="52" y="93"/>
                  <a:pt x="52" y="93"/>
                </a:cubicBezTo>
                <a:close/>
                <a:moveTo>
                  <a:pt x="127" y="285"/>
                </a:moveTo>
                <a:cubicBezTo>
                  <a:pt x="125" y="281"/>
                  <a:pt x="126" y="286"/>
                  <a:pt x="125" y="284"/>
                </a:cubicBezTo>
                <a:cubicBezTo>
                  <a:pt x="125" y="283"/>
                  <a:pt x="125" y="283"/>
                  <a:pt x="125" y="283"/>
                </a:cubicBezTo>
                <a:cubicBezTo>
                  <a:pt x="125" y="282"/>
                  <a:pt x="124" y="281"/>
                  <a:pt x="124" y="280"/>
                </a:cubicBezTo>
                <a:cubicBezTo>
                  <a:pt x="123" y="278"/>
                  <a:pt x="123" y="277"/>
                  <a:pt x="122" y="276"/>
                </a:cubicBezTo>
                <a:cubicBezTo>
                  <a:pt x="122" y="274"/>
                  <a:pt x="122" y="273"/>
                  <a:pt x="121" y="271"/>
                </a:cubicBezTo>
                <a:cubicBezTo>
                  <a:pt x="121" y="268"/>
                  <a:pt x="122" y="266"/>
                  <a:pt x="122" y="263"/>
                </a:cubicBezTo>
                <a:cubicBezTo>
                  <a:pt x="121" y="266"/>
                  <a:pt x="120" y="267"/>
                  <a:pt x="120" y="271"/>
                </a:cubicBezTo>
                <a:cubicBezTo>
                  <a:pt x="120" y="273"/>
                  <a:pt x="121" y="273"/>
                  <a:pt x="121" y="273"/>
                </a:cubicBezTo>
                <a:cubicBezTo>
                  <a:pt x="121" y="274"/>
                  <a:pt x="121" y="274"/>
                  <a:pt x="121" y="274"/>
                </a:cubicBezTo>
                <a:cubicBezTo>
                  <a:pt x="121" y="275"/>
                  <a:pt x="122" y="276"/>
                  <a:pt x="122" y="277"/>
                </a:cubicBezTo>
                <a:cubicBezTo>
                  <a:pt x="122" y="277"/>
                  <a:pt x="122" y="277"/>
                  <a:pt x="122" y="277"/>
                </a:cubicBezTo>
                <a:cubicBezTo>
                  <a:pt x="122" y="277"/>
                  <a:pt x="122" y="277"/>
                  <a:pt x="122" y="277"/>
                </a:cubicBezTo>
                <a:cubicBezTo>
                  <a:pt x="122" y="277"/>
                  <a:pt x="122" y="277"/>
                  <a:pt x="122" y="277"/>
                </a:cubicBezTo>
                <a:cubicBezTo>
                  <a:pt x="122" y="277"/>
                  <a:pt x="122" y="277"/>
                  <a:pt x="122" y="277"/>
                </a:cubicBezTo>
                <a:cubicBezTo>
                  <a:pt x="121" y="275"/>
                  <a:pt x="121" y="274"/>
                  <a:pt x="120" y="274"/>
                </a:cubicBezTo>
                <a:cubicBezTo>
                  <a:pt x="119" y="273"/>
                  <a:pt x="119" y="273"/>
                  <a:pt x="119" y="270"/>
                </a:cubicBezTo>
                <a:cubicBezTo>
                  <a:pt x="118" y="266"/>
                  <a:pt x="117" y="263"/>
                  <a:pt x="116" y="259"/>
                </a:cubicBezTo>
                <a:cubicBezTo>
                  <a:pt x="117" y="263"/>
                  <a:pt x="117" y="266"/>
                  <a:pt x="118" y="269"/>
                </a:cubicBezTo>
                <a:cubicBezTo>
                  <a:pt x="119" y="272"/>
                  <a:pt x="120" y="275"/>
                  <a:pt x="121" y="278"/>
                </a:cubicBezTo>
                <a:cubicBezTo>
                  <a:pt x="122" y="281"/>
                  <a:pt x="123" y="284"/>
                  <a:pt x="124" y="287"/>
                </a:cubicBezTo>
                <a:cubicBezTo>
                  <a:pt x="125" y="289"/>
                  <a:pt x="126" y="292"/>
                  <a:pt x="127" y="295"/>
                </a:cubicBezTo>
                <a:cubicBezTo>
                  <a:pt x="128" y="295"/>
                  <a:pt x="128" y="294"/>
                  <a:pt x="127" y="293"/>
                </a:cubicBezTo>
                <a:cubicBezTo>
                  <a:pt x="127" y="293"/>
                  <a:pt x="127" y="291"/>
                  <a:pt x="126" y="290"/>
                </a:cubicBezTo>
                <a:cubicBezTo>
                  <a:pt x="127" y="291"/>
                  <a:pt x="130" y="296"/>
                  <a:pt x="128" y="291"/>
                </a:cubicBezTo>
                <a:cubicBezTo>
                  <a:pt x="127" y="289"/>
                  <a:pt x="129" y="293"/>
                  <a:pt x="128" y="290"/>
                </a:cubicBezTo>
                <a:cubicBezTo>
                  <a:pt x="127" y="288"/>
                  <a:pt x="127" y="287"/>
                  <a:pt x="127" y="285"/>
                </a:cubicBezTo>
                <a:close/>
                <a:moveTo>
                  <a:pt x="353" y="440"/>
                </a:moveTo>
                <a:cubicBezTo>
                  <a:pt x="352" y="440"/>
                  <a:pt x="352" y="440"/>
                  <a:pt x="351" y="441"/>
                </a:cubicBezTo>
                <a:cubicBezTo>
                  <a:pt x="351" y="441"/>
                  <a:pt x="352" y="439"/>
                  <a:pt x="358" y="435"/>
                </a:cubicBezTo>
                <a:cubicBezTo>
                  <a:pt x="354" y="438"/>
                  <a:pt x="348" y="441"/>
                  <a:pt x="348" y="443"/>
                </a:cubicBezTo>
                <a:cubicBezTo>
                  <a:pt x="347" y="443"/>
                  <a:pt x="347" y="443"/>
                  <a:pt x="347" y="443"/>
                </a:cubicBezTo>
                <a:cubicBezTo>
                  <a:pt x="344" y="444"/>
                  <a:pt x="342" y="445"/>
                  <a:pt x="340" y="446"/>
                </a:cubicBezTo>
                <a:cubicBezTo>
                  <a:pt x="339" y="447"/>
                  <a:pt x="335" y="450"/>
                  <a:pt x="332" y="451"/>
                </a:cubicBezTo>
                <a:cubicBezTo>
                  <a:pt x="331" y="453"/>
                  <a:pt x="320" y="458"/>
                  <a:pt x="318" y="461"/>
                </a:cubicBezTo>
                <a:cubicBezTo>
                  <a:pt x="322" y="459"/>
                  <a:pt x="325" y="457"/>
                  <a:pt x="328" y="455"/>
                </a:cubicBezTo>
                <a:cubicBezTo>
                  <a:pt x="330" y="454"/>
                  <a:pt x="331" y="454"/>
                  <a:pt x="333" y="453"/>
                </a:cubicBezTo>
                <a:cubicBezTo>
                  <a:pt x="334" y="452"/>
                  <a:pt x="336" y="451"/>
                  <a:pt x="337" y="450"/>
                </a:cubicBezTo>
                <a:cubicBezTo>
                  <a:pt x="343" y="447"/>
                  <a:pt x="349" y="444"/>
                  <a:pt x="355" y="440"/>
                </a:cubicBezTo>
                <a:cubicBezTo>
                  <a:pt x="355" y="440"/>
                  <a:pt x="354" y="440"/>
                  <a:pt x="353" y="441"/>
                </a:cubicBezTo>
                <a:cubicBezTo>
                  <a:pt x="355" y="439"/>
                  <a:pt x="357" y="438"/>
                  <a:pt x="360" y="436"/>
                </a:cubicBezTo>
                <a:cubicBezTo>
                  <a:pt x="362" y="436"/>
                  <a:pt x="362" y="435"/>
                  <a:pt x="364" y="434"/>
                </a:cubicBezTo>
                <a:cubicBezTo>
                  <a:pt x="364" y="434"/>
                  <a:pt x="365" y="433"/>
                  <a:pt x="364" y="433"/>
                </a:cubicBezTo>
                <a:cubicBezTo>
                  <a:pt x="360" y="436"/>
                  <a:pt x="355" y="438"/>
                  <a:pt x="353" y="440"/>
                </a:cubicBezTo>
                <a:close/>
                <a:moveTo>
                  <a:pt x="341" y="447"/>
                </a:moveTo>
                <a:cubicBezTo>
                  <a:pt x="341" y="447"/>
                  <a:pt x="341" y="447"/>
                  <a:pt x="341" y="446"/>
                </a:cubicBezTo>
                <a:cubicBezTo>
                  <a:pt x="344" y="445"/>
                  <a:pt x="348" y="443"/>
                  <a:pt x="346" y="445"/>
                </a:cubicBezTo>
                <a:cubicBezTo>
                  <a:pt x="347" y="444"/>
                  <a:pt x="347" y="444"/>
                  <a:pt x="347" y="444"/>
                </a:cubicBezTo>
                <a:cubicBezTo>
                  <a:pt x="344" y="446"/>
                  <a:pt x="341" y="447"/>
                  <a:pt x="341" y="447"/>
                </a:cubicBezTo>
                <a:close/>
                <a:moveTo>
                  <a:pt x="307" y="446"/>
                </a:moveTo>
                <a:cubicBezTo>
                  <a:pt x="305" y="447"/>
                  <a:pt x="303" y="447"/>
                  <a:pt x="301" y="448"/>
                </a:cubicBezTo>
                <a:cubicBezTo>
                  <a:pt x="298" y="449"/>
                  <a:pt x="296" y="449"/>
                  <a:pt x="293" y="450"/>
                </a:cubicBezTo>
                <a:cubicBezTo>
                  <a:pt x="292" y="450"/>
                  <a:pt x="290" y="451"/>
                  <a:pt x="290" y="450"/>
                </a:cubicBezTo>
                <a:cubicBezTo>
                  <a:pt x="290" y="450"/>
                  <a:pt x="292" y="450"/>
                  <a:pt x="292" y="450"/>
                </a:cubicBezTo>
                <a:cubicBezTo>
                  <a:pt x="296" y="449"/>
                  <a:pt x="299" y="448"/>
                  <a:pt x="302" y="447"/>
                </a:cubicBezTo>
                <a:cubicBezTo>
                  <a:pt x="305" y="446"/>
                  <a:pt x="307" y="445"/>
                  <a:pt x="310" y="444"/>
                </a:cubicBezTo>
                <a:cubicBezTo>
                  <a:pt x="311" y="444"/>
                  <a:pt x="317" y="442"/>
                  <a:pt x="316" y="442"/>
                </a:cubicBezTo>
                <a:cubicBezTo>
                  <a:pt x="315" y="442"/>
                  <a:pt x="311" y="443"/>
                  <a:pt x="307" y="444"/>
                </a:cubicBezTo>
                <a:cubicBezTo>
                  <a:pt x="304" y="445"/>
                  <a:pt x="304" y="445"/>
                  <a:pt x="304" y="445"/>
                </a:cubicBezTo>
                <a:cubicBezTo>
                  <a:pt x="301" y="446"/>
                  <a:pt x="301" y="446"/>
                  <a:pt x="301" y="446"/>
                </a:cubicBezTo>
                <a:cubicBezTo>
                  <a:pt x="299" y="446"/>
                  <a:pt x="297" y="447"/>
                  <a:pt x="295" y="448"/>
                </a:cubicBezTo>
                <a:cubicBezTo>
                  <a:pt x="291" y="449"/>
                  <a:pt x="287" y="450"/>
                  <a:pt x="283" y="451"/>
                </a:cubicBezTo>
                <a:cubicBezTo>
                  <a:pt x="276" y="452"/>
                  <a:pt x="271" y="453"/>
                  <a:pt x="272" y="454"/>
                </a:cubicBezTo>
                <a:cubicBezTo>
                  <a:pt x="272" y="454"/>
                  <a:pt x="271" y="454"/>
                  <a:pt x="269" y="454"/>
                </a:cubicBezTo>
                <a:cubicBezTo>
                  <a:pt x="263" y="455"/>
                  <a:pt x="262" y="455"/>
                  <a:pt x="262" y="455"/>
                </a:cubicBezTo>
                <a:cubicBezTo>
                  <a:pt x="262" y="455"/>
                  <a:pt x="263" y="456"/>
                  <a:pt x="261" y="456"/>
                </a:cubicBezTo>
                <a:cubicBezTo>
                  <a:pt x="269" y="455"/>
                  <a:pt x="272" y="454"/>
                  <a:pt x="275" y="453"/>
                </a:cubicBezTo>
                <a:cubicBezTo>
                  <a:pt x="276" y="452"/>
                  <a:pt x="279" y="452"/>
                  <a:pt x="283" y="452"/>
                </a:cubicBezTo>
                <a:cubicBezTo>
                  <a:pt x="289" y="451"/>
                  <a:pt x="284" y="453"/>
                  <a:pt x="288" y="452"/>
                </a:cubicBezTo>
                <a:cubicBezTo>
                  <a:pt x="293" y="450"/>
                  <a:pt x="301" y="449"/>
                  <a:pt x="307" y="446"/>
                </a:cubicBezTo>
                <a:close/>
                <a:moveTo>
                  <a:pt x="117" y="267"/>
                </a:moveTo>
                <a:cubicBezTo>
                  <a:pt x="117" y="268"/>
                  <a:pt x="117" y="269"/>
                  <a:pt x="117" y="269"/>
                </a:cubicBezTo>
                <a:cubicBezTo>
                  <a:pt x="117" y="270"/>
                  <a:pt x="117" y="271"/>
                  <a:pt x="118" y="272"/>
                </a:cubicBezTo>
                <a:cubicBezTo>
                  <a:pt x="118" y="273"/>
                  <a:pt x="118" y="274"/>
                  <a:pt x="119" y="275"/>
                </a:cubicBezTo>
                <a:cubicBezTo>
                  <a:pt x="119" y="275"/>
                  <a:pt x="119" y="275"/>
                  <a:pt x="120" y="276"/>
                </a:cubicBezTo>
                <a:cubicBezTo>
                  <a:pt x="119" y="274"/>
                  <a:pt x="119" y="272"/>
                  <a:pt x="118" y="271"/>
                </a:cubicBezTo>
                <a:cubicBezTo>
                  <a:pt x="118" y="269"/>
                  <a:pt x="117" y="268"/>
                  <a:pt x="117" y="267"/>
                </a:cubicBezTo>
                <a:close/>
                <a:moveTo>
                  <a:pt x="120" y="276"/>
                </a:moveTo>
                <a:cubicBezTo>
                  <a:pt x="120" y="276"/>
                  <a:pt x="120" y="276"/>
                  <a:pt x="120" y="276"/>
                </a:cubicBezTo>
                <a:cubicBezTo>
                  <a:pt x="120" y="276"/>
                  <a:pt x="120" y="276"/>
                  <a:pt x="120" y="276"/>
                </a:cubicBezTo>
                <a:close/>
                <a:moveTo>
                  <a:pt x="377" y="89"/>
                </a:moveTo>
                <a:cubicBezTo>
                  <a:pt x="377" y="89"/>
                  <a:pt x="377" y="89"/>
                  <a:pt x="377" y="89"/>
                </a:cubicBezTo>
                <a:cubicBezTo>
                  <a:pt x="377" y="89"/>
                  <a:pt x="377" y="89"/>
                  <a:pt x="377" y="89"/>
                </a:cubicBezTo>
                <a:cubicBezTo>
                  <a:pt x="377" y="89"/>
                  <a:pt x="377" y="89"/>
                  <a:pt x="377" y="89"/>
                </a:cubicBezTo>
                <a:cubicBezTo>
                  <a:pt x="377" y="89"/>
                  <a:pt x="377" y="89"/>
                  <a:pt x="377" y="89"/>
                </a:cubicBezTo>
                <a:cubicBezTo>
                  <a:pt x="377" y="89"/>
                  <a:pt x="377" y="89"/>
                  <a:pt x="377" y="89"/>
                </a:cubicBezTo>
                <a:close/>
                <a:moveTo>
                  <a:pt x="80" y="72"/>
                </a:moveTo>
                <a:cubicBezTo>
                  <a:pt x="80" y="72"/>
                  <a:pt x="81" y="71"/>
                  <a:pt x="78" y="74"/>
                </a:cubicBezTo>
                <a:cubicBezTo>
                  <a:pt x="76" y="76"/>
                  <a:pt x="71" y="81"/>
                  <a:pt x="71" y="82"/>
                </a:cubicBezTo>
                <a:cubicBezTo>
                  <a:pt x="71" y="83"/>
                  <a:pt x="75" y="78"/>
                  <a:pt x="77" y="76"/>
                </a:cubicBezTo>
                <a:cubicBezTo>
                  <a:pt x="78" y="75"/>
                  <a:pt x="78" y="75"/>
                  <a:pt x="79" y="75"/>
                </a:cubicBezTo>
                <a:cubicBezTo>
                  <a:pt x="81" y="72"/>
                  <a:pt x="89" y="64"/>
                  <a:pt x="80" y="72"/>
                </a:cubicBezTo>
                <a:close/>
                <a:moveTo>
                  <a:pt x="146" y="315"/>
                </a:moveTo>
                <a:cubicBezTo>
                  <a:pt x="146" y="316"/>
                  <a:pt x="147" y="317"/>
                  <a:pt x="147" y="318"/>
                </a:cubicBezTo>
                <a:cubicBezTo>
                  <a:pt x="147" y="317"/>
                  <a:pt x="150" y="320"/>
                  <a:pt x="149" y="319"/>
                </a:cubicBezTo>
                <a:cubicBezTo>
                  <a:pt x="149" y="318"/>
                  <a:pt x="148" y="317"/>
                  <a:pt x="147" y="315"/>
                </a:cubicBezTo>
                <a:cubicBezTo>
                  <a:pt x="146" y="314"/>
                  <a:pt x="145" y="313"/>
                  <a:pt x="144" y="312"/>
                </a:cubicBezTo>
                <a:cubicBezTo>
                  <a:pt x="145" y="313"/>
                  <a:pt x="145" y="314"/>
                  <a:pt x="146" y="315"/>
                </a:cubicBezTo>
                <a:close/>
                <a:moveTo>
                  <a:pt x="132" y="196"/>
                </a:moveTo>
                <a:cubicBezTo>
                  <a:pt x="133" y="194"/>
                  <a:pt x="133" y="193"/>
                  <a:pt x="134" y="192"/>
                </a:cubicBezTo>
                <a:cubicBezTo>
                  <a:pt x="135" y="190"/>
                  <a:pt x="134" y="191"/>
                  <a:pt x="134" y="190"/>
                </a:cubicBezTo>
                <a:cubicBezTo>
                  <a:pt x="134" y="190"/>
                  <a:pt x="133" y="191"/>
                  <a:pt x="133" y="192"/>
                </a:cubicBezTo>
                <a:cubicBezTo>
                  <a:pt x="132" y="193"/>
                  <a:pt x="132" y="194"/>
                  <a:pt x="132" y="196"/>
                </a:cubicBezTo>
                <a:cubicBezTo>
                  <a:pt x="131" y="198"/>
                  <a:pt x="131" y="198"/>
                  <a:pt x="131" y="198"/>
                </a:cubicBezTo>
                <a:cubicBezTo>
                  <a:pt x="131" y="198"/>
                  <a:pt x="131" y="199"/>
                  <a:pt x="130" y="200"/>
                </a:cubicBezTo>
                <a:cubicBezTo>
                  <a:pt x="131" y="199"/>
                  <a:pt x="131" y="198"/>
                  <a:pt x="131" y="198"/>
                </a:cubicBezTo>
                <a:cubicBezTo>
                  <a:pt x="132" y="197"/>
                  <a:pt x="132" y="196"/>
                  <a:pt x="132" y="196"/>
                </a:cubicBezTo>
                <a:close/>
                <a:moveTo>
                  <a:pt x="173" y="332"/>
                </a:moveTo>
                <a:cubicBezTo>
                  <a:pt x="174" y="333"/>
                  <a:pt x="175" y="334"/>
                  <a:pt x="176" y="334"/>
                </a:cubicBezTo>
                <a:cubicBezTo>
                  <a:pt x="177" y="334"/>
                  <a:pt x="176" y="334"/>
                  <a:pt x="175" y="333"/>
                </a:cubicBezTo>
                <a:cubicBezTo>
                  <a:pt x="175" y="333"/>
                  <a:pt x="174" y="332"/>
                  <a:pt x="175" y="333"/>
                </a:cubicBezTo>
                <a:cubicBezTo>
                  <a:pt x="175" y="333"/>
                  <a:pt x="176" y="333"/>
                  <a:pt x="176" y="334"/>
                </a:cubicBezTo>
                <a:cubicBezTo>
                  <a:pt x="177" y="334"/>
                  <a:pt x="178" y="335"/>
                  <a:pt x="180" y="336"/>
                </a:cubicBezTo>
                <a:cubicBezTo>
                  <a:pt x="181" y="336"/>
                  <a:pt x="182" y="337"/>
                  <a:pt x="183" y="338"/>
                </a:cubicBezTo>
                <a:cubicBezTo>
                  <a:pt x="182" y="337"/>
                  <a:pt x="182" y="337"/>
                  <a:pt x="181" y="336"/>
                </a:cubicBezTo>
                <a:cubicBezTo>
                  <a:pt x="178" y="334"/>
                  <a:pt x="176" y="333"/>
                  <a:pt x="173" y="332"/>
                </a:cubicBezTo>
                <a:cubicBezTo>
                  <a:pt x="173" y="331"/>
                  <a:pt x="172" y="331"/>
                  <a:pt x="173" y="332"/>
                </a:cubicBezTo>
                <a:close/>
                <a:moveTo>
                  <a:pt x="51" y="94"/>
                </a:moveTo>
                <a:cubicBezTo>
                  <a:pt x="52" y="92"/>
                  <a:pt x="53" y="91"/>
                  <a:pt x="53" y="91"/>
                </a:cubicBezTo>
                <a:cubicBezTo>
                  <a:pt x="52" y="91"/>
                  <a:pt x="51" y="93"/>
                  <a:pt x="50" y="94"/>
                </a:cubicBezTo>
                <a:cubicBezTo>
                  <a:pt x="48" y="97"/>
                  <a:pt x="46" y="100"/>
                  <a:pt x="44" y="102"/>
                </a:cubicBezTo>
                <a:cubicBezTo>
                  <a:pt x="46" y="101"/>
                  <a:pt x="48" y="98"/>
                  <a:pt x="49" y="97"/>
                </a:cubicBezTo>
                <a:cubicBezTo>
                  <a:pt x="49" y="97"/>
                  <a:pt x="50" y="96"/>
                  <a:pt x="52" y="93"/>
                </a:cubicBezTo>
                <a:cubicBezTo>
                  <a:pt x="51" y="94"/>
                  <a:pt x="48" y="97"/>
                  <a:pt x="51" y="94"/>
                </a:cubicBezTo>
                <a:close/>
                <a:moveTo>
                  <a:pt x="88" y="407"/>
                </a:moveTo>
                <a:cubicBezTo>
                  <a:pt x="88" y="407"/>
                  <a:pt x="88" y="407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lose/>
                <a:moveTo>
                  <a:pt x="52" y="93"/>
                </a:moveTo>
                <a:cubicBezTo>
                  <a:pt x="52" y="93"/>
                  <a:pt x="52" y="93"/>
                  <a:pt x="52" y="93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3"/>
                  <a:pt x="52" y="93"/>
                  <a:pt x="52" y="93"/>
                </a:cubicBezTo>
                <a:close/>
                <a:moveTo>
                  <a:pt x="65" y="87"/>
                </a:moveTo>
                <a:cubicBezTo>
                  <a:pt x="66" y="86"/>
                  <a:pt x="67" y="84"/>
                  <a:pt x="69" y="83"/>
                </a:cubicBezTo>
                <a:cubicBezTo>
                  <a:pt x="70" y="81"/>
                  <a:pt x="71" y="80"/>
                  <a:pt x="72" y="79"/>
                </a:cubicBezTo>
                <a:cubicBezTo>
                  <a:pt x="75" y="76"/>
                  <a:pt x="77" y="74"/>
                  <a:pt x="80" y="72"/>
                </a:cubicBezTo>
                <a:cubicBezTo>
                  <a:pt x="79" y="72"/>
                  <a:pt x="79" y="71"/>
                  <a:pt x="77" y="72"/>
                </a:cubicBezTo>
                <a:cubicBezTo>
                  <a:pt x="72" y="78"/>
                  <a:pt x="68" y="83"/>
                  <a:pt x="65" y="87"/>
                </a:cubicBezTo>
                <a:close/>
                <a:moveTo>
                  <a:pt x="80" y="72"/>
                </a:move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1"/>
                  <a:pt x="80" y="71"/>
                  <a:pt x="80" y="71"/>
                </a:cubicBezTo>
                <a:lnTo>
                  <a:pt x="80" y="72"/>
                </a:lnTo>
                <a:close/>
                <a:moveTo>
                  <a:pt x="51" y="102"/>
                </a:moveTo>
                <a:cubicBezTo>
                  <a:pt x="54" y="97"/>
                  <a:pt x="57" y="94"/>
                  <a:pt x="57" y="93"/>
                </a:cubicBezTo>
                <a:cubicBezTo>
                  <a:pt x="57" y="92"/>
                  <a:pt x="58" y="91"/>
                  <a:pt x="59" y="89"/>
                </a:cubicBezTo>
                <a:cubicBezTo>
                  <a:pt x="60" y="89"/>
                  <a:pt x="61" y="88"/>
                  <a:pt x="61" y="87"/>
                </a:cubicBezTo>
                <a:cubicBezTo>
                  <a:pt x="65" y="83"/>
                  <a:pt x="65" y="83"/>
                  <a:pt x="64" y="83"/>
                </a:cubicBezTo>
                <a:cubicBezTo>
                  <a:pt x="63" y="83"/>
                  <a:pt x="63" y="83"/>
                  <a:pt x="64" y="82"/>
                </a:cubicBezTo>
                <a:cubicBezTo>
                  <a:pt x="65" y="81"/>
                  <a:pt x="66" y="79"/>
                  <a:pt x="68" y="77"/>
                </a:cubicBezTo>
                <a:cubicBezTo>
                  <a:pt x="71" y="75"/>
                  <a:pt x="73" y="72"/>
                  <a:pt x="75" y="70"/>
                </a:cubicBezTo>
                <a:cubicBezTo>
                  <a:pt x="77" y="68"/>
                  <a:pt x="79" y="66"/>
                  <a:pt x="81" y="64"/>
                </a:cubicBezTo>
                <a:cubicBezTo>
                  <a:pt x="78" y="67"/>
                  <a:pt x="75" y="69"/>
                  <a:pt x="73" y="71"/>
                </a:cubicBezTo>
                <a:cubicBezTo>
                  <a:pt x="70" y="74"/>
                  <a:pt x="68" y="76"/>
                  <a:pt x="66" y="78"/>
                </a:cubicBezTo>
                <a:cubicBezTo>
                  <a:pt x="61" y="82"/>
                  <a:pt x="57" y="86"/>
                  <a:pt x="52" y="93"/>
                </a:cubicBezTo>
                <a:cubicBezTo>
                  <a:pt x="52" y="94"/>
                  <a:pt x="45" y="103"/>
                  <a:pt x="42" y="108"/>
                </a:cubicBezTo>
                <a:cubicBezTo>
                  <a:pt x="44" y="106"/>
                  <a:pt x="45" y="103"/>
                  <a:pt x="47" y="101"/>
                </a:cubicBezTo>
                <a:cubicBezTo>
                  <a:pt x="49" y="99"/>
                  <a:pt x="50" y="97"/>
                  <a:pt x="51" y="96"/>
                </a:cubicBezTo>
                <a:cubicBezTo>
                  <a:pt x="52" y="96"/>
                  <a:pt x="53" y="95"/>
                  <a:pt x="53" y="95"/>
                </a:cubicBezTo>
                <a:cubicBezTo>
                  <a:pt x="51" y="97"/>
                  <a:pt x="49" y="100"/>
                  <a:pt x="49" y="100"/>
                </a:cubicBezTo>
                <a:cubicBezTo>
                  <a:pt x="49" y="100"/>
                  <a:pt x="49" y="98"/>
                  <a:pt x="48" y="101"/>
                </a:cubicBezTo>
                <a:cubicBezTo>
                  <a:pt x="47" y="103"/>
                  <a:pt x="45" y="105"/>
                  <a:pt x="44" y="107"/>
                </a:cubicBezTo>
                <a:cubicBezTo>
                  <a:pt x="43" y="109"/>
                  <a:pt x="41" y="111"/>
                  <a:pt x="40" y="113"/>
                </a:cubicBezTo>
                <a:cubicBezTo>
                  <a:pt x="39" y="115"/>
                  <a:pt x="38" y="117"/>
                  <a:pt x="37" y="119"/>
                </a:cubicBezTo>
                <a:cubicBezTo>
                  <a:pt x="35" y="122"/>
                  <a:pt x="34" y="125"/>
                  <a:pt x="32" y="127"/>
                </a:cubicBezTo>
                <a:cubicBezTo>
                  <a:pt x="34" y="123"/>
                  <a:pt x="36" y="120"/>
                  <a:pt x="38" y="117"/>
                </a:cubicBezTo>
                <a:cubicBezTo>
                  <a:pt x="35" y="121"/>
                  <a:pt x="33" y="125"/>
                  <a:pt x="31" y="129"/>
                </a:cubicBezTo>
                <a:cubicBezTo>
                  <a:pt x="30" y="131"/>
                  <a:pt x="29" y="134"/>
                  <a:pt x="28" y="136"/>
                </a:cubicBezTo>
                <a:cubicBezTo>
                  <a:pt x="27" y="138"/>
                  <a:pt x="26" y="140"/>
                  <a:pt x="25" y="143"/>
                </a:cubicBezTo>
                <a:cubicBezTo>
                  <a:pt x="28" y="137"/>
                  <a:pt x="32" y="128"/>
                  <a:pt x="36" y="123"/>
                </a:cubicBezTo>
                <a:cubicBezTo>
                  <a:pt x="37" y="121"/>
                  <a:pt x="40" y="116"/>
                  <a:pt x="38" y="121"/>
                </a:cubicBezTo>
                <a:cubicBezTo>
                  <a:pt x="37" y="124"/>
                  <a:pt x="38" y="123"/>
                  <a:pt x="39" y="122"/>
                </a:cubicBezTo>
                <a:cubicBezTo>
                  <a:pt x="39" y="122"/>
                  <a:pt x="42" y="118"/>
                  <a:pt x="42" y="117"/>
                </a:cubicBezTo>
                <a:cubicBezTo>
                  <a:pt x="41" y="117"/>
                  <a:pt x="42" y="116"/>
                  <a:pt x="42" y="116"/>
                </a:cubicBezTo>
                <a:cubicBezTo>
                  <a:pt x="43" y="115"/>
                  <a:pt x="45" y="113"/>
                  <a:pt x="46" y="111"/>
                </a:cubicBezTo>
                <a:cubicBezTo>
                  <a:pt x="46" y="111"/>
                  <a:pt x="46" y="109"/>
                  <a:pt x="47" y="108"/>
                </a:cubicBezTo>
                <a:cubicBezTo>
                  <a:pt x="48" y="106"/>
                  <a:pt x="50" y="104"/>
                  <a:pt x="51" y="102"/>
                </a:cubicBezTo>
                <a:close/>
                <a:moveTo>
                  <a:pt x="129" y="451"/>
                </a:moveTo>
                <a:cubicBezTo>
                  <a:pt x="129" y="451"/>
                  <a:pt x="129" y="451"/>
                  <a:pt x="129" y="451"/>
                </a:cubicBezTo>
                <a:cubicBezTo>
                  <a:pt x="129" y="451"/>
                  <a:pt x="129" y="451"/>
                  <a:pt x="129" y="451"/>
                </a:cubicBezTo>
                <a:cubicBezTo>
                  <a:pt x="129" y="451"/>
                  <a:pt x="129" y="451"/>
                  <a:pt x="129" y="451"/>
                </a:cubicBezTo>
                <a:cubicBezTo>
                  <a:pt x="129" y="451"/>
                  <a:pt x="129" y="451"/>
                  <a:pt x="129" y="451"/>
                </a:cubicBezTo>
                <a:cubicBezTo>
                  <a:pt x="129" y="451"/>
                  <a:pt x="129" y="451"/>
                  <a:pt x="129" y="451"/>
                </a:cubicBezTo>
                <a:close/>
                <a:moveTo>
                  <a:pt x="127" y="449"/>
                </a:moveTo>
                <a:cubicBezTo>
                  <a:pt x="124" y="447"/>
                  <a:pt x="121" y="445"/>
                  <a:pt x="118" y="444"/>
                </a:cubicBezTo>
                <a:cubicBezTo>
                  <a:pt x="120" y="445"/>
                  <a:pt x="122" y="447"/>
                  <a:pt x="124" y="448"/>
                </a:cubicBezTo>
                <a:cubicBezTo>
                  <a:pt x="127" y="449"/>
                  <a:pt x="129" y="450"/>
                  <a:pt x="129" y="451"/>
                </a:cubicBezTo>
                <a:cubicBezTo>
                  <a:pt x="131" y="452"/>
                  <a:pt x="132" y="452"/>
                  <a:pt x="136" y="453"/>
                </a:cubicBezTo>
                <a:cubicBezTo>
                  <a:pt x="133" y="452"/>
                  <a:pt x="130" y="450"/>
                  <a:pt x="127" y="449"/>
                </a:cubicBezTo>
                <a:close/>
                <a:moveTo>
                  <a:pt x="129" y="451"/>
                </a:move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22" y="447"/>
                  <a:pt x="122" y="447"/>
                </a:cubicBezTo>
                <a:cubicBezTo>
                  <a:pt x="115" y="443"/>
                  <a:pt x="115" y="443"/>
                  <a:pt x="115" y="443"/>
                </a:cubicBezTo>
                <a:cubicBezTo>
                  <a:pt x="108" y="439"/>
                  <a:pt x="108" y="439"/>
                  <a:pt x="108" y="439"/>
                </a:cubicBezTo>
                <a:cubicBezTo>
                  <a:pt x="105" y="437"/>
                  <a:pt x="105" y="437"/>
                  <a:pt x="105" y="437"/>
                </a:cubicBezTo>
                <a:cubicBezTo>
                  <a:pt x="102" y="435"/>
                  <a:pt x="102" y="435"/>
                  <a:pt x="102" y="435"/>
                </a:cubicBezTo>
                <a:cubicBezTo>
                  <a:pt x="106" y="438"/>
                  <a:pt x="110" y="440"/>
                  <a:pt x="114" y="443"/>
                </a:cubicBezTo>
                <a:cubicBezTo>
                  <a:pt x="117" y="444"/>
                  <a:pt x="119" y="446"/>
                  <a:pt x="121" y="447"/>
                </a:cubicBezTo>
                <a:cubicBezTo>
                  <a:pt x="123" y="448"/>
                  <a:pt x="125" y="449"/>
                  <a:pt x="128" y="451"/>
                </a:cubicBezTo>
                <a:cubicBezTo>
                  <a:pt x="128" y="451"/>
                  <a:pt x="128" y="451"/>
                  <a:pt x="129" y="451"/>
                </a:cubicBezTo>
                <a:close/>
                <a:moveTo>
                  <a:pt x="118" y="444"/>
                </a:moveTo>
                <a:cubicBezTo>
                  <a:pt x="118" y="444"/>
                  <a:pt x="118" y="444"/>
                  <a:pt x="118" y="444"/>
                </a:cubicBezTo>
                <a:cubicBezTo>
                  <a:pt x="118" y="444"/>
                  <a:pt x="118" y="444"/>
                  <a:pt x="118" y="444"/>
                </a:cubicBezTo>
                <a:cubicBezTo>
                  <a:pt x="118" y="444"/>
                  <a:pt x="118" y="444"/>
                  <a:pt x="118" y="444"/>
                </a:cubicBezTo>
                <a:close/>
                <a:moveTo>
                  <a:pt x="132" y="465"/>
                </a:moveTo>
                <a:cubicBezTo>
                  <a:pt x="136" y="466"/>
                  <a:pt x="140" y="468"/>
                  <a:pt x="145" y="470"/>
                </a:cubicBezTo>
                <a:cubicBezTo>
                  <a:pt x="142" y="469"/>
                  <a:pt x="140" y="468"/>
                  <a:pt x="137" y="467"/>
                </a:cubicBezTo>
                <a:cubicBezTo>
                  <a:pt x="135" y="466"/>
                  <a:pt x="132" y="465"/>
                  <a:pt x="130" y="464"/>
                </a:cubicBezTo>
                <a:cubicBezTo>
                  <a:pt x="129" y="463"/>
                  <a:pt x="126" y="462"/>
                  <a:pt x="128" y="464"/>
                </a:cubicBezTo>
                <a:cubicBezTo>
                  <a:pt x="130" y="465"/>
                  <a:pt x="132" y="466"/>
                  <a:pt x="135" y="467"/>
                </a:cubicBezTo>
                <a:cubicBezTo>
                  <a:pt x="138" y="468"/>
                  <a:pt x="130" y="464"/>
                  <a:pt x="132" y="465"/>
                </a:cubicBezTo>
                <a:close/>
                <a:moveTo>
                  <a:pt x="190" y="438"/>
                </a:moveTo>
                <a:cubicBezTo>
                  <a:pt x="184" y="436"/>
                  <a:pt x="178" y="434"/>
                  <a:pt x="172" y="433"/>
                </a:cubicBezTo>
                <a:cubicBezTo>
                  <a:pt x="178" y="435"/>
                  <a:pt x="184" y="437"/>
                  <a:pt x="190" y="438"/>
                </a:cubicBezTo>
                <a:close/>
                <a:moveTo>
                  <a:pt x="150" y="449"/>
                </a:moveTo>
                <a:cubicBezTo>
                  <a:pt x="148" y="448"/>
                  <a:pt x="146" y="447"/>
                  <a:pt x="144" y="447"/>
                </a:cubicBezTo>
                <a:cubicBezTo>
                  <a:pt x="140" y="445"/>
                  <a:pt x="136" y="443"/>
                  <a:pt x="131" y="441"/>
                </a:cubicBezTo>
                <a:cubicBezTo>
                  <a:pt x="135" y="443"/>
                  <a:pt x="140" y="445"/>
                  <a:pt x="144" y="447"/>
                </a:cubicBezTo>
                <a:cubicBezTo>
                  <a:pt x="146" y="448"/>
                  <a:pt x="148" y="449"/>
                  <a:pt x="150" y="450"/>
                </a:cubicBezTo>
                <a:cubicBezTo>
                  <a:pt x="153" y="451"/>
                  <a:pt x="155" y="452"/>
                  <a:pt x="157" y="453"/>
                </a:cubicBezTo>
                <a:cubicBezTo>
                  <a:pt x="157" y="453"/>
                  <a:pt x="159" y="453"/>
                  <a:pt x="161" y="454"/>
                </a:cubicBezTo>
                <a:cubicBezTo>
                  <a:pt x="163" y="454"/>
                  <a:pt x="164" y="455"/>
                  <a:pt x="163" y="454"/>
                </a:cubicBezTo>
                <a:cubicBezTo>
                  <a:pt x="161" y="454"/>
                  <a:pt x="158" y="453"/>
                  <a:pt x="157" y="452"/>
                </a:cubicBezTo>
                <a:cubicBezTo>
                  <a:pt x="155" y="451"/>
                  <a:pt x="152" y="450"/>
                  <a:pt x="150" y="449"/>
                </a:cubicBezTo>
                <a:close/>
                <a:moveTo>
                  <a:pt x="88" y="407"/>
                </a:moveTo>
                <a:cubicBezTo>
                  <a:pt x="88" y="407"/>
                  <a:pt x="88" y="407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ubicBezTo>
                  <a:pt x="90" y="408"/>
                  <a:pt x="92" y="411"/>
                  <a:pt x="93" y="411"/>
                </a:cubicBezTo>
                <a:cubicBezTo>
                  <a:pt x="90" y="408"/>
                  <a:pt x="91" y="408"/>
                  <a:pt x="90" y="407"/>
                </a:cubicBezTo>
                <a:cubicBezTo>
                  <a:pt x="87" y="405"/>
                  <a:pt x="84" y="402"/>
                  <a:pt x="80" y="399"/>
                </a:cubicBezTo>
                <a:cubicBezTo>
                  <a:pt x="79" y="397"/>
                  <a:pt x="77" y="396"/>
                  <a:pt x="75" y="394"/>
                </a:cubicBezTo>
                <a:cubicBezTo>
                  <a:pt x="74" y="392"/>
                  <a:pt x="72" y="390"/>
                  <a:pt x="70" y="388"/>
                </a:cubicBezTo>
                <a:cubicBezTo>
                  <a:pt x="72" y="390"/>
                  <a:pt x="74" y="392"/>
                  <a:pt x="75" y="394"/>
                </a:cubicBezTo>
                <a:cubicBezTo>
                  <a:pt x="77" y="396"/>
                  <a:pt x="78" y="397"/>
                  <a:pt x="80" y="399"/>
                </a:cubicBezTo>
                <a:cubicBezTo>
                  <a:pt x="83" y="402"/>
                  <a:pt x="86" y="404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lose/>
                <a:moveTo>
                  <a:pt x="122" y="445"/>
                </a:moveTo>
                <a:cubicBezTo>
                  <a:pt x="119" y="443"/>
                  <a:pt x="116" y="442"/>
                  <a:pt x="113" y="440"/>
                </a:cubicBezTo>
                <a:cubicBezTo>
                  <a:pt x="111" y="438"/>
                  <a:pt x="116" y="441"/>
                  <a:pt x="112" y="438"/>
                </a:cubicBezTo>
                <a:cubicBezTo>
                  <a:pt x="110" y="437"/>
                  <a:pt x="108" y="436"/>
                  <a:pt x="107" y="436"/>
                </a:cubicBezTo>
                <a:cubicBezTo>
                  <a:pt x="105" y="435"/>
                  <a:pt x="104" y="434"/>
                  <a:pt x="103" y="433"/>
                </a:cubicBezTo>
                <a:cubicBezTo>
                  <a:pt x="102" y="433"/>
                  <a:pt x="101" y="433"/>
                  <a:pt x="99" y="431"/>
                </a:cubicBezTo>
                <a:cubicBezTo>
                  <a:pt x="105" y="436"/>
                  <a:pt x="111" y="441"/>
                  <a:pt x="118" y="444"/>
                </a:cubicBezTo>
                <a:cubicBezTo>
                  <a:pt x="115" y="442"/>
                  <a:pt x="115" y="442"/>
                  <a:pt x="122" y="445"/>
                </a:cubicBezTo>
                <a:close/>
                <a:moveTo>
                  <a:pt x="111" y="427"/>
                </a:moveTo>
                <a:cubicBezTo>
                  <a:pt x="110" y="426"/>
                  <a:pt x="108" y="425"/>
                  <a:pt x="107" y="424"/>
                </a:cubicBezTo>
                <a:cubicBezTo>
                  <a:pt x="106" y="423"/>
                  <a:pt x="108" y="425"/>
                  <a:pt x="109" y="425"/>
                </a:cubicBezTo>
                <a:cubicBezTo>
                  <a:pt x="113" y="428"/>
                  <a:pt x="113" y="428"/>
                  <a:pt x="113" y="427"/>
                </a:cubicBezTo>
                <a:cubicBezTo>
                  <a:pt x="112" y="426"/>
                  <a:pt x="109" y="424"/>
                  <a:pt x="106" y="422"/>
                </a:cubicBezTo>
                <a:cubicBezTo>
                  <a:pt x="103" y="420"/>
                  <a:pt x="100" y="417"/>
                  <a:pt x="96" y="415"/>
                </a:cubicBezTo>
                <a:cubicBezTo>
                  <a:pt x="93" y="412"/>
                  <a:pt x="90" y="409"/>
                  <a:pt x="88" y="407"/>
                </a:cubicBezTo>
                <a:cubicBezTo>
                  <a:pt x="88" y="407"/>
                  <a:pt x="88" y="407"/>
                  <a:pt x="88" y="407"/>
                </a:cubicBezTo>
                <a:cubicBezTo>
                  <a:pt x="86" y="405"/>
                  <a:pt x="87" y="407"/>
                  <a:pt x="86" y="406"/>
                </a:cubicBezTo>
                <a:cubicBezTo>
                  <a:pt x="89" y="409"/>
                  <a:pt x="90" y="411"/>
                  <a:pt x="95" y="415"/>
                </a:cubicBezTo>
                <a:cubicBezTo>
                  <a:pt x="97" y="417"/>
                  <a:pt x="100" y="419"/>
                  <a:pt x="103" y="421"/>
                </a:cubicBezTo>
                <a:cubicBezTo>
                  <a:pt x="105" y="423"/>
                  <a:pt x="108" y="425"/>
                  <a:pt x="111" y="427"/>
                </a:cubicBezTo>
                <a:close/>
                <a:moveTo>
                  <a:pt x="118" y="444"/>
                </a:moveTo>
                <a:cubicBezTo>
                  <a:pt x="118" y="444"/>
                  <a:pt x="118" y="444"/>
                  <a:pt x="118" y="444"/>
                </a:cubicBezTo>
                <a:cubicBezTo>
                  <a:pt x="118" y="444"/>
                  <a:pt x="118" y="444"/>
                  <a:pt x="118" y="444"/>
                </a:cubicBezTo>
                <a:close/>
                <a:moveTo>
                  <a:pt x="146" y="327"/>
                </a:moveTo>
                <a:cubicBezTo>
                  <a:pt x="146" y="328"/>
                  <a:pt x="144" y="325"/>
                  <a:pt x="143" y="326"/>
                </a:cubicBezTo>
                <a:cubicBezTo>
                  <a:pt x="145" y="327"/>
                  <a:pt x="146" y="329"/>
                  <a:pt x="148" y="330"/>
                </a:cubicBezTo>
                <a:cubicBezTo>
                  <a:pt x="150" y="332"/>
                  <a:pt x="149" y="331"/>
                  <a:pt x="149" y="330"/>
                </a:cubicBezTo>
                <a:cubicBezTo>
                  <a:pt x="148" y="330"/>
                  <a:pt x="146" y="327"/>
                  <a:pt x="146" y="327"/>
                </a:cubicBezTo>
                <a:close/>
                <a:moveTo>
                  <a:pt x="221" y="460"/>
                </a:moveTo>
                <a:cubicBezTo>
                  <a:pt x="229" y="461"/>
                  <a:pt x="229" y="461"/>
                  <a:pt x="241" y="461"/>
                </a:cubicBezTo>
                <a:cubicBezTo>
                  <a:pt x="238" y="461"/>
                  <a:pt x="236" y="460"/>
                  <a:pt x="234" y="460"/>
                </a:cubicBezTo>
                <a:cubicBezTo>
                  <a:pt x="235" y="460"/>
                  <a:pt x="240" y="460"/>
                  <a:pt x="239" y="460"/>
                </a:cubicBezTo>
                <a:cubicBezTo>
                  <a:pt x="234" y="459"/>
                  <a:pt x="230" y="460"/>
                  <a:pt x="224" y="460"/>
                </a:cubicBezTo>
                <a:cubicBezTo>
                  <a:pt x="226" y="460"/>
                  <a:pt x="230" y="460"/>
                  <a:pt x="230" y="461"/>
                </a:cubicBezTo>
                <a:cubicBezTo>
                  <a:pt x="227" y="461"/>
                  <a:pt x="223" y="460"/>
                  <a:pt x="221" y="460"/>
                </a:cubicBezTo>
                <a:close/>
                <a:moveTo>
                  <a:pt x="375" y="93"/>
                </a:moveTo>
                <a:cubicBezTo>
                  <a:pt x="376" y="93"/>
                  <a:pt x="376" y="93"/>
                  <a:pt x="376" y="93"/>
                </a:cubicBezTo>
                <a:cubicBezTo>
                  <a:pt x="376" y="93"/>
                  <a:pt x="376" y="93"/>
                  <a:pt x="376" y="93"/>
                </a:cubicBezTo>
                <a:cubicBezTo>
                  <a:pt x="376" y="93"/>
                  <a:pt x="375" y="93"/>
                  <a:pt x="375" y="93"/>
                </a:cubicBezTo>
                <a:close/>
                <a:moveTo>
                  <a:pt x="168" y="454"/>
                </a:moveTo>
                <a:cubicBezTo>
                  <a:pt x="169" y="455"/>
                  <a:pt x="172" y="456"/>
                  <a:pt x="173" y="456"/>
                </a:cubicBezTo>
                <a:cubicBezTo>
                  <a:pt x="168" y="454"/>
                  <a:pt x="161" y="452"/>
                  <a:pt x="158" y="451"/>
                </a:cubicBezTo>
                <a:cubicBezTo>
                  <a:pt x="150" y="447"/>
                  <a:pt x="147" y="446"/>
                  <a:pt x="144" y="445"/>
                </a:cubicBezTo>
                <a:cubicBezTo>
                  <a:pt x="149" y="448"/>
                  <a:pt x="159" y="451"/>
                  <a:pt x="162" y="453"/>
                </a:cubicBezTo>
                <a:cubicBezTo>
                  <a:pt x="159" y="452"/>
                  <a:pt x="157" y="451"/>
                  <a:pt x="154" y="450"/>
                </a:cubicBezTo>
                <a:cubicBezTo>
                  <a:pt x="151" y="449"/>
                  <a:pt x="149" y="448"/>
                  <a:pt x="147" y="447"/>
                </a:cubicBezTo>
                <a:cubicBezTo>
                  <a:pt x="148" y="448"/>
                  <a:pt x="149" y="449"/>
                  <a:pt x="151" y="449"/>
                </a:cubicBezTo>
                <a:cubicBezTo>
                  <a:pt x="152" y="450"/>
                  <a:pt x="154" y="450"/>
                  <a:pt x="155" y="451"/>
                </a:cubicBezTo>
                <a:cubicBezTo>
                  <a:pt x="158" y="452"/>
                  <a:pt x="161" y="453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3" y="454"/>
                  <a:pt x="163" y="454"/>
                  <a:pt x="163" y="454"/>
                </a:cubicBezTo>
                <a:cubicBezTo>
                  <a:pt x="168" y="456"/>
                  <a:pt x="172" y="457"/>
                  <a:pt x="177" y="459"/>
                </a:cubicBezTo>
                <a:cubicBezTo>
                  <a:pt x="179" y="459"/>
                  <a:pt x="181" y="460"/>
                  <a:pt x="184" y="460"/>
                </a:cubicBezTo>
                <a:cubicBezTo>
                  <a:pt x="186" y="461"/>
                  <a:pt x="189" y="461"/>
                  <a:pt x="191" y="462"/>
                </a:cubicBezTo>
                <a:cubicBezTo>
                  <a:pt x="187" y="461"/>
                  <a:pt x="182" y="460"/>
                  <a:pt x="178" y="458"/>
                </a:cubicBezTo>
                <a:cubicBezTo>
                  <a:pt x="174" y="457"/>
                  <a:pt x="171" y="456"/>
                  <a:pt x="168" y="454"/>
                </a:cubicBezTo>
                <a:close/>
                <a:moveTo>
                  <a:pt x="149" y="321"/>
                </a:moveTo>
                <a:cubicBezTo>
                  <a:pt x="148" y="320"/>
                  <a:pt x="147" y="319"/>
                  <a:pt x="146" y="318"/>
                </a:cubicBezTo>
                <a:cubicBezTo>
                  <a:pt x="145" y="316"/>
                  <a:pt x="144" y="315"/>
                  <a:pt x="143" y="313"/>
                </a:cubicBezTo>
                <a:cubicBezTo>
                  <a:pt x="143" y="313"/>
                  <a:pt x="142" y="312"/>
                  <a:pt x="142" y="311"/>
                </a:cubicBezTo>
                <a:cubicBezTo>
                  <a:pt x="141" y="310"/>
                  <a:pt x="141" y="310"/>
                  <a:pt x="140" y="309"/>
                </a:cubicBezTo>
                <a:cubicBezTo>
                  <a:pt x="140" y="309"/>
                  <a:pt x="140" y="310"/>
                  <a:pt x="140" y="310"/>
                </a:cubicBezTo>
                <a:cubicBezTo>
                  <a:pt x="140" y="310"/>
                  <a:pt x="140" y="311"/>
                  <a:pt x="140" y="312"/>
                </a:cubicBezTo>
                <a:cubicBezTo>
                  <a:pt x="141" y="313"/>
                  <a:pt x="142" y="314"/>
                  <a:pt x="144" y="316"/>
                </a:cubicBezTo>
                <a:cubicBezTo>
                  <a:pt x="145" y="317"/>
                  <a:pt x="146" y="318"/>
                  <a:pt x="146" y="319"/>
                </a:cubicBezTo>
                <a:cubicBezTo>
                  <a:pt x="147" y="320"/>
                  <a:pt x="147" y="321"/>
                  <a:pt x="148" y="321"/>
                </a:cubicBezTo>
                <a:cubicBezTo>
                  <a:pt x="149" y="322"/>
                  <a:pt x="149" y="323"/>
                  <a:pt x="150" y="324"/>
                </a:cubicBezTo>
                <a:cubicBezTo>
                  <a:pt x="151" y="324"/>
                  <a:pt x="151" y="325"/>
                  <a:pt x="151" y="325"/>
                </a:cubicBezTo>
                <a:cubicBezTo>
                  <a:pt x="152" y="325"/>
                  <a:pt x="152" y="325"/>
                  <a:pt x="152" y="325"/>
                </a:cubicBezTo>
                <a:cubicBezTo>
                  <a:pt x="151" y="323"/>
                  <a:pt x="150" y="322"/>
                  <a:pt x="149" y="321"/>
                </a:cubicBezTo>
                <a:close/>
                <a:moveTo>
                  <a:pt x="203" y="461"/>
                </a:moveTo>
                <a:cubicBezTo>
                  <a:pt x="207" y="462"/>
                  <a:pt x="210" y="462"/>
                  <a:pt x="213" y="463"/>
                </a:cubicBezTo>
                <a:cubicBezTo>
                  <a:pt x="214" y="462"/>
                  <a:pt x="208" y="461"/>
                  <a:pt x="205" y="460"/>
                </a:cubicBezTo>
                <a:cubicBezTo>
                  <a:pt x="201" y="459"/>
                  <a:pt x="198" y="458"/>
                  <a:pt x="194" y="458"/>
                </a:cubicBezTo>
                <a:cubicBezTo>
                  <a:pt x="190" y="457"/>
                  <a:pt x="186" y="456"/>
                  <a:pt x="182" y="455"/>
                </a:cubicBezTo>
                <a:cubicBezTo>
                  <a:pt x="186" y="457"/>
                  <a:pt x="190" y="458"/>
                  <a:pt x="194" y="458"/>
                </a:cubicBezTo>
                <a:cubicBezTo>
                  <a:pt x="198" y="459"/>
                  <a:pt x="201" y="460"/>
                  <a:pt x="205" y="460"/>
                </a:cubicBezTo>
                <a:cubicBezTo>
                  <a:pt x="206" y="461"/>
                  <a:pt x="200" y="460"/>
                  <a:pt x="203" y="461"/>
                </a:cubicBezTo>
                <a:close/>
                <a:moveTo>
                  <a:pt x="324" y="434"/>
                </a:moveTo>
                <a:cubicBezTo>
                  <a:pt x="332" y="431"/>
                  <a:pt x="341" y="427"/>
                  <a:pt x="351" y="421"/>
                </a:cubicBezTo>
                <a:cubicBezTo>
                  <a:pt x="343" y="424"/>
                  <a:pt x="333" y="431"/>
                  <a:pt x="324" y="434"/>
                </a:cubicBezTo>
                <a:close/>
                <a:moveTo>
                  <a:pt x="182" y="349"/>
                </a:moveTo>
                <a:cubicBezTo>
                  <a:pt x="182" y="348"/>
                  <a:pt x="181" y="348"/>
                  <a:pt x="180" y="348"/>
                </a:cubicBezTo>
                <a:cubicBezTo>
                  <a:pt x="180" y="347"/>
                  <a:pt x="179" y="347"/>
                  <a:pt x="178" y="346"/>
                </a:cubicBezTo>
                <a:cubicBezTo>
                  <a:pt x="175" y="345"/>
                  <a:pt x="172" y="343"/>
                  <a:pt x="170" y="341"/>
                </a:cubicBezTo>
                <a:cubicBezTo>
                  <a:pt x="166" y="339"/>
                  <a:pt x="166" y="339"/>
                  <a:pt x="166" y="339"/>
                </a:cubicBezTo>
                <a:cubicBezTo>
                  <a:pt x="164" y="338"/>
                  <a:pt x="163" y="337"/>
                  <a:pt x="162" y="336"/>
                </a:cubicBezTo>
                <a:cubicBezTo>
                  <a:pt x="161" y="336"/>
                  <a:pt x="160" y="335"/>
                  <a:pt x="160" y="335"/>
                </a:cubicBezTo>
                <a:cubicBezTo>
                  <a:pt x="161" y="336"/>
                  <a:pt x="160" y="336"/>
                  <a:pt x="160" y="335"/>
                </a:cubicBezTo>
                <a:cubicBezTo>
                  <a:pt x="159" y="334"/>
                  <a:pt x="158" y="333"/>
                  <a:pt x="158" y="333"/>
                </a:cubicBezTo>
                <a:cubicBezTo>
                  <a:pt x="157" y="333"/>
                  <a:pt x="156" y="331"/>
                  <a:pt x="155" y="331"/>
                </a:cubicBezTo>
                <a:cubicBezTo>
                  <a:pt x="158" y="334"/>
                  <a:pt x="160" y="336"/>
                  <a:pt x="162" y="338"/>
                </a:cubicBezTo>
                <a:cubicBezTo>
                  <a:pt x="166" y="340"/>
                  <a:pt x="170" y="343"/>
                  <a:pt x="173" y="346"/>
                </a:cubicBezTo>
                <a:cubicBezTo>
                  <a:pt x="173" y="346"/>
                  <a:pt x="173" y="346"/>
                  <a:pt x="173" y="346"/>
                </a:cubicBezTo>
                <a:cubicBezTo>
                  <a:pt x="173" y="346"/>
                  <a:pt x="173" y="346"/>
                  <a:pt x="173" y="346"/>
                </a:cubicBezTo>
                <a:cubicBezTo>
                  <a:pt x="173" y="346"/>
                  <a:pt x="173" y="346"/>
                  <a:pt x="173" y="346"/>
                </a:cubicBezTo>
                <a:cubicBezTo>
                  <a:pt x="176" y="347"/>
                  <a:pt x="178" y="348"/>
                  <a:pt x="180" y="349"/>
                </a:cubicBezTo>
                <a:cubicBezTo>
                  <a:pt x="182" y="350"/>
                  <a:pt x="184" y="351"/>
                  <a:pt x="186" y="352"/>
                </a:cubicBezTo>
                <a:cubicBezTo>
                  <a:pt x="187" y="352"/>
                  <a:pt x="188" y="353"/>
                  <a:pt x="189" y="353"/>
                </a:cubicBezTo>
                <a:cubicBezTo>
                  <a:pt x="188" y="352"/>
                  <a:pt x="188" y="352"/>
                  <a:pt x="186" y="351"/>
                </a:cubicBezTo>
                <a:cubicBezTo>
                  <a:pt x="184" y="350"/>
                  <a:pt x="182" y="349"/>
                  <a:pt x="182" y="349"/>
                </a:cubicBezTo>
                <a:close/>
                <a:moveTo>
                  <a:pt x="193" y="449"/>
                </a:moveTo>
                <a:cubicBezTo>
                  <a:pt x="196" y="450"/>
                  <a:pt x="198" y="450"/>
                  <a:pt x="200" y="451"/>
                </a:cubicBezTo>
                <a:cubicBezTo>
                  <a:pt x="202" y="451"/>
                  <a:pt x="204" y="452"/>
                  <a:pt x="206" y="452"/>
                </a:cubicBezTo>
                <a:cubicBezTo>
                  <a:pt x="205" y="452"/>
                  <a:pt x="201" y="451"/>
                  <a:pt x="200" y="451"/>
                </a:cubicBezTo>
                <a:cubicBezTo>
                  <a:pt x="202" y="452"/>
                  <a:pt x="205" y="452"/>
                  <a:pt x="207" y="453"/>
                </a:cubicBezTo>
                <a:cubicBezTo>
                  <a:pt x="209" y="453"/>
                  <a:pt x="211" y="453"/>
                  <a:pt x="213" y="454"/>
                </a:cubicBezTo>
                <a:cubicBezTo>
                  <a:pt x="217" y="455"/>
                  <a:pt x="222" y="455"/>
                  <a:pt x="226" y="455"/>
                </a:cubicBezTo>
                <a:cubicBezTo>
                  <a:pt x="226" y="456"/>
                  <a:pt x="225" y="456"/>
                  <a:pt x="219" y="455"/>
                </a:cubicBezTo>
                <a:cubicBezTo>
                  <a:pt x="216" y="455"/>
                  <a:pt x="212" y="454"/>
                  <a:pt x="209" y="454"/>
                </a:cubicBezTo>
                <a:cubicBezTo>
                  <a:pt x="205" y="453"/>
                  <a:pt x="202" y="453"/>
                  <a:pt x="198" y="452"/>
                </a:cubicBezTo>
                <a:cubicBezTo>
                  <a:pt x="201" y="453"/>
                  <a:pt x="205" y="453"/>
                  <a:pt x="208" y="454"/>
                </a:cubicBezTo>
                <a:cubicBezTo>
                  <a:pt x="212" y="454"/>
                  <a:pt x="216" y="455"/>
                  <a:pt x="220" y="455"/>
                </a:cubicBezTo>
                <a:cubicBezTo>
                  <a:pt x="216" y="456"/>
                  <a:pt x="212" y="454"/>
                  <a:pt x="208" y="454"/>
                </a:cubicBezTo>
                <a:cubicBezTo>
                  <a:pt x="211" y="455"/>
                  <a:pt x="215" y="456"/>
                  <a:pt x="218" y="456"/>
                </a:cubicBezTo>
                <a:cubicBezTo>
                  <a:pt x="224" y="456"/>
                  <a:pt x="228" y="457"/>
                  <a:pt x="231" y="457"/>
                </a:cubicBezTo>
                <a:cubicBezTo>
                  <a:pt x="238" y="458"/>
                  <a:pt x="238" y="458"/>
                  <a:pt x="243" y="457"/>
                </a:cubicBezTo>
                <a:cubicBezTo>
                  <a:pt x="239" y="457"/>
                  <a:pt x="236" y="457"/>
                  <a:pt x="233" y="457"/>
                </a:cubicBezTo>
                <a:cubicBezTo>
                  <a:pt x="235" y="457"/>
                  <a:pt x="238" y="457"/>
                  <a:pt x="240" y="457"/>
                </a:cubicBezTo>
                <a:cubicBezTo>
                  <a:pt x="242" y="457"/>
                  <a:pt x="244" y="457"/>
                  <a:pt x="243" y="456"/>
                </a:cubicBezTo>
                <a:cubicBezTo>
                  <a:pt x="242" y="456"/>
                  <a:pt x="241" y="455"/>
                  <a:pt x="234" y="455"/>
                </a:cubicBezTo>
                <a:cubicBezTo>
                  <a:pt x="231" y="455"/>
                  <a:pt x="239" y="455"/>
                  <a:pt x="233" y="455"/>
                </a:cubicBezTo>
                <a:cubicBezTo>
                  <a:pt x="232" y="455"/>
                  <a:pt x="234" y="454"/>
                  <a:pt x="234" y="454"/>
                </a:cubicBezTo>
                <a:cubicBezTo>
                  <a:pt x="236" y="455"/>
                  <a:pt x="238" y="454"/>
                  <a:pt x="240" y="454"/>
                </a:cubicBezTo>
                <a:cubicBezTo>
                  <a:pt x="242" y="454"/>
                  <a:pt x="245" y="454"/>
                  <a:pt x="247" y="454"/>
                </a:cubicBezTo>
                <a:cubicBezTo>
                  <a:pt x="247" y="454"/>
                  <a:pt x="250" y="454"/>
                  <a:pt x="250" y="454"/>
                </a:cubicBezTo>
                <a:cubicBezTo>
                  <a:pt x="251" y="454"/>
                  <a:pt x="255" y="454"/>
                  <a:pt x="259" y="453"/>
                </a:cubicBezTo>
                <a:cubicBezTo>
                  <a:pt x="261" y="453"/>
                  <a:pt x="262" y="453"/>
                  <a:pt x="264" y="453"/>
                </a:cubicBezTo>
                <a:cubicBezTo>
                  <a:pt x="260" y="453"/>
                  <a:pt x="257" y="453"/>
                  <a:pt x="254" y="453"/>
                </a:cubicBezTo>
                <a:cubicBezTo>
                  <a:pt x="251" y="453"/>
                  <a:pt x="249" y="453"/>
                  <a:pt x="247" y="453"/>
                </a:cubicBezTo>
                <a:cubicBezTo>
                  <a:pt x="250" y="453"/>
                  <a:pt x="255" y="452"/>
                  <a:pt x="260" y="452"/>
                </a:cubicBezTo>
                <a:cubicBezTo>
                  <a:pt x="264" y="452"/>
                  <a:pt x="268" y="451"/>
                  <a:pt x="269" y="452"/>
                </a:cubicBezTo>
                <a:cubicBezTo>
                  <a:pt x="280" y="450"/>
                  <a:pt x="294" y="448"/>
                  <a:pt x="307" y="443"/>
                </a:cubicBezTo>
                <a:cubicBezTo>
                  <a:pt x="302" y="444"/>
                  <a:pt x="298" y="446"/>
                  <a:pt x="294" y="447"/>
                </a:cubicBezTo>
                <a:cubicBezTo>
                  <a:pt x="293" y="447"/>
                  <a:pt x="290" y="448"/>
                  <a:pt x="291" y="447"/>
                </a:cubicBezTo>
                <a:cubicBezTo>
                  <a:pt x="292" y="446"/>
                  <a:pt x="292" y="446"/>
                  <a:pt x="294" y="446"/>
                </a:cubicBezTo>
                <a:cubicBezTo>
                  <a:pt x="297" y="445"/>
                  <a:pt x="300" y="444"/>
                  <a:pt x="303" y="444"/>
                </a:cubicBezTo>
                <a:cubicBezTo>
                  <a:pt x="306" y="443"/>
                  <a:pt x="309" y="442"/>
                  <a:pt x="312" y="441"/>
                </a:cubicBezTo>
                <a:cubicBezTo>
                  <a:pt x="314" y="440"/>
                  <a:pt x="316" y="439"/>
                  <a:pt x="318" y="439"/>
                </a:cubicBezTo>
                <a:cubicBezTo>
                  <a:pt x="320" y="438"/>
                  <a:pt x="322" y="437"/>
                  <a:pt x="324" y="436"/>
                </a:cubicBezTo>
                <a:cubicBezTo>
                  <a:pt x="328" y="434"/>
                  <a:pt x="332" y="432"/>
                  <a:pt x="335" y="430"/>
                </a:cubicBezTo>
                <a:cubicBezTo>
                  <a:pt x="335" y="430"/>
                  <a:pt x="333" y="431"/>
                  <a:pt x="330" y="432"/>
                </a:cubicBezTo>
                <a:cubicBezTo>
                  <a:pt x="328" y="434"/>
                  <a:pt x="325" y="435"/>
                  <a:pt x="325" y="435"/>
                </a:cubicBezTo>
                <a:cubicBezTo>
                  <a:pt x="326" y="434"/>
                  <a:pt x="330" y="432"/>
                  <a:pt x="329" y="433"/>
                </a:cubicBezTo>
                <a:cubicBezTo>
                  <a:pt x="328" y="433"/>
                  <a:pt x="326" y="434"/>
                  <a:pt x="323" y="435"/>
                </a:cubicBezTo>
                <a:cubicBezTo>
                  <a:pt x="314" y="439"/>
                  <a:pt x="305" y="442"/>
                  <a:pt x="295" y="444"/>
                </a:cubicBezTo>
                <a:cubicBezTo>
                  <a:pt x="292" y="445"/>
                  <a:pt x="291" y="445"/>
                  <a:pt x="288" y="446"/>
                </a:cubicBezTo>
                <a:cubicBezTo>
                  <a:pt x="290" y="445"/>
                  <a:pt x="290" y="444"/>
                  <a:pt x="293" y="444"/>
                </a:cubicBezTo>
                <a:cubicBezTo>
                  <a:pt x="298" y="442"/>
                  <a:pt x="296" y="443"/>
                  <a:pt x="299" y="442"/>
                </a:cubicBezTo>
                <a:cubicBezTo>
                  <a:pt x="298" y="443"/>
                  <a:pt x="295" y="444"/>
                  <a:pt x="295" y="444"/>
                </a:cubicBezTo>
                <a:cubicBezTo>
                  <a:pt x="310" y="440"/>
                  <a:pt x="323" y="434"/>
                  <a:pt x="338" y="427"/>
                </a:cubicBezTo>
                <a:cubicBezTo>
                  <a:pt x="331" y="430"/>
                  <a:pt x="322" y="434"/>
                  <a:pt x="313" y="437"/>
                </a:cubicBezTo>
                <a:cubicBezTo>
                  <a:pt x="314" y="436"/>
                  <a:pt x="317" y="435"/>
                  <a:pt x="319" y="434"/>
                </a:cubicBezTo>
                <a:cubicBezTo>
                  <a:pt x="320" y="434"/>
                  <a:pt x="321" y="433"/>
                  <a:pt x="322" y="433"/>
                </a:cubicBezTo>
                <a:cubicBezTo>
                  <a:pt x="323" y="432"/>
                  <a:pt x="324" y="432"/>
                  <a:pt x="325" y="431"/>
                </a:cubicBezTo>
                <a:cubicBezTo>
                  <a:pt x="313" y="436"/>
                  <a:pt x="300" y="440"/>
                  <a:pt x="300" y="438"/>
                </a:cubicBezTo>
                <a:cubicBezTo>
                  <a:pt x="302" y="438"/>
                  <a:pt x="304" y="437"/>
                  <a:pt x="306" y="436"/>
                </a:cubicBezTo>
                <a:cubicBezTo>
                  <a:pt x="309" y="435"/>
                  <a:pt x="311" y="434"/>
                  <a:pt x="313" y="433"/>
                </a:cubicBezTo>
                <a:cubicBezTo>
                  <a:pt x="309" y="435"/>
                  <a:pt x="307" y="435"/>
                  <a:pt x="305" y="436"/>
                </a:cubicBezTo>
                <a:cubicBezTo>
                  <a:pt x="301" y="437"/>
                  <a:pt x="291" y="439"/>
                  <a:pt x="285" y="441"/>
                </a:cubicBezTo>
                <a:cubicBezTo>
                  <a:pt x="289" y="440"/>
                  <a:pt x="279" y="443"/>
                  <a:pt x="286" y="441"/>
                </a:cubicBezTo>
                <a:cubicBezTo>
                  <a:pt x="288" y="441"/>
                  <a:pt x="291" y="441"/>
                  <a:pt x="285" y="442"/>
                </a:cubicBezTo>
                <a:cubicBezTo>
                  <a:pt x="282" y="443"/>
                  <a:pt x="280" y="443"/>
                  <a:pt x="277" y="444"/>
                </a:cubicBezTo>
                <a:cubicBezTo>
                  <a:pt x="275" y="444"/>
                  <a:pt x="274" y="444"/>
                  <a:pt x="272" y="445"/>
                </a:cubicBezTo>
                <a:cubicBezTo>
                  <a:pt x="270" y="445"/>
                  <a:pt x="268" y="445"/>
                  <a:pt x="266" y="445"/>
                </a:cubicBezTo>
                <a:cubicBezTo>
                  <a:pt x="262" y="446"/>
                  <a:pt x="260" y="446"/>
                  <a:pt x="258" y="446"/>
                </a:cubicBezTo>
                <a:cubicBezTo>
                  <a:pt x="259" y="446"/>
                  <a:pt x="261" y="446"/>
                  <a:pt x="263" y="446"/>
                </a:cubicBezTo>
                <a:cubicBezTo>
                  <a:pt x="263" y="446"/>
                  <a:pt x="265" y="446"/>
                  <a:pt x="265" y="445"/>
                </a:cubicBezTo>
                <a:cubicBezTo>
                  <a:pt x="265" y="445"/>
                  <a:pt x="265" y="445"/>
                  <a:pt x="265" y="445"/>
                </a:cubicBezTo>
                <a:cubicBezTo>
                  <a:pt x="269" y="445"/>
                  <a:pt x="272" y="444"/>
                  <a:pt x="275" y="444"/>
                </a:cubicBezTo>
                <a:cubicBezTo>
                  <a:pt x="278" y="443"/>
                  <a:pt x="275" y="443"/>
                  <a:pt x="278" y="443"/>
                </a:cubicBezTo>
                <a:cubicBezTo>
                  <a:pt x="279" y="443"/>
                  <a:pt x="278" y="442"/>
                  <a:pt x="277" y="443"/>
                </a:cubicBezTo>
                <a:cubicBezTo>
                  <a:pt x="274" y="443"/>
                  <a:pt x="271" y="444"/>
                  <a:pt x="267" y="444"/>
                </a:cubicBezTo>
                <a:cubicBezTo>
                  <a:pt x="269" y="443"/>
                  <a:pt x="272" y="443"/>
                  <a:pt x="275" y="442"/>
                </a:cubicBezTo>
                <a:cubicBezTo>
                  <a:pt x="277" y="442"/>
                  <a:pt x="279" y="441"/>
                  <a:pt x="279" y="441"/>
                </a:cubicBezTo>
                <a:cubicBezTo>
                  <a:pt x="279" y="441"/>
                  <a:pt x="279" y="441"/>
                  <a:pt x="279" y="441"/>
                </a:cubicBezTo>
                <a:cubicBezTo>
                  <a:pt x="280" y="440"/>
                  <a:pt x="281" y="440"/>
                  <a:pt x="281" y="440"/>
                </a:cubicBezTo>
                <a:cubicBezTo>
                  <a:pt x="284" y="439"/>
                  <a:pt x="287" y="439"/>
                  <a:pt x="290" y="438"/>
                </a:cubicBezTo>
                <a:cubicBezTo>
                  <a:pt x="294" y="438"/>
                  <a:pt x="296" y="437"/>
                  <a:pt x="301" y="435"/>
                </a:cubicBezTo>
                <a:cubicBezTo>
                  <a:pt x="296" y="436"/>
                  <a:pt x="292" y="438"/>
                  <a:pt x="291" y="438"/>
                </a:cubicBezTo>
                <a:cubicBezTo>
                  <a:pt x="288" y="438"/>
                  <a:pt x="283" y="439"/>
                  <a:pt x="280" y="440"/>
                </a:cubicBezTo>
                <a:cubicBezTo>
                  <a:pt x="278" y="440"/>
                  <a:pt x="276" y="440"/>
                  <a:pt x="276" y="441"/>
                </a:cubicBezTo>
                <a:cubicBezTo>
                  <a:pt x="276" y="441"/>
                  <a:pt x="276" y="441"/>
                  <a:pt x="276" y="441"/>
                </a:cubicBezTo>
                <a:cubicBezTo>
                  <a:pt x="275" y="441"/>
                  <a:pt x="273" y="442"/>
                  <a:pt x="272" y="441"/>
                </a:cubicBezTo>
                <a:cubicBezTo>
                  <a:pt x="274" y="441"/>
                  <a:pt x="276" y="440"/>
                  <a:pt x="278" y="439"/>
                </a:cubicBezTo>
                <a:cubicBezTo>
                  <a:pt x="280" y="439"/>
                  <a:pt x="282" y="438"/>
                  <a:pt x="285" y="436"/>
                </a:cubicBezTo>
                <a:cubicBezTo>
                  <a:pt x="282" y="438"/>
                  <a:pt x="278" y="439"/>
                  <a:pt x="275" y="440"/>
                </a:cubicBezTo>
                <a:cubicBezTo>
                  <a:pt x="272" y="440"/>
                  <a:pt x="270" y="441"/>
                  <a:pt x="270" y="441"/>
                </a:cubicBezTo>
                <a:cubicBezTo>
                  <a:pt x="269" y="443"/>
                  <a:pt x="264" y="444"/>
                  <a:pt x="260" y="445"/>
                </a:cubicBezTo>
                <a:cubicBezTo>
                  <a:pt x="259" y="445"/>
                  <a:pt x="259" y="445"/>
                  <a:pt x="258" y="445"/>
                </a:cubicBezTo>
                <a:cubicBezTo>
                  <a:pt x="258" y="445"/>
                  <a:pt x="257" y="445"/>
                  <a:pt x="257" y="445"/>
                </a:cubicBezTo>
                <a:cubicBezTo>
                  <a:pt x="259" y="445"/>
                  <a:pt x="261" y="444"/>
                  <a:pt x="262" y="443"/>
                </a:cubicBezTo>
                <a:cubicBezTo>
                  <a:pt x="258" y="444"/>
                  <a:pt x="255" y="445"/>
                  <a:pt x="251" y="446"/>
                </a:cubicBezTo>
                <a:cubicBezTo>
                  <a:pt x="250" y="446"/>
                  <a:pt x="250" y="446"/>
                  <a:pt x="249" y="446"/>
                </a:cubicBezTo>
                <a:cubicBezTo>
                  <a:pt x="245" y="446"/>
                  <a:pt x="242" y="446"/>
                  <a:pt x="239" y="446"/>
                </a:cubicBezTo>
                <a:cubicBezTo>
                  <a:pt x="241" y="445"/>
                  <a:pt x="242" y="445"/>
                  <a:pt x="243" y="445"/>
                </a:cubicBezTo>
                <a:cubicBezTo>
                  <a:pt x="247" y="445"/>
                  <a:pt x="251" y="444"/>
                  <a:pt x="254" y="443"/>
                </a:cubicBezTo>
                <a:cubicBezTo>
                  <a:pt x="263" y="441"/>
                  <a:pt x="272" y="440"/>
                  <a:pt x="280" y="436"/>
                </a:cubicBezTo>
                <a:cubicBezTo>
                  <a:pt x="282" y="435"/>
                  <a:pt x="281" y="437"/>
                  <a:pt x="284" y="435"/>
                </a:cubicBezTo>
                <a:cubicBezTo>
                  <a:pt x="284" y="435"/>
                  <a:pt x="284" y="435"/>
                  <a:pt x="283" y="435"/>
                </a:cubicBezTo>
                <a:cubicBezTo>
                  <a:pt x="281" y="435"/>
                  <a:pt x="273" y="438"/>
                  <a:pt x="272" y="437"/>
                </a:cubicBezTo>
                <a:cubicBezTo>
                  <a:pt x="271" y="438"/>
                  <a:pt x="267" y="438"/>
                  <a:pt x="268" y="439"/>
                </a:cubicBezTo>
                <a:cubicBezTo>
                  <a:pt x="270" y="439"/>
                  <a:pt x="267" y="440"/>
                  <a:pt x="265" y="440"/>
                </a:cubicBezTo>
                <a:cubicBezTo>
                  <a:pt x="260" y="442"/>
                  <a:pt x="255" y="443"/>
                  <a:pt x="252" y="442"/>
                </a:cubicBezTo>
                <a:cubicBezTo>
                  <a:pt x="251" y="442"/>
                  <a:pt x="250" y="442"/>
                  <a:pt x="248" y="443"/>
                </a:cubicBezTo>
                <a:cubicBezTo>
                  <a:pt x="247" y="443"/>
                  <a:pt x="246" y="443"/>
                  <a:pt x="245" y="443"/>
                </a:cubicBezTo>
                <a:cubicBezTo>
                  <a:pt x="244" y="443"/>
                  <a:pt x="243" y="444"/>
                  <a:pt x="241" y="444"/>
                </a:cubicBezTo>
                <a:cubicBezTo>
                  <a:pt x="236" y="444"/>
                  <a:pt x="231" y="445"/>
                  <a:pt x="230" y="446"/>
                </a:cubicBezTo>
                <a:cubicBezTo>
                  <a:pt x="229" y="446"/>
                  <a:pt x="229" y="446"/>
                  <a:pt x="230" y="446"/>
                </a:cubicBezTo>
                <a:cubicBezTo>
                  <a:pt x="235" y="446"/>
                  <a:pt x="227" y="447"/>
                  <a:pt x="226" y="447"/>
                </a:cubicBezTo>
                <a:cubicBezTo>
                  <a:pt x="229" y="447"/>
                  <a:pt x="231" y="447"/>
                  <a:pt x="233" y="447"/>
                </a:cubicBezTo>
                <a:cubicBezTo>
                  <a:pt x="234" y="446"/>
                  <a:pt x="235" y="446"/>
                  <a:pt x="236" y="446"/>
                </a:cubicBezTo>
                <a:cubicBezTo>
                  <a:pt x="240" y="446"/>
                  <a:pt x="244" y="446"/>
                  <a:pt x="249" y="446"/>
                </a:cubicBezTo>
                <a:cubicBezTo>
                  <a:pt x="249" y="446"/>
                  <a:pt x="249" y="446"/>
                  <a:pt x="249" y="446"/>
                </a:cubicBezTo>
                <a:cubicBezTo>
                  <a:pt x="249" y="446"/>
                  <a:pt x="248" y="447"/>
                  <a:pt x="247" y="447"/>
                </a:cubicBezTo>
                <a:cubicBezTo>
                  <a:pt x="239" y="448"/>
                  <a:pt x="240" y="448"/>
                  <a:pt x="240" y="449"/>
                </a:cubicBezTo>
                <a:cubicBezTo>
                  <a:pt x="241" y="450"/>
                  <a:pt x="246" y="449"/>
                  <a:pt x="248" y="449"/>
                </a:cubicBezTo>
                <a:cubicBezTo>
                  <a:pt x="251" y="449"/>
                  <a:pt x="254" y="448"/>
                  <a:pt x="257" y="447"/>
                </a:cubicBezTo>
                <a:cubicBezTo>
                  <a:pt x="256" y="447"/>
                  <a:pt x="256" y="447"/>
                  <a:pt x="256" y="447"/>
                </a:cubicBezTo>
                <a:cubicBezTo>
                  <a:pt x="256" y="448"/>
                  <a:pt x="256" y="448"/>
                  <a:pt x="264" y="447"/>
                </a:cubicBezTo>
                <a:cubicBezTo>
                  <a:pt x="264" y="447"/>
                  <a:pt x="264" y="448"/>
                  <a:pt x="264" y="448"/>
                </a:cubicBezTo>
                <a:cubicBezTo>
                  <a:pt x="264" y="448"/>
                  <a:pt x="259" y="448"/>
                  <a:pt x="263" y="448"/>
                </a:cubicBezTo>
                <a:cubicBezTo>
                  <a:pt x="267" y="447"/>
                  <a:pt x="273" y="447"/>
                  <a:pt x="273" y="447"/>
                </a:cubicBezTo>
                <a:cubicBezTo>
                  <a:pt x="273" y="446"/>
                  <a:pt x="278" y="445"/>
                  <a:pt x="280" y="445"/>
                </a:cubicBezTo>
                <a:cubicBezTo>
                  <a:pt x="285" y="444"/>
                  <a:pt x="287" y="444"/>
                  <a:pt x="289" y="444"/>
                </a:cubicBezTo>
                <a:cubicBezTo>
                  <a:pt x="292" y="444"/>
                  <a:pt x="285" y="445"/>
                  <a:pt x="283" y="446"/>
                </a:cubicBezTo>
                <a:cubicBezTo>
                  <a:pt x="278" y="448"/>
                  <a:pt x="279" y="446"/>
                  <a:pt x="277" y="447"/>
                </a:cubicBezTo>
                <a:cubicBezTo>
                  <a:pt x="276" y="447"/>
                  <a:pt x="274" y="446"/>
                  <a:pt x="273" y="447"/>
                </a:cubicBezTo>
                <a:cubicBezTo>
                  <a:pt x="272" y="447"/>
                  <a:pt x="268" y="449"/>
                  <a:pt x="266" y="448"/>
                </a:cubicBezTo>
                <a:cubicBezTo>
                  <a:pt x="265" y="448"/>
                  <a:pt x="264" y="448"/>
                  <a:pt x="262" y="448"/>
                </a:cubicBezTo>
                <a:cubicBezTo>
                  <a:pt x="260" y="448"/>
                  <a:pt x="258" y="449"/>
                  <a:pt x="257" y="449"/>
                </a:cubicBezTo>
                <a:cubicBezTo>
                  <a:pt x="254" y="449"/>
                  <a:pt x="256" y="449"/>
                  <a:pt x="256" y="449"/>
                </a:cubicBezTo>
                <a:cubicBezTo>
                  <a:pt x="255" y="449"/>
                  <a:pt x="256" y="449"/>
                  <a:pt x="257" y="449"/>
                </a:cubicBezTo>
                <a:cubicBezTo>
                  <a:pt x="262" y="449"/>
                  <a:pt x="263" y="449"/>
                  <a:pt x="264" y="449"/>
                </a:cubicBezTo>
                <a:cubicBezTo>
                  <a:pt x="265" y="449"/>
                  <a:pt x="266" y="449"/>
                  <a:pt x="269" y="449"/>
                </a:cubicBezTo>
                <a:cubicBezTo>
                  <a:pt x="263" y="450"/>
                  <a:pt x="272" y="449"/>
                  <a:pt x="274" y="449"/>
                </a:cubicBezTo>
                <a:cubicBezTo>
                  <a:pt x="271" y="449"/>
                  <a:pt x="269" y="450"/>
                  <a:pt x="266" y="450"/>
                </a:cubicBezTo>
                <a:cubicBezTo>
                  <a:pt x="264" y="451"/>
                  <a:pt x="261" y="451"/>
                  <a:pt x="259" y="451"/>
                </a:cubicBezTo>
                <a:cubicBezTo>
                  <a:pt x="256" y="451"/>
                  <a:pt x="254" y="452"/>
                  <a:pt x="251" y="452"/>
                </a:cubicBezTo>
                <a:cubicBezTo>
                  <a:pt x="249" y="452"/>
                  <a:pt x="246" y="452"/>
                  <a:pt x="244" y="453"/>
                </a:cubicBezTo>
                <a:cubicBezTo>
                  <a:pt x="243" y="452"/>
                  <a:pt x="239" y="452"/>
                  <a:pt x="236" y="452"/>
                </a:cubicBezTo>
                <a:cubicBezTo>
                  <a:pt x="234" y="452"/>
                  <a:pt x="232" y="452"/>
                  <a:pt x="230" y="452"/>
                </a:cubicBezTo>
                <a:cubicBezTo>
                  <a:pt x="227" y="452"/>
                  <a:pt x="225" y="452"/>
                  <a:pt x="224" y="451"/>
                </a:cubicBezTo>
                <a:cubicBezTo>
                  <a:pt x="226" y="452"/>
                  <a:pt x="228" y="452"/>
                  <a:pt x="228" y="452"/>
                </a:cubicBezTo>
                <a:cubicBezTo>
                  <a:pt x="229" y="452"/>
                  <a:pt x="228" y="451"/>
                  <a:pt x="226" y="451"/>
                </a:cubicBezTo>
                <a:cubicBezTo>
                  <a:pt x="224" y="451"/>
                  <a:pt x="221" y="451"/>
                  <a:pt x="219" y="451"/>
                </a:cubicBezTo>
                <a:cubicBezTo>
                  <a:pt x="218" y="450"/>
                  <a:pt x="216" y="450"/>
                  <a:pt x="215" y="450"/>
                </a:cubicBezTo>
                <a:cubicBezTo>
                  <a:pt x="216" y="450"/>
                  <a:pt x="216" y="450"/>
                  <a:pt x="217" y="450"/>
                </a:cubicBezTo>
                <a:cubicBezTo>
                  <a:pt x="215" y="450"/>
                  <a:pt x="213" y="450"/>
                  <a:pt x="212" y="450"/>
                </a:cubicBezTo>
                <a:cubicBezTo>
                  <a:pt x="211" y="449"/>
                  <a:pt x="210" y="449"/>
                  <a:pt x="209" y="449"/>
                </a:cubicBezTo>
                <a:cubicBezTo>
                  <a:pt x="210" y="449"/>
                  <a:pt x="214" y="450"/>
                  <a:pt x="215" y="449"/>
                </a:cubicBezTo>
                <a:cubicBezTo>
                  <a:pt x="209" y="449"/>
                  <a:pt x="199" y="447"/>
                  <a:pt x="197" y="447"/>
                </a:cubicBezTo>
                <a:cubicBezTo>
                  <a:pt x="196" y="448"/>
                  <a:pt x="196" y="448"/>
                  <a:pt x="202" y="449"/>
                </a:cubicBezTo>
                <a:cubicBezTo>
                  <a:pt x="202" y="449"/>
                  <a:pt x="202" y="449"/>
                  <a:pt x="202" y="449"/>
                </a:cubicBezTo>
                <a:cubicBezTo>
                  <a:pt x="200" y="449"/>
                  <a:pt x="198" y="448"/>
                  <a:pt x="196" y="448"/>
                </a:cubicBezTo>
                <a:cubicBezTo>
                  <a:pt x="199" y="449"/>
                  <a:pt x="203" y="450"/>
                  <a:pt x="207" y="450"/>
                </a:cubicBezTo>
                <a:cubicBezTo>
                  <a:pt x="208" y="450"/>
                  <a:pt x="210" y="450"/>
                  <a:pt x="211" y="450"/>
                </a:cubicBezTo>
                <a:cubicBezTo>
                  <a:pt x="213" y="451"/>
                  <a:pt x="214" y="451"/>
                  <a:pt x="215" y="451"/>
                </a:cubicBezTo>
                <a:cubicBezTo>
                  <a:pt x="216" y="452"/>
                  <a:pt x="213" y="451"/>
                  <a:pt x="211" y="451"/>
                </a:cubicBezTo>
                <a:cubicBezTo>
                  <a:pt x="209" y="451"/>
                  <a:pt x="207" y="451"/>
                  <a:pt x="204" y="450"/>
                </a:cubicBezTo>
                <a:cubicBezTo>
                  <a:pt x="206" y="451"/>
                  <a:pt x="209" y="451"/>
                  <a:pt x="211" y="452"/>
                </a:cubicBezTo>
                <a:cubicBezTo>
                  <a:pt x="214" y="452"/>
                  <a:pt x="216" y="452"/>
                  <a:pt x="218" y="453"/>
                </a:cubicBezTo>
                <a:cubicBezTo>
                  <a:pt x="214" y="452"/>
                  <a:pt x="210" y="452"/>
                  <a:pt x="206" y="451"/>
                </a:cubicBezTo>
                <a:cubicBezTo>
                  <a:pt x="202" y="451"/>
                  <a:pt x="197" y="450"/>
                  <a:pt x="193" y="449"/>
                </a:cubicBezTo>
                <a:close/>
                <a:moveTo>
                  <a:pt x="266" y="444"/>
                </a:moveTo>
                <a:cubicBezTo>
                  <a:pt x="267" y="444"/>
                  <a:pt x="267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4"/>
                </a:cubicBezTo>
                <a:close/>
                <a:moveTo>
                  <a:pt x="257" y="447"/>
                </a:moveTo>
                <a:cubicBezTo>
                  <a:pt x="253" y="448"/>
                  <a:pt x="252" y="447"/>
                  <a:pt x="247" y="448"/>
                </a:cubicBezTo>
                <a:cubicBezTo>
                  <a:pt x="246" y="448"/>
                  <a:pt x="244" y="449"/>
                  <a:pt x="243" y="449"/>
                </a:cubicBezTo>
                <a:cubicBezTo>
                  <a:pt x="242" y="448"/>
                  <a:pt x="242" y="448"/>
                  <a:pt x="243" y="448"/>
                </a:cubicBezTo>
                <a:cubicBezTo>
                  <a:pt x="244" y="448"/>
                  <a:pt x="245" y="448"/>
                  <a:pt x="247" y="448"/>
                </a:cubicBezTo>
                <a:cubicBezTo>
                  <a:pt x="250" y="447"/>
                  <a:pt x="253" y="447"/>
                  <a:pt x="255" y="446"/>
                </a:cubicBezTo>
                <a:cubicBezTo>
                  <a:pt x="255" y="446"/>
                  <a:pt x="256" y="446"/>
                  <a:pt x="256" y="446"/>
                </a:cubicBezTo>
                <a:cubicBezTo>
                  <a:pt x="256" y="446"/>
                  <a:pt x="256" y="446"/>
                  <a:pt x="257" y="446"/>
                </a:cubicBezTo>
                <a:cubicBezTo>
                  <a:pt x="257" y="446"/>
                  <a:pt x="257" y="446"/>
                  <a:pt x="257" y="446"/>
                </a:cubicBezTo>
                <a:cubicBezTo>
                  <a:pt x="257" y="446"/>
                  <a:pt x="257" y="446"/>
                  <a:pt x="257" y="446"/>
                </a:cubicBezTo>
                <a:cubicBezTo>
                  <a:pt x="257" y="446"/>
                  <a:pt x="257" y="446"/>
                  <a:pt x="256" y="446"/>
                </a:cubicBezTo>
                <a:cubicBezTo>
                  <a:pt x="258" y="446"/>
                  <a:pt x="258" y="447"/>
                  <a:pt x="257" y="447"/>
                </a:cubicBezTo>
                <a:close/>
                <a:moveTo>
                  <a:pt x="163" y="339"/>
                </a:moveTo>
                <a:cubicBezTo>
                  <a:pt x="162" y="338"/>
                  <a:pt x="163" y="339"/>
                  <a:pt x="164" y="340"/>
                </a:cubicBezTo>
                <a:cubicBezTo>
                  <a:pt x="165" y="341"/>
                  <a:pt x="167" y="342"/>
                  <a:pt x="166" y="342"/>
                </a:cubicBezTo>
                <a:cubicBezTo>
                  <a:pt x="166" y="342"/>
                  <a:pt x="167" y="343"/>
                  <a:pt x="168" y="344"/>
                </a:cubicBezTo>
                <a:cubicBezTo>
                  <a:pt x="169" y="344"/>
                  <a:pt x="170" y="345"/>
                  <a:pt x="171" y="345"/>
                </a:cubicBezTo>
                <a:cubicBezTo>
                  <a:pt x="171" y="346"/>
                  <a:pt x="171" y="346"/>
                  <a:pt x="172" y="346"/>
                </a:cubicBezTo>
                <a:cubicBezTo>
                  <a:pt x="173" y="346"/>
                  <a:pt x="176" y="348"/>
                  <a:pt x="179" y="350"/>
                </a:cubicBezTo>
                <a:cubicBezTo>
                  <a:pt x="178" y="348"/>
                  <a:pt x="176" y="347"/>
                  <a:pt x="174" y="346"/>
                </a:cubicBezTo>
                <a:cubicBezTo>
                  <a:pt x="173" y="346"/>
                  <a:pt x="172" y="345"/>
                  <a:pt x="173" y="345"/>
                </a:cubicBezTo>
                <a:cubicBezTo>
                  <a:pt x="173" y="345"/>
                  <a:pt x="173" y="345"/>
                  <a:pt x="173" y="346"/>
                </a:cubicBezTo>
                <a:cubicBezTo>
                  <a:pt x="171" y="344"/>
                  <a:pt x="170" y="344"/>
                  <a:pt x="168" y="342"/>
                </a:cubicBezTo>
                <a:cubicBezTo>
                  <a:pt x="166" y="341"/>
                  <a:pt x="164" y="339"/>
                  <a:pt x="163" y="339"/>
                </a:cubicBezTo>
                <a:close/>
                <a:moveTo>
                  <a:pt x="230" y="436"/>
                </a:moveTo>
                <a:cubicBezTo>
                  <a:pt x="229" y="435"/>
                  <a:pt x="226" y="435"/>
                  <a:pt x="223" y="435"/>
                </a:cubicBezTo>
                <a:cubicBezTo>
                  <a:pt x="220" y="435"/>
                  <a:pt x="218" y="435"/>
                  <a:pt x="215" y="434"/>
                </a:cubicBezTo>
                <a:cubicBezTo>
                  <a:pt x="212" y="434"/>
                  <a:pt x="209" y="434"/>
                  <a:pt x="206" y="433"/>
                </a:cubicBezTo>
                <a:cubicBezTo>
                  <a:pt x="205" y="433"/>
                  <a:pt x="203" y="432"/>
                  <a:pt x="203" y="432"/>
                </a:cubicBezTo>
                <a:cubicBezTo>
                  <a:pt x="203" y="433"/>
                  <a:pt x="203" y="433"/>
                  <a:pt x="206" y="433"/>
                </a:cubicBezTo>
                <a:cubicBezTo>
                  <a:pt x="209" y="434"/>
                  <a:pt x="212" y="434"/>
                  <a:pt x="216" y="435"/>
                </a:cubicBezTo>
                <a:cubicBezTo>
                  <a:pt x="217" y="435"/>
                  <a:pt x="219" y="435"/>
                  <a:pt x="220" y="435"/>
                </a:cubicBezTo>
                <a:cubicBezTo>
                  <a:pt x="221" y="435"/>
                  <a:pt x="223" y="436"/>
                  <a:pt x="224" y="436"/>
                </a:cubicBezTo>
                <a:cubicBezTo>
                  <a:pt x="226" y="436"/>
                  <a:pt x="230" y="436"/>
                  <a:pt x="230" y="436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FA45650-94C4-4ACB-96D0-5597D1EF2859}"/>
              </a:ext>
            </a:extLst>
          </p:cNvPr>
          <p:cNvSpPr txBox="1"/>
          <p:nvPr/>
        </p:nvSpPr>
        <p:spPr>
          <a:xfrm>
            <a:off x="2864501" y="2366508"/>
            <a:ext cx="540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815CD98-290F-4D41-B9D6-54B4C0C0D14D}"/>
              </a:ext>
            </a:extLst>
          </p:cNvPr>
          <p:cNvCxnSpPr/>
          <p:nvPr/>
        </p:nvCxnSpPr>
        <p:spPr>
          <a:xfrm>
            <a:off x="2778593" y="2399261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D610B19-39E6-43CF-AC62-18C8FF904BE0}"/>
              </a:ext>
            </a:extLst>
          </p:cNvPr>
          <p:cNvSpPr txBox="1"/>
          <p:nvPr/>
        </p:nvSpPr>
        <p:spPr>
          <a:xfrm>
            <a:off x="2238257" y="2274838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5D81B2C-8047-48B1-ABC6-BB7303E5440A}"/>
              </a:ext>
            </a:extLst>
          </p:cNvPr>
          <p:cNvSpPr txBox="1"/>
          <p:nvPr/>
        </p:nvSpPr>
        <p:spPr>
          <a:xfrm>
            <a:off x="1790143" y="2274838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678DA5D-BA6C-47BF-8EDA-50C44C1497F8}"/>
              </a:ext>
            </a:extLst>
          </p:cNvPr>
          <p:cNvSpPr txBox="1"/>
          <p:nvPr/>
        </p:nvSpPr>
        <p:spPr>
          <a:xfrm>
            <a:off x="1295919" y="2274838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</p:spTree>
    <p:extLst>
      <p:ext uri="{BB962C8B-B14F-4D97-AF65-F5344CB8AC3E}">
        <p14:creationId xmlns:p14="http://schemas.microsoft.com/office/powerpoint/2010/main" xmlns="" val="408736419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FF9FD5B-ED29-4864-8D30-C7C284E52056}"/>
              </a:ext>
            </a:extLst>
          </p:cNvPr>
          <p:cNvSpPr>
            <a:spLocks noEditPoints="1"/>
          </p:cNvSpPr>
          <p:nvPr/>
        </p:nvSpPr>
        <p:spPr bwMode="auto">
          <a:xfrm>
            <a:off x="-219470" y="0"/>
            <a:ext cx="7558404" cy="6359524"/>
          </a:xfrm>
          <a:custGeom>
            <a:avLst/>
            <a:gdLst>
              <a:gd name="T0" fmla="*/ 305 w 336"/>
              <a:gd name="T1" fmla="*/ 100 h 150"/>
              <a:gd name="T2" fmla="*/ 322 w 336"/>
              <a:gd name="T3" fmla="*/ 113 h 150"/>
              <a:gd name="T4" fmla="*/ 266 w 336"/>
              <a:gd name="T5" fmla="*/ 83 h 150"/>
              <a:gd name="T6" fmla="*/ 239 w 336"/>
              <a:gd name="T7" fmla="*/ 73 h 150"/>
              <a:gd name="T8" fmla="*/ 230 w 336"/>
              <a:gd name="T9" fmla="*/ 73 h 150"/>
              <a:gd name="T10" fmla="*/ 206 w 336"/>
              <a:gd name="T11" fmla="*/ 66 h 150"/>
              <a:gd name="T12" fmla="*/ 193 w 336"/>
              <a:gd name="T13" fmla="*/ 66 h 150"/>
              <a:gd name="T14" fmla="*/ 171 w 336"/>
              <a:gd name="T15" fmla="*/ 57 h 150"/>
              <a:gd name="T16" fmla="*/ 173 w 336"/>
              <a:gd name="T17" fmla="*/ 62 h 150"/>
              <a:gd name="T18" fmla="*/ 169 w 336"/>
              <a:gd name="T19" fmla="*/ 62 h 150"/>
              <a:gd name="T20" fmla="*/ 160 w 336"/>
              <a:gd name="T21" fmla="*/ 62 h 150"/>
              <a:gd name="T22" fmla="*/ 163 w 336"/>
              <a:gd name="T23" fmla="*/ 68 h 150"/>
              <a:gd name="T24" fmla="*/ 172 w 336"/>
              <a:gd name="T25" fmla="*/ 79 h 150"/>
              <a:gd name="T26" fmla="*/ 150 w 336"/>
              <a:gd name="T27" fmla="*/ 71 h 150"/>
              <a:gd name="T28" fmla="*/ 5 w 336"/>
              <a:gd name="T29" fmla="*/ 4 h 150"/>
              <a:gd name="T30" fmla="*/ 64 w 336"/>
              <a:gd name="T31" fmla="*/ 51 h 150"/>
              <a:gd name="T32" fmla="*/ 22 w 336"/>
              <a:gd name="T33" fmla="*/ 33 h 150"/>
              <a:gd name="T34" fmla="*/ 130 w 336"/>
              <a:gd name="T35" fmla="*/ 104 h 150"/>
              <a:gd name="T36" fmla="*/ 186 w 336"/>
              <a:gd name="T37" fmla="*/ 142 h 150"/>
              <a:gd name="T38" fmla="*/ 80 w 336"/>
              <a:gd name="T39" fmla="*/ 88 h 150"/>
              <a:gd name="T40" fmla="*/ 317 w 336"/>
              <a:gd name="T41" fmla="*/ 139 h 150"/>
              <a:gd name="T42" fmla="*/ 320 w 336"/>
              <a:gd name="T43" fmla="*/ 113 h 150"/>
              <a:gd name="T44" fmla="*/ 287 w 336"/>
              <a:gd name="T45" fmla="*/ 94 h 150"/>
              <a:gd name="T46" fmla="*/ 253 w 336"/>
              <a:gd name="T47" fmla="*/ 78 h 150"/>
              <a:gd name="T48" fmla="*/ 219 w 336"/>
              <a:gd name="T49" fmla="*/ 75 h 150"/>
              <a:gd name="T50" fmla="*/ 176 w 336"/>
              <a:gd name="T51" fmla="*/ 71 h 150"/>
              <a:gd name="T52" fmla="*/ 157 w 336"/>
              <a:gd name="T53" fmla="*/ 76 h 150"/>
              <a:gd name="T54" fmla="*/ 84 w 336"/>
              <a:gd name="T55" fmla="*/ 58 h 150"/>
              <a:gd name="T56" fmla="*/ 48 w 336"/>
              <a:gd name="T57" fmla="*/ 51 h 150"/>
              <a:gd name="T58" fmla="*/ 84 w 336"/>
              <a:gd name="T59" fmla="*/ 71 h 150"/>
              <a:gd name="T60" fmla="*/ 116 w 336"/>
              <a:gd name="T61" fmla="*/ 89 h 150"/>
              <a:gd name="T62" fmla="*/ 177 w 336"/>
              <a:gd name="T63" fmla="*/ 117 h 150"/>
              <a:gd name="T64" fmla="*/ 182 w 336"/>
              <a:gd name="T65" fmla="*/ 139 h 150"/>
              <a:gd name="T66" fmla="*/ 305 w 336"/>
              <a:gd name="T67" fmla="*/ 139 h 150"/>
              <a:gd name="T68" fmla="*/ 51 w 336"/>
              <a:gd name="T69" fmla="*/ 53 h 150"/>
              <a:gd name="T70" fmla="*/ 104 w 336"/>
              <a:gd name="T71" fmla="*/ 63 h 150"/>
              <a:gd name="T72" fmla="*/ 104 w 336"/>
              <a:gd name="T73" fmla="*/ 77 h 150"/>
              <a:gd name="T74" fmla="*/ 205 w 336"/>
              <a:gd name="T75" fmla="*/ 71 h 150"/>
              <a:gd name="T76" fmla="*/ 185 w 336"/>
              <a:gd name="T77" fmla="*/ 71 h 150"/>
              <a:gd name="T78" fmla="*/ 182 w 336"/>
              <a:gd name="T79" fmla="*/ 69 h 150"/>
              <a:gd name="T80" fmla="*/ 157 w 336"/>
              <a:gd name="T81" fmla="*/ 92 h 150"/>
              <a:gd name="T82" fmla="*/ 136 w 336"/>
              <a:gd name="T83" fmla="*/ 82 h 150"/>
              <a:gd name="T84" fmla="*/ 116 w 336"/>
              <a:gd name="T85" fmla="*/ 76 h 150"/>
              <a:gd name="T86" fmla="*/ 154 w 336"/>
              <a:gd name="T87" fmla="*/ 92 h 150"/>
              <a:gd name="T88" fmla="*/ 138 w 336"/>
              <a:gd name="T89" fmla="*/ 100 h 150"/>
              <a:gd name="T90" fmla="*/ 167 w 336"/>
              <a:gd name="T91" fmla="*/ 113 h 150"/>
              <a:gd name="T92" fmla="*/ 160 w 336"/>
              <a:gd name="T93" fmla="*/ 103 h 150"/>
              <a:gd name="T94" fmla="*/ 172 w 336"/>
              <a:gd name="T95" fmla="*/ 134 h 150"/>
              <a:gd name="T96" fmla="*/ 196 w 336"/>
              <a:gd name="T97" fmla="*/ 139 h 150"/>
              <a:gd name="T98" fmla="*/ 260 w 336"/>
              <a:gd name="T99" fmla="*/ 81 h 150"/>
              <a:gd name="T100" fmla="*/ 238 w 336"/>
              <a:gd name="T101" fmla="*/ 143 h 150"/>
              <a:gd name="T102" fmla="*/ 294 w 336"/>
              <a:gd name="T103" fmla="*/ 111 h 150"/>
              <a:gd name="T104" fmla="*/ 317 w 336"/>
              <a:gd name="T105" fmla="*/ 128 h 150"/>
              <a:gd name="T106" fmla="*/ 316 w 336"/>
              <a:gd name="T107" fmla="*/ 115 h 150"/>
              <a:gd name="T108" fmla="*/ 319 w 336"/>
              <a:gd name="T109" fmla="*/ 135 h 150"/>
              <a:gd name="T110" fmla="*/ 161 w 336"/>
              <a:gd name="T111" fmla="*/ 57 h 150"/>
              <a:gd name="T112" fmla="*/ 170 w 336"/>
              <a:gd name="T113" fmla="*/ 72 h 150"/>
              <a:gd name="T114" fmla="*/ 163 w 336"/>
              <a:gd name="T115" fmla="*/ 73 h 150"/>
              <a:gd name="T116" fmla="*/ 148 w 336"/>
              <a:gd name="T117" fmla="*/ 103 h 150"/>
              <a:gd name="T118" fmla="*/ 151 w 336"/>
              <a:gd name="T119" fmla="*/ 111 h 150"/>
              <a:gd name="T120" fmla="*/ 60 w 336"/>
              <a:gd name="T121" fmla="*/ 63 h 150"/>
              <a:gd name="T122" fmla="*/ 54 w 336"/>
              <a:gd name="T123" fmla="*/ 69 h 150"/>
              <a:gd name="T124" fmla="*/ 307 w 336"/>
              <a:gd name="T125" fmla="*/ 139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36" h="150">
                <a:moveTo>
                  <a:pt x="154" y="34"/>
                </a:moveTo>
                <a:cubicBezTo>
                  <a:pt x="155" y="34"/>
                  <a:pt x="155" y="34"/>
                  <a:pt x="156" y="34"/>
                </a:cubicBezTo>
                <a:cubicBezTo>
                  <a:pt x="156" y="34"/>
                  <a:pt x="155" y="34"/>
                  <a:pt x="155" y="34"/>
                </a:cubicBezTo>
                <a:cubicBezTo>
                  <a:pt x="155" y="34"/>
                  <a:pt x="155" y="34"/>
                  <a:pt x="154" y="34"/>
                </a:cubicBezTo>
                <a:close/>
                <a:moveTo>
                  <a:pt x="135" y="53"/>
                </a:moveTo>
                <a:cubicBezTo>
                  <a:pt x="135" y="53"/>
                  <a:pt x="135" y="53"/>
                  <a:pt x="136" y="53"/>
                </a:cubicBezTo>
                <a:cubicBezTo>
                  <a:pt x="136" y="53"/>
                  <a:pt x="135" y="53"/>
                  <a:pt x="135" y="53"/>
                </a:cubicBezTo>
                <a:close/>
                <a:moveTo>
                  <a:pt x="330" y="109"/>
                </a:moveTo>
                <a:cubicBezTo>
                  <a:pt x="330" y="109"/>
                  <a:pt x="330" y="110"/>
                  <a:pt x="330" y="110"/>
                </a:cubicBezTo>
                <a:cubicBezTo>
                  <a:pt x="330" y="110"/>
                  <a:pt x="330" y="110"/>
                  <a:pt x="330" y="109"/>
                </a:cubicBezTo>
                <a:close/>
                <a:moveTo>
                  <a:pt x="319" y="103"/>
                </a:moveTo>
                <a:cubicBezTo>
                  <a:pt x="318" y="103"/>
                  <a:pt x="318" y="103"/>
                  <a:pt x="318" y="103"/>
                </a:cubicBezTo>
                <a:cubicBezTo>
                  <a:pt x="318" y="103"/>
                  <a:pt x="318" y="104"/>
                  <a:pt x="319" y="103"/>
                </a:cubicBezTo>
                <a:close/>
                <a:moveTo>
                  <a:pt x="315" y="102"/>
                </a:moveTo>
                <a:cubicBezTo>
                  <a:pt x="315" y="102"/>
                  <a:pt x="315" y="102"/>
                  <a:pt x="315" y="102"/>
                </a:cubicBezTo>
                <a:cubicBezTo>
                  <a:pt x="314" y="102"/>
                  <a:pt x="314" y="102"/>
                  <a:pt x="315" y="102"/>
                </a:cubicBezTo>
                <a:close/>
                <a:moveTo>
                  <a:pt x="322" y="107"/>
                </a:moveTo>
                <a:cubicBezTo>
                  <a:pt x="322" y="107"/>
                  <a:pt x="322" y="107"/>
                  <a:pt x="322" y="106"/>
                </a:cubicBezTo>
                <a:cubicBezTo>
                  <a:pt x="322" y="106"/>
                  <a:pt x="322" y="106"/>
                  <a:pt x="322" y="106"/>
                </a:cubicBezTo>
                <a:cubicBezTo>
                  <a:pt x="322" y="106"/>
                  <a:pt x="322" y="107"/>
                  <a:pt x="322" y="107"/>
                </a:cubicBezTo>
                <a:close/>
                <a:moveTo>
                  <a:pt x="293" y="90"/>
                </a:moveTo>
                <a:cubicBezTo>
                  <a:pt x="294" y="89"/>
                  <a:pt x="294" y="89"/>
                  <a:pt x="294" y="89"/>
                </a:cubicBezTo>
                <a:cubicBezTo>
                  <a:pt x="293" y="89"/>
                  <a:pt x="293" y="90"/>
                  <a:pt x="293" y="90"/>
                </a:cubicBezTo>
                <a:close/>
                <a:moveTo>
                  <a:pt x="290" y="88"/>
                </a:moveTo>
                <a:cubicBezTo>
                  <a:pt x="290" y="87"/>
                  <a:pt x="290" y="88"/>
                  <a:pt x="289" y="88"/>
                </a:cubicBezTo>
                <a:cubicBezTo>
                  <a:pt x="289" y="88"/>
                  <a:pt x="290" y="88"/>
                  <a:pt x="290" y="88"/>
                </a:cubicBezTo>
                <a:close/>
                <a:moveTo>
                  <a:pt x="302" y="96"/>
                </a:moveTo>
                <a:cubicBezTo>
                  <a:pt x="302" y="96"/>
                  <a:pt x="303" y="95"/>
                  <a:pt x="302" y="95"/>
                </a:cubicBezTo>
                <a:cubicBezTo>
                  <a:pt x="302" y="96"/>
                  <a:pt x="301" y="95"/>
                  <a:pt x="301" y="96"/>
                </a:cubicBezTo>
                <a:cubicBezTo>
                  <a:pt x="301" y="95"/>
                  <a:pt x="302" y="96"/>
                  <a:pt x="302" y="96"/>
                </a:cubicBezTo>
                <a:close/>
                <a:moveTo>
                  <a:pt x="267" y="76"/>
                </a:moveTo>
                <a:cubicBezTo>
                  <a:pt x="267" y="75"/>
                  <a:pt x="267" y="76"/>
                  <a:pt x="267" y="75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267" y="75"/>
                  <a:pt x="267" y="75"/>
                  <a:pt x="267" y="76"/>
                </a:cubicBezTo>
                <a:close/>
                <a:moveTo>
                  <a:pt x="312" y="103"/>
                </a:moveTo>
                <a:cubicBezTo>
                  <a:pt x="313" y="103"/>
                  <a:pt x="312" y="103"/>
                  <a:pt x="312" y="102"/>
                </a:cubicBezTo>
                <a:cubicBezTo>
                  <a:pt x="311" y="103"/>
                  <a:pt x="312" y="103"/>
                  <a:pt x="312" y="103"/>
                </a:cubicBezTo>
                <a:close/>
                <a:moveTo>
                  <a:pt x="318" y="108"/>
                </a:moveTo>
                <a:cubicBezTo>
                  <a:pt x="319" y="108"/>
                  <a:pt x="321" y="109"/>
                  <a:pt x="321" y="110"/>
                </a:cubicBezTo>
                <a:cubicBezTo>
                  <a:pt x="321" y="109"/>
                  <a:pt x="322" y="109"/>
                  <a:pt x="322" y="110"/>
                </a:cubicBezTo>
                <a:cubicBezTo>
                  <a:pt x="322" y="109"/>
                  <a:pt x="323" y="110"/>
                  <a:pt x="323" y="109"/>
                </a:cubicBezTo>
                <a:cubicBezTo>
                  <a:pt x="323" y="109"/>
                  <a:pt x="322" y="109"/>
                  <a:pt x="322" y="109"/>
                </a:cubicBezTo>
                <a:cubicBezTo>
                  <a:pt x="322" y="109"/>
                  <a:pt x="321" y="109"/>
                  <a:pt x="321" y="109"/>
                </a:cubicBezTo>
                <a:cubicBezTo>
                  <a:pt x="321" y="109"/>
                  <a:pt x="321" y="109"/>
                  <a:pt x="321" y="108"/>
                </a:cubicBezTo>
                <a:cubicBezTo>
                  <a:pt x="321" y="108"/>
                  <a:pt x="321" y="109"/>
                  <a:pt x="321" y="108"/>
                </a:cubicBezTo>
                <a:cubicBezTo>
                  <a:pt x="321" y="108"/>
                  <a:pt x="320" y="108"/>
                  <a:pt x="319" y="107"/>
                </a:cubicBezTo>
                <a:cubicBezTo>
                  <a:pt x="319" y="107"/>
                  <a:pt x="319" y="108"/>
                  <a:pt x="319" y="108"/>
                </a:cubicBezTo>
                <a:cubicBezTo>
                  <a:pt x="318" y="107"/>
                  <a:pt x="318" y="107"/>
                  <a:pt x="318" y="107"/>
                </a:cubicBezTo>
                <a:cubicBezTo>
                  <a:pt x="317" y="107"/>
                  <a:pt x="318" y="108"/>
                  <a:pt x="318" y="108"/>
                </a:cubicBezTo>
                <a:close/>
                <a:moveTo>
                  <a:pt x="306" y="100"/>
                </a:moveTo>
                <a:cubicBezTo>
                  <a:pt x="306" y="100"/>
                  <a:pt x="306" y="100"/>
                  <a:pt x="306" y="99"/>
                </a:cubicBezTo>
                <a:cubicBezTo>
                  <a:pt x="306" y="99"/>
                  <a:pt x="306" y="99"/>
                  <a:pt x="306" y="99"/>
                </a:cubicBezTo>
                <a:cubicBezTo>
                  <a:pt x="306" y="99"/>
                  <a:pt x="306" y="99"/>
                  <a:pt x="306" y="100"/>
                </a:cubicBezTo>
                <a:close/>
                <a:moveTo>
                  <a:pt x="292" y="92"/>
                </a:moveTo>
                <a:cubicBezTo>
                  <a:pt x="292" y="91"/>
                  <a:pt x="292" y="91"/>
                  <a:pt x="292" y="91"/>
                </a:cubicBezTo>
                <a:cubicBezTo>
                  <a:pt x="291" y="91"/>
                  <a:pt x="292" y="91"/>
                  <a:pt x="292" y="92"/>
                </a:cubicBezTo>
                <a:close/>
                <a:moveTo>
                  <a:pt x="293" y="92"/>
                </a:moveTo>
                <a:cubicBezTo>
                  <a:pt x="293" y="92"/>
                  <a:pt x="293" y="92"/>
                  <a:pt x="293" y="91"/>
                </a:cubicBezTo>
                <a:cubicBezTo>
                  <a:pt x="292" y="92"/>
                  <a:pt x="293" y="92"/>
                  <a:pt x="293" y="92"/>
                </a:cubicBezTo>
                <a:close/>
                <a:moveTo>
                  <a:pt x="301" y="97"/>
                </a:moveTo>
                <a:cubicBezTo>
                  <a:pt x="301" y="98"/>
                  <a:pt x="302" y="98"/>
                  <a:pt x="302" y="97"/>
                </a:cubicBezTo>
                <a:cubicBezTo>
                  <a:pt x="302" y="97"/>
                  <a:pt x="302" y="97"/>
                  <a:pt x="301" y="97"/>
                </a:cubicBezTo>
                <a:close/>
                <a:moveTo>
                  <a:pt x="317" y="108"/>
                </a:moveTo>
                <a:cubicBezTo>
                  <a:pt x="317" y="107"/>
                  <a:pt x="318" y="107"/>
                  <a:pt x="317" y="106"/>
                </a:cubicBezTo>
                <a:cubicBezTo>
                  <a:pt x="317" y="106"/>
                  <a:pt x="317" y="107"/>
                  <a:pt x="316" y="107"/>
                </a:cubicBezTo>
                <a:cubicBezTo>
                  <a:pt x="317" y="107"/>
                  <a:pt x="316" y="108"/>
                  <a:pt x="317" y="108"/>
                </a:cubicBezTo>
                <a:close/>
                <a:moveTo>
                  <a:pt x="298" y="96"/>
                </a:moveTo>
                <a:cubicBezTo>
                  <a:pt x="299" y="96"/>
                  <a:pt x="299" y="96"/>
                  <a:pt x="299" y="95"/>
                </a:cubicBezTo>
                <a:cubicBezTo>
                  <a:pt x="299" y="95"/>
                  <a:pt x="299" y="95"/>
                  <a:pt x="298" y="95"/>
                </a:cubicBezTo>
                <a:cubicBezTo>
                  <a:pt x="298" y="95"/>
                  <a:pt x="298" y="96"/>
                  <a:pt x="298" y="96"/>
                </a:cubicBezTo>
                <a:close/>
                <a:moveTo>
                  <a:pt x="290" y="91"/>
                </a:moveTo>
                <a:cubicBezTo>
                  <a:pt x="290" y="91"/>
                  <a:pt x="290" y="91"/>
                  <a:pt x="290" y="91"/>
                </a:cubicBezTo>
                <a:cubicBezTo>
                  <a:pt x="291" y="91"/>
                  <a:pt x="291" y="91"/>
                  <a:pt x="291" y="91"/>
                </a:cubicBezTo>
                <a:cubicBezTo>
                  <a:pt x="291" y="91"/>
                  <a:pt x="291" y="91"/>
                  <a:pt x="290" y="91"/>
                </a:cubicBezTo>
                <a:close/>
                <a:moveTo>
                  <a:pt x="300" y="97"/>
                </a:moveTo>
                <a:cubicBezTo>
                  <a:pt x="300" y="97"/>
                  <a:pt x="300" y="97"/>
                  <a:pt x="301" y="97"/>
                </a:cubicBezTo>
                <a:cubicBezTo>
                  <a:pt x="300" y="97"/>
                  <a:pt x="300" y="96"/>
                  <a:pt x="300" y="96"/>
                </a:cubicBezTo>
                <a:cubicBezTo>
                  <a:pt x="300" y="97"/>
                  <a:pt x="300" y="97"/>
                  <a:pt x="300" y="97"/>
                </a:cubicBezTo>
                <a:close/>
                <a:moveTo>
                  <a:pt x="303" y="100"/>
                </a:moveTo>
                <a:cubicBezTo>
                  <a:pt x="304" y="101"/>
                  <a:pt x="304" y="99"/>
                  <a:pt x="305" y="100"/>
                </a:cubicBezTo>
                <a:cubicBezTo>
                  <a:pt x="305" y="98"/>
                  <a:pt x="304" y="99"/>
                  <a:pt x="303" y="99"/>
                </a:cubicBezTo>
                <a:cubicBezTo>
                  <a:pt x="303" y="100"/>
                  <a:pt x="304" y="100"/>
                  <a:pt x="303" y="100"/>
                </a:cubicBezTo>
                <a:close/>
                <a:moveTo>
                  <a:pt x="330" y="115"/>
                </a:moveTo>
                <a:cubicBezTo>
                  <a:pt x="330" y="115"/>
                  <a:pt x="330" y="114"/>
                  <a:pt x="330" y="114"/>
                </a:cubicBezTo>
                <a:cubicBezTo>
                  <a:pt x="330" y="114"/>
                  <a:pt x="330" y="115"/>
                  <a:pt x="330" y="115"/>
                </a:cubicBezTo>
                <a:close/>
                <a:moveTo>
                  <a:pt x="273" y="82"/>
                </a:moveTo>
                <a:cubicBezTo>
                  <a:pt x="274" y="81"/>
                  <a:pt x="273" y="81"/>
                  <a:pt x="273" y="81"/>
                </a:cubicBezTo>
                <a:cubicBezTo>
                  <a:pt x="273" y="81"/>
                  <a:pt x="272" y="81"/>
                  <a:pt x="272" y="81"/>
                </a:cubicBezTo>
                <a:lnTo>
                  <a:pt x="273" y="82"/>
                </a:lnTo>
                <a:close/>
                <a:moveTo>
                  <a:pt x="305" y="102"/>
                </a:moveTo>
                <a:cubicBezTo>
                  <a:pt x="306" y="102"/>
                  <a:pt x="307" y="101"/>
                  <a:pt x="306" y="100"/>
                </a:cubicBezTo>
                <a:cubicBezTo>
                  <a:pt x="306" y="101"/>
                  <a:pt x="305" y="101"/>
                  <a:pt x="305" y="102"/>
                </a:cubicBezTo>
                <a:close/>
                <a:moveTo>
                  <a:pt x="292" y="93"/>
                </a:moveTo>
                <a:cubicBezTo>
                  <a:pt x="292" y="92"/>
                  <a:pt x="292" y="92"/>
                  <a:pt x="292" y="92"/>
                </a:cubicBezTo>
                <a:cubicBezTo>
                  <a:pt x="291" y="93"/>
                  <a:pt x="292" y="93"/>
                  <a:pt x="292" y="93"/>
                </a:cubicBezTo>
                <a:close/>
                <a:moveTo>
                  <a:pt x="296" y="95"/>
                </a:moveTo>
                <a:cubicBezTo>
                  <a:pt x="296" y="95"/>
                  <a:pt x="296" y="95"/>
                  <a:pt x="296" y="95"/>
                </a:cubicBezTo>
                <a:cubicBezTo>
                  <a:pt x="296" y="95"/>
                  <a:pt x="296" y="95"/>
                  <a:pt x="295" y="95"/>
                </a:cubicBezTo>
                <a:cubicBezTo>
                  <a:pt x="296" y="95"/>
                  <a:pt x="296" y="96"/>
                  <a:pt x="296" y="95"/>
                </a:cubicBezTo>
                <a:close/>
                <a:moveTo>
                  <a:pt x="325" y="115"/>
                </a:moveTo>
                <a:cubicBezTo>
                  <a:pt x="324" y="114"/>
                  <a:pt x="324" y="114"/>
                  <a:pt x="324" y="113"/>
                </a:cubicBezTo>
                <a:cubicBezTo>
                  <a:pt x="324" y="113"/>
                  <a:pt x="324" y="113"/>
                  <a:pt x="324" y="113"/>
                </a:cubicBezTo>
                <a:cubicBezTo>
                  <a:pt x="325" y="112"/>
                  <a:pt x="325" y="112"/>
                  <a:pt x="325" y="112"/>
                </a:cubicBezTo>
                <a:cubicBezTo>
                  <a:pt x="324" y="112"/>
                  <a:pt x="324" y="112"/>
                  <a:pt x="324" y="111"/>
                </a:cubicBezTo>
                <a:cubicBezTo>
                  <a:pt x="323" y="112"/>
                  <a:pt x="324" y="113"/>
                  <a:pt x="323" y="114"/>
                </a:cubicBezTo>
                <a:cubicBezTo>
                  <a:pt x="324" y="115"/>
                  <a:pt x="324" y="116"/>
                  <a:pt x="325" y="115"/>
                </a:cubicBezTo>
                <a:close/>
                <a:moveTo>
                  <a:pt x="275" y="83"/>
                </a:moveTo>
                <a:cubicBezTo>
                  <a:pt x="275" y="82"/>
                  <a:pt x="275" y="82"/>
                  <a:pt x="275" y="82"/>
                </a:cubicBezTo>
                <a:cubicBezTo>
                  <a:pt x="275" y="82"/>
                  <a:pt x="274" y="82"/>
                  <a:pt x="274" y="82"/>
                </a:cubicBezTo>
                <a:cubicBezTo>
                  <a:pt x="274" y="83"/>
                  <a:pt x="274" y="83"/>
                  <a:pt x="275" y="83"/>
                </a:cubicBezTo>
                <a:close/>
                <a:moveTo>
                  <a:pt x="302" y="99"/>
                </a:moveTo>
                <a:cubicBezTo>
                  <a:pt x="301" y="98"/>
                  <a:pt x="300" y="98"/>
                  <a:pt x="300" y="98"/>
                </a:cubicBezTo>
                <a:cubicBezTo>
                  <a:pt x="300" y="98"/>
                  <a:pt x="300" y="98"/>
                  <a:pt x="300" y="99"/>
                </a:cubicBezTo>
                <a:cubicBezTo>
                  <a:pt x="299" y="99"/>
                  <a:pt x="300" y="98"/>
                  <a:pt x="299" y="98"/>
                </a:cubicBezTo>
                <a:cubicBezTo>
                  <a:pt x="299" y="99"/>
                  <a:pt x="299" y="99"/>
                  <a:pt x="299" y="99"/>
                </a:cubicBezTo>
                <a:cubicBezTo>
                  <a:pt x="299" y="99"/>
                  <a:pt x="299" y="99"/>
                  <a:pt x="300" y="99"/>
                </a:cubicBezTo>
                <a:cubicBezTo>
                  <a:pt x="300" y="99"/>
                  <a:pt x="300" y="99"/>
                  <a:pt x="300" y="98"/>
                </a:cubicBezTo>
                <a:cubicBezTo>
                  <a:pt x="301" y="99"/>
                  <a:pt x="301" y="99"/>
                  <a:pt x="302" y="99"/>
                </a:cubicBezTo>
                <a:close/>
                <a:moveTo>
                  <a:pt x="328" y="114"/>
                </a:moveTo>
                <a:cubicBezTo>
                  <a:pt x="328" y="114"/>
                  <a:pt x="328" y="115"/>
                  <a:pt x="328" y="115"/>
                </a:cubicBezTo>
                <a:cubicBezTo>
                  <a:pt x="329" y="114"/>
                  <a:pt x="328" y="114"/>
                  <a:pt x="328" y="114"/>
                </a:cubicBezTo>
                <a:close/>
                <a:moveTo>
                  <a:pt x="336" y="120"/>
                </a:moveTo>
                <a:cubicBezTo>
                  <a:pt x="336" y="120"/>
                  <a:pt x="336" y="119"/>
                  <a:pt x="336" y="119"/>
                </a:cubicBezTo>
                <a:cubicBezTo>
                  <a:pt x="336" y="119"/>
                  <a:pt x="335" y="119"/>
                  <a:pt x="335" y="119"/>
                </a:cubicBezTo>
                <a:cubicBezTo>
                  <a:pt x="335" y="120"/>
                  <a:pt x="335" y="120"/>
                  <a:pt x="336" y="120"/>
                </a:cubicBezTo>
                <a:close/>
                <a:moveTo>
                  <a:pt x="307" y="104"/>
                </a:moveTo>
                <a:cubicBezTo>
                  <a:pt x="308" y="104"/>
                  <a:pt x="308" y="103"/>
                  <a:pt x="307" y="102"/>
                </a:cubicBezTo>
                <a:cubicBezTo>
                  <a:pt x="306" y="103"/>
                  <a:pt x="307" y="104"/>
                  <a:pt x="307" y="104"/>
                </a:cubicBezTo>
                <a:close/>
                <a:moveTo>
                  <a:pt x="326" y="114"/>
                </a:moveTo>
                <a:cubicBezTo>
                  <a:pt x="326" y="114"/>
                  <a:pt x="326" y="114"/>
                  <a:pt x="326" y="113"/>
                </a:cubicBezTo>
                <a:cubicBezTo>
                  <a:pt x="325" y="114"/>
                  <a:pt x="326" y="114"/>
                  <a:pt x="326" y="114"/>
                </a:cubicBezTo>
                <a:close/>
                <a:moveTo>
                  <a:pt x="258" y="73"/>
                </a:moveTo>
                <a:cubicBezTo>
                  <a:pt x="258" y="73"/>
                  <a:pt x="258" y="73"/>
                  <a:pt x="258" y="73"/>
                </a:cubicBezTo>
                <a:cubicBezTo>
                  <a:pt x="257" y="73"/>
                  <a:pt x="257" y="73"/>
                  <a:pt x="257" y="74"/>
                </a:cubicBezTo>
                <a:cubicBezTo>
                  <a:pt x="257" y="74"/>
                  <a:pt x="258" y="74"/>
                  <a:pt x="258" y="73"/>
                </a:cubicBezTo>
                <a:close/>
                <a:moveTo>
                  <a:pt x="296" y="97"/>
                </a:moveTo>
                <a:cubicBezTo>
                  <a:pt x="296" y="97"/>
                  <a:pt x="296" y="97"/>
                  <a:pt x="296" y="96"/>
                </a:cubicBezTo>
                <a:cubicBezTo>
                  <a:pt x="296" y="96"/>
                  <a:pt x="296" y="97"/>
                  <a:pt x="296" y="97"/>
                </a:cubicBezTo>
                <a:close/>
                <a:moveTo>
                  <a:pt x="318" y="111"/>
                </a:moveTo>
                <a:cubicBezTo>
                  <a:pt x="319" y="111"/>
                  <a:pt x="319" y="110"/>
                  <a:pt x="319" y="110"/>
                </a:cubicBezTo>
                <a:cubicBezTo>
                  <a:pt x="318" y="109"/>
                  <a:pt x="318" y="110"/>
                  <a:pt x="318" y="111"/>
                </a:cubicBezTo>
                <a:close/>
                <a:moveTo>
                  <a:pt x="328" y="115"/>
                </a:moveTo>
                <a:cubicBezTo>
                  <a:pt x="328" y="115"/>
                  <a:pt x="328" y="116"/>
                  <a:pt x="329" y="116"/>
                </a:cubicBezTo>
                <a:cubicBezTo>
                  <a:pt x="329" y="116"/>
                  <a:pt x="328" y="115"/>
                  <a:pt x="328" y="115"/>
                </a:cubicBezTo>
                <a:close/>
                <a:moveTo>
                  <a:pt x="301" y="100"/>
                </a:moveTo>
                <a:cubicBezTo>
                  <a:pt x="301" y="100"/>
                  <a:pt x="300" y="100"/>
                  <a:pt x="300" y="100"/>
                </a:cubicBezTo>
                <a:cubicBezTo>
                  <a:pt x="300" y="100"/>
                  <a:pt x="300" y="101"/>
                  <a:pt x="301" y="101"/>
                </a:cubicBezTo>
                <a:cubicBezTo>
                  <a:pt x="301" y="101"/>
                  <a:pt x="301" y="100"/>
                  <a:pt x="301" y="100"/>
                </a:cubicBezTo>
                <a:cubicBezTo>
                  <a:pt x="301" y="100"/>
                  <a:pt x="301" y="100"/>
                  <a:pt x="301" y="100"/>
                </a:cubicBezTo>
                <a:close/>
                <a:moveTo>
                  <a:pt x="302" y="101"/>
                </a:moveTo>
                <a:cubicBezTo>
                  <a:pt x="302" y="101"/>
                  <a:pt x="302" y="100"/>
                  <a:pt x="302" y="100"/>
                </a:cubicBezTo>
                <a:cubicBezTo>
                  <a:pt x="301" y="101"/>
                  <a:pt x="302" y="101"/>
                  <a:pt x="302" y="101"/>
                </a:cubicBezTo>
                <a:close/>
                <a:moveTo>
                  <a:pt x="291" y="95"/>
                </a:moveTo>
                <a:cubicBezTo>
                  <a:pt x="291" y="95"/>
                  <a:pt x="291" y="95"/>
                  <a:pt x="291" y="95"/>
                </a:cubicBezTo>
                <a:cubicBezTo>
                  <a:pt x="291" y="95"/>
                  <a:pt x="292" y="95"/>
                  <a:pt x="292" y="95"/>
                </a:cubicBezTo>
                <a:cubicBezTo>
                  <a:pt x="292" y="95"/>
                  <a:pt x="292" y="95"/>
                  <a:pt x="291" y="95"/>
                </a:cubicBezTo>
                <a:close/>
                <a:moveTo>
                  <a:pt x="322" y="113"/>
                </a:moveTo>
                <a:cubicBezTo>
                  <a:pt x="322" y="113"/>
                  <a:pt x="322" y="113"/>
                  <a:pt x="322" y="113"/>
                </a:cubicBezTo>
                <a:cubicBezTo>
                  <a:pt x="321" y="114"/>
                  <a:pt x="321" y="114"/>
                  <a:pt x="321" y="114"/>
                </a:cubicBezTo>
                <a:cubicBezTo>
                  <a:pt x="322" y="114"/>
                  <a:pt x="322" y="114"/>
                  <a:pt x="322" y="113"/>
                </a:cubicBezTo>
                <a:close/>
                <a:moveTo>
                  <a:pt x="326" y="115"/>
                </a:moveTo>
                <a:cubicBezTo>
                  <a:pt x="326" y="116"/>
                  <a:pt x="325" y="115"/>
                  <a:pt x="325" y="115"/>
                </a:cubicBezTo>
                <a:cubicBezTo>
                  <a:pt x="325" y="116"/>
                  <a:pt x="326" y="116"/>
                  <a:pt x="326" y="115"/>
                </a:cubicBezTo>
                <a:close/>
                <a:moveTo>
                  <a:pt x="334" y="121"/>
                </a:moveTo>
                <a:cubicBezTo>
                  <a:pt x="334" y="121"/>
                  <a:pt x="333" y="120"/>
                  <a:pt x="333" y="120"/>
                </a:cubicBezTo>
                <a:cubicBezTo>
                  <a:pt x="333" y="120"/>
                  <a:pt x="333" y="120"/>
                  <a:pt x="333" y="120"/>
                </a:cubicBezTo>
                <a:cubicBezTo>
                  <a:pt x="333" y="120"/>
                  <a:pt x="333" y="121"/>
                  <a:pt x="334" y="121"/>
                </a:cubicBezTo>
                <a:close/>
                <a:moveTo>
                  <a:pt x="294" y="97"/>
                </a:moveTo>
                <a:cubicBezTo>
                  <a:pt x="295" y="98"/>
                  <a:pt x="294" y="98"/>
                  <a:pt x="295" y="98"/>
                </a:cubicBezTo>
                <a:cubicBezTo>
                  <a:pt x="295" y="98"/>
                  <a:pt x="295" y="98"/>
                  <a:pt x="295" y="98"/>
                </a:cubicBezTo>
                <a:cubicBezTo>
                  <a:pt x="295" y="97"/>
                  <a:pt x="295" y="97"/>
                  <a:pt x="294" y="97"/>
                </a:cubicBezTo>
                <a:close/>
                <a:moveTo>
                  <a:pt x="263" y="80"/>
                </a:moveTo>
                <a:cubicBezTo>
                  <a:pt x="263" y="79"/>
                  <a:pt x="263" y="79"/>
                  <a:pt x="263" y="79"/>
                </a:cubicBezTo>
                <a:cubicBezTo>
                  <a:pt x="263" y="79"/>
                  <a:pt x="263" y="79"/>
                  <a:pt x="263" y="79"/>
                </a:cubicBezTo>
                <a:cubicBezTo>
                  <a:pt x="263" y="79"/>
                  <a:pt x="263" y="79"/>
                  <a:pt x="263" y="80"/>
                </a:cubicBezTo>
                <a:close/>
                <a:moveTo>
                  <a:pt x="293" y="98"/>
                </a:moveTo>
                <a:cubicBezTo>
                  <a:pt x="293" y="97"/>
                  <a:pt x="294" y="98"/>
                  <a:pt x="294" y="97"/>
                </a:cubicBezTo>
                <a:cubicBezTo>
                  <a:pt x="294" y="97"/>
                  <a:pt x="294" y="97"/>
                  <a:pt x="294" y="97"/>
                </a:cubicBezTo>
                <a:cubicBezTo>
                  <a:pt x="293" y="98"/>
                  <a:pt x="294" y="97"/>
                  <a:pt x="293" y="96"/>
                </a:cubicBezTo>
                <a:cubicBezTo>
                  <a:pt x="293" y="97"/>
                  <a:pt x="293" y="97"/>
                  <a:pt x="293" y="97"/>
                </a:cubicBezTo>
                <a:cubicBezTo>
                  <a:pt x="293" y="97"/>
                  <a:pt x="293" y="98"/>
                  <a:pt x="293" y="98"/>
                </a:cubicBezTo>
                <a:close/>
                <a:moveTo>
                  <a:pt x="327" y="117"/>
                </a:moveTo>
                <a:cubicBezTo>
                  <a:pt x="327" y="117"/>
                  <a:pt x="327" y="117"/>
                  <a:pt x="327" y="117"/>
                </a:cubicBezTo>
                <a:cubicBezTo>
                  <a:pt x="327" y="117"/>
                  <a:pt x="327" y="117"/>
                  <a:pt x="327" y="117"/>
                </a:cubicBezTo>
                <a:cubicBezTo>
                  <a:pt x="327" y="117"/>
                  <a:pt x="327" y="117"/>
                  <a:pt x="327" y="117"/>
                </a:cubicBezTo>
                <a:close/>
                <a:moveTo>
                  <a:pt x="296" y="98"/>
                </a:moveTo>
                <a:cubicBezTo>
                  <a:pt x="296" y="99"/>
                  <a:pt x="295" y="98"/>
                  <a:pt x="295" y="99"/>
                </a:cubicBezTo>
                <a:cubicBezTo>
                  <a:pt x="295" y="99"/>
                  <a:pt x="296" y="99"/>
                  <a:pt x="296" y="98"/>
                </a:cubicBezTo>
                <a:close/>
                <a:moveTo>
                  <a:pt x="260" y="78"/>
                </a:moveTo>
                <a:cubicBezTo>
                  <a:pt x="260" y="78"/>
                  <a:pt x="260" y="77"/>
                  <a:pt x="259" y="77"/>
                </a:cubicBezTo>
                <a:cubicBezTo>
                  <a:pt x="259" y="77"/>
                  <a:pt x="260" y="78"/>
                  <a:pt x="260" y="78"/>
                </a:cubicBezTo>
                <a:close/>
                <a:moveTo>
                  <a:pt x="291" y="97"/>
                </a:moveTo>
                <a:cubicBezTo>
                  <a:pt x="292" y="97"/>
                  <a:pt x="292" y="97"/>
                  <a:pt x="292" y="96"/>
                </a:cubicBezTo>
                <a:cubicBezTo>
                  <a:pt x="292" y="97"/>
                  <a:pt x="291" y="97"/>
                  <a:pt x="291" y="97"/>
                </a:cubicBezTo>
                <a:close/>
                <a:moveTo>
                  <a:pt x="322" y="115"/>
                </a:moveTo>
                <a:cubicBezTo>
                  <a:pt x="322" y="115"/>
                  <a:pt x="322" y="115"/>
                  <a:pt x="322" y="115"/>
                </a:cubicBezTo>
                <a:cubicBezTo>
                  <a:pt x="322" y="115"/>
                  <a:pt x="322" y="116"/>
                  <a:pt x="323" y="116"/>
                </a:cubicBezTo>
                <a:cubicBezTo>
                  <a:pt x="323" y="116"/>
                  <a:pt x="323" y="116"/>
                  <a:pt x="323" y="115"/>
                </a:cubicBezTo>
                <a:cubicBezTo>
                  <a:pt x="323" y="115"/>
                  <a:pt x="323" y="115"/>
                  <a:pt x="322" y="115"/>
                </a:cubicBezTo>
                <a:close/>
                <a:moveTo>
                  <a:pt x="330" y="120"/>
                </a:moveTo>
                <a:cubicBezTo>
                  <a:pt x="331" y="121"/>
                  <a:pt x="331" y="120"/>
                  <a:pt x="331" y="120"/>
                </a:cubicBezTo>
                <a:cubicBezTo>
                  <a:pt x="330" y="120"/>
                  <a:pt x="330" y="120"/>
                  <a:pt x="330" y="120"/>
                </a:cubicBezTo>
                <a:cubicBezTo>
                  <a:pt x="330" y="120"/>
                  <a:pt x="330" y="120"/>
                  <a:pt x="330" y="120"/>
                </a:cubicBezTo>
                <a:close/>
                <a:moveTo>
                  <a:pt x="267" y="83"/>
                </a:moveTo>
                <a:cubicBezTo>
                  <a:pt x="267" y="83"/>
                  <a:pt x="268" y="83"/>
                  <a:pt x="268" y="82"/>
                </a:cubicBezTo>
                <a:cubicBezTo>
                  <a:pt x="267" y="82"/>
                  <a:pt x="266" y="83"/>
                  <a:pt x="267" y="83"/>
                </a:cubicBezTo>
                <a:close/>
                <a:moveTo>
                  <a:pt x="278" y="89"/>
                </a:moveTo>
                <a:cubicBezTo>
                  <a:pt x="278" y="89"/>
                  <a:pt x="278" y="89"/>
                  <a:pt x="278" y="89"/>
                </a:cubicBezTo>
                <a:cubicBezTo>
                  <a:pt x="277" y="89"/>
                  <a:pt x="278" y="90"/>
                  <a:pt x="278" y="89"/>
                </a:cubicBezTo>
                <a:close/>
                <a:moveTo>
                  <a:pt x="242" y="67"/>
                </a:moveTo>
                <a:cubicBezTo>
                  <a:pt x="241" y="67"/>
                  <a:pt x="241" y="67"/>
                  <a:pt x="241" y="67"/>
                </a:cubicBezTo>
                <a:cubicBezTo>
                  <a:pt x="241" y="67"/>
                  <a:pt x="242" y="68"/>
                  <a:pt x="242" y="67"/>
                </a:cubicBezTo>
                <a:close/>
                <a:moveTo>
                  <a:pt x="247" y="70"/>
                </a:moveTo>
                <a:cubicBezTo>
                  <a:pt x="247" y="70"/>
                  <a:pt x="247" y="70"/>
                  <a:pt x="246" y="70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71"/>
                  <a:pt x="247" y="71"/>
                  <a:pt x="247" y="70"/>
                </a:cubicBezTo>
                <a:close/>
                <a:moveTo>
                  <a:pt x="274" y="87"/>
                </a:moveTo>
                <a:cubicBezTo>
                  <a:pt x="274" y="87"/>
                  <a:pt x="274" y="87"/>
                  <a:pt x="273" y="87"/>
                </a:cubicBezTo>
                <a:cubicBezTo>
                  <a:pt x="273" y="87"/>
                  <a:pt x="273" y="88"/>
                  <a:pt x="273" y="88"/>
                </a:cubicBezTo>
                <a:cubicBezTo>
                  <a:pt x="274" y="88"/>
                  <a:pt x="274" y="88"/>
                  <a:pt x="275" y="87"/>
                </a:cubicBezTo>
                <a:cubicBezTo>
                  <a:pt x="275" y="87"/>
                  <a:pt x="275" y="87"/>
                  <a:pt x="274" y="87"/>
                </a:cubicBezTo>
                <a:close/>
                <a:moveTo>
                  <a:pt x="324" y="116"/>
                </a:moveTo>
                <a:cubicBezTo>
                  <a:pt x="324" y="116"/>
                  <a:pt x="324" y="116"/>
                  <a:pt x="323" y="116"/>
                </a:cubicBezTo>
                <a:cubicBezTo>
                  <a:pt x="323" y="116"/>
                  <a:pt x="324" y="117"/>
                  <a:pt x="324" y="116"/>
                </a:cubicBezTo>
                <a:close/>
                <a:moveTo>
                  <a:pt x="324" y="117"/>
                </a:moveTo>
                <a:cubicBezTo>
                  <a:pt x="324" y="117"/>
                  <a:pt x="324" y="118"/>
                  <a:pt x="323" y="118"/>
                </a:cubicBezTo>
                <a:cubicBezTo>
                  <a:pt x="324" y="119"/>
                  <a:pt x="325" y="118"/>
                  <a:pt x="325" y="117"/>
                </a:cubicBezTo>
                <a:cubicBezTo>
                  <a:pt x="325" y="117"/>
                  <a:pt x="326" y="118"/>
                  <a:pt x="326" y="117"/>
                </a:cubicBezTo>
                <a:cubicBezTo>
                  <a:pt x="325" y="117"/>
                  <a:pt x="324" y="117"/>
                  <a:pt x="324" y="117"/>
                </a:cubicBezTo>
                <a:close/>
                <a:moveTo>
                  <a:pt x="251" y="73"/>
                </a:moveTo>
                <a:cubicBezTo>
                  <a:pt x="251" y="73"/>
                  <a:pt x="251" y="73"/>
                  <a:pt x="251" y="73"/>
                </a:cubicBezTo>
                <a:cubicBezTo>
                  <a:pt x="250" y="73"/>
                  <a:pt x="251" y="74"/>
                  <a:pt x="251" y="73"/>
                </a:cubicBezTo>
                <a:close/>
                <a:moveTo>
                  <a:pt x="241" y="68"/>
                </a:moveTo>
                <a:cubicBezTo>
                  <a:pt x="241" y="68"/>
                  <a:pt x="241" y="67"/>
                  <a:pt x="241" y="67"/>
                </a:cubicBezTo>
                <a:cubicBezTo>
                  <a:pt x="240" y="67"/>
                  <a:pt x="240" y="67"/>
                  <a:pt x="240" y="67"/>
                </a:cubicBezTo>
                <a:cubicBezTo>
                  <a:pt x="240" y="67"/>
                  <a:pt x="240" y="68"/>
                  <a:pt x="241" y="68"/>
                </a:cubicBezTo>
                <a:close/>
                <a:moveTo>
                  <a:pt x="259" y="78"/>
                </a:moveTo>
                <a:cubicBezTo>
                  <a:pt x="259" y="78"/>
                  <a:pt x="259" y="78"/>
                  <a:pt x="258" y="78"/>
                </a:cubicBezTo>
                <a:cubicBezTo>
                  <a:pt x="259" y="79"/>
                  <a:pt x="259" y="79"/>
                  <a:pt x="259" y="78"/>
                </a:cubicBezTo>
                <a:close/>
                <a:moveTo>
                  <a:pt x="266" y="83"/>
                </a:moveTo>
                <a:cubicBezTo>
                  <a:pt x="266" y="83"/>
                  <a:pt x="266" y="83"/>
                  <a:pt x="266" y="82"/>
                </a:cubicBezTo>
                <a:cubicBezTo>
                  <a:pt x="265" y="83"/>
                  <a:pt x="266" y="83"/>
                  <a:pt x="266" y="83"/>
                </a:cubicBezTo>
                <a:close/>
                <a:moveTo>
                  <a:pt x="283" y="93"/>
                </a:moveTo>
                <a:cubicBezTo>
                  <a:pt x="283" y="93"/>
                  <a:pt x="283" y="92"/>
                  <a:pt x="283" y="92"/>
                </a:cubicBezTo>
                <a:cubicBezTo>
                  <a:pt x="282" y="93"/>
                  <a:pt x="283" y="93"/>
                  <a:pt x="283" y="93"/>
                </a:cubicBezTo>
                <a:close/>
                <a:moveTo>
                  <a:pt x="264" y="82"/>
                </a:moveTo>
                <a:cubicBezTo>
                  <a:pt x="264" y="82"/>
                  <a:pt x="264" y="82"/>
                  <a:pt x="264" y="82"/>
                </a:cubicBezTo>
                <a:cubicBezTo>
                  <a:pt x="264" y="81"/>
                  <a:pt x="264" y="81"/>
                  <a:pt x="264" y="81"/>
                </a:cubicBezTo>
                <a:cubicBezTo>
                  <a:pt x="264" y="82"/>
                  <a:pt x="264" y="82"/>
                  <a:pt x="264" y="82"/>
                </a:cubicBezTo>
                <a:close/>
                <a:moveTo>
                  <a:pt x="322" y="117"/>
                </a:moveTo>
                <a:cubicBezTo>
                  <a:pt x="322" y="116"/>
                  <a:pt x="322" y="116"/>
                  <a:pt x="322" y="116"/>
                </a:cubicBezTo>
                <a:cubicBezTo>
                  <a:pt x="322" y="116"/>
                  <a:pt x="321" y="116"/>
                  <a:pt x="321" y="116"/>
                </a:cubicBezTo>
                <a:cubicBezTo>
                  <a:pt x="321" y="116"/>
                  <a:pt x="321" y="117"/>
                  <a:pt x="322" y="117"/>
                </a:cubicBezTo>
                <a:close/>
                <a:moveTo>
                  <a:pt x="279" y="90"/>
                </a:moveTo>
                <a:cubicBezTo>
                  <a:pt x="278" y="90"/>
                  <a:pt x="278" y="90"/>
                  <a:pt x="278" y="90"/>
                </a:cubicBezTo>
                <a:cubicBezTo>
                  <a:pt x="278" y="90"/>
                  <a:pt x="278" y="91"/>
                  <a:pt x="279" y="90"/>
                </a:cubicBezTo>
                <a:close/>
                <a:moveTo>
                  <a:pt x="323" y="118"/>
                </a:moveTo>
                <a:cubicBezTo>
                  <a:pt x="323" y="119"/>
                  <a:pt x="324" y="120"/>
                  <a:pt x="324" y="120"/>
                </a:cubicBezTo>
                <a:cubicBezTo>
                  <a:pt x="324" y="121"/>
                  <a:pt x="325" y="121"/>
                  <a:pt x="325" y="120"/>
                </a:cubicBezTo>
                <a:cubicBezTo>
                  <a:pt x="325" y="120"/>
                  <a:pt x="325" y="120"/>
                  <a:pt x="325" y="119"/>
                </a:cubicBezTo>
                <a:cubicBezTo>
                  <a:pt x="326" y="119"/>
                  <a:pt x="325" y="120"/>
                  <a:pt x="326" y="120"/>
                </a:cubicBezTo>
                <a:cubicBezTo>
                  <a:pt x="326" y="119"/>
                  <a:pt x="326" y="119"/>
                  <a:pt x="326" y="118"/>
                </a:cubicBezTo>
                <a:cubicBezTo>
                  <a:pt x="325" y="118"/>
                  <a:pt x="325" y="119"/>
                  <a:pt x="325" y="119"/>
                </a:cubicBezTo>
                <a:cubicBezTo>
                  <a:pt x="325" y="119"/>
                  <a:pt x="324" y="119"/>
                  <a:pt x="323" y="118"/>
                </a:cubicBezTo>
                <a:close/>
                <a:moveTo>
                  <a:pt x="251" y="75"/>
                </a:moveTo>
                <a:cubicBezTo>
                  <a:pt x="251" y="75"/>
                  <a:pt x="251" y="74"/>
                  <a:pt x="251" y="74"/>
                </a:cubicBezTo>
                <a:cubicBezTo>
                  <a:pt x="250" y="74"/>
                  <a:pt x="251" y="75"/>
                  <a:pt x="251" y="75"/>
                </a:cubicBezTo>
                <a:close/>
                <a:moveTo>
                  <a:pt x="320" y="116"/>
                </a:moveTo>
                <a:cubicBezTo>
                  <a:pt x="321" y="116"/>
                  <a:pt x="321" y="116"/>
                  <a:pt x="321" y="116"/>
                </a:cubicBezTo>
                <a:cubicBezTo>
                  <a:pt x="320" y="115"/>
                  <a:pt x="320" y="115"/>
                  <a:pt x="320" y="115"/>
                </a:cubicBezTo>
                <a:cubicBezTo>
                  <a:pt x="320" y="116"/>
                  <a:pt x="320" y="116"/>
                  <a:pt x="320" y="116"/>
                </a:cubicBezTo>
                <a:close/>
                <a:moveTo>
                  <a:pt x="274" y="89"/>
                </a:moveTo>
                <a:cubicBezTo>
                  <a:pt x="274" y="89"/>
                  <a:pt x="274" y="88"/>
                  <a:pt x="274" y="88"/>
                </a:cubicBezTo>
                <a:cubicBezTo>
                  <a:pt x="274" y="89"/>
                  <a:pt x="274" y="89"/>
                  <a:pt x="274" y="89"/>
                </a:cubicBezTo>
                <a:close/>
                <a:moveTo>
                  <a:pt x="278" y="91"/>
                </a:moveTo>
                <a:cubicBezTo>
                  <a:pt x="278" y="92"/>
                  <a:pt x="277" y="92"/>
                  <a:pt x="278" y="93"/>
                </a:cubicBezTo>
                <a:cubicBezTo>
                  <a:pt x="278" y="93"/>
                  <a:pt x="278" y="93"/>
                  <a:pt x="278" y="92"/>
                </a:cubicBezTo>
                <a:cubicBezTo>
                  <a:pt x="278" y="92"/>
                  <a:pt x="278" y="92"/>
                  <a:pt x="278" y="92"/>
                </a:cubicBezTo>
                <a:cubicBezTo>
                  <a:pt x="279" y="93"/>
                  <a:pt x="279" y="93"/>
                  <a:pt x="279" y="93"/>
                </a:cubicBezTo>
                <a:cubicBezTo>
                  <a:pt x="279" y="93"/>
                  <a:pt x="279" y="93"/>
                  <a:pt x="280" y="92"/>
                </a:cubicBezTo>
                <a:cubicBezTo>
                  <a:pt x="279" y="92"/>
                  <a:pt x="279" y="92"/>
                  <a:pt x="279" y="92"/>
                </a:cubicBezTo>
                <a:cubicBezTo>
                  <a:pt x="279" y="91"/>
                  <a:pt x="278" y="91"/>
                  <a:pt x="278" y="91"/>
                </a:cubicBezTo>
                <a:close/>
                <a:moveTo>
                  <a:pt x="280" y="92"/>
                </a:moveTo>
                <a:cubicBezTo>
                  <a:pt x="280" y="92"/>
                  <a:pt x="280" y="92"/>
                  <a:pt x="280" y="92"/>
                </a:cubicBezTo>
                <a:cubicBezTo>
                  <a:pt x="280" y="92"/>
                  <a:pt x="280" y="93"/>
                  <a:pt x="280" y="92"/>
                </a:cubicBezTo>
                <a:close/>
                <a:moveTo>
                  <a:pt x="253" y="77"/>
                </a:moveTo>
                <a:cubicBezTo>
                  <a:pt x="253" y="76"/>
                  <a:pt x="253" y="76"/>
                  <a:pt x="252" y="76"/>
                </a:cubicBezTo>
                <a:cubicBezTo>
                  <a:pt x="252" y="76"/>
                  <a:pt x="251" y="76"/>
                  <a:pt x="251" y="76"/>
                </a:cubicBezTo>
                <a:cubicBezTo>
                  <a:pt x="251" y="77"/>
                  <a:pt x="252" y="77"/>
                  <a:pt x="253" y="77"/>
                </a:cubicBezTo>
                <a:close/>
                <a:moveTo>
                  <a:pt x="322" y="118"/>
                </a:moveTo>
                <a:cubicBezTo>
                  <a:pt x="322" y="118"/>
                  <a:pt x="323" y="118"/>
                  <a:pt x="323" y="118"/>
                </a:cubicBezTo>
                <a:cubicBezTo>
                  <a:pt x="323" y="118"/>
                  <a:pt x="322" y="117"/>
                  <a:pt x="322" y="118"/>
                </a:cubicBezTo>
                <a:close/>
                <a:moveTo>
                  <a:pt x="270" y="88"/>
                </a:moveTo>
                <a:cubicBezTo>
                  <a:pt x="271" y="88"/>
                  <a:pt x="271" y="88"/>
                  <a:pt x="271" y="88"/>
                </a:cubicBezTo>
                <a:cubicBezTo>
                  <a:pt x="272" y="88"/>
                  <a:pt x="271" y="87"/>
                  <a:pt x="270" y="88"/>
                </a:cubicBezTo>
                <a:close/>
                <a:moveTo>
                  <a:pt x="323" y="120"/>
                </a:moveTo>
                <a:cubicBezTo>
                  <a:pt x="322" y="120"/>
                  <a:pt x="323" y="119"/>
                  <a:pt x="323" y="119"/>
                </a:cubicBezTo>
                <a:cubicBezTo>
                  <a:pt x="322" y="119"/>
                  <a:pt x="322" y="118"/>
                  <a:pt x="322" y="118"/>
                </a:cubicBezTo>
                <a:cubicBezTo>
                  <a:pt x="321" y="118"/>
                  <a:pt x="321" y="118"/>
                  <a:pt x="321" y="118"/>
                </a:cubicBezTo>
                <a:cubicBezTo>
                  <a:pt x="321" y="118"/>
                  <a:pt x="321" y="119"/>
                  <a:pt x="321" y="119"/>
                </a:cubicBezTo>
                <a:cubicBezTo>
                  <a:pt x="321" y="119"/>
                  <a:pt x="322" y="118"/>
                  <a:pt x="322" y="119"/>
                </a:cubicBezTo>
                <a:cubicBezTo>
                  <a:pt x="322" y="119"/>
                  <a:pt x="322" y="119"/>
                  <a:pt x="321" y="119"/>
                </a:cubicBezTo>
                <a:cubicBezTo>
                  <a:pt x="322" y="119"/>
                  <a:pt x="322" y="120"/>
                  <a:pt x="323" y="120"/>
                </a:cubicBezTo>
                <a:close/>
                <a:moveTo>
                  <a:pt x="237" y="69"/>
                </a:moveTo>
                <a:cubicBezTo>
                  <a:pt x="237" y="69"/>
                  <a:pt x="237" y="68"/>
                  <a:pt x="237" y="69"/>
                </a:cubicBezTo>
                <a:cubicBezTo>
                  <a:pt x="237" y="69"/>
                  <a:pt x="237" y="69"/>
                  <a:pt x="237" y="69"/>
                </a:cubicBezTo>
                <a:close/>
                <a:moveTo>
                  <a:pt x="249" y="76"/>
                </a:moveTo>
                <a:cubicBezTo>
                  <a:pt x="249" y="76"/>
                  <a:pt x="249" y="76"/>
                  <a:pt x="249" y="76"/>
                </a:cubicBezTo>
                <a:cubicBezTo>
                  <a:pt x="248" y="76"/>
                  <a:pt x="249" y="77"/>
                  <a:pt x="249" y="76"/>
                </a:cubicBezTo>
                <a:close/>
                <a:moveTo>
                  <a:pt x="333" y="126"/>
                </a:moveTo>
                <a:cubicBezTo>
                  <a:pt x="333" y="126"/>
                  <a:pt x="333" y="125"/>
                  <a:pt x="333" y="126"/>
                </a:cubicBezTo>
                <a:cubicBezTo>
                  <a:pt x="333" y="126"/>
                  <a:pt x="332" y="126"/>
                  <a:pt x="333" y="126"/>
                </a:cubicBezTo>
                <a:close/>
                <a:moveTo>
                  <a:pt x="331" y="127"/>
                </a:moveTo>
                <a:cubicBezTo>
                  <a:pt x="331" y="127"/>
                  <a:pt x="332" y="127"/>
                  <a:pt x="332" y="127"/>
                </a:cubicBezTo>
                <a:cubicBezTo>
                  <a:pt x="332" y="127"/>
                  <a:pt x="332" y="126"/>
                  <a:pt x="331" y="126"/>
                </a:cubicBezTo>
                <a:cubicBezTo>
                  <a:pt x="331" y="126"/>
                  <a:pt x="331" y="126"/>
                  <a:pt x="330" y="127"/>
                </a:cubicBezTo>
                <a:cubicBezTo>
                  <a:pt x="330" y="127"/>
                  <a:pt x="330" y="127"/>
                  <a:pt x="331" y="128"/>
                </a:cubicBezTo>
                <a:cubicBezTo>
                  <a:pt x="331" y="127"/>
                  <a:pt x="331" y="127"/>
                  <a:pt x="331" y="127"/>
                </a:cubicBezTo>
                <a:close/>
                <a:moveTo>
                  <a:pt x="239" y="72"/>
                </a:moveTo>
                <a:cubicBezTo>
                  <a:pt x="238" y="73"/>
                  <a:pt x="239" y="73"/>
                  <a:pt x="239" y="73"/>
                </a:cubicBezTo>
                <a:cubicBezTo>
                  <a:pt x="240" y="73"/>
                  <a:pt x="239" y="72"/>
                  <a:pt x="239" y="72"/>
                </a:cubicBezTo>
                <a:close/>
                <a:moveTo>
                  <a:pt x="241" y="76"/>
                </a:moveTo>
                <a:cubicBezTo>
                  <a:pt x="241" y="76"/>
                  <a:pt x="242" y="76"/>
                  <a:pt x="242" y="76"/>
                </a:cubicBezTo>
                <a:cubicBezTo>
                  <a:pt x="242" y="75"/>
                  <a:pt x="242" y="75"/>
                  <a:pt x="242" y="75"/>
                </a:cubicBezTo>
                <a:cubicBezTo>
                  <a:pt x="242" y="74"/>
                  <a:pt x="241" y="75"/>
                  <a:pt x="241" y="76"/>
                </a:cubicBezTo>
                <a:close/>
                <a:moveTo>
                  <a:pt x="238" y="73"/>
                </a:moveTo>
                <a:cubicBezTo>
                  <a:pt x="238" y="73"/>
                  <a:pt x="237" y="73"/>
                  <a:pt x="237" y="74"/>
                </a:cubicBezTo>
                <a:cubicBezTo>
                  <a:pt x="237" y="73"/>
                  <a:pt x="238" y="73"/>
                  <a:pt x="238" y="73"/>
                </a:cubicBezTo>
                <a:close/>
                <a:moveTo>
                  <a:pt x="240" y="76"/>
                </a:moveTo>
                <a:cubicBezTo>
                  <a:pt x="240" y="75"/>
                  <a:pt x="240" y="75"/>
                  <a:pt x="240" y="74"/>
                </a:cubicBezTo>
                <a:cubicBezTo>
                  <a:pt x="240" y="75"/>
                  <a:pt x="239" y="75"/>
                  <a:pt x="239" y="75"/>
                </a:cubicBezTo>
                <a:cubicBezTo>
                  <a:pt x="239" y="75"/>
                  <a:pt x="240" y="76"/>
                  <a:pt x="240" y="76"/>
                </a:cubicBezTo>
                <a:close/>
                <a:moveTo>
                  <a:pt x="232" y="70"/>
                </a:moveTo>
                <a:cubicBezTo>
                  <a:pt x="231" y="70"/>
                  <a:pt x="231" y="70"/>
                  <a:pt x="231" y="70"/>
                </a:cubicBezTo>
                <a:cubicBezTo>
                  <a:pt x="231" y="70"/>
                  <a:pt x="231" y="70"/>
                  <a:pt x="231" y="70"/>
                </a:cubicBezTo>
                <a:cubicBezTo>
                  <a:pt x="231" y="71"/>
                  <a:pt x="232" y="71"/>
                  <a:pt x="232" y="70"/>
                </a:cubicBezTo>
                <a:close/>
                <a:moveTo>
                  <a:pt x="329" y="128"/>
                </a:moveTo>
                <a:cubicBezTo>
                  <a:pt x="329" y="129"/>
                  <a:pt x="329" y="129"/>
                  <a:pt x="329" y="129"/>
                </a:cubicBezTo>
                <a:cubicBezTo>
                  <a:pt x="330" y="129"/>
                  <a:pt x="329" y="128"/>
                  <a:pt x="329" y="128"/>
                </a:cubicBezTo>
                <a:close/>
                <a:moveTo>
                  <a:pt x="236" y="75"/>
                </a:moveTo>
                <a:cubicBezTo>
                  <a:pt x="237" y="75"/>
                  <a:pt x="238" y="75"/>
                  <a:pt x="238" y="76"/>
                </a:cubicBezTo>
                <a:cubicBezTo>
                  <a:pt x="238" y="75"/>
                  <a:pt x="238" y="74"/>
                  <a:pt x="237" y="74"/>
                </a:cubicBezTo>
                <a:cubicBezTo>
                  <a:pt x="237" y="74"/>
                  <a:pt x="237" y="74"/>
                  <a:pt x="236" y="75"/>
                </a:cubicBezTo>
                <a:close/>
                <a:moveTo>
                  <a:pt x="234" y="73"/>
                </a:moveTo>
                <a:cubicBezTo>
                  <a:pt x="233" y="72"/>
                  <a:pt x="233" y="72"/>
                  <a:pt x="233" y="72"/>
                </a:cubicBezTo>
                <a:cubicBezTo>
                  <a:pt x="233" y="72"/>
                  <a:pt x="232" y="72"/>
                  <a:pt x="232" y="73"/>
                </a:cubicBezTo>
                <a:cubicBezTo>
                  <a:pt x="232" y="73"/>
                  <a:pt x="233" y="73"/>
                  <a:pt x="234" y="73"/>
                </a:cubicBezTo>
                <a:close/>
                <a:moveTo>
                  <a:pt x="233" y="73"/>
                </a:moveTo>
                <a:cubicBezTo>
                  <a:pt x="233" y="74"/>
                  <a:pt x="234" y="74"/>
                  <a:pt x="234" y="75"/>
                </a:cubicBezTo>
                <a:cubicBezTo>
                  <a:pt x="234" y="75"/>
                  <a:pt x="234" y="75"/>
                  <a:pt x="235" y="75"/>
                </a:cubicBezTo>
                <a:cubicBezTo>
                  <a:pt x="234" y="74"/>
                  <a:pt x="234" y="74"/>
                  <a:pt x="234" y="74"/>
                </a:cubicBezTo>
                <a:cubicBezTo>
                  <a:pt x="234" y="74"/>
                  <a:pt x="234" y="73"/>
                  <a:pt x="234" y="73"/>
                </a:cubicBezTo>
                <a:cubicBezTo>
                  <a:pt x="234" y="73"/>
                  <a:pt x="233" y="73"/>
                  <a:pt x="233" y="73"/>
                </a:cubicBezTo>
                <a:close/>
                <a:moveTo>
                  <a:pt x="329" y="130"/>
                </a:moveTo>
                <a:cubicBezTo>
                  <a:pt x="329" y="130"/>
                  <a:pt x="329" y="131"/>
                  <a:pt x="329" y="131"/>
                </a:cubicBezTo>
                <a:cubicBezTo>
                  <a:pt x="330" y="130"/>
                  <a:pt x="329" y="130"/>
                  <a:pt x="329" y="130"/>
                </a:cubicBezTo>
                <a:close/>
                <a:moveTo>
                  <a:pt x="225" y="70"/>
                </a:moveTo>
                <a:cubicBezTo>
                  <a:pt x="225" y="70"/>
                  <a:pt x="225" y="70"/>
                  <a:pt x="225" y="71"/>
                </a:cubicBezTo>
                <a:cubicBezTo>
                  <a:pt x="225" y="70"/>
                  <a:pt x="226" y="70"/>
                  <a:pt x="226" y="70"/>
                </a:cubicBezTo>
                <a:cubicBezTo>
                  <a:pt x="226" y="70"/>
                  <a:pt x="226" y="70"/>
                  <a:pt x="226" y="69"/>
                </a:cubicBezTo>
                <a:cubicBezTo>
                  <a:pt x="226" y="69"/>
                  <a:pt x="226" y="69"/>
                  <a:pt x="225" y="69"/>
                </a:cubicBezTo>
                <a:cubicBezTo>
                  <a:pt x="225" y="69"/>
                  <a:pt x="225" y="70"/>
                  <a:pt x="225" y="70"/>
                </a:cubicBezTo>
                <a:close/>
                <a:moveTo>
                  <a:pt x="228" y="72"/>
                </a:moveTo>
                <a:cubicBezTo>
                  <a:pt x="228" y="72"/>
                  <a:pt x="229" y="72"/>
                  <a:pt x="229" y="71"/>
                </a:cubicBezTo>
                <a:cubicBezTo>
                  <a:pt x="229" y="71"/>
                  <a:pt x="228" y="71"/>
                  <a:pt x="228" y="71"/>
                </a:cubicBezTo>
                <a:cubicBezTo>
                  <a:pt x="228" y="71"/>
                  <a:pt x="228" y="71"/>
                  <a:pt x="228" y="72"/>
                </a:cubicBezTo>
                <a:close/>
                <a:moveTo>
                  <a:pt x="232" y="73"/>
                </a:moveTo>
                <a:cubicBezTo>
                  <a:pt x="232" y="74"/>
                  <a:pt x="232" y="74"/>
                  <a:pt x="232" y="74"/>
                </a:cubicBezTo>
                <a:cubicBezTo>
                  <a:pt x="233" y="74"/>
                  <a:pt x="232" y="73"/>
                  <a:pt x="232" y="73"/>
                </a:cubicBezTo>
                <a:close/>
                <a:moveTo>
                  <a:pt x="224" y="68"/>
                </a:moveTo>
                <a:cubicBezTo>
                  <a:pt x="223" y="68"/>
                  <a:pt x="223" y="68"/>
                  <a:pt x="223" y="68"/>
                </a:cubicBezTo>
                <a:cubicBezTo>
                  <a:pt x="223" y="68"/>
                  <a:pt x="224" y="69"/>
                  <a:pt x="224" y="68"/>
                </a:cubicBezTo>
                <a:close/>
                <a:moveTo>
                  <a:pt x="230" y="72"/>
                </a:moveTo>
                <a:cubicBezTo>
                  <a:pt x="230" y="72"/>
                  <a:pt x="230" y="72"/>
                  <a:pt x="229" y="72"/>
                </a:cubicBezTo>
                <a:cubicBezTo>
                  <a:pt x="229" y="72"/>
                  <a:pt x="229" y="73"/>
                  <a:pt x="230" y="72"/>
                </a:cubicBezTo>
                <a:close/>
                <a:moveTo>
                  <a:pt x="222" y="69"/>
                </a:moveTo>
                <a:cubicBezTo>
                  <a:pt x="222" y="69"/>
                  <a:pt x="222" y="69"/>
                  <a:pt x="222" y="68"/>
                </a:cubicBezTo>
                <a:cubicBezTo>
                  <a:pt x="222" y="68"/>
                  <a:pt x="222" y="68"/>
                  <a:pt x="222" y="68"/>
                </a:cubicBezTo>
                <a:cubicBezTo>
                  <a:pt x="222" y="68"/>
                  <a:pt x="222" y="69"/>
                  <a:pt x="222" y="69"/>
                </a:cubicBezTo>
                <a:close/>
                <a:moveTo>
                  <a:pt x="227" y="73"/>
                </a:moveTo>
                <a:cubicBezTo>
                  <a:pt x="227" y="73"/>
                  <a:pt x="228" y="73"/>
                  <a:pt x="228" y="73"/>
                </a:cubicBezTo>
                <a:cubicBezTo>
                  <a:pt x="228" y="73"/>
                  <a:pt x="229" y="72"/>
                  <a:pt x="229" y="72"/>
                </a:cubicBezTo>
                <a:cubicBezTo>
                  <a:pt x="228" y="72"/>
                  <a:pt x="228" y="73"/>
                  <a:pt x="227" y="73"/>
                </a:cubicBezTo>
                <a:close/>
                <a:moveTo>
                  <a:pt x="226" y="71"/>
                </a:moveTo>
                <a:cubicBezTo>
                  <a:pt x="226" y="71"/>
                  <a:pt x="226" y="71"/>
                  <a:pt x="226" y="71"/>
                </a:cubicBezTo>
                <a:cubicBezTo>
                  <a:pt x="226" y="71"/>
                  <a:pt x="226" y="71"/>
                  <a:pt x="226" y="71"/>
                </a:cubicBezTo>
                <a:close/>
                <a:moveTo>
                  <a:pt x="328" y="132"/>
                </a:moveTo>
                <a:cubicBezTo>
                  <a:pt x="328" y="132"/>
                  <a:pt x="329" y="133"/>
                  <a:pt x="329" y="133"/>
                </a:cubicBezTo>
                <a:cubicBezTo>
                  <a:pt x="329" y="132"/>
                  <a:pt x="329" y="132"/>
                  <a:pt x="328" y="132"/>
                </a:cubicBezTo>
                <a:close/>
                <a:moveTo>
                  <a:pt x="229" y="73"/>
                </a:moveTo>
                <a:cubicBezTo>
                  <a:pt x="228" y="74"/>
                  <a:pt x="228" y="74"/>
                  <a:pt x="227" y="74"/>
                </a:cubicBezTo>
                <a:cubicBezTo>
                  <a:pt x="228" y="74"/>
                  <a:pt x="227" y="75"/>
                  <a:pt x="228" y="75"/>
                </a:cubicBezTo>
                <a:cubicBezTo>
                  <a:pt x="228" y="75"/>
                  <a:pt x="228" y="74"/>
                  <a:pt x="228" y="74"/>
                </a:cubicBezTo>
                <a:cubicBezTo>
                  <a:pt x="228" y="75"/>
                  <a:pt x="229" y="75"/>
                  <a:pt x="229" y="75"/>
                </a:cubicBezTo>
                <a:cubicBezTo>
                  <a:pt x="230" y="75"/>
                  <a:pt x="229" y="74"/>
                  <a:pt x="229" y="74"/>
                </a:cubicBezTo>
                <a:cubicBezTo>
                  <a:pt x="229" y="74"/>
                  <a:pt x="230" y="74"/>
                  <a:pt x="230" y="74"/>
                </a:cubicBezTo>
                <a:cubicBezTo>
                  <a:pt x="230" y="74"/>
                  <a:pt x="230" y="75"/>
                  <a:pt x="230" y="75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31" y="75"/>
                  <a:pt x="230" y="74"/>
                  <a:pt x="230" y="74"/>
                </a:cubicBezTo>
                <a:cubicBezTo>
                  <a:pt x="230" y="73"/>
                  <a:pt x="230" y="73"/>
                  <a:pt x="230" y="73"/>
                </a:cubicBezTo>
                <a:cubicBezTo>
                  <a:pt x="229" y="73"/>
                  <a:pt x="229" y="74"/>
                  <a:pt x="229" y="74"/>
                </a:cubicBezTo>
                <a:cubicBezTo>
                  <a:pt x="229" y="73"/>
                  <a:pt x="229" y="73"/>
                  <a:pt x="229" y="73"/>
                </a:cubicBezTo>
                <a:close/>
                <a:moveTo>
                  <a:pt x="231" y="75"/>
                </a:moveTo>
                <a:cubicBezTo>
                  <a:pt x="231" y="75"/>
                  <a:pt x="231" y="75"/>
                  <a:pt x="231" y="75"/>
                </a:cubicBezTo>
                <a:cubicBezTo>
                  <a:pt x="231" y="75"/>
                  <a:pt x="232" y="75"/>
                  <a:pt x="232" y="75"/>
                </a:cubicBezTo>
                <a:cubicBezTo>
                  <a:pt x="232" y="74"/>
                  <a:pt x="231" y="74"/>
                  <a:pt x="231" y="74"/>
                </a:cubicBezTo>
                <a:cubicBezTo>
                  <a:pt x="231" y="75"/>
                  <a:pt x="232" y="74"/>
                  <a:pt x="231" y="75"/>
                </a:cubicBezTo>
                <a:close/>
                <a:moveTo>
                  <a:pt x="224" y="71"/>
                </a:moveTo>
                <a:cubicBezTo>
                  <a:pt x="224" y="71"/>
                  <a:pt x="224" y="71"/>
                  <a:pt x="224" y="71"/>
                </a:cubicBezTo>
                <a:cubicBezTo>
                  <a:pt x="224" y="71"/>
                  <a:pt x="224" y="71"/>
                  <a:pt x="225" y="71"/>
                </a:cubicBezTo>
                <a:cubicBezTo>
                  <a:pt x="224" y="70"/>
                  <a:pt x="224" y="70"/>
                  <a:pt x="224" y="71"/>
                </a:cubicBezTo>
                <a:cubicBezTo>
                  <a:pt x="224" y="71"/>
                  <a:pt x="224" y="71"/>
                  <a:pt x="224" y="71"/>
                </a:cubicBezTo>
                <a:close/>
                <a:moveTo>
                  <a:pt x="323" y="129"/>
                </a:moveTo>
                <a:cubicBezTo>
                  <a:pt x="323" y="130"/>
                  <a:pt x="322" y="130"/>
                  <a:pt x="322" y="130"/>
                </a:cubicBezTo>
                <a:cubicBezTo>
                  <a:pt x="323" y="130"/>
                  <a:pt x="323" y="130"/>
                  <a:pt x="323" y="131"/>
                </a:cubicBezTo>
                <a:cubicBezTo>
                  <a:pt x="324" y="130"/>
                  <a:pt x="323" y="130"/>
                  <a:pt x="324" y="130"/>
                </a:cubicBezTo>
                <a:cubicBezTo>
                  <a:pt x="323" y="130"/>
                  <a:pt x="323" y="129"/>
                  <a:pt x="323" y="129"/>
                </a:cubicBezTo>
                <a:close/>
                <a:moveTo>
                  <a:pt x="324" y="131"/>
                </a:moveTo>
                <a:cubicBezTo>
                  <a:pt x="324" y="131"/>
                  <a:pt x="324" y="131"/>
                  <a:pt x="325" y="131"/>
                </a:cubicBezTo>
                <a:cubicBezTo>
                  <a:pt x="325" y="131"/>
                  <a:pt x="325" y="131"/>
                  <a:pt x="324" y="130"/>
                </a:cubicBezTo>
                <a:cubicBezTo>
                  <a:pt x="324" y="131"/>
                  <a:pt x="324" y="130"/>
                  <a:pt x="324" y="131"/>
                </a:cubicBezTo>
                <a:close/>
                <a:moveTo>
                  <a:pt x="322" y="133"/>
                </a:moveTo>
                <a:cubicBezTo>
                  <a:pt x="323" y="133"/>
                  <a:pt x="323" y="133"/>
                  <a:pt x="323" y="133"/>
                </a:cubicBezTo>
                <a:cubicBezTo>
                  <a:pt x="323" y="133"/>
                  <a:pt x="322" y="133"/>
                  <a:pt x="322" y="132"/>
                </a:cubicBezTo>
                <a:cubicBezTo>
                  <a:pt x="323" y="132"/>
                  <a:pt x="323" y="132"/>
                  <a:pt x="323" y="132"/>
                </a:cubicBezTo>
                <a:cubicBezTo>
                  <a:pt x="323" y="131"/>
                  <a:pt x="322" y="131"/>
                  <a:pt x="322" y="131"/>
                </a:cubicBezTo>
                <a:cubicBezTo>
                  <a:pt x="322" y="131"/>
                  <a:pt x="322" y="131"/>
                  <a:pt x="322" y="130"/>
                </a:cubicBezTo>
                <a:cubicBezTo>
                  <a:pt x="322" y="130"/>
                  <a:pt x="321" y="129"/>
                  <a:pt x="320" y="130"/>
                </a:cubicBezTo>
                <a:cubicBezTo>
                  <a:pt x="320" y="130"/>
                  <a:pt x="321" y="131"/>
                  <a:pt x="321" y="130"/>
                </a:cubicBezTo>
                <a:cubicBezTo>
                  <a:pt x="322" y="130"/>
                  <a:pt x="321" y="131"/>
                  <a:pt x="321" y="131"/>
                </a:cubicBezTo>
                <a:cubicBezTo>
                  <a:pt x="321" y="131"/>
                  <a:pt x="321" y="131"/>
                  <a:pt x="322" y="131"/>
                </a:cubicBezTo>
                <a:cubicBezTo>
                  <a:pt x="322" y="132"/>
                  <a:pt x="321" y="132"/>
                  <a:pt x="321" y="132"/>
                </a:cubicBezTo>
                <a:cubicBezTo>
                  <a:pt x="322" y="132"/>
                  <a:pt x="322" y="133"/>
                  <a:pt x="322" y="133"/>
                </a:cubicBezTo>
                <a:close/>
                <a:moveTo>
                  <a:pt x="228" y="75"/>
                </a:moveTo>
                <a:cubicBezTo>
                  <a:pt x="229" y="76"/>
                  <a:pt x="229" y="76"/>
                  <a:pt x="229" y="76"/>
                </a:cubicBezTo>
                <a:cubicBezTo>
                  <a:pt x="229" y="76"/>
                  <a:pt x="229" y="75"/>
                  <a:pt x="229" y="75"/>
                </a:cubicBezTo>
                <a:cubicBezTo>
                  <a:pt x="229" y="76"/>
                  <a:pt x="228" y="75"/>
                  <a:pt x="228" y="75"/>
                </a:cubicBezTo>
                <a:close/>
                <a:moveTo>
                  <a:pt x="324" y="132"/>
                </a:moveTo>
                <a:cubicBezTo>
                  <a:pt x="324" y="132"/>
                  <a:pt x="324" y="132"/>
                  <a:pt x="325" y="133"/>
                </a:cubicBezTo>
                <a:cubicBezTo>
                  <a:pt x="325" y="132"/>
                  <a:pt x="324" y="131"/>
                  <a:pt x="324" y="132"/>
                </a:cubicBezTo>
                <a:close/>
                <a:moveTo>
                  <a:pt x="329" y="135"/>
                </a:moveTo>
                <a:cubicBezTo>
                  <a:pt x="329" y="134"/>
                  <a:pt x="328" y="134"/>
                  <a:pt x="328" y="134"/>
                </a:cubicBezTo>
                <a:cubicBezTo>
                  <a:pt x="328" y="135"/>
                  <a:pt x="328" y="135"/>
                  <a:pt x="328" y="135"/>
                </a:cubicBezTo>
                <a:cubicBezTo>
                  <a:pt x="328" y="135"/>
                  <a:pt x="328" y="135"/>
                  <a:pt x="329" y="135"/>
                </a:cubicBezTo>
                <a:close/>
                <a:moveTo>
                  <a:pt x="219" y="70"/>
                </a:moveTo>
                <a:cubicBezTo>
                  <a:pt x="219" y="69"/>
                  <a:pt x="219" y="69"/>
                  <a:pt x="219" y="69"/>
                </a:cubicBezTo>
                <a:cubicBezTo>
                  <a:pt x="218" y="70"/>
                  <a:pt x="218" y="70"/>
                  <a:pt x="218" y="70"/>
                </a:cubicBezTo>
                <a:cubicBezTo>
                  <a:pt x="219" y="70"/>
                  <a:pt x="219" y="70"/>
                  <a:pt x="219" y="70"/>
                </a:cubicBezTo>
                <a:close/>
                <a:moveTo>
                  <a:pt x="224" y="73"/>
                </a:moveTo>
                <a:cubicBezTo>
                  <a:pt x="224" y="73"/>
                  <a:pt x="225" y="73"/>
                  <a:pt x="224" y="73"/>
                </a:cubicBezTo>
                <a:cubicBezTo>
                  <a:pt x="224" y="73"/>
                  <a:pt x="223" y="73"/>
                  <a:pt x="224" y="73"/>
                </a:cubicBezTo>
                <a:close/>
                <a:moveTo>
                  <a:pt x="226" y="74"/>
                </a:moveTo>
                <a:cubicBezTo>
                  <a:pt x="227" y="75"/>
                  <a:pt x="227" y="75"/>
                  <a:pt x="227" y="75"/>
                </a:cubicBezTo>
                <a:cubicBezTo>
                  <a:pt x="227" y="74"/>
                  <a:pt x="226" y="74"/>
                  <a:pt x="226" y="74"/>
                </a:cubicBezTo>
                <a:close/>
                <a:moveTo>
                  <a:pt x="225" y="73"/>
                </a:moveTo>
                <a:cubicBezTo>
                  <a:pt x="225" y="73"/>
                  <a:pt x="224" y="74"/>
                  <a:pt x="224" y="74"/>
                </a:cubicBezTo>
                <a:cubicBezTo>
                  <a:pt x="225" y="74"/>
                  <a:pt x="225" y="74"/>
                  <a:pt x="225" y="74"/>
                </a:cubicBezTo>
                <a:cubicBezTo>
                  <a:pt x="225" y="74"/>
                  <a:pt x="225" y="73"/>
                  <a:pt x="225" y="73"/>
                </a:cubicBezTo>
                <a:close/>
                <a:moveTo>
                  <a:pt x="222" y="72"/>
                </a:moveTo>
                <a:cubicBezTo>
                  <a:pt x="221" y="71"/>
                  <a:pt x="221" y="72"/>
                  <a:pt x="221" y="72"/>
                </a:cubicBezTo>
                <a:cubicBezTo>
                  <a:pt x="221" y="72"/>
                  <a:pt x="222" y="74"/>
                  <a:pt x="222" y="73"/>
                </a:cubicBezTo>
                <a:cubicBezTo>
                  <a:pt x="222" y="72"/>
                  <a:pt x="221" y="72"/>
                  <a:pt x="222" y="72"/>
                </a:cubicBezTo>
                <a:close/>
                <a:moveTo>
                  <a:pt x="220" y="72"/>
                </a:moveTo>
                <a:cubicBezTo>
                  <a:pt x="220" y="72"/>
                  <a:pt x="221" y="72"/>
                  <a:pt x="221" y="72"/>
                </a:cubicBezTo>
                <a:cubicBezTo>
                  <a:pt x="220" y="71"/>
                  <a:pt x="220" y="72"/>
                  <a:pt x="220" y="71"/>
                </a:cubicBezTo>
                <a:cubicBezTo>
                  <a:pt x="219" y="72"/>
                  <a:pt x="220" y="72"/>
                  <a:pt x="220" y="72"/>
                </a:cubicBezTo>
                <a:close/>
                <a:moveTo>
                  <a:pt x="227" y="76"/>
                </a:moveTo>
                <a:cubicBezTo>
                  <a:pt x="227" y="76"/>
                  <a:pt x="227" y="76"/>
                  <a:pt x="227" y="75"/>
                </a:cubicBezTo>
                <a:cubicBezTo>
                  <a:pt x="227" y="76"/>
                  <a:pt x="227" y="76"/>
                  <a:pt x="226" y="75"/>
                </a:cubicBezTo>
                <a:cubicBezTo>
                  <a:pt x="226" y="76"/>
                  <a:pt x="226" y="76"/>
                  <a:pt x="227" y="76"/>
                </a:cubicBezTo>
                <a:close/>
                <a:moveTo>
                  <a:pt x="224" y="76"/>
                </a:moveTo>
                <a:cubicBezTo>
                  <a:pt x="224" y="75"/>
                  <a:pt x="225" y="75"/>
                  <a:pt x="224" y="74"/>
                </a:cubicBezTo>
                <a:cubicBezTo>
                  <a:pt x="224" y="74"/>
                  <a:pt x="223" y="76"/>
                  <a:pt x="224" y="76"/>
                </a:cubicBezTo>
                <a:close/>
                <a:moveTo>
                  <a:pt x="225" y="76"/>
                </a:moveTo>
                <a:cubicBezTo>
                  <a:pt x="226" y="76"/>
                  <a:pt x="226" y="76"/>
                  <a:pt x="226" y="76"/>
                </a:cubicBezTo>
                <a:cubicBezTo>
                  <a:pt x="226" y="76"/>
                  <a:pt x="226" y="76"/>
                  <a:pt x="226" y="75"/>
                </a:cubicBezTo>
                <a:cubicBezTo>
                  <a:pt x="226" y="75"/>
                  <a:pt x="225" y="75"/>
                  <a:pt x="225" y="75"/>
                </a:cubicBezTo>
                <a:cubicBezTo>
                  <a:pt x="225" y="75"/>
                  <a:pt x="225" y="76"/>
                  <a:pt x="225" y="76"/>
                </a:cubicBezTo>
                <a:close/>
                <a:moveTo>
                  <a:pt x="207" y="67"/>
                </a:move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7"/>
                  <a:pt x="207" y="67"/>
                </a:cubicBezTo>
                <a:close/>
                <a:moveTo>
                  <a:pt x="316" y="132"/>
                </a:moveTo>
                <a:cubicBezTo>
                  <a:pt x="316" y="132"/>
                  <a:pt x="316" y="132"/>
                  <a:pt x="317" y="132"/>
                </a:cubicBezTo>
                <a:cubicBezTo>
                  <a:pt x="317" y="132"/>
                  <a:pt x="317" y="132"/>
                  <a:pt x="316" y="131"/>
                </a:cubicBezTo>
                <a:cubicBezTo>
                  <a:pt x="316" y="131"/>
                  <a:pt x="316" y="132"/>
                  <a:pt x="316" y="132"/>
                </a:cubicBezTo>
                <a:close/>
                <a:moveTo>
                  <a:pt x="327" y="138"/>
                </a:moveTo>
                <a:cubicBezTo>
                  <a:pt x="327" y="138"/>
                  <a:pt x="327" y="138"/>
                  <a:pt x="326" y="138"/>
                </a:cubicBezTo>
                <a:cubicBezTo>
                  <a:pt x="327" y="138"/>
                  <a:pt x="327" y="138"/>
                  <a:pt x="327" y="138"/>
                </a:cubicBezTo>
                <a:cubicBezTo>
                  <a:pt x="327" y="138"/>
                  <a:pt x="327" y="138"/>
                  <a:pt x="327" y="138"/>
                </a:cubicBezTo>
                <a:close/>
                <a:moveTo>
                  <a:pt x="212" y="71"/>
                </a:moveTo>
                <a:cubicBezTo>
                  <a:pt x="212" y="71"/>
                  <a:pt x="213" y="70"/>
                  <a:pt x="212" y="70"/>
                </a:cubicBezTo>
                <a:cubicBezTo>
                  <a:pt x="212" y="70"/>
                  <a:pt x="211" y="71"/>
                  <a:pt x="212" y="71"/>
                </a:cubicBezTo>
                <a:close/>
                <a:moveTo>
                  <a:pt x="168" y="45"/>
                </a:moveTo>
                <a:cubicBezTo>
                  <a:pt x="168" y="45"/>
                  <a:pt x="168" y="45"/>
                  <a:pt x="169" y="44"/>
                </a:cubicBezTo>
                <a:cubicBezTo>
                  <a:pt x="169" y="44"/>
                  <a:pt x="169" y="44"/>
                  <a:pt x="168" y="44"/>
                </a:cubicBezTo>
                <a:cubicBezTo>
                  <a:pt x="168" y="44"/>
                  <a:pt x="168" y="45"/>
                  <a:pt x="168" y="45"/>
                </a:cubicBezTo>
                <a:close/>
                <a:moveTo>
                  <a:pt x="214" y="73"/>
                </a:moveTo>
                <a:cubicBezTo>
                  <a:pt x="215" y="73"/>
                  <a:pt x="215" y="72"/>
                  <a:pt x="215" y="73"/>
                </a:cubicBezTo>
                <a:cubicBezTo>
                  <a:pt x="215" y="72"/>
                  <a:pt x="215" y="72"/>
                  <a:pt x="215" y="72"/>
                </a:cubicBezTo>
                <a:cubicBezTo>
                  <a:pt x="214" y="72"/>
                  <a:pt x="214" y="72"/>
                  <a:pt x="214" y="73"/>
                </a:cubicBezTo>
                <a:close/>
                <a:moveTo>
                  <a:pt x="217" y="74"/>
                </a:moveTo>
                <a:cubicBezTo>
                  <a:pt x="217" y="74"/>
                  <a:pt x="217" y="74"/>
                  <a:pt x="217" y="74"/>
                </a:cubicBezTo>
                <a:cubicBezTo>
                  <a:pt x="216" y="74"/>
                  <a:pt x="217" y="75"/>
                  <a:pt x="216" y="75"/>
                </a:cubicBezTo>
                <a:cubicBezTo>
                  <a:pt x="217" y="75"/>
                  <a:pt x="217" y="75"/>
                  <a:pt x="218" y="75"/>
                </a:cubicBezTo>
                <a:cubicBezTo>
                  <a:pt x="217" y="75"/>
                  <a:pt x="217" y="74"/>
                  <a:pt x="217" y="74"/>
                </a:cubicBezTo>
                <a:close/>
                <a:moveTo>
                  <a:pt x="320" y="136"/>
                </a:moveTo>
                <a:cubicBezTo>
                  <a:pt x="320" y="137"/>
                  <a:pt x="320" y="137"/>
                  <a:pt x="320" y="137"/>
                </a:cubicBezTo>
                <a:cubicBezTo>
                  <a:pt x="320" y="136"/>
                  <a:pt x="321" y="136"/>
                  <a:pt x="321" y="136"/>
                </a:cubicBezTo>
                <a:cubicBezTo>
                  <a:pt x="321" y="136"/>
                  <a:pt x="320" y="136"/>
                  <a:pt x="320" y="136"/>
                </a:cubicBezTo>
                <a:cubicBezTo>
                  <a:pt x="320" y="136"/>
                  <a:pt x="320" y="136"/>
                  <a:pt x="320" y="136"/>
                </a:cubicBezTo>
                <a:close/>
                <a:moveTo>
                  <a:pt x="214" y="73"/>
                </a:moveTo>
                <a:cubicBezTo>
                  <a:pt x="214" y="73"/>
                  <a:pt x="214" y="73"/>
                  <a:pt x="215" y="74"/>
                </a:cubicBezTo>
                <a:cubicBezTo>
                  <a:pt x="215" y="73"/>
                  <a:pt x="213" y="73"/>
                  <a:pt x="214" y="73"/>
                </a:cubicBezTo>
                <a:close/>
                <a:moveTo>
                  <a:pt x="205" y="68"/>
                </a:moveTo>
                <a:cubicBezTo>
                  <a:pt x="205" y="67"/>
                  <a:pt x="204" y="68"/>
                  <a:pt x="204" y="68"/>
                </a:cubicBezTo>
                <a:cubicBezTo>
                  <a:pt x="205" y="68"/>
                  <a:pt x="205" y="68"/>
                  <a:pt x="205" y="68"/>
                </a:cubicBezTo>
                <a:close/>
                <a:moveTo>
                  <a:pt x="165" y="44"/>
                </a:moveTo>
                <a:cubicBezTo>
                  <a:pt x="164" y="44"/>
                  <a:pt x="164" y="44"/>
                  <a:pt x="164" y="44"/>
                </a:cubicBezTo>
                <a:cubicBezTo>
                  <a:pt x="164" y="45"/>
                  <a:pt x="165" y="45"/>
                  <a:pt x="165" y="44"/>
                </a:cubicBezTo>
                <a:close/>
                <a:moveTo>
                  <a:pt x="169" y="48"/>
                </a:moveTo>
                <a:cubicBezTo>
                  <a:pt x="170" y="48"/>
                  <a:pt x="170" y="47"/>
                  <a:pt x="169" y="47"/>
                </a:cubicBezTo>
                <a:cubicBezTo>
                  <a:pt x="169" y="48"/>
                  <a:pt x="169" y="48"/>
                  <a:pt x="169" y="48"/>
                </a:cubicBezTo>
                <a:close/>
                <a:moveTo>
                  <a:pt x="320" y="138"/>
                </a:moveTo>
                <a:cubicBezTo>
                  <a:pt x="320" y="138"/>
                  <a:pt x="320" y="138"/>
                  <a:pt x="320" y="138"/>
                </a:cubicBezTo>
                <a:cubicBezTo>
                  <a:pt x="321" y="138"/>
                  <a:pt x="321" y="137"/>
                  <a:pt x="320" y="138"/>
                </a:cubicBezTo>
                <a:close/>
                <a:moveTo>
                  <a:pt x="191" y="63"/>
                </a:moveTo>
                <a:cubicBezTo>
                  <a:pt x="191" y="63"/>
                  <a:pt x="191" y="63"/>
                  <a:pt x="192" y="62"/>
                </a:cubicBezTo>
                <a:cubicBezTo>
                  <a:pt x="191" y="62"/>
                  <a:pt x="191" y="64"/>
                  <a:pt x="191" y="63"/>
                </a:cubicBezTo>
                <a:close/>
                <a:moveTo>
                  <a:pt x="163" y="46"/>
                </a:moveTo>
                <a:cubicBezTo>
                  <a:pt x="163" y="46"/>
                  <a:pt x="163" y="45"/>
                  <a:pt x="162" y="45"/>
                </a:cubicBezTo>
                <a:cubicBezTo>
                  <a:pt x="162" y="46"/>
                  <a:pt x="162" y="46"/>
                  <a:pt x="163" y="46"/>
                </a:cubicBezTo>
                <a:close/>
                <a:moveTo>
                  <a:pt x="176" y="54"/>
                </a:moveTo>
                <a:cubicBezTo>
                  <a:pt x="177" y="54"/>
                  <a:pt x="176" y="53"/>
                  <a:pt x="175" y="53"/>
                </a:cubicBezTo>
                <a:cubicBezTo>
                  <a:pt x="175" y="54"/>
                  <a:pt x="176" y="54"/>
                  <a:pt x="176" y="54"/>
                </a:cubicBezTo>
                <a:close/>
                <a:moveTo>
                  <a:pt x="199" y="68"/>
                </a:moveTo>
                <a:cubicBezTo>
                  <a:pt x="199" y="68"/>
                  <a:pt x="199" y="67"/>
                  <a:pt x="198" y="68"/>
                </a:cubicBezTo>
                <a:cubicBezTo>
                  <a:pt x="198" y="68"/>
                  <a:pt x="199" y="68"/>
                  <a:pt x="199" y="68"/>
                </a:cubicBezTo>
                <a:close/>
                <a:moveTo>
                  <a:pt x="196" y="66"/>
                </a:moveTo>
                <a:cubicBezTo>
                  <a:pt x="195" y="66"/>
                  <a:pt x="195" y="66"/>
                  <a:pt x="195" y="65"/>
                </a:cubicBezTo>
                <a:cubicBezTo>
                  <a:pt x="195" y="66"/>
                  <a:pt x="195" y="66"/>
                  <a:pt x="195" y="66"/>
                </a:cubicBezTo>
                <a:cubicBezTo>
                  <a:pt x="195" y="66"/>
                  <a:pt x="196" y="67"/>
                  <a:pt x="196" y="66"/>
                </a:cubicBezTo>
                <a:close/>
                <a:moveTo>
                  <a:pt x="317" y="138"/>
                </a:moveTo>
                <a:cubicBezTo>
                  <a:pt x="317" y="138"/>
                  <a:pt x="317" y="139"/>
                  <a:pt x="317" y="139"/>
                </a:cubicBezTo>
                <a:cubicBezTo>
                  <a:pt x="317" y="138"/>
                  <a:pt x="318" y="139"/>
                  <a:pt x="318" y="139"/>
                </a:cubicBezTo>
                <a:cubicBezTo>
                  <a:pt x="318" y="138"/>
                  <a:pt x="318" y="138"/>
                  <a:pt x="318" y="138"/>
                </a:cubicBezTo>
                <a:cubicBezTo>
                  <a:pt x="318" y="138"/>
                  <a:pt x="317" y="138"/>
                  <a:pt x="317" y="138"/>
                </a:cubicBezTo>
                <a:close/>
                <a:moveTo>
                  <a:pt x="320" y="140"/>
                </a:moveTo>
                <a:cubicBezTo>
                  <a:pt x="320" y="140"/>
                  <a:pt x="320" y="140"/>
                  <a:pt x="321" y="141"/>
                </a:cubicBezTo>
                <a:cubicBezTo>
                  <a:pt x="321" y="140"/>
                  <a:pt x="321" y="140"/>
                  <a:pt x="320" y="140"/>
                </a:cubicBezTo>
                <a:close/>
                <a:moveTo>
                  <a:pt x="201" y="70"/>
                </a:moveTo>
                <a:cubicBezTo>
                  <a:pt x="201" y="70"/>
                  <a:pt x="201" y="69"/>
                  <a:pt x="201" y="69"/>
                </a:cubicBezTo>
                <a:cubicBezTo>
                  <a:pt x="201" y="69"/>
                  <a:pt x="200" y="70"/>
                  <a:pt x="201" y="70"/>
                </a:cubicBezTo>
                <a:close/>
                <a:moveTo>
                  <a:pt x="175" y="55"/>
                </a:moveTo>
                <a:cubicBezTo>
                  <a:pt x="176" y="55"/>
                  <a:pt x="175" y="56"/>
                  <a:pt x="176" y="56"/>
                </a:cubicBezTo>
                <a:cubicBezTo>
                  <a:pt x="176" y="56"/>
                  <a:pt x="176" y="56"/>
                  <a:pt x="176" y="55"/>
                </a:cubicBezTo>
                <a:cubicBezTo>
                  <a:pt x="176" y="55"/>
                  <a:pt x="176" y="54"/>
                  <a:pt x="175" y="55"/>
                </a:cubicBezTo>
                <a:close/>
                <a:moveTo>
                  <a:pt x="193" y="66"/>
                </a:moveTo>
                <a:cubicBezTo>
                  <a:pt x="193" y="65"/>
                  <a:pt x="193" y="65"/>
                  <a:pt x="192" y="64"/>
                </a:cubicBezTo>
                <a:cubicBezTo>
                  <a:pt x="192" y="65"/>
                  <a:pt x="192" y="64"/>
                  <a:pt x="191" y="65"/>
                </a:cubicBezTo>
                <a:cubicBezTo>
                  <a:pt x="192" y="65"/>
                  <a:pt x="192" y="65"/>
                  <a:pt x="193" y="66"/>
                </a:cubicBezTo>
                <a:close/>
                <a:moveTo>
                  <a:pt x="189" y="64"/>
                </a:moveTo>
                <a:cubicBezTo>
                  <a:pt x="189" y="63"/>
                  <a:pt x="190" y="64"/>
                  <a:pt x="190" y="63"/>
                </a:cubicBezTo>
                <a:cubicBezTo>
                  <a:pt x="190" y="63"/>
                  <a:pt x="189" y="63"/>
                  <a:pt x="189" y="64"/>
                </a:cubicBezTo>
                <a:close/>
                <a:moveTo>
                  <a:pt x="199" y="70"/>
                </a:moveTo>
                <a:cubicBezTo>
                  <a:pt x="198" y="70"/>
                  <a:pt x="198" y="70"/>
                  <a:pt x="198" y="69"/>
                </a:cubicBezTo>
                <a:cubicBezTo>
                  <a:pt x="199" y="69"/>
                  <a:pt x="199" y="70"/>
                  <a:pt x="200" y="70"/>
                </a:cubicBezTo>
                <a:cubicBezTo>
                  <a:pt x="200" y="69"/>
                  <a:pt x="199" y="69"/>
                  <a:pt x="199" y="68"/>
                </a:cubicBezTo>
                <a:cubicBezTo>
                  <a:pt x="199" y="69"/>
                  <a:pt x="198" y="68"/>
                  <a:pt x="198" y="69"/>
                </a:cubicBezTo>
                <a:cubicBezTo>
                  <a:pt x="198" y="69"/>
                  <a:pt x="198" y="70"/>
                  <a:pt x="199" y="70"/>
                </a:cubicBezTo>
                <a:close/>
                <a:moveTo>
                  <a:pt x="194" y="67"/>
                </a:moveTo>
                <a:cubicBezTo>
                  <a:pt x="194" y="66"/>
                  <a:pt x="194" y="66"/>
                  <a:pt x="194" y="66"/>
                </a:cubicBezTo>
                <a:cubicBezTo>
                  <a:pt x="193" y="66"/>
                  <a:pt x="194" y="66"/>
                  <a:pt x="194" y="67"/>
                </a:cubicBezTo>
                <a:close/>
                <a:moveTo>
                  <a:pt x="318" y="140"/>
                </a:moveTo>
                <a:cubicBezTo>
                  <a:pt x="317" y="140"/>
                  <a:pt x="318" y="140"/>
                  <a:pt x="318" y="141"/>
                </a:cubicBezTo>
                <a:cubicBezTo>
                  <a:pt x="318" y="140"/>
                  <a:pt x="318" y="140"/>
                  <a:pt x="318" y="140"/>
                </a:cubicBezTo>
                <a:cubicBezTo>
                  <a:pt x="318" y="140"/>
                  <a:pt x="318" y="140"/>
                  <a:pt x="318" y="140"/>
                </a:cubicBezTo>
                <a:close/>
                <a:moveTo>
                  <a:pt x="177" y="56"/>
                </a:moveTo>
                <a:cubicBezTo>
                  <a:pt x="176" y="56"/>
                  <a:pt x="176" y="56"/>
                  <a:pt x="176" y="56"/>
                </a:cubicBezTo>
                <a:cubicBezTo>
                  <a:pt x="176" y="56"/>
                  <a:pt x="177" y="57"/>
                  <a:pt x="177" y="56"/>
                </a:cubicBezTo>
                <a:close/>
                <a:moveTo>
                  <a:pt x="196" y="69"/>
                </a:moveTo>
                <a:cubicBezTo>
                  <a:pt x="196" y="69"/>
                  <a:pt x="197" y="69"/>
                  <a:pt x="197" y="68"/>
                </a:cubicBezTo>
                <a:cubicBezTo>
                  <a:pt x="196" y="68"/>
                  <a:pt x="196" y="68"/>
                  <a:pt x="196" y="68"/>
                </a:cubicBezTo>
                <a:cubicBezTo>
                  <a:pt x="196" y="68"/>
                  <a:pt x="195" y="68"/>
                  <a:pt x="195" y="68"/>
                </a:cubicBezTo>
                <a:cubicBezTo>
                  <a:pt x="195" y="68"/>
                  <a:pt x="195" y="69"/>
                  <a:pt x="196" y="69"/>
                </a:cubicBezTo>
                <a:close/>
                <a:moveTo>
                  <a:pt x="159" y="47"/>
                </a:moveTo>
                <a:cubicBezTo>
                  <a:pt x="159" y="47"/>
                  <a:pt x="160" y="47"/>
                  <a:pt x="160" y="47"/>
                </a:cubicBezTo>
                <a:cubicBezTo>
                  <a:pt x="160" y="47"/>
                  <a:pt x="159" y="46"/>
                  <a:pt x="159" y="47"/>
                </a:cubicBezTo>
                <a:cubicBezTo>
                  <a:pt x="159" y="47"/>
                  <a:pt x="159" y="47"/>
                  <a:pt x="159" y="47"/>
                </a:cubicBezTo>
                <a:close/>
                <a:moveTo>
                  <a:pt x="161" y="49"/>
                </a:moveTo>
                <a:cubicBezTo>
                  <a:pt x="162" y="49"/>
                  <a:pt x="162" y="48"/>
                  <a:pt x="162" y="48"/>
                </a:cubicBezTo>
                <a:cubicBezTo>
                  <a:pt x="162" y="48"/>
                  <a:pt x="162" y="48"/>
                  <a:pt x="162" y="48"/>
                </a:cubicBezTo>
                <a:cubicBezTo>
                  <a:pt x="161" y="48"/>
                  <a:pt x="161" y="49"/>
                  <a:pt x="161" y="49"/>
                </a:cubicBezTo>
                <a:close/>
                <a:moveTo>
                  <a:pt x="163" y="49"/>
                </a:moveTo>
                <a:cubicBezTo>
                  <a:pt x="163" y="49"/>
                  <a:pt x="163" y="49"/>
                  <a:pt x="162" y="48"/>
                </a:cubicBezTo>
                <a:cubicBezTo>
                  <a:pt x="162" y="49"/>
                  <a:pt x="163" y="49"/>
                  <a:pt x="163" y="49"/>
                </a:cubicBezTo>
                <a:close/>
                <a:moveTo>
                  <a:pt x="175" y="57"/>
                </a:moveTo>
                <a:cubicBezTo>
                  <a:pt x="176" y="57"/>
                  <a:pt x="176" y="58"/>
                  <a:pt x="177" y="58"/>
                </a:cubicBezTo>
                <a:cubicBezTo>
                  <a:pt x="177" y="58"/>
                  <a:pt x="176" y="57"/>
                  <a:pt x="177" y="57"/>
                </a:cubicBezTo>
                <a:cubicBezTo>
                  <a:pt x="176" y="57"/>
                  <a:pt x="176" y="57"/>
                  <a:pt x="176" y="57"/>
                </a:cubicBezTo>
                <a:cubicBezTo>
                  <a:pt x="176" y="57"/>
                  <a:pt x="176" y="57"/>
                  <a:pt x="175" y="57"/>
                </a:cubicBezTo>
                <a:close/>
                <a:moveTo>
                  <a:pt x="183" y="62"/>
                </a:moveTo>
                <a:cubicBezTo>
                  <a:pt x="183" y="62"/>
                  <a:pt x="183" y="62"/>
                  <a:pt x="184" y="62"/>
                </a:cubicBezTo>
                <a:cubicBezTo>
                  <a:pt x="184" y="61"/>
                  <a:pt x="183" y="61"/>
                  <a:pt x="183" y="61"/>
                </a:cubicBezTo>
                <a:cubicBezTo>
                  <a:pt x="183" y="61"/>
                  <a:pt x="182" y="62"/>
                  <a:pt x="183" y="62"/>
                </a:cubicBezTo>
                <a:close/>
                <a:moveTo>
                  <a:pt x="165" y="52"/>
                </a:moveTo>
                <a:cubicBezTo>
                  <a:pt x="165" y="51"/>
                  <a:pt x="165" y="51"/>
                  <a:pt x="165" y="50"/>
                </a:cubicBezTo>
                <a:cubicBezTo>
                  <a:pt x="165" y="51"/>
                  <a:pt x="165" y="51"/>
                  <a:pt x="165" y="52"/>
                </a:cubicBezTo>
                <a:close/>
                <a:moveTo>
                  <a:pt x="315" y="139"/>
                </a:moveTo>
                <a:cubicBezTo>
                  <a:pt x="314" y="140"/>
                  <a:pt x="315" y="140"/>
                  <a:pt x="315" y="140"/>
                </a:cubicBezTo>
                <a:cubicBezTo>
                  <a:pt x="316" y="140"/>
                  <a:pt x="315" y="140"/>
                  <a:pt x="315" y="139"/>
                </a:cubicBezTo>
                <a:close/>
                <a:moveTo>
                  <a:pt x="317" y="141"/>
                </a:moveTo>
                <a:cubicBezTo>
                  <a:pt x="317" y="141"/>
                  <a:pt x="317" y="141"/>
                  <a:pt x="317" y="141"/>
                </a:cubicBezTo>
                <a:cubicBezTo>
                  <a:pt x="317" y="141"/>
                  <a:pt x="317" y="141"/>
                  <a:pt x="317" y="141"/>
                </a:cubicBezTo>
                <a:close/>
                <a:moveTo>
                  <a:pt x="173" y="56"/>
                </a:moveTo>
                <a:cubicBezTo>
                  <a:pt x="173" y="56"/>
                  <a:pt x="173" y="56"/>
                  <a:pt x="173" y="56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73" y="56"/>
                  <a:pt x="173" y="56"/>
                  <a:pt x="173" y="56"/>
                </a:cubicBezTo>
                <a:close/>
                <a:moveTo>
                  <a:pt x="160" y="49"/>
                </a:moveTo>
                <a:cubicBezTo>
                  <a:pt x="160" y="49"/>
                  <a:pt x="160" y="49"/>
                  <a:pt x="160" y="48"/>
                </a:cubicBezTo>
                <a:cubicBezTo>
                  <a:pt x="159" y="48"/>
                  <a:pt x="159" y="49"/>
                  <a:pt x="160" y="49"/>
                </a:cubicBezTo>
                <a:close/>
                <a:moveTo>
                  <a:pt x="162" y="51"/>
                </a:moveTo>
                <a:cubicBezTo>
                  <a:pt x="162" y="51"/>
                  <a:pt x="163" y="50"/>
                  <a:pt x="162" y="50"/>
                </a:cubicBezTo>
                <a:cubicBezTo>
                  <a:pt x="162" y="50"/>
                  <a:pt x="162" y="50"/>
                  <a:pt x="162" y="51"/>
                </a:cubicBezTo>
                <a:close/>
                <a:moveTo>
                  <a:pt x="178" y="60"/>
                </a:moveTo>
                <a:cubicBezTo>
                  <a:pt x="178" y="60"/>
                  <a:pt x="178" y="60"/>
                  <a:pt x="178" y="60"/>
                </a:cubicBezTo>
                <a:cubicBezTo>
                  <a:pt x="178" y="61"/>
                  <a:pt x="179" y="60"/>
                  <a:pt x="178" y="60"/>
                </a:cubicBezTo>
                <a:close/>
                <a:moveTo>
                  <a:pt x="169" y="55"/>
                </a:moveTo>
                <a:cubicBezTo>
                  <a:pt x="169" y="54"/>
                  <a:pt x="169" y="54"/>
                  <a:pt x="169" y="54"/>
                </a:cubicBezTo>
                <a:cubicBezTo>
                  <a:pt x="168" y="54"/>
                  <a:pt x="168" y="55"/>
                  <a:pt x="169" y="55"/>
                </a:cubicBezTo>
                <a:close/>
                <a:moveTo>
                  <a:pt x="164" y="52"/>
                </a:moveTo>
                <a:cubicBezTo>
                  <a:pt x="163" y="52"/>
                  <a:pt x="163" y="52"/>
                  <a:pt x="163" y="52"/>
                </a:cubicBezTo>
                <a:cubicBezTo>
                  <a:pt x="163" y="51"/>
                  <a:pt x="163" y="51"/>
                  <a:pt x="163" y="51"/>
                </a:cubicBezTo>
                <a:cubicBezTo>
                  <a:pt x="162" y="52"/>
                  <a:pt x="163" y="53"/>
                  <a:pt x="164" y="52"/>
                </a:cubicBezTo>
                <a:close/>
                <a:moveTo>
                  <a:pt x="315" y="142"/>
                </a:moveTo>
                <a:cubicBezTo>
                  <a:pt x="314" y="142"/>
                  <a:pt x="315" y="142"/>
                  <a:pt x="316" y="143"/>
                </a:cubicBezTo>
                <a:cubicBezTo>
                  <a:pt x="316" y="142"/>
                  <a:pt x="315" y="142"/>
                  <a:pt x="315" y="142"/>
                </a:cubicBezTo>
                <a:close/>
                <a:moveTo>
                  <a:pt x="180" y="62"/>
                </a:moveTo>
                <a:cubicBezTo>
                  <a:pt x="180" y="62"/>
                  <a:pt x="179" y="61"/>
                  <a:pt x="179" y="61"/>
                </a:cubicBezTo>
                <a:cubicBezTo>
                  <a:pt x="179" y="61"/>
                  <a:pt x="179" y="62"/>
                  <a:pt x="180" y="62"/>
                </a:cubicBezTo>
                <a:close/>
                <a:moveTo>
                  <a:pt x="171" y="57"/>
                </a:moveTo>
                <a:cubicBezTo>
                  <a:pt x="171" y="57"/>
                  <a:pt x="171" y="56"/>
                  <a:pt x="170" y="56"/>
                </a:cubicBezTo>
                <a:cubicBezTo>
                  <a:pt x="169" y="57"/>
                  <a:pt x="171" y="57"/>
                  <a:pt x="171" y="57"/>
                </a:cubicBezTo>
                <a:close/>
                <a:moveTo>
                  <a:pt x="157" y="50"/>
                </a:moveTo>
                <a:cubicBezTo>
                  <a:pt x="158" y="49"/>
                  <a:pt x="158" y="50"/>
                  <a:pt x="158" y="49"/>
                </a:cubicBezTo>
                <a:cubicBezTo>
                  <a:pt x="158" y="49"/>
                  <a:pt x="158" y="49"/>
                  <a:pt x="157" y="49"/>
                </a:cubicBezTo>
                <a:cubicBezTo>
                  <a:pt x="157" y="49"/>
                  <a:pt x="157" y="49"/>
                  <a:pt x="157" y="50"/>
                </a:cubicBezTo>
                <a:close/>
                <a:moveTo>
                  <a:pt x="160" y="51"/>
                </a:moveTo>
                <a:cubicBezTo>
                  <a:pt x="159" y="50"/>
                  <a:pt x="158" y="50"/>
                  <a:pt x="158" y="50"/>
                </a:cubicBezTo>
                <a:cubicBezTo>
                  <a:pt x="157" y="50"/>
                  <a:pt x="157" y="50"/>
                  <a:pt x="157" y="50"/>
                </a:cubicBezTo>
                <a:cubicBezTo>
                  <a:pt x="158" y="50"/>
                  <a:pt x="159" y="51"/>
                  <a:pt x="160" y="51"/>
                </a:cubicBezTo>
                <a:close/>
                <a:moveTo>
                  <a:pt x="169" y="57"/>
                </a:moveTo>
                <a:cubicBezTo>
                  <a:pt x="169" y="56"/>
                  <a:pt x="169" y="56"/>
                  <a:pt x="169" y="56"/>
                </a:cubicBezTo>
                <a:cubicBezTo>
                  <a:pt x="169" y="56"/>
                  <a:pt x="169" y="56"/>
                  <a:pt x="169" y="56"/>
                </a:cubicBezTo>
                <a:cubicBezTo>
                  <a:pt x="169" y="56"/>
                  <a:pt x="169" y="56"/>
                  <a:pt x="169" y="57"/>
                </a:cubicBezTo>
                <a:close/>
                <a:moveTo>
                  <a:pt x="183" y="65"/>
                </a:moveTo>
                <a:cubicBezTo>
                  <a:pt x="183" y="64"/>
                  <a:pt x="183" y="64"/>
                  <a:pt x="182" y="64"/>
                </a:cubicBezTo>
                <a:cubicBezTo>
                  <a:pt x="182" y="64"/>
                  <a:pt x="182" y="64"/>
                  <a:pt x="183" y="65"/>
                </a:cubicBezTo>
                <a:close/>
                <a:moveTo>
                  <a:pt x="163" y="54"/>
                </a:moveTo>
                <a:cubicBezTo>
                  <a:pt x="163" y="54"/>
                  <a:pt x="164" y="54"/>
                  <a:pt x="164" y="53"/>
                </a:cubicBezTo>
                <a:cubicBezTo>
                  <a:pt x="164" y="53"/>
                  <a:pt x="164" y="53"/>
                  <a:pt x="164" y="53"/>
                </a:cubicBezTo>
                <a:cubicBezTo>
                  <a:pt x="163" y="53"/>
                  <a:pt x="163" y="53"/>
                  <a:pt x="163" y="54"/>
                </a:cubicBezTo>
                <a:close/>
                <a:moveTo>
                  <a:pt x="170" y="57"/>
                </a:moveTo>
                <a:cubicBezTo>
                  <a:pt x="170" y="58"/>
                  <a:pt x="170" y="59"/>
                  <a:pt x="171" y="59"/>
                </a:cubicBezTo>
                <a:cubicBezTo>
                  <a:pt x="171" y="59"/>
                  <a:pt x="170" y="59"/>
                  <a:pt x="170" y="60"/>
                </a:cubicBezTo>
                <a:cubicBezTo>
                  <a:pt x="171" y="60"/>
                  <a:pt x="171" y="60"/>
                  <a:pt x="170" y="61"/>
                </a:cubicBezTo>
                <a:cubicBezTo>
                  <a:pt x="171" y="61"/>
                  <a:pt x="171" y="61"/>
                  <a:pt x="171" y="62"/>
                </a:cubicBezTo>
                <a:cubicBezTo>
                  <a:pt x="171" y="61"/>
                  <a:pt x="171" y="61"/>
                  <a:pt x="172" y="60"/>
                </a:cubicBezTo>
                <a:cubicBezTo>
                  <a:pt x="172" y="60"/>
                  <a:pt x="171" y="60"/>
                  <a:pt x="171" y="59"/>
                </a:cubicBezTo>
                <a:cubicBezTo>
                  <a:pt x="171" y="59"/>
                  <a:pt x="172" y="60"/>
                  <a:pt x="172" y="59"/>
                </a:cubicBezTo>
                <a:cubicBezTo>
                  <a:pt x="172" y="59"/>
                  <a:pt x="172" y="59"/>
                  <a:pt x="172" y="59"/>
                </a:cubicBezTo>
                <a:cubicBezTo>
                  <a:pt x="171" y="58"/>
                  <a:pt x="171" y="58"/>
                  <a:pt x="171" y="57"/>
                </a:cubicBezTo>
                <a:cubicBezTo>
                  <a:pt x="171" y="58"/>
                  <a:pt x="171" y="57"/>
                  <a:pt x="170" y="57"/>
                </a:cubicBezTo>
                <a:close/>
                <a:moveTo>
                  <a:pt x="173" y="61"/>
                </a:moveTo>
                <a:cubicBezTo>
                  <a:pt x="174" y="62"/>
                  <a:pt x="174" y="62"/>
                  <a:pt x="174" y="62"/>
                </a:cubicBezTo>
                <a:cubicBezTo>
                  <a:pt x="174" y="62"/>
                  <a:pt x="174" y="62"/>
                  <a:pt x="174" y="62"/>
                </a:cubicBezTo>
                <a:cubicBezTo>
                  <a:pt x="174" y="61"/>
                  <a:pt x="175" y="60"/>
                  <a:pt x="175" y="60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73" y="60"/>
                  <a:pt x="174" y="61"/>
                  <a:pt x="173" y="61"/>
                </a:cubicBezTo>
                <a:close/>
                <a:moveTo>
                  <a:pt x="311" y="142"/>
                </a:moveTo>
                <a:cubicBezTo>
                  <a:pt x="311" y="142"/>
                  <a:pt x="312" y="142"/>
                  <a:pt x="312" y="141"/>
                </a:cubicBezTo>
                <a:cubicBezTo>
                  <a:pt x="311" y="141"/>
                  <a:pt x="311" y="141"/>
                  <a:pt x="311" y="142"/>
                </a:cubicBezTo>
                <a:close/>
                <a:moveTo>
                  <a:pt x="155" y="49"/>
                </a:moveTo>
                <a:cubicBezTo>
                  <a:pt x="155" y="49"/>
                  <a:pt x="155" y="49"/>
                  <a:pt x="155" y="49"/>
                </a:cubicBezTo>
                <a:cubicBezTo>
                  <a:pt x="155" y="49"/>
                  <a:pt x="155" y="49"/>
                  <a:pt x="155" y="49"/>
                </a:cubicBezTo>
                <a:close/>
                <a:moveTo>
                  <a:pt x="312" y="142"/>
                </a:moveTo>
                <a:cubicBezTo>
                  <a:pt x="313" y="143"/>
                  <a:pt x="313" y="143"/>
                  <a:pt x="313" y="143"/>
                </a:cubicBezTo>
                <a:cubicBezTo>
                  <a:pt x="313" y="143"/>
                  <a:pt x="313" y="143"/>
                  <a:pt x="313" y="142"/>
                </a:cubicBezTo>
                <a:cubicBezTo>
                  <a:pt x="313" y="142"/>
                  <a:pt x="313" y="142"/>
                  <a:pt x="312" y="142"/>
                </a:cubicBezTo>
                <a:close/>
                <a:moveTo>
                  <a:pt x="161" y="52"/>
                </a:moveTo>
                <a:cubicBezTo>
                  <a:pt x="161" y="53"/>
                  <a:pt x="160" y="53"/>
                  <a:pt x="160" y="52"/>
                </a:cubicBezTo>
                <a:cubicBezTo>
                  <a:pt x="160" y="53"/>
                  <a:pt x="160" y="54"/>
                  <a:pt x="159" y="53"/>
                </a:cubicBezTo>
                <a:cubicBezTo>
                  <a:pt x="160" y="54"/>
                  <a:pt x="159" y="54"/>
                  <a:pt x="160" y="54"/>
                </a:cubicBezTo>
                <a:cubicBezTo>
                  <a:pt x="160" y="53"/>
                  <a:pt x="161" y="54"/>
                  <a:pt x="161" y="53"/>
                </a:cubicBezTo>
                <a:cubicBezTo>
                  <a:pt x="161" y="53"/>
                  <a:pt x="161" y="53"/>
                  <a:pt x="161" y="52"/>
                </a:cubicBezTo>
                <a:close/>
                <a:moveTo>
                  <a:pt x="169" y="58"/>
                </a:moveTo>
                <a:cubicBezTo>
                  <a:pt x="170" y="58"/>
                  <a:pt x="169" y="57"/>
                  <a:pt x="169" y="57"/>
                </a:cubicBezTo>
                <a:cubicBezTo>
                  <a:pt x="169" y="57"/>
                  <a:pt x="169" y="58"/>
                  <a:pt x="169" y="58"/>
                </a:cubicBezTo>
                <a:close/>
                <a:moveTo>
                  <a:pt x="166" y="56"/>
                </a:moveTo>
                <a:cubicBezTo>
                  <a:pt x="166" y="56"/>
                  <a:pt x="166" y="56"/>
                  <a:pt x="166" y="56"/>
                </a:cubicBezTo>
                <a:cubicBezTo>
                  <a:pt x="166" y="56"/>
                  <a:pt x="166" y="56"/>
                  <a:pt x="166" y="56"/>
                </a:cubicBezTo>
                <a:cubicBezTo>
                  <a:pt x="166" y="56"/>
                  <a:pt x="165" y="56"/>
                  <a:pt x="166" y="56"/>
                </a:cubicBezTo>
                <a:close/>
                <a:moveTo>
                  <a:pt x="181" y="65"/>
                </a:moveTo>
                <a:cubicBezTo>
                  <a:pt x="181" y="65"/>
                  <a:pt x="181" y="64"/>
                  <a:pt x="181" y="64"/>
                </a:cubicBezTo>
                <a:cubicBezTo>
                  <a:pt x="181" y="65"/>
                  <a:pt x="180" y="66"/>
                  <a:pt x="181" y="65"/>
                </a:cubicBezTo>
                <a:close/>
                <a:moveTo>
                  <a:pt x="162" y="54"/>
                </a:moveTo>
                <a:cubicBezTo>
                  <a:pt x="162" y="53"/>
                  <a:pt x="162" y="53"/>
                  <a:pt x="161" y="53"/>
                </a:cubicBezTo>
                <a:cubicBezTo>
                  <a:pt x="162" y="53"/>
                  <a:pt x="162" y="54"/>
                  <a:pt x="162" y="54"/>
                </a:cubicBezTo>
                <a:close/>
                <a:moveTo>
                  <a:pt x="309" y="142"/>
                </a:moveTo>
                <a:cubicBezTo>
                  <a:pt x="309" y="142"/>
                  <a:pt x="309" y="143"/>
                  <a:pt x="310" y="143"/>
                </a:cubicBezTo>
                <a:cubicBezTo>
                  <a:pt x="310" y="142"/>
                  <a:pt x="310" y="142"/>
                  <a:pt x="309" y="142"/>
                </a:cubicBezTo>
                <a:close/>
                <a:moveTo>
                  <a:pt x="168" y="58"/>
                </a:moveTo>
                <a:cubicBezTo>
                  <a:pt x="168" y="59"/>
                  <a:pt x="167" y="59"/>
                  <a:pt x="168" y="60"/>
                </a:cubicBezTo>
                <a:cubicBezTo>
                  <a:pt x="168" y="59"/>
                  <a:pt x="169" y="59"/>
                  <a:pt x="168" y="58"/>
                </a:cubicBezTo>
                <a:close/>
                <a:moveTo>
                  <a:pt x="145" y="45"/>
                </a:moveTo>
                <a:cubicBezTo>
                  <a:pt x="144" y="45"/>
                  <a:pt x="144" y="45"/>
                  <a:pt x="144" y="45"/>
                </a:cubicBezTo>
                <a:cubicBezTo>
                  <a:pt x="145" y="45"/>
                  <a:pt x="145" y="45"/>
                  <a:pt x="145" y="45"/>
                </a:cubicBezTo>
                <a:close/>
                <a:moveTo>
                  <a:pt x="173" y="62"/>
                </a:moveTo>
                <a:cubicBezTo>
                  <a:pt x="173" y="62"/>
                  <a:pt x="173" y="61"/>
                  <a:pt x="172" y="61"/>
                </a:cubicBezTo>
                <a:cubicBezTo>
                  <a:pt x="173" y="62"/>
                  <a:pt x="172" y="62"/>
                  <a:pt x="173" y="63"/>
                </a:cubicBezTo>
                <a:cubicBezTo>
                  <a:pt x="173" y="62"/>
                  <a:pt x="173" y="62"/>
                  <a:pt x="173" y="62"/>
                </a:cubicBezTo>
                <a:close/>
                <a:moveTo>
                  <a:pt x="181" y="67"/>
                </a:moveTo>
                <a:cubicBezTo>
                  <a:pt x="180" y="66"/>
                  <a:pt x="180" y="66"/>
                  <a:pt x="180" y="65"/>
                </a:cubicBezTo>
                <a:cubicBezTo>
                  <a:pt x="179" y="66"/>
                  <a:pt x="179" y="66"/>
                  <a:pt x="179" y="66"/>
                </a:cubicBezTo>
                <a:cubicBezTo>
                  <a:pt x="180" y="67"/>
                  <a:pt x="180" y="67"/>
                  <a:pt x="181" y="67"/>
                </a:cubicBezTo>
                <a:close/>
                <a:moveTo>
                  <a:pt x="174" y="63"/>
                </a:moveTo>
                <a:cubicBezTo>
                  <a:pt x="174" y="63"/>
                  <a:pt x="174" y="63"/>
                  <a:pt x="174" y="63"/>
                </a:cubicBezTo>
                <a:cubicBezTo>
                  <a:pt x="174" y="63"/>
                  <a:pt x="174" y="63"/>
                  <a:pt x="174" y="63"/>
                </a:cubicBezTo>
                <a:cubicBezTo>
                  <a:pt x="174" y="63"/>
                  <a:pt x="174" y="63"/>
                  <a:pt x="174" y="63"/>
                </a:cubicBezTo>
                <a:close/>
                <a:moveTo>
                  <a:pt x="304" y="140"/>
                </a:moveTo>
                <a:cubicBezTo>
                  <a:pt x="304" y="140"/>
                  <a:pt x="304" y="140"/>
                  <a:pt x="304" y="140"/>
                </a:cubicBezTo>
                <a:cubicBezTo>
                  <a:pt x="304" y="141"/>
                  <a:pt x="304" y="140"/>
                  <a:pt x="305" y="141"/>
                </a:cubicBezTo>
                <a:cubicBezTo>
                  <a:pt x="304" y="141"/>
                  <a:pt x="304" y="141"/>
                  <a:pt x="305" y="142"/>
                </a:cubicBezTo>
                <a:cubicBezTo>
                  <a:pt x="305" y="141"/>
                  <a:pt x="305" y="141"/>
                  <a:pt x="305" y="141"/>
                </a:cubicBezTo>
                <a:cubicBezTo>
                  <a:pt x="305" y="140"/>
                  <a:pt x="305" y="140"/>
                  <a:pt x="304" y="140"/>
                </a:cubicBezTo>
                <a:close/>
                <a:moveTo>
                  <a:pt x="162" y="57"/>
                </a:moveTo>
                <a:cubicBezTo>
                  <a:pt x="163" y="57"/>
                  <a:pt x="163" y="57"/>
                  <a:pt x="163" y="56"/>
                </a:cubicBezTo>
                <a:cubicBezTo>
                  <a:pt x="163" y="57"/>
                  <a:pt x="163" y="56"/>
                  <a:pt x="162" y="56"/>
                </a:cubicBezTo>
                <a:cubicBezTo>
                  <a:pt x="163" y="56"/>
                  <a:pt x="162" y="57"/>
                  <a:pt x="162" y="57"/>
                </a:cubicBezTo>
                <a:close/>
                <a:moveTo>
                  <a:pt x="166" y="59"/>
                </a:moveTo>
                <a:cubicBezTo>
                  <a:pt x="166" y="58"/>
                  <a:pt x="166" y="58"/>
                  <a:pt x="165" y="58"/>
                </a:cubicBezTo>
                <a:cubicBezTo>
                  <a:pt x="165" y="58"/>
                  <a:pt x="166" y="59"/>
                  <a:pt x="166" y="59"/>
                </a:cubicBezTo>
                <a:close/>
                <a:moveTo>
                  <a:pt x="164" y="57"/>
                </a:moveTo>
                <a:cubicBezTo>
                  <a:pt x="164" y="57"/>
                  <a:pt x="164" y="57"/>
                  <a:pt x="164" y="57"/>
                </a:cubicBezTo>
                <a:cubicBezTo>
                  <a:pt x="163" y="57"/>
                  <a:pt x="163" y="58"/>
                  <a:pt x="163" y="58"/>
                </a:cubicBezTo>
                <a:cubicBezTo>
                  <a:pt x="163" y="59"/>
                  <a:pt x="164" y="58"/>
                  <a:pt x="164" y="57"/>
                </a:cubicBezTo>
                <a:close/>
                <a:moveTo>
                  <a:pt x="147" y="48"/>
                </a:moveTo>
                <a:cubicBezTo>
                  <a:pt x="147" y="48"/>
                  <a:pt x="147" y="48"/>
                  <a:pt x="147" y="48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8" y="48"/>
                  <a:pt x="147" y="47"/>
                  <a:pt x="147" y="48"/>
                </a:cubicBezTo>
                <a:close/>
                <a:moveTo>
                  <a:pt x="168" y="61"/>
                </a:moveTo>
                <a:cubicBezTo>
                  <a:pt x="168" y="61"/>
                  <a:pt x="167" y="61"/>
                  <a:pt x="167" y="61"/>
                </a:cubicBezTo>
                <a:cubicBezTo>
                  <a:pt x="167" y="60"/>
                  <a:pt x="167" y="61"/>
                  <a:pt x="168" y="60"/>
                </a:cubicBezTo>
                <a:cubicBezTo>
                  <a:pt x="167" y="60"/>
                  <a:pt x="167" y="59"/>
                  <a:pt x="167" y="59"/>
                </a:cubicBezTo>
                <a:cubicBezTo>
                  <a:pt x="167" y="59"/>
                  <a:pt x="167" y="59"/>
                  <a:pt x="167" y="60"/>
                </a:cubicBezTo>
                <a:cubicBezTo>
                  <a:pt x="167" y="60"/>
                  <a:pt x="167" y="60"/>
                  <a:pt x="167" y="61"/>
                </a:cubicBezTo>
                <a:cubicBezTo>
                  <a:pt x="167" y="61"/>
                  <a:pt x="167" y="61"/>
                  <a:pt x="168" y="61"/>
                </a:cubicBezTo>
                <a:cubicBezTo>
                  <a:pt x="168" y="61"/>
                  <a:pt x="168" y="61"/>
                  <a:pt x="168" y="61"/>
                </a:cubicBezTo>
                <a:close/>
                <a:moveTo>
                  <a:pt x="155" y="53"/>
                </a:moveTo>
                <a:cubicBezTo>
                  <a:pt x="155" y="53"/>
                  <a:pt x="155" y="53"/>
                  <a:pt x="156" y="53"/>
                </a:cubicBezTo>
                <a:cubicBezTo>
                  <a:pt x="156" y="53"/>
                  <a:pt x="156" y="53"/>
                  <a:pt x="155" y="53"/>
                </a:cubicBezTo>
                <a:close/>
                <a:moveTo>
                  <a:pt x="172" y="63"/>
                </a:moveTo>
                <a:cubicBezTo>
                  <a:pt x="172" y="63"/>
                  <a:pt x="172" y="63"/>
                  <a:pt x="173" y="63"/>
                </a:cubicBezTo>
                <a:cubicBezTo>
                  <a:pt x="172" y="63"/>
                  <a:pt x="172" y="62"/>
                  <a:pt x="172" y="63"/>
                </a:cubicBezTo>
                <a:close/>
                <a:moveTo>
                  <a:pt x="153" y="53"/>
                </a:moveTo>
                <a:cubicBezTo>
                  <a:pt x="153" y="52"/>
                  <a:pt x="154" y="53"/>
                  <a:pt x="154" y="52"/>
                </a:cubicBezTo>
                <a:cubicBezTo>
                  <a:pt x="153" y="52"/>
                  <a:pt x="153" y="52"/>
                  <a:pt x="153" y="51"/>
                </a:cubicBezTo>
                <a:cubicBezTo>
                  <a:pt x="153" y="52"/>
                  <a:pt x="152" y="52"/>
                  <a:pt x="153" y="53"/>
                </a:cubicBezTo>
                <a:close/>
                <a:moveTo>
                  <a:pt x="179" y="68"/>
                </a:moveTo>
                <a:cubicBezTo>
                  <a:pt x="180" y="67"/>
                  <a:pt x="179" y="67"/>
                  <a:pt x="179" y="67"/>
                </a:cubicBezTo>
                <a:cubicBezTo>
                  <a:pt x="179" y="67"/>
                  <a:pt x="179" y="67"/>
                  <a:pt x="179" y="68"/>
                </a:cubicBezTo>
                <a:close/>
                <a:moveTo>
                  <a:pt x="165" y="62"/>
                </a:moveTo>
                <a:cubicBezTo>
                  <a:pt x="166" y="62"/>
                  <a:pt x="167" y="63"/>
                  <a:pt x="166" y="63"/>
                </a:cubicBezTo>
                <a:cubicBezTo>
                  <a:pt x="167" y="64"/>
                  <a:pt x="166" y="65"/>
                  <a:pt x="166" y="65"/>
                </a:cubicBezTo>
                <a:cubicBezTo>
                  <a:pt x="166" y="66"/>
                  <a:pt x="166" y="65"/>
                  <a:pt x="167" y="66"/>
                </a:cubicBezTo>
                <a:cubicBezTo>
                  <a:pt x="167" y="65"/>
                  <a:pt x="166" y="65"/>
                  <a:pt x="167" y="65"/>
                </a:cubicBezTo>
                <a:cubicBezTo>
                  <a:pt x="167" y="65"/>
                  <a:pt x="167" y="65"/>
                  <a:pt x="168" y="64"/>
                </a:cubicBezTo>
                <a:cubicBezTo>
                  <a:pt x="167" y="64"/>
                  <a:pt x="168" y="62"/>
                  <a:pt x="167" y="62"/>
                </a:cubicBezTo>
                <a:cubicBezTo>
                  <a:pt x="167" y="62"/>
                  <a:pt x="167" y="63"/>
                  <a:pt x="166" y="63"/>
                </a:cubicBezTo>
                <a:cubicBezTo>
                  <a:pt x="166" y="62"/>
                  <a:pt x="167" y="60"/>
                  <a:pt x="165" y="60"/>
                </a:cubicBezTo>
                <a:cubicBezTo>
                  <a:pt x="166" y="60"/>
                  <a:pt x="165" y="59"/>
                  <a:pt x="165" y="59"/>
                </a:cubicBezTo>
                <a:cubicBezTo>
                  <a:pt x="165" y="59"/>
                  <a:pt x="165" y="60"/>
                  <a:pt x="165" y="60"/>
                </a:cubicBezTo>
                <a:cubicBezTo>
                  <a:pt x="165" y="61"/>
                  <a:pt x="164" y="61"/>
                  <a:pt x="164" y="61"/>
                </a:cubicBezTo>
                <a:cubicBezTo>
                  <a:pt x="164" y="61"/>
                  <a:pt x="164" y="62"/>
                  <a:pt x="165" y="62"/>
                </a:cubicBezTo>
                <a:cubicBezTo>
                  <a:pt x="165" y="62"/>
                  <a:pt x="165" y="61"/>
                  <a:pt x="166" y="61"/>
                </a:cubicBezTo>
                <a:cubicBezTo>
                  <a:pt x="166" y="61"/>
                  <a:pt x="166" y="61"/>
                  <a:pt x="166" y="62"/>
                </a:cubicBezTo>
                <a:cubicBezTo>
                  <a:pt x="166" y="62"/>
                  <a:pt x="166" y="61"/>
                  <a:pt x="165" y="62"/>
                </a:cubicBezTo>
                <a:close/>
                <a:moveTo>
                  <a:pt x="174" y="65"/>
                </a:moveTo>
                <a:cubicBezTo>
                  <a:pt x="174" y="64"/>
                  <a:pt x="174" y="64"/>
                  <a:pt x="173" y="64"/>
                </a:cubicBezTo>
                <a:cubicBezTo>
                  <a:pt x="173" y="64"/>
                  <a:pt x="173" y="64"/>
                  <a:pt x="174" y="65"/>
                </a:cubicBezTo>
                <a:close/>
                <a:moveTo>
                  <a:pt x="163" y="59"/>
                </a:moveTo>
                <a:cubicBezTo>
                  <a:pt x="163" y="59"/>
                  <a:pt x="164" y="60"/>
                  <a:pt x="164" y="59"/>
                </a:cubicBezTo>
                <a:cubicBezTo>
                  <a:pt x="164" y="59"/>
                  <a:pt x="164" y="59"/>
                  <a:pt x="163" y="59"/>
                </a:cubicBezTo>
                <a:close/>
                <a:moveTo>
                  <a:pt x="160" y="56"/>
                </a:moveTo>
                <a:cubicBezTo>
                  <a:pt x="159" y="57"/>
                  <a:pt x="159" y="57"/>
                  <a:pt x="159" y="57"/>
                </a:cubicBezTo>
                <a:cubicBezTo>
                  <a:pt x="159" y="57"/>
                  <a:pt x="160" y="57"/>
                  <a:pt x="160" y="56"/>
                </a:cubicBezTo>
                <a:close/>
                <a:moveTo>
                  <a:pt x="157" y="55"/>
                </a:moveTo>
                <a:cubicBezTo>
                  <a:pt x="156" y="55"/>
                  <a:pt x="156" y="55"/>
                  <a:pt x="156" y="55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7" y="55"/>
                  <a:pt x="157" y="55"/>
                  <a:pt x="157" y="55"/>
                </a:cubicBezTo>
                <a:close/>
                <a:moveTo>
                  <a:pt x="169" y="62"/>
                </a:moveTo>
                <a:cubicBezTo>
                  <a:pt x="169" y="63"/>
                  <a:pt x="169" y="63"/>
                  <a:pt x="169" y="63"/>
                </a:cubicBezTo>
                <a:cubicBezTo>
                  <a:pt x="169" y="62"/>
                  <a:pt x="170" y="62"/>
                  <a:pt x="170" y="62"/>
                </a:cubicBezTo>
                <a:cubicBezTo>
                  <a:pt x="169" y="62"/>
                  <a:pt x="169" y="62"/>
                  <a:pt x="169" y="62"/>
                </a:cubicBezTo>
                <a:close/>
                <a:moveTo>
                  <a:pt x="154" y="55"/>
                </a:moveTo>
                <a:cubicBezTo>
                  <a:pt x="154" y="54"/>
                  <a:pt x="155" y="55"/>
                  <a:pt x="155" y="54"/>
                </a:cubicBezTo>
                <a:cubicBezTo>
                  <a:pt x="155" y="54"/>
                  <a:pt x="155" y="54"/>
                  <a:pt x="154" y="54"/>
                </a:cubicBezTo>
                <a:cubicBezTo>
                  <a:pt x="154" y="54"/>
                  <a:pt x="154" y="54"/>
                  <a:pt x="154" y="54"/>
                </a:cubicBezTo>
                <a:cubicBezTo>
                  <a:pt x="153" y="54"/>
                  <a:pt x="153" y="54"/>
                  <a:pt x="153" y="54"/>
                </a:cubicBezTo>
                <a:cubicBezTo>
                  <a:pt x="153" y="55"/>
                  <a:pt x="154" y="55"/>
                  <a:pt x="154" y="55"/>
                </a:cubicBezTo>
                <a:close/>
                <a:moveTo>
                  <a:pt x="174" y="66"/>
                </a:moveTo>
                <a:cubicBezTo>
                  <a:pt x="173" y="65"/>
                  <a:pt x="173" y="65"/>
                  <a:pt x="173" y="65"/>
                </a:cubicBezTo>
                <a:cubicBezTo>
                  <a:pt x="173" y="65"/>
                  <a:pt x="173" y="66"/>
                  <a:pt x="173" y="66"/>
                </a:cubicBezTo>
                <a:cubicBezTo>
                  <a:pt x="172" y="66"/>
                  <a:pt x="172" y="66"/>
                  <a:pt x="172" y="66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2" y="65"/>
                  <a:pt x="172" y="64"/>
                  <a:pt x="172" y="64"/>
                </a:cubicBezTo>
                <a:cubicBezTo>
                  <a:pt x="171" y="65"/>
                  <a:pt x="170" y="66"/>
                  <a:pt x="169" y="65"/>
                </a:cubicBezTo>
                <a:cubicBezTo>
                  <a:pt x="168" y="66"/>
                  <a:pt x="168" y="66"/>
                  <a:pt x="167" y="66"/>
                </a:cubicBezTo>
                <a:cubicBezTo>
                  <a:pt x="167" y="66"/>
                  <a:pt x="167" y="66"/>
                  <a:pt x="166" y="67"/>
                </a:cubicBezTo>
                <a:cubicBezTo>
                  <a:pt x="167" y="67"/>
                  <a:pt x="167" y="67"/>
                  <a:pt x="166" y="67"/>
                </a:cubicBezTo>
                <a:cubicBezTo>
                  <a:pt x="167" y="67"/>
                  <a:pt x="167" y="68"/>
                  <a:pt x="167" y="68"/>
                </a:cubicBezTo>
                <a:cubicBezTo>
                  <a:pt x="167" y="67"/>
                  <a:pt x="168" y="67"/>
                  <a:pt x="169" y="68"/>
                </a:cubicBezTo>
                <a:cubicBezTo>
                  <a:pt x="169" y="68"/>
                  <a:pt x="169" y="67"/>
                  <a:pt x="169" y="67"/>
                </a:cubicBezTo>
                <a:cubicBezTo>
                  <a:pt x="169" y="67"/>
                  <a:pt x="169" y="68"/>
                  <a:pt x="170" y="68"/>
                </a:cubicBezTo>
                <a:cubicBezTo>
                  <a:pt x="170" y="68"/>
                  <a:pt x="170" y="67"/>
                  <a:pt x="170" y="67"/>
                </a:cubicBezTo>
                <a:cubicBezTo>
                  <a:pt x="170" y="68"/>
                  <a:pt x="170" y="68"/>
                  <a:pt x="170" y="68"/>
                </a:cubicBezTo>
                <a:cubicBezTo>
                  <a:pt x="170" y="67"/>
                  <a:pt x="171" y="67"/>
                  <a:pt x="171" y="67"/>
                </a:cubicBezTo>
                <a:cubicBezTo>
                  <a:pt x="171" y="67"/>
                  <a:pt x="171" y="66"/>
                  <a:pt x="171" y="66"/>
                </a:cubicBezTo>
                <a:cubicBezTo>
                  <a:pt x="172" y="67"/>
                  <a:pt x="173" y="67"/>
                  <a:pt x="174" y="66"/>
                </a:cubicBezTo>
                <a:close/>
                <a:moveTo>
                  <a:pt x="148" y="52"/>
                </a:moveTo>
                <a:cubicBezTo>
                  <a:pt x="148" y="51"/>
                  <a:pt x="148" y="51"/>
                  <a:pt x="148" y="51"/>
                </a:cubicBezTo>
                <a:cubicBezTo>
                  <a:pt x="148" y="51"/>
                  <a:pt x="148" y="51"/>
                  <a:pt x="148" y="50"/>
                </a:cubicBezTo>
                <a:cubicBezTo>
                  <a:pt x="148" y="51"/>
                  <a:pt x="147" y="51"/>
                  <a:pt x="148" y="52"/>
                </a:cubicBezTo>
                <a:close/>
                <a:moveTo>
                  <a:pt x="158" y="57"/>
                </a:moveTo>
                <a:cubicBezTo>
                  <a:pt x="158" y="57"/>
                  <a:pt x="158" y="58"/>
                  <a:pt x="158" y="58"/>
                </a:cubicBezTo>
                <a:cubicBezTo>
                  <a:pt x="158" y="57"/>
                  <a:pt x="158" y="57"/>
                  <a:pt x="158" y="57"/>
                </a:cubicBezTo>
                <a:close/>
                <a:moveTo>
                  <a:pt x="174" y="68"/>
                </a:moveTo>
                <a:cubicBezTo>
                  <a:pt x="175" y="68"/>
                  <a:pt x="174" y="69"/>
                  <a:pt x="175" y="69"/>
                </a:cubicBezTo>
                <a:cubicBezTo>
                  <a:pt x="175" y="69"/>
                  <a:pt x="175" y="68"/>
                  <a:pt x="176" y="68"/>
                </a:cubicBezTo>
                <a:cubicBezTo>
                  <a:pt x="175" y="68"/>
                  <a:pt x="175" y="67"/>
                  <a:pt x="174" y="68"/>
                </a:cubicBezTo>
                <a:close/>
                <a:moveTo>
                  <a:pt x="180" y="71"/>
                </a:moveTo>
                <a:cubicBezTo>
                  <a:pt x="180" y="71"/>
                  <a:pt x="180" y="71"/>
                  <a:pt x="180" y="70"/>
                </a:cubicBezTo>
                <a:cubicBezTo>
                  <a:pt x="179" y="71"/>
                  <a:pt x="179" y="71"/>
                  <a:pt x="179" y="71"/>
                </a:cubicBezTo>
                <a:cubicBezTo>
                  <a:pt x="180" y="71"/>
                  <a:pt x="180" y="71"/>
                  <a:pt x="180" y="71"/>
                </a:cubicBezTo>
                <a:close/>
                <a:moveTo>
                  <a:pt x="156" y="59"/>
                </a:moveTo>
                <a:cubicBezTo>
                  <a:pt x="157" y="59"/>
                  <a:pt x="158" y="60"/>
                  <a:pt x="159" y="61"/>
                </a:cubicBezTo>
                <a:cubicBezTo>
                  <a:pt x="159" y="61"/>
                  <a:pt x="159" y="60"/>
                  <a:pt x="159" y="61"/>
                </a:cubicBezTo>
                <a:cubicBezTo>
                  <a:pt x="159" y="61"/>
                  <a:pt x="159" y="61"/>
                  <a:pt x="158" y="62"/>
                </a:cubicBezTo>
                <a:cubicBezTo>
                  <a:pt x="158" y="63"/>
                  <a:pt x="158" y="63"/>
                  <a:pt x="159" y="63"/>
                </a:cubicBezTo>
                <a:cubicBezTo>
                  <a:pt x="159" y="63"/>
                  <a:pt x="160" y="63"/>
                  <a:pt x="160" y="62"/>
                </a:cubicBezTo>
                <a:cubicBezTo>
                  <a:pt x="160" y="62"/>
                  <a:pt x="159" y="62"/>
                  <a:pt x="159" y="62"/>
                </a:cubicBezTo>
                <a:cubicBezTo>
                  <a:pt x="160" y="61"/>
                  <a:pt x="160" y="62"/>
                  <a:pt x="160" y="61"/>
                </a:cubicBezTo>
                <a:cubicBezTo>
                  <a:pt x="160" y="61"/>
                  <a:pt x="160" y="61"/>
                  <a:pt x="160" y="61"/>
                </a:cubicBezTo>
                <a:cubicBezTo>
                  <a:pt x="160" y="61"/>
                  <a:pt x="160" y="61"/>
                  <a:pt x="159" y="61"/>
                </a:cubicBezTo>
                <a:cubicBezTo>
                  <a:pt x="160" y="61"/>
                  <a:pt x="160" y="61"/>
                  <a:pt x="160" y="60"/>
                </a:cubicBezTo>
                <a:cubicBezTo>
                  <a:pt x="159" y="60"/>
                  <a:pt x="158" y="60"/>
                  <a:pt x="158" y="60"/>
                </a:cubicBezTo>
                <a:cubicBezTo>
                  <a:pt x="158" y="60"/>
                  <a:pt x="159" y="60"/>
                  <a:pt x="159" y="59"/>
                </a:cubicBezTo>
                <a:cubicBezTo>
                  <a:pt x="159" y="59"/>
                  <a:pt x="159" y="59"/>
                  <a:pt x="158" y="59"/>
                </a:cubicBezTo>
                <a:cubicBezTo>
                  <a:pt x="158" y="59"/>
                  <a:pt x="158" y="59"/>
                  <a:pt x="158" y="60"/>
                </a:cubicBezTo>
                <a:cubicBezTo>
                  <a:pt x="157" y="60"/>
                  <a:pt x="156" y="59"/>
                  <a:pt x="156" y="59"/>
                </a:cubicBezTo>
                <a:cubicBezTo>
                  <a:pt x="156" y="59"/>
                  <a:pt x="156" y="59"/>
                  <a:pt x="156" y="59"/>
                </a:cubicBezTo>
                <a:close/>
                <a:moveTo>
                  <a:pt x="110" y="30"/>
                </a:moveTo>
                <a:cubicBezTo>
                  <a:pt x="110" y="30"/>
                  <a:pt x="109" y="30"/>
                  <a:pt x="109" y="30"/>
                </a:cubicBezTo>
                <a:cubicBezTo>
                  <a:pt x="109" y="30"/>
                  <a:pt x="110" y="30"/>
                  <a:pt x="110" y="30"/>
                </a:cubicBezTo>
                <a:close/>
                <a:moveTo>
                  <a:pt x="114" y="33"/>
                </a:moveTo>
                <a:cubicBezTo>
                  <a:pt x="114" y="32"/>
                  <a:pt x="113" y="32"/>
                  <a:pt x="112" y="32"/>
                </a:cubicBezTo>
                <a:cubicBezTo>
                  <a:pt x="113" y="32"/>
                  <a:pt x="113" y="33"/>
                  <a:pt x="114" y="33"/>
                </a:cubicBezTo>
                <a:close/>
                <a:moveTo>
                  <a:pt x="117" y="35"/>
                </a:moveTo>
                <a:cubicBezTo>
                  <a:pt x="116" y="34"/>
                  <a:pt x="116" y="33"/>
                  <a:pt x="115" y="34"/>
                </a:cubicBezTo>
                <a:cubicBezTo>
                  <a:pt x="116" y="34"/>
                  <a:pt x="117" y="35"/>
                  <a:pt x="117" y="35"/>
                </a:cubicBezTo>
                <a:close/>
                <a:moveTo>
                  <a:pt x="123" y="39"/>
                </a:moveTo>
                <a:cubicBezTo>
                  <a:pt x="124" y="39"/>
                  <a:pt x="125" y="40"/>
                  <a:pt x="124" y="39"/>
                </a:cubicBezTo>
                <a:cubicBezTo>
                  <a:pt x="124" y="39"/>
                  <a:pt x="123" y="38"/>
                  <a:pt x="122" y="38"/>
                </a:cubicBezTo>
                <a:cubicBezTo>
                  <a:pt x="122" y="38"/>
                  <a:pt x="123" y="38"/>
                  <a:pt x="123" y="39"/>
                </a:cubicBezTo>
                <a:close/>
                <a:moveTo>
                  <a:pt x="166" y="64"/>
                </a:moveTo>
                <a:cubicBezTo>
                  <a:pt x="166" y="63"/>
                  <a:pt x="165" y="64"/>
                  <a:pt x="165" y="63"/>
                </a:cubicBezTo>
                <a:cubicBezTo>
                  <a:pt x="165" y="64"/>
                  <a:pt x="165" y="64"/>
                  <a:pt x="166" y="64"/>
                </a:cubicBezTo>
                <a:close/>
                <a:moveTo>
                  <a:pt x="160" y="64"/>
                </a:moveTo>
                <a:cubicBezTo>
                  <a:pt x="160" y="63"/>
                  <a:pt x="161" y="63"/>
                  <a:pt x="161" y="63"/>
                </a:cubicBezTo>
                <a:cubicBezTo>
                  <a:pt x="161" y="63"/>
                  <a:pt x="162" y="62"/>
                  <a:pt x="161" y="62"/>
                </a:cubicBezTo>
                <a:cubicBezTo>
                  <a:pt x="161" y="62"/>
                  <a:pt x="161" y="62"/>
                  <a:pt x="160" y="62"/>
                </a:cubicBezTo>
                <a:cubicBezTo>
                  <a:pt x="160" y="63"/>
                  <a:pt x="159" y="63"/>
                  <a:pt x="160" y="64"/>
                </a:cubicBezTo>
                <a:close/>
                <a:moveTo>
                  <a:pt x="139" y="50"/>
                </a:moveTo>
                <a:cubicBezTo>
                  <a:pt x="140" y="50"/>
                  <a:pt x="139" y="50"/>
                  <a:pt x="139" y="49"/>
                </a:cubicBezTo>
                <a:cubicBezTo>
                  <a:pt x="139" y="50"/>
                  <a:pt x="139" y="50"/>
                  <a:pt x="139" y="50"/>
                </a:cubicBezTo>
                <a:close/>
                <a:moveTo>
                  <a:pt x="148" y="55"/>
                </a:moveTo>
                <a:cubicBezTo>
                  <a:pt x="148" y="55"/>
                  <a:pt x="148" y="55"/>
                  <a:pt x="148" y="56"/>
                </a:cubicBezTo>
                <a:cubicBezTo>
                  <a:pt x="149" y="55"/>
                  <a:pt x="149" y="55"/>
                  <a:pt x="148" y="55"/>
                </a:cubicBezTo>
                <a:close/>
                <a:moveTo>
                  <a:pt x="151" y="57"/>
                </a:moveTo>
                <a:cubicBezTo>
                  <a:pt x="151" y="57"/>
                  <a:pt x="151" y="57"/>
                  <a:pt x="151" y="57"/>
                </a:cubicBezTo>
                <a:cubicBezTo>
                  <a:pt x="151" y="58"/>
                  <a:pt x="151" y="57"/>
                  <a:pt x="152" y="57"/>
                </a:cubicBezTo>
                <a:lnTo>
                  <a:pt x="151" y="57"/>
                </a:lnTo>
                <a:close/>
                <a:moveTo>
                  <a:pt x="143" y="52"/>
                </a:moveTo>
                <a:cubicBezTo>
                  <a:pt x="143" y="52"/>
                  <a:pt x="142" y="52"/>
                  <a:pt x="142" y="52"/>
                </a:cubicBezTo>
                <a:cubicBezTo>
                  <a:pt x="142" y="53"/>
                  <a:pt x="142" y="53"/>
                  <a:pt x="142" y="53"/>
                </a:cubicBezTo>
                <a:cubicBezTo>
                  <a:pt x="143" y="53"/>
                  <a:pt x="143" y="53"/>
                  <a:pt x="143" y="52"/>
                </a:cubicBezTo>
                <a:close/>
                <a:moveTo>
                  <a:pt x="164" y="65"/>
                </a:moveTo>
                <a:cubicBezTo>
                  <a:pt x="164" y="66"/>
                  <a:pt x="164" y="67"/>
                  <a:pt x="164" y="67"/>
                </a:cubicBezTo>
                <a:cubicBezTo>
                  <a:pt x="165" y="66"/>
                  <a:pt x="165" y="66"/>
                  <a:pt x="164" y="65"/>
                </a:cubicBezTo>
                <a:cubicBezTo>
                  <a:pt x="164" y="66"/>
                  <a:pt x="164" y="65"/>
                  <a:pt x="164" y="65"/>
                </a:cubicBezTo>
                <a:close/>
                <a:moveTo>
                  <a:pt x="140" y="51"/>
                </a:moveTo>
                <a:cubicBezTo>
                  <a:pt x="140" y="51"/>
                  <a:pt x="140" y="51"/>
                  <a:pt x="140" y="51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38" y="52"/>
                  <a:pt x="139" y="51"/>
                  <a:pt x="140" y="51"/>
                </a:cubicBezTo>
                <a:close/>
                <a:moveTo>
                  <a:pt x="147" y="56"/>
                </a:moveTo>
                <a:cubicBezTo>
                  <a:pt x="148" y="57"/>
                  <a:pt x="148" y="56"/>
                  <a:pt x="148" y="56"/>
                </a:cubicBezTo>
                <a:cubicBezTo>
                  <a:pt x="147" y="56"/>
                  <a:pt x="147" y="56"/>
                  <a:pt x="147" y="56"/>
                </a:cubicBezTo>
                <a:close/>
                <a:moveTo>
                  <a:pt x="161" y="64"/>
                </a:moveTo>
                <a:cubicBezTo>
                  <a:pt x="161" y="65"/>
                  <a:pt x="162" y="64"/>
                  <a:pt x="162" y="64"/>
                </a:cubicBezTo>
                <a:cubicBezTo>
                  <a:pt x="161" y="64"/>
                  <a:pt x="161" y="64"/>
                  <a:pt x="161" y="64"/>
                </a:cubicBezTo>
                <a:cubicBezTo>
                  <a:pt x="160" y="64"/>
                  <a:pt x="161" y="64"/>
                  <a:pt x="161" y="64"/>
                </a:cubicBezTo>
                <a:close/>
                <a:moveTo>
                  <a:pt x="156" y="61"/>
                </a:moveTo>
                <a:cubicBezTo>
                  <a:pt x="155" y="61"/>
                  <a:pt x="156" y="62"/>
                  <a:pt x="156" y="61"/>
                </a:cubicBezTo>
                <a:cubicBezTo>
                  <a:pt x="156" y="61"/>
                  <a:pt x="156" y="61"/>
                  <a:pt x="156" y="61"/>
                </a:cubicBezTo>
                <a:close/>
                <a:moveTo>
                  <a:pt x="163" y="66"/>
                </a:moveTo>
                <a:cubicBezTo>
                  <a:pt x="163" y="66"/>
                  <a:pt x="163" y="67"/>
                  <a:pt x="162" y="67"/>
                </a:cubicBezTo>
                <a:cubicBezTo>
                  <a:pt x="163" y="68"/>
                  <a:pt x="163" y="67"/>
                  <a:pt x="163" y="67"/>
                </a:cubicBezTo>
                <a:cubicBezTo>
                  <a:pt x="163" y="67"/>
                  <a:pt x="164" y="66"/>
                  <a:pt x="163" y="66"/>
                </a:cubicBezTo>
                <a:close/>
                <a:moveTo>
                  <a:pt x="167" y="68"/>
                </a:moveTo>
                <a:cubicBezTo>
                  <a:pt x="166" y="68"/>
                  <a:pt x="166" y="68"/>
                  <a:pt x="165" y="67"/>
                </a:cubicBezTo>
                <a:cubicBezTo>
                  <a:pt x="165" y="68"/>
                  <a:pt x="166" y="68"/>
                  <a:pt x="166" y="69"/>
                </a:cubicBezTo>
                <a:cubicBezTo>
                  <a:pt x="166" y="68"/>
                  <a:pt x="167" y="69"/>
                  <a:pt x="167" y="68"/>
                </a:cubicBezTo>
                <a:close/>
                <a:moveTo>
                  <a:pt x="143" y="55"/>
                </a:moveTo>
                <a:cubicBezTo>
                  <a:pt x="143" y="54"/>
                  <a:pt x="142" y="54"/>
                  <a:pt x="142" y="54"/>
                </a:cubicBezTo>
                <a:cubicBezTo>
                  <a:pt x="142" y="54"/>
                  <a:pt x="142" y="55"/>
                  <a:pt x="143" y="55"/>
                </a:cubicBezTo>
                <a:close/>
                <a:moveTo>
                  <a:pt x="156" y="63"/>
                </a:moveTo>
                <a:cubicBezTo>
                  <a:pt x="155" y="62"/>
                  <a:pt x="155" y="63"/>
                  <a:pt x="154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4" y="62"/>
                  <a:pt x="154" y="62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4" y="63"/>
                  <a:pt x="155" y="63"/>
                  <a:pt x="155" y="63"/>
                </a:cubicBezTo>
                <a:cubicBezTo>
                  <a:pt x="155" y="63"/>
                  <a:pt x="155" y="63"/>
                  <a:pt x="156" y="63"/>
                </a:cubicBezTo>
                <a:close/>
                <a:moveTo>
                  <a:pt x="167" y="69"/>
                </a:moveTo>
                <a:cubicBezTo>
                  <a:pt x="166" y="69"/>
                  <a:pt x="167" y="69"/>
                  <a:pt x="166" y="70"/>
                </a:cubicBezTo>
                <a:cubicBezTo>
                  <a:pt x="167" y="70"/>
                  <a:pt x="167" y="70"/>
                  <a:pt x="167" y="70"/>
                </a:cubicBezTo>
                <a:cubicBezTo>
                  <a:pt x="167" y="69"/>
                  <a:pt x="167" y="69"/>
                  <a:pt x="167" y="69"/>
                </a:cubicBezTo>
                <a:close/>
                <a:moveTo>
                  <a:pt x="146" y="58"/>
                </a:moveTo>
                <a:cubicBezTo>
                  <a:pt x="148" y="57"/>
                  <a:pt x="145" y="57"/>
                  <a:pt x="146" y="58"/>
                </a:cubicBezTo>
                <a:close/>
                <a:moveTo>
                  <a:pt x="158" y="65"/>
                </a:moveTo>
                <a:cubicBezTo>
                  <a:pt x="158" y="64"/>
                  <a:pt x="157" y="64"/>
                  <a:pt x="157" y="63"/>
                </a:cubicBezTo>
                <a:cubicBezTo>
                  <a:pt x="157" y="64"/>
                  <a:pt x="158" y="64"/>
                  <a:pt x="157" y="64"/>
                </a:cubicBezTo>
                <a:cubicBezTo>
                  <a:pt x="158" y="65"/>
                  <a:pt x="158" y="65"/>
                  <a:pt x="158" y="65"/>
                </a:cubicBezTo>
                <a:close/>
                <a:moveTo>
                  <a:pt x="158" y="64"/>
                </a:moveTo>
                <a:cubicBezTo>
                  <a:pt x="158" y="64"/>
                  <a:pt x="159" y="65"/>
                  <a:pt x="159" y="65"/>
                </a:cubicBezTo>
                <a:cubicBezTo>
                  <a:pt x="159" y="65"/>
                  <a:pt x="159" y="65"/>
                  <a:pt x="159" y="64"/>
                </a:cubicBezTo>
                <a:lnTo>
                  <a:pt x="158" y="64"/>
                </a:lnTo>
                <a:close/>
                <a:moveTo>
                  <a:pt x="138" y="52"/>
                </a:moveTo>
                <a:cubicBezTo>
                  <a:pt x="138" y="53"/>
                  <a:pt x="138" y="53"/>
                  <a:pt x="138" y="53"/>
                </a:cubicBezTo>
                <a:cubicBezTo>
                  <a:pt x="138" y="53"/>
                  <a:pt x="139" y="53"/>
                  <a:pt x="138" y="52"/>
                </a:cubicBezTo>
                <a:close/>
                <a:moveTo>
                  <a:pt x="150" y="60"/>
                </a:moveTo>
                <a:cubicBezTo>
                  <a:pt x="150" y="59"/>
                  <a:pt x="150" y="59"/>
                  <a:pt x="150" y="59"/>
                </a:cubicBezTo>
                <a:cubicBezTo>
                  <a:pt x="150" y="59"/>
                  <a:pt x="149" y="59"/>
                  <a:pt x="149" y="59"/>
                </a:cubicBezTo>
                <a:cubicBezTo>
                  <a:pt x="149" y="60"/>
                  <a:pt x="150" y="60"/>
                  <a:pt x="150" y="60"/>
                </a:cubicBezTo>
                <a:close/>
                <a:moveTo>
                  <a:pt x="167" y="71"/>
                </a:moveTo>
                <a:cubicBezTo>
                  <a:pt x="167" y="71"/>
                  <a:pt x="168" y="70"/>
                  <a:pt x="167" y="70"/>
                </a:cubicBezTo>
                <a:cubicBezTo>
                  <a:pt x="167" y="70"/>
                  <a:pt x="167" y="71"/>
                  <a:pt x="167" y="71"/>
                </a:cubicBezTo>
                <a:close/>
                <a:moveTo>
                  <a:pt x="156" y="64"/>
                </a:moveTo>
                <a:cubicBezTo>
                  <a:pt x="157" y="64"/>
                  <a:pt x="157" y="65"/>
                  <a:pt x="157" y="64"/>
                </a:cubicBezTo>
                <a:cubicBezTo>
                  <a:pt x="157" y="64"/>
                  <a:pt x="156" y="64"/>
                  <a:pt x="156" y="64"/>
                </a:cubicBezTo>
                <a:close/>
                <a:moveTo>
                  <a:pt x="164" y="69"/>
                </a:moveTo>
                <a:cubicBezTo>
                  <a:pt x="164" y="68"/>
                  <a:pt x="163" y="68"/>
                  <a:pt x="163" y="68"/>
                </a:cubicBezTo>
                <a:cubicBezTo>
                  <a:pt x="162" y="68"/>
                  <a:pt x="163" y="69"/>
                  <a:pt x="164" y="69"/>
                </a:cubicBezTo>
                <a:close/>
                <a:moveTo>
                  <a:pt x="145" y="58"/>
                </a:moveTo>
                <a:cubicBezTo>
                  <a:pt x="145" y="58"/>
                  <a:pt x="145" y="58"/>
                  <a:pt x="146" y="59"/>
                </a:cubicBezTo>
                <a:cubicBezTo>
                  <a:pt x="146" y="58"/>
                  <a:pt x="145" y="58"/>
                  <a:pt x="145" y="57"/>
                </a:cubicBezTo>
                <a:cubicBezTo>
                  <a:pt x="145" y="58"/>
                  <a:pt x="145" y="57"/>
                  <a:pt x="145" y="58"/>
                </a:cubicBezTo>
                <a:close/>
                <a:moveTo>
                  <a:pt x="149" y="60"/>
                </a:moveTo>
                <a:cubicBezTo>
                  <a:pt x="149" y="60"/>
                  <a:pt x="149" y="60"/>
                  <a:pt x="149" y="61"/>
                </a:cubicBezTo>
                <a:cubicBezTo>
                  <a:pt x="150" y="60"/>
                  <a:pt x="150" y="60"/>
                  <a:pt x="149" y="60"/>
                </a:cubicBezTo>
                <a:close/>
                <a:moveTo>
                  <a:pt x="137" y="53"/>
                </a:moveTo>
                <a:cubicBezTo>
                  <a:pt x="137" y="53"/>
                  <a:pt x="137" y="54"/>
                  <a:pt x="138" y="54"/>
                </a:cubicBezTo>
                <a:cubicBezTo>
                  <a:pt x="138" y="54"/>
                  <a:pt x="137" y="53"/>
                  <a:pt x="137" y="53"/>
                </a:cubicBezTo>
                <a:close/>
                <a:moveTo>
                  <a:pt x="155" y="64"/>
                </a:moveTo>
                <a:cubicBezTo>
                  <a:pt x="155" y="65"/>
                  <a:pt x="155" y="65"/>
                  <a:pt x="155" y="65"/>
                </a:cubicBezTo>
                <a:cubicBezTo>
                  <a:pt x="156" y="65"/>
                  <a:pt x="155" y="64"/>
                  <a:pt x="155" y="64"/>
                </a:cubicBezTo>
                <a:close/>
                <a:moveTo>
                  <a:pt x="173" y="75"/>
                </a:moveTo>
                <a:cubicBezTo>
                  <a:pt x="172" y="75"/>
                  <a:pt x="172" y="75"/>
                  <a:pt x="172" y="75"/>
                </a:cubicBezTo>
                <a:cubicBezTo>
                  <a:pt x="172" y="75"/>
                  <a:pt x="172" y="75"/>
                  <a:pt x="172" y="75"/>
                </a:cubicBezTo>
                <a:cubicBezTo>
                  <a:pt x="172" y="75"/>
                  <a:pt x="173" y="75"/>
                  <a:pt x="173" y="75"/>
                </a:cubicBezTo>
                <a:cubicBezTo>
                  <a:pt x="173" y="75"/>
                  <a:pt x="173" y="75"/>
                  <a:pt x="173" y="75"/>
                </a:cubicBezTo>
                <a:close/>
                <a:moveTo>
                  <a:pt x="162" y="69"/>
                </a:moveTo>
                <a:cubicBezTo>
                  <a:pt x="162" y="69"/>
                  <a:pt x="162" y="69"/>
                  <a:pt x="162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2" y="69"/>
                  <a:pt x="162" y="69"/>
                  <a:pt x="162" y="69"/>
                </a:cubicBezTo>
                <a:close/>
                <a:moveTo>
                  <a:pt x="138" y="56"/>
                </a:moveTo>
                <a:cubicBezTo>
                  <a:pt x="139" y="55"/>
                  <a:pt x="139" y="56"/>
                  <a:pt x="139" y="56"/>
                </a:cubicBezTo>
                <a:cubicBezTo>
                  <a:pt x="139" y="55"/>
                  <a:pt x="138" y="55"/>
                  <a:pt x="139" y="55"/>
                </a:cubicBezTo>
                <a:cubicBezTo>
                  <a:pt x="139" y="55"/>
                  <a:pt x="138" y="55"/>
                  <a:pt x="138" y="56"/>
                </a:cubicBezTo>
                <a:close/>
                <a:moveTo>
                  <a:pt x="154" y="64"/>
                </a:moveTo>
                <a:cubicBezTo>
                  <a:pt x="154" y="64"/>
                  <a:pt x="154" y="64"/>
                  <a:pt x="154" y="64"/>
                </a:cubicBezTo>
                <a:cubicBezTo>
                  <a:pt x="154" y="64"/>
                  <a:pt x="154" y="64"/>
                  <a:pt x="154" y="64"/>
                </a:cubicBezTo>
                <a:cubicBezTo>
                  <a:pt x="154" y="65"/>
                  <a:pt x="154" y="65"/>
                  <a:pt x="154" y="65"/>
                </a:cubicBezTo>
                <a:lnTo>
                  <a:pt x="154" y="64"/>
                </a:lnTo>
                <a:close/>
                <a:moveTo>
                  <a:pt x="160" y="67"/>
                </a:moveTo>
                <a:cubicBezTo>
                  <a:pt x="160" y="67"/>
                  <a:pt x="159" y="67"/>
                  <a:pt x="159" y="68"/>
                </a:cubicBezTo>
                <a:cubicBezTo>
                  <a:pt x="159" y="68"/>
                  <a:pt x="160" y="68"/>
                  <a:pt x="160" y="67"/>
                </a:cubicBezTo>
                <a:close/>
                <a:moveTo>
                  <a:pt x="142" y="57"/>
                </a:moveTo>
                <a:cubicBezTo>
                  <a:pt x="141" y="57"/>
                  <a:pt x="140" y="58"/>
                  <a:pt x="140" y="59"/>
                </a:cubicBezTo>
                <a:cubicBezTo>
                  <a:pt x="141" y="58"/>
                  <a:pt x="141" y="57"/>
                  <a:pt x="142" y="57"/>
                </a:cubicBezTo>
                <a:close/>
                <a:moveTo>
                  <a:pt x="156" y="66"/>
                </a:moveTo>
                <a:cubicBezTo>
                  <a:pt x="156" y="65"/>
                  <a:pt x="156" y="65"/>
                  <a:pt x="155" y="65"/>
                </a:cubicBezTo>
                <a:cubicBezTo>
                  <a:pt x="155" y="66"/>
                  <a:pt x="155" y="65"/>
                  <a:pt x="154" y="66"/>
                </a:cubicBezTo>
                <a:cubicBezTo>
                  <a:pt x="155" y="66"/>
                  <a:pt x="155" y="66"/>
                  <a:pt x="155" y="66"/>
                </a:cubicBezTo>
                <a:cubicBezTo>
                  <a:pt x="155" y="65"/>
                  <a:pt x="156" y="66"/>
                  <a:pt x="156" y="66"/>
                </a:cubicBezTo>
                <a:close/>
                <a:moveTo>
                  <a:pt x="147" y="61"/>
                </a:moveTo>
                <a:cubicBezTo>
                  <a:pt x="147" y="61"/>
                  <a:pt x="146" y="61"/>
                  <a:pt x="146" y="61"/>
                </a:cubicBezTo>
                <a:cubicBezTo>
                  <a:pt x="147" y="61"/>
                  <a:pt x="147" y="61"/>
                  <a:pt x="147" y="61"/>
                </a:cubicBezTo>
                <a:cubicBezTo>
                  <a:pt x="147" y="61"/>
                  <a:pt x="147" y="61"/>
                  <a:pt x="147" y="61"/>
                </a:cubicBezTo>
                <a:close/>
                <a:moveTo>
                  <a:pt x="159" y="70"/>
                </a:moveTo>
                <a:cubicBezTo>
                  <a:pt x="159" y="69"/>
                  <a:pt x="160" y="69"/>
                  <a:pt x="159" y="69"/>
                </a:cubicBezTo>
                <a:cubicBezTo>
                  <a:pt x="159" y="69"/>
                  <a:pt x="159" y="68"/>
                  <a:pt x="159" y="69"/>
                </a:cubicBezTo>
                <a:cubicBezTo>
                  <a:pt x="159" y="69"/>
                  <a:pt x="159" y="69"/>
                  <a:pt x="159" y="70"/>
                </a:cubicBezTo>
                <a:close/>
                <a:moveTo>
                  <a:pt x="151" y="63"/>
                </a:moveTo>
                <a:cubicBezTo>
                  <a:pt x="150" y="64"/>
                  <a:pt x="150" y="64"/>
                  <a:pt x="150" y="64"/>
                </a:cubicBezTo>
                <a:cubicBezTo>
                  <a:pt x="150" y="64"/>
                  <a:pt x="151" y="64"/>
                  <a:pt x="151" y="64"/>
                </a:cubicBezTo>
                <a:cubicBezTo>
                  <a:pt x="151" y="64"/>
                  <a:pt x="151" y="64"/>
                  <a:pt x="151" y="63"/>
                </a:cubicBezTo>
                <a:close/>
                <a:moveTo>
                  <a:pt x="144" y="62"/>
                </a:moveTo>
                <a:cubicBezTo>
                  <a:pt x="144" y="61"/>
                  <a:pt x="145" y="60"/>
                  <a:pt x="145" y="60"/>
                </a:cubicBezTo>
                <a:cubicBezTo>
                  <a:pt x="144" y="61"/>
                  <a:pt x="144" y="61"/>
                  <a:pt x="144" y="62"/>
                </a:cubicBezTo>
                <a:close/>
                <a:moveTo>
                  <a:pt x="172" y="77"/>
                </a:moveTo>
                <a:cubicBezTo>
                  <a:pt x="172" y="77"/>
                  <a:pt x="172" y="77"/>
                  <a:pt x="173" y="77"/>
                </a:cubicBezTo>
                <a:cubicBezTo>
                  <a:pt x="172" y="76"/>
                  <a:pt x="172" y="77"/>
                  <a:pt x="172" y="77"/>
                </a:cubicBezTo>
                <a:close/>
                <a:moveTo>
                  <a:pt x="153" y="65"/>
                </a:moveTo>
                <a:cubicBezTo>
                  <a:pt x="152" y="65"/>
                  <a:pt x="152" y="65"/>
                  <a:pt x="152" y="65"/>
                </a:cubicBezTo>
                <a:cubicBezTo>
                  <a:pt x="152" y="66"/>
                  <a:pt x="153" y="65"/>
                  <a:pt x="153" y="65"/>
                </a:cubicBezTo>
                <a:close/>
                <a:moveTo>
                  <a:pt x="141" y="59"/>
                </a:moveTo>
                <a:cubicBezTo>
                  <a:pt x="141" y="59"/>
                  <a:pt x="141" y="60"/>
                  <a:pt x="141" y="60"/>
                </a:cubicBezTo>
                <a:cubicBezTo>
                  <a:pt x="141" y="59"/>
                  <a:pt x="142" y="59"/>
                  <a:pt x="141" y="59"/>
                </a:cubicBezTo>
                <a:close/>
                <a:moveTo>
                  <a:pt x="173" y="80"/>
                </a:moveTo>
                <a:cubicBezTo>
                  <a:pt x="172" y="79"/>
                  <a:pt x="172" y="79"/>
                  <a:pt x="172" y="78"/>
                </a:cubicBezTo>
                <a:cubicBezTo>
                  <a:pt x="172" y="78"/>
                  <a:pt x="172" y="78"/>
                  <a:pt x="171" y="78"/>
                </a:cubicBezTo>
                <a:cubicBezTo>
                  <a:pt x="172" y="78"/>
                  <a:pt x="172" y="78"/>
                  <a:pt x="172" y="77"/>
                </a:cubicBezTo>
                <a:cubicBezTo>
                  <a:pt x="171" y="77"/>
                  <a:pt x="171" y="77"/>
                  <a:pt x="170" y="77"/>
                </a:cubicBezTo>
                <a:cubicBezTo>
                  <a:pt x="170" y="77"/>
                  <a:pt x="170" y="77"/>
                  <a:pt x="169" y="78"/>
                </a:cubicBezTo>
                <a:cubicBezTo>
                  <a:pt x="170" y="78"/>
                  <a:pt x="170" y="78"/>
                  <a:pt x="169" y="79"/>
                </a:cubicBezTo>
                <a:cubicBezTo>
                  <a:pt x="170" y="79"/>
                  <a:pt x="170" y="78"/>
                  <a:pt x="170" y="79"/>
                </a:cubicBezTo>
                <a:cubicBezTo>
                  <a:pt x="171" y="78"/>
                  <a:pt x="170" y="78"/>
                  <a:pt x="170" y="78"/>
                </a:cubicBezTo>
                <a:cubicBezTo>
                  <a:pt x="171" y="78"/>
                  <a:pt x="171" y="77"/>
                  <a:pt x="171" y="78"/>
                </a:cubicBezTo>
                <a:cubicBezTo>
                  <a:pt x="171" y="78"/>
                  <a:pt x="171" y="78"/>
                  <a:pt x="171" y="78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1" y="80"/>
                  <a:pt x="171" y="79"/>
                  <a:pt x="172" y="79"/>
                </a:cubicBezTo>
                <a:cubicBezTo>
                  <a:pt x="172" y="79"/>
                  <a:pt x="171" y="80"/>
                  <a:pt x="172" y="81"/>
                </a:cubicBezTo>
                <a:cubicBezTo>
                  <a:pt x="172" y="80"/>
                  <a:pt x="173" y="80"/>
                  <a:pt x="173" y="80"/>
                </a:cubicBezTo>
                <a:close/>
                <a:moveTo>
                  <a:pt x="143" y="62"/>
                </a:moveTo>
                <a:cubicBezTo>
                  <a:pt x="143" y="62"/>
                  <a:pt x="143" y="63"/>
                  <a:pt x="143" y="63"/>
                </a:cubicBezTo>
                <a:cubicBezTo>
                  <a:pt x="144" y="62"/>
                  <a:pt x="144" y="62"/>
                  <a:pt x="144" y="62"/>
                </a:cubicBezTo>
                <a:cubicBezTo>
                  <a:pt x="144" y="62"/>
                  <a:pt x="144" y="62"/>
                  <a:pt x="143" y="62"/>
                </a:cubicBezTo>
                <a:cubicBezTo>
                  <a:pt x="143" y="62"/>
                  <a:pt x="143" y="62"/>
                  <a:pt x="143" y="62"/>
                </a:cubicBezTo>
                <a:close/>
                <a:moveTo>
                  <a:pt x="148" y="64"/>
                </a:moveTo>
                <a:cubicBezTo>
                  <a:pt x="148" y="65"/>
                  <a:pt x="148" y="65"/>
                  <a:pt x="148" y="65"/>
                </a:cubicBezTo>
                <a:cubicBezTo>
                  <a:pt x="148" y="65"/>
                  <a:pt x="149" y="65"/>
                  <a:pt x="148" y="64"/>
                </a:cubicBezTo>
                <a:close/>
                <a:moveTo>
                  <a:pt x="141" y="61"/>
                </a:moveTo>
                <a:cubicBezTo>
                  <a:pt x="142" y="61"/>
                  <a:pt x="141" y="60"/>
                  <a:pt x="141" y="60"/>
                </a:cubicBezTo>
                <a:cubicBezTo>
                  <a:pt x="140" y="61"/>
                  <a:pt x="141" y="61"/>
                  <a:pt x="141" y="61"/>
                </a:cubicBezTo>
                <a:close/>
                <a:moveTo>
                  <a:pt x="168" y="77"/>
                </a:moveTo>
                <a:cubicBezTo>
                  <a:pt x="167" y="77"/>
                  <a:pt x="167" y="77"/>
                  <a:pt x="167" y="77"/>
                </a:cubicBezTo>
                <a:cubicBezTo>
                  <a:pt x="167" y="77"/>
                  <a:pt x="167" y="77"/>
                  <a:pt x="167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7" y="77"/>
                  <a:pt x="168" y="77"/>
                  <a:pt x="168" y="77"/>
                </a:cubicBezTo>
                <a:close/>
                <a:moveTo>
                  <a:pt x="137" y="60"/>
                </a:moveTo>
                <a:cubicBezTo>
                  <a:pt x="137" y="59"/>
                  <a:pt x="137" y="59"/>
                  <a:pt x="137" y="59"/>
                </a:cubicBezTo>
                <a:cubicBezTo>
                  <a:pt x="136" y="59"/>
                  <a:pt x="136" y="59"/>
                  <a:pt x="137" y="60"/>
                </a:cubicBezTo>
                <a:close/>
                <a:moveTo>
                  <a:pt x="146" y="65"/>
                </a:moveTo>
                <a:cubicBezTo>
                  <a:pt x="146" y="65"/>
                  <a:pt x="146" y="65"/>
                  <a:pt x="146" y="65"/>
                </a:cubicBezTo>
                <a:cubicBezTo>
                  <a:pt x="146" y="64"/>
                  <a:pt x="146" y="64"/>
                  <a:pt x="145" y="64"/>
                </a:cubicBezTo>
                <a:cubicBezTo>
                  <a:pt x="145" y="64"/>
                  <a:pt x="146" y="65"/>
                  <a:pt x="146" y="65"/>
                </a:cubicBezTo>
                <a:close/>
                <a:moveTo>
                  <a:pt x="149" y="66"/>
                </a:moveTo>
                <a:cubicBezTo>
                  <a:pt x="149" y="66"/>
                  <a:pt x="148" y="67"/>
                  <a:pt x="148" y="67"/>
                </a:cubicBezTo>
                <a:cubicBezTo>
                  <a:pt x="149" y="67"/>
                  <a:pt x="149" y="67"/>
                  <a:pt x="149" y="66"/>
                </a:cubicBezTo>
                <a:cubicBezTo>
                  <a:pt x="149" y="66"/>
                  <a:pt x="149" y="66"/>
                  <a:pt x="149" y="66"/>
                </a:cubicBezTo>
                <a:close/>
                <a:moveTo>
                  <a:pt x="166" y="76"/>
                </a:moveTo>
                <a:cubicBezTo>
                  <a:pt x="165" y="77"/>
                  <a:pt x="166" y="77"/>
                  <a:pt x="166" y="77"/>
                </a:cubicBezTo>
                <a:cubicBezTo>
                  <a:pt x="167" y="77"/>
                  <a:pt x="167" y="77"/>
                  <a:pt x="167" y="77"/>
                </a:cubicBezTo>
                <a:cubicBezTo>
                  <a:pt x="166" y="76"/>
                  <a:pt x="166" y="77"/>
                  <a:pt x="166" y="76"/>
                </a:cubicBezTo>
                <a:close/>
                <a:moveTo>
                  <a:pt x="152" y="68"/>
                </a:moveTo>
                <a:cubicBezTo>
                  <a:pt x="151" y="68"/>
                  <a:pt x="151" y="69"/>
                  <a:pt x="151" y="69"/>
                </a:cubicBezTo>
                <a:cubicBezTo>
                  <a:pt x="151" y="69"/>
                  <a:pt x="152" y="69"/>
                  <a:pt x="152" y="68"/>
                </a:cubicBezTo>
                <a:close/>
                <a:moveTo>
                  <a:pt x="154" y="70"/>
                </a:moveTo>
                <a:cubicBezTo>
                  <a:pt x="154" y="71"/>
                  <a:pt x="155" y="71"/>
                  <a:pt x="155" y="70"/>
                </a:cubicBezTo>
                <a:cubicBezTo>
                  <a:pt x="154" y="70"/>
                  <a:pt x="153" y="69"/>
                  <a:pt x="152" y="69"/>
                </a:cubicBezTo>
                <a:cubicBezTo>
                  <a:pt x="152" y="69"/>
                  <a:pt x="152" y="69"/>
                  <a:pt x="152" y="70"/>
                </a:cubicBezTo>
                <a:cubicBezTo>
                  <a:pt x="152" y="69"/>
                  <a:pt x="154" y="70"/>
                  <a:pt x="154" y="70"/>
                </a:cubicBezTo>
                <a:cubicBezTo>
                  <a:pt x="154" y="70"/>
                  <a:pt x="153" y="70"/>
                  <a:pt x="153" y="71"/>
                </a:cubicBezTo>
                <a:cubicBezTo>
                  <a:pt x="154" y="71"/>
                  <a:pt x="154" y="72"/>
                  <a:pt x="155" y="72"/>
                </a:cubicBezTo>
                <a:cubicBezTo>
                  <a:pt x="154" y="73"/>
                  <a:pt x="155" y="72"/>
                  <a:pt x="156" y="72"/>
                </a:cubicBezTo>
                <a:cubicBezTo>
                  <a:pt x="155" y="71"/>
                  <a:pt x="154" y="72"/>
                  <a:pt x="154" y="70"/>
                </a:cubicBezTo>
                <a:close/>
                <a:moveTo>
                  <a:pt x="169" y="79"/>
                </a:moveTo>
                <a:cubicBezTo>
                  <a:pt x="168" y="78"/>
                  <a:pt x="168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78"/>
                  <a:pt x="168" y="79"/>
                  <a:pt x="169" y="79"/>
                </a:cubicBezTo>
                <a:close/>
                <a:moveTo>
                  <a:pt x="146" y="66"/>
                </a:moveTo>
                <a:cubicBezTo>
                  <a:pt x="146" y="66"/>
                  <a:pt x="147" y="66"/>
                  <a:pt x="147" y="67"/>
                </a:cubicBezTo>
                <a:cubicBezTo>
                  <a:pt x="147" y="66"/>
                  <a:pt x="147" y="66"/>
                  <a:pt x="146" y="66"/>
                </a:cubicBezTo>
                <a:close/>
                <a:moveTo>
                  <a:pt x="137" y="60"/>
                </a:moveTo>
                <a:cubicBezTo>
                  <a:pt x="137" y="61"/>
                  <a:pt x="137" y="60"/>
                  <a:pt x="136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0"/>
                </a:cubicBezTo>
                <a:close/>
                <a:moveTo>
                  <a:pt x="133" y="58"/>
                </a:moveTo>
                <a:cubicBezTo>
                  <a:pt x="133" y="59"/>
                  <a:pt x="133" y="59"/>
                  <a:pt x="133" y="59"/>
                </a:cubicBezTo>
                <a:cubicBezTo>
                  <a:pt x="134" y="59"/>
                  <a:pt x="134" y="58"/>
                  <a:pt x="133" y="58"/>
                </a:cubicBezTo>
                <a:close/>
                <a:moveTo>
                  <a:pt x="148" y="67"/>
                </a:moveTo>
                <a:cubicBezTo>
                  <a:pt x="148" y="68"/>
                  <a:pt x="148" y="68"/>
                  <a:pt x="148" y="68"/>
                </a:cubicBezTo>
                <a:cubicBezTo>
                  <a:pt x="148" y="68"/>
                  <a:pt x="148" y="67"/>
                  <a:pt x="148" y="67"/>
                </a:cubicBezTo>
                <a:close/>
                <a:moveTo>
                  <a:pt x="142" y="65"/>
                </a:moveTo>
                <a:cubicBezTo>
                  <a:pt x="142" y="65"/>
                  <a:pt x="142" y="65"/>
                  <a:pt x="142" y="64"/>
                </a:cubicBezTo>
                <a:cubicBezTo>
                  <a:pt x="142" y="64"/>
                  <a:pt x="141" y="64"/>
                  <a:pt x="141" y="65"/>
                </a:cubicBezTo>
                <a:cubicBezTo>
                  <a:pt x="142" y="65"/>
                  <a:pt x="142" y="65"/>
                  <a:pt x="142" y="65"/>
                </a:cubicBezTo>
                <a:close/>
                <a:moveTo>
                  <a:pt x="156" y="73"/>
                </a:moveTo>
                <a:cubicBezTo>
                  <a:pt x="156" y="73"/>
                  <a:pt x="156" y="72"/>
                  <a:pt x="156" y="73"/>
                </a:cubicBezTo>
                <a:cubicBezTo>
                  <a:pt x="156" y="73"/>
                  <a:pt x="156" y="73"/>
                  <a:pt x="156" y="73"/>
                </a:cubicBezTo>
                <a:cubicBezTo>
                  <a:pt x="156" y="73"/>
                  <a:pt x="157" y="73"/>
                  <a:pt x="156" y="73"/>
                </a:cubicBezTo>
                <a:close/>
                <a:moveTo>
                  <a:pt x="148" y="69"/>
                </a:moveTo>
                <a:cubicBezTo>
                  <a:pt x="148" y="69"/>
                  <a:pt x="149" y="69"/>
                  <a:pt x="149" y="68"/>
                </a:cubicBezTo>
                <a:cubicBezTo>
                  <a:pt x="148" y="68"/>
                  <a:pt x="148" y="69"/>
                  <a:pt x="148" y="69"/>
                </a:cubicBezTo>
                <a:close/>
                <a:moveTo>
                  <a:pt x="153" y="71"/>
                </a:moveTo>
                <a:cubicBezTo>
                  <a:pt x="152" y="71"/>
                  <a:pt x="152" y="71"/>
                  <a:pt x="152" y="70"/>
                </a:cubicBezTo>
                <a:cubicBezTo>
                  <a:pt x="152" y="71"/>
                  <a:pt x="152" y="72"/>
                  <a:pt x="153" y="71"/>
                </a:cubicBezTo>
                <a:close/>
                <a:moveTo>
                  <a:pt x="150" y="71"/>
                </a:moveTo>
                <a:cubicBezTo>
                  <a:pt x="150" y="71"/>
                  <a:pt x="150" y="71"/>
                  <a:pt x="150" y="71"/>
                </a:cubicBezTo>
                <a:cubicBezTo>
                  <a:pt x="150" y="70"/>
                  <a:pt x="150" y="70"/>
                  <a:pt x="150" y="70"/>
                </a:cubicBezTo>
                <a:cubicBezTo>
                  <a:pt x="149" y="71"/>
                  <a:pt x="150" y="71"/>
                  <a:pt x="150" y="71"/>
                </a:cubicBezTo>
                <a:close/>
                <a:moveTo>
                  <a:pt x="152" y="72"/>
                </a:moveTo>
                <a:cubicBezTo>
                  <a:pt x="152" y="72"/>
                  <a:pt x="152" y="72"/>
                  <a:pt x="152" y="72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1" y="72"/>
                  <a:pt x="153" y="73"/>
                  <a:pt x="152" y="72"/>
                </a:cubicBezTo>
                <a:close/>
                <a:moveTo>
                  <a:pt x="154" y="73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3"/>
                  <a:pt x="153" y="73"/>
                  <a:pt x="154" y="73"/>
                </a:cubicBezTo>
                <a:close/>
                <a:moveTo>
                  <a:pt x="154" y="74"/>
                </a:moveTo>
                <a:cubicBezTo>
                  <a:pt x="154" y="73"/>
                  <a:pt x="154" y="73"/>
                  <a:pt x="154" y="73"/>
                </a:cubicBezTo>
                <a:cubicBezTo>
                  <a:pt x="154" y="73"/>
                  <a:pt x="153" y="73"/>
                  <a:pt x="153" y="73"/>
                </a:cubicBezTo>
                <a:cubicBezTo>
                  <a:pt x="154" y="73"/>
                  <a:pt x="153" y="74"/>
                  <a:pt x="154" y="74"/>
                </a:cubicBezTo>
                <a:close/>
                <a:moveTo>
                  <a:pt x="149" y="71"/>
                </a:moveTo>
                <a:cubicBezTo>
                  <a:pt x="149" y="71"/>
                  <a:pt x="149" y="71"/>
                  <a:pt x="149" y="72"/>
                </a:cubicBezTo>
                <a:cubicBezTo>
                  <a:pt x="149" y="72"/>
                  <a:pt x="149" y="72"/>
                  <a:pt x="149" y="71"/>
                </a:cubicBezTo>
                <a:close/>
                <a:moveTo>
                  <a:pt x="277" y="148"/>
                </a:moveTo>
                <a:cubicBezTo>
                  <a:pt x="277" y="148"/>
                  <a:pt x="278" y="148"/>
                  <a:pt x="278" y="149"/>
                </a:cubicBezTo>
                <a:cubicBezTo>
                  <a:pt x="278" y="148"/>
                  <a:pt x="277" y="148"/>
                  <a:pt x="277" y="148"/>
                </a:cubicBezTo>
                <a:close/>
                <a:moveTo>
                  <a:pt x="143" y="68"/>
                </a:moveTo>
                <a:cubicBezTo>
                  <a:pt x="143" y="68"/>
                  <a:pt x="143" y="68"/>
                  <a:pt x="142" y="68"/>
                </a:cubicBezTo>
                <a:cubicBezTo>
                  <a:pt x="143" y="69"/>
                  <a:pt x="143" y="69"/>
                  <a:pt x="143" y="69"/>
                </a:cubicBezTo>
                <a:lnTo>
                  <a:pt x="143" y="68"/>
                </a:lnTo>
                <a:close/>
                <a:moveTo>
                  <a:pt x="277" y="147"/>
                </a:moveTo>
                <a:cubicBezTo>
                  <a:pt x="277" y="147"/>
                  <a:pt x="276" y="147"/>
                  <a:pt x="275" y="147"/>
                </a:cubicBezTo>
                <a:cubicBezTo>
                  <a:pt x="275" y="147"/>
                  <a:pt x="276" y="148"/>
                  <a:pt x="277" y="147"/>
                </a:cubicBezTo>
                <a:close/>
                <a:moveTo>
                  <a:pt x="146" y="70"/>
                </a:moveTo>
                <a:cubicBezTo>
                  <a:pt x="146" y="71"/>
                  <a:pt x="145" y="71"/>
                  <a:pt x="146" y="71"/>
                </a:cubicBezTo>
                <a:cubicBezTo>
                  <a:pt x="146" y="71"/>
                  <a:pt x="147" y="70"/>
                  <a:pt x="146" y="70"/>
                </a:cubicBezTo>
                <a:close/>
                <a:moveTo>
                  <a:pt x="136" y="67"/>
                </a:moveTo>
                <a:cubicBezTo>
                  <a:pt x="137" y="66"/>
                  <a:pt x="137" y="65"/>
                  <a:pt x="137" y="65"/>
                </a:cubicBezTo>
                <a:cubicBezTo>
                  <a:pt x="136" y="66"/>
                  <a:pt x="136" y="65"/>
                  <a:pt x="135" y="65"/>
                </a:cubicBezTo>
                <a:cubicBezTo>
                  <a:pt x="136" y="65"/>
                  <a:pt x="136" y="66"/>
                  <a:pt x="136" y="67"/>
                </a:cubicBezTo>
                <a:close/>
                <a:moveTo>
                  <a:pt x="140" y="69"/>
                </a:moveTo>
                <a:cubicBezTo>
                  <a:pt x="141" y="69"/>
                  <a:pt x="141" y="68"/>
                  <a:pt x="141" y="68"/>
                </a:cubicBezTo>
                <a:cubicBezTo>
                  <a:pt x="140" y="68"/>
                  <a:pt x="140" y="69"/>
                  <a:pt x="140" y="69"/>
                </a:cubicBezTo>
                <a:close/>
                <a:moveTo>
                  <a:pt x="134" y="65"/>
                </a:moveTo>
                <a:cubicBezTo>
                  <a:pt x="135" y="64"/>
                  <a:pt x="134" y="64"/>
                  <a:pt x="134" y="64"/>
                </a:cubicBezTo>
                <a:lnTo>
                  <a:pt x="134" y="65"/>
                </a:lnTo>
                <a:close/>
                <a:moveTo>
                  <a:pt x="275" y="148"/>
                </a:moveTo>
                <a:cubicBezTo>
                  <a:pt x="276" y="149"/>
                  <a:pt x="276" y="150"/>
                  <a:pt x="277" y="150"/>
                </a:cubicBezTo>
                <a:cubicBezTo>
                  <a:pt x="277" y="149"/>
                  <a:pt x="276" y="148"/>
                  <a:pt x="275" y="148"/>
                </a:cubicBezTo>
                <a:close/>
                <a:moveTo>
                  <a:pt x="145" y="71"/>
                </a:moveTo>
                <a:cubicBezTo>
                  <a:pt x="145" y="72"/>
                  <a:pt x="144" y="72"/>
                  <a:pt x="145" y="72"/>
                </a:cubicBezTo>
                <a:cubicBezTo>
                  <a:pt x="145" y="72"/>
                  <a:pt x="145" y="72"/>
                  <a:pt x="145" y="72"/>
                </a:cubicBezTo>
                <a:cubicBezTo>
                  <a:pt x="145" y="72"/>
                  <a:pt x="145" y="72"/>
                  <a:pt x="145" y="71"/>
                </a:cubicBezTo>
                <a:close/>
                <a:moveTo>
                  <a:pt x="272" y="148"/>
                </a:moveTo>
                <a:cubicBezTo>
                  <a:pt x="272" y="149"/>
                  <a:pt x="271" y="147"/>
                  <a:pt x="270" y="147"/>
                </a:cubicBezTo>
                <a:cubicBezTo>
                  <a:pt x="270" y="148"/>
                  <a:pt x="271" y="148"/>
                  <a:pt x="272" y="149"/>
                </a:cubicBezTo>
                <a:cubicBezTo>
                  <a:pt x="272" y="149"/>
                  <a:pt x="272" y="149"/>
                  <a:pt x="273" y="148"/>
                </a:cubicBezTo>
                <a:cubicBezTo>
                  <a:pt x="273" y="149"/>
                  <a:pt x="273" y="149"/>
                  <a:pt x="274" y="149"/>
                </a:cubicBezTo>
                <a:lnTo>
                  <a:pt x="272" y="148"/>
                </a:lnTo>
                <a:close/>
                <a:moveTo>
                  <a:pt x="268" y="146"/>
                </a:moveTo>
                <a:cubicBezTo>
                  <a:pt x="269" y="146"/>
                  <a:pt x="269" y="147"/>
                  <a:pt x="270" y="147"/>
                </a:cubicBezTo>
                <a:cubicBezTo>
                  <a:pt x="270" y="147"/>
                  <a:pt x="269" y="146"/>
                  <a:pt x="268" y="146"/>
                </a:cubicBezTo>
                <a:close/>
                <a:moveTo>
                  <a:pt x="137" y="69"/>
                </a:moveTo>
                <a:cubicBezTo>
                  <a:pt x="137" y="69"/>
                  <a:pt x="137" y="70"/>
                  <a:pt x="137" y="70"/>
                </a:cubicBezTo>
                <a:cubicBezTo>
                  <a:pt x="137" y="70"/>
                  <a:pt x="138" y="69"/>
                  <a:pt x="137" y="69"/>
                </a:cubicBezTo>
                <a:close/>
                <a:moveTo>
                  <a:pt x="26" y="5"/>
                </a:moveTo>
                <a:cubicBezTo>
                  <a:pt x="26" y="5"/>
                  <a:pt x="26" y="5"/>
                  <a:pt x="26" y="5"/>
                </a:cubicBezTo>
                <a:cubicBezTo>
                  <a:pt x="26" y="5"/>
                  <a:pt x="26" y="5"/>
                  <a:pt x="25" y="5"/>
                </a:cubicBezTo>
                <a:cubicBezTo>
                  <a:pt x="26" y="5"/>
                  <a:pt x="26" y="6"/>
                  <a:pt x="26" y="6"/>
                </a:cubicBezTo>
                <a:cubicBezTo>
                  <a:pt x="27" y="5"/>
                  <a:pt x="27" y="5"/>
                  <a:pt x="26" y="5"/>
                </a:cubicBezTo>
                <a:close/>
                <a:moveTo>
                  <a:pt x="116" y="64"/>
                </a:moveTo>
                <a:cubicBezTo>
                  <a:pt x="115" y="63"/>
                  <a:pt x="114" y="62"/>
                  <a:pt x="113" y="63"/>
                </a:cubicBezTo>
                <a:cubicBezTo>
                  <a:pt x="114" y="63"/>
                  <a:pt x="114" y="64"/>
                  <a:pt x="115" y="64"/>
                </a:cubicBezTo>
                <a:cubicBezTo>
                  <a:pt x="115" y="64"/>
                  <a:pt x="115" y="64"/>
                  <a:pt x="114" y="64"/>
                </a:cubicBezTo>
                <a:cubicBezTo>
                  <a:pt x="115" y="65"/>
                  <a:pt x="115" y="64"/>
                  <a:pt x="116" y="65"/>
                </a:cubicBezTo>
                <a:cubicBezTo>
                  <a:pt x="116" y="64"/>
                  <a:pt x="116" y="64"/>
                  <a:pt x="116" y="64"/>
                </a:cubicBezTo>
                <a:close/>
                <a:moveTo>
                  <a:pt x="112" y="63"/>
                </a:moveTo>
                <a:cubicBezTo>
                  <a:pt x="112" y="62"/>
                  <a:pt x="111" y="62"/>
                  <a:pt x="110" y="62"/>
                </a:cubicBezTo>
                <a:cubicBezTo>
                  <a:pt x="111" y="62"/>
                  <a:pt x="112" y="64"/>
                  <a:pt x="112" y="63"/>
                </a:cubicBezTo>
                <a:close/>
                <a:moveTo>
                  <a:pt x="102" y="59"/>
                </a:moveTo>
                <a:cubicBezTo>
                  <a:pt x="102" y="59"/>
                  <a:pt x="103" y="60"/>
                  <a:pt x="104" y="60"/>
                </a:cubicBezTo>
                <a:cubicBezTo>
                  <a:pt x="103" y="59"/>
                  <a:pt x="102" y="59"/>
                  <a:pt x="102" y="59"/>
                </a:cubicBezTo>
                <a:close/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0"/>
                  <a:pt x="1" y="0"/>
                </a:cubicBezTo>
                <a:close/>
                <a:moveTo>
                  <a:pt x="5" y="4"/>
                </a:moveTo>
                <a:cubicBezTo>
                  <a:pt x="5" y="4"/>
                  <a:pt x="4" y="3"/>
                  <a:pt x="4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5" y="4"/>
                  <a:pt x="5" y="4"/>
                </a:cubicBezTo>
                <a:close/>
                <a:moveTo>
                  <a:pt x="30" y="22"/>
                </a:moveTo>
                <a:cubicBezTo>
                  <a:pt x="30" y="22"/>
                  <a:pt x="31" y="23"/>
                  <a:pt x="31" y="22"/>
                </a:cubicBezTo>
                <a:cubicBezTo>
                  <a:pt x="30" y="22"/>
                  <a:pt x="30" y="22"/>
                  <a:pt x="30" y="22"/>
                </a:cubicBezTo>
                <a:close/>
                <a:moveTo>
                  <a:pt x="168" y="105"/>
                </a:moveTo>
                <a:cubicBezTo>
                  <a:pt x="168" y="105"/>
                  <a:pt x="169" y="105"/>
                  <a:pt x="170" y="105"/>
                </a:cubicBezTo>
                <a:cubicBezTo>
                  <a:pt x="169" y="105"/>
                  <a:pt x="168" y="104"/>
                  <a:pt x="168" y="105"/>
                </a:cubicBezTo>
                <a:close/>
                <a:moveTo>
                  <a:pt x="99" y="64"/>
                </a:moveTo>
                <a:cubicBezTo>
                  <a:pt x="100" y="64"/>
                  <a:pt x="101" y="65"/>
                  <a:pt x="102" y="65"/>
                </a:cubicBezTo>
                <a:cubicBezTo>
                  <a:pt x="101" y="64"/>
                  <a:pt x="100" y="64"/>
                  <a:pt x="99" y="64"/>
                </a:cubicBezTo>
                <a:close/>
                <a:moveTo>
                  <a:pt x="78" y="51"/>
                </a:moveTo>
                <a:cubicBezTo>
                  <a:pt x="74" y="50"/>
                  <a:pt x="71" y="49"/>
                  <a:pt x="68" y="48"/>
                </a:cubicBezTo>
                <a:cubicBezTo>
                  <a:pt x="70" y="49"/>
                  <a:pt x="72" y="49"/>
                  <a:pt x="74" y="50"/>
                </a:cubicBezTo>
                <a:cubicBezTo>
                  <a:pt x="75" y="50"/>
                  <a:pt x="77" y="52"/>
                  <a:pt x="78" y="51"/>
                </a:cubicBezTo>
                <a:close/>
                <a:moveTo>
                  <a:pt x="36" y="27"/>
                </a:moveTo>
                <a:cubicBezTo>
                  <a:pt x="36" y="27"/>
                  <a:pt x="35" y="26"/>
                  <a:pt x="35" y="26"/>
                </a:cubicBezTo>
                <a:cubicBezTo>
                  <a:pt x="36" y="26"/>
                  <a:pt x="36" y="27"/>
                  <a:pt x="36" y="27"/>
                </a:cubicBezTo>
                <a:close/>
                <a:moveTo>
                  <a:pt x="87" y="57"/>
                </a:moveTo>
                <a:cubicBezTo>
                  <a:pt x="87" y="57"/>
                  <a:pt x="87" y="57"/>
                  <a:pt x="87" y="57"/>
                </a:cubicBezTo>
                <a:cubicBezTo>
                  <a:pt x="86" y="58"/>
                  <a:pt x="86" y="56"/>
                  <a:pt x="85" y="57"/>
                </a:cubicBezTo>
                <a:cubicBezTo>
                  <a:pt x="86" y="57"/>
                  <a:pt x="87" y="58"/>
                  <a:pt x="87" y="57"/>
                </a:cubicBezTo>
                <a:close/>
                <a:moveTo>
                  <a:pt x="79" y="53"/>
                </a:moveTo>
                <a:cubicBezTo>
                  <a:pt x="79" y="53"/>
                  <a:pt x="79" y="53"/>
                  <a:pt x="78" y="53"/>
                </a:cubicBezTo>
                <a:cubicBezTo>
                  <a:pt x="79" y="53"/>
                  <a:pt x="79" y="54"/>
                  <a:pt x="79" y="53"/>
                </a:cubicBezTo>
                <a:close/>
                <a:moveTo>
                  <a:pt x="126" y="81"/>
                </a:moveTo>
                <a:cubicBezTo>
                  <a:pt x="126" y="82"/>
                  <a:pt x="127" y="82"/>
                  <a:pt x="127" y="82"/>
                </a:cubicBezTo>
                <a:cubicBezTo>
                  <a:pt x="127" y="81"/>
                  <a:pt x="126" y="81"/>
                  <a:pt x="126" y="81"/>
                </a:cubicBezTo>
                <a:close/>
                <a:moveTo>
                  <a:pt x="77" y="53"/>
                </a:moveTo>
                <a:cubicBezTo>
                  <a:pt x="77" y="53"/>
                  <a:pt x="78" y="53"/>
                  <a:pt x="78" y="53"/>
                </a:cubicBezTo>
                <a:cubicBezTo>
                  <a:pt x="78" y="53"/>
                  <a:pt x="77" y="52"/>
                  <a:pt x="77" y="53"/>
                </a:cubicBezTo>
                <a:close/>
                <a:moveTo>
                  <a:pt x="124" y="81"/>
                </a:moveTo>
                <a:cubicBezTo>
                  <a:pt x="124" y="81"/>
                  <a:pt x="124" y="80"/>
                  <a:pt x="124" y="81"/>
                </a:cubicBezTo>
                <a:cubicBezTo>
                  <a:pt x="125" y="81"/>
                  <a:pt x="127" y="82"/>
                  <a:pt x="124" y="81"/>
                </a:cubicBezTo>
                <a:close/>
                <a:moveTo>
                  <a:pt x="22" y="21"/>
                </a:moveTo>
                <a:cubicBezTo>
                  <a:pt x="23" y="21"/>
                  <a:pt x="23" y="21"/>
                  <a:pt x="24" y="22"/>
                </a:cubicBezTo>
                <a:cubicBezTo>
                  <a:pt x="24" y="21"/>
                  <a:pt x="23" y="20"/>
                  <a:pt x="22" y="21"/>
                </a:cubicBezTo>
                <a:close/>
                <a:moveTo>
                  <a:pt x="119" y="78"/>
                </a:moveTo>
                <a:cubicBezTo>
                  <a:pt x="119" y="79"/>
                  <a:pt x="120" y="79"/>
                  <a:pt x="121" y="79"/>
                </a:cubicBezTo>
                <a:cubicBezTo>
                  <a:pt x="120" y="79"/>
                  <a:pt x="119" y="78"/>
                  <a:pt x="119" y="78"/>
                </a:cubicBezTo>
                <a:close/>
                <a:moveTo>
                  <a:pt x="164" y="105"/>
                </a:moveTo>
                <a:cubicBezTo>
                  <a:pt x="164" y="105"/>
                  <a:pt x="165" y="105"/>
                  <a:pt x="165" y="105"/>
                </a:cubicBezTo>
                <a:cubicBezTo>
                  <a:pt x="165" y="105"/>
                  <a:pt x="164" y="105"/>
                  <a:pt x="164" y="105"/>
                </a:cubicBezTo>
                <a:close/>
                <a:moveTo>
                  <a:pt x="67" y="48"/>
                </a:moveTo>
                <a:cubicBezTo>
                  <a:pt x="67" y="48"/>
                  <a:pt x="67" y="47"/>
                  <a:pt x="66" y="47"/>
                </a:cubicBezTo>
                <a:cubicBezTo>
                  <a:pt x="66" y="48"/>
                  <a:pt x="67" y="48"/>
                  <a:pt x="67" y="48"/>
                </a:cubicBezTo>
                <a:close/>
                <a:moveTo>
                  <a:pt x="74" y="53"/>
                </a:moveTo>
                <a:cubicBezTo>
                  <a:pt x="75" y="53"/>
                  <a:pt x="75" y="53"/>
                  <a:pt x="75" y="53"/>
                </a:cubicBezTo>
                <a:cubicBezTo>
                  <a:pt x="75" y="53"/>
                  <a:pt x="75" y="52"/>
                  <a:pt x="74" y="53"/>
                </a:cubicBezTo>
                <a:close/>
                <a:moveTo>
                  <a:pt x="68" y="49"/>
                </a:moveTo>
                <a:cubicBezTo>
                  <a:pt x="69" y="50"/>
                  <a:pt x="70" y="50"/>
                  <a:pt x="70" y="50"/>
                </a:cubicBezTo>
                <a:cubicBezTo>
                  <a:pt x="69" y="50"/>
                  <a:pt x="69" y="49"/>
                  <a:pt x="68" y="49"/>
                </a:cubicBezTo>
                <a:close/>
                <a:moveTo>
                  <a:pt x="65" y="48"/>
                </a:moveTo>
                <a:cubicBezTo>
                  <a:pt x="66" y="49"/>
                  <a:pt x="67" y="50"/>
                  <a:pt x="68" y="49"/>
                </a:cubicBezTo>
                <a:cubicBezTo>
                  <a:pt x="68" y="49"/>
                  <a:pt x="66" y="48"/>
                  <a:pt x="65" y="48"/>
                </a:cubicBezTo>
                <a:close/>
                <a:moveTo>
                  <a:pt x="65" y="49"/>
                </a:moveTo>
                <a:cubicBezTo>
                  <a:pt x="65" y="49"/>
                  <a:pt x="65" y="49"/>
                  <a:pt x="66" y="49"/>
                </a:cubicBezTo>
                <a:cubicBezTo>
                  <a:pt x="65" y="49"/>
                  <a:pt x="65" y="48"/>
                  <a:pt x="65" y="49"/>
                </a:cubicBezTo>
                <a:close/>
                <a:moveTo>
                  <a:pt x="217" y="140"/>
                </a:moveTo>
                <a:cubicBezTo>
                  <a:pt x="217" y="140"/>
                  <a:pt x="216" y="140"/>
                  <a:pt x="216" y="140"/>
                </a:cubicBezTo>
                <a:cubicBezTo>
                  <a:pt x="216" y="140"/>
                  <a:pt x="216" y="140"/>
                  <a:pt x="216" y="141"/>
                </a:cubicBezTo>
                <a:cubicBezTo>
                  <a:pt x="216" y="141"/>
                  <a:pt x="217" y="141"/>
                  <a:pt x="217" y="140"/>
                </a:cubicBezTo>
                <a:close/>
                <a:moveTo>
                  <a:pt x="63" y="50"/>
                </a:moveTo>
                <a:cubicBezTo>
                  <a:pt x="62" y="50"/>
                  <a:pt x="62" y="50"/>
                  <a:pt x="62" y="50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50"/>
                  <a:pt x="64" y="51"/>
                  <a:pt x="63" y="50"/>
                </a:cubicBezTo>
                <a:cubicBezTo>
                  <a:pt x="64" y="51"/>
                  <a:pt x="64" y="51"/>
                  <a:pt x="65" y="51"/>
                </a:cubicBezTo>
                <a:cubicBezTo>
                  <a:pt x="64" y="51"/>
                  <a:pt x="65" y="50"/>
                  <a:pt x="64" y="50"/>
                </a:cubicBezTo>
                <a:cubicBezTo>
                  <a:pt x="64" y="51"/>
                  <a:pt x="63" y="50"/>
                  <a:pt x="63" y="50"/>
                </a:cubicBezTo>
                <a:cubicBezTo>
                  <a:pt x="63" y="50"/>
                  <a:pt x="63" y="50"/>
                  <a:pt x="63" y="50"/>
                </a:cubicBezTo>
                <a:cubicBezTo>
                  <a:pt x="62" y="50"/>
                  <a:pt x="62" y="50"/>
                  <a:pt x="63" y="50"/>
                </a:cubicBezTo>
                <a:close/>
                <a:moveTo>
                  <a:pt x="84" y="63"/>
                </a:moveTo>
                <a:cubicBezTo>
                  <a:pt x="85" y="63"/>
                  <a:pt x="85" y="63"/>
                  <a:pt x="86" y="63"/>
                </a:cubicBezTo>
                <a:cubicBezTo>
                  <a:pt x="85" y="63"/>
                  <a:pt x="85" y="62"/>
                  <a:pt x="84" y="63"/>
                </a:cubicBezTo>
                <a:close/>
                <a:moveTo>
                  <a:pt x="174" y="117"/>
                </a:moveTo>
                <a:cubicBezTo>
                  <a:pt x="174" y="117"/>
                  <a:pt x="175" y="117"/>
                  <a:pt x="175" y="117"/>
                </a:cubicBezTo>
                <a:cubicBezTo>
                  <a:pt x="174" y="116"/>
                  <a:pt x="174" y="116"/>
                  <a:pt x="174" y="117"/>
                </a:cubicBezTo>
                <a:close/>
                <a:moveTo>
                  <a:pt x="84" y="63"/>
                </a:moveTo>
                <a:cubicBezTo>
                  <a:pt x="84" y="63"/>
                  <a:pt x="85" y="64"/>
                  <a:pt x="85" y="64"/>
                </a:cubicBezTo>
                <a:cubicBezTo>
                  <a:pt x="85" y="63"/>
                  <a:pt x="84" y="63"/>
                  <a:pt x="84" y="63"/>
                </a:cubicBezTo>
                <a:close/>
                <a:moveTo>
                  <a:pt x="64" y="51"/>
                </a:moveTo>
                <a:cubicBezTo>
                  <a:pt x="64" y="52"/>
                  <a:pt x="65" y="52"/>
                  <a:pt x="65" y="52"/>
                </a:cubicBezTo>
                <a:cubicBezTo>
                  <a:pt x="65" y="52"/>
                  <a:pt x="64" y="51"/>
                  <a:pt x="64" y="51"/>
                </a:cubicBezTo>
                <a:close/>
                <a:moveTo>
                  <a:pt x="69" y="55"/>
                </a:moveTo>
                <a:cubicBezTo>
                  <a:pt x="69" y="55"/>
                  <a:pt x="70" y="55"/>
                  <a:pt x="70" y="55"/>
                </a:cubicBezTo>
                <a:cubicBezTo>
                  <a:pt x="70" y="55"/>
                  <a:pt x="69" y="54"/>
                  <a:pt x="69" y="55"/>
                </a:cubicBezTo>
                <a:close/>
                <a:moveTo>
                  <a:pt x="139" y="96"/>
                </a:moveTo>
                <a:cubicBezTo>
                  <a:pt x="139" y="96"/>
                  <a:pt x="139" y="97"/>
                  <a:pt x="140" y="97"/>
                </a:cubicBezTo>
                <a:cubicBezTo>
                  <a:pt x="140" y="96"/>
                  <a:pt x="139" y="96"/>
                  <a:pt x="139" y="96"/>
                </a:cubicBezTo>
                <a:close/>
                <a:moveTo>
                  <a:pt x="86" y="65"/>
                </a:moveTo>
                <a:cubicBezTo>
                  <a:pt x="86" y="65"/>
                  <a:pt x="86" y="65"/>
                  <a:pt x="86" y="65"/>
                </a:cubicBezTo>
                <a:cubicBezTo>
                  <a:pt x="86" y="65"/>
                  <a:pt x="86" y="65"/>
                  <a:pt x="86" y="64"/>
                </a:cubicBezTo>
                <a:cubicBezTo>
                  <a:pt x="85" y="65"/>
                  <a:pt x="86" y="66"/>
                  <a:pt x="86" y="65"/>
                </a:cubicBezTo>
                <a:close/>
                <a:moveTo>
                  <a:pt x="149" y="102"/>
                </a:moveTo>
                <a:cubicBezTo>
                  <a:pt x="149" y="102"/>
                  <a:pt x="149" y="102"/>
                  <a:pt x="149" y="102"/>
                </a:cubicBezTo>
                <a:cubicBezTo>
                  <a:pt x="149" y="102"/>
                  <a:pt x="149" y="103"/>
                  <a:pt x="149" y="102"/>
                </a:cubicBezTo>
                <a:close/>
                <a:moveTo>
                  <a:pt x="87" y="66"/>
                </a:moveTo>
                <a:cubicBezTo>
                  <a:pt x="87" y="66"/>
                  <a:pt x="88" y="67"/>
                  <a:pt x="88" y="66"/>
                </a:cubicBezTo>
                <a:cubicBezTo>
                  <a:pt x="88" y="66"/>
                  <a:pt x="87" y="65"/>
                  <a:pt x="87" y="66"/>
                </a:cubicBezTo>
                <a:close/>
                <a:moveTo>
                  <a:pt x="124" y="88"/>
                </a:moveTo>
                <a:cubicBezTo>
                  <a:pt x="123" y="87"/>
                  <a:pt x="123" y="87"/>
                  <a:pt x="123" y="87"/>
                </a:cubicBezTo>
                <a:cubicBezTo>
                  <a:pt x="123" y="88"/>
                  <a:pt x="123" y="88"/>
                  <a:pt x="124" y="88"/>
                </a:cubicBezTo>
                <a:close/>
                <a:moveTo>
                  <a:pt x="139" y="98"/>
                </a:moveTo>
                <a:cubicBezTo>
                  <a:pt x="139" y="98"/>
                  <a:pt x="138" y="97"/>
                  <a:pt x="138" y="97"/>
                </a:cubicBezTo>
                <a:cubicBezTo>
                  <a:pt x="138" y="98"/>
                  <a:pt x="139" y="98"/>
                  <a:pt x="139" y="98"/>
                </a:cubicBezTo>
                <a:close/>
                <a:moveTo>
                  <a:pt x="40" y="41"/>
                </a:moveTo>
                <a:cubicBezTo>
                  <a:pt x="42" y="42"/>
                  <a:pt x="45" y="43"/>
                  <a:pt x="48" y="44"/>
                </a:cubicBezTo>
                <a:cubicBezTo>
                  <a:pt x="46" y="42"/>
                  <a:pt x="43" y="41"/>
                  <a:pt x="40" y="41"/>
                </a:cubicBezTo>
                <a:close/>
                <a:moveTo>
                  <a:pt x="122" y="88"/>
                </a:moveTo>
                <a:cubicBezTo>
                  <a:pt x="122" y="88"/>
                  <a:pt x="122" y="88"/>
                  <a:pt x="123" y="88"/>
                </a:cubicBezTo>
                <a:cubicBezTo>
                  <a:pt x="123" y="88"/>
                  <a:pt x="122" y="88"/>
                  <a:pt x="122" y="88"/>
                </a:cubicBezTo>
                <a:close/>
                <a:moveTo>
                  <a:pt x="165" y="114"/>
                </a:moveTo>
                <a:cubicBezTo>
                  <a:pt x="165" y="114"/>
                  <a:pt x="165" y="113"/>
                  <a:pt x="164" y="113"/>
                </a:cubicBezTo>
                <a:cubicBezTo>
                  <a:pt x="165" y="114"/>
                  <a:pt x="165" y="114"/>
                  <a:pt x="165" y="114"/>
                </a:cubicBezTo>
                <a:close/>
                <a:moveTo>
                  <a:pt x="60" y="52"/>
                </a:moveTo>
                <a:cubicBezTo>
                  <a:pt x="60" y="52"/>
                  <a:pt x="59" y="51"/>
                  <a:pt x="58" y="51"/>
                </a:cubicBezTo>
                <a:cubicBezTo>
                  <a:pt x="59" y="52"/>
                  <a:pt x="60" y="52"/>
                  <a:pt x="60" y="52"/>
                </a:cubicBezTo>
                <a:close/>
                <a:moveTo>
                  <a:pt x="208" y="142"/>
                </a:moveTo>
                <a:cubicBezTo>
                  <a:pt x="209" y="143"/>
                  <a:pt x="209" y="143"/>
                  <a:pt x="210" y="142"/>
                </a:cubicBezTo>
                <a:cubicBezTo>
                  <a:pt x="210" y="143"/>
                  <a:pt x="211" y="143"/>
                  <a:pt x="212" y="142"/>
                </a:cubicBezTo>
                <a:cubicBezTo>
                  <a:pt x="210" y="142"/>
                  <a:pt x="209" y="142"/>
                  <a:pt x="208" y="142"/>
                </a:cubicBezTo>
                <a:close/>
                <a:moveTo>
                  <a:pt x="161" y="112"/>
                </a:moveTo>
                <a:cubicBezTo>
                  <a:pt x="160" y="112"/>
                  <a:pt x="160" y="112"/>
                  <a:pt x="160" y="112"/>
                </a:cubicBezTo>
                <a:cubicBezTo>
                  <a:pt x="160" y="112"/>
                  <a:pt x="160" y="113"/>
                  <a:pt x="161" y="112"/>
                </a:cubicBezTo>
                <a:close/>
                <a:moveTo>
                  <a:pt x="58" y="52"/>
                </a:moveTo>
                <a:cubicBezTo>
                  <a:pt x="58" y="52"/>
                  <a:pt x="56" y="51"/>
                  <a:pt x="55" y="51"/>
                </a:cubicBezTo>
                <a:cubicBezTo>
                  <a:pt x="56" y="51"/>
                  <a:pt x="57" y="52"/>
                  <a:pt x="58" y="52"/>
                </a:cubicBezTo>
                <a:close/>
                <a:moveTo>
                  <a:pt x="157" y="112"/>
                </a:moveTo>
                <a:cubicBezTo>
                  <a:pt x="158" y="112"/>
                  <a:pt x="158" y="112"/>
                  <a:pt x="159" y="112"/>
                </a:cubicBezTo>
                <a:cubicBezTo>
                  <a:pt x="158" y="112"/>
                  <a:pt x="158" y="111"/>
                  <a:pt x="157" y="112"/>
                </a:cubicBezTo>
                <a:close/>
                <a:moveTo>
                  <a:pt x="48" y="47"/>
                </a:moveTo>
                <a:cubicBezTo>
                  <a:pt x="49" y="48"/>
                  <a:pt x="51" y="49"/>
                  <a:pt x="53" y="49"/>
                </a:cubicBezTo>
                <a:cubicBezTo>
                  <a:pt x="51" y="49"/>
                  <a:pt x="49" y="47"/>
                  <a:pt x="48" y="47"/>
                </a:cubicBezTo>
                <a:close/>
                <a:moveTo>
                  <a:pt x="115" y="86"/>
                </a:moveTo>
                <a:cubicBezTo>
                  <a:pt x="114" y="87"/>
                  <a:pt x="115" y="88"/>
                  <a:pt x="116" y="87"/>
                </a:cubicBezTo>
                <a:cubicBezTo>
                  <a:pt x="115" y="87"/>
                  <a:pt x="115" y="87"/>
                  <a:pt x="115" y="86"/>
                </a:cubicBezTo>
                <a:close/>
                <a:moveTo>
                  <a:pt x="212" y="144"/>
                </a:moveTo>
                <a:cubicBezTo>
                  <a:pt x="212" y="144"/>
                  <a:pt x="211" y="144"/>
                  <a:pt x="212" y="145"/>
                </a:cubicBezTo>
                <a:cubicBezTo>
                  <a:pt x="212" y="145"/>
                  <a:pt x="212" y="145"/>
                  <a:pt x="213" y="145"/>
                </a:cubicBezTo>
                <a:cubicBezTo>
                  <a:pt x="212" y="144"/>
                  <a:pt x="212" y="144"/>
                  <a:pt x="212" y="144"/>
                </a:cubicBezTo>
                <a:close/>
                <a:moveTo>
                  <a:pt x="209" y="143"/>
                </a:moveTo>
                <a:cubicBezTo>
                  <a:pt x="209" y="143"/>
                  <a:pt x="209" y="143"/>
                  <a:pt x="210" y="143"/>
                </a:cubicBezTo>
                <a:cubicBezTo>
                  <a:pt x="209" y="143"/>
                  <a:pt x="209" y="143"/>
                  <a:pt x="208" y="143"/>
                </a:cubicBezTo>
                <a:cubicBezTo>
                  <a:pt x="209" y="144"/>
                  <a:pt x="210" y="144"/>
                  <a:pt x="209" y="143"/>
                </a:cubicBezTo>
                <a:cubicBezTo>
                  <a:pt x="209" y="143"/>
                  <a:pt x="209" y="143"/>
                  <a:pt x="209" y="143"/>
                </a:cubicBezTo>
                <a:close/>
                <a:moveTo>
                  <a:pt x="44" y="46"/>
                </a:moveTo>
                <a:cubicBezTo>
                  <a:pt x="45" y="47"/>
                  <a:pt x="47" y="48"/>
                  <a:pt x="48" y="47"/>
                </a:cubicBezTo>
                <a:cubicBezTo>
                  <a:pt x="47" y="47"/>
                  <a:pt x="47" y="46"/>
                  <a:pt x="46" y="46"/>
                </a:cubicBezTo>
                <a:cubicBezTo>
                  <a:pt x="46" y="46"/>
                  <a:pt x="46" y="46"/>
                  <a:pt x="46" y="47"/>
                </a:cubicBezTo>
                <a:cubicBezTo>
                  <a:pt x="45" y="46"/>
                  <a:pt x="45" y="46"/>
                  <a:pt x="44" y="46"/>
                </a:cubicBezTo>
                <a:close/>
                <a:moveTo>
                  <a:pt x="155" y="111"/>
                </a:moveTo>
                <a:cubicBezTo>
                  <a:pt x="154" y="111"/>
                  <a:pt x="152" y="110"/>
                  <a:pt x="152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4" y="111"/>
                  <a:pt x="154" y="112"/>
                  <a:pt x="155" y="111"/>
                </a:cubicBezTo>
                <a:cubicBezTo>
                  <a:pt x="155" y="111"/>
                  <a:pt x="155" y="111"/>
                  <a:pt x="155" y="111"/>
                </a:cubicBezTo>
                <a:close/>
                <a:moveTo>
                  <a:pt x="145" y="105"/>
                </a:moveTo>
                <a:cubicBezTo>
                  <a:pt x="144" y="105"/>
                  <a:pt x="143" y="104"/>
                  <a:pt x="142" y="104"/>
                </a:cubicBezTo>
                <a:cubicBezTo>
                  <a:pt x="143" y="105"/>
                  <a:pt x="144" y="106"/>
                  <a:pt x="146" y="106"/>
                </a:cubicBezTo>
                <a:cubicBezTo>
                  <a:pt x="145" y="106"/>
                  <a:pt x="145" y="105"/>
                  <a:pt x="145" y="105"/>
                </a:cubicBezTo>
                <a:close/>
                <a:moveTo>
                  <a:pt x="22" y="33"/>
                </a:moveTo>
                <a:cubicBezTo>
                  <a:pt x="21" y="33"/>
                  <a:pt x="20" y="32"/>
                  <a:pt x="19" y="32"/>
                </a:cubicBezTo>
                <a:cubicBezTo>
                  <a:pt x="20" y="32"/>
                  <a:pt x="21" y="33"/>
                  <a:pt x="22" y="33"/>
                </a:cubicBezTo>
                <a:close/>
                <a:moveTo>
                  <a:pt x="161" y="116"/>
                </a:moveTo>
                <a:cubicBezTo>
                  <a:pt x="161" y="116"/>
                  <a:pt x="161" y="116"/>
                  <a:pt x="162" y="116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62" y="116"/>
                  <a:pt x="161" y="116"/>
                  <a:pt x="161" y="116"/>
                </a:cubicBezTo>
                <a:close/>
                <a:moveTo>
                  <a:pt x="106" y="84"/>
                </a:moveTo>
                <a:cubicBezTo>
                  <a:pt x="107" y="84"/>
                  <a:pt x="107" y="84"/>
                  <a:pt x="108" y="84"/>
                </a:cubicBezTo>
                <a:cubicBezTo>
                  <a:pt x="107" y="84"/>
                  <a:pt x="107" y="84"/>
                  <a:pt x="106" y="84"/>
                </a:cubicBezTo>
                <a:close/>
                <a:moveTo>
                  <a:pt x="109" y="85"/>
                </a:moveTo>
                <a:cubicBezTo>
                  <a:pt x="108" y="85"/>
                  <a:pt x="108" y="84"/>
                  <a:pt x="107" y="85"/>
                </a:cubicBezTo>
                <a:cubicBezTo>
                  <a:pt x="108" y="85"/>
                  <a:pt x="108" y="85"/>
                  <a:pt x="109" y="85"/>
                </a:cubicBezTo>
                <a:close/>
                <a:moveTo>
                  <a:pt x="18" y="31"/>
                </a:moveTo>
                <a:cubicBezTo>
                  <a:pt x="17" y="32"/>
                  <a:pt x="20" y="32"/>
                  <a:pt x="19" y="32"/>
                </a:cubicBezTo>
                <a:cubicBezTo>
                  <a:pt x="18" y="32"/>
                  <a:pt x="18" y="31"/>
                  <a:pt x="18" y="31"/>
                </a:cubicBezTo>
                <a:close/>
                <a:moveTo>
                  <a:pt x="104" y="84"/>
                </a:moveTo>
                <a:cubicBezTo>
                  <a:pt x="105" y="83"/>
                  <a:pt x="106" y="85"/>
                  <a:pt x="107" y="84"/>
                </a:cubicBezTo>
                <a:cubicBezTo>
                  <a:pt x="106" y="84"/>
                  <a:pt x="105" y="83"/>
                  <a:pt x="103" y="83"/>
                </a:cubicBezTo>
                <a:cubicBezTo>
                  <a:pt x="104" y="83"/>
                  <a:pt x="104" y="84"/>
                  <a:pt x="104" y="84"/>
                </a:cubicBezTo>
                <a:close/>
                <a:moveTo>
                  <a:pt x="201" y="141"/>
                </a:moveTo>
                <a:cubicBezTo>
                  <a:pt x="201" y="141"/>
                  <a:pt x="202" y="142"/>
                  <a:pt x="202" y="141"/>
                </a:cubicBezTo>
                <a:cubicBezTo>
                  <a:pt x="201" y="141"/>
                  <a:pt x="200" y="141"/>
                  <a:pt x="201" y="141"/>
                </a:cubicBezTo>
                <a:close/>
                <a:moveTo>
                  <a:pt x="134" y="103"/>
                </a:moveTo>
                <a:cubicBezTo>
                  <a:pt x="135" y="103"/>
                  <a:pt x="135" y="103"/>
                  <a:pt x="136" y="103"/>
                </a:cubicBezTo>
                <a:cubicBezTo>
                  <a:pt x="136" y="103"/>
                  <a:pt x="137" y="104"/>
                  <a:pt x="137" y="103"/>
                </a:cubicBezTo>
                <a:cubicBezTo>
                  <a:pt x="136" y="103"/>
                  <a:pt x="135" y="102"/>
                  <a:pt x="134" y="103"/>
                </a:cubicBezTo>
                <a:close/>
                <a:moveTo>
                  <a:pt x="33" y="42"/>
                </a:moveTo>
                <a:cubicBezTo>
                  <a:pt x="33" y="42"/>
                  <a:pt x="34" y="43"/>
                  <a:pt x="35" y="43"/>
                </a:cubicBezTo>
                <a:cubicBezTo>
                  <a:pt x="34" y="42"/>
                  <a:pt x="33" y="42"/>
                  <a:pt x="33" y="42"/>
                </a:cubicBezTo>
                <a:close/>
                <a:moveTo>
                  <a:pt x="141" y="106"/>
                </a:moveTo>
                <a:cubicBezTo>
                  <a:pt x="141" y="106"/>
                  <a:pt x="141" y="106"/>
                  <a:pt x="141" y="106"/>
                </a:cubicBezTo>
                <a:cubicBezTo>
                  <a:pt x="141" y="106"/>
                  <a:pt x="141" y="105"/>
                  <a:pt x="141" y="106"/>
                </a:cubicBezTo>
                <a:close/>
                <a:moveTo>
                  <a:pt x="66" y="62"/>
                </a:moveTo>
                <a:cubicBezTo>
                  <a:pt x="61" y="60"/>
                  <a:pt x="55" y="58"/>
                  <a:pt x="50" y="57"/>
                </a:cubicBezTo>
                <a:cubicBezTo>
                  <a:pt x="55" y="59"/>
                  <a:pt x="60" y="61"/>
                  <a:pt x="66" y="62"/>
                </a:cubicBezTo>
                <a:close/>
                <a:moveTo>
                  <a:pt x="37" y="45"/>
                </a:moveTo>
                <a:cubicBezTo>
                  <a:pt x="36" y="45"/>
                  <a:pt x="34" y="44"/>
                  <a:pt x="33" y="44"/>
                </a:cubicBezTo>
                <a:cubicBezTo>
                  <a:pt x="34" y="44"/>
                  <a:pt x="36" y="45"/>
                  <a:pt x="37" y="45"/>
                </a:cubicBezTo>
                <a:close/>
                <a:moveTo>
                  <a:pt x="47" y="53"/>
                </a:moveTo>
                <a:cubicBezTo>
                  <a:pt x="47" y="53"/>
                  <a:pt x="48" y="53"/>
                  <a:pt x="49" y="54"/>
                </a:cubicBezTo>
                <a:cubicBezTo>
                  <a:pt x="49" y="53"/>
                  <a:pt x="47" y="52"/>
                  <a:pt x="47" y="53"/>
                </a:cubicBezTo>
                <a:close/>
                <a:moveTo>
                  <a:pt x="50" y="54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5"/>
                  <a:pt x="50" y="54"/>
                </a:cubicBezTo>
                <a:close/>
                <a:moveTo>
                  <a:pt x="62" y="62"/>
                </a:moveTo>
                <a:cubicBezTo>
                  <a:pt x="59" y="62"/>
                  <a:pt x="56" y="60"/>
                  <a:pt x="54" y="60"/>
                </a:cubicBezTo>
                <a:cubicBezTo>
                  <a:pt x="56" y="61"/>
                  <a:pt x="59" y="62"/>
                  <a:pt x="62" y="62"/>
                </a:cubicBezTo>
                <a:close/>
                <a:moveTo>
                  <a:pt x="38" y="49"/>
                </a:moveTo>
                <a:cubicBezTo>
                  <a:pt x="38" y="50"/>
                  <a:pt x="39" y="50"/>
                  <a:pt x="40" y="50"/>
                </a:cubicBezTo>
                <a:cubicBezTo>
                  <a:pt x="39" y="50"/>
                  <a:pt x="38" y="49"/>
                  <a:pt x="38" y="49"/>
                </a:cubicBezTo>
                <a:close/>
                <a:moveTo>
                  <a:pt x="84" y="79"/>
                </a:moveTo>
                <a:cubicBezTo>
                  <a:pt x="84" y="79"/>
                  <a:pt x="83" y="79"/>
                  <a:pt x="84" y="78"/>
                </a:cubicBezTo>
                <a:cubicBezTo>
                  <a:pt x="85" y="79"/>
                  <a:pt x="87" y="79"/>
                  <a:pt x="89" y="80"/>
                </a:cubicBezTo>
                <a:cubicBezTo>
                  <a:pt x="89" y="79"/>
                  <a:pt x="89" y="79"/>
                  <a:pt x="88" y="79"/>
                </a:cubicBezTo>
                <a:cubicBezTo>
                  <a:pt x="87" y="79"/>
                  <a:pt x="85" y="78"/>
                  <a:pt x="84" y="78"/>
                </a:cubicBezTo>
                <a:cubicBezTo>
                  <a:pt x="80" y="77"/>
                  <a:pt x="75" y="75"/>
                  <a:pt x="71" y="74"/>
                </a:cubicBezTo>
                <a:cubicBezTo>
                  <a:pt x="76" y="76"/>
                  <a:pt x="80" y="78"/>
                  <a:pt x="84" y="79"/>
                </a:cubicBezTo>
                <a:close/>
                <a:moveTo>
                  <a:pt x="82" y="78"/>
                </a:moveTo>
                <a:cubicBezTo>
                  <a:pt x="82" y="78"/>
                  <a:pt x="83" y="78"/>
                  <a:pt x="83" y="78"/>
                </a:cubicBezTo>
                <a:cubicBezTo>
                  <a:pt x="83" y="79"/>
                  <a:pt x="83" y="78"/>
                  <a:pt x="82" y="78"/>
                </a:cubicBezTo>
                <a:close/>
                <a:moveTo>
                  <a:pt x="109" y="91"/>
                </a:moveTo>
                <a:cubicBezTo>
                  <a:pt x="109" y="92"/>
                  <a:pt x="110" y="92"/>
                  <a:pt x="110" y="92"/>
                </a:cubicBezTo>
                <a:cubicBezTo>
                  <a:pt x="110" y="92"/>
                  <a:pt x="109" y="91"/>
                  <a:pt x="109" y="91"/>
                </a:cubicBezTo>
                <a:close/>
                <a:moveTo>
                  <a:pt x="190" y="140"/>
                </a:moveTo>
                <a:cubicBezTo>
                  <a:pt x="190" y="140"/>
                  <a:pt x="191" y="140"/>
                  <a:pt x="191" y="140"/>
                </a:cubicBezTo>
                <a:cubicBezTo>
                  <a:pt x="191" y="140"/>
                  <a:pt x="190" y="139"/>
                  <a:pt x="190" y="140"/>
                </a:cubicBezTo>
                <a:cubicBezTo>
                  <a:pt x="190" y="140"/>
                  <a:pt x="189" y="140"/>
                  <a:pt x="189" y="140"/>
                </a:cubicBezTo>
                <a:cubicBezTo>
                  <a:pt x="189" y="141"/>
                  <a:pt x="188" y="141"/>
                  <a:pt x="188" y="141"/>
                </a:cubicBezTo>
                <a:cubicBezTo>
                  <a:pt x="189" y="141"/>
                  <a:pt x="189" y="141"/>
                  <a:pt x="190" y="141"/>
                </a:cubicBezTo>
                <a:cubicBezTo>
                  <a:pt x="190" y="141"/>
                  <a:pt x="190" y="141"/>
                  <a:pt x="190" y="140"/>
                </a:cubicBezTo>
                <a:close/>
                <a:moveTo>
                  <a:pt x="125" y="102"/>
                </a:moveTo>
                <a:cubicBezTo>
                  <a:pt x="125" y="102"/>
                  <a:pt x="126" y="102"/>
                  <a:pt x="126" y="102"/>
                </a:cubicBezTo>
                <a:cubicBezTo>
                  <a:pt x="126" y="102"/>
                  <a:pt x="125" y="101"/>
                  <a:pt x="125" y="102"/>
                </a:cubicBezTo>
                <a:close/>
                <a:moveTo>
                  <a:pt x="108" y="92"/>
                </a:moveTo>
                <a:cubicBezTo>
                  <a:pt x="109" y="93"/>
                  <a:pt x="110" y="93"/>
                  <a:pt x="111" y="93"/>
                </a:cubicBezTo>
                <a:cubicBezTo>
                  <a:pt x="110" y="92"/>
                  <a:pt x="109" y="92"/>
                  <a:pt x="108" y="92"/>
                </a:cubicBezTo>
                <a:close/>
                <a:moveTo>
                  <a:pt x="110" y="94"/>
                </a:moveTo>
                <a:cubicBezTo>
                  <a:pt x="112" y="95"/>
                  <a:pt x="114" y="95"/>
                  <a:pt x="115" y="95"/>
                </a:cubicBezTo>
                <a:cubicBezTo>
                  <a:pt x="113" y="95"/>
                  <a:pt x="112" y="94"/>
                  <a:pt x="110" y="94"/>
                </a:cubicBezTo>
                <a:close/>
                <a:moveTo>
                  <a:pt x="130" y="104"/>
                </a:moveTo>
                <a:cubicBezTo>
                  <a:pt x="129" y="103"/>
                  <a:pt x="127" y="103"/>
                  <a:pt x="126" y="103"/>
                </a:cubicBezTo>
                <a:cubicBezTo>
                  <a:pt x="128" y="103"/>
                  <a:pt x="129" y="104"/>
                  <a:pt x="130" y="104"/>
                </a:cubicBezTo>
                <a:close/>
                <a:moveTo>
                  <a:pt x="48" y="56"/>
                </a:moveTo>
                <a:cubicBezTo>
                  <a:pt x="48" y="57"/>
                  <a:pt x="49" y="57"/>
                  <a:pt x="50" y="57"/>
                </a:cubicBezTo>
                <a:cubicBezTo>
                  <a:pt x="49" y="57"/>
                  <a:pt x="49" y="56"/>
                  <a:pt x="48" y="56"/>
                </a:cubicBezTo>
                <a:close/>
                <a:moveTo>
                  <a:pt x="118" y="100"/>
                </a:moveTo>
                <a:cubicBezTo>
                  <a:pt x="121" y="100"/>
                  <a:pt x="123" y="101"/>
                  <a:pt x="125" y="102"/>
                </a:cubicBezTo>
                <a:cubicBezTo>
                  <a:pt x="124" y="101"/>
                  <a:pt x="122" y="100"/>
                  <a:pt x="120" y="100"/>
                </a:cubicBezTo>
                <a:cubicBezTo>
                  <a:pt x="120" y="100"/>
                  <a:pt x="119" y="99"/>
                  <a:pt x="118" y="100"/>
                </a:cubicBezTo>
                <a:close/>
                <a:moveTo>
                  <a:pt x="57" y="61"/>
                </a:moveTo>
                <a:cubicBezTo>
                  <a:pt x="56" y="62"/>
                  <a:pt x="57" y="62"/>
                  <a:pt x="57" y="62"/>
                </a:cubicBezTo>
                <a:cubicBezTo>
                  <a:pt x="58" y="62"/>
                  <a:pt x="57" y="61"/>
                  <a:pt x="57" y="61"/>
                </a:cubicBezTo>
                <a:close/>
                <a:moveTo>
                  <a:pt x="156" y="122"/>
                </a:moveTo>
                <a:cubicBezTo>
                  <a:pt x="157" y="122"/>
                  <a:pt x="158" y="123"/>
                  <a:pt x="159" y="122"/>
                </a:cubicBezTo>
                <a:cubicBezTo>
                  <a:pt x="158" y="122"/>
                  <a:pt x="157" y="122"/>
                  <a:pt x="156" y="122"/>
                </a:cubicBezTo>
                <a:close/>
                <a:moveTo>
                  <a:pt x="109" y="93"/>
                </a:moveTo>
                <a:cubicBezTo>
                  <a:pt x="108" y="93"/>
                  <a:pt x="107" y="92"/>
                  <a:pt x="106" y="92"/>
                </a:cubicBezTo>
                <a:cubicBezTo>
                  <a:pt x="107" y="93"/>
                  <a:pt x="108" y="93"/>
                  <a:pt x="109" y="93"/>
                </a:cubicBezTo>
                <a:close/>
                <a:moveTo>
                  <a:pt x="52" y="61"/>
                </a:moveTo>
                <a:cubicBezTo>
                  <a:pt x="54" y="62"/>
                  <a:pt x="56" y="63"/>
                  <a:pt x="57" y="63"/>
                </a:cubicBezTo>
                <a:cubicBezTo>
                  <a:pt x="56" y="62"/>
                  <a:pt x="54" y="61"/>
                  <a:pt x="52" y="61"/>
                </a:cubicBezTo>
                <a:close/>
                <a:moveTo>
                  <a:pt x="160" y="124"/>
                </a:moveTo>
                <a:cubicBezTo>
                  <a:pt x="161" y="125"/>
                  <a:pt x="161" y="125"/>
                  <a:pt x="161" y="125"/>
                </a:cubicBezTo>
                <a:cubicBezTo>
                  <a:pt x="161" y="124"/>
                  <a:pt x="161" y="124"/>
                  <a:pt x="160" y="124"/>
                </a:cubicBezTo>
                <a:close/>
                <a:moveTo>
                  <a:pt x="161" y="125"/>
                </a:moveTo>
                <a:cubicBezTo>
                  <a:pt x="161" y="125"/>
                  <a:pt x="162" y="125"/>
                  <a:pt x="162" y="125"/>
                </a:cubicBezTo>
                <a:cubicBezTo>
                  <a:pt x="162" y="125"/>
                  <a:pt x="161" y="125"/>
                  <a:pt x="161" y="125"/>
                </a:cubicBezTo>
                <a:close/>
                <a:moveTo>
                  <a:pt x="69" y="71"/>
                </a:moveTo>
                <a:cubicBezTo>
                  <a:pt x="70" y="71"/>
                  <a:pt x="70" y="71"/>
                  <a:pt x="71" y="72"/>
                </a:cubicBezTo>
                <a:cubicBezTo>
                  <a:pt x="71" y="71"/>
                  <a:pt x="69" y="71"/>
                  <a:pt x="69" y="71"/>
                </a:cubicBezTo>
                <a:close/>
                <a:moveTo>
                  <a:pt x="160" y="124"/>
                </a:moveTo>
                <a:cubicBezTo>
                  <a:pt x="159" y="124"/>
                  <a:pt x="159" y="124"/>
                  <a:pt x="159" y="124"/>
                </a:cubicBezTo>
                <a:cubicBezTo>
                  <a:pt x="159" y="124"/>
                  <a:pt x="159" y="124"/>
                  <a:pt x="159" y="124"/>
                </a:cubicBezTo>
                <a:cubicBezTo>
                  <a:pt x="159" y="125"/>
                  <a:pt x="159" y="125"/>
                  <a:pt x="159" y="125"/>
                </a:cubicBezTo>
                <a:cubicBezTo>
                  <a:pt x="160" y="124"/>
                  <a:pt x="160" y="124"/>
                  <a:pt x="160" y="124"/>
                </a:cubicBezTo>
                <a:close/>
                <a:moveTo>
                  <a:pt x="165" y="128"/>
                </a:moveTo>
                <a:cubicBezTo>
                  <a:pt x="165" y="128"/>
                  <a:pt x="165" y="128"/>
                  <a:pt x="165" y="127"/>
                </a:cubicBezTo>
                <a:cubicBezTo>
                  <a:pt x="165" y="127"/>
                  <a:pt x="164" y="128"/>
                  <a:pt x="165" y="127"/>
                </a:cubicBezTo>
                <a:cubicBezTo>
                  <a:pt x="164" y="127"/>
                  <a:pt x="164" y="127"/>
                  <a:pt x="164" y="128"/>
                </a:cubicBezTo>
                <a:cubicBezTo>
                  <a:pt x="164" y="127"/>
                  <a:pt x="165" y="128"/>
                  <a:pt x="165" y="128"/>
                </a:cubicBezTo>
                <a:close/>
                <a:moveTo>
                  <a:pt x="93" y="85"/>
                </a:moveTo>
                <a:cubicBezTo>
                  <a:pt x="92" y="84"/>
                  <a:pt x="92" y="84"/>
                  <a:pt x="91" y="84"/>
                </a:cubicBezTo>
                <a:cubicBezTo>
                  <a:pt x="92" y="84"/>
                  <a:pt x="92" y="85"/>
                  <a:pt x="93" y="85"/>
                </a:cubicBezTo>
                <a:close/>
                <a:moveTo>
                  <a:pt x="107" y="94"/>
                </a:moveTo>
                <a:cubicBezTo>
                  <a:pt x="108" y="94"/>
                  <a:pt x="108" y="95"/>
                  <a:pt x="109" y="94"/>
                </a:cubicBezTo>
                <a:cubicBezTo>
                  <a:pt x="108" y="94"/>
                  <a:pt x="108" y="93"/>
                  <a:pt x="107" y="94"/>
                </a:cubicBezTo>
                <a:cubicBezTo>
                  <a:pt x="108" y="94"/>
                  <a:pt x="107" y="94"/>
                  <a:pt x="107" y="94"/>
                </a:cubicBezTo>
                <a:close/>
                <a:moveTo>
                  <a:pt x="162" y="126"/>
                </a:moveTo>
                <a:cubicBezTo>
                  <a:pt x="162" y="126"/>
                  <a:pt x="161" y="126"/>
                  <a:pt x="161" y="126"/>
                </a:cubicBezTo>
                <a:cubicBezTo>
                  <a:pt x="161" y="126"/>
                  <a:pt x="162" y="127"/>
                  <a:pt x="162" y="126"/>
                </a:cubicBezTo>
                <a:close/>
                <a:moveTo>
                  <a:pt x="159" y="125"/>
                </a:moveTo>
                <a:cubicBezTo>
                  <a:pt x="159" y="125"/>
                  <a:pt x="159" y="125"/>
                  <a:pt x="160" y="125"/>
                </a:cubicBezTo>
                <a:cubicBezTo>
                  <a:pt x="160" y="125"/>
                  <a:pt x="159" y="124"/>
                  <a:pt x="159" y="125"/>
                </a:cubicBezTo>
                <a:close/>
                <a:moveTo>
                  <a:pt x="56" y="64"/>
                </a:moveTo>
                <a:cubicBezTo>
                  <a:pt x="55" y="63"/>
                  <a:pt x="54" y="63"/>
                  <a:pt x="52" y="62"/>
                </a:cubicBezTo>
                <a:cubicBezTo>
                  <a:pt x="53" y="63"/>
                  <a:pt x="53" y="64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4" y="63"/>
                  <a:pt x="55" y="64"/>
                  <a:pt x="56" y="64"/>
                </a:cubicBezTo>
                <a:close/>
                <a:moveTo>
                  <a:pt x="163" y="128"/>
                </a:moveTo>
                <a:cubicBezTo>
                  <a:pt x="163" y="127"/>
                  <a:pt x="163" y="127"/>
                  <a:pt x="163" y="127"/>
                </a:cubicBezTo>
                <a:cubicBezTo>
                  <a:pt x="163" y="127"/>
                  <a:pt x="163" y="127"/>
                  <a:pt x="163" y="127"/>
                </a:cubicBezTo>
                <a:cubicBezTo>
                  <a:pt x="162" y="127"/>
                  <a:pt x="163" y="127"/>
                  <a:pt x="163" y="128"/>
                </a:cubicBezTo>
                <a:close/>
                <a:moveTo>
                  <a:pt x="85" y="82"/>
                </a:moveTo>
                <a:cubicBezTo>
                  <a:pt x="87" y="83"/>
                  <a:pt x="88" y="84"/>
                  <a:pt x="90" y="84"/>
                </a:cubicBezTo>
                <a:cubicBezTo>
                  <a:pt x="88" y="83"/>
                  <a:pt x="87" y="82"/>
                  <a:pt x="85" y="82"/>
                </a:cubicBezTo>
                <a:close/>
                <a:moveTo>
                  <a:pt x="117" y="101"/>
                </a:moveTo>
                <a:cubicBezTo>
                  <a:pt x="118" y="101"/>
                  <a:pt x="119" y="102"/>
                  <a:pt x="119" y="101"/>
                </a:cubicBezTo>
                <a:cubicBezTo>
                  <a:pt x="119" y="101"/>
                  <a:pt x="118" y="101"/>
                  <a:pt x="117" y="101"/>
                </a:cubicBezTo>
                <a:close/>
                <a:moveTo>
                  <a:pt x="50" y="62"/>
                </a:moveTo>
                <a:cubicBezTo>
                  <a:pt x="51" y="62"/>
                  <a:pt x="51" y="63"/>
                  <a:pt x="52" y="63"/>
                </a:cubicBezTo>
                <a:cubicBezTo>
                  <a:pt x="52" y="62"/>
                  <a:pt x="52" y="62"/>
                  <a:pt x="52" y="62"/>
                </a:cubicBezTo>
                <a:cubicBezTo>
                  <a:pt x="51" y="62"/>
                  <a:pt x="51" y="62"/>
                  <a:pt x="50" y="62"/>
                </a:cubicBezTo>
                <a:close/>
                <a:moveTo>
                  <a:pt x="81" y="81"/>
                </a:moveTo>
                <a:cubicBezTo>
                  <a:pt x="82" y="82"/>
                  <a:pt x="84" y="82"/>
                  <a:pt x="85" y="82"/>
                </a:cubicBezTo>
                <a:cubicBezTo>
                  <a:pt x="84" y="82"/>
                  <a:pt x="82" y="81"/>
                  <a:pt x="81" y="81"/>
                </a:cubicBezTo>
                <a:close/>
                <a:moveTo>
                  <a:pt x="92" y="87"/>
                </a:moveTo>
                <a:cubicBezTo>
                  <a:pt x="93" y="87"/>
                  <a:pt x="93" y="87"/>
                  <a:pt x="93" y="87"/>
                </a:cubicBezTo>
                <a:cubicBezTo>
                  <a:pt x="93" y="87"/>
                  <a:pt x="92" y="87"/>
                  <a:pt x="92" y="87"/>
                </a:cubicBezTo>
                <a:close/>
                <a:moveTo>
                  <a:pt x="184" y="142"/>
                </a:moveTo>
                <a:cubicBezTo>
                  <a:pt x="185" y="142"/>
                  <a:pt x="186" y="143"/>
                  <a:pt x="186" y="142"/>
                </a:cubicBezTo>
                <a:cubicBezTo>
                  <a:pt x="185" y="142"/>
                  <a:pt x="185" y="142"/>
                  <a:pt x="184" y="142"/>
                </a:cubicBezTo>
                <a:close/>
                <a:moveTo>
                  <a:pt x="37" y="55"/>
                </a:moveTo>
                <a:cubicBezTo>
                  <a:pt x="38" y="55"/>
                  <a:pt x="39" y="56"/>
                  <a:pt x="39" y="56"/>
                </a:cubicBezTo>
                <a:cubicBezTo>
                  <a:pt x="39" y="56"/>
                  <a:pt x="38" y="55"/>
                  <a:pt x="37" y="55"/>
                </a:cubicBezTo>
                <a:close/>
                <a:moveTo>
                  <a:pt x="68" y="73"/>
                </a:moveTo>
                <a:cubicBezTo>
                  <a:pt x="67" y="73"/>
                  <a:pt x="67" y="73"/>
                  <a:pt x="67" y="74"/>
                </a:cubicBezTo>
                <a:cubicBezTo>
                  <a:pt x="68" y="74"/>
                  <a:pt x="68" y="73"/>
                  <a:pt x="69" y="73"/>
                </a:cubicBezTo>
                <a:cubicBezTo>
                  <a:pt x="68" y="73"/>
                  <a:pt x="67" y="72"/>
                  <a:pt x="66" y="73"/>
                </a:cubicBezTo>
                <a:cubicBezTo>
                  <a:pt x="67" y="73"/>
                  <a:pt x="68" y="73"/>
                  <a:pt x="68" y="73"/>
                </a:cubicBezTo>
                <a:close/>
                <a:moveTo>
                  <a:pt x="116" y="101"/>
                </a:moveTo>
                <a:cubicBezTo>
                  <a:pt x="115" y="101"/>
                  <a:pt x="115" y="101"/>
                  <a:pt x="114" y="101"/>
                </a:cubicBezTo>
                <a:cubicBezTo>
                  <a:pt x="115" y="101"/>
                  <a:pt x="115" y="101"/>
                  <a:pt x="116" y="101"/>
                </a:cubicBezTo>
                <a:close/>
                <a:moveTo>
                  <a:pt x="78" y="80"/>
                </a:moveTo>
                <a:cubicBezTo>
                  <a:pt x="78" y="80"/>
                  <a:pt x="79" y="80"/>
                  <a:pt x="79" y="81"/>
                </a:cubicBezTo>
                <a:cubicBezTo>
                  <a:pt x="80" y="80"/>
                  <a:pt x="78" y="80"/>
                  <a:pt x="78" y="80"/>
                </a:cubicBezTo>
                <a:close/>
                <a:moveTo>
                  <a:pt x="81" y="81"/>
                </a:moveTo>
                <a:cubicBezTo>
                  <a:pt x="81" y="81"/>
                  <a:pt x="81" y="81"/>
                  <a:pt x="80" y="81"/>
                </a:cubicBezTo>
                <a:cubicBezTo>
                  <a:pt x="80" y="81"/>
                  <a:pt x="81" y="82"/>
                  <a:pt x="81" y="81"/>
                </a:cubicBezTo>
                <a:close/>
                <a:moveTo>
                  <a:pt x="148" y="122"/>
                </a:moveTo>
                <a:cubicBezTo>
                  <a:pt x="147" y="122"/>
                  <a:pt x="147" y="121"/>
                  <a:pt x="146" y="121"/>
                </a:cubicBezTo>
                <a:cubicBezTo>
                  <a:pt x="147" y="122"/>
                  <a:pt x="148" y="122"/>
                  <a:pt x="148" y="122"/>
                </a:cubicBezTo>
                <a:close/>
                <a:moveTo>
                  <a:pt x="70" y="75"/>
                </a:moveTo>
                <a:cubicBezTo>
                  <a:pt x="69" y="75"/>
                  <a:pt x="68" y="75"/>
                  <a:pt x="67" y="75"/>
                </a:cubicBezTo>
                <a:cubicBezTo>
                  <a:pt x="67" y="76"/>
                  <a:pt x="69" y="76"/>
                  <a:pt x="70" y="75"/>
                </a:cubicBezTo>
                <a:close/>
                <a:moveTo>
                  <a:pt x="67" y="77"/>
                </a:moveTo>
                <a:cubicBezTo>
                  <a:pt x="67" y="76"/>
                  <a:pt x="70" y="77"/>
                  <a:pt x="68" y="77"/>
                </a:cubicBezTo>
                <a:cubicBezTo>
                  <a:pt x="69" y="78"/>
                  <a:pt x="70" y="78"/>
                  <a:pt x="70" y="78"/>
                </a:cubicBezTo>
                <a:cubicBezTo>
                  <a:pt x="70" y="78"/>
                  <a:pt x="70" y="78"/>
                  <a:pt x="70" y="77"/>
                </a:cubicBezTo>
                <a:cubicBezTo>
                  <a:pt x="72" y="78"/>
                  <a:pt x="74" y="79"/>
                  <a:pt x="76" y="79"/>
                </a:cubicBezTo>
                <a:cubicBezTo>
                  <a:pt x="72" y="77"/>
                  <a:pt x="67" y="76"/>
                  <a:pt x="63" y="75"/>
                </a:cubicBezTo>
                <a:cubicBezTo>
                  <a:pt x="64" y="76"/>
                  <a:pt x="66" y="76"/>
                  <a:pt x="67" y="77"/>
                </a:cubicBezTo>
                <a:close/>
                <a:moveTo>
                  <a:pt x="102" y="95"/>
                </a:moveTo>
                <a:cubicBezTo>
                  <a:pt x="102" y="94"/>
                  <a:pt x="101" y="94"/>
                  <a:pt x="101" y="94"/>
                </a:cubicBezTo>
                <a:cubicBezTo>
                  <a:pt x="101" y="95"/>
                  <a:pt x="102" y="95"/>
                  <a:pt x="102" y="95"/>
                </a:cubicBezTo>
                <a:close/>
                <a:moveTo>
                  <a:pt x="169" y="136"/>
                </a:moveTo>
                <a:cubicBezTo>
                  <a:pt x="171" y="137"/>
                  <a:pt x="172" y="137"/>
                  <a:pt x="173" y="137"/>
                </a:cubicBezTo>
                <a:cubicBezTo>
                  <a:pt x="172" y="136"/>
                  <a:pt x="170" y="136"/>
                  <a:pt x="169" y="136"/>
                </a:cubicBezTo>
                <a:close/>
                <a:moveTo>
                  <a:pt x="161" y="132"/>
                </a:moveTo>
                <a:cubicBezTo>
                  <a:pt x="161" y="132"/>
                  <a:pt x="161" y="132"/>
                  <a:pt x="161" y="132"/>
                </a:cubicBezTo>
                <a:cubicBezTo>
                  <a:pt x="162" y="132"/>
                  <a:pt x="162" y="131"/>
                  <a:pt x="162" y="132"/>
                </a:cubicBezTo>
                <a:cubicBezTo>
                  <a:pt x="163" y="131"/>
                  <a:pt x="161" y="131"/>
                  <a:pt x="161" y="132"/>
                </a:cubicBezTo>
                <a:close/>
                <a:moveTo>
                  <a:pt x="159" y="131"/>
                </a:moveTo>
                <a:cubicBezTo>
                  <a:pt x="160" y="131"/>
                  <a:pt x="160" y="131"/>
                  <a:pt x="160" y="131"/>
                </a:cubicBezTo>
                <a:cubicBezTo>
                  <a:pt x="160" y="130"/>
                  <a:pt x="159" y="130"/>
                  <a:pt x="159" y="131"/>
                </a:cubicBezTo>
                <a:close/>
                <a:moveTo>
                  <a:pt x="159" y="130"/>
                </a:moveTo>
                <a:cubicBezTo>
                  <a:pt x="159" y="130"/>
                  <a:pt x="158" y="130"/>
                  <a:pt x="158" y="130"/>
                </a:cubicBezTo>
                <a:cubicBezTo>
                  <a:pt x="158" y="131"/>
                  <a:pt x="158" y="131"/>
                  <a:pt x="158" y="131"/>
                </a:cubicBezTo>
                <a:cubicBezTo>
                  <a:pt x="159" y="130"/>
                  <a:pt x="159" y="131"/>
                  <a:pt x="159" y="130"/>
                </a:cubicBezTo>
                <a:close/>
                <a:moveTo>
                  <a:pt x="96" y="94"/>
                </a:moveTo>
                <a:cubicBezTo>
                  <a:pt x="97" y="95"/>
                  <a:pt x="97" y="95"/>
                  <a:pt x="97" y="95"/>
                </a:cubicBezTo>
                <a:cubicBezTo>
                  <a:pt x="97" y="94"/>
                  <a:pt x="98" y="96"/>
                  <a:pt x="98" y="95"/>
                </a:cubicBezTo>
                <a:cubicBezTo>
                  <a:pt x="97" y="95"/>
                  <a:pt x="97" y="94"/>
                  <a:pt x="96" y="94"/>
                </a:cubicBezTo>
                <a:close/>
                <a:moveTo>
                  <a:pt x="169" y="137"/>
                </a:moveTo>
                <a:cubicBezTo>
                  <a:pt x="168" y="137"/>
                  <a:pt x="167" y="137"/>
                  <a:pt x="168" y="137"/>
                </a:cubicBezTo>
                <a:cubicBezTo>
                  <a:pt x="168" y="137"/>
                  <a:pt x="168" y="137"/>
                  <a:pt x="168" y="137"/>
                </a:cubicBezTo>
                <a:cubicBezTo>
                  <a:pt x="168" y="137"/>
                  <a:pt x="169" y="137"/>
                  <a:pt x="169" y="137"/>
                </a:cubicBezTo>
                <a:close/>
                <a:moveTo>
                  <a:pt x="90" y="91"/>
                </a:moveTo>
                <a:cubicBezTo>
                  <a:pt x="91" y="91"/>
                  <a:pt x="91" y="91"/>
                  <a:pt x="91" y="91"/>
                </a:cubicBezTo>
                <a:cubicBezTo>
                  <a:pt x="91" y="91"/>
                  <a:pt x="90" y="91"/>
                  <a:pt x="90" y="91"/>
                </a:cubicBezTo>
                <a:close/>
                <a:moveTo>
                  <a:pt x="88" y="90"/>
                </a:moveTo>
                <a:cubicBezTo>
                  <a:pt x="89" y="91"/>
                  <a:pt x="89" y="91"/>
                  <a:pt x="90" y="91"/>
                </a:cubicBezTo>
                <a:cubicBezTo>
                  <a:pt x="89" y="91"/>
                  <a:pt x="88" y="90"/>
                  <a:pt x="88" y="90"/>
                </a:cubicBezTo>
                <a:close/>
                <a:moveTo>
                  <a:pt x="169" y="140"/>
                </a:moveTo>
                <a:cubicBezTo>
                  <a:pt x="169" y="140"/>
                  <a:pt x="170" y="140"/>
                  <a:pt x="171" y="140"/>
                </a:cubicBezTo>
                <a:cubicBezTo>
                  <a:pt x="170" y="139"/>
                  <a:pt x="169" y="139"/>
                  <a:pt x="169" y="140"/>
                </a:cubicBezTo>
                <a:close/>
                <a:moveTo>
                  <a:pt x="79" y="87"/>
                </a:move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80" y="86"/>
                  <a:pt x="79" y="87"/>
                </a:cubicBezTo>
                <a:close/>
                <a:moveTo>
                  <a:pt x="78" y="86"/>
                </a:moveTo>
                <a:cubicBezTo>
                  <a:pt x="78" y="86"/>
                  <a:pt x="79" y="87"/>
                  <a:pt x="79" y="86"/>
                </a:cubicBezTo>
                <a:cubicBezTo>
                  <a:pt x="79" y="86"/>
                  <a:pt x="77" y="86"/>
                  <a:pt x="78" y="86"/>
                </a:cubicBezTo>
                <a:close/>
                <a:moveTo>
                  <a:pt x="98" y="99"/>
                </a:moveTo>
                <a:cubicBezTo>
                  <a:pt x="99" y="99"/>
                  <a:pt x="99" y="99"/>
                  <a:pt x="100" y="99"/>
                </a:cubicBezTo>
                <a:cubicBezTo>
                  <a:pt x="99" y="99"/>
                  <a:pt x="98" y="98"/>
                  <a:pt x="98" y="99"/>
                </a:cubicBezTo>
                <a:close/>
                <a:moveTo>
                  <a:pt x="47" y="69"/>
                </a:moveTo>
                <a:cubicBezTo>
                  <a:pt x="48" y="69"/>
                  <a:pt x="48" y="70"/>
                  <a:pt x="49" y="70"/>
                </a:cubicBezTo>
                <a:cubicBezTo>
                  <a:pt x="49" y="69"/>
                  <a:pt x="48" y="69"/>
                  <a:pt x="47" y="69"/>
                </a:cubicBezTo>
                <a:close/>
                <a:moveTo>
                  <a:pt x="80" y="88"/>
                </a:moveTo>
                <a:cubicBezTo>
                  <a:pt x="80" y="87"/>
                  <a:pt x="79" y="87"/>
                  <a:pt x="79" y="87"/>
                </a:cubicBezTo>
                <a:cubicBezTo>
                  <a:pt x="79" y="87"/>
                  <a:pt x="80" y="88"/>
                  <a:pt x="80" y="88"/>
                </a:cubicBezTo>
                <a:close/>
                <a:moveTo>
                  <a:pt x="92" y="96"/>
                </a:moveTo>
                <a:cubicBezTo>
                  <a:pt x="93" y="97"/>
                  <a:pt x="94" y="97"/>
                  <a:pt x="96" y="97"/>
                </a:cubicBezTo>
                <a:cubicBezTo>
                  <a:pt x="95" y="96"/>
                  <a:pt x="93" y="96"/>
                  <a:pt x="92" y="96"/>
                </a:cubicBezTo>
                <a:close/>
                <a:moveTo>
                  <a:pt x="67" y="81"/>
                </a:moveTo>
                <a:cubicBezTo>
                  <a:pt x="67" y="80"/>
                  <a:pt x="65" y="80"/>
                  <a:pt x="66" y="80"/>
                </a:cubicBezTo>
                <a:cubicBezTo>
                  <a:pt x="65" y="79"/>
                  <a:pt x="64" y="79"/>
                  <a:pt x="63" y="79"/>
                </a:cubicBezTo>
                <a:cubicBezTo>
                  <a:pt x="64" y="79"/>
                  <a:pt x="64" y="79"/>
                  <a:pt x="65" y="79"/>
                </a:cubicBezTo>
                <a:cubicBezTo>
                  <a:pt x="63" y="79"/>
                  <a:pt x="59" y="78"/>
                  <a:pt x="56" y="77"/>
                </a:cubicBezTo>
                <a:cubicBezTo>
                  <a:pt x="60" y="79"/>
                  <a:pt x="64" y="80"/>
                  <a:pt x="67" y="81"/>
                </a:cubicBezTo>
                <a:close/>
                <a:moveTo>
                  <a:pt x="85" y="91"/>
                </a:moveTo>
                <a:cubicBezTo>
                  <a:pt x="85" y="92"/>
                  <a:pt x="86" y="91"/>
                  <a:pt x="86" y="92"/>
                </a:cubicBezTo>
                <a:cubicBezTo>
                  <a:pt x="87" y="91"/>
                  <a:pt x="85" y="91"/>
                  <a:pt x="85" y="91"/>
                </a:cubicBezTo>
                <a:close/>
                <a:moveTo>
                  <a:pt x="75" y="85"/>
                </a:moveTo>
                <a:cubicBezTo>
                  <a:pt x="74" y="85"/>
                  <a:pt x="73" y="84"/>
                  <a:pt x="71" y="84"/>
                </a:cubicBezTo>
                <a:cubicBezTo>
                  <a:pt x="73" y="85"/>
                  <a:pt x="74" y="85"/>
                  <a:pt x="75" y="85"/>
                </a:cubicBezTo>
                <a:close/>
                <a:moveTo>
                  <a:pt x="96" y="98"/>
                </a:moveTo>
                <a:cubicBezTo>
                  <a:pt x="96" y="98"/>
                  <a:pt x="96" y="98"/>
                  <a:pt x="96" y="98"/>
                </a:cubicBezTo>
                <a:cubicBezTo>
                  <a:pt x="96" y="98"/>
                  <a:pt x="96" y="98"/>
                  <a:pt x="96" y="98"/>
                </a:cubicBezTo>
                <a:cubicBezTo>
                  <a:pt x="96" y="99"/>
                  <a:pt x="96" y="98"/>
                  <a:pt x="97" y="99"/>
                </a:cubicBezTo>
                <a:cubicBezTo>
                  <a:pt x="97" y="98"/>
                  <a:pt x="96" y="98"/>
                  <a:pt x="96" y="98"/>
                </a:cubicBezTo>
                <a:close/>
                <a:moveTo>
                  <a:pt x="39" y="64"/>
                </a:moveTo>
                <a:cubicBezTo>
                  <a:pt x="37" y="63"/>
                  <a:pt x="34" y="62"/>
                  <a:pt x="31" y="62"/>
                </a:cubicBezTo>
                <a:cubicBezTo>
                  <a:pt x="34" y="63"/>
                  <a:pt x="37" y="64"/>
                  <a:pt x="39" y="64"/>
                </a:cubicBezTo>
                <a:close/>
                <a:moveTo>
                  <a:pt x="91" y="96"/>
                </a:moveTo>
                <a:cubicBezTo>
                  <a:pt x="86" y="94"/>
                  <a:pt x="82" y="93"/>
                  <a:pt x="77" y="91"/>
                </a:cubicBezTo>
                <a:cubicBezTo>
                  <a:pt x="81" y="93"/>
                  <a:pt x="84" y="93"/>
                  <a:pt x="88" y="95"/>
                </a:cubicBezTo>
                <a:cubicBezTo>
                  <a:pt x="88" y="95"/>
                  <a:pt x="87" y="95"/>
                  <a:pt x="88" y="95"/>
                </a:cubicBezTo>
                <a:cubicBezTo>
                  <a:pt x="88" y="96"/>
                  <a:pt x="88" y="95"/>
                  <a:pt x="89" y="95"/>
                </a:cubicBezTo>
                <a:cubicBezTo>
                  <a:pt x="90" y="95"/>
                  <a:pt x="90" y="96"/>
                  <a:pt x="91" y="96"/>
                </a:cubicBezTo>
                <a:cubicBezTo>
                  <a:pt x="91" y="96"/>
                  <a:pt x="92" y="96"/>
                  <a:pt x="91" y="96"/>
                </a:cubicBezTo>
                <a:close/>
                <a:moveTo>
                  <a:pt x="29" y="60"/>
                </a:moveTo>
                <a:cubicBezTo>
                  <a:pt x="28" y="60"/>
                  <a:pt x="27" y="60"/>
                  <a:pt x="27" y="60"/>
                </a:cubicBezTo>
                <a:cubicBezTo>
                  <a:pt x="27" y="60"/>
                  <a:pt x="28" y="60"/>
                  <a:pt x="29" y="60"/>
                </a:cubicBezTo>
                <a:close/>
                <a:moveTo>
                  <a:pt x="31" y="61"/>
                </a:moveTo>
                <a:cubicBezTo>
                  <a:pt x="30" y="61"/>
                  <a:pt x="29" y="61"/>
                  <a:pt x="29" y="61"/>
                </a:cubicBezTo>
                <a:cubicBezTo>
                  <a:pt x="30" y="61"/>
                  <a:pt x="30" y="62"/>
                  <a:pt x="31" y="61"/>
                </a:cubicBezTo>
                <a:close/>
                <a:moveTo>
                  <a:pt x="89" y="96"/>
                </a:moveTo>
                <a:cubicBezTo>
                  <a:pt x="88" y="96"/>
                  <a:pt x="86" y="95"/>
                  <a:pt x="85" y="95"/>
                </a:cubicBezTo>
                <a:cubicBezTo>
                  <a:pt x="87" y="96"/>
                  <a:pt x="88" y="96"/>
                  <a:pt x="89" y="96"/>
                </a:cubicBezTo>
                <a:close/>
                <a:moveTo>
                  <a:pt x="55" y="77"/>
                </a:moveTo>
                <a:cubicBezTo>
                  <a:pt x="55" y="77"/>
                  <a:pt x="56" y="77"/>
                  <a:pt x="56" y="77"/>
                </a:cubicBezTo>
                <a:cubicBezTo>
                  <a:pt x="56" y="77"/>
                  <a:pt x="55" y="76"/>
                  <a:pt x="55" y="77"/>
                </a:cubicBezTo>
                <a:close/>
                <a:moveTo>
                  <a:pt x="80" y="93"/>
                </a:moveTo>
                <a:cubicBezTo>
                  <a:pt x="81" y="94"/>
                  <a:pt x="81" y="94"/>
                  <a:pt x="82" y="94"/>
                </a:cubicBezTo>
                <a:cubicBezTo>
                  <a:pt x="81" y="94"/>
                  <a:pt x="81" y="93"/>
                  <a:pt x="80" y="93"/>
                </a:cubicBezTo>
                <a:close/>
                <a:moveTo>
                  <a:pt x="67" y="85"/>
                </a:moveTo>
                <a:cubicBezTo>
                  <a:pt x="66" y="85"/>
                  <a:pt x="65" y="85"/>
                  <a:pt x="64" y="85"/>
                </a:cubicBezTo>
                <a:cubicBezTo>
                  <a:pt x="65" y="85"/>
                  <a:pt x="66" y="86"/>
                  <a:pt x="67" y="85"/>
                </a:cubicBezTo>
                <a:close/>
                <a:moveTo>
                  <a:pt x="146" y="134"/>
                </a:moveTo>
                <a:cubicBezTo>
                  <a:pt x="147" y="135"/>
                  <a:pt x="148" y="136"/>
                  <a:pt x="149" y="135"/>
                </a:cubicBezTo>
                <a:cubicBezTo>
                  <a:pt x="148" y="134"/>
                  <a:pt x="147" y="134"/>
                  <a:pt x="146" y="134"/>
                </a:cubicBezTo>
                <a:close/>
                <a:moveTo>
                  <a:pt x="59" y="81"/>
                </a:moveTo>
                <a:cubicBezTo>
                  <a:pt x="58" y="81"/>
                  <a:pt x="58" y="81"/>
                  <a:pt x="57" y="81"/>
                </a:cubicBezTo>
                <a:cubicBezTo>
                  <a:pt x="58" y="81"/>
                  <a:pt x="58" y="81"/>
                  <a:pt x="59" y="81"/>
                </a:cubicBezTo>
                <a:close/>
                <a:moveTo>
                  <a:pt x="69" y="89"/>
                </a:moveTo>
                <a:cubicBezTo>
                  <a:pt x="70" y="89"/>
                  <a:pt x="71" y="90"/>
                  <a:pt x="71" y="89"/>
                </a:cubicBezTo>
                <a:cubicBezTo>
                  <a:pt x="71" y="89"/>
                  <a:pt x="70" y="89"/>
                  <a:pt x="69" y="89"/>
                </a:cubicBezTo>
                <a:close/>
                <a:moveTo>
                  <a:pt x="144" y="134"/>
                </a:moveTo>
                <a:cubicBezTo>
                  <a:pt x="145" y="134"/>
                  <a:pt x="146" y="135"/>
                  <a:pt x="146" y="134"/>
                </a:cubicBezTo>
                <a:cubicBezTo>
                  <a:pt x="145" y="134"/>
                  <a:pt x="145" y="134"/>
                  <a:pt x="144" y="134"/>
                </a:cubicBezTo>
                <a:close/>
                <a:moveTo>
                  <a:pt x="29" y="73"/>
                </a:moveTo>
                <a:cubicBezTo>
                  <a:pt x="29" y="73"/>
                  <a:pt x="29" y="74"/>
                  <a:pt x="30" y="73"/>
                </a:cubicBezTo>
                <a:cubicBezTo>
                  <a:pt x="29" y="73"/>
                  <a:pt x="29" y="73"/>
                  <a:pt x="29" y="73"/>
                </a:cubicBezTo>
                <a:close/>
                <a:moveTo>
                  <a:pt x="314" y="139"/>
                </a:moveTo>
                <a:cubicBezTo>
                  <a:pt x="313" y="139"/>
                  <a:pt x="314" y="138"/>
                  <a:pt x="313" y="138"/>
                </a:cubicBezTo>
                <a:cubicBezTo>
                  <a:pt x="313" y="138"/>
                  <a:pt x="313" y="139"/>
                  <a:pt x="313" y="139"/>
                </a:cubicBezTo>
                <a:cubicBezTo>
                  <a:pt x="313" y="138"/>
                  <a:pt x="312" y="138"/>
                  <a:pt x="312" y="138"/>
                </a:cubicBezTo>
                <a:cubicBezTo>
                  <a:pt x="312" y="138"/>
                  <a:pt x="313" y="138"/>
                  <a:pt x="313" y="138"/>
                </a:cubicBezTo>
                <a:cubicBezTo>
                  <a:pt x="312" y="137"/>
                  <a:pt x="312" y="137"/>
                  <a:pt x="312" y="136"/>
                </a:cubicBezTo>
                <a:cubicBezTo>
                  <a:pt x="313" y="136"/>
                  <a:pt x="314" y="136"/>
                  <a:pt x="314" y="135"/>
                </a:cubicBezTo>
                <a:cubicBezTo>
                  <a:pt x="313" y="134"/>
                  <a:pt x="313" y="135"/>
                  <a:pt x="313" y="135"/>
                </a:cubicBezTo>
                <a:cubicBezTo>
                  <a:pt x="313" y="135"/>
                  <a:pt x="313" y="134"/>
                  <a:pt x="313" y="134"/>
                </a:cubicBezTo>
                <a:cubicBezTo>
                  <a:pt x="314" y="135"/>
                  <a:pt x="313" y="133"/>
                  <a:pt x="314" y="133"/>
                </a:cubicBezTo>
                <a:cubicBezTo>
                  <a:pt x="314" y="134"/>
                  <a:pt x="314" y="134"/>
                  <a:pt x="315" y="135"/>
                </a:cubicBezTo>
                <a:cubicBezTo>
                  <a:pt x="314" y="135"/>
                  <a:pt x="314" y="134"/>
                  <a:pt x="314" y="135"/>
                </a:cubicBezTo>
                <a:cubicBezTo>
                  <a:pt x="315" y="135"/>
                  <a:pt x="314" y="136"/>
                  <a:pt x="314" y="137"/>
                </a:cubicBezTo>
                <a:cubicBezTo>
                  <a:pt x="314" y="137"/>
                  <a:pt x="314" y="137"/>
                  <a:pt x="315" y="138"/>
                </a:cubicBezTo>
                <a:cubicBezTo>
                  <a:pt x="315" y="138"/>
                  <a:pt x="315" y="137"/>
                  <a:pt x="315" y="137"/>
                </a:cubicBezTo>
                <a:cubicBezTo>
                  <a:pt x="316" y="138"/>
                  <a:pt x="315" y="139"/>
                  <a:pt x="316" y="140"/>
                </a:cubicBezTo>
                <a:cubicBezTo>
                  <a:pt x="316" y="139"/>
                  <a:pt x="317" y="139"/>
                  <a:pt x="317" y="139"/>
                </a:cubicBezTo>
                <a:cubicBezTo>
                  <a:pt x="316" y="139"/>
                  <a:pt x="316" y="138"/>
                  <a:pt x="316" y="138"/>
                </a:cubicBezTo>
                <a:cubicBezTo>
                  <a:pt x="316" y="138"/>
                  <a:pt x="317" y="138"/>
                  <a:pt x="317" y="137"/>
                </a:cubicBezTo>
                <a:cubicBezTo>
                  <a:pt x="316" y="137"/>
                  <a:pt x="316" y="137"/>
                  <a:pt x="315" y="137"/>
                </a:cubicBezTo>
                <a:cubicBezTo>
                  <a:pt x="315" y="136"/>
                  <a:pt x="316" y="136"/>
                  <a:pt x="316" y="135"/>
                </a:cubicBezTo>
                <a:cubicBezTo>
                  <a:pt x="316" y="135"/>
                  <a:pt x="317" y="135"/>
                  <a:pt x="317" y="135"/>
                </a:cubicBezTo>
                <a:cubicBezTo>
                  <a:pt x="317" y="135"/>
                  <a:pt x="317" y="134"/>
                  <a:pt x="317" y="134"/>
                </a:cubicBezTo>
                <a:cubicBezTo>
                  <a:pt x="316" y="133"/>
                  <a:pt x="314" y="133"/>
                  <a:pt x="315" y="132"/>
                </a:cubicBezTo>
                <a:cubicBezTo>
                  <a:pt x="314" y="131"/>
                  <a:pt x="314" y="131"/>
                  <a:pt x="314" y="130"/>
                </a:cubicBezTo>
                <a:cubicBezTo>
                  <a:pt x="314" y="130"/>
                  <a:pt x="315" y="130"/>
                  <a:pt x="315" y="130"/>
                </a:cubicBezTo>
                <a:cubicBezTo>
                  <a:pt x="315" y="130"/>
                  <a:pt x="315" y="131"/>
                  <a:pt x="315" y="131"/>
                </a:cubicBezTo>
                <a:cubicBezTo>
                  <a:pt x="315" y="131"/>
                  <a:pt x="316" y="131"/>
                  <a:pt x="316" y="130"/>
                </a:cubicBezTo>
                <a:cubicBezTo>
                  <a:pt x="316" y="130"/>
                  <a:pt x="316" y="131"/>
                  <a:pt x="316" y="131"/>
                </a:cubicBezTo>
                <a:cubicBezTo>
                  <a:pt x="317" y="131"/>
                  <a:pt x="317" y="131"/>
                  <a:pt x="317" y="130"/>
                </a:cubicBezTo>
                <a:cubicBezTo>
                  <a:pt x="317" y="130"/>
                  <a:pt x="317" y="130"/>
                  <a:pt x="316" y="130"/>
                </a:cubicBezTo>
                <a:cubicBezTo>
                  <a:pt x="316" y="130"/>
                  <a:pt x="316" y="129"/>
                  <a:pt x="317" y="129"/>
                </a:cubicBezTo>
                <a:cubicBezTo>
                  <a:pt x="317" y="130"/>
                  <a:pt x="317" y="130"/>
                  <a:pt x="318" y="130"/>
                </a:cubicBezTo>
                <a:cubicBezTo>
                  <a:pt x="317" y="131"/>
                  <a:pt x="317" y="131"/>
                  <a:pt x="317" y="131"/>
                </a:cubicBezTo>
                <a:cubicBezTo>
                  <a:pt x="318" y="131"/>
                  <a:pt x="318" y="131"/>
                  <a:pt x="318" y="131"/>
                </a:cubicBezTo>
                <a:cubicBezTo>
                  <a:pt x="319" y="131"/>
                  <a:pt x="319" y="131"/>
                  <a:pt x="319" y="130"/>
                </a:cubicBezTo>
                <a:cubicBezTo>
                  <a:pt x="319" y="129"/>
                  <a:pt x="320" y="129"/>
                  <a:pt x="320" y="129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7"/>
                  <a:pt x="321" y="127"/>
                  <a:pt x="321" y="126"/>
                </a:cubicBezTo>
                <a:cubicBezTo>
                  <a:pt x="320" y="127"/>
                  <a:pt x="320" y="126"/>
                  <a:pt x="320" y="126"/>
                </a:cubicBezTo>
                <a:cubicBezTo>
                  <a:pt x="320" y="125"/>
                  <a:pt x="320" y="125"/>
                  <a:pt x="320" y="125"/>
                </a:cubicBezTo>
                <a:cubicBezTo>
                  <a:pt x="320" y="125"/>
                  <a:pt x="320" y="125"/>
                  <a:pt x="320" y="125"/>
                </a:cubicBezTo>
                <a:cubicBezTo>
                  <a:pt x="320" y="124"/>
                  <a:pt x="319" y="125"/>
                  <a:pt x="319" y="125"/>
                </a:cubicBezTo>
                <a:cubicBezTo>
                  <a:pt x="319" y="125"/>
                  <a:pt x="318" y="125"/>
                  <a:pt x="318" y="125"/>
                </a:cubicBezTo>
                <a:cubicBezTo>
                  <a:pt x="319" y="124"/>
                  <a:pt x="319" y="124"/>
                  <a:pt x="320" y="124"/>
                </a:cubicBezTo>
                <a:cubicBezTo>
                  <a:pt x="319" y="124"/>
                  <a:pt x="319" y="123"/>
                  <a:pt x="318" y="123"/>
                </a:cubicBezTo>
                <a:cubicBezTo>
                  <a:pt x="319" y="123"/>
                  <a:pt x="318" y="122"/>
                  <a:pt x="318" y="122"/>
                </a:cubicBezTo>
                <a:cubicBezTo>
                  <a:pt x="319" y="122"/>
                  <a:pt x="319" y="122"/>
                  <a:pt x="319" y="122"/>
                </a:cubicBezTo>
                <a:cubicBezTo>
                  <a:pt x="320" y="122"/>
                  <a:pt x="320" y="121"/>
                  <a:pt x="320" y="121"/>
                </a:cubicBezTo>
                <a:cubicBezTo>
                  <a:pt x="320" y="122"/>
                  <a:pt x="321" y="121"/>
                  <a:pt x="321" y="121"/>
                </a:cubicBezTo>
                <a:cubicBezTo>
                  <a:pt x="321" y="122"/>
                  <a:pt x="321" y="122"/>
                  <a:pt x="321" y="122"/>
                </a:cubicBezTo>
                <a:cubicBezTo>
                  <a:pt x="320" y="122"/>
                  <a:pt x="319" y="122"/>
                  <a:pt x="319" y="123"/>
                </a:cubicBezTo>
                <a:cubicBezTo>
                  <a:pt x="320" y="123"/>
                  <a:pt x="320" y="124"/>
                  <a:pt x="320" y="123"/>
                </a:cubicBezTo>
                <a:cubicBezTo>
                  <a:pt x="320" y="124"/>
                  <a:pt x="322" y="125"/>
                  <a:pt x="321" y="125"/>
                </a:cubicBezTo>
                <a:cubicBezTo>
                  <a:pt x="321" y="126"/>
                  <a:pt x="320" y="125"/>
                  <a:pt x="320" y="126"/>
                </a:cubicBezTo>
                <a:cubicBezTo>
                  <a:pt x="320" y="126"/>
                  <a:pt x="321" y="126"/>
                  <a:pt x="321" y="126"/>
                </a:cubicBezTo>
                <a:cubicBezTo>
                  <a:pt x="321" y="127"/>
                  <a:pt x="321" y="127"/>
                  <a:pt x="321" y="128"/>
                </a:cubicBezTo>
                <a:cubicBezTo>
                  <a:pt x="322" y="128"/>
                  <a:pt x="322" y="127"/>
                  <a:pt x="322" y="128"/>
                </a:cubicBezTo>
                <a:cubicBezTo>
                  <a:pt x="322" y="128"/>
                  <a:pt x="322" y="129"/>
                  <a:pt x="322" y="129"/>
                </a:cubicBezTo>
                <a:cubicBezTo>
                  <a:pt x="323" y="128"/>
                  <a:pt x="323" y="128"/>
                  <a:pt x="323" y="128"/>
                </a:cubicBezTo>
                <a:cubicBezTo>
                  <a:pt x="322" y="128"/>
                  <a:pt x="322" y="128"/>
                  <a:pt x="322" y="127"/>
                </a:cubicBezTo>
                <a:cubicBezTo>
                  <a:pt x="322" y="127"/>
                  <a:pt x="323" y="128"/>
                  <a:pt x="323" y="127"/>
                </a:cubicBezTo>
                <a:cubicBezTo>
                  <a:pt x="323" y="127"/>
                  <a:pt x="322" y="127"/>
                  <a:pt x="323" y="127"/>
                </a:cubicBezTo>
                <a:cubicBezTo>
                  <a:pt x="323" y="127"/>
                  <a:pt x="324" y="127"/>
                  <a:pt x="325" y="127"/>
                </a:cubicBezTo>
                <a:cubicBezTo>
                  <a:pt x="324" y="127"/>
                  <a:pt x="324" y="127"/>
                  <a:pt x="323" y="128"/>
                </a:cubicBezTo>
                <a:cubicBezTo>
                  <a:pt x="324" y="128"/>
                  <a:pt x="324" y="128"/>
                  <a:pt x="325" y="128"/>
                </a:cubicBezTo>
                <a:cubicBezTo>
                  <a:pt x="325" y="128"/>
                  <a:pt x="325" y="127"/>
                  <a:pt x="325" y="127"/>
                </a:cubicBezTo>
                <a:cubicBezTo>
                  <a:pt x="326" y="127"/>
                  <a:pt x="326" y="127"/>
                  <a:pt x="327" y="127"/>
                </a:cubicBezTo>
                <a:cubicBezTo>
                  <a:pt x="326" y="127"/>
                  <a:pt x="326" y="127"/>
                  <a:pt x="326" y="127"/>
                </a:cubicBezTo>
                <a:cubicBezTo>
                  <a:pt x="327" y="126"/>
                  <a:pt x="326" y="125"/>
                  <a:pt x="326" y="124"/>
                </a:cubicBezTo>
                <a:cubicBezTo>
                  <a:pt x="326" y="124"/>
                  <a:pt x="325" y="124"/>
                  <a:pt x="325" y="123"/>
                </a:cubicBezTo>
                <a:cubicBezTo>
                  <a:pt x="325" y="124"/>
                  <a:pt x="326" y="124"/>
                  <a:pt x="325" y="124"/>
                </a:cubicBezTo>
                <a:cubicBezTo>
                  <a:pt x="325" y="124"/>
                  <a:pt x="324" y="124"/>
                  <a:pt x="324" y="124"/>
                </a:cubicBezTo>
                <a:cubicBezTo>
                  <a:pt x="324" y="124"/>
                  <a:pt x="323" y="124"/>
                  <a:pt x="324" y="123"/>
                </a:cubicBezTo>
                <a:cubicBezTo>
                  <a:pt x="324" y="123"/>
                  <a:pt x="325" y="123"/>
                  <a:pt x="325" y="122"/>
                </a:cubicBezTo>
                <a:cubicBezTo>
                  <a:pt x="326" y="122"/>
                  <a:pt x="325" y="123"/>
                  <a:pt x="326" y="123"/>
                </a:cubicBezTo>
                <a:cubicBezTo>
                  <a:pt x="326" y="122"/>
                  <a:pt x="325" y="122"/>
                  <a:pt x="326" y="121"/>
                </a:cubicBezTo>
                <a:cubicBezTo>
                  <a:pt x="325" y="121"/>
                  <a:pt x="325" y="121"/>
                  <a:pt x="325" y="121"/>
                </a:cubicBezTo>
                <a:cubicBezTo>
                  <a:pt x="325" y="121"/>
                  <a:pt x="324" y="121"/>
                  <a:pt x="324" y="121"/>
                </a:cubicBezTo>
                <a:cubicBezTo>
                  <a:pt x="324" y="121"/>
                  <a:pt x="323" y="120"/>
                  <a:pt x="323" y="120"/>
                </a:cubicBezTo>
                <a:cubicBezTo>
                  <a:pt x="323" y="120"/>
                  <a:pt x="323" y="121"/>
                  <a:pt x="323" y="121"/>
                </a:cubicBezTo>
                <a:cubicBezTo>
                  <a:pt x="322" y="120"/>
                  <a:pt x="321" y="119"/>
                  <a:pt x="321" y="119"/>
                </a:cubicBezTo>
                <a:cubicBezTo>
                  <a:pt x="321" y="120"/>
                  <a:pt x="321" y="120"/>
                  <a:pt x="321" y="121"/>
                </a:cubicBezTo>
                <a:cubicBezTo>
                  <a:pt x="320" y="120"/>
                  <a:pt x="320" y="120"/>
                  <a:pt x="320" y="119"/>
                </a:cubicBezTo>
                <a:cubicBezTo>
                  <a:pt x="320" y="119"/>
                  <a:pt x="320" y="118"/>
                  <a:pt x="320" y="118"/>
                </a:cubicBezTo>
                <a:cubicBezTo>
                  <a:pt x="320" y="118"/>
                  <a:pt x="319" y="118"/>
                  <a:pt x="319" y="119"/>
                </a:cubicBezTo>
                <a:cubicBezTo>
                  <a:pt x="319" y="119"/>
                  <a:pt x="319" y="119"/>
                  <a:pt x="319" y="119"/>
                </a:cubicBezTo>
                <a:cubicBezTo>
                  <a:pt x="319" y="120"/>
                  <a:pt x="319" y="120"/>
                  <a:pt x="318" y="120"/>
                </a:cubicBezTo>
                <a:cubicBezTo>
                  <a:pt x="319" y="118"/>
                  <a:pt x="317" y="117"/>
                  <a:pt x="319" y="116"/>
                </a:cubicBezTo>
                <a:cubicBezTo>
                  <a:pt x="319" y="117"/>
                  <a:pt x="319" y="117"/>
                  <a:pt x="319" y="117"/>
                </a:cubicBezTo>
                <a:cubicBezTo>
                  <a:pt x="319" y="116"/>
                  <a:pt x="321" y="118"/>
                  <a:pt x="321" y="117"/>
                </a:cubicBezTo>
                <a:cubicBezTo>
                  <a:pt x="321" y="117"/>
                  <a:pt x="321" y="117"/>
                  <a:pt x="321" y="117"/>
                </a:cubicBezTo>
                <a:cubicBezTo>
                  <a:pt x="320" y="116"/>
                  <a:pt x="320" y="117"/>
                  <a:pt x="320" y="116"/>
                </a:cubicBezTo>
                <a:cubicBezTo>
                  <a:pt x="320" y="116"/>
                  <a:pt x="319" y="116"/>
                  <a:pt x="320" y="115"/>
                </a:cubicBezTo>
                <a:cubicBezTo>
                  <a:pt x="319" y="115"/>
                  <a:pt x="319" y="115"/>
                  <a:pt x="319" y="114"/>
                </a:cubicBezTo>
                <a:cubicBezTo>
                  <a:pt x="319" y="114"/>
                  <a:pt x="319" y="114"/>
                  <a:pt x="319" y="114"/>
                </a:cubicBezTo>
                <a:cubicBezTo>
                  <a:pt x="319" y="113"/>
                  <a:pt x="320" y="113"/>
                  <a:pt x="320" y="113"/>
                </a:cubicBezTo>
                <a:cubicBezTo>
                  <a:pt x="321" y="114"/>
                  <a:pt x="320" y="115"/>
                  <a:pt x="321" y="115"/>
                </a:cubicBezTo>
                <a:cubicBezTo>
                  <a:pt x="321" y="115"/>
                  <a:pt x="321" y="115"/>
                  <a:pt x="321" y="115"/>
                </a:cubicBezTo>
                <a:cubicBezTo>
                  <a:pt x="321" y="114"/>
                  <a:pt x="321" y="113"/>
                  <a:pt x="320" y="112"/>
                </a:cubicBezTo>
                <a:cubicBezTo>
                  <a:pt x="319" y="112"/>
                  <a:pt x="319" y="112"/>
                  <a:pt x="318" y="111"/>
                </a:cubicBezTo>
                <a:cubicBezTo>
                  <a:pt x="317" y="112"/>
                  <a:pt x="318" y="112"/>
                  <a:pt x="317" y="112"/>
                </a:cubicBezTo>
                <a:cubicBezTo>
                  <a:pt x="317" y="112"/>
                  <a:pt x="317" y="112"/>
                  <a:pt x="317" y="111"/>
                </a:cubicBezTo>
                <a:cubicBezTo>
                  <a:pt x="317" y="111"/>
                  <a:pt x="317" y="110"/>
                  <a:pt x="318" y="110"/>
                </a:cubicBezTo>
                <a:cubicBezTo>
                  <a:pt x="317" y="110"/>
                  <a:pt x="316" y="109"/>
                  <a:pt x="316" y="108"/>
                </a:cubicBezTo>
                <a:cubicBezTo>
                  <a:pt x="315" y="109"/>
                  <a:pt x="315" y="109"/>
                  <a:pt x="314" y="108"/>
                </a:cubicBezTo>
                <a:cubicBezTo>
                  <a:pt x="314" y="108"/>
                  <a:pt x="314" y="108"/>
                  <a:pt x="314" y="109"/>
                </a:cubicBezTo>
                <a:cubicBezTo>
                  <a:pt x="314" y="109"/>
                  <a:pt x="314" y="109"/>
                  <a:pt x="313" y="109"/>
                </a:cubicBezTo>
                <a:cubicBezTo>
                  <a:pt x="313" y="108"/>
                  <a:pt x="312" y="108"/>
                  <a:pt x="312" y="107"/>
                </a:cubicBezTo>
                <a:cubicBezTo>
                  <a:pt x="311" y="107"/>
                  <a:pt x="312" y="108"/>
                  <a:pt x="311" y="108"/>
                </a:cubicBezTo>
                <a:cubicBezTo>
                  <a:pt x="311" y="108"/>
                  <a:pt x="311" y="107"/>
                  <a:pt x="310" y="107"/>
                </a:cubicBezTo>
                <a:cubicBezTo>
                  <a:pt x="310" y="107"/>
                  <a:pt x="310" y="107"/>
                  <a:pt x="310" y="107"/>
                </a:cubicBezTo>
                <a:cubicBezTo>
                  <a:pt x="310" y="108"/>
                  <a:pt x="311" y="108"/>
                  <a:pt x="311" y="108"/>
                </a:cubicBezTo>
                <a:cubicBezTo>
                  <a:pt x="310" y="108"/>
                  <a:pt x="310" y="108"/>
                  <a:pt x="309" y="108"/>
                </a:cubicBezTo>
                <a:cubicBezTo>
                  <a:pt x="309" y="107"/>
                  <a:pt x="309" y="108"/>
                  <a:pt x="309" y="107"/>
                </a:cubicBezTo>
                <a:cubicBezTo>
                  <a:pt x="308" y="107"/>
                  <a:pt x="308" y="106"/>
                  <a:pt x="307" y="106"/>
                </a:cubicBezTo>
                <a:cubicBezTo>
                  <a:pt x="307" y="105"/>
                  <a:pt x="307" y="105"/>
                  <a:pt x="307" y="104"/>
                </a:cubicBezTo>
                <a:cubicBezTo>
                  <a:pt x="306" y="105"/>
                  <a:pt x="306" y="105"/>
                  <a:pt x="306" y="106"/>
                </a:cubicBezTo>
                <a:cubicBezTo>
                  <a:pt x="306" y="106"/>
                  <a:pt x="306" y="106"/>
                  <a:pt x="306" y="105"/>
                </a:cubicBezTo>
                <a:cubicBezTo>
                  <a:pt x="305" y="106"/>
                  <a:pt x="306" y="106"/>
                  <a:pt x="305" y="107"/>
                </a:cubicBezTo>
                <a:cubicBezTo>
                  <a:pt x="305" y="106"/>
                  <a:pt x="304" y="107"/>
                  <a:pt x="304" y="106"/>
                </a:cubicBezTo>
                <a:cubicBezTo>
                  <a:pt x="303" y="107"/>
                  <a:pt x="303" y="107"/>
                  <a:pt x="302" y="107"/>
                </a:cubicBezTo>
                <a:cubicBezTo>
                  <a:pt x="302" y="107"/>
                  <a:pt x="302" y="106"/>
                  <a:pt x="302" y="106"/>
                </a:cubicBezTo>
                <a:cubicBezTo>
                  <a:pt x="303" y="106"/>
                  <a:pt x="303" y="106"/>
                  <a:pt x="303" y="106"/>
                </a:cubicBezTo>
                <a:cubicBezTo>
                  <a:pt x="302" y="105"/>
                  <a:pt x="302" y="105"/>
                  <a:pt x="302" y="104"/>
                </a:cubicBezTo>
                <a:cubicBezTo>
                  <a:pt x="302" y="104"/>
                  <a:pt x="302" y="104"/>
                  <a:pt x="303" y="104"/>
                </a:cubicBezTo>
                <a:cubicBezTo>
                  <a:pt x="303" y="105"/>
                  <a:pt x="303" y="105"/>
                  <a:pt x="303" y="105"/>
                </a:cubicBezTo>
                <a:cubicBezTo>
                  <a:pt x="303" y="105"/>
                  <a:pt x="303" y="105"/>
                  <a:pt x="303" y="106"/>
                </a:cubicBezTo>
                <a:cubicBezTo>
                  <a:pt x="304" y="105"/>
                  <a:pt x="304" y="105"/>
                  <a:pt x="305" y="106"/>
                </a:cubicBezTo>
                <a:cubicBezTo>
                  <a:pt x="305" y="105"/>
                  <a:pt x="304" y="105"/>
                  <a:pt x="305" y="104"/>
                </a:cubicBezTo>
                <a:cubicBezTo>
                  <a:pt x="305" y="105"/>
                  <a:pt x="305" y="105"/>
                  <a:pt x="305" y="105"/>
                </a:cubicBezTo>
                <a:cubicBezTo>
                  <a:pt x="305" y="105"/>
                  <a:pt x="305" y="105"/>
                  <a:pt x="306" y="105"/>
                </a:cubicBezTo>
                <a:cubicBezTo>
                  <a:pt x="306" y="105"/>
                  <a:pt x="306" y="105"/>
                  <a:pt x="306" y="104"/>
                </a:cubicBezTo>
                <a:cubicBezTo>
                  <a:pt x="305" y="104"/>
                  <a:pt x="306" y="103"/>
                  <a:pt x="305" y="103"/>
                </a:cubicBezTo>
                <a:cubicBezTo>
                  <a:pt x="305" y="103"/>
                  <a:pt x="305" y="103"/>
                  <a:pt x="305" y="103"/>
                </a:cubicBezTo>
                <a:cubicBezTo>
                  <a:pt x="305" y="103"/>
                  <a:pt x="305" y="103"/>
                  <a:pt x="304" y="102"/>
                </a:cubicBezTo>
                <a:cubicBezTo>
                  <a:pt x="303" y="103"/>
                  <a:pt x="303" y="103"/>
                  <a:pt x="303" y="103"/>
                </a:cubicBezTo>
                <a:cubicBezTo>
                  <a:pt x="302" y="103"/>
                  <a:pt x="303" y="102"/>
                  <a:pt x="302" y="102"/>
                </a:cubicBezTo>
                <a:cubicBezTo>
                  <a:pt x="302" y="102"/>
                  <a:pt x="302" y="103"/>
                  <a:pt x="301" y="103"/>
                </a:cubicBezTo>
                <a:cubicBezTo>
                  <a:pt x="300" y="102"/>
                  <a:pt x="299" y="101"/>
                  <a:pt x="299" y="100"/>
                </a:cubicBezTo>
                <a:cubicBezTo>
                  <a:pt x="299" y="101"/>
                  <a:pt x="298" y="102"/>
                  <a:pt x="297" y="101"/>
                </a:cubicBezTo>
                <a:cubicBezTo>
                  <a:pt x="298" y="100"/>
                  <a:pt x="298" y="100"/>
                  <a:pt x="299" y="100"/>
                </a:cubicBezTo>
                <a:cubicBezTo>
                  <a:pt x="299" y="99"/>
                  <a:pt x="299" y="99"/>
                  <a:pt x="299" y="99"/>
                </a:cubicBezTo>
                <a:cubicBezTo>
                  <a:pt x="299" y="99"/>
                  <a:pt x="298" y="99"/>
                  <a:pt x="298" y="98"/>
                </a:cubicBezTo>
                <a:cubicBezTo>
                  <a:pt x="298" y="99"/>
                  <a:pt x="298" y="100"/>
                  <a:pt x="297" y="101"/>
                </a:cubicBezTo>
                <a:cubicBezTo>
                  <a:pt x="297" y="100"/>
                  <a:pt x="296" y="100"/>
                  <a:pt x="296" y="100"/>
                </a:cubicBezTo>
                <a:cubicBezTo>
                  <a:pt x="297" y="101"/>
                  <a:pt x="297" y="101"/>
                  <a:pt x="297" y="101"/>
                </a:cubicBezTo>
                <a:cubicBezTo>
                  <a:pt x="296" y="101"/>
                  <a:pt x="296" y="100"/>
                  <a:pt x="296" y="100"/>
                </a:cubicBezTo>
                <a:cubicBezTo>
                  <a:pt x="295" y="100"/>
                  <a:pt x="295" y="100"/>
                  <a:pt x="295" y="100"/>
                </a:cubicBezTo>
                <a:cubicBezTo>
                  <a:pt x="295" y="100"/>
                  <a:pt x="296" y="101"/>
                  <a:pt x="296" y="101"/>
                </a:cubicBezTo>
                <a:cubicBezTo>
                  <a:pt x="296" y="101"/>
                  <a:pt x="295" y="102"/>
                  <a:pt x="295" y="101"/>
                </a:cubicBezTo>
                <a:cubicBezTo>
                  <a:pt x="295" y="100"/>
                  <a:pt x="294" y="101"/>
                  <a:pt x="293" y="101"/>
                </a:cubicBezTo>
                <a:cubicBezTo>
                  <a:pt x="293" y="100"/>
                  <a:pt x="294" y="99"/>
                  <a:pt x="295" y="99"/>
                </a:cubicBezTo>
                <a:cubicBezTo>
                  <a:pt x="295" y="99"/>
                  <a:pt x="295" y="99"/>
                  <a:pt x="295" y="98"/>
                </a:cubicBezTo>
                <a:cubicBezTo>
                  <a:pt x="294" y="98"/>
                  <a:pt x="294" y="98"/>
                  <a:pt x="294" y="98"/>
                </a:cubicBezTo>
                <a:cubicBezTo>
                  <a:pt x="293" y="99"/>
                  <a:pt x="294" y="99"/>
                  <a:pt x="293" y="99"/>
                </a:cubicBezTo>
                <a:cubicBezTo>
                  <a:pt x="293" y="99"/>
                  <a:pt x="293" y="99"/>
                  <a:pt x="293" y="100"/>
                </a:cubicBezTo>
                <a:cubicBezTo>
                  <a:pt x="292" y="99"/>
                  <a:pt x="292" y="98"/>
                  <a:pt x="293" y="98"/>
                </a:cubicBezTo>
                <a:cubicBezTo>
                  <a:pt x="292" y="98"/>
                  <a:pt x="293" y="97"/>
                  <a:pt x="292" y="96"/>
                </a:cubicBezTo>
                <a:cubicBezTo>
                  <a:pt x="292" y="96"/>
                  <a:pt x="292" y="97"/>
                  <a:pt x="292" y="97"/>
                </a:cubicBezTo>
                <a:cubicBezTo>
                  <a:pt x="292" y="98"/>
                  <a:pt x="291" y="98"/>
                  <a:pt x="291" y="98"/>
                </a:cubicBezTo>
                <a:cubicBezTo>
                  <a:pt x="291" y="98"/>
                  <a:pt x="290" y="97"/>
                  <a:pt x="290" y="97"/>
                </a:cubicBezTo>
                <a:cubicBezTo>
                  <a:pt x="291" y="97"/>
                  <a:pt x="291" y="98"/>
                  <a:pt x="291" y="97"/>
                </a:cubicBezTo>
                <a:cubicBezTo>
                  <a:pt x="291" y="97"/>
                  <a:pt x="291" y="96"/>
                  <a:pt x="291" y="96"/>
                </a:cubicBezTo>
                <a:cubicBezTo>
                  <a:pt x="291" y="96"/>
                  <a:pt x="291" y="96"/>
                  <a:pt x="290" y="96"/>
                </a:cubicBezTo>
                <a:cubicBezTo>
                  <a:pt x="290" y="95"/>
                  <a:pt x="290" y="94"/>
                  <a:pt x="290" y="93"/>
                </a:cubicBezTo>
                <a:cubicBezTo>
                  <a:pt x="289" y="93"/>
                  <a:pt x="289" y="94"/>
                  <a:pt x="289" y="94"/>
                </a:cubicBezTo>
                <a:cubicBezTo>
                  <a:pt x="289" y="94"/>
                  <a:pt x="289" y="93"/>
                  <a:pt x="289" y="93"/>
                </a:cubicBezTo>
                <a:cubicBezTo>
                  <a:pt x="289" y="93"/>
                  <a:pt x="288" y="93"/>
                  <a:pt x="288" y="93"/>
                </a:cubicBezTo>
                <a:cubicBezTo>
                  <a:pt x="288" y="93"/>
                  <a:pt x="288" y="94"/>
                  <a:pt x="288" y="94"/>
                </a:cubicBezTo>
                <a:cubicBezTo>
                  <a:pt x="289" y="95"/>
                  <a:pt x="290" y="95"/>
                  <a:pt x="290" y="96"/>
                </a:cubicBezTo>
                <a:cubicBezTo>
                  <a:pt x="289" y="96"/>
                  <a:pt x="290" y="96"/>
                  <a:pt x="289" y="97"/>
                </a:cubicBezTo>
                <a:cubicBezTo>
                  <a:pt x="289" y="96"/>
                  <a:pt x="289" y="94"/>
                  <a:pt x="288" y="95"/>
                </a:cubicBezTo>
                <a:cubicBezTo>
                  <a:pt x="288" y="95"/>
                  <a:pt x="288" y="95"/>
                  <a:pt x="288" y="95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5"/>
                  <a:pt x="287" y="94"/>
                  <a:pt x="288" y="94"/>
                </a:cubicBezTo>
                <a:cubicBezTo>
                  <a:pt x="288" y="93"/>
                  <a:pt x="287" y="94"/>
                  <a:pt x="287" y="94"/>
                </a:cubicBezTo>
                <a:cubicBezTo>
                  <a:pt x="287" y="94"/>
                  <a:pt x="287" y="94"/>
                  <a:pt x="287" y="95"/>
                </a:cubicBezTo>
                <a:cubicBezTo>
                  <a:pt x="287" y="94"/>
                  <a:pt x="286" y="95"/>
                  <a:pt x="285" y="94"/>
                </a:cubicBezTo>
                <a:cubicBezTo>
                  <a:pt x="285" y="95"/>
                  <a:pt x="286" y="95"/>
                  <a:pt x="286" y="95"/>
                </a:cubicBezTo>
                <a:cubicBezTo>
                  <a:pt x="285" y="94"/>
                  <a:pt x="285" y="94"/>
                  <a:pt x="284" y="94"/>
                </a:cubicBezTo>
                <a:cubicBezTo>
                  <a:pt x="284" y="94"/>
                  <a:pt x="284" y="94"/>
                  <a:pt x="284" y="93"/>
                </a:cubicBezTo>
                <a:cubicBezTo>
                  <a:pt x="283" y="94"/>
                  <a:pt x="284" y="94"/>
                  <a:pt x="284" y="94"/>
                </a:cubicBezTo>
                <a:cubicBezTo>
                  <a:pt x="284" y="94"/>
                  <a:pt x="283" y="94"/>
                  <a:pt x="283" y="94"/>
                </a:cubicBezTo>
                <a:cubicBezTo>
                  <a:pt x="282" y="94"/>
                  <a:pt x="282" y="94"/>
                  <a:pt x="281" y="94"/>
                </a:cubicBezTo>
                <a:cubicBezTo>
                  <a:pt x="281" y="94"/>
                  <a:pt x="280" y="93"/>
                  <a:pt x="280" y="93"/>
                </a:cubicBezTo>
                <a:cubicBezTo>
                  <a:pt x="280" y="94"/>
                  <a:pt x="279" y="93"/>
                  <a:pt x="279" y="94"/>
                </a:cubicBezTo>
                <a:cubicBezTo>
                  <a:pt x="279" y="94"/>
                  <a:pt x="279" y="93"/>
                  <a:pt x="279" y="94"/>
                </a:cubicBezTo>
                <a:cubicBezTo>
                  <a:pt x="278" y="95"/>
                  <a:pt x="277" y="92"/>
                  <a:pt x="276" y="92"/>
                </a:cubicBezTo>
                <a:cubicBezTo>
                  <a:pt x="277" y="91"/>
                  <a:pt x="277" y="91"/>
                  <a:pt x="277" y="91"/>
                </a:cubicBezTo>
                <a:cubicBezTo>
                  <a:pt x="276" y="91"/>
                  <a:pt x="276" y="91"/>
                  <a:pt x="276" y="91"/>
                </a:cubicBezTo>
                <a:cubicBezTo>
                  <a:pt x="276" y="91"/>
                  <a:pt x="276" y="90"/>
                  <a:pt x="276" y="89"/>
                </a:cubicBezTo>
                <a:cubicBezTo>
                  <a:pt x="277" y="89"/>
                  <a:pt x="276" y="89"/>
                  <a:pt x="276" y="89"/>
                </a:cubicBezTo>
                <a:cubicBezTo>
                  <a:pt x="276" y="88"/>
                  <a:pt x="276" y="88"/>
                  <a:pt x="277" y="87"/>
                </a:cubicBezTo>
                <a:cubicBezTo>
                  <a:pt x="276" y="87"/>
                  <a:pt x="276" y="86"/>
                  <a:pt x="275" y="86"/>
                </a:cubicBezTo>
                <a:cubicBezTo>
                  <a:pt x="275" y="86"/>
                  <a:pt x="275" y="86"/>
                  <a:pt x="275" y="87"/>
                </a:cubicBezTo>
                <a:cubicBezTo>
                  <a:pt x="275" y="87"/>
                  <a:pt x="276" y="87"/>
                  <a:pt x="276" y="87"/>
                </a:cubicBezTo>
                <a:cubicBezTo>
                  <a:pt x="276" y="87"/>
                  <a:pt x="276" y="87"/>
                  <a:pt x="276" y="88"/>
                </a:cubicBezTo>
                <a:cubicBezTo>
                  <a:pt x="276" y="88"/>
                  <a:pt x="275" y="88"/>
                  <a:pt x="274" y="88"/>
                </a:cubicBezTo>
                <a:cubicBezTo>
                  <a:pt x="274" y="88"/>
                  <a:pt x="275" y="89"/>
                  <a:pt x="274" y="90"/>
                </a:cubicBezTo>
                <a:cubicBezTo>
                  <a:pt x="274" y="89"/>
                  <a:pt x="273" y="90"/>
                  <a:pt x="273" y="89"/>
                </a:cubicBezTo>
                <a:cubicBezTo>
                  <a:pt x="274" y="89"/>
                  <a:pt x="273" y="87"/>
                  <a:pt x="272" y="87"/>
                </a:cubicBezTo>
                <a:cubicBezTo>
                  <a:pt x="272" y="88"/>
                  <a:pt x="272" y="89"/>
                  <a:pt x="271" y="89"/>
                </a:cubicBezTo>
                <a:cubicBezTo>
                  <a:pt x="271" y="88"/>
                  <a:pt x="270" y="88"/>
                  <a:pt x="270" y="87"/>
                </a:cubicBezTo>
                <a:cubicBezTo>
                  <a:pt x="270" y="87"/>
                  <a:pt x="270" y="87"/>
                  <a:pt x="270" y="87"/>
                </a:cubicBezTo>
                <a:cubicBezTo>
                  <a:pt x="270" y="87"/>
                  <a:pt x="270" y="87"/>
                  <a:pt x="270" y="87"/>
                </a:cubicBezTo>
                <a:cubicBezTo>
                  <a:pt x="271" y="87"/>
                  <a:pt x="270" y="87"/>
                  <a:pt x="270" y="86"/>
                </a:cubicBezTo>
                <a:cubicBezTo>
                  <a:pt x="271" y="86"/>
                  <a:pt x="271" y="86"/>
                  <a:pt x="271" y="86"/>
                </a:cubicBezTo>
                <a:cubicBezTo>
                  <a:pt x="271" y="86"/>
                  <a:pt x="271" y="86"/>
                  <a:pt x="272" y="87"/>
                </a:cubicBezTo>
                <a:cubicBezTo>
                  <a:pt x="272" y="86"/>
                  <a:pt x="272" y="86"/>
                  <a:pt x="272" y="85"/>
                </a:cubicBezTo>
                <a:cubicBezTo>
                  <a:pt x="272" y="85"/>
                  <a:pt x="271" y="86"/>
                  <a:pt x="271" y="85"/>
                </a:cubicBezTo>
                <a:cubicBezTo>
                  <a:pt x="272" y="85"/>
                  <a:pt x="272" y="85"/>
                  <a:pt x="273" y="85"/>
                </a:cubicBezTo>
                <a:cubicBezTo>
                  <a:pt x="273" y="86"/>
                  <a:pt x="275" y="86"/>
                  <a:pt x="275" y="86"/>
                </a:cubicBezTo>
                <a:cubicBezTo>
                  <a:pt x="275" y="85"/>
                  <a:pt x="275" y="85"/>
                  <a:pt x="275" y="84"/>
                </a:cubicBezTo>
                <a:cubicBezTo>
                  <a:pt x="274" y="85"/>
                  <a:pt x="274" y="85"/>
                  <a:pt x="274" y="85"/>
                </a:cubicBezTo>
                <a:cubicBezTo>
                  <a:pt x="273" y="85"/>
                  <a:pt x="273" y="85"/>
                  <a:pt x="272" y="84"/>
                </a:cubicBezTo>
                <a:cubicBezTo>
                  <a:pt x="273" y="84"/>
                  <a:pt x="273" y="84"/>
                  <a:pt x="272" y="84"/>
                </a:cubicBezTo>
                <a:cubicBezTo>
                  <a:pt x="272" y="84"/>
                  <a:pt x="272" y="84"/>
                  <a:pt x="271" y="85"/>
                </a:cubicBezTo>
                <a:cubicBezTo>
                  <a:pt x="271" y="85"/>
                  <a:pt x="271" y="85"/>
                  <a:pt x="270" y="86"/>
                </a:cubicBezTo>
                <a:cubicBezTo>
                  <a:pt x="270" y="85"/>
                  <a:pt x="270" y="85"/>
                  <a:pt x="270" y="85"/>
                </a:cubicBezTo>
                <a:cubicBezTo>
                  <a:pt x="270" y="85"/>
                  <a:pt x="270" y="85"/>
                  <a:pt x="270" y="85"/>
                </a:cubicBezTo>
                <a:cubicBezTo>
                  <a:pt x="269" y="85"/>
                  <a:pt x="270" y="85"/>
                  <a:pt x="269" y="84"/>
                </a:cubicBezTo>
                <a:cubicBezTo>
                  <a:pt x="268" y="85"/>
                  <a:pt x="268" y="86"/>
                  <a:pt x="269" y="86"/>
                </a:cubicBezTo>
                <a:cubicBezTo>
                  <a:pt x="269" y="86"/>
                  <a:pt x="269" y="86"/>
                  <a:pt x="268" y="86"/>
                </a:cubicBezTo>
                <a:cubicBezTo>
                  <a:pt x="268" y="86"/>
                  <a:pt x="268" y="85"/>
                  <a:pt x="267" y="85"/>
                </a:cubicBezTo>
                <a:cubicBezTo>
                  <a:pt x="267" y="85"/>
                  <a:pt x="268" y="85"/>
                  <a:pt x="267" y="85"/>
                </a:cubicBezTo>
                <a:cubicBezTo>
                  <a:pt x="267" y="85"/>
                  <a:pt x="266" y="85"/>
                  <a:pt x="266" y="84"/>
                </a:cubicBezTo>
                <a:cubicBezTo>
                  <a:pt x="266" y="84"/>
                  <a:pt x="267" y="85"/>
                  <a:pt x="267" y="85"/>
                </a:cubicBezTo>
                <a:cubicBezTo>
                  <a:pt x="267" y="84"/>
                  <a:pt x="267" y="84"/>
                  <a:pt x="267" y="84"/>
                </a:cubicBezTo>
                <a:cubicBezTo>
                  <a:pt x="266" y="84"/>
                  <a:pt x="266" y="83"/>
                  <a:pt x="265" y="82"/>
                </a:cubicBezTo>
                <a:cubicBezTo>
                  <a:pt x="264" y="83"/>
                  <a:pt x="265" y="83"/>
                  <a:pt x="264" y="83"/>
                </a:cubicBezTo>
                <a:cubicBezTo>
                  <a:pt x="264" y="83"/>
                  <a:pt x="264" y="83"/>
                  <a:pt x="263" y="83"/>
                </a:cubicBezTo>
                <a:cubicBezTo>
                  <a:pt x="263" y="82"/>
                  <a:pt x="264" y="82"/>
                  <a:pt x="264" y="82"/>
                </a:cubicBezTo>
                <a:cubicBezTo>
                  <a:pt x="263" y="81"/>
                  <a:pt x="263" y="81"/>
                  <a:pt x="263" y="81"/>
                </a:cubicBezTo>
                <a:cubicBezTo>
                  <a:pt x="263" y="81"/>
                  <a:pt x="262" y="82"/>
                  <a:pt x="262" y="82"/>
                </a:cubicBezTo>
                <a:cubicBezTo>
                  <a:pt x="262" y="81"/>
                  <a:pt x="261" y="81"/>
                  <a:pt x="261" y="81"/>
                </a:cubicBezTo>
                <a:cubicBezTo>
                  <a:pt x="262" y="81"/>
                  <a:pt x="262" y="81"/>
                  <a:pt x="262" y="80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1" y="79"/>
                  <a:pt x="260" y="79"/>
                  <a:pt x="259" y="79"/>
                </a:cubicBezTo>
                <a:cubicBezTo>
                  <a:pt x="259" y="80"/>
                  <a:pt x="259" y="81"/>
                  <a:pt x="259" y="81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59" y="81"/>
                  <a:pt x="259" y="82"/>
                  <a:pt x="258" y="81"/>
                </a:cubicBezTo>
                <a:cubicBezTo>
                  <a:pt x="258" y="81"/>
                  <a:pt x="259" y="80"/>
                  <a:pt x="258" y="80"/>
                </a:cubicBezTo>
                <a:cubicBezTo>
                  <a:pt x="258" y="81"/>
                  <a:pt x="257" y="80"/>
                  <a:pt x="257" y="81"/>
                </a:cubicBezTo>
                <a:cubicBezTo>
                  <a:pt x="257" y="80"/>
                  <a:pt x="255" y="80"/>
                  <a:pt x="255" y="80"/>
                </a:cubicBezTo>
                <a:cubicBezTo>
                  <a:pt x="254" y="80"/>
                  <a:pt x="255" y="79"/>
                  <a:pt x="255" y="78"/>
                </a:cubicBezTo>
                <a:cubicBezTo>
                  <a:pt x="255" y="79"/>
                  <a:pt x="254" y="79"/>
                  <a:pt x="254" y="79"/>
                </a:cubicBezTo>
                <a:cubicBezTo>
                  <a:pt x="254" y="78"/>
                  <a:pt x="254" y="78"/>
                  <a:pt x="254" y="78"/>
                </a:cubicBezTo>
                <a:cubicBezTo>
                  <a:pt x="254" y="78"/>
                  <a:pt x="254" y="77"/>
                  <a:pt x="254" y="77"/>
                </a:cubicBezTo>
                <a:cubicBezTo>
                  <a:pt x="253" y="77"/>
                  <a:pt x="253" y="77"/>
                  <a:pt x="253" y="78"/>
                </a:cubicBezTo>
                <a:cubicBezTo>
                  <a:pt x="253" y="78"/>
                  <a:pt x="254" y="78"/>
                  <a:pt x="253" y="79"/>
                </a:cubicBezTo>
                <a:cubicBezTo>
                  <a:pt x="255" y="79"/>
                  <a:pt x="254" y="80"/>
                  <a:pt x="253" y="80"/>
                </a:cubicBezTo>
                <a:cubicBezTo>
                  <a:pt x="252" y="79"/>
                  <a:pt x="252" y="79"/>
                  <a:pt x="252" y="79"/>
                </a:cubicBezTo>
                <a:cubicBezTo>
                  <a:pt x="252" y="79"/>
                  <a:pt x="252" y="79"/>
                  <a:pt x="252" y="79"/>
                </a:cubicBezTo>
                <a:cubicBezTo>
                  <a:pt x="252" y="78"/>
                  <a:pt x="252" y="78"/>
                  <a:pt x="252" y="78"/>
                </a:cubicBezTo>
                <a:cubicBezTo>
                  <a:pt x="253" y="78"/>
                  <a:pt x="253" y="79"/>
                  <a:pt x="253" y="79"/>
                </a:cubicBezTo>
                <a:cubicBezTo>
                  <a:pt x="253" y="78"/>
                  <a:pt x="253" y="78"/>
                  <a:pt x="253" y="78"/>
                </a:cubicBezTo>
                <a:cubicBezTo>
                  <a:pt x="253" y="78"/>
                  <a:pt x="253" y="78"/>
                  <a:pt x="252" y="78"/>
                </a:cubicBezTo>
                <a:cubicBezTo>
                  <a:pt x="252" y="77"/>
                  <a:pt x="253" y="77"/>
                  <a:pt x="252" y="77"/>
                </a:cubicBezTo>
                <a:cubicBezTo>
                  <a:pt x="252" y="77"/>
                  <a:pt x="252" y="77"/>
                  <a:pt x="252" y="78"/>
                </a:cubicBezTo>
                <a:cubicBezTo>
                  <a:pt x="252" y="78"/>
                  <a:pt x="251" y="78"/>
                  <a:pt x="251" y="78"/>
                </a:cubicBezTo>
                <a:cubicBezTo>
                  <a:pt x="251" y="77"/>
                  <a:pt x="252" y="77"/>
                  <a:pt x="251" y="77"/>
                </a:cubicBezTo>
                <a:cubicBezTo>
                  <a:pt x="251" y="77"/>
                  <a:pt x="251" y="78"/>
                  <a:pt x="251" y="78"/>
                </a:cubicBezTo>
                <a:cubicBezTo>
                  <a:pt x="250" y="78"/>
                  <a:pt x="250" y="77"/>
                  <a:pt x="250" y="78"/>
                </a:cubicBezTo>
                <a:cubicBezTo>
                  <a:pt x="250" y="78"/>
                  <a:pt x="250" y="78"/>
                  <a:pt x="250" y="78"/>
                </a:cubicBezTo>
                <a:cubicBezTo>
                  <a:pt x="250" y="78"/>
                  <a:pt x="249" y="78"/>
                  <a:pt x="249" y="77"/>
                </a:cubicBezTo>
                <a:cubicBezTo>
                  <a:pt x="250" y="77"/>
                  <a:pt x="250" y="78"/>
                  <a:pt x="250" y="77"/>
                </a:cubicBezTo>
                <a:cubicBezTo>
                  <a:pt x="249" y="77"/>
                  <a:pt x="247" y="77"/>
                  <a:pt x="247" y="77"/>
                </a:cubicBezTo>
                <a:cubicBezTo>
                  <a:pt x="246" y="77"/>
                  <a:pt x="247" y="77"/>
                  <a:pt x="246" y="77"/>
                </a:cubicBezTo>
                <a:cubicBezTo>
                  <a:pt x="246" y="78"/>
                  <a:pt x="246" y="77"/>
                  <a:pt x="245" y="77"/>
                </a:cubicBezTo>
                <a:cubicBezTo>
                  <a:pt x="245" y="77"/>
                  <a:pt x="245" y="77"/>
                  <a:pt x="244" y="77"/>
                </a:cubicBezTo>
                <a:cubicBezTo>
                  <a:pt x="245" y="77"/>
                  <a:pt x="245" y="78"/>
                  <a:pt x="245" y="78"/>
                </a:cubicBezTo>
                <a:cubicBezTo>
                  <a:pt x="244" y="78"/>
                  <a:pt x="244" y="78"/>
                  <a:pt x="244" y="78"/>
                </a:cubicBezTo>
                <a:cubicBezTo>
                  <a:pt x="244" y="78"/>
                  <a:pt x="245" y="78"/>
                  <a:pt x="244" y="78"/>
                </a:cubicBezTo>
                <a:cubicBezTo>
                  <a:pt x="244" y="78"/>
                  <a:pt x="244" y="79"/>
                  <a:pt x="244" y="79"/>
                </a:cubicBezTo>
                <a:cubicBezTo>
                  <a:pt x="244" y="79"/>
                  <a:pt x="244" y="79"/>
                  <a:pt x="244" y="80"/>
                </a:cubicBezTo>
                <a:cubicBezTo>
                  <a:pt x="243" y="79"/>
                  <a:pt x="242" y="79"/>
                  <a:pt x="242" y="78"/>
                </a:cubicBezTo>
                <a:cubicBezTo>
                  <a:pt x="242" y="78"/>
                  <a:pt x="242" y="77"/>
                  <a:pt x="243" y="77"/>
                </a:cubicBezTo>
                <a:cubicBezTo>
                  <a:pt x="242" y="77"/>
                  <a:pt x="242" y="77"/>
                  <a:pt x="242" y="77"/>
                </a:cubicBezTo>
                <a:cubicBezTo>
                  <a:pt x="242" y="77"/>
                  <a:pt x="242" y="77"/>
                  <a:pt x="241" y="77"/>
                </a:cubicBezTo>
                <a:cubicBezTo>
                  <a:pt x="241" y="78"/>
                  <a:pt x="242" y="77"/>
                  <a:pt x="242" y="78"/>
                </a:cubicBezTo>
                <a:cubicBezTo>
                  <a:pt x="242" y="78"/>
                  <a:pt x="242" y="78"/>
                  <a:pt x="241" y="78"/>
                </a:cubicBezTo>
                <a:cubicBezTo>
                  <a:pt x="241" y="78"/>
                  <a:pt x="241" y="78"/>
                  <a:pt x="241" y="77"/>
                </a:cubicBezTo>
                <a:cubicBezTo>
                  <a:pt x="241" y="77"/>
                  <a:pt x="241" y="77"/>
                  <a:pt x="241" y="77"/>
                </a:cubicBezTo>
                <a:cubicBezTo>
                  <a:pt x="240" y="76"/>
                  <a:pt x="240" y="76"/>
                  <a:pt x="238" y="76"/>
                </a:cubicBezTo>
                <a:cubicBezTo>
                  <a:pt x="238" y="76"/>
                  <a:pt x="238" y="77"/>
                  <a:pt x="239" y="78"/>
                </a:cubicBezTo>
                <a:cubicBezTo>
                  <a:pt x="239" y="77"/>
                  <a:pt x="239" y="77"/>
                  <a:pt x="239" y="76"/>
                </a:cubicBezTo>
                <a:cubicBezTo>
                  <a:pt x="240" y="77"/>
                  <a:pt x="240" y="76"/>
                  <a:pt x="241" y="77"/>
                </a:cubicBezTo>
                <a:cubicBezTo>
                  <a:pt x="240" y="77"/>
                  <a:pt x="241" y="78"/>
                  <a:pt x="240" y="78"/>
                </a:cubicBezTo>
                <a:cubicBezTo>
                  <a:pt x="240" y="78"/>
                  <a:pt x="240" y="79"/>
                  <a:pt x="241" y="79"/>
                </a:cubicBezTo>
                <a:cubicBezTo>
                  <a:pt x="241" y="79"/>
                  <a:pt x="242" y="78"/>
                  <a:pt x="242" y="78"/>
                </a:cubicBezTo>
                <a:cubicBezTo>
                  <a:pt x="242" y="79"/>
                  <a:pt x="242" y="79"/>
                  <a:pt x="242" y="79"/>
                </a:cubicBezTo>
                <a:cubicBezTo>
                  <a:pt x="241" y="79"/>
                  <a:pt x="240" y="80"/>
                  <a:pt x="240" y="79"/>
                </a:cubicBezTo>
                <a:cubicBezTo>
                  <a:pt x="240" y="79"/>
                  <a:pt x="240" y="80"/>
                  <a:pt x="240" y="80"/>
                </a:cubicBezTo>
                <a:cubicBezTo>
                  <a:pt x="240" y="80"/>
                  <a:pt x="240" y="80"/>
                  <a:pt x="239" y="80"/>
                </a:cubicBezTo>
                <a:cubicBezTo>
                  <a:pt x="239" y="79"/>
                  <a:pt x="240" y="79"/>
                  <a:pt x="239" y="78"/>
                </a:cubicBezTo>
                <a:cubicBezTo>
                  <a:pt x="239" y="79"/>
                  <a:pt x="239" y="79"/>
                  <a:pt x="239" y="79"/>
                </a:cubicBezTo>
                <a:cubicBezTo>
                  <a:pt x="238" y="79"/>
                  <a:pt x="238" y="81"/>
                  <a:pt x="237" y="80"/>
                </a:cubicBezTo>
                <a:cubicBezTo>
                  <a:pt x="237" y="80"/>
                  <a:pt x="236" y="80"/>
                  <a:pt x="236" y="79"/>
                </a:cubicBezTo>
                <a:cubicBezTo>
                  <a:pt x="236" y="79"/>
                  <a:pt x="237" y="79"/>
                  <a:pt x="237" y="79"/>
                </a:cubicBezTo>
                <a:cubicBezTo>
                  <a:pt x="237" y="79"/>
                  <a:pt x="237" y="78"/>
                  <a:pt x="237" y="77"/>
                </a:cubicBezTo>
                <a:cubicBezTo>
                  <a:pt x="236" y="77"/>
                  <a:pt x="236" y="78"/>
                  <a:pt x="235" y="78"/>
                </a:cubicBezTo>
                <a:cubicBezTo>
                  <a:pt x="235" y="78"/>
                  <a:pt x="234" y="77"/>
                  <a:pt x="234" y="77"/>
                </a:cubicBezTo>
                <a:cubicBezTo>
                  <a:pt x="235" y="77"/>
                  <a:pt x="235" y="78"/>
                  <a:pt x="235" y="77"/>
                </a:cubicBezTo>
                <a:cubicBezTo>
                  <a:pt x="235" y="77"/>
                  <a:pt x="236" y="77"/>
                  <a:pt x="236" y="76"/>
                </a:cubicBezTo>
                <a:cubicBezTo>
                  <a:pt x="235" y="75"/>
                  <a:pt x="235" y="76"/>
                  <a:pt x="234" y="76"/>
                </a:cubicBezTo>
                <a:cubicBezTo>
                  <a:pt x="234" y="76"/>
                  <a:pt x="234" y="76"/>
                  <a:pt x="233" y="76"/>
                </a:cubicBezTo>
                <a:cubicBezTo>
                  <a:pt x="233" y="76"/>
                  <a:pt x="233" y="77"/>
                  <a:pt x="232" y="77"/>
                </a:cubicBezTo>
                <a:cubicBezTo>
                  <a:pt x="232" y="77"/>
                  <a:pt x="232" y="77"/>
                  <a:pt x="233" y="76"/>
                </a:cubicBezTo>
                <a:cubicBezTo>
                  <a:pt x="232" y="76"/>
                  <a:pt x="232" y="76"/>
                  <a:pt x="232" y="76"/>
                </a:cubicBezTo>
                <a:cubicBezTo>
                  <a:pt x="232" y="76"/>
                  <a:pt x="233" y="76"/>
                  <a:pt x="233" y="76"/>
                </a:cubicBezTo>
                <a:cubicBezTo>
                  <a:pt x="233" y="75"/>
                  <a:pt x="233" y="75"/>
                  <a:pt x="232" y="75"/>
                </a:cubicBezTo>
                <a:cubicBezTo>
                  <a:pt x="232" y="75"/>
                  <a:pt x="232" y="75"/>
                  <a:pt x="232" y="76"/>
                </a:cubicBezTo>
                <a:cubicBezTo>
                  <a:pt x="231" y="76"/>
                  <a:pt x="231" y="77"/>
                  <a:pt x="231" y="76"/>
                </a:cubicBezTo>
                <a:cubicBezTo>
                  <a:pt x="230" y="76"/>
                  <a:pt x="231" y="76"/>
                  <a:pt x="230" y="76"/>
                </a:cubicBezTo>
                <a:cubicBezTo>
                  <a:pt x="229" y="76"/>
                  <a:pt x="230" y="77"/>
                  <a:pt x="229" y="77"/>
                </a:cubicBezTo>
                <a:cubicBezTo>
                  <a:pt x="230" y="77"/>
                  <a:pt x="232" y="77"/>
                  <a:pt x="232" y="78"/>
                </a:cubicBezTo>
                <a:cubicBezTo>
                  <a:pt x="231" y="78"/>
                  <a:pt x="231" y="77"/>
                  <a:pt x="230" y="78"/>
                </a:cubicBezTo>
                <a:cubicBezTo>
                  <a:pt x="229" y="78"/>
                  <a:pt x="229" y="78"/>
                  <a:pt x="229" y="79"/>
                </a:cubicBezTo>
                <a:cubicBezTo>
                  <a:pt x="229" y="78"/>
                  <a:pt x="229" y="77"/>
                  <a:pt x="228" y="77"/>
                </a:cubicBezTo>
                <a:cubicBezTo>
                  <a:pt x="228" y="77"/>
                  <a:pt x="229" y="77"/>
                  <a:pt x="228" y="78"/>
                </a:cubicBezTo>
                <a:cubicBezTo>
                  <a:pt x="228" y="78"/>
                  <a:pt x="228" y="78"/>
                  <a:pt x="227" y="78"/>
                </a:cubicBezTo>
                <a:cubicBezTo>
                  <a:pt x="227" y="78"/>
                  <a:pt x="227" y="79"/>
                  <a:pt x="227" y="79"/>
                </a:cubicBezTo>
                <a:cubicBezTo>
                  <a:pt x="227" y="78"/>
                  <a:pt x="226" y="78"/>
                  <a:pt x="226" y="78"/>
                </a:cubicBezTo>
                <a:cubicBezTo>
                  <a:pt x="226" y="77"/>
                  <a:pt x="226" y="77"/>
                  <a:pt x="226" y="77"/>
                </a:cubicBezTo>
                <a:cubicBezTo>
                  <a:pt x="226" y="77"/>
                  <a:pt x="226" y="76"/>
                  <a:pt x="225" y="76"/>
                </a:cubicBezTo>
                <a:cubicBezTo>
                  <a:pt x="225" y="77"/>
                  <a:pt x="224" y="77"/>
                  <a:pt x="224" y="77"/>
                </a:cubicBezTo>
                <a:cubicBezTo>
                  <a:pt x="224" y="77"/>
                  <a:pt x="224" y="76"/>
                  <a:pt x="224" y="76"/>
                </a:cubicBezTo>
                <a:cubicBezTo>
                  <a:pt x="223" y="76"/>
                  <a:pt x="224" y="77"/>
                  <a:pt x="223" y="77"/>
                </a:cubicBezTo>
                <a:cubicBezTo>
                  <a:pt x="223" y="77"/>
                  <a:pt x="222" y="77"/>
                  <a:pt x="222" y="76"/>
                </a:cubicBezTo>
                <a:cubicBezTo>
                  <a:pt x="223" y="76"/>
                  <a:pt x="223" y="76"/>
                  <a:pt x="223" y="76"/>
                </a:cubicBezTo>
                <a:cubicBezTo>
                  <a:pt x="223" y="75"/>
                  <a:pt x="222" y="75"/>
                  <a:pt x="223" y="75"/>
                </a:cubicBezTo>
                <a:cubicBezTo>
                  <a:pt x="223" y="75"/>
                  <a:pt x="223" y="74"/>
                  <a:pt x="223" y="74"/>
                </a:cubicBezTo>
                <a:cubicBezTo>
                  <a:pt x="222" y="74"/>
                  <a:pt x="223" y="76"/>
                  <a:pt x="222" y="76"/>
                </a:cubicBezTo>
                <a:cubicBezTo>
                  <a:pt x="222" y="75"/>
                  <a:pt x="221" y="75"/>
                  <a:pt x="222" y="74"/>
                </a:cubicBezTo>
                <a:cubicBezTo>
                  <a:pt x="221" y="73"/>
                  <a:pt x="220" y="73"/>
                  <a:pt x="220" y="73"/>
                </a:cubicBezTo>
                <a:cubicBezTo>
                  <a:pt x="220" y="74"/>
                  <a:pt x="220" y="74"/>
                  <a:pt x="219" y="75"/>
                </a:cubicBezTo>
                <a:cubicBezTo>
                  <a:pt x="219" y="75"/>
                  <a:pt x="219" y="74"/>
                  <a:pt x="218" y="74"/>
                </a:cubicBezTo>
                <a:cubicBezTo>
                  <a:pt x="218" y="75"/>
                  <a:pt x="218" y="75"/>
                  <a:pt x="218" y="75"/>
                </a:cubicBezTo>
                <a:cubicBezTo>
                  <a:pt x="218" y="75"/>
                  <a:pt x="218" y="75"/>
                  <a:pt x="218" y="75"/>
                </a:cubicBezTo>
                <a:cubicBezTo>
                  <a:pt x="218" y="75"/>
                  <a:pt x="218" y="76"/>
                  <a:pt x="218" y="76"/>
                </a:cubicBezTo>
                <a:cubicBezTo>
                  <a:pt x="217" y="76"/>
                  <a:pt x="217" y="76"/>
                  <a:pt x="217" y="77"/>
                </a:cubicBezTo>
                <a:cubicBezTo>
                  <a:pt x="216" y="76"/>
                  <a:pt x="215" y="77"/>
                  <a:pt x="215" y="77"/>
                </a:cubicBezTo>
                <a:cubicBezTo>
                  <a:pt x="215" y="76"/>
                  <a:pt x="215" y="76"/>
                  <a:pt x="215" y="76"/>
                </a:cubicBezTo>
                <a:cubicBezTo>
                  <a:pt x="216" y="76"/>
                  <a:pt x="217" y="76"/>
                  <a:pt x="217" y="76"/>
                </a:cubicBezTo>
                <a:cubicBezTo>
                  <a:pt x="216" y="75"/>
                  <a:pt x="216" y="75"/>
                  <a:pt x="215" y="75"/>
                </a:cubicBezTo>
                <a:cubicBezTo>
                  <a:pt x="215" y="75"/>
                  <a:pt x="215" y="75"/>
                  <a:pt x="215" y="75"/>
                </a:cubicBezTo>
                <a:cubicBezTo>
                  <a:pt x="214" y="75"/>
                  <a:pt x="214" y="74"/>
                  <a:pt x="214" y="74"/>
                </a:cubicBezTo>
                <a:cubicBezTo>
                  <a:pt x="213" y="74"/>
                  <a:pt x="213" y="74"/>
                  <a:pt x="213" y="75"/>
                </a:cubicBezTo>
                <a:cubicBezTo>
                  <a:pt x="213" y="75"/>
                  <a:pt x="213" y="74"/>
                  <a:pt x="212" y="74"/>
                </a:cubicBezTo>
                <a:cubicBezTo>
                  <a:pt x="212" y="74"/>
                  <a:pt x="213" y="74"/>
                  <a:pt x="213" y="73"/>
                </a:cubicBezTo>
                <a:cubicBezTo>
                  <a:pt x="211" y="73"/>
                  <a:pt x="211" y="72"/>
                  <a:pt x="211" y="71"/>
                </a:cubicBezTo>
                <a:cubicBezTo>
                  <a:pt x="210" y="71"/>
                  <a:pt x="210" y="71"/>
                  <a:pt x="210" y="72"/>
                </a:cubicBezTo>
                <a:cubicBezTo>
                  <a:pt x="210" y="71"/>
                  <a:pt x="209" y="70"/>
                  <a:pt x="209" y="70"/>
                </a:cubicBezTo>
                <a:cubicBezTo>
                  <a:pt x="209" y="70"/>
                  <a:pt x="209" y="69"/>
                  <a:pt x="209" y="69"/>
                </a:cubicBezTo>
                <a:cubicBezTo>
                  <a:pt x="209" y="69"/>
                  <a:pt x="209" y="70"/>
                  <a:pt x="209" y="70"/>
                </a:cubicBezTo>
                <a:cubicBezTo>
                  <a:pt x="209" y="70"/>
                  <a:pt x="209" y="70"/>
                  <a:pt x="210" y="70"/>
                </a:cubicBezTo>
                <a:cubicBezTo>
                  <a:pt x="210" y="70"/>
                  <a:pt x="210" y="71"/>
                  <a:pt x="211" y="70"/>
                </a:cubicBezTo>
                <a:cubicBezTo>
                  <a:pt x="210" y="69"/>
                  <a:pt x="209" y="69"/>
                  <a:pt x="209" y="68"/>
                </a:cubicBezTo>
                <a:cubicBezTo>
                  <a:pt x="209" y="69"/>
                  <a:pt x="209" y="69"/>
                  <a:pt x="208" y="69"/>
                </a:cubicBezTo>
                <a:cubicBezTo>
                  <a:pt x="207" y="69"/>
                  <a:pt x="208" y="69"/>
                  <a:pt x="208" y="69"/>
                </a:cubicBezTo>
                <a:cubicBezTo>
                  <a:pt x="206" y="68"/>
                  <a:pt x="206" y="69"/>
                  <a:pt x="204" y="69"/>
                </a:cubicBezTo>
                <a:cubicBezTo>
                  <a:pt x="205" y="69"/>
                  <a:pt x="205" y="70"/>
                  <a:pt x="205" y="70"/>
                </a:cubicBezTo>
                <a:cubicBezTo>
                  <a:pt x="204" y="70"/>
                  <a:pt x="204" y="69"/>
                  <a:pt x="204" y="69"/>
                </a:cubicBezTo>
                <a:cubicBezTo>
                  <a:pt x="203" y="70"/>
                  <a:pt x="203" y="69"/>
                  <a:pt x="202" y="70"/>
                </a:cubicBezTo>
                <a:cubicBezTo>
                  <a:pt x="202" y="70"/>
                  <a:pt x="202" y="70"/>
                  <a:pt x="202" y="70"/>
                </a:cubicBezTo>
                <a:cubicBezTo>
                  <a:pt x="201" y="70"/>
                  <a:pt x="202" y="70"/>
                  <a:pt x="202" y="71"/>
                </a:cubicBezTo>
                <a:cubicBezTo>
                  <a:pt x="200" y="70"/>
                  <a:pt x="200" y="71"/>
                  <a:pt x="199" y="70"/>
                </a:cubicBezTo>
                <a:cubicBezTo>
                  <a:pt x="199" y="70"/>
                  <a:pt x="199" y="70"/>
                  <a:pt x="198" y="70"/>
                </a:cubicBezTo>
                <a:cubicBezTo>
                  <a:pt x="198" y="71"/>
                  <a:pt x="198" y="71"/>
                  <a:pt x="198" y="71"/>
                </a:cubicBezTo>
                <a:cubicBezTo>
                  <a:pt x="197" y="71"/>
                  <a:pt x="198" y="71"/>
                  <a:pt x="198" y="70"/>
                </a:cubicBezTo>
                <a:cubicBezTo>
                  <a:pt x="197" y="70"/>
                  <a:pt x="197" y="71"/>
                  <a:pt x="197" y="71"/>
                </a:cubicBezTo>
                <a:cubicBezTo>
                  <a:pt x="197" y="70"/>
                  <a:pt x="196" y="69"/>
                  <a:pt x="195" y="69"/>
                </a:cubicBezTo>
                <a:cubicBezTo>
                  <a:pt x="195" y="68"/>
                  <a:pt x="194" y="68"/>
                  <a:pt x="194" y="67"/>
                </a:cubicBezTo>
                <a:cubicBezTo>
                  <a:pt x="194" y="67"/>
                  <a:pt x="194" y="67"/>
                  <a:pt x="194" y="67"/>
                </a:cubicBezTo>
                <a:cubicBezTo>
                  <a:pt x="193" y="67"/>
                  <a:pt x="194" y="66"/>
                  <a:pt x="193" y="66"/>
                </a:cubicBezTo>
                <a:cubicBezTo>
                  <a:pt x="192" y="66"/>
                  <a:pt x="191" y="66"/>
                  <a:pt x="191" y="66"/>
                </a:cubicBezTo>
                <a:cubicBezTo>
                  <a:pt x="191" y="66"/>
                  <a:pt x="191" y="65"/>
                  <a:pt x="191" y="65"/>
                </a:cubicBezTo>
                <a:cubicBezTo>
                  <a:pt x="191" y="65"/>
                  <a:pt x="190" y="65"/>
                  <a:pt x="190" y="65"/>
                </a:cubicBezTo>
                <a:cubicBezTo>
                  <a:pt x="189" y="66"/>
                  <a:pt x="190" y="66"/>
                  <a:pt x="190" y="67"/>
                </a:cubicBezTo>
                <a:cubicBezTo>
                  <a:pt x="189" y="67"/>
                  <a:pt x="189" y="65"/>
                  <a:pt x="189" y="65"/>
                </a:cubicBezTo>
                <a:cubicBezTo>
                  <a:pt x="189" y="64"/>
                  <a:pt x="189" y="64"/>
                  <a:pt x="189" y="64"/>
                </a:cubicBezTo>
                <a:cubicBezTo>
                  <a:pt x="188" y="64"/>
                  <a:pt x="187" y="64"/>
                  <a:pt x="188" y="64"/>
                </a:cubicBezTo>
                <a:cubicBezTo>
                  <a:pt x="188" y="64"/>
                  <a:pt x="188" y="65"/>
                  <a:pt x="188" y="65"/>
                </a:cubicBezTo>
                <a:cubicBezTo>
                  <a:pt x="188" y="65"/>
                  <a:pt x="188" y="66"/>
                  <a:pt x="189" y="66"/>
                </a:cubicBezTo>
                <a:cubicBezTo>
                  <a:pt x="188" y="65"/>
                  <a:pt x="188" y="67"/>
                  <a:pt x="188" y="66"/>
                </a:cubicBezTo>
                <a:cubicBezTo>
                  <a:pt x="188" y="66"/>
                  <a:pt x="187" y="66"/>
                  <a:pt x="187" y="65"/>
                </a:cubicBezTo>
                <a:cubicBezTo>
                  <a:pt x="187" y="65"/>
                  <a:pt x="188" y="65"/>
                  <a:pt x="188" y="65"/>
                </a:cubicBezTo>
                <a:cubicBezTo>
                  <a:pt x="187" y="64"/>
                  <a:pt x="187" y="64"/>
                  <a:pt x="187" y="63"/>
                </a:cubicBezTo>
                <a:cubicBezTo>
                  <a:pt x="186" y="64"/>
                  <a:pt x="185" y="64"/>
                  <a:pt x="184" y="64"/>
                </a:cubicBezTo>
                <a:cubicBezTo>
                  <a:pt x="183" y="63"/>
                  <a:pt x="184" y="63"/>
                  <a:pt x="184" y="63"/>
                </a:cubicBezTo>
                <a:cubicBezTo>
                  <a:pt x="183" y="63"/>
                  <a:pt x="183" y="63"/>
                  <a:pt x="182" y="63"/>
                </a:cubicBezTo>
                <a:cubicBezTo>
                  <a:pt x="183" y="64"/>
                  <a:pt x="183" y="63"/>
                  <a:pt x="183" y="64"/>
                </a:cubicBezTo>
                <a:cubicBezTo>
                  <a:pt x="183" y="64"/>
                  <a:pt x="184" y="64"/>
                  <a:pt x="184" y="65"/>
                </a:cubicBezTo>
                <a:cubicBezTo>
                  <a:pt x="183" y="64"/>
                  <a:pt x="181" y="66"/>
                  <a:pt x="181" y="66"/>
                </a:cubicBezTo>
                <a:cubicBezTo>
                  <a:pt x="181" y="67"/>
                  <a:pt x="181" y="67"/>
                  <a:pt x="181" y="67"/>
                </a:cubicBezTo>
                <a:cubicBezTo>
                  <a:pt x="182" y="67"/>
                  <a:pt x="182" y="67"/>
                  <a:pt x="182" y="67"/>
                </a:cubicBezTo>
                <a:cubicBezTo>
                  <a:pt x="181" y="66"/>
                  <a:pt x="182" y="67"/>
                  <a:pt x="181" y="67"/>
                </a:cubicBezTo>
                <a:cubicBezTo>
                  <a:pt x="182" y="67"/>
                  <a:pt x="181" y="66"/>
                  <a:pt x="181" y="66"/>
                </a:cubicBezTo>
                <a:cubicBezTo>
                  <a:pt x="182" y="66"/>
                  <a:pt x="182" y="66"/>
                  <a:pt x="182" y="67"/>
                </a:cubicBezTo>
                <a:cubicBezTo>
                  <a:pt x="183" y="66"/>
                  <a:pt x="182" y="66"/>
                  <a:pt x="182" y="66"/>
                </a:cubicBezTo>
                <a:cubicBezTo>
                  <a:pt x="183" y="66"/>
                  <a:pt x="183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83" y="67"/>
                  <a:pt x="183" y="67"/>
                  <a:pt x="183" y="68"/>
                </a:cubicBezTo>
                <a:cubicBezTo>
                  <a:pt x="183" y="68"/>
                  <a:pt x="183" y="68"/>
                  <a:pt x="182" y="68"/>
                </a:cubicBezTo>
                <a:cubicBezTo>
                  <a:pt x="183" y="67"/>
                  <a:pt x="183" y="67"/>
                  <a:pt x="182" y="67"/>
                </a:cubicBezTo>
                <a:cubicBezTo>
                  <a:pt x="182" y="67"/>
                  <a:pt x="182" y="67"/>
                  <a:pt x="182" y="68"/>
                </a:cubicBezTo>
                <a:cubicBezTo>
                  <a:pt x="181" y="68"/>
                  <a:pt x="181" y="67"/>
                  <a:pt x="181" y="68"/>
                </a:cubicBezTo>
                <a:cubicBezTo>
                  <a:pt x="180" y="68"/>
                  <a:pt x="180" y="67"/>
                  <a:pt x="180" y="67"/>
                </a:cubicBezTo>
                <a:cubicBezTo>
                  <a:pt x="179" y="68"/>
                  <a:pt x="178" y="68"/>
                  <a:pt x="178" y="69"/>
                </a:cubicBezTo>
                <a:cubicBezTo>
                  <a:pt x="178" y="69"/>
                  <a:pt x="178" y="69"/>
                  <a:pt x="178" y="70"/>
                </a:cubicBezTo>
                <a:cubicBezTo>
                  <a:pt x="178" y="70"/>
                  <a:pt x="177" y="69"/>
                  <a:pt x="177" y="69"/>
                </a:cubicBezTo>
                <a:cubicBezTo>
                  <a:pt x="177" y="70"/>
                  <a:pt x="177" y="70"/>
                  <a:pt x="176" y="71"/>
                </a:cubicBezTo>
                <a:cubicBezTo>
                  <a:pt x="177" y="71"/>
                  <a:pt x="178" y="72"/>
                  <a:pt x="179" y="73"/>
                </a:cubicBezTo>
                <a:cubicBezTo>
                  <a:pt x="178" y="73"/>
                  <a:pt x="178" y="72"/>
                  <a:pt x="177" y="72"/>
                </a:cubicBezTo>
                <a:cubicBezTo>
                  <a:pt x="177" y="72"/>
                  <a:pt x="177" y="72"/>
                  <a:pt x="177" y="72"/>
                </a:cubicBezTo>
                <a:cubicBezTo>
                  <a:pt x="176" y="72"/>
                  <a:pt x="177" y="71"/>
                  <a:pt x="176" y="71"/>
                </a:cubicBezTo>
                <a:cubicBezTo>
                  <a:pt x="176" y="71"/>
                  <a:pt x="175" y="71"/>
                  <a:pt x="175" y="71"/>
                </a:cubicBezTo>
                <a:cubicBezTo>
                  <a:pt x="175" y="70"/>
                  <a:pt x="176" y="71"/>
                  <a:pt x="177" y="70"/>
                </a:cubicBezTo>
                <a:cubicBezTo>
                  <a:pt x="176" y="70"/>
                  <a:pt x="175" y="70"/>
                  <a:pt x="175" y="69"/>
                </a:cubicBezTo>
                <a:cubicBezTo>
                  <a:pt x="175" y="70"/>
                  <a:pt x="175" y="70"/>
                  <a:pt x="174" y="71"/>
                </a:cubicBezTo>
                <a:cubicBezTo>
                  <a:pt x="174" y="70"/>
                  <a:pt x="173" y="70"/>
                  <a:pt x="173" y="70"/>
                </a:cubicBezTo>
                <a:cubicBezTo>
                  <a:pt x="174" y="69"/>
                  <a:pt x="174" y="69"/>
                  <a:pt x="174" y="68"/>
                </a:cubicBezTo>
                <a:cubicBezTo>
                  <a:pt x="173" y="69"/>
                  <a:pt x="173" y="70"/>
                  <a:pt x="173" y="70"/>
                </a:cubicBezTo>
                <a:cubicBezTo>
                  <a:pt x="173" y="69"/>
                  <a:pt x="173" y="69"/>
                  <a:pt x="173" y="68"/>
                </a:cubicBezTo>
                <a:cubicBezTo>
                  <a:pt x="173" y="68"/>
                  <a:pt x="173" y="68"/>
                  <a:pt x="174" y="68"/>
                </a:cubicBezTo>
                <a:cubicBezTo>
                  <a:pt x="174" y="68"/>
                  <a:pt x="174" y="67"/>
                  <a:pt x="174" y="67"/>
                </a:cubicBezTo>
                <a:cubicBezTo>
                  <a:pt x="175" y="67"/>
                  <a:pt x="176" y="66"/>
                  <a:pt x="176" y="67"/>
                </a:cubicBezTo>
                <a:cubicBezTo>
                  <a:pt x="177" y="67"/>
                  <a:pt x="177" y="67"/>
                  <a:pt x="177" y="67"/>
                </a:cubicBezTo>
                <a:cubicBezTo>
                  <a:pt x="176" y="66"/>
                  <a:pt x="175" y="67"/>
                  <a:pt x="175" y="66"/>
                </a:cubicBezTo>
                <a:cubicBezTo>
                  <a:pt x="175" y="66"/>
                  <a:pt x="174" y="65"/>
                  <a:pt x="174" y="66"/>
                </a:cubicBezTo>
                <a:cubicBezTo>
                  <a:pt x="174" y="66"/>
                  <a:pt x="174" y="66"/>
                  <a:pt x="174" y="67"/>
                </a:cubicBezTo>
                <a:cubicBezTo>
                  <a:pt x="173" y="66"/>
                  <a:pt x="173" y="67"/>
                  <a:pt x="173" y="66"/>
                </a:cubicBezTo>
                <a:cubicBezTo>
                  <a:pt x="173" y="67"/>
                  <a:pt x="172" y="68"/>
                  <a:pt x="171" y="67"/>
                </a:cubicBezTo>
                <a:cubicBezTo>
                  <a:pt x="171" y="68"/>
                  <a:pt x="171" y="68"/>
                  <a:pt x="171" y="68"/>
                </a:cubicBezTo>
                <a:cubicBezTo>
                  <a:pt x="171" y="69"/>
                  <a:pt x="170" y="68"/>
                  <a:pt x="170" y="68"/>
                </a:cubicBezTo>
                <a:cubicBezTo>
                  <a:pt x="171" y="69"/>
                  <a:pt x="173" y="69"/>
                  <a:pt x="172" y="70"/>
                </a:cubicBezTo>
                <a:cubicBezTo>
                  <a:pt x="172" y="70"/>
                  <a:pt x="172" y="70"/>
                  <a:pt x="172" y="70"/>
                </a:cubicBezTo>
                <a:cubicBezTo>
                  <a:pt x="171" y="71"/>
                  <a:pt x="172" y="71"/>
                  <a:pt x="171" y="72"/>
                </a:cubicBezTo>
                <a:cubicBezTo>
                  <a:pt x="172" y="72"/>
                  <a:pt x="173" y="71"/>
                  <a:pt x="172" y="71"/>
                </a:cubicBezTo>
                <a:cubicBezTo>
                  <a:pt x="173" y="71"/>
                  <a:pt x="173" y="70"/>
                  <a:pt x="173" y="70"/>
                </a:cubicBezTo>
                <a:cubicBezTo>
                  <a:pt x="173" y="71"/>
                  <a:pt x="174" y="71"/>
                  <a:pt x="174" y="72"/>
                </a:cubicBezTo>
                <a:cubicBezTo>
                  <a:pt x="174" y="72"/>
                  <a:pt x="175" y="72"/>
                  <a:pt x="175" y="72"/>
                </a:cubicBezTo>
                <a:cubicBezTo>
                  <a:pt x="176" y="72"/>
                  <a:pt x="176" y="73"/>
                  <a:pt x="176" y="73"/>
                </a:cubicBezTo>
                <a:cubicBezTo>
                  <a:pt x="176" y="73"/>
                  <a:pt x="177" y="73"/>
                  <a:pt x="177" y="73"/>
                </a:cubicBezTo>
                <a:cubicBezTo>
                  <a:pt x="177" y="73"/>
                  <a:pt x="178" y="74"/>
                  <a:pt x="178" y="74"/>
                </a:cubicBezTo>
                <a:cubicBezTo>
                  <a:pt x="177" y="75"/>
                  <a:pt x="177" y="75"/>
                  <a:pt x="177" y="75"/>
                </a:cubicBezTo>
                <a:cubicBezTo>
                  <a:pt x="177" y="74"/>
                  <a:pt x="176" y="73"/>
                  <a:pt x="175" y="73"/>
                </a:cubicBezTo>
                <a:cubicBezTo>
                  <a:pt x="175" y="73"/>
                  <a:pt x="174" y="73"/>
                  <a:pt x="173" y="73"/>
                </a:cubicBezTo>
                <a:cubicBezTo>
                  <a:pt x="173" y="73"/>
                  <a:pt x="174" y="74"/>
                  <a:pt x="174" y="75"/>
                </a:cubicBezTo>
                <a:cubicBezTo>
                  <a:pt x="174" y="74"/>
                  <a:pt x="176" y="75"/>
                  <a:pt x="176" y="74"/>
                </a:cubicBezTo>
                <a:cubicBezTo>
                  <a:pt x="177" y="75"/>
                  <a:pt x="174" y="76"/>
                  <a:pt x="173" y="75"/>
                </a:cubicBezTo>
                <a:cubicBezTo>
                  <a:pt x="173" y="75"/>
                  <a:pt x="174" y="75"/>
                  <a:pt x="173" y="76"/>
                </a:cubicBezTo>
                <a:cubicBezTo>
                  <a:pt x="173" y="76"/>
                  <a:pt x="173" y="75"/>
                  <a:pt x="173" y="76"/>
                </a:cubicBezTo>
                <a:cubicBezTo>
                  <a:pt x="173" y="76"/>
                  <a:pt x="173" y="77"/>
                  <a:pt x="174" y="78"/>
                </a:cubicBezTo>
                <a:cubicBezTo>
                  <a:pt x="173" y="78"/>
                  <a:pt x="174" y="78"/>
                  <a:pt x="173" y="79"/>
                </a:cubicBezTo>
                <a:cubicBezTo>
                  <a:pt x="173" y="78"/>
                  <a:pt x="173" y="78"/>
                  <a:pt x="173" y="78"/>
                </a:cubicBezTo>
                <a:cubicBezTo>
                  <a:pt x="173" y="79"/>
                  <a:pt x="173" y="79"/>
                  <a:pt x="173" y="79"/>
                </a:cubicBezTo>
                <a:cubicBezTo>
                  <a:pt x="172" y="79"/>
                  <a:pt x="173" y="81"/>
                  <a:pt x="173" y="81"/>
                </a:cubicBezTo>
                <a:cubicBezTo>
                  <a:pt x="172" y="81"/>
                  <a:pt x="172" y="82"/>
                  <a:pt x="172" y="82"/>
                </a:cubicBezTo>
                <a:cubicBezTo>
                  <a:pt x="171" y="81"/>
                  <a:pt x="171" y="81"/>
                  <a:pt x="170" y="80"/>
                </a:cubicBezTo>
                <a:cubicBezTo>
                  <a:pt x="170" y="80"/>
                  <a:pt x="171" y="80"/>
                  <a:pt x="171" y="81"/>
                </a:cubicBezTo>
                <a:cubicBezTo>
                  <a:pt x="171" y="79"/>
                  <a:pt x="169" y="79"/>
                  <a:pt x="168" y="79"/>
                </a:cubicBezTo>
                <a:cubicBezTo>
                  <a:pt x="168" y="78"/>
                  <a:pt x="166" y="78"/>
                  <a:pt x="165" y="77"/>
                </a:cubicBezTo>
                <a:cubicBezTo>
                  <a:pt x="165" y="77"/>
                  <a:pt x="165" y="77"/>
                  <a:pt x="166" y="76"/>
                </a:cubicBezTo>
                <a:cubicBezTo>
                  <a:pt x="165" y="76"/>
                  <a:pt x="165" y="77"/>
                  <a:pt x="165" y="76"/>
                </a:cubicBezTo>
                <a:cubicBezTo>
                  <a:pt x="165" y="76"/>
                  <a:pt x="166" y="75"/>
                  <a:pt x="165" y="75"/>
                </a:cubicBezTo>
                <a:cubicBezTo>
                  <a:pt x="166" y="76"/>
                  <a:pt x="165" y="75"/>
                  <a:pt x="165" y="75"/>
                </a:cubicBezTo>
                <a:cubicBezTo>
                  <a:pt x="164" y="76"/>
                  <a:pt x="165" y="76"/>
                  <a:pt x="164" y="76"/>
                </a:cubicBezTo>
                <a:cubicBezTo>
                  <a:pt x="163" y="76"/>
                  <a:pt x="164" y="75"/>
                  <a:pt x="163" y="74"/>
                </a:cubicBezTo>
                <a:cubicBezTo>
                  <a:pt x="162" y="74"/>
                  <a:pt x="163" y="75"/>
                  <a:pt x="162" y="75"/>
                </a:cubicBezTo>
                <a:cubicBezTo>
                  <a:pt x="162" y="75"/>
                  <a:pt x="162" y="75"/>
                  <a:pt x="162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2" y="73"/>
                </a:cubicBezTo>
                <a:cubicBezTo>
                  <a:pt x="162" y="73"/>
                  <a:pt x="161" y="73"/>
                  <a:pt x="161" y="73"/>
                </a:cubicBezTo>
                <a:cubicBezTo>
                  <a:pt x="161" y="73"/>
                  <a:pt x="161" y="74"/>
                  <a:pt x="161" y="75"/>
                </a:cubicBezTo>
                <a:cubicBezTo>
                  <a:pt x="161" y="74"/>
                  <a:pt x="161" y="74"/>
                  <a:pt x="161" y="74"/>
                </a:cubicBezTo>
                <a:cubicBezTo>
                  <a:pt x="160" y="74"/>
                  <a:pt x="159" y="73"/>
                  <a:pt x="159" y="73"/>
                </a:cubicBezTo>
                <a:cubicBezTo>
                  <a:pt x="159" y="73"/>
                  <a:pt x="159" y="73"/>
                  <a:pt x="159" y="72"/>
                </a:cubicBezTo>
                <a:cubicBezTo>
                  <a:pt x="159" y="72"/>
                  <a:pt x="160" y="73"/>
                  <a:pt x="160" y="73"/>
                </a:cubicBezTo>
                <a:cubicBezTo>
                  <a:pt x="159" y="72"/>
                  <a:pt x="158" y="71"/>
                  <a:pt x="158" y="71"/>
                </a:cubicBezTo>
                <a:cubicBezTo>
                  <a:pt x="157" y="72"/>
                  <a:pt x="159" y="72"/>
                  <a:pt x="158" y="72"/>
                </a:cubicBezTo>
                <a:cubicBezTo>
                  <a:pt x="157" y="72"/>
                  <a:pt x="157" y="72"/>
                  <a:pt x="155" y="71"/>
                </a:cubicBezTo>
                <a:cubicBezTo>
                  <a:pt x="155" y="72"/>
                  <a:pt x="157" y="71"/>
                  <a:pt x="157" y="73"/>
                </a:cubicBezTo>
                <a:cubicBezTo>
                  <a:pt x="157" y="73"/>
                  <a:pt x="157" y="72"/>
                  <a:pt x="157" y="72"/>
                </a:cubicBezTo>
                <a:cubicBezTo>
                  <a:pt x="157" y="73"/>
                  <a:pt x="157" y="74"/>
                  <a:pt x="157" y="74"/>
                </a:cubicBezTo>
                <a:cubicBezTo>
                  <a:pt x="156" y="74"/>
                  <a:pt x="156" y="75"/>
                  <a:pt x="156" y="75"/>
                </a:cubicBezTo>
                <a:cubicBezTo>
                  <a:pt x="156" y="74"/>
                  <a:pt x="155" y="74"/>
                  <a:pt x="155" y="74"/>
                </a:cubicBezTo>
                <a:cubicBezTo>
                  <a:pt x="155" y="75"/>
                  <a:pt x="158" y="76"/>
                  <a:pt x="158" y="77"/>
                </a:cubicBezTo>
                <a:cubicBezTo>
                  <a:pt x="158" y="77"/>
                  <a:pt x="158" y="77"/>
                  <a:pt x="159" y="77"/>
                </a:cubicBezTo>
                <a:cubicBezTo>
                  <a:pt x="159" y="77"/>
                  <a:pt x="159" y="77"/>
                  <a:pt x="160" y="78"/>
                </a:cubicBezTo>
                <a:cubicBezTo>
                  <a:pt x="159" y="78"/>
                  <a:pt x="159" y="78"/>
                  <a:pt x="158" y="78"/>
                </a:cubicBezTo>
                <a:cubicBezTo>
                  <a:pt x="158" y="78"/>
                  <a:pt x="158" y="77"/>
                  <a:pt x="158" y="78"/>
                </a:cubicBezTo>
                <a:cubicBezTo>
                  <a:pt x="158" y="78"/>
                  <a:pt x="158" y="78"/>
                  <a:pt x="158" y="78"/>
                </a:cubicBezTo>
                <a:cubicBezTo>
                  <a:pt x="158" y="77"/>
                  <a:pt x="157" y="78"/>
                  <a:pt x="157" y="77"/>
                </a:cubicBezTo>
                <a:cubicBezTo>
                  <a:pt x="157" y="77"/>
                  <a:pt x="157" y="78"/>
                  <a:pt x="158" y="77"/>
                </a:cubicBezTo>
                <a:cubicBezTo>
                  <a:pt x="157" y="77"/>
                  <a:pt x="157" y="76"/>
                  <a:pt x="157" y="76"/>
                </a:cubicBezTo>
                <a:cubicBezTo>
                  <a:pt x="156" y="76"/>
                  <a:pt x="157" y="77"/>
                  <a:pt x="157" y="77"/>
                </a:cubicBezTo>
                <a:cubicBezTo>
                  <a:pt x="156" y="77"/>
                  <a:pt x="156" y="78"/>
                  <a:pt x="156" y="77"/>
                </a:cubicBezTo>
                <a:cubicBezTo>
                  <a:pt x="156" y="77"/>
                  <a:pt x="156" y="76"/>
                  <a:pt x="156" y="76"/>
                </a:cubicBezTo>
                <a:cubicBezTo>
                  <a:pt x="155" y="76"/>
                  <a:pt x="155" y="77"/>
                  <a:pt x="155" y="77"/>
                </a:cubicBezTo>
                <a:cubicBezTo>
                  <a:pt x="155" y="76"/>
                  <a:pt x="154" y="76"/>
                  <a:pt x="153" y="76"/>
                </a:cubicBezTo>
                <a:cubicBezTo>
                  <a:pt x="153" y="76"/>
                  <a:pt x="152" y="75"/>
                  <a:pt x="151" y="75"/>
                </a:cubicBezTo>
                <a:cubicBezTo>
                  <a:pt x="150" y="75"/>
                  <a:pt x="151" y="76"/>
                  <a:pt x="150" y="75"/>
                </a:cubicBezTo>
                <a:cubicBezTo>
                  <a:pt x="150" y="75"/>
                  <a:pt x="150" y="75"/>
                  <a:pt x="149" y="74"/>
                </a:cubicBezTo>
                <a:cubicBezTo>
                  <a:pt x="149" y="75"/>
                  <a:pt x="148" y="74"/>
                  <a:pt x="148" y="74"/>
                </a:cubicBezTo>
                <a:cubicBezTo>
                  <a:pt x="148" y="75"/>
                  <a:pt x="147" y="74"/>
                  <a:pt x="148" y="74"/>
                </a:cubicBezTo>
                <a:cubicBezTo>
                  <a:pt x="147" y="74"/>
                  <a:pt x="146" y="74"/>
                  <a:pt x="146" y="74"/>
                </a:cubicBezTo>
                <a:cubicBezTo>
                  <a:pt x="145" y="74"/>
                  <a:pt x="146" y="73"/>
                  <a:pt x="146" y="73"/>
                </a:cubicBezTo>
                <a:cubicBezTo>
                  <a:pt x="146" y="73"/>
                  <a:pt x="146" y="73"/>
                  <a:pt x="145" y="73"/>
                </a:cubicBezTo>
                <a:cubicBezTo>
                  <a:pt x="146" y="75"/>
                  <a:pt x="143" y="72"/>
                  <a:pt x="143" y="74"/>
                </a:cubicBezTo>
                <a:cubicBezTo>
                  <a:pt x="142" y="72"/>
                  <a:pt x="140" y="72"/>
                  <a:pt x="138" y="71"/>
                </a:cubicBezTo>
                <a:cubicBezTo>
                  <a:pt x="138" y="71"/>
                  <a:pt x="138" y="71"/>
                  <a:pt x="138" y="70"/>
                </a:cubicBezTo>
                <a:cubicBezTo>
                  <a:pt x="137" y="70"/>
                  <a:pt x="137" y="70"/>
                  <a:pt x="137" y="71"/>
                </a:cubicBezTo>
                <a:cubicBezTo>
                  <a:pt x="135" y="71"/>
                  <a:pt x="133" y="69"/>
                  <a:pt x="132" y="69"/>
                </a:cubicBezTo>
                <a:cubicBezTo>
                  <a:pt x="131" y="68"/>
                  <a:pt x="129" y="69"/>
                  <a:pt x="128" y="68"/>
                </a:cubicBezTo>
                <a:cubicBezTo>
                  <a:pt x="127" y="68"/>
                  <a:pt x="127" y="68"/>
                  <a:pt x="126" y="68"/>
                </a:cubicBezTo>
                <a:cubicBezTo>
                  <a:pt x="127" y="68"/>
                  <a:pt x="127" y="68"/>
                  <a:pt x="126" y="67"/>
                </a:cubicBezTo>
                <a:cubicBezTo>
                  <a:pt x="126" y="68"/>
                  <a:pt x="125" y="67"/>
                  <a:pt x="124" y="67"/>
                </a:cubicBezTo>
                <a:cubicBezTo>
                  <a:pt x="123" y="65"/>
                  <a:pt x="121" y="66"/>
                  <a:pt x="120" y="65"/>
                </a:cubicBezTo>
                <a:cubicBezTo>
                  <a:pt x="119" y="65"/>
                  <a:pt x="118" y="65"/>
                  <a:pt x="118" y="65"/>
                </a:cubicBezTo>
                <a:cubicBezTo>
                  <a:pt x="118" y="65"/>
                  <a:pt x="119" y="65"/>
                  <a:pt x="118" y="65"/>
                </a:cubicBezTo>
                <a:cubicBezTo>
                  <a:pt x="118" y="66"/>
                  <a:pt x="117" y="65"/>
                  <a:pt x="117" y="65"/>
                </a:cubicBezTo>
                <a:cubicBezTo>
                  <a:pt x="117" y="65"/>
                  <a:pt x="117" y="65"/>
                  <a:pt x="118" y="65"/>
                </a:cubicBezTo>
                <a:cubicBezTo>
                  <a:pt x="118" y="64"/>
                  <a:pt x="117" y="64"/>
                  <a:pt x="117" y="64"/>
                </a:cubicBezTo>
                <a:cubicBezTo>
                  <a:pt x="116" y="64"/>
                  <a:pt x="116" y="64"/>
                  <a:pt x="116" y="65"/>
                </a:cubicBezTo>
                <a:cubicBezTo>
                  <a:pt x="117" y="66"/>
                  <a:pt x="119" y="65"/>
                  <a:pt x="118" y="66"/>
                </a:cubicBezTo>
                <a:cubicBezTo>
                  <a:pt x="118" y="66"/>
                  <a:pt x="117" y="66"/>
                  <a:pt x="117" y="65"/>
                </a:cubicBezTo>
                <a:cubicBezTo>
                  <a:pt x="117" y="66"/>
                  <a:pt x="117" y="66"/>
                  <a:pt x="117" y="66"/>
                </a:cubicBezTo>
                <a:cubicBezTo>
                  <a:pt x="115" y="65"/>
                  <a:pt x="112" y="64"/>
                  <a:pt x="110" y="63"/>
                </a:cubicBezTo>
                <a:cubicBezTo>
                  <a:pt x="110" y="63"/>
                  <a:pt x="110" y="63"/>
                  <a:pt x="110" y="63"/>
                </a:cubicBezTo>
                <a:cubicBezTo>
                  <a:pt x="109" y="63"/>
                  <a:pt x="110" y="64"/>
                  <a:pt x="110" y="64"/>
                </a:cubicBezTo>
                <a:cubicBezTo>
                  <a:pt x="110" y="63"/>
                  <a:pt x="109" y="62"/>
                  <a:pt x="108" y="62"/>
                </a:cubicBezTo>
                <a:cubicBezTo>
                  <a:pt x="108" y="63"/>
                  <a:pt x="109" y="63"/>
                  <a:pt x="108" y="63"/>
                </a:cubicBezTo>
                <a:cubicBezTo>
                  <a:pt x="108" y="63"/>
                  <a:pt x="108" y="63"/>
                  <a:pt x="108" y="63"/>
                </a:cubicBezTo>
                <a:cubicBezTo>
                  <a:pt x="104" y="62"/>
                  <a:pt x="100" y="62"/>
                  <a:pt x="98" y="59"/>
                </a:cubicBezTo>
                <a:cubicBezTo>
                  <a:pt x="99" y="59"/>
                  <a:pt x="99" y="59"/>
                  <a:pt x="100" y="59"/>
                </a:cubicBezTo>
                <a:cubicBezTo>
                  <a:pt x="100" y="59"/>
                  <a:pt x="99" y="59"/>
                  <a:pt x="99" y="59"/>
                </a:cubicBezTo>
                <a:cubicBezTo>
                  <a:pt x="100" y="58"/>
                  <a:pt x="101" y="60"/>
                  <a:pt x="101" y="59"/>
                </a:cubicBezTo>
                <a:cubicBezTo>
                  <a:pt x="100" y="59"/>
                  <a:pt x="97" y="57"/>
                  <a:pt x="97" y="58"/>
                </a:cubicBezTo>
                <a:cubicBezTo>
                  <a:pt x="96" y="57"/>
                  <a:pt x="94" y="57"/>
                  <a:pt x="94" y="56"/>
                </a:cubicBezTo>
                <a:cubicBezTo>
                  <a:pt x="93" y="57"/>
                  <a:pt x="93" y="56"/>
                  <a:pt x="92" y="57"/>
                </a:cubicBezTo>
                <a:cubicBezTo>
                  <a:pt x="93" y="58"/>
                  <a:pt x="95" y="58"/>
                  <a:pt x="96" y="59"/>
                </a:cubicBezTo>
                <a:cubicBezTo>
                  <a:pt x="95" y="58"/>
                  <a:pt x="93" y="58"/>
                  <a:pt x="92" y="57"/>
                </a:cubicBezTo>
                <a:cubicBezTo>
                  <a:pt x="92" y="58"/>
                  <a:pt x="93" y="58"/>
                  <a:pt x="93" y="58"/>
                </a:cubicBezTo>
                <a:cubicBezTo>
                  <a:pt x="93" y="59"/>
                  <a:pt x="90" y="58"/>
                  <a:pt x="91" y="57"/>
                </a:cubicBezTo>
                <a:cubicBezTo>
                  <a:pt x="89" y="58"/>
                  <a:pt x="88" y="56"/>
                  <a:pt x="86" y="56"/>
                </a:cubicBezTo>
                <a:cubicBezTo>
                  <a:pt x="87" y="57"/>
                  <a:pt x="88" y="57"/>
                  <a:pt x="89" y="57"/>
                </a:cubicBezTo>
                <a:cubicBezTo>
                  <a:pt x="88" y="58"/>
                  <a:pt x="88" y="57"/>
                  <a:pt x="88" y="58"/>
                </a:cubicBezTo>
                <a:cubicBezTo>
                  <a:pt x="88" y="58"/>
                  <a:pt x="89" y="59"/>
                  <a:pt x="90" y="58"/>
                </a:cubicBezTo>
                <a:cubicBezTo>
                  <a:pt x="90" y="59"/>
                  <a:pt x="91" y="58"/>
                  <a:pt x="91" y="59"/>
                </a:cubicBezTo>
                <a:cubicBezTo>
                  <a:pt x="88" y="59"/>
                  <a:pt x="85" y="57"/>
                  <a:pt x="82" y="56"/>
                </a:cubicBezTo>
                <a:cubicBezTo>
                  <a:pt x="82" y="56"/>
                  <a:pt x="81" y="56"/>
                  <a:pt x="81" y="55"/>
                </a:cubicBezTo>
                <a:cubicBezTo>
                  <a:pt x="82" y="56"/>
                  <a:pt x="83" y="56"/>
                  <a:pt x="83" y="56"/>
                </a:cubicBezTo>
                <a:cubicBezTo>
                  <a:pt x="82" y="55"/>
                  <a:pt x="79" y="54"/>
                  <a:pt x="77" y="54"/>
                </a:cubicBezTo>
                <a:cubicBezTo>
                  <a:pt x="78" y="54"/>
                  <a:pt x="80" y="55"/>
                  <a:pt x="80" y="55"/>
                </a:cubicBezTo>
                <a:cubicBezTo>
                  <a:pt x="79" y="55"/>
                  <a:pt x="78" y="54"/>
                  <a:pt x="78" y="55"/>
                </a:cubicBezTo>
                <a:cubicBezTo>
                  <a:pt x="77" y="55"/>
                  <a:pt x="76" y="55"/>
                  <a:pt x="75" y="54"/>
                </a:cubicBezTo>
                <a:cubicBezTo>
                  <a:pt x="75" y="54"/>
                  <a:pt x="74" y="53"/>
                  <a:pt x="74" y="54"/>
                </a:cubicBezTo>
                <a:cubicBezTo>
                  <a:pt x="74" y="53"/>
                  <a:pt x="75" y="54"/>
                  <a:pt x="74" y="54"/>
                </a:cubicBezTo>
                <a:cubicBezTo>
                  <a:pt x="77" y="55"/>
                  <a:pt x="79" y="55"/>
                  <a:pt x="82" y="57"/>
                </a:cubicBezTo>
                <a:cubicBezTo>
                  <a:pt x="82" y="57"/>
                  <a:pt x="82" y="57"/>
                  <a:pt x="82" y="57"/>
                </a:cubicBezTo>
                <a:cubicBezTo>
                  <a:pt x="87" y="59"/>
                  <a:pt x="94" y="61"/>
                  <a:pt x="99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9" y="64"/>
                  <a:pt x="101" y="64"/>
                  <a:pt x="102" y="64"/>
                </a:cubicBezTo>
                <a:cubicBezTo>
                  <a:pt x="101" y="65"/>
                  <a:pt x="102" y="65"/>
                  <a:pt x="102" y="65"/>
                </a:cubicBezTo>
                <a:cubicBezTo>
                  <a:pt x="101" y="65"/>
                  <a:pt x="98" y="64"/>
                  <a:pt x="96" y="63"/>
                </a:cubicBezTo>
                <a:cubicBezTo>
                  <a:pt x="97" y="63"/>
                  <a:pt x="97" y="63"/>
                  <a:pt x="97" y="63"/>
                </a:cubicBezTo>
                <a:cubicBezTo>
                  <a:pt x="95" y="62"/>
                  <a:pt x="92" y="61"/>
                  <a:pt x="90" y="60"/>
                </a:cubicBezTo>
                <a:cubicBezTo>
                  <a:pt x="90" y="60"/>
                  <a:pt x="90" y="61"/>
                  <a:pt x="89" y="60"/>
                </a:cubicBezTo>
                <a:cubicBezTo>
                  <a:pt x="90" y="60"/>
                  <a:pt x="89" y="59"/>
                  <a:pt x="88" y="60"/>
                </a:cubicBezTo>
                <a:cubicBezTo>
                  <a:pt x="88" y="60"/>
                  <a:pt x="89" y="60"/>
                  <a:pt x="89" y="60"/>
                </a:cubicBezTo>
                <a:cubicBezTo>
                  <a:pt x="88" y="60"/>
                  <a:pt x="87" y="60"/>
                  <a:pt x="87" y="59"/>
                </a:cubicBezTo>
                <a:cubicBezTo>
                  <a:pt x="88" y="59"/>
                  <a:pt x="88" y="60"/>
                  <a:pt x="88" y="59"/>
                </a:cubicBezTo>
                <a:cubicBezTo>
                  <a:pt x="87" y="59"/>
                  <a:pt x="84" y="59"/>
                  <a:pt x="85" y="58"/>
                </a:cubicBezTo>
                <a:cubicBezTo>
                  <a:pt x="84" y="58"/>
                  <a:pt x="84" y="58"/>
                  <a:pt x="84" y="58"/>
                </a:cubicBezTo>
                <a:cubicBezTo>
                  <a:pt x="84" y="58"/>
                  <a:pt x="85" y="58"/>
                  <a:pt x="84" y="58"/>
                </a:cubicBezTo>
                <a:cubicBezTo>
                  <a:pt x="83" y="58"/>
                  <a:pt x="81" y="57"/>
                  <a:pt x="80" y="57"/>
                </a:cubicBezTo>
                <a:cubicBezTo>
                  <a:pt x="83" y="58"/>
                  <a:pt x="86" y="59"/>
                  <a:pt x="89" y="60"/>
                </a:cubicBezTo>
                <a:cubicBezTo>
                  <a:pt x="91" y="61"/>
                  <a:pt x="93" y="62"/>
                  <a:pt x="95" y="63"/>
                </a:cubicBezTo>
                <a:cubicBezTo>
                  <a:pt x="89" y="61"/>
                  <a:pt x="84" y="59"/>
                  <a:pt x="78" y="57"/>
                </a:cubicBezTo>
                <a:cubicBezTo>
                  <a:pt x="78" y="57"/>
                  <a:pt x="78" y="56"/>
                  <a:pt x="78" y="56"/>
                </a:cubicBezTo>
                <a:cubicBezTo>
                  <a:pt x="76" y="55"/>
                  <a:pt x="74" y="55"/>
                  <a:pt x="73" y="54"/>
                </a:cubicBezTo>
                <a:cubicBezTo>
                  <a:pt x="72" y="54"/>
                  <a:pt x="74" y="55"/>
                  <a:pt x="74" y="56"/>
                </a:cubicBezTo>
                <a:cubicBezTo>
                  <a:pt x="73" y="55"/>
                  <a:pt x="72" y="55"/>
                  <a:pt x="71" y="54"/>
                </a:cubicBezTo>
                <a:cubicBezTo>
                  <a:pt x="71" y="55"/>
                  <a:pt x="72" y="55"/>
                  <a:pt x="71" y="55"/>
                </a:cubicBezTo>
                <a:cubicBezTo>
                  <a:pt x="71" y="55"/>
                  <a:pt x="71" y="55"/>
                  <a:pt x="71" y="55"/>
                </a:cubicBezTo>
                <a:cubicBezTo>
                  <a:pt x="72" y="56"/>
                  <a:pt x="74" y="56"/>
                  <a:pt x="74" y="57"/>
                </a:cubicBezTo>
                <a:cubicBezTo>
                  <a:pt x="71" y="56"/>
                  <a:pt x="67" y="55"/>
                  <a:pt x="64" y="53"/>
                </a:cubicBezTo>
                <a:cubicBezTo>
                  <a:pt x="66" y="53"/>
                  <a:pt x="67" y="55"/>
                  <a:pt x="69" y="54"/>
                </a:cubicBezTo>
                <a:cubicBezTo>
                  <a:pt x="68" y="54"/>
                  <a:pt x="66" y="53"/>
                  <a:pt x="65" y="53"/>
                </a:cubicBezTo>
                <a:cubicBezTo>
                  <a:pt x="65" y="52"/>
                  <a:pt x="63" y="52"/>
                  <a:pt x="62" y="51"/>
                </a:cubicBezTo>
                <a:cubicBezTo>
                  <a:pt x="60" y="50"/>
                  <a:pt x="58" y="49"/>
                  <a:pt x="56" y="48"/>
                </a:cubicBezTo>
                <a:cubicBezTo>
                  <a:pt x="57" y="48"/>
                  <a:pt x="59" y="50"/>
                  <a:pt x="61" y="50"/>
                </a:cubicBezTo>
                <a:cubicBezTo>
                  <a:pt x="59" y="48"/>
                  <a:pt x="55" y="47"/>
                  <a:pt x="52" y="46"/>
                </a:cubicBezTo>
                <a:cubicBezTo>
                  <a:pt x="50" y="45"/>
                  <a:pt x="48" y="45"/>
                  <a:pt x="46" y="44"/>
                </a:cubicBezTo>
                <a:cubicBezTo>
                  <a:pt x="45" y="44"/>
                  <a:pt x="43" y="43"/>
                  <a:pt x="42" y="43"/>
                </a:cubicBezTo>
                <a:cubicBezTo>
                  <a:pt x="42" y="43"/>
                  <a:pt x="45" y="44"/>
                  <a:pt x="46" y="45"/>
                </a:cubicBezTo>
                <a:cubicBezTo>
                  <a:pt x="45" y="45"/>
                  <a:pt x="44" y="44"/>
                  <a:pt x="44" y="44"/>
                </a:cubicBezTo>
                <a:cubicBezTo>
                  <a:pt x="44" y="45"/>
                  <a:pt x="45" y="44"/>
                  <a:pt x="45" y="45"/>
                </a:cubicBezTo>
                <a:cubicBezTo>
                  <a:pt x="44" y="45"/>
                  <a:pt x="43" y="44"/>
                  <a:pt x="42" y="44"/>
                </a:cubicBezTo>
                <a:cubicBezTo>
                  <a:pt x="44" y="45"/>
                  <a:pt x="46" y="46"/>
                  <a:pt x="48" y="46"/>
                </a:cubicBezTo>
                <a:cubicBezTo>
                  <a:pt x="48" y="46"/>
                  <a:pt x="47" y="46"/>
                  <a:pt x="47" y="45"/>
                </a:cubicBezTo>
                <a:cubicBezTo>
                  <a:pt x="47" y="45"/>
                  <a:pt x="48" y="46"/>
                  <a:pt x="49" y="46"/>
                </a:cubicBezTo>
                <a:cubicBezTo>
                  <a:pt x="49" y="47"/>
                  <a:pt x="49" y="46"/>
                  <a:pt x="48" y="46"/>
                </a:cubicBezTo>
                <a:cubicBezTo>
                  <a:pt x="51" y="48"/>
                  <a:pt x="54" y="48"/>
                  <a:pt x="56" y="49"/>
                </a:cubicBezTo>
                <a:cubicBezTo>
                  <a:pt x="57" y="49"/>
                  <a:pt x="56" y="50"/>
                  <a:pt x="57" y="50"/>
                </a:cubicBezTo>
                <a:cubicBezTo>
                  <a:pt x="57" y="50"/>
                  <a:pt x="57" y="49"/>
                  <a:pt x="57" y="50"/>
                </a:cubicBezTo>
                <a:cubicBezTo>
                  <a:pt x="59" y="51"/>
                  <a:pt x="63" y="51"/>
                  <a:pt x="64" y="53"/>
                </a:cubicBezTo>
                <a:cubicBezTo>
                  <a:pt x="63" y="53"/>
                  <a:pt x="63" y="53"/>
                  <a:pt x="62" y="53"/>
                </a:cubicBezTo>
                <a:cubicBezTo>
                  <a:pt x="63" y="53"/>
                  <a:pt x="63" y="53"/>
                  <a:pt x="63" y="54"/>
                </a:cubicBezTo>
                <a:cubicBezTo>
                  <a:pt x="62" y="53"/>
                  <a:pt x="62" y="53"/>
                  <a:pt x="61" y="52"/>
                </a:cubicBezTo>
                <a:cubicBezTo>
                  <a:pt x="61" y="52"/>
                  <a:pt x="61" y="53"/>
                  <a:pt x="61" y="53"/>
                </a:cubicBezTo>
                <a:cubicBezTo>
                  <a:pt x="60" y="53"/>
                  <a:pt x="59" y="52"/>
                  <a:pt x="59" y="52"/>
                </a:cubicBezTo>
                <a:cubicBezTo>
                  <a:pt x="65" y="54"/>
                  <a:pt x="71" y="57"/>
                  <a:pt x="78" y="58"/>
                </a:cubicBezTo>
                <a:cubicBezTo>
                  <a:pt x="77" y="58"/>
                  <a:pt x="76" y="58"/>
                  <a:pt x="77" y="58"/>
                </a:cubicBezTo>
                <a:cubicBezTo>
                  <a:pt x="77" y="58"/>
                  <a:pt x="78" y="58"/>
                  <a:pt x="78" y="58"/>
                </a:cubicBezTo>
                <a:cubicBezTo>
                  <a:pt x="78" y="59"/>
                  <a:pt x="81" y="60"/>
                  <a:pt x="81" y="60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8"/>
                  <a:pt x="80" y="59"/>
                  <a:pt x="80" y="58"/>
                </a:cubicBezTo>
                <a:cubicBezTo>
                  <a:pt x="78" y="58"/>
                  <a:pt x="75" y="57"/>
                  <a:pt x="73" y="56"/>
                </a:cubicBezTo>
                <a:cubicBezTo>
                  <a:pt x="75" y="56"/>
                  <a:pt x="77" y="57"/>
                  <a:pt x="78" y="57"/>
                </a:cubicBezTo>
                <a:cubicBezTo>
                  <a:pt x="78" y="57"/>
                  <a:pt x="78" y="57"/>
                  <a:pt x="78" y="58"/>
                </a:cubicBezTo>
                <a:cubicBezTo>
                  <a:pt x="78" y="58"/>
                  <a:pt x="78" y="57"/>
                  <a:pt x="78" y="57"/>
                </a:cubicBezTo>
                <a:cubicBezTo>
                  <a:pt x="80" y="58"/>
                  <a:pt x="82" y="59"/>
                  <a:pt x="84" y="59"/>
                </a:cubicBezTo>
                <a:cubicBezTo>
                  <a:pt x="84" y="60"/>
                  <a:pt x="84" y="60"/>
                  <a:pt x="84" y="60"/>
                </a:cubicBezTo>
                <a:cubicBezTo>
                  <a:pt x="83" y="59"/>
                  <a:pt x="82" y="59"/>
                  <a:pt x="80" y="59"/>
                </a:cubicBezTo>
                <a:cubicBezTo>
                  <a:pt x="81" y="60"/>
                  <a:pt x="83" y="60"/>
                  <a:pt x="84" y="61"/>
                </a:cubicBezTo>
                <a:cubicBezTo>
                  <a:pt x="84" y="61"/>
                  <a:pt x="83" y="60"/>
                  <a:pt x="83" y="60"/>
                </a:cubicBezTo>
                <a:cubicBezTo>
                  <a:pt x="83" y="61"/>
                  <a:pt x="85" y="61"/>
                  <a:pt x="85" y="62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61"/>
                  <a:pt x="86" y="61"/>
                  <a:pt x="86" y="61"/>
                </a:cubicBezTo>
                <a:cubicBezTo>
                  <a:pt x="86" y="61"/>
                  <a:pt x="86" y="61"/>
                  <a:pt x="86" y="62"/>
                </a:cubicBezTo>
                <a:cubicBezTo>
                  <a:pt x="86" y="62"/>
                  <a:pt x="88" y="62"/>
                  <a:pt x="88" y="63"/>
                </a:cubicBezTo>
                <a:cubicBezTo>
                  <a:pt x="86" y="63"/>
                  <a:pt x="84" y="62"/>
                  <a:pt x="82" y="61"/>
                </a:cubicBezTo>
                <a:cubicBezTo>
                  <a:pt x="81" y="61"/>
                  <a:pt x="80" y="61"/>
                  <a:pt x="80" y="60"/>
                </a:cubicBezTo>
                <a:cubicBezTo>
                  <a:pt x="80" y="60"/>
                  <a:pt x="81" y="61"/>
                  <a:pt x="81" y="61"/>
                </a:cubicBezTo>
                <a:cubicBezTo>
                  <a:pt x="80" y="60"/>
                  <a:pt x="78" y="59"/>
                  <a:pt x="77" y="59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6" y="60"/>
                  <a:pt x="76" y="59"/>
                </a:cubicBezTo>
                <a:cubicBezTo>
                  <a:pt x="76" y="59"/>
                  <a:pt x="77" y="59"/>
                  <a:pt x="77" y="59"/>
                </a:cubicBezTo>
                <a:cubicBezTo>
                  <a:pt x="76" y="59"/>
                  <a:pt x="76" y="59"/>
                  <a:pt x="76" y="58"/>
                </a:cubicBezTo>
                <a:cubicBezTo>
                  <a:pt x="75" y="59"/>
                  <a:pt x="76" y="59"/>
                  <a:pt x="76" y="59"/>
                </a:cubicBezTo>
                <a:cubicBezTo>
                  <a:pt x="75" y="59"/>
                  <a:pt x="75" y="59"/>
                  <a:pt x="75" y="58"/>
                </a:cubicBezTo>
                <a:cubicBezTo>
                  <a:pt x="75" y="59"/>
                  <a:pt x="75" y="59"/>
                  <a:pt x="75" y="59"/>
                </a:cubicBezTo>
                <a:cubicBezTo>
                  <a:pt x="68" y="56"/>
                  <a:pt x="61" y="54"/>
                  <a:pt x="55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4" y="51"/>
                  <a:pt x="54" y="51"/>
                  <a:pt x="55" y="51"/>
                </a:cubicBezTo>
                <a:cubicBezTo>
                  <a:pt x="55" y="51"/>
                  <a:pt x="55" y="51"/>
                  <a:pt x="55" y="51"/>
                </a:cubicBezTo>
                <a:cubicBezTo>
                  <a:pt x="54" y="50"/>
                  <a:pt x="54" y="51"/>
                  <a:pt x="53" y="50"/>
                </a:cubicBezTo>
                <a:cubicBezTo>
                  <a:pt x="53" y="50"/>
                  <a:pt x="53" y="50"/>
                  <a:pt x="53" y="51"/>
                </a:cubicBezTo>
                <a:cubicBezTo>
                  <a:pt x="53" y="50"/>
                  <a:pt x="51" y="50"/>
                  <a:pt x="51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46" y="48"/>
                  <a:pt x="41" y="46"/>
                  <a:pt x="37" y="45"/>
                </a:cubicBezTo>
                <a:cubicBezTo>
                  <a:pt x="41" y="46"/>
                  <a:pt x="44" y="48"/>
                  <a:pt x="47" y="49"/>
                </a:cubicBezTo>
                <a:cubicBezTo>
                  <a:pt x="51" y="50"/>
                  <a:pt x="55" y="52"/>
                  <a:pt x="59" y="54"/>
                </a:cubicBezTo>
                <a:cubicBezTo>
                  <a:pt x="56" y="53"/>
                  <a:pt x="51" y="53"/>
                  <a:pt x="48" y="51"/>
                </a:cubicBezTo>
                <a:cubicBezTo>
                  <a:pt x="49" y="51"/>
                  <a:pt x="50" y="52"/>
                  <a:pt x="51" y="52"/>
                </a:cubicBezTo>
                <a:cubicBezTo>
                  <a:pt x="47" y="50"/>
                  <a:pt x="44" y="48"/>
                  <a:pt x="41" y="48"/>
                </a:cubicBezTo>
                <a:cubicBezTo>
                  <a:pt x="44" y="49"/>
                  <a:pt x="46" y="51"/>
                  <a:pt x="50" y="52"/>
                </a:cubicBezTo>
                <a:cubicBezTo>
                  <a:pt x="47" y="52"/>
                  <a:pt x="44" y="50"/>
                  <a:pt x="42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9" y="49"/>
                  <a:pt x="35" y="48"/>
                  <a:pt x="32" y="47"/>
                </a:cubicBezTo>
                <a:cubicBezTo>
                  <a:pt x="35" y="49"/>
                  <a:pt x="39" y="49"/>
                  <a:pt x="41" y="50"/>
                </a:cubicBezTo>
                <a:cubicBezTo>
                  <a:pt x="49" y="53"/>
                  <a:pt x="59" y="56"/>
                  <a:pt x="67" y="59"/>
                </a:cubicBezTo>
                <a:cubicBezTo>
                  <a:pt x="67" y="59"/>
                  <a:pt x="66" y="58"/>
                  <a:pt x="66" y="58"/>
                </a:cubicBezTo>
                <a:cubicBezTo>
                  <a:pt x="67" y="59"/>
                  <a:pt x="68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ubicBezTo>
                  <a:pt x="69" y="60"/>
                  <a:pt x="71" y="60"/>
                  <a:pt x="72" y="61"/>
                </a:cubicBezTo>
                <a:cubicBezTo>
                  <a:pt x="72" y="60"/>
                  <a:pt x="72" y="60"/>
                  <a:pt x="72" y="60"/>
                </a:cubicBezTo>
                <a:cubicBezTo>
                  <a:pt x="73" y="61"/>
                  <a:pt x="74" y="60"/>
                  <a:pt x="74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1"/>
                  <a:pt x="74" y="62"/>
                  <a:pt x="74" y="62"/>
                </a:cubicBezTo>
                <a:cubicBezTo>
                  <a:pt x="74" y="62"/>
                  <a:pt x="74" y="61"/>
                  <a:pt x="75" y="61"/>
                </a:cubicBezTo>
                <a:cubicBezTo>
                  <a:pt x="74" y="62"/>
                  <a:pt x="76" y="62"/>
                  <a:pt x="76" y="62"/>
                </a:cubicBezTo>
                <a:cubicBezTo>
                  <a:pt x="79" y="63"/>
                  <a:pt x="82" y="65"/>
                  <a:pt x="85" y="65"/>
                </a:cubicBezTo>
                <a:cubicBezTo>
                  <a:pt x="84" y="65"/>
                  <a:pt x="84" y="65"/>
                  <a:pt x="85" y="64"/>
                </a:cubicBezTo>
                <a:cubicBezTo>
                  <a:pt x="84" y="64"/>
                  <a:pt x="82" y="64"/>
                  <a:pt x="82" y="63"/>
                </a:cubicBezTo>
                <a:cubicBezTo>
                  <a:pt x="82" y="63"/>
                  <a:pt x="81" y="63"/>
                  <a:pt x="81" y="63"/>
                </a:cubicBezTo>
                <a:cubicBezTo>
                  <a:pt x="81" y="63"/>
                  <a:pt x="80" y="63"/>
                  <a:pt x="80" y="62"/>
                </a:cubicBezTo>
                <a:cubicBezTo>
                  <a:pt x="75" y="61"/>
                  <a:pt x="68" y="58"/>
                  <a:pt x="62" y="56"/>
                </a:cubicBezTo>
                <a:cubicBezTo>
                  <a:pt x="63" y="56"/>
                  <a:pt x="62" y="56"/>
                  <a:pt x="62" y="56"/>
                </a:cubicBezTo>
                <a:cubicBezTo>
                  <a:pt x="62" y="56"/>
                  <a:pt x="62" y="56"/>
                  <a:pt x="63" y="56"/>
                </a:cubicBezTo>
                <a:cubicBezTo>
                  <a:pt x="62" y="56"/>
                  <a:pt x="62" y="56"/>
                  <a:pt x="62" y="55"/>
                </a:cubicBezTo>
                <a:cubicBezTo>
                  <a:pt x="63" y="56"/>
                  <a:pt x="66" y="56"/>
                  <a:pt x="67" y="57"/>
                </a:cubicBezTo>
                <a:cubicBezTo>
                  <a:pt x="68" y="57"/>
                  <a:pt x="68" y="57"/>
                  <a:pt x="69" y="58"/>
                </a:cubicBezTo>
                <a:cubicBezTo>
                  <a:pt x="71" y="58"/>
                  <a:pt x="72" y="59"/>
                  <a:pt x="73" y="59"/>
                </a:cubicBezTo>
                <a:cubicBezTo>
                  <a:pt x="72" y="59"/>
                  <a:pt x="71" y="58"/>
                  <a:pt x="70" y="57"/>
                </a:cubicBezTo>
                <a:cubicBezTo>
                  <a:pt x="71" y="58"/>
                  <a:pt x="73" y="58"/>
                  <a:pt x="74" y="59"/>
                </a:cubicBezTo>
                <a:cubicBezTo>
                  <a:pt x="74" y="59"/>
                  <a:pt x="74" y="59"/>
                  <a:pt x="73" y="59"/>
                </a:cubicBezTo>
                <a:cubicBezTo>
                  <a:pt x="77" y="61"/>
                  <a:pt x="80" y="62"/>
                  <a:pt x="84" y="63"/>
                </a:cubicBezTo>
                <a:cubicBezTo>
                  <a:pt x="83" y="63"/>
                  <a:pt x="83" y="63"/>
                  <a:pt x="83" y="62"/>
                </a:cubicBezTo>
                <a:cubicBezTo>
                  <a:pt x="83" y="62"/>
                  <a:pt x="84" y="63"/>
                  <a:pt x="84" y="62"/>
                </a:cubicBezTo>
                <a:cubicBezTo>
                  <a:pt x="84" y="62"/>
                  <a:pt x="83" y="62"/>
                  <a:pt x="83" y="62"/>
                </a:cubicBezTo>
                <a:cubicBezTo>
                  <a:pt x="85" y="63"/>
                  <a:pt x="88" y="63"/>
                  <a:pt x="90" y="64"/>
                </a:cubicBezTo>
                <a:cubicBezTo>
                  <a:pt x="88" y="64"/>
                  <a:pt x="87" y="63"/>
                  <a:pt x="86" y="63"/>
                </a:cubicBezTo>
                <a:cubicBezTo>
                  <a:pt x="88" y="64"/>
                  <a:pt x="90" y="64"/>
                  <a:pt x="91" y="66"/>
                </a:cubicBezTo>
                <a:cubicBezTo>
                  <a:pt x="90" y="65"/>
                  <a:pt x="88" y="64"/>
                  <a:pt x="86" y="64"/>
                </a:cubicBezTo>
                <a:cubicBezTo>
                  <a:pt x="87" y="65"/>
                  <a:pt x="88" y="65"/>
                  <a:pt x="88" y="65"/>
                </a:cubicBezTo>
                <a:cubicBezTo>
                  <a:pt x="88" y="65"/>
                  <a:pt x="87" y="65"/>
                  <a:pt x="87" y="65"/>
                </a:cubicBezTo>
                <a:cubicBezTo>
                  <a:pt x="87" y="65"/>
                  <a:pt x="89" y="66"/>
                  <a:pt x="89" y="67"/>
                </a:cubicBezTo>
                <a:cubicBezTo>
                  <a:pt x="85" y="66"/>
                  <a:pt x="82" y="64"/>
                  <a:pt x="78" y="63"/>
                </a:cubicBezTo>
                <a:cubicBezTo>
                  <a:pt x="78" y="63"/>
                  <a:pt x="77" y="63"/>
                  <a:pt x="77" y="63"/>
                </a:cubicBezTo>
                <a:cubicBezTo>
                  <a:pt x="72" y="61"/>
                  <a:pt x="67" y="59"/>
                  <a:pt x="62" y="58"/>
                </a:cubicBezTo>
                <a:cubicBezTo>
                  <a:pt x="61" y="58"/>
                  <a:pt x="62" y="58"/>
                  <a:pt x="61" y="58"/>
                </a:cubicBezTo>
                <a:cubicBezTo>
                  <a:pt x="58" y="57"/>
                  <a:pt x="53" y="54"/>
                  <a:pt x="49" y="54"/>
                </a:cubicBezTo>
                <a:cubicBezTo>
                  <a:pt x="51" y="56"/>
                  <a:pt x="55" y="56"/>
                  <a:pt x="57" y="57"/>
                </a:cubicBezTo>
                <a:cubicBezTo>
                  <a:pt x="55" y="57"/>
                  <a:pt x="53" y="56"/>
                  <a:pt x="52" y="56"/>
                </a:cubicBezTo>
                <a:cubicBezTo>
                  <a:pt x="55" y="58"/>
                  <a:pt x="57" y="58"/>
                  <a:pt x="60" y="59"/>
                </a:cubicBezTo>
                <a:cubicBezTo>
                  <a:pt x="61" y="59"/>
                  <a:pt x="61" y="59"/>
                  <a:pt x="62" y="59"/>
                </a:cubicBezTo>
                <a:cubicBezTo>
                  <a:pt x="61" y="59"/>
                  <a:pt x="60" y="59"/>
                  <a:pt x="59" y="58"/>
                </a:cubicBezTo>
                <a:cubicBezTo>
                  <a:pt x="61" y="59"/>
                  <a:pt x="64" y="59"/>
                  <a:pt x="66" y="60"/>
                </a:cubicBezTo>
                <a:cubicBezTo>
                  <a:pt x="66" y="60"/>
                  <a:pt x="65" y="60"/>
                  <a:pt x="65" y="60"/>
                </a:cubicBezTo>
                <a:cubicBezTo>
                  <a:pt x="65" y="61"/>
                  <a:pt x="66" y="61"/>
                  <a:pt x="66" y="61"/>
                </a:cubicBezTo>
                <a:cubicBezTo>
                  <a:pt x="66" y="61"/>
                  <a:pt x="66" y="60"/>
                  <a:pt x="66" y="60"/>
                </a:cubicBezTo>
                <a:cubicBezTo>
                  <a:pt x="66" y="60"/>
                  <a:pt x="66" y="60"/>
                  <a:pt x="67" y="60"/>
                </a:cubicBezTo>
                <a:cubicBezTo>
                  <a:pt x="67" y="60"/>
                  <a:pt x="67" y="61"/>
                  <a:pt x="67" y="61"/>
                </a:cubicBezTo>
                <a:cubicBezTo>
                  <a:pt x="67" y="60"/>
                  <a:pt x="68" y="60"/>
                  <a:pt x="68" y="61"/>
                </a:cubicBezTo>
                <a:cubicBezTo>
                  <a:pt x="71" y="61"/>
                  <a:pt x="74" y="63"/>
                  <a:pt x="75" y="64"/>
                </a:cubicBezTo>
                <a:cubicBezTo>
                  <a:pt x="73" y="63"/>
                  <a:pt x="70" y="62"/>
                  <a:pt x="67" y="61"/>
                </a:cubicBezTo>
                <a:cubicBezTo>
                  <a:pt x="68" y="61"/>
                  <a:pt x="68" y="62"/>
                  <a:pt x="69" y="62"/>
                </a:cubicBezTo>
                <a:cubicBezTo>
                  <a:pt x="68" y="62"/>
                  <a:pt x="69" y="62"/>
                  <a:pt x="69" y="62"/>
                </a:cubicBezTo>
                <a:cubicBezTo>
                  <a:pt x="69" y="62"/>
                  <a:pt x="69" y="62"/>
                  <a:pt x="69" y="62"/>
                </a:cubicBezTo>
                <a:cubicBezTo>
                  <a:pt x="71" y="63"/>
                  <a:pt x="75" y="64"/>
                  <a:pt x="77" y="65"/>
                </a:cubicBezTo>
                <a:cubicBezTo>
                  <a:pt x="73" y="65"/>
                  <a:pt x="70" y="63"/>
                  <a:pt x="66" y="63"/>
                </a:cubicBezTo>
                <a:cubicBezTo>
                  <a:pt x="72" y="65"/>
                  <a:pt x="77" y="66"/>
                  <a:pt x="82" y="68"/>
                </a:cubicBezTo>
                <a:cubicBezTo>
                  <a:pt x="79" y="67"/>
                  <a:pt x="76" y="66"/>
                  <a:pt x="72" y="65"/>
                </a:cubicBezTo>
                <a:cubicBezTo>
                  <a:pt x="72" y="65"/>
                  <a:pt x="73" y="65"/>
                  <a:pt x="73" y="66"/>
                </a:cubicBezTo>
                <a:cubicBezTo>
                  <a:pt x="72" y="65"/>
                  <a:pt x="72" y="65"/>
                  <a:pt x="72" y="66"/>
                </a:cubicBezTo>
                <a:cubicBezTo>
                  <a:pt x="74" y="66"/>
                  <a:pt x="76" y="67"/>
                  <a:pt x="78" y="68"/>
                </a:cubicBezTo>
                <a:cubicBezTo>
                  <a:pt x="76" y="68"/>
                  <a:pt x="75" y="67"/>
                  <a:pt x="73" y="67"/>
                </a:cubicBezTo>
                <a:cubicBezTo>
                  <a:pt x="71" y="66"/>
                  <a:pt x="69" y="66"/>
                  <a:pt x="67" y="65"/>
                </a:cubicBezTo>
                <a:cubicBezTo>
                  <a:pt x="71" y="66"/>
                  <a:pt x="74" y="68"/>
                  <a:pt x="77" y="70"/>
                </a:cubicBezTo>
                <a:cubicBezTo>
                  <a:pt x="77" y="70"/>
                  <a:pt x="76" y="69"/>
                  <a:pt x="76" y="70"/>
                </a:cubicBezTo>
                <a:cubicBezTo>
                  <a:pt x="78" y="70"/>
                  <a:pt x="80" y="71"/>
                  <a:pt x="82" y="71"/>
                </a:cubicBezTo>
                <a:cubicBezTo>
                  <a:pt x="82" y="71"/>
                  <a:pt x="82" y="70"/>
                  <a:pt x="83" y="71"/>
                </a:cubicBezTo>
                <a:cubicBezTo>
                  <a:pt x="83" y="71"/>
                  <a:pt x="84" y="71"/>
                  <a:pt x="84" y="71"/>
                </a:cubicBezTo>
                <a:cubicBezTo>
                  <a:pt x="85" y="71"/>
                  <a:pt x="83" y="71"/>
                  <a:pt x="84" y="71"/>
                </a:cubicBezTo>
                <a:cubicBezTo>
                  <a:pt x="85" y="71"/>
                  <a:pt x="87" y="72"/>
                  <a:pt x="88" y="72"/>
                </a:cubicBezTo>
                <a:cubicBezTo>
                  <a:pt x="88" y="72"/>
                  <a:pt x="88" y="71"/>
                  <a:pt x="88" y="71"/>
                </a:cubicBezTo>
                <a:cubicBezTo>
                  <a:pt x="87" y="71"/>
                  <a:pt x="86" y="71"/>
                  <a:pt x="85" y="70"/>
                </a:cubicBezTo>
                <a:cubicBezTo>
                  <a:pt x="85" y="70"/>
                  <a:pt x="85" y="69"/>
                  <a:pt x="86" y="70"/>
                </a:cubicBezTo>
                <a:cubicBezTo>
                  <a:pt x="86" y="70"/>
                  <a:pt x="86" y="70"/>
                  <a:pt x="87" y="70"/>
                </a:cubicBezTo>
                <a:cubicBezTo>
                  <a:pt x="87" y="70"/>
                  <a:pt x="86" y="69"/>
                  <a:pt x="86" y="69"/>
                </a:cubicBezTo>
                <a:cubicBezTo>
                  <a:pt x="86" y="69"/>
                  <a:pt x="84" y="69"/>
                  <a:pt x="84" y="68"/>
                </a:cubicBezTo>
                <a:cubicBezTo>
                  <a:pt x="83" y="69"/>
                  <a:pt x="82" y="68"/>
                  <a:pt x="82" y="68"/>
                </a:cubicBezTo>
                <a:cubicBezTo>
                  <a:pt x="84" y="68"/>
                  <a:pt x="87" y="69"/>
                  <a:pt x="88" y="70"/>
                </a:cubicBezTo>
                <a:cubicBezTo>
                  <a:pt x="88" y="70"/>
                  <a:pt x="87" y="70"/>
                  <a:pt x="87" y="70"/>
                </a:cubicBezTo>
                <a:cubicBezTo>
                  <a:pt x="91" y="71"/>
                  <a:pt x="95" y="72"/>
                  <a:pt x="97" y="74"/>
                </a:cubicBezTo>
                <a:cubicBezTo>
                  <a:pt x="95" y="73"/>
                  <a:pt x="94" y="73"/>
                  <a:pt x="92" y="72"/>
                </a:cubicBezTo>
                <a:cubicBezTo>
                  <a:pt x="91" y="73"/>
                  <a:pt x="92" y="72"/>
                  <a:pt x="92" y="73"/>
                </a:cubicBezTo>
                <a:cubicBezTo>
                  <a:pt x="91" y="73"/>
                  <a:pt x="91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89" y="72"/>
                  <a:pt x="89" y="72"/>
                </a:cubicBezTo>
                <a:cubicBezTo>
                  <a:pt x="93" y="73"/>
                  <a:pt x="97" y="75"/>
                  <a:pt x="101" y="76"/>
                </a:cubicBezTo>
                <a:cubicBezTo>
                  <a:pt x="101" y="77"/>
                  <a:pt x="101" y="77"/>
                  <a:pt x="100" y="77"/>
                </a:cubicBezTo>
                <a:cubicBezTo>
                  <a:pt x="100" y="76"/>
                  <a:pt x="99" y="76"/>
                  <a:pt x="98" y="76"/>
                </a:cubicBezTo>
                <a:cubicBezTo>
                  <a:pt x="98" y="76"/>
                  <a:pt x="99" y="76"/>
                  <a:pt x="99" y="76"/>
                </a:cubicBezTo>
                <a:cubicBezTo>
                  <a:pt x="95" y="76"/>
                  <a:pt x="92" y="75"/>
                  <a:pt x="88" y="74"/>
                </a:cubicBezTo>
                <a:cubicBezTo>
                  <a:pt x="88" y="74"/>
                  <a:pt x="88" y="74"/>
                  <a:pt x="88" y="74"/>
                </a:cubicBezTo>
                <a:cubicBezTo>
                  <a:pt x="88" y="73"/>
                  <a:pt x="87" y="74"/>
                  <a:pt x="86" y="73"/>
                </a:cubicBezTo>
                <a:cubicBezTo>
                  <a:pt x="81" y="71"/>
                  <a:pt x="72" y="69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71" y="69"/>
                  <a:pt x="75" y="70"/>
                  <a:pt x="79" y="72"/>
                </a:cubicBezTo>
                <a:cubicBezTo>
                  <a:pt x="77" y="72"/>
                  <a:pt x="74" y="70"/>
                  <a:pt x="72" y="70"/>
                </a:cubicBezTo>
                <a:cubicBezTo>
                  <a:pt x="72" y="70"/>
                  <a:pt x="71" y="70"/>
                  <a:pt x="71" y="70"/>
                </a:cubicBezTo>
                <a:cubicBezTo>
                  <a:pt x="71" y="70"/>
                  <a:pt x="70" y="69"/>
                  <a:pt x="70" y="69"/>
                </a:cubicBezTo>
                <a:cubicBezTo>
                  <a:pt x="65" y="68"/>
                  <a:pt x="60" y="66"/>
                  <a:pt x="55" y="65"/>
                </a:cubicBezTo>
                <a:cubicBezTo>
                  <a:pt x="55" y="65"/>
                  <a:pt x="54" y="65"/>
                  <a:pt x="54" y="65"/>
                </a:cubicBezTo>
                <a:cubicBezTo>
                  <a:pt x="52" y="64"/>
                  <a:pt x="50" y="63"/>
                  <a:pt x="47" y="63"/>
                </a:cubicBezTo>
                <a:cubicBezTo>
                  <a:pt x="57" y="66"/>
                  <a:pt x="67" y="69"/>
                  <a:pt x="77" y="73"/>
                </a:cubicBezTo>
                <a:cubicBezTo>
                  <a:pt x="75" y="73"/>
                  <a:pt x="73" y="71"/>
                  <a:pt x="71" y="71"/>
                </a:cubicBezTo>
                <a:cubicBezTo>
                  <a:pt x="73" y="72"/>
                  <a:pt x="75" y="73"/>
                  <a:pt x="76" y="74"/>
                </a:cubicBezTo>
                <a:cubicBezTo>
                  <a:pt x="78" y="74"/>
                  <a:pt x="80" y="74"/>
                  <a:pt x="81" y="75"/>
                </a:cubicBezTo>
                <a:cubicBezTo>
                  <a:pt x="82" y="76"/>
                  <a:pt x="85" y="77"/>
                  <a:pt x="86" y="77"/>
                </a:cubicBezTo>
                <a:cubicBezTo>
                  <a:pt x="86" y="77"/>
                  <a:pt x="85" y="76"/>
                  <a:pt x="84" y="76"/>
                </a:cubicBezTo>
                <a:cubicBezTo>
                  <a:pt x="85" y="76"/>
                  <a:pt x="85" y="76"/>
                  <a:pt x="85" y="76"/>
                </a:cubicBezTo>
                <a:cubicBezTo>
                  <a:pt x="86" y="76"/>
                  <a:pt x="87" y="76"/>
                  <a:pt x="88" y="77"/>
                </a:cubicBezTo>
                <a:cubicBezTo>
                  <a:pt x="87" y="76"/>
                  <a:pt x="84" y="75"/>
                  <a:pt x="83" y="74"/>
                </a:cubicBezTo>
                <a:cubicBezTo>
                  <a:pt x="85" y="75"/>
                  <a:pt x="88" y="76"/>
                  <a:pt x="90" y="77"/>
                </a:cubicBezTo>
                <a:cubicBezTo>
                  <a:pt x="90" y="76"/>
                  <a:pt x="89" y="76"/>
                  <a:pt x="89" y="76"/>
                </a:cubicBezTo>
                <a:cubicBezTo>
                  <a:pt x="89" y="76"/>
                  <a:pt x="90" y="76"/>
                  <a:pt x="91" y="77"/>
                </a:cubicBezTo>
                <a:cubicBezTo>
                  <a:pt x="91" y="77"/>
                  <a:pt x="91" y="77"/>
                  <a:pt x="91" y="77"/>
                </a:cubicBezTo>
                <a:cubicBezTo>
                  <a:pt x="91" y="77"/>
                  <a:pt x="91" y="77"/>
                  <a:pt x="92" y="77"/>
                </a:cubicBezTo>
                <a:cubicBezTo>
                  <a:pt x="92" y="77"/>
                  <a:pt x="91" y="77"/>
                  <a:pt x="92" y="77"/>
                </a:cubicBezTo>
                <a:cubicBezTo>
                  <a:pt x="92" y="77"/>
                  <a:pt x="92" y="77"/>
                  <a:pt x="93" y="77"/>
                </a:cubicBezTo>
                <a:cubicBezTo>
                  <a:pt x="93" y="77"/>
                  <a:pt x="93" y="77"/>
                  <a:pt x="93" y="77"/>
                </a:cubicBezTo>
                <a:cubicBezTo>
                  <a:pt x="93" y="78"/>
                  <a:pt x="94" y="78"/>
                  <a:pt x="95" y="78"/>
                </a:cubicBezTo>
                <a:cubicBezTo>
                  <a:pt x="94" y="77"/>
                  <a:pt x="94" y="78"/>
                  <a:pt x="93" y="77"/>
                </a:cubicBezTo>
                <a:cubicBezTo>
                  <a:pt x="94" y="77"/>
                  <a:pt x="95" y="77"/>
                  <a:pt x="95" y="78"/>
                </a:cubicBezTo>
                <a:cubicBezTo>
                  <a:pt x="95" y="78"/>
                  <a:pt x="95" y="78"/>
                  <a:pt x="96" y="78"/>
                </a:cubicBezTo>
                <a:cubicBezTo>
                  <a:pt x="97" y="79"/>
                  <a:pt x="100" y="80"/>
                  <a:pt x="101" y="80"/>
                </a:cubicBezTo>
                <a:cubicBezTo>
                  <a:pt x="103" y="81"/>
                  <a:pt x="106" y="82"/>
                  <a:pt x="108" y="82"/>
                </a:cubicBezTo>
                <a:cubicBezTo>
                  <a:pt x="117" y="85"/>
                  <a:pt x="126" y="87"/>
                  <a:pt x="135" y="91"/>
                </a:cubicBezTo>
                <a:cubicBezTo>
                  <a:pt x="132" y="90"/>
                  <a:pt x="129" y="89"/>
                  <a:pt x="126" y="88"/>
                </a:cubicBezTo>
                <a:cubicBezTo>
                  <a:pt x="126" y="89"/>
                  <a:pt x="125" y="88"/>
                  <a:pt x="125" y="89"/>
                </a:cubicBezTo>
                <a:cubicBezTo>
                  <a:pt x="126" y="89"/>
                  <a:pt x="127" y="89"/>
                  <a:pt x="127" y="90"/>
                </a:cubicBezTo>
                <a:cubicBezTo>
                  <a:pt x="124" y="89"/>
                  <a:pt x="121" y="88"/>
                  <a:pt x="118" y="87"/>
                </a:cubicBezTo>
                <a:cubicBezTo>
                  <a:pt x="119" y="88"/>
                  <a:pt x="119" y="88"/>
                  <a:pt x="120" y="89"/>
                </a:cubicBezTo>
                <a:cubicBezTo>
                  <a:pt x="121" y="89"/>
                  <a:pt x="121" y="88"/>
                  <a:pt x="121" y="89"/>
                </a:cubicBezTo>
                <a:cubicBezTo>
                  <a:pt x="122" y="89"/>
                  <a:pt x="122" y="89"/>
                  <a:pt x="123" y="89"/>
                </a:cubicBezTo>
                <a:cubicBezTo>
                  <a:pt x="125" y="90"/>
                  <a:pt x="127" y="91"/>
                  <a:pt x="130" y="91"/>
                </a:cubicBezTo>
                <a:cubicBezTo>
                  <a:pt x="132" y="92"/>
                  <a:pt x="135" y="92"/>
                  <a:pt x="138" y="94"/>
                </a:cubicBezTo>
                <a:cubicBezTo>
                  <a:pt x="139" y="93"/>
                  <a:pt x="140" y="94"/>
                  <a:pt x="141" y="94"/>
                </a:cubicBezTo>
                <a:cubicBezTo>
                  <a:pt x="141" y="94"/>
                  <a:pt x="141" y="95"/>
                  <a:pt x="141" y="95"/>
                </a:cubicBezTo>
                <a:cubicBezTo>
                  <a:pt x="142" y="94"/>
                  <a:pt x="142" y="95"/>
                  <a:pt x="142" y="94"/>
                </a:cubicBezTo>
                <a:cubicBezTo>
                  <a:pt x="144" y="96"/>
                  <a:pt x="147" y="96"/>
                  <a:pt x="149" y="97"/>
                </a:cubicBezTo>
                <a:cubicBezTo>
                  <a:pt x="152" y="98"/>
                  <a:pt x="156" y="98"/>
                  <a:pt x="158" y="100"/>
                </a:cubicBezTo>
                <a:cubicBezTo>
                  <a:pt x="147" y="97"/>
                  <a:pt x="137" y="94"/>
                  <a:pt x="126" y="91"/>
                </a:cubicBezTo>
                <a:cubicBezTo>
                  <a:pt x="126" y="92"/>
                  <a:pt x="127" y="91"/>
                  <a:pt x="127" y="92"/>
                </a:cubicBezTo>
                <a:cubicBezTo>
                  <a:pt x="126" y="92"/>
                  <a:pt x="125" y="91"/>
                  <a:pt x="124" y="91"/>
                </a:cubicBezTo>
                <a:cubicBezTo>
                  <a:pt x="126" y="92"/>
                  <a:pt x="127" y="92"/>
                  <a:pt x="128" y="93"/>
                </a:cubicBezTo>
                <a:cubicBezTo>
                  <a:pt x="127" y="92"/>
                  <a:pt x="125" y="92"/>
                  <a:pt x="123" y="91"/>
                </a:cubicBezTo>
                <a:cubicBezTo>
                  <a:pt x="124" y="91"/>
                  <a:pt x="124" y="91"/>
                  <a:pt x="124" y="91"/>
                </a:cubicBezTo>
                <a:cubicBezTo>
                  <a:pt x="122" y="91"/>
                  <a:pt x="120" y="90"/>
                  <a:pt x="118" y="90"/>
                </a:cubicBezTo>
                <a:cubicBezTo>
                  <a:pt x="118" y="89"/>
                  <a:pt x="118" y="90"/>
                  <a:pt x="118" y="89"/>
                </a:cubicBezTo>
                <a:cubicBezTo>
                  <a:pt x="117" y="89"/>
                  <a:pt x="117" y="88"/>
                  <a:pt x="116" y="89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88"/>
                  <a:pt x="112" y="87"/>
                  <a:pt x="111" y="87"/>
                </a:cubicBezTo>
                <a:cubicBezTo>
                  <a:pt x="111" y="88"/>
                  <a:pt x="111" y="87"/>
                  <a:pt x="111" y="88"/>
                </a:cubicBezTo>
                <a:cubicBezTo>
                  <a:pt x="110" y="87"/>
                  <a:pt x="108" y="87"/>
                  <a:pt x="107" y="86"/>
                </a:cubicBezTo>
                <a:cubicBezTo>
                  <a:pt x="107" y="86"/>
                  <a:pt x="108" y="86"/>
                  <a:pt x="108" y="86"/>
                </a:cubicBezTo>
                <a:cubicBezTo>
                  <a:pt x="107" y="86"/>
                  <a:pt x="107" y="86"/>
                  <a:pt x="106" y="86"/>
                </a:cubicBezTo>
                <a:cubicBezTo>
                  <a:pt x="106" y="86"/>
                  <a:pt x="106" y="86"/>
                  <a:pt x="106" y="86"/>
                </a:cubicBezTo>
                <a:cubicBezTo>
                  <a:pt x="104" y="86"/>
                  <a:pt x="101" y="84"/>
                  <a:pt x="99" y="85"/>
                </a:cubicBezTo>
                <a:cubicBezTo>
                  <a:pt x="98" y="84"/>
                  <a:pt x="95" y="83"/>
                  <a:pt x="93" y="82"/>
                </a:cubicBezTo>
                <a:cubicBezTo>
                  <a:pt x="94" y="84"/>
                  <a:pt x="95" y="83"/>
                  <a:pt x="97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99" y="86"/>
                  <a:pt x="103" y="86"/>
                  <a:pt x="107" y="88"/>
                </a:cubicBezTo>
                <a:cubicBezTo>
                  <a:pt x="107" y="88"/>
                  <a:pt x="106" y="88"/>
                  <a:pt x="106" y="87"/>
                </a:cubicBezTo>
                <a:cubicBezTo>
                  <a:pt x="109" y="89"/>
                  <a:pt x="112" y="89"/>
                  <a:pt x="114" y="90"/>
                </a:cubicBezTo>
                <a:cubicBezTo>
                  <a:pt x="114" y="89"/>
                  <a:pt x="116" y="91"/>
                  <a:pt x="116" y="91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19" y="92"/>
                  <a:pt x="122" y="93"/>
                  <a:pt x="125" y="94"/>
                </a:cubicBezTo>
                <a:cubicBezTo>
                  <a:pt x="127" y="94"/>
                  <a:pt x="129" y="95"/>
                  <a:pt x="130" y="96"/>
                </a:cubicBezTo>
                <a:cubicBezTo>
                  <a:pt x="124" y="94"/>
                  <a:pt x="118" y="92"/>
                  <a:pt x="112" y="91"/>
                </a:cubicBezTo>
                <a:cubicBezTo>
                  <a:pt x="113" y="91"/>
                  <a:pt x="115" y="92"/>
                  <a:pt x="117" y="93"/>
                </a:cubicBezTo>
                <a:cubicBezTo>
                  <a:pt x="117" y="93"/>
                  <a:pt x="117" y="92"/>
                  <a:pt x="117" y="92"/>
                </a:cubicBezTo>
                <a:cubicBezTo>
                  <a:pt x="118" y="93"/>
                  <a:pt x="118" y="93"/>
                  <a:pt x="119" y="93"/>
                </a:cubicBezTo>
                <a:cubicBezTo>
                  <a:pt x="119" y="93"/>
                  <a:pt x="119" y="94"/>
                  <a:pt x="119" y="94"/>
                </a:cubicBezTo>
                <a:cubicBezTo>
                  <a:pt x="118" y="94"/>
                  <a:pt x="118" y="94"/>
                  <a:pt x="117" y="93"/>
                </a:cubicBezTo>
                <a:cubicBezTo>
                  <a:pt x="117" y="93"/>
                  <a:pt x="117" y="94"/>
                  <a:pt x="117" y="94"/>
                </a:cubicBezTo>
                <a:cubicBezTo>
                  <a:pt x="115" y="93"/>
                  <a:pt x="113" y="93"/>
                  <a:pt x="111" y="92"/>
                </a:cubicBezTo>
                <a:cubicBezTo>
                  <a:pt x="115" y="94"/>
                  <a:pt x="118" y="94"/>
                  <a:pt x="121" y="96"/>
                </a:cubicBezTo>
                <a:cubicBezTo>
                  <a:pt x="118" y="95"/>
                  <a:pt x="115" y="94"/>
                  <a:pt x="112" y="93"/>
                </a:cubicBezTo>
                <a:cubicBezTo>
                  <a:pt x="114" y="94"/>
                  <a:pt x="114" y="94"/>
                  <a:pt x="116" y="95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8" y="95"/>
                  <a:pt x="120" y="96"/>
                  <a:pt x="123" y="97"/>
                </a:cubicBezTo>
                <a:cubicBezTo>
                  <a:pt x="120" y="97"/>
                  <a:pt x="118" y="96"/>
                  <a:pt x="115" y="95"/>
                </a:cubicBezTo>
                <a:cubicBezTo>
                  <a:pt x="116" y="96"/>
                  <a:pt x="115" y="96"/>
                  <a:pt x="115" y="96"/>
                </a:cubicBezTo>
                <a:cubicBezTo>
                  <a:pt x="114" y="96"/>
                  <a:pt x="112" y="95"/>
                  <a:pt x="111" y="95"/>
                </a:cubicBezTo>
                <a:cubicBezTo>
                  <a:pt x="112" y="96"/>
                  <a:pt x="114" y="97"/>
                  <a:pt x="114" y="97"/>
                </a:cubicBezTo>
                <a:cubicBezTo>
                  <a:pt x="114" y="97"/>
                  <a:pt x="115" y="97"/>
                  <a:pt x="115" y="97"/>
                </a:cubicBezTo>
                <a:cubicBezTo>
                  <a:pt x="115" y="97"/>
                  <a:pt x="116" y="98"/>
                  <a:pt x="115" y="98"/>
                </a:cubicBezTo>
                <a:cubicBezTo>
                  <a:pt x="119" y="99"/>
                  <a:pt x="124" y="100"/>
                  <a:pt x="127" y="101"/>
                </a:cubicBezTo>
                <a:cubicBezTo>
                  <a:pt x="127" y="102"/>
                  <a:pt x="127" y="102"/>
                  <a:pt x="127" y="102"/>
                </a:cubicBezTo>
                <a:cubicBezTo>
                  <a:pt x="127" y="102"/>
                  <a:pt x="127" y="102"/>
                  <a:pt x="126" y="102"/>
                </a:cubicBezTo>
                <a:cubicBezTo>
                  <a:pt x="127" y="102"/>
                  <a:pt x="128" y="103"/>
                  <a:pt x="129" y="103"/>
                </a:cubicBezTo>
                <a:cubicBezTo>
                  <a:pt x="128" y="102"/>
                  <a:pt x="127" y="102"/>
                  <a:pt x="127" y="102"/>
                </a:cubicBezTo>
                <a:cubicBezTo>
                  <a:pt x="130" y="102"/>
                  <a:pt x="132" y="103"/>
                  <a:pt x="134" y="104"/>
                </a:cubicBezTo>
                <a:cubicBezTo>
                  <a:pt x="132" y="104"/>
                  <a:pt x="131" y="103"/>
                  <a:pt x="129" y="103"/>
                </a:cubicBezTo>
                <a:cubicBezTo>
                  <a:pt x="133" y="104"/>
                  <a:pt x="136" y="105"/>
                  <a:pt x="140" y="106"/>
                </a:cubicBezTo>
                <a:cubicBezTo>
                  <a:pt x="140" y="106"/>
                  <a:pt x="140" y="105"/>
                  <a:pt x="140" y="105"/>
                </a:cubicBezTo>
                <a:cubicBezTo>
                  <a:pt x="136" y="103"/>
                  <a:pt x="133" y="103"/>
                  <a:pt x="129" y="102"/>
                </a:cubicBezTo>
                <a:cubicBezTo>
                  <a:pt x="129" y="102"/>
                  <a:pt x="129" y="101"/>
                  <a:pt x="129" y="101"/>
                </a:cubicBezTo>
                <a:cubicBezTo>
                  <a:pt x="129" y="101"/>
                  <a:pt x="129" y="101"/>
                  <a:pt x="129" y="102"/>
                </a:cubicBezTo>
                <a:cubicBezTo>
                  <a:pt x="129" y="102"/>
                  <a:pt x="130" y="101"/>
                  <a:pt x="130" y="101"/>
                </a:cubicBezTo>
                <a:cubicBezTo>
                  <a:pt x="130" y="102"/>
                  <a:pt x="131" y="102"/>
                  <a:pt x="13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1" y="101"/>
                  <a:pt x="131" y="102"/>
                  <a:pt x="132" y="102"/>
                </a:cubicBezTo>
                <a:cubicBezTo>
                  <a:pt x="131" y="101"/>
                  <a:pt x="131" y="101"/>
                  <a:pt x="131" y="101"/>
                </a:cubicBezTo>
                <a:cubicBezTo>
                  <a:pt x="139" y="103"/>
                  <a:pt x="147" y="105"/>
                  <a:pt x="155" y="108"/>
                </a:cubicBezTo>
                <a:cubicBezTo>
                  <a:pt x="155" y="108"/>
                  <a:pt x="155" y="109"/>
                  <a:pt x="155" y="109"/>
                </a:cubicBezTo>
                <a:cubicBezTo>
                  <a:pt x="154" y="109"/>
                  <a:pt x="153" y="108"/>
                  <a:pt x="152" y="108"/>
                </a:cubicBezTo>
                <a:cubicBezTo>
                  <a:pt x="153" y="108"/>
                  <a:pt x="153" y="108"/>
                  <a:pt x="154" y="108"/>
                </a:cubicBezTo>
                <a:cubicBezTo>
                  <a:pt x="153" y="108"/>
                  <a:pt x="151" y="107"/>
                  <a:pt x="151" y="107"/>
                </a:cubicBezTo>
                <a:cubicBezTo>
                  <a:pt x="151" y="107"/>
                  <a:pt x="151" y="107"/>
                  <a:pt x="152" y="108"/>
                </a:cubicBezTo>
                <a:cubicBezTo>
                  <a:pt x="150" y="108"/>
                  <a:pt x="149" y="107"/>
                  <a:pt x="147" y="107"/>
                </a:cubicBezTo>
                <a:cubicBezTo>
                  <a:pt x="146" y="107"/>
                  <a:pt x="147" y="107"/>
                  <a:pt x="147" y="107"/>
                </a:cubicBezTo>
                <a:cubicBezTo>
                  <a:pt x="145" y="107"/>
                  <a:pt x="143" y="106"/>
                  <a:pt x="142" y="106"/>
                </a:cubicBezTo>
                <a:cubicBezTo>
                  <a:pt x="143" y="107"/>
                  <a:pt x="146" y="107"/>
                  <a:pt x="148" y="109"/>
                </a:cubicBezTo>
                <a:cubicBezTo>
                  <a:pt x="149" y="109"/>
                  <a:pt x="151" y="109"/>
                  <a:pt x="152" y="109"/>
                </a:cubicBezTo>
                <a:cubicBezTo>
                  <a:pt x="155" y="110"/>
                  <a:pt x="157" y="111"/>
                  <a:pt x="160" y="112"/>
                </a:cubicBezTo>
                <a:cubicBezTo>
                  <a:pt x="161" y="112"/>
                  <a:pt x="162" y="112"/>
                  <a:pt x="164" y="113"/>
                </a:cubicBezTo>
                <a:cubicBezTo>
                  <a:pt x="164" y="112"/>
                  <a:pt x="165" y="113"/>
                  <a:pt x="165" y="113"/>
                </a:cubicBezTo>
                <a:cubicBezTo>
                  <a:pt x="166" y="113"/>
                  <a:pt x="168" y="113"/>
                  <a:pt x="169" y="114"/>
                </a:cubicBezTo>
                <a:cubicBezTo>
                  <a:pt x="169" y="114"/>
                  <a:pt x="169" y="114"/>
                  <a:pt x="170" y="114"/>
                </a:cubicBezTo>
                <a:cubicBezTo>
                  <a:pt x="168" y="115"/>
                  <a:pt x="168" y="113"/>
                  <a:pt x="167" y="114"/>
                </a:cubicBezTo>
                <a:cubicBezTo>
                  <a:pt x="167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9" y="115"/>
                  <a:pt x="171" y="116"/>
                  <a:pt x="172" y="116"/>
                </a:cubicBezTo>
                <a:cubicBezTo>
                  <a:pt x="172" y="116"/>
                  <a:pt x="171" y="116"/>
                  <a:pt x="172" y="115"/>
                </a:cubicBezTo>
                <a:cubicBezTo>
                  <a:pt x="172" y="116"/>
                  <a:pt x="173" y="115"/>
                  <a:pt x="173" y="115"/>
                </a:cubicBezTo>
                <a:cubicBezTo>
                  <a:pt x="174" y="117"/>
                  <a:pt x="175" y="116"/>
                  <a:pt x="177" y="117"/>
                </a:cubicBezTo>
                <a:cubicBezTo>
                  <a:pt x="177" y="117"/>
                  <a:pt x="177" y="117"/>
                  <a:pt x="177" y="117"/>
                </a:cubicBezTo>
                <a:cubicBezTo>
                  <a:pt x="177" y="117"/>
                  <a:pt x="177" y="117"/>
                  <a:pt x="177" y="117"/>
                </a:cubicBezTo>
                <a:cubicBezTo>
                  <a:pt x="177" y="117"/>
                  <a:pt x="177" y="117"/>
                  <a:pt x="177" y="117"/>
                </a:cubicBezTo>
                <a:cubicBezTo>
                  <a:pt x="180" y="118"/>
                  <a:pt x="184" y="119"/>
                  <a:pt x="188" y="120"/>
                </a:cubicBezTo>
                <a:cubicBezTo>
                  <a:pt x="188" y="119"/>
                  <a:pt x="187" y="119"/>
                  <a:pt x="188" y="119"/>
                </a:cubicBezTo>
                <a:cubicBezTo>
                  <a:pt x="188" y="119"/>
                  <a:pt x="189" y="119"/>
                  <a:pt x="189" y="120"/>
                </a:cubicBezTo>
                <a:cubicBezTo>
                  <a:pt x="189" y="120"/>
                  <a:pt x="188" y="119"/>
                  <a:pt x="188" y="120"/>
                </a:cubicBezTo>
                <a:cubicBezTo>
                  <a:pt x="189" y="120"/>
                  <a:pt x="189" y="120"/>
                  <a:pt x="188" y="120"/>
                </a:cubicBezTo>
                <a:cubicBezTo>
                  <a:pt x="188" y="120"/>
                  <a:pt x="187" y="120"/>
                  <a:pt x="187" y="120"/>
                </a:cubicBezTo>
                <a:cubicBezTo>
                  <a:pt x="186" y="120"/>
                  <a:pt x="186" y="120"/>
                  <a:pt x="186" y="120"/>
                </a:cubicBezTo>
                <a:cubicBezTo>
                  <a:pt x="185" y="120"/>
                  <a:pt x="184" y="120"/>
                  <a:pt x="183" y="119"/>
                </a:cubicBezTo>
                <a:cubicBezTo>
                  <a:pt x="181" y="119"/>
                  <a:pt x="179" y="118"/>
                  <a:pt x="177" y="118"/>
                </a:cubicBezTo>
                <a:cubicBezTo>
                  <a:pt x="175" y="117"/>
                  <a:pt x="172" y="116"/>
                  <a:pt x="170" y="117"/>
                </a:cubicBezTo>
                <a:cubicBezTo>
                  <a:pt x="167" y="116"/>
                  <a:pt x="164" y="116"/>
                  <a:pt x="161" y="114"/>
                </a:cubicBezTo>
                <a:cubicBezTo>
                  <a:pt x="161" y="115"/>
                  <a:pt x="159" y="114"/>
                  <a:pt x="158" y="115"/>
                </a:cubicBezTo>
                <a:cubicBezTo>
                  <a:pt x="160" y="115"/>
                  <a:pt x="162" y="115"/>
                  <a:pt x="163" y="116"/>
                </a:cubicBezTo>
                <a:cubicBezTo>
                  <a:pt x="163" y="116"/>
                  <a:pt x="162" y="116"/>
                  <a:pt x="162" y="116"/>
                </a:cubicBezTo>
                <a:cubicBezTo>
                  <a:pt x="169" y="118"/>
                  <a:pt x="178" y="120"/>
                  <a:pt x="184" y="122"/>
                </a:cubicBezTo>
                <a:cubicBezTo>
                  <a:pt x="184" y="122"/>
                  <a:pt x="184" y="122"/>
                  <a:pt x="184" y="122"/>
                </a:cubicBezTo>
                <a:cubicBezTo>
                  <a:pt x="184" y="122"/>
                  <a:pt x="183" y="122"/>
                  <a:pt x="183" y="122"/>
                </a:cubicBezTo>
                <a:cubicBezTo>
                  <a:pt x="182" y="122"/>
                  <a:pt x="182" y="122"/>
                  <a:pt x="182" y="122"/>
                </a:cubicBezTo>
                <a:cubicBezTo>
                  <a:pt x="182" y="122"/>
                  <a:pt x="181" y="122"/>
                  <a:pt x="181" y="122"/>
                </a:cubicBezTo>
                <a:cubicBezTo>
                  <a:pt x="181" y="122"/>
                  <a:pt x="180" y="122"/>
                  <a:pt x="179" y="122"/>
                </a:cubicBezTo>
                <a:cubicBezTo>
                  <a:pt x="177" y="123"/>
                  <a:pt x="175" y="122"/>
                  <a:pt x="173" y="122"/>
                </a:cubicBezTo>
                <a:cubicBezTo>
                  <a:pt x="170" y="121"/>
                  <a:pt x="168" y="122"/>
                  <a:pt x="167" y="122"/>
                </a:cubicBezTo>
                <a:cubicBezTo>
                  <a:pt x="167" y="122"/>
                  <a:pt x="167" y="122"/>
                  <a:pt x="167" y="122"/>
                </a:cubicBezTo>
                <a:cubicBezTo>
                  <a:pt x="166" y="122"/>
                  <a:pt x="165" y="122"/>
                  <a:pt x="166" y="121"/>
                </a:cubicBezTo>
                <a:cubicBezTo>
                  <a:pt x="165" y="121"/>
                  <a:pt x="165" y="121"/>
                  <a:pt x="165" y="122"/>
                </a:cubicBezTo>
                <a:cubicBezTo>
                  <a:pt x="164" y="122"/>
                  <a:pt x="164" y="121"/>
                  <a:pt x="163" y="121"/>
                </a:cubicBezTo>
                <a:cubicBezTo>
                  <a:pt x="164" y="121"/>
                  <a:pt x="163" y="121"/>
                  <a:pt x="163" y="122"/>
                </a:cubicBezTo>
                <a:cubicBezTo>
                  <a:pt x="165" y="123"/>
                  <a:pt x="169" y="122"/>
                  <a:pt x="171" y="123"/>
                </a:cubicBezTo>
                <a:cubicBezTo>
                  <a:pt x="169" y="123"/>
                  <a:pt x="168" y="123"/>
                  <a:pt x="166" y="123"/>
                </a:cubicBezTo>
                <a:cubicBezTo>
                  <a:pt x="169" y="124"/>
                  <a:pt x="173" y="124"/>
                  <a:pt x="176" y="124"/>
                </a:cubicBezTo>
                <a:cubicBezTo>
                  <a:pt x="176" y="124"/>
                  <a:pt x="177" y="124"/>
                  <a:pt x="177" y="125"/>
                </a:cubicBezTo>
                <a:cubicBezTo>
                  <a:pt x="172" y="125"/>
                  <a:pt x="167" y="123"/>
                  <a:pt x="163" y="124"/>
                </a:cubicBezTo>
                <a:cubicBezTo>
                  <a:pt x="163" y="124"/>
                  <a:pt x="164" y="124"/>
                  <a:pt x="163" y="124"/>
                </a:cubicBezTo>
                <a:cubicBezTo>
                  <a:pt x="163" y="125"/>
                  <a:pt x="162" y="124"/>
                  <a:pt x="162" y="124"/>
                </a:cubicBezTo>
                <a:cubicBezTo>
                  <a:pt x="163" y="125"/>
                  <a:pt x="164" y="125"/>
                  <a:pt x="165" y="125"/>
                </a:cubicBezTo>
                <a:cubicBezTo>
                  <a:pt x="165" y="125"/>
                  <a:pt x="164" y="125"/>
                  <a:pt x="164" y="125"/>
                </a:cubicBezTo>
                <a:cubicBezTo>
                  <a:pt x="164" y="126"/>
                  <a:pt x="166" y="125"/>
                  <a:pt x="166" y="126"/>
                </a:cubicBezTo>
                <a:cubicBezTo>
                  <a:pt x="165" y="126"/>
                  <a:pt x="164" y="126"/>
                  <a:pt x="162" y="126"/>
                </a:cubicBezTo>
                <a:cubicBezTo>
                  <a:pt x="163" y="127"/>
                  <a:pt x="164" y="126"/>
                  <a:pt x="164" y="127"/>
                </a:cubicBezTo>
                <a:cubicBezTo>
                  <a:pt x="164" y="127"/>
                  <a:pt x="164" y="127"/>
                  <a:pt x="164" y="126"/>
                </a:cubicBezTo>
                <a:cubicBezTo>
                  <a:pt x="165" y="127"/>
                  <a:pt x="167" y="127"/>
                  <a:pt x="166" y="128"/>
                </a:cubicBezTo>
                <a:cubicBezTo>
                  <a:pt x="166" y="128"/>
                  <a:pt x="166" y="127"/>
                  <a:pt x="166" y="127"/>
                </a:cubicBezTo>
                <a:cubicBezTo>
                  <a:pt x="165" y="128"/>
                  <a:pt x="166" y="128"/>
                  <a:pt x="166" y="128"/>
                </a:cubicBezTo>
                <a:cubicBezTo>
                  <a:pt x="165" y="129"/>
                  <a:pt x="164" y="128"/>
                  <a:pt x="164" y="129"/>
                </a:cubicBezTo>
                <a:cubicBezTo>
                  <a:pt x="166" y="129"/>
                  <a:pt x="168" y="129"/>
                  <a:pt x="169" y="130"/>
                </a:cubicBezTo>
                <a:cubicBezTo>
                  <a:pt x="169" y="130"/>
                  <a:pt x="169" y="130"/>
                  <a:pt x="169" y="130"/>
                </a:cubicBezTo>
                <a:cubicBezTo>
                  <a:pt x="169" y="130"/>
                  <a:pt x="167" y="130"/>
                  <a:pt x="167" y="130"/>
                </a:cubicBezTo>
                <a:cubicBezTo>
                  <a:pt x="167" y="131"/>
                  <a:pt x="166" y="130"/>
                  <a:pt x="165" y="130"/>
                </a:cubicBezTo>
                <a:cubicBezTo>
                  <a:pt x="165" y="130"/>
                  <a:pt x="165" y="130"/>
                  <a:pt x="165" y="130"/>
                </a:cubicBezTo>
                <a:cubicBezTo>
                  <a:pt x="165" y="130"/>
                  <a:pt x="165" y="130"/>
                  <a:pt x="165" y="130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4" y="129"/>
                  <a:pt x="162" y="130"/>
                  <a:pt x="162" y="130"/>
                </a:cubicBezTo>
                <a:cubicBezTo>
                  <a:pt x="162" y="130"/>
                  <a:pt x="162" y="129"/>
                  <a:pt x="161" y="130"/>
                </a:cubicBezTo>
                <a:cubicBezTo>
                  <a:pt x="162" y="130"/>
                  <a:pt x="162" y="130"/>
                  <a:pt x="162" y="131"/>
                </a:cubicBezTo>
                <a:cubicBezTo>
                  <a:pt x="161" y="131"/>
                  <a:pt x="161" y="130"/>
                  <a:pt x="160" y="131"/>
                </a:cubicBezTo>
                <a:cubicBezTo>
                  <a:pt x="161" y="131"/>
                  <a:pt x="163" y="131"/>
                  <a:pt x="163" y="132"/>
                </a:cubicBezTo>
                <a:cubicBezTo>
                  <a:pt x="163" y="132"/>
                  <a:pt x="163" y="132"/>
                  <a:pt x="163" y="132"/>
                </a:cubicBezTo>
                <a:cubicBezTo>
                  <a:pt x="163" y="132"/>
                  <a:pt x="163" y="132"/>
                  <a:pt x="163" y="132"/>
                </a:cubicBezTo>
                <a:cubicBezTo>
                  <a:pt x="164" y="132"/>
                  <a:pt x="166" y="133"/>
                  <a:pt x="168" y="133"/>
                </a:cubicBezTo>
                <a:cubicBezTo>
                  <a:pt x="168" y="133"/>
                  <a:pt x="168" y="133"/>
                  <a:pt x="168" y="132"/>
                </a:cubicBezTo>
                <a:cubicBezTo>
                  <a:pt x="168" y="133"/>
                  <a:pt x="168" y="133"/>
                  <a:pt x="169" y="133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69" y="132"/>
                  <a:pt x="168" y="132"/>
                  <a:pt x="169" y="132"/>
                </a:cubicBezTo>
                <a:cubicBezTo>
                  <a:pt x="169" y="133"/>
                  <a:pt x="169" y="133"/>
                  <a:pt x="169" y="133"/>
                </a:cubicBezTo>
                <a:cubicBezTo>
                  <a:pt x="169" y="133"/>
                  <a:pt x="170" y="133"/>
                  <a:pt x="169" y="133"/>
                </a:cubicBezTo>
                <a:cubicBezTo>
                  <a:pt x="169" y="134"/>
                  <a:pt x="169" y="134"/>
                  <a:pt x="169" y="134"/>
                </a:cubicBezTo>
                <a:cubicBezTo>
                  <a:pt x="169" y="134"/>
                  <a:pt x="168" y="134"/>
                  <a:pt x="168" y="135"/>
                </a:cubicBezTo>
                <a:cubicBezTo>
                  <a:pt x="167" y="134"/>
                  <a:pt x="166" y="135"/>
                  <a:pt x="164" y="134"/>
                </a:cubicBezTo>
                <a:cubicBezTo>
                  <a:pt x="164" y="134"/>
                  <a:pt x="164" y="134"/>
                  <a:pt x="164" y="135"/>
                </a:cubicBezTo>
                <a:cubicBezTo>
                  <a:pt x="164" y="134"/>
                  <a:pt x="163" y="134"/>
                  <a:pt x="163" y="135"/>
                </a:cubicBezTo>
                <a:cubicBezTo>
                  <a:pt x="164" y="135"/>
                  <a:pt x="164" y="135"/>
                  <a:pt x="165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8" y="135"/>
                  <a:pt x="170" y="136"/>
                  <a:pt x="173" y="136"/>
                </a:cubicBezTo>
                <a:cubicBezTo>
                  <a:pt x="173" y="136"/>
                  <a:pt x="175" y="136"/>
                  <a:pt x="176" y="137"/>
                </a:cubicBezTo>
                <a:cubicBezTo>
                  <a:pt x="175" y="137"/>
                  <a:pt x="175" y="137"/>
                  <a:pt x="174" y="137"/>
                </a:cubicBezTo>
                <a:cubicBezTo>
                  <a:pt x="176" y="137"/>
                  <a:pt x="179" y="137"/>
                  <a:pt x="180" y="138"/>
                </a:cubicBezTo>
                <a:cubicBezTo>
                  <a:pt x="180" y="138"/>
                  <a:pt x="179" y="138"/>
                  <a:pt x="179" y="138"/>
                </a:cubicBezTo>
                <a:cubicBezTo>
                  <a:pt x="180" y="139"/>
                  <a:pt x="180" y="139"/>
                  <a:pt x="181" y="139"/>
                </a:cubicBezTo>
                <a:cubicBezTo>
                  <a:pt x="182" y="139"/>
                  <a:pt x="182" y="139"/>
                  <a:pt x="182" y="139"/>
                </a:cubicBezTo>
                <a:cubicBezTo>
                  <a:pt x="184" y="138"/>
                  <a:pt x="187" y="140"/>
                  <a:pt x="189" y="139"/>
                </a:cubicBezTo>
                <a:cubicBezTo>
                  <a:pt x="188" y="139"/>
                  <a:pt x="188" y="139"/>
                  <a:pt x="187" y="138"/>
                </a:cubicBezTo>
                <a:cubicBezTo>
                  <a:pt x="189" y="138"/>
                  <a:pt x="192" y="138"/>
                  <a:pt x="194" y="139"/>
                </a:cubicBezTo>
                <a:cubicBezTo>
                  <a:pt x="194" y="139"/>
                  <a:pt x="194" y="140"/>
                  <a:pt x="193" y="139"/>
                </a:cubicBezTo>
                <a:cubicBezTo>
                  <a:pt x="193" y="139"/>
                  <a:pt x="194" y="139"/>
                  <a:pt x="194" y="139"/>
                </a:cubicBezTo>
                <a:cubicBezTo>
                  <a:pt x="193" y="139"/>
                  <a:pt x="192" y="139"/>
                  <a:pt x="192" y="139"/>
                </a:cubicBezTo>
                <a:cubicBezTo>
                  <a:pt x="195" y="139"/>
                  <a:pt x="198" y="140"/>
                  <a:pt x="201" y="140"/>
                </a:cubicBezTo>
                <a:cubicBezTo>
                  <a:pt x="201" y="139"/>
                  <a:pt x="200" y="139"/>
                  <a:pt x="200" y="139"/>
                </a:cubicBezTo>
                <a:cubicBezTo>
                  <a:pt x="202" y="139"/>
                  <a:pt x="202" y="140"/>
                  <a:pt x="203" y="140"/>
                </a:cubicBezTo>
                <a:cubicBezTo>
                  <a:pt x="203" y="139"/>
                  <a:pt x="202" y="139"/>
                  <a:pt x="202" y="139"/>
                </a:cubicBezTo>
                <a:cubicBezTo>
                  <a:pt x="206" y="139"/>
                  <a:pt x="208" y="139"/>
                  <a:pt x="212" y="139"/>
                </a:cubicBezTo>
                <a:cubicBezTo>
                  <a:pt x="212" y="139"/>
                  <a:pt x="213" y="139"/>
                  <a:pt x="213" y="139"/>
                </a:cubicBezTo>
                <a:cubicBezTo>
                  <a:pt x="215" y="139"/>
                  <a:pt x="217" y="140"/>
                  <a:pt x="218" y="139"/>
                </a:cubicBezTo>
                <a:cubicBezTo>
                  <a:pt x="219" y="140"/>
                  <a:pt x="218" y="140"/>
                  <a:pt x="219" y="140"/>
                </a:cubicBezTo>
                <a:cubicBezTo>
                  <a:pt x="221" y="141"/>
                  <a:pt x="223" y="141"/>
                  <a:pt x="225" y="141"/>
                </a:cubicBezTo>
                <a:cubicBezTo>
                  <a:pt x="221" y="142"/>
                  <a:pt x="217" y="140"/>
                  <a:pt x="214" y="142"/>
                </a:cubicBezTo>
                <a:cubicBezTo>
                  <a:pt x="215" y="142"/>
                  <a:pt x="218" y="141"/>
                  <a:pt x="219" y="142"/>
                </a:cubicBezTo>
                <a:cubicBezTo>
                  <a:pt x="219" y="142"/>
                  <a:pt x="220" y="141"/>
                  <a:pt x="221" y="142"/>
                </a:cubicBezTo>
                <a:cubicBezTo>
                  <a:pt x="220" y="142"/>
                  <a:pt x="220" y="142"/>
                  <a:pt x="220" y="142"/>
                </a:cubicBezTo>
                <a:cubicBezTo>
                  <a:pt x="220" y="142"/>
                  <a:pt x="220" y="142"/>
                  <a:pt x="220" y="142"/>
                </a:cubicBezTo>
                <a:cubicBezTo>
                  <a:pt x="220" y="143"/>
                  <a:pt x="219" y="142"/>
                  <a:pt x="219" y="143"/>
                </a:cubicBezTo>
                <a:cubicBezTo>
                  <a:pt x="220" y="143"/>
                  <a:pt x="221" y="143"/>
                  <a:pt x="222" y="143"/>
                </a:cubicBezTo>
                <a:cubicBezTo>
                  <a:pt x="223" y="143"/>
                  <a:pt x="222" y="142"/>
                  <a:pt x="222" y="142"/>
                </a:cubicBezTo>
                <a:cubicBezTo>
                  <a:pt x="223" y="143"/>
                  <a:pt x="224" y="143"/>
                  <a:pt x="225" y="143"/>
                </a:cubicBezTo>
                <a:cubicBezTo>
                  <a:pt x="225" y="143"/>
                  <a:pt x="225" y="143"/>
                  <a:pt x="225" y="144"/>
                </a:cubicBezTo>
                <a:cubicBezTo>
                  <a:pt x="224" y="144"/>
                  <a:pt x="224" y="144"/>
                  <a:pt x="223" y="144"/>
                </a:cubicBezTo>
                <a:cubicBezTo>
                  <a:pt x="221" y="145"/>
                  <a:pt x="217" y="143"/>
                  <a:pt x="214" y="144"/>
                </a:cubicBezTo>
                <a:cubicBezTo>
                  <a:pt x="214" y="144"/>
                  <a:pt x="214" y="144"/>
                  <a:pt x="213" y="144"/>
                </a:cubicBezTo>
                <a:cubicBezTo>
                  <a:pt x="214" y="144"/>
                  <a:pt x="212" y="144"/>
                  <a:pt x="213" y="145"/>
                </a:cubicBezTo>
                <a:cubicBezTo>
                  <a:pt x="222" y="145"/>
                  <a:pt x="231" y="145"/>
                  <a:pt x="239" y="145"/>
                </a:cubicBezTo>
                <a:cubicBezTo>
                  <a:pt x="239" y="145"/>
                  <a:pt x="240" y="145"/>
                  <a:pt x="239" y="145"/>
                </a:cubicBezTo>
                <a:cubicBezTo>
                  <a:pt x="240" y="146"/>
                  <a:pt x="239" y="145"/>
                  <a:pt x="240" y="145"/>
                </a:cubicBezTo>
                <a:cubicBezTo>
                  <a:pt x="240" y="145"/>
                  <a:pt x="240" y="145"/>
                  <a:pt x="240" y="145"/>
                </a:cubicBezTo>
                <a:cubicBezTo>
                  <a:pt x="240" y="145"/>
                  <a:pt x="241" y="146"/>
                  <a:pt x="241" y="145"/>
                </a:cubicBezTo>
                <a:cubicBezTo>
                  <a:pt x="241" y="145"/>
                  <a:pt x="240" y="145"/>
                  <a:pt x="240" y="145"/>
                </a:cubicBezTo>
                <a:cubicBezTo>
                  <a:pt x="241" y="145"/>
                  <a:pt x="241" y="146"/>
                  <a:pt x="241" y="145"/>
                </a:cubicBezTo>
                <a:cubicBezTo>
                  <a:pt x="241" y="145"/>
                  <a:pt x="241" y="145"/>
                  <a:pt x="241" y="145"/>
                </a:cubicBezTo>
                <a:cubicBezTo>
                  <a:pt x="243" y="144"/>
                  <a:pt x="245" y="147"/>
                  <a:pt x="246" y="145"/>
                </a:cubicBezTo>
                <a:cubicBezTo>
                  <a:pt x="246" y="145"/>
                  <a:pt x="247" y="145"/>
                  <a:pt x="248" y="145"/>
                </a:cubicBezTo>
                <a:cubicBezTo>
                  <a:pt x="248" y="146"/>
                  <a:pt x="247" y="145"/>
                  <a:pt x="248" y="146"/>
                </a:cubicBezTo>
                <a:cubicBezTo>
                  <a:pt x="248" y="146"/>
                  <a:pt x="248" y="145"/>
                  <a:pt x="248" y="145"/>
                </a:cubicBezTo>
                <a:cubicBezTo>
                  <a:pt x="251" y="145"/>
                  <a:pt x="253" y="144"/>
                  <a:pt x="255" y="145"/>
                </a:cubicBezTo>
                <a:cubicBezTo>
                  <a:pt x="256" y="144"/>
                  <a:pt x="257" y="145"/>
                  <a:pt x="258" y="145"/>
                </a:cubicBezTo>
                <a:cubicBezTo>
                  <a:pt x="260" y="145"/>
                  <a:pt x="262" y="144"/>
                  <a:pt x="265" y="145"/>
                </a:cubicBezTo>
                <a:cubicBezTo>
                  <a:pt x="266" y="145"/>
                  <a:pt x="268" y="145"/>
                  <a:pt x="270" y="146"/>
                </a:cubicBezTo>
                <a:cubicBezTo>
                  <a:pt x="270" y="145"/>
                  <a:pt x="270" y="145"/>
                  <a:pt x="270" y="145"/>
                </a:cubicBezTo>
                <a:cubicBezTo>
                  <a:pt x="272" y="146"/>
                  <a:pt x="272" y="147"/>
                  <a:pt x="274" y="148"/>
                </a:cubicBezTo>
                <a:cubicBezTo>
                  <a:pt x="273" y="147"/>
                  <a:pt x="273" y="146"/>
                  <a:pt x="272" y="145"/>
                </a:cubicBezTo>
                <a:cubicBezTo>
                  <a:pt x="273" y="146"/>
                  <a:pt x="272" y="145"/>
                  <a:pt x="273" y="145"/>
                </a:cubicBezTo>
                <a:cubicBezTo>
                  <a:pt x="273" y="145"/>
                  <a:pt x="273" y="145"/>
                  <a:pt x="273" y="145"/>
                </a:cubicBezTo>
                <a:cubicBezTo>
                  <a:pt x="274" y="145"/>
                  <a:pt x="273" y="145"/>
                  <a:pt x="274" y="145"/>
                </a:cubicBezTo>
                <a:cubicBezTo>
                  <a:pt x="274" y="145"/>
                  <a:pt x="274" y="146"/>
                  <a:pt x="275" y="145"/>
                </a:cubicBezTo>
                <a:cubicBezTo>
                  <a:pt x="275" y="145"/>
                  <a:pt x="275" y="145"/>
                  <a:pt x="275" y="145"/>
                </a:cubicBezTo>
                <a:cubicBezTo>
                  <a:pt x="275" y="145"/>
                  <a:pt x="276" y="145"/>
                  <a:pt x="276" y="145"/>
                </a:cubicBezTo>
                <a:cubicBezTo>
                  <a:pt x="276" y="145"/>
                  <a:pt x="276" y="145"/>
                  <a:pt x="276" y="145"/>
                </a:cubicBezTo>
                <a:cubicBezTo>
                  <a:pt x="276" y="145"/>
                  <a:pt x="277" y="146"/>
                  <a:pt x="278" y="147"/>
                </a:cubicBezTo>
                <a:cubicBezTo>
                  <a:pt x="278" y="146"/>
                  <a:pt x="277" y="146"/>
                  <a:pt x="277" y="145"/>
                </a:cubicBezTo>
                <a:cubicBezTo>
                  <a:pt x="279" y="145"/>
                  <a:pt x="281" y="145"/>
                  <a:pt x="283" y="145"/>
                </a:cubicBezTo>
                <a:cubicBezTo>
                  <a:pt x="282" y="145"/>
                  <a:pt x="281" y="145"/>
                  <a:pt x="280" y="144"/>
                </a:cubicBezTo>
                <a:cubicBezTo>
                  <a:pt x="281" y="144"/>
                  <a:pt x="283" y="144"/>
                  <a:pt x="283" y="145"/>
                </a:cubicBezTo>
                <a:cubicBezTo>
                  <a:pt x="283" y="145"/>
                  <a:pt x="283" y="145"/>
                  <a:pt x="283" y="145"/>
                </a:cubicBezTo>
                <a:cubicBezTo>
                  <a:pt x="284" y="146"/>
                  <a:pt x="286" y="145"/>
                  <a:pt x="288" y="145"/>
                </a:cubicBezTo>
                <a:cubicBezTo>
                  <a:pt x="288" y="145"/>
                  <a:pt x="288" y="145"/>
                  <a:pt x="288" y="145"/>
                </a:cubicBezTo>
                <a:cubicBezTo>
                  <a:pt x="290" y="145"/>
                  <a:pt x="292" y="144"/>
                  <a:pt x="294" y="145"/>
                </a:cubicBezTo>
                <a:cubicBezTo>
                  <a:pt x="295" y="145"/>
                  <a:pt x="296" y="145"/>
                  <a:pt x="297" y="145"/>
                </a:cubicBezTo>
                <a:cubicBezTo>
                  <a:pt x="297" y="144"/>
                  <a:pt x="297" y="144"/>
                  <a:pt x="297" y="144"/>
                </a:cubicBezTo>
                <a:cubicBezTo>
                  <a:pt x="298" y="145"/>
                  <a:pt x="300" y="143"/>
                  <a:pt x="301" y="144"/>
                </a:cubicBezTo>
                <a:cubicBezTo>
                  <a:pt x="301" y="143"/>
                  <a:pt x="302" y="143"/>
                  <a:pt x="303" y="143"/>
                </a:cubicBezTo>
                <a:cubicBezTo>
                  <a:pt x="302" y="143"/>
                  <a:pt x="303" y="143"/>
                  <a:pt x="302" y="143"/>
                </a:cubicBezTo>
                <a:cubicBezTo>
                  <a:pt x="302" y="143"/>
                  <a:pt x="302" y="143"/>
                  <a:pt x="302" y="143"/>
                </a:cubicBezTo>
                <a:cubicBezTo>
                  <a:pt x="302" y="143"/>
                  <a:pt x="301" y="143"/>
                  <a:pt x="302" y="142"/>
                </a:cubicBezTo>
                <a:cubicBezTo>
                  <a:pt x="302" y="142"/>
                  <a:pt x="302" y="142"/>
                  <a:pt x="302" y="142"/>
                </a:cubicBezTo>
                <a:cubicBezTo>
                  <a:pt x="301" y="141"/>
                  <a:pt x="301" y="141"/>
                  <a:pt x="301" y="141"/>
                </a:cubicBezTo>
                <a:cubicBezTo>
                  <a:pt x="302" y="141"/>
                  <a:pt x="302" y="142"/>
                  <a:pt x="303" y="142"/>
                </a:cubicBezTo>
                <a:cubicBezTo>
                  <a:pt x="302" y="141"/>
                  <a:pt x="303" y="140"/>
                  <a:pt x="302" y="139"/>
                </a:cubicBezTo>
                <a:cubicBezTo>
                  <a:pt x="303" y="139"/>
                  <a:pt x="303" y="140"/>
                  <a:pt x="303" y="140"/>
                </a:cubicBezTo>
                <a:cubicBezTo>
                  <a:pt x="303" y="139"/>
                  <a:pt x="302" y="139"/>
                  <a:pt x="302" y="139"/>
                </a:cubicBezTo>
                <a:cubicBezTo>
                  <a:pt x="303" y="139"/>
                  <a:pt x="303" y="138"/>
                  <a:pt x="303" y="138"/>
                </a:cubicBezTo>
                <a:cubicBezTo>
                  <a:pt x="304" y="139"/>
                  <a:pt x="304" y="139"/>
                  <a:pt x="304" y="139"/>
                </a:cubicBezTo>
                <a:cubicBezTo>
                  <a:pt x="304" y="139"/>
                  <a:pt x="305" y="139"/>
                  <a:pt x="305" y="139"/>
                </a:cubicBezTo>
                <a:cubicBezTo>
                  <a:pt x="305" y="138"/>
                  <a:pt x="304" y="138"/>
                  <a:pt x="304" y="138"/>
                </a:cubicBezTo>
                <a:cubicBezTo>
                  <a:pt x="305" y="138"/>
                  <a:pt x="304" y="138"/>
                  <a:pt x="304" y="138"/>
                </a:cubicBezTo>
                <a:cubicBezTo>
                  <a:pt x="304" y="137"/>
                  <a:pt x="303" y="137"/>
                  <a:pt x="303" y="137"/>
                </a:cubicBezTo>
                <a:cubicBezTo>
                  <a:pt x="304" y="137"/>
                  <a:pt x="304" y="137"/>
                  <a:pt x="304" y="137"/>
                </a:cubicBezTo>
                <a:cubicBezTo>
                  <a:pt x="304" y="136"/>
                  <a:pt x="304" y="136"/>
                  <a:pt x="304" y="136"/>
                </a:cubicBezTo>
                <a:cubicBezTo>
                  <a:pt x="304" y="136"/>
                  <a:pt x="304" y="137"/>
                  <a:pt x="304" y="137"/>
                </a:cubicBezTo>
                <a:cubicBezTo>
                  <a:pt x="304" y="138"/>
                  <a:pt x="305" y="137"/>
                  <a:pt x="304" y="137"/>
                </a:cubicBezTo>
                <a:cubicBezTo>
                  <a:pt x="305" y="137"/>
                  <a:pt x="306" y="136"/>
                  <a:pt x="306" y="136"/>
                </a:cubicBezTo>
                <a:cubicBezTo>
                  <a:pt x="307" y="137"/>
                  <a:pt x="306" y="137"/>
                  <a:pt x="305" y="137"/>
                </a:cubicBezTo>
                <a:cubicBezTo>
                  <a:pt x="306" y="138"/>
                  <a:pt x="307" y="138"/>
                  <a:pt x="308" y="138"/>
                </a:cubicBezTo>
                <a:cubicBezTo>
                  <a:pt x="307" y="138"/>
                  <a:pt x="307" y="138"/>
                  <a:pt x="307" y="138"/>
                </a:cubicBezTo>
                <a:cubicBezTo>
                  <a:pt x="308" y="138"/>
                  <a:pt x="308" y="137"/>
                  <a:pt x="308" y="137"/>
                </a:cubicBezTo>
                <a:cubicBezTo>
                  <a:pt x="308" y="138"/>
                  <a:pt x="308" y="138"/>
                  <a:pt x="308" y="138"/>
                </a:cubicBezTo>
                <a:cubicBezTo>
                  <a:pt x="308" y="138"/>
                  <a:pt x="309" y="139"/>
                  <a:pt x="309" y="138"/>
                </a:cubicBezTo>
                <a:cubicBezTo>
                  <a:pt x="310" y="138"/>
                  <a:pt x="310" y="138"/>
                  <a:pt x="310" y="138"/>
                </a:cubicBezTo>
                <a:cubicBezTo>
                  <a:pt x="311" y="138"/>
                  <a:pt x="311" y="138"/>
                  <a:pt x="311" y="139"/>
                </a:cubicBezTo>
                <a:cubicBezTo>
                  <a:pt x="311" y="139"/>
                  <a:pt x="310" y="139"/>
                  <a:pt x="310" y="139"/>
                </a:cubicBezTo>
                <a:cubicBezTo>
                  <a:pt x="310" y="140"/>
                  <a:pt x="311" y="140"/>
                  <a:pt x="310" y="140"/>
                </a:cubicBezTo>
                <a:cubicBezTo>
                  <a:pt x="310" y="140"/>
                  <a:pt x="309" y="140"/>
                  <a:pt x="309" y="140"/>
                </a:cubicBezTo>
                <a:cubicBezTo>
                  <a:pt x="309" y="139"/>
                  <a:pt x="309" y="140"/>
                  <a:pt x="309" y="139"/>
                </a:cubicBezTo>
                <a:cubicBezTo>
                  <a:pt x="309" y="139"/>
                  <a:pt x="309" y="139"/>
                  <a:pt x="309" y="139"/>
                </a:cubicBezTo>
                <a:cubicBezTo>
                  <a:pt x="309" y="139"/>
                  <a:pt x="308" y="139"/>
                  <a:pt x="308" y="139"/>
                </a:cubicBezTo>
                <a:cubicBezTo>
                  <a:pt x="308" y="141"/>
                  <a:pt x="310" y="141"/>
                  <a:pt x="310" y="143"/>
                </a:cubicBezTo>
                <a:cubicBezTo>
                  <a:pt x="311" y="143"/>
                  <a:pt x="311" y="143"/>
                  <a:pt x="311" y="143"/>
                </a:cubicBezTo>
                <a:cubicBezTo>
                  <a:pt x="311" y="143"/>
                  <a:pt x="311" y="143"/>
                  <a:pt x="311" y="143"/>
                </a:cubicBezTo>
                <a:cubicBezTo>
                  <a:pt x="311" y="142"/>
                  <a:pt x="311" y="143"/>
                  <a:pt x="310" y="142"/>
                </a:cubicBezTo>
                <a:cubicBezTo>
                  <a:pt x="311" y="142"/>
                  <a:pt x="310" y="142"/>
                  <a:pt x="310" y="141"/>
                </a:cubicBezTo>
                <a:cubicBezTo>
                  <a:pt x="311" y="141"/>
                  <a:pt x="311" y="141"/>
                  <a:pt x="312" y="140"/>
                </a:cubicBezTo>
                <a:cubicBezTo>
                  <a:pt x="311" y="140"/>
                  <a:pt x="311" y="140"/>
                  <a:pt x="311" y="140"/>
                </a:cubicBezTo>
                <a:cubicBezTo>
                  <a:pt x="311" y="139"/>
                  <a:pt x="311" y="139"/>
                  <a:pt x="311" y="138"/>
                </a:cubicBezTo>
                <a:cubicBezTo>
                  <a:pt x="312" y="138"/>
                  <a:pt x="312" y="138"/>
                  <a:pt x="312" y="138"/>
                </a:cubicBezTo>
                <a:cubicBezTo>
                  <a:pt x="311" y="139"/>
                  <a:pt x="312" y="140"/>
                  <a:pt x="312" y="140"/>
                </a:cubicBezTo>
                <a:cubicBezTo>
                  <a:pt x="312" y="140"/>
                  <a:pt x="312" y="139"/>
                  <a:pt x="312" y="139"/>
                </a:cubicBezTo>
                <a:cubicBezTo>
                  <a:pt x="313" y="139"/>
                  <a:pt x="312" y="140"/>
                  <a:pt x="313" y="140"/>
                </a:cubicBezTo>
                <a:cubicBezTo>
                  <a:pt x="313" y="140"/>
                  <a:pt x="313" y="139"/>
                  <a:pt x="313" y="139"/>
                </a:cubicBezTo>
                <a:cubicBezTo>
                  <a:pt x="314" y="139"/>
                  <a:pt x="313" y="140"/>
                  <a:pt x="314" y="140"/>
                </a:cubicBezTo>
                <a:cubicBezTo>
                  <a:pt x="314" y="140"/>
                  <a:pt x="314" y="140"/>
                  <a:pt x="314" y="139"/>
                </a:cubicBezTo>
                <a:close/>
                <a:moveTo>
                  <a:pt x="324" y="125"/>
                </a:moveTo>
                <a:cubicBezTo>
                  <a:pt x="324" y="125"/>
                  <a:pt x="324" y="126"/>
                  <a:pt x="324" y="125"/>
                </a:cubicBezTo>
                <a:cubicBezTo>
                  <a:pt x="325" y="125"/>
                  <a:pt x="325" y="125"/>
                  <a:pt x="325" y="125"/>
                </a:cubicBezTo>
                <a:cubicBezTo>
                  <a:pt x="324" y="126"/>
                  <a:pt x="325" y="126"/>
                  <a:pt x="325" y="126"/>
                </a:cubicBezTo>
                <a:cubicBezTo>
                  <a:pt x="325" y="127"/>
                  <a:pt x="324" y="126"/>
                  <a:pt x="324" y="126"/>
                </a:cubicBezTo>
                <a:cubicBezTo>
                  <a:pt x="324" y="126"/>
                  <a:pt x="324" y="126"/>
                  <a:pt x="324" y="126"/>
                </a:cubicBezTo>
                <a:cubicBezTo>
                  <a:pt x="324" y="125"/>
                  <a:pt x="323" y="126"/>
                  <a:pt x="323" y="125"/>
                </a:cubicBezTo>
                <a:cubicBezTo>
                  <a:pt x="323" y="125"/>
                  <a:pt x="324" y="125"/>
                  <a:pt x="324" y="125"/>
                </a:cubicBezTo>
                <a:close/>
                <a:moveTo>
                  <a:pt x="324" y="122"/>
                </a:moveTo>
                <a:cubicBezTo>
                  <a:pt x="324" y="122"/>
                  <a:pt x="324" y="122"/>
                  <a:pt x="324" y="123"/>
                </a:cubicBezTo>
                <a:cubicBezTo>
                  <a:pt x="324" y="122"/>
                  <a:pt x="323" y="122"/>
                  <a:pt x="323" y="122"/>
                </a:cubicBezTo>
                <a:cubicBezTo>
                  <a:pt x="323" y="121"/>
                  <a:pt x="324" y="122"/>
                  <a:pt x="324" y="122"/>
                </a:cubicBezTo>
                <a:close/>
                <a:moveTo>
                  <a:pt x="323" y="122"/>
                </a:moveTo>
                <a:cubicBezTo>
                  <a:pt x="323" y="123"/>
                  <a:pt x="324" y="124"/>
                  <a:pt x="323" y="125"/>
                </a:cubicBezTo>
                <a:cubicBezTo>
                  <a:pt x="322" y="124"/>
                  <a:pt x="321" y="122"/>
                  <a:pt x="322" y="121"/>
                </a:cubicBezTo>
                <a:cubicBezTo>
                  <a:pt x="322" y="122"/>
                  <a:pt x="322" y="122"/>
                  <a:pt x="323" y="122"/>
                </a:cubicBezTo>
                <a:close/>
                <a:moveTo>
                  <a:pt x="171" y="68"/>
                </a:moveTo>
                <a:cubicBezTo>
                  <a:pt x="171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1" y="68"/>
                  <a:pt x="171" y="68"/>
                </a:cubicBezTo>
                <a:close/>
                <a:moveTo>
                  <a:pt x="90" y="58"/>
                </a:moveTo>
                <a:cubicBezTo>
                  <a:pt x="90" y="57"/>
                  <a:pt x="90" y="58"/>
                  <a:pt x="91" y="58"/>
                </a:cubicBezTo>
                <a:cubicBezTo>
                  <a:pt x="90" y="58"/>
                  <a:pt x="90" y="58"/>
                  <a:pt x="90" y="58"/>
                </a:cubicBezTo>
                <a:close/>
                <a:moveTo>
                  <a:pt x="92" y="59"/>
                </a:moveTo>
                <a:cubicBezTo>
                  <a:pt x="92" y="59"/>
                  <a:pt x="92" y="59"/>
                  <a:pt x="93" y="59"/>
                </a:cubicBezTo>
                <a:cubicBezTo>
                  <a:pt x="92" y="60"/>
                  <a:pt x="92" y="59"/>
                  <a:pt x="92" y="59"/>
                </a:cubicBezTo>
                <a:close/>
                <a:moveTo>
                  <a:pt x="95" y="59"/>
                </a:moveTo>
                <a:cubicBezTo>
                  <a:pt x="94" y="59"/>
                  <a:pt x="94" y="59"/>
                  <a:pt x="94" y="59"/>
                </a:cubicBezTo>
                <a:cubicBezTo>
                  <a:pt x="94" y="58"/>
                  <a:pt x="95" y="59"/>
                  <a:pt x="95" y="59"/>
                </a:cubicBezTo>
                <a:close/>
                <a:moveTo>
                  <a:pt x="48" y="46"/>
                </a:moveTo>
                <a:cubicBezTo>
                  <a:pt x="49" y="45"/>
                  <a:pt x="50" y="46"/>
                  <a:pt x="51" y="46"/>
                </a:cubicBezTo>
                <a:cubicBezTo>
                  <a:pt x="50" y="47"/>
                  <a:pt x="49" y="45"/>
                  <a:pt x="48" y="46"/>
                </a:cubicBezTo>
                <a:close/>
                <a:moveTo>
                  <a:pt x="53" y="47"/>
                </a:moveTo>
                <a:cubicBezTo>
                  <a:pt x="53" y="47"/>
                  <a:pt x="53" y="47"/>
                  <a:pt x="54" y="47"/>
                </a:cubicBezTo>
                <a:cubicBezTo>
                  <a:pt x="54" y="48"/>
                  <a:pt x="53" y="47"/>
                  <a:pt x="53" y="47"/>
                </a:cubicBezTo>
                <a:close/>
                <a:moveTo>
                  <a:pt x="72" y="55"/>
                </a:moveTo>
                <a:cubicBezTo>
                  <a:pt x="72" y="56"/>
                  <a:pt x="73" y="55"/>
                  <a:pt x="73" y="56"/>
                </a:cubicBezTo>
                <a:cubicBezTo>
                  <a:pt x="73" y="56"/>
                  <a:pt x="71" y="56"/>
                  <a:pt x="72" y="55"/>
                </a:cubicBezTo>
                <a:close/>
                <a:moveTo>
                  <a:pt x="75" y="56"/>
                </a:moveTo>
                <a:cubicBezTo>
                  <a:pt x="75" y="56"/>
                  <a:pt x="76" y="56"/>
                  <a:pt x="77" y="56"/>
                </a:cubicBezTo>
                <a:cubicBezTo>
                  <a:pt x="76" y="57"/>
                  <a:pt x="75" y="56"/>
                  <a:pt x="75" y="56"/>
                </a:cubicBezTo>
                <a:close/>
                <a:moveTo>
                  <a:pt x="50" y="52"/>
                </a:moveTo>
                <a:cubicBezTo>
                  <a:pt x="50" y="52"/>
                  <a:pt x="51" y="52"/>
                  <a:pt x="51" y="53"/>
                </a:cubicBezTo>
                <a:cubicBezTo>
                  <a:pt x="51" y="53"/>
                  <a:pt x="50" y="52"/>
                  <a:pt x="50" y="52"/>
                </a:cubicBezTo>
                <a:close/>
                <a:moveTo>
                  <a:pt x="56" y="54"/>
                </a:moveTo>
                <a:cubicBezTo>
                  <a:pt x="58" y="54"/>
                  <a:pt x="59" y="55"/>
                  <a:pt x="60" y="56"/>
                </a:cubicBezTo>
                <a:cubicBezTo>
                  <a:pt x="59" y="55"/>
                  <a:pt x="57" y="55"/>
                  <a:pt x="56" y="54"/>
                </a:cubicBezTo>
                <a:close/>
                <a:moveTo>
                  <a:pt x="59" y="54"/>
                </a:moveTo>
                <a:cubicBezTo>
                  <a:pt x="60" y="53"/>
                  <a:pt x="61" y="54"/>
                  <a:pt x="61" y="54"/>
                </a:cubicBezTo>
                <a:cubicBezTo>
                  <a:pt x="61" y="55"/>
                  <a:pt x="60" y="54"/>
                  <a:pt x="59" y="54"/>
                </a:cubicBezTo>
                <a:close/>
                <a:moveTo>
                  <a:pt x="69" y="57"/>
                </a:moveTo>
                <a:cubicBezTo>
                  <a:pt x="69" y="57"/>
                  <a:pt x="70" y="57"/>
                  <a:pt x="70" y="57"/>
                </a:cubicBezTo>
                <a:cubicBezTo>
                  <a:pt x="69" y="58"/>
                  <a:pt x="68" y="57"/>
                  <a:pt x="69" y="57"/>
                </a:cubicBezTo>
                <a:close/>
                <a:moveTo>
                  <a:pt x="75" y="59"/>
                </a:moveTo>
                <a:cubicBezTo>
                  <a:pt x="75" y="59"/>
                  <a:pt x="76" y="60"/>
                  <a:pt x="76" y="60"/>
                </a:cubicBezTo>
                <a:cubicBezTo>
                  <a:pt x="76" y="60"/>
                  <a:pt x="75" y="60"/>
                  <a:pt x="75" y="59"/>
                </a:cubicBezTo>
                <a:close/>
                <a:moveTo>
                  <a:pt x="77" y="60"/>
                </a:moveTo>
                <a:cubicBezTo>
                  <a:pt x="77" y="60"/>
                  <a:pt x="78" y="61"/>
                  <a:pt x="79" y="61"/>
                </a:cubicBezTo>
                <a:cubicBezTo>
                  <a:pt x="79" y="62"/>
                  <a:pt x="77" y="60"/>
                  <a:pt x="77" y="60"/>
                </a:cubicBezTo>
                <a:close/>
                <a:moveTo>
                  <a:pt x="82" y="62"/>
                </a:moveTo>
                <a:cubicBezTo>
                  <a:pt x="81" y="62"/>
                  <a:pt x="81" y="62"/>
                  <a:pt x="80" y="61"/>
                </a:cubicBezTo>
                <a:cubicBezTo>
                  <a:pt x="81" y="61"/>
                  <a:pt x="82" y="62"/>
                  <a:pt x="83" y="62"/>
                </a:cubicBezTo>
                <a:cubicBezTo>
                  <a:pt x="83" y="62"/>
                  <a:pt x="83" y="62"/>
                  <a:pt x="82" y="62"/>
                </a:cubicBezTo>
                <a:close/>
                <a:moveTo>
                  <a:pt x="89" y="63"/>
                </a:moveTo>
                <a:cubicBezTo>
                  <a:pt x="89" y="62"/>
                  <a:pt x="90" y="63"/>
                  <a:pt x="91" y="63"/>
                </a:cubicBezTo>
                <a:cubicBezTo>
                  <a:pt x="90" y="63"/>
                  <a:pt x="90" y="63"/>
                  <a:pt x="89" y="63"/>
                </a:cubicBezTo>
                <a:close/>
                <a:moveTo>
                  <a:pt x="90" y="64"/>
                </a:moveTo>
                <a:cubicBezTo>
                  <a:pt x="90" y="64"/>
                  <a:pt x="91" y="65"/>
                  <a:pt x="91" y="65"/>
                </a:cubicBezTo>
                <a:cubicBezTo>
                  <a:pt x="91" y="65"/>
                  <a:pt x="91" y="65"/>
                  <a:pt x="90" y="64"/>
                </a:cubicBezTo>
                <a:close/>
                <a:moveTo>
                  <a:pt x="91" y="63"/>
                </a:moveTo>
                <a:cubicBezTo>
                  <a:pt x="91" y="63"/>
                  <a:pt x="92" y="64"/>
                  <a:pt x="92" y="64"/>
                </a:cubicBezTo>
                <a:cubicBezTo>
                  <a:pt x="92" y="64"/>
                  <a:pt x="91" y="63"/>
                  <a:pt x="91" y="63"/>
                </a:cubicBezTo>
                <a:close/>
                <a:moveTo>
                  <a:pt x="85" y="69"/>
                </a:moveTo>
                <a:cubicBezTo>
                  <a:pt x="85" y="70"/>
                  <a:pt x="84" y="69"/>
                  <a:pt x="83" y="69"/>
                </a:cubicBezTo>
                <a:cubicBezTo>
                  <a:pt x="84" y="69"/>
                  <a:pt x="85" y="69"/>
                  <a:pt x="85" y="69"/>
                </a:cubicBezTo>
                <a:close/>
                <a:moveTo>
                  <a:pt x="116" y="70"/>
                </a:moveTo>
                <a:cubicBezTo>
                  <a:pt x="115" y="70"/>
                  <a:pt x="114" y="69"/>
                  <a:pt x="113" y="69"/>
                </a:cubicBezTo>
                <a:cubicBezTo>
                  <a:pt x="114" y="69"/>
                  <a:pt x="115" y="69"/>
                  <a:pt x="116" y="70"/>
                </a:cubicBezTo>
                <a:close/>
                <a:moveTo>
                  <a:pt x="112" y="72"/>
                </a:moveTo>
                <a:cubicBezTo>
                  <a:pt x="111" y="72"/>
                  <a:pt x="111" y="72"/>
                  <a:pt x="111" y="72"/>
                </a:cubicBezTo>
                <a:cubicBezTo>
                  <a:pt x="111" y="72"/>
                  <a:pt x="112" y="72"/>
                  <a:pt x="112" y="72"/>
                </a:cubicBezTo>
                <a:close/>
                <a:moveTo>
                  <a:pt x="115" y="66"/>
                </a:moveTo>
                <a:cubicBezTo>
                  <a:pt x="115" y="66"/>
                  <a:pt x="114" y="66"/>
                  <a:pt x="114" y="66"/>
                </a:cubicBezTo>
                <a:cubicBezTo>
                  <a:pt x="114" y="66"/>
                  <a:pt x="115" y="66"/>
                  <a:pt x="115" y="66"/>
                </a:cubicBezTo>
                <a:close/>
                <a:moveTo>
                  <a:pt x="111" y="67"/>
                </a:moveTo>
                <a:cubicBezTo>
                  <a:pt x="111" y="67"/>
                  <a:pt x="112" y="68"/>
                  <a:pt x="113" y="68"/>
                </a:cubicBezTo>
                <a:cubicBezTo>
                  <a:pt x="113" y="68"/>
                  <a:pt x="112" y="67"/>
                  <a:pt x="111" y="67"/>
                </a:cubicBezTo>
                <a:close/>
                <a:moveTo>
                  <a:pt x="108" y="72"/>
                </a:moveTo>
                <a:cubicBezTo>
                  <a:pt x="108" y="71"/>
                  <a:pt x="109" y="72"/>
                  <a:pt x="109" y="72"/>
                </a:cubicBezTo>
                <a:cubicBezTo>
                  <a:pt x="109" y="72"/>
                  <a:pt x="108" y="71"/>
                  <a:pt x="108" y="72"/>
                </a:cubicBezTo>
                <a:close/>
                <a:moveTo>
                  <a:pt x="112" y="65"/>
                </a:moveTo>
                <a:cubicBezTo>
                  <a:pt x="113" y="65"/>
                  <a:pt x="113" y="65"/>
                  <a:pt x="113" y="65"/>
                </a:cubicBezTo>
                <a:cubicBezTo>
                  <a:pt x="112" y="66"/>
                  <a:pt x="111" y="65"/>
                  <a:pt x="112" y="65"/>
                </a:cubicBezTo>
                <a:close/>
                <a:moveTo>
                  <a:pt x="108" y="71"/>
                </a:moveTo>
                <a:cubicBezTo>
                  <a:pt x="107" y="71"/>
                  <a:pt x="106" y="70"/>
                  <a:pt x="105" y="69"/>
                </a:cubicBezTo>
                <a:cubicBezTo>
                  <a:pt x="106" y="69"/>
                  <a:pt x="107" y="70"/>
                  <a:pt x="108" y="71"/>
                </a:cubicBezTo>
                <a:close/>
                <a:moveTo>
                  <a:pt x="109" y="65"/>
                </a:moveTo>
                <a:cubicBezTo>
                  <a:pt x="109" y="65"/>
                  <a:pt x="109" y="65"/>
                  <a:pt x="109" y="65"/>
                </a:cubicBezTo>
                <a:cubicBezTo>
                  <a:pt x="109" y="65"/>
                  <a:pt x="110" y="65"/>
                  <a:pt x="109" y="65"/>
                </a:cubicBezTo>
                <a:close/>
                <a:moveTo>
                  <a:pt x="108" y="64"/>
                </a:moveTo>
                <a:cubicBezTo>
                  <a:pt x="108" y="64"/>
                  <a:pt x="108" y="64"/>
                  <a:pt x="108" y="64"/>
                </a:cubicBezTo>
                <a:cubicBezTo>
                  <a:pt x="108" y="65"/>
                  <a:pt x="107" y="64"/>
                  <a:pt x="108" y="64"/>
                </a:cubicBezTo>
                <a:close/>
                <a:moveTo>
                  <a:pt x="110" y="66"/>
                </a:moveTo>
                <a:cubicBezTo>
                  <a:pt x="109" y="66"/>
                  <a:pt x="107" y="65"/>
                  <a:pt x="106" y="65"/>
                </a:cubicBezTo>
                <a:cubicBezTo>
                  <a:pt x="107" y="65"/>
                  <a:pt x="109" y="66"/>
                  <a:pt x="110" y="66"/>
                </a:cubicBezTo>
                <a:close/>
                <a:moveTo>
                  <a:pt x="106" y="63"/>
                </a:moveTo>
                <a:cubicBezTo>
                  <a:pt x="107" y="64"/>
                  <a:pt x="107" y="64"/>
                  <a:pt x="107" y="65"/>
                </a:cubicBezTo>
                <a:cubicBezTo>
                  <a:pt x="107" y="64"/>
                  <a:pt x="107" y="64"/>
                  <a:pt x="106" y="64"/>
                </a:cubicBezTo>
                <a:cubicBezTo>
                  <a:pt x="107" y="64"/>
                  <a:pt x="106" y="63"/>
                  <a:pt x="106" y="63"/>
                </a:cubicBezTo>
                <a:close/>
                <a:moveTo>
                  <a:pt x="105" y="69"/>
                </a:moveTo>
                <a:cubicBezTo>
                  <a:pt x="104" y="70"/>
                  <a:pt x="103" y="69"/>
                  <a:pt x="103" y="68"/>
                </a:cubicBezTo>
                <a:cubicBezTo>
                  <a:pt x="103" y="69"/>
                  <a:pt x="104" y="69"/>
                  <a:pt x="105" y="69"/>
                </a:cubicBezTo>
                <a:close/>
                <a:moveTo>
                  <a:pt x="103" y="71"/>
                </a:moveTo>
                <a:cubicBezTo>
                  <a:pt x="102" y="71"/>
                  <a:pt x="101" y="70"/>
                  <a:pt x="100" y="70"/>
                </a:cubicBezTo>
                <a:cubicBezTo>
                  <a:pt x="101" y="69"/>
                  <a:pt x="102" y="71"/>
                  <a:pt x="103" y="71"/>
                </a:cubicBezTo>
                <a:close/>
                <a:moveTo>
                  <a:pt x="102" y="62"/>
                </a:moveTo>
                <a:cubicBezTo>
                  <a:pt x="101" y="62"/>
                  <a:pt x="101" y="62"/>
                  <a:pt x="100" y="61"/>
                </a:cubicBezTo>
                <a:cubicBezTo>
                  <a:pt x="101" y="61"/>
                  <a:pt x="101" y="62"/>
                  <a:pt x="102" y="62"/>
                </a:cubicBezTo>
                <a:close/>
                <a:moveTo>
                  <a:pt x="98" y="62"/>
                </a:moveTo>
                <a:cubicBezTo>
                  <a:pt x="99" y="62"/>
                  <a:pt x="102" y="63"/>
                  <a:pt x="102" y="64"/>
                </a:cubicBezTo>
                <a:cubicBezTo>
                  <a:pt x="101" y="63"/>
                  <a:pt x="99" y="63"/>
                  <a:pt x="98" y="62"/>
                </a:cubicBezTo>
                <a:close/>
                <a:moveTo>
                  <a:pt x="103" y="62"/>
                </a:moveTo>
                <a:cubicBezTo>
                  <a:pt x="103" y="62"/>
                  <a:pt x="103" y="63"/>
                  <a:pt x="104" y="63"/>
                </a:cubicBezTo>
                <a:cubicBezTo>
                  <a:pt x="103" y="63"/>
                  <a:pt x="103" y="62"/>
                  <a:pt x="103" y="62"/>
                </a:cubicBezTo>
                <a:close/>
                <a:moveTo>
                  <a:pt x="103" y="68"/>
                </a:moveTo>
                <a:cubicBezTo>
                  <a:pt x="102" y="68"/>
                  <a:pt x="101" y="67"/>
                  <a:pt x="100" y="66"/>
                </a:cubicBezTo>
                <a:cubicBezTo>
                  <a:pt x="101" y="66"/>
                  <a:pt x="102" y="67"/>
                  <a:pt x="103" y="68"/>
                </a:cubicBezTo>
                <a:close/>
                <a:moveTo>
                  <a:pt x="102" y="68"/>
                </a:moveTo>
                <a:cubicBezTo>
                  <a:pt x="101" y="68"/>
                  <a:pt x="100" y="68"/>
                  <a:pt x="99" y="67"/>
                </a:cubicBezTo>
                <a:cubicBezTo>
                  <a:pt x="100" y="67"/>
                  <a:pt x="101" y="68"/>
                  <a:pt x="102" y="68"/>
                </a:cubicBezTo>
                <a:close/>
                <a:moveTo>
                  <a:pt x="100" y="68"/>
                </a:moveTo>
                <a:cubicBezTo>
                  <a:pt x="99" y="68"/>
                  <a:pt x="99" y="68"/>
                  <a:pt x="99" y="68"/>
                </a:cubicBezTo>
                <a:cubicBezTo>
                  <a:pt x="99" y="67"/>
                  <a:pt x="99" y="68"/>
                  <a:pt x="100" y="68"/>
                </a:cubicBezTo>
                <a:close/>
                <a:moveTo>
                  <a:pt x="99" y="67"/>
                </a:moveTo>
                <a:cubicBezTo>
                  <a:pt x="98" y="68"/>
                  <a:pt x="98" y="67"/>
                  <a:pt x="97" y="67"/>
                </a:cubicBezTo>
                <a:cubicBezTo>
                  <a:pt x="98" y="67"/>
                  <a:pt x="98" y="67"/>
                  <a:pt x="99" y="67"/>
                </a:cubicBezTo>
                <a:close/>
                <a:moveTo>
                  <a:pt x="99" y="67"/>
                </a:moveTo>
                <a:cubicBezTo>
                  <a:pt x="98" y="67"/>
                  <a:pt x="97" y="66"/>
                  <a:pt x="95" y="66"/>
                </a:cubicBezTo>
                <a:cubicBezTo>
                  <a:pt x="97" y="66"/>
                  <a:pt x="97" y="67"/>
                  <a:pt x="99" y="67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5" y="67"/>
                  <a:pt x="95" y="67"/>
                  <a:pt x="94" y="67"/>
                </a:cubicBezTo>
                <a:cubicBezTo>
                  <a:pt x="95" y="66"/>
                  <a:pt x="95" y="67"/>
                  <a:pt x="95" y="67"/>
                </a:cubicBezTo>
                <a:cubicBezTo>
                  <a:pt x="95" y="66"/>
                  <a:pt x="94" y="66"/>
                  <a:pt x="94" y="66"/>
                </a:cubicBezTo>
                <a:cubicBezTo>
                  <a:pt x="95" y="66"/>
                  <a:pt x="96" y="66"/>
                  <a:pt x="96" y="67"/>
                </a:cubicBezTo>
                <a:close/>
                <a:moveTo>
                  <a:pt x="94" y="66"/>
                </a:moveTo>
                <a:cubicBezTo>
                  <a:pt x="94" y="66"/>
                  <a:pt x="94" y="67"/>
                  <a:pt x="93" y="66"/>
                </a:cubicBezTo>
                <a:cubicBezTo>
                  <a:pt x="93" y="66"/>
                  <a:pt x="94" y="66"/>
                  <a:pt x="93" y="66"/>
                </a:cubicBezTo>
                <a:cubicBezTo>
                  <a:pt x="93" y="66"/>
                  <a:pt x="93" y="65"/>
                  <a:pt x="92" y="66"/>
                </a:cubicBezTo>
                <a:cubicBezTo>
                  <a:pt x="92" y="66"/>
                  <a:pt x="92" y="65"/>
                  <a:pt x="92" y="65"/>
                </a:cubicBezTo>
                <a:cubicBezTo>
                  <a:pt x="93" y="65"/>
                  <a:pt x="93" y="65"/>
                  <a:pt x="94" y="66"/>
                </a:cubicBezTo>
                <a:close/>
                <a:moveTo>
                  <a:pt x="88" y="65"/>
                </a:moveTo>
                <a:cubicBezTo>
                  <a:pt x="89" y="65"/>
                  <a:pt x="90" y="65"/>
                  <a:pt x="90" y="66"/>
                </a:cubicBezTo>
                <a:cubicBezTo>
                  <a:pt x="90" y="66"/>
                  <a:pt x="89" y="66"/>
                  <a:pt x="88" y="65"/>
                </a:cubicBezTo>
                <a:close/>
                <a:moveTo>
                  <a:pt x="81" y="66"/>
                </a:moveTo>
                <a:cubicBezTo>
                  <a:pt x="81" y="66"/>
                  <a:pt x="82" y="67"/>
                  <a:pt x="82" y="67"/>
                </a:cubicBezTo>
                <a:cubicBezTo>
                  <a:pt x="82" y="67"/>
                  <a:pt x="81" y="67"/>
                  <a:pt x="81" y="66"/>
                </a:cubicBezTo>
                <a:close/>
                <a:moveTo>
                  <a:pt x="80" y="65"/>
                </a:moveTo>
                <a:cubicBezTo>
                  <a:pt x="79" y="65"/>
                  <a:pt x="78" y="64"/>
                  <a:pt x="77" y="64"/>
                </a:cubicBezTo>
                <a:cubicBezTo>
                  <a:pt x="79" y="64"/>
                  <a:pt x="82" y="65"/>
                  <a:pt x="84" y="66"/>
                </a:cubicBezTo>
                <a:cubicBezTo>
                  <a:pt x="83" y="67"/>
                  <a:pt x="81" y="66"/>
                  <a:pt x="80" y="65"/>
                </a:cubicBezTo>
                <a:close/>
                <a:moveTo>
                  <a:pt x="82" y="67"/>
                </a:moveTo>
                <a:cubicBezTo>
                  <a:pt x="84" y="67"/>
                  <a:pt x="85" y="68"/>
                  <a:pt x="87" y="68"/>
                </a:cubicBezTo>
                <a:cubicBezTo>
                  <a:pt x="85" y="68"/>
                  <a:pt x="83" y="67"/>
                  <a:pt x="82" y="67"/>
                </a:cubicBezTo>
                <a:close/>
                <a:moveTo>
                  <a:pt x="83" y="66"/>
                </a:moveTo>
                <a:cubicBezTo>
                  <a:pt x="84" y="65"/>
                  <a:pt x="86" y="67"/>
                  <a:pt x="87" y="67"/>
                </a:cubicBezTo>
                <a:cubicBezTo>
                  <a:pt x="87" y="67"/>
                  <a:pt x="87" y="68"/>
                  <a:pt x="88" y="68"/>
                </a:cubicBezTo>
                <a:cubicBezTo>
                  <a:pt x="86" y="68"/>
                  <a:pt x="85" y="66"/>
                  <a:pt x="83" y="66"/>
                </a:cubicBezTo>
                <a:close/>
                <a:moveTo>
                  <a:pt x="88" y="67"/>
                </a:moveTo>
                <a:cubicBezTo>
                  <a:pt x="88" y="67"/>
                  <a:pt x="89" y="68"/>
                  <a:pt x="89" y="68"/>
                </a:cubicBezTo>
                <a:cubicBezTo>
                  <a:pt x="88" y="68"/>
                  <a:pt x="88" y="67"/>
                  <a:pt x="88" y="67"/>
                </a:cubicBezTo>
                <a:close/>
                <a:moveTo>
                  <a:pt x="89" y="69"/>
                </a:moveTo>
                <a:cubicBezTo>
                  <a:pt x="89" y="69"/>
                  <a:pt x="89" y="69"/>
                  <a:pt x="90" y="69"/>
                </a:cubicBezTo>
                <a:cubicBezTo>
                  <a:pt x="90" y="69"/>
                  <a:pt x="89" y="69"/>
                  <a:pt x="89" y="69"/>
                </a:cubicBezTo>
                <a:close/>
                <a:moveTo>
                  <a:pt x="90" y="69"/>
                </a:moveTo>
                <a:cubicBezTo>
                  <a:pt x="90" y="69"/>
                  <a:pt x="91" y="70"/>
                  <a:pt x="91" y="69"/>
                </a:cubicBezTo>
                <a:cubicBezTo>
                  <a:pt x="91" y="70"/>
                  <a:pt x="90" y="70"/>
                  <a:pt x="90" y="69"/>
                </a:cubicBezTo>
                <a:close/>
                <a:moveTo>
                  <a:pt x="91" y="70"/>
                </a:moveTo>
                <a:cubicBezTo>
                  <a:pt x="91" y="69"/>
                  <a:pt x="92" y="70"/>
                  <a:pt x="92" y="70"/>
                </a:cubicBezTo>
                <a:cubicBezTo>
                  <a:pt x="92" y="70"/>
                  <a:pt x="91" y="70"/>
                  <a:pt x="91" y="70"/>
                </a:cubicBezTo>
                <a:close/>
                <a:moveTo>
                  <a:pt x="92" y="70"/>
                </a:moveTo>
                <a:cubicBezTo>
                  <a:pt x="92" y="70"/>
                  <a:pt x="93" y="70"/>
                  <a:pt x="93" y="70"/>
                </a:cubicBezTo>
                <a:cubicBezTo>
                  <a:pt x="93" y="71"/>
                  <a:pt x="93" y="70"/>
                  <a:pt x="92" y="70"/>
                </a:cubicBezTo>
                <a:close/>
                <a:moveTo>
                  <a:pt x="95" y="69"/>
                </a:moveTo>
                <a:cubicBezTo>
                  <a:pt x="93" y="67"/>
                  <a:pt x="91" y="68"/>
                  <a:pt x="89" y="67"/>
                </a:cubicBezTo>
                <a:cubicBezTo>
                  <a:pt x="89" y="66"/>
                  <a:pt x="90" y="68"/>
                  <a:pt x="91" y="67"/>
                </a:cubicBezTo>
                <a:cubicBezTo>
                  <a:pt x="90" y="67"/>
                  <a:pt x="90" y="67"/>
                  <a:pt x="90" y="67"/>
                </a:cubicBezTo>
                <a:cubicBezTo>
                  <a:pt x="91" y="66"/>
                  <a:pt x="92" y="67"/>
                  <a:pt x="93" y="67"/>
                </a:cubicBezTo>
                <a:cubicBezTo>
                  <a:pt x="95" y="68"/>
                  <a:pt x="97" y="68"/>
                  <a:pt x="99" y="69"/>
                </a:cubicBezTo>
                <a:cubicBezTo>
                  <a:pt x="98" y="69"/>
                  <a:pt x="96" y="69"/>
                  <a:pt x="95" y="69"/>
                </a:cubicBezTo>
                <a:close/>
                <a:moveTo>
                  <a:pt x="99" y="70"/>
                </a:moveTo>
                <a:cubicBezTo>
                  <a:pt x="101" y="70"/>
                  <a:pt x="102" y="71"/>
                  <a:pt x="104" y="72"/>
                </a:cubicBezTo>
                <a:cubicBezTo>
                  <a:pt x="102" y="72"/>
                  <a:pt x="101" y="71"/>
                  <a:pt x="99" y="70"/>
                </a:cubicBezTo>
                <a:close/>
                <a:moveTo>
                  <a:pt x="104" y="71"/>
                </a:moveTo>
                <a:cubicBezTo>
                  <a:pt x="106" y="71"/>
                  <a:pt x="108" y="72"/>
                  <a:pt x="109" y="73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3"/>
                  <a:pt x="110" y="73"/>
                  <a:pt x="110" y="72"/>
                </a:cubicBezTo>
                <a:cubicBezTo>
                  <a:pt x="111" y="73"/>
                  <a:pt x="111" y="73"/>
                  <a:pt x="110" y="73"/>
                </a:cubicBezTo>
                <a:cubicBezTo>
                  <a:pt x="110" y="74"/>
                  <a:pt x="111" y="74"/>
                  <a:pt x="112" y="75"/>
                </a:cubicBezTo>
                <a:cubicBezTo>
                  <a:pt x="110" y="74"/>
                  <a:pt x="107" y="73"/>
                  <a:pt x="105" y="72"/>
                </a:cubicBezTo>
                <a:cubicBezTo>
                  <a:pt x="105" y="72"/>
                  <a:pt x="106" y="72"/>
                  <a:pt x="106" y="71"/>
                </a:cubicBezTo>
                <a:cubicBezTo>
                  <a:pt x="105" y="71"/>
                  <a:pt x="104" y="71"/>
                  <a:pt x="104" y="71"/>
                </a:cubicBezTo>
                <a:close/>
                <a:moveTo>
                  <a:pt x="104" y="77"/>
                </a:moveTo>
                <a:cubicBezTo>
                  <a:pt x="103" y="78"/>
                  <a:pt x="102" y="77"/>
                  <a:pt x="101" y="77"/>
                </a:cubicBezTo>
                <a:cubicBezTo>
                  <a:pt x="102" y="76"/>
                  <a:pt x="103" y="77"/>
                  <a:pt x="104" y="77"/>
                </a:cubicBezTo>
                <a:close/>
                <a:moveTo>
                  <a:pt x="99" y="77"/>
                </a:moveTo>
                <a:cubicBezTo>
                  <a:pt x="99" y="77"/>
                  <a:pt x="100" y="77"/>
                  <a:pt x="100" y="77"/>
                </a:cubicBezTo>
                <a:cubicBezTo>
                  <a:pt x="100" y="77"/>
                  <a:pt x="100" y="77"/>
                  <a:pt x="100" y="77"/>
                </a:cubicBezTo>
                <a:cubicBezTo>
                  <a:pt x="99" y="77"/>
                  <a:pt x="99" y="77"/>
                  <a:pt x="99" y="77"/>
                </a:cubicBezTo>
                <a:close/>
                <a:moveTo>
                  <a:pt x="77" y="73"/>
                </a:moveTo>
                <a:cubicBezTo>
                  <a:pt x="77" y="72"/>
                  <a:pt x="78" y="73"/>
                  <a:pt x="78" y="73"/>
                </a:cubicBezTo>
                <a:cubicBezTo>
                  <a:pt x="78" y="73"/>
                  <a:pt x="77" y="73"/>
                  <a:pt x="77" y="73"/>
                </a:cubicBezTo>
                <a:close/>
                <a:moveTo>
                  <a:pt x="78" y="73"/>
                </a:moveTo>
                <a:cubicBezTo>
                  <a:pt x="78" y="73"/>
                  <a:pt x="79" y="73"/>
                  <a:pt x="79" y="73"/>
                </a:cubicBezTo>
                <a:cubicBezTo>
                  <a:pt x="79" y="73"/>
                  <a:pt x="79" y="74"/>
                  <a:pt x="78" y="73"/>
                </a:cubicBezTo>
                <a:close/>
                <a:moveTo>
                  <a:pt x="80" y="74"/>
                </a:moveTo>
                <a:cubicBezTo>
                  <a:pt x="81" y="73"/>
                  <a:pt x="81" y="74"/>
                  <a:pt x="82" y="74"/>
                </a:cubicBezTo>
                <a:cubicBezTo>
                  <a:pt x="81" y="75"/>
                  <a:pt x="80" y="74"/>
                  <a:pt x="80" y="74"/>
                </a:cubicBezTo>
                <a:close/>
                <a:moveTo>
                  <a:pt x="97" y="77"/>
                </a:moveTo>
                <a:cubicBezTo>
                  <a:pt x="96" y="77"/>
                  <a:pt x="97" y="78"/>
                  <a:pt x="97" y="78"/>
                </a:cubicBezTo>
                <a:cubicBezTo>
                  <a:pt x="92" y="76"/>
                  <a:pt x="86" y="74"/>
                  <a:pt x="81" y="72"/>
                </a:cubicBezTo>
                <a:cubicBezTo>
                  <a:pt x="88" y="74"/>
                  <a:pt x="94" y="76"/>
                  <a:pt x="101" y="78"/>
                </a:cubicBezTo>
                <a:cubicBezTo>
                  <a:pt x="100" y="78"/>
                  <a:pt x="98" y="78"/>
                  <a:pt x="97" y="77"/>
                </a:cubicBezTo>
                <a:close/>
                <a:moveTo>
                  <a:pt x="101" y="79"/>
                </a:moveTo>
                <a:cubicBezTo>
                  <a:pt x="102" y="78"/>
                  <a:pt x="103" y="79"/>
                  <a:pt x="105" y="79"/>
                </a:cubicBezTo>
                <a:cubicBezTo>
                  <a:pt x="104" y="80"/>
                  <a:pt x="102" y="79"/>
                  <a:pt x="101" y="79"/>
                </a:cubicBezTo>
                <a:close/>
                <a:moveTo>
                  <a:pt x="107" y="80"/>
                </a:moveTo>
                <a:cubicBezTo>
                  <a:pt x="107" y="80"/>
                  <a:pt x="108" y="81"/>
                  <a:pt x="108" y="81"/>
                </a:cubicBezTo>
                <a:cubicBezTo>
                  <a:pt x="108" y="81"/>
                  <a:pt x="107" y="81"/>
                  <a:pt x="107" y="80"/>
                </a:cubicBezTo>
                <a:close/>
                <a:moveTo>
                  <a:pt x="109" y="81"/>
                </a:moveTo>
                <a:cubicBezTo>
                  <a:pt x="109" y="80"/>
                  <a:pt x="110" y="81"/>
                  <a:pt x="111" y="81"/>
                </a:cubicBezTo>
                <a:cubicBezTo>
                  <a:pt x="110" y="82"/>
                  <a:pt x="109" y="81"/>
                  <a:pt x="109" y="81"/>
                </a:cubicBezTo>
                <a:close/>
                <a:moveTo>
                  <a:pt x="114" y="73"/>
                </a:moveTo>
                <a:cubicBezTo>
                  <a:pt x="114" y="73"/>
                  <a:pt x="115" y="73"/>
                  <a:pt x="115" y="74"/>
                </a:cubicBezTo>
                <a:cubicBezTo>
                  <a:pt x="115" y="73"/>
                  <a:pt x="114" y="73"/>
                  <a:pt x="114" y="73"/>
                </a:cubicBezTo>
                <a:close/>
                <a:moveTo>
                  <a:pt x="119" y="66"/>
                </a:moveTo>
                <a:cubicBezTo>
                  <a:pt x="119" y="66"/>
                  <a:pt x="120" y="66"/>
                  <a:pt x="120" y="66"/>
                </a:cubicBezTo>
                <a:cubicBezTo>
                  <a:pt x="120" y="67"/>
                  <a:pt x="119" y="66"/>
                  <a:pt x="119" y="66"/>
                </a:cubicBezTo>
                <a:close/>
                <a:moveTo>
                  <a:pt x="112" y="88"/>
                </a:moveTo>
                <a:cubicBezTo>
                  <a:pt x="113" y="88"/>
                  <a:pt x="114" y="88"/>
                  <a:pt x="114" y="89"/>
                </a:cubicBezTo>
                <a:cubicBezTo>
                  <a:pt x="114" y="88"/>
                  <a:pt x="113" y="88"/>
                  <a:pt x="112" y="88"/>
                </a:cubicBezTo>
                <a:close/>
                <a:moveTo>
                  <a:pt x="115" y="89"/>
                </a:moveTo>
                <a:cubicBezTo>
                  <a:pt x="115" y="88"/>
                  <a:pt x="116" y="89"/>
                  <a:pt x="116" y="89"/>
                </a:cubicBezTo>
                <a:cubicBezTo>
                  <a:pt x="116" y="89"/>
                  <a:pt x="115" y="89"/>
                  <a:pt x="115" y="89"/>
                </a:cubicBezTo>
                <a:close/>
                <a:moveTo>
                  <a:pt x="123" y="92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2"/>
                  <a:pt x="124" y="92"/>
                  <a:pt x="123" y="92"/>
                </a:cubicBezTo>
                <a:close/>
                <a:moveTo>
                  <a:pt x="115" y="96"/>
                </a:moveTo>
                <a:cubicBezTo>
                  <a:pt x="116" y="96"/>
                  <a:pt x="116" y="96"/>
                  <a:pt x="117" y="97"/>
                </a:cubicBezTo>
                <a:cubicBezTo>
                  <a:pt x="116" y="97"/>
                  <a:pt x="116" y="96"/>
                  <a:pt x="115" y="96"/>
                </a:cubicBezTo>
                <a:close/>
                <a:moveTo>
                  <a:pt x="116" y="98"/>
                </a:moveTo>
                <a:cubicBezTo>
                  <a:pt x="116" y="98"/>
                  <a:pt x="117" y="98"/>
                  <a:pt x="118" y="98"/>
                </a:cubicBezTo>
                <a:cubicBezTo>
                  <a:pt x="117" y="98"/>
                  <a:pt x="117" y="98"/>
                  <a:pt x="116" y="98"/>
                </a:cubicBezTo>
                <a:close/>
                <a:moveTo>
                  <a:pt x="119" y="99"/>
                </a:moveTo>
                <a:cubicBezTo>
                  <a:pt x="119" y="98"/>
                  <a:pt x="120" y="99"/>
                  <a:pt x="121" y="99"/>
                </a:cubicBezTo>
                <a:cubicBezTo>
                  <a:pt x="120" y="99"/>
                  <a:pt x="119" y="99"/>
                  <a:pt x="119" y="99"/>
                </a:cubicBezTo>
                <a:close/>
                <a:moveTo>
                  <a:pt x="121" y="99"/>
                </a:moveTo>
                <a:cubicBezTo>
                  <a:pt x="121" y="99"/>
                  <a:pt x="122" y="99"/>
                  <a:pt x="122" y="100"/>
                </a:cubicBezTo>
                <a:cubicBezTo>
                  <a:pt x="122" y="100"/>
                  <a:pt x="122" y="99"/>
                  <a:pt x="121" y="99"/>
                </a:cubicBezTo>
                <a:close/>
                <a:moveTo>
                  <a:pt x="123" y="98"/>
                </a:moveTo>
                <a:cubicBezTo>
                  <a:pt x="123" y="98"/>
                  <a:pt x="124" y="98"/>
                  <a:pt x="124" y="99"/>
                </a:cubicBezTo>
                <a:cubicBezTo>
                  <a:pt x="124" y="99"/>
                  <a:pt x="123" y="99"/>
                  <a:pt x="123" y="98"/>
                </a:cubicBezTo>
                <a:close/>
                <a:moveTo>
                  <a:pt x="123" y="97"/>
                </a:moveTo>
                <a:cubicBezTo>
                  <a:pt x="123" y="97"/>
                  <a:pt x="124" y="97"/>
                  <a:pt x="124" y="98"/>
                </a:cubicBezTo>
                <a:cubicBezTo>
                  <a:pt x="124" y="97"/>
                  <a:pt x="124" y="97"/>
                  <a:pt x="124" y="97"/>
                </a:cubicBezTo>
                <a:cubicBezTo>
                  <a:pt x="124" y="97"/>
                  <a:pt x="125" y="98"/>
                  <a:pt x="125" y="98"/>
                </a:cubicBezTo>
                <a:cubicBezTo>
                  <a:pt x="124" y="98"/>
                  <a:pt x="124" y="98"/>
                  <a:pt x="123" y="97"/>
                </a:cubicBezTo>
                <a:close/>
                <a:moveTo>
                  <a:pt x="126" y="98"/>
                </a:moveTo>
                <a:cubicBezTo>
                  <a:pt x="126" y="98"/>
                  <a:pt x="126" y="98"/>
                  <a:pt x="126" y="98"/>
                </a:cubicBezTo>
                <a:cubicBezTo>
                  <a:pt x="126" y="98"/>
                  <a:pt x="125" y="98"/>
                  <a:pt x="125" y="98"/>
                </a:cubicBezTo>
                <a:cubicBezTo>
                  <a:pt x="125" y="97"/>
                  <a:pt x="126" y="98"/>
                  <a:pt x="126" y="98"/>
                </a:cubicBezTo>
                <a:cubicBezTo>
                  <a:pt x="126" y="98"/>
                  <a:pt x="126" y="98"/>
                  <a:pt x="126" y="98"/>
                </a:cubicBezTo>
                <a:close/>
                <a:moveTo>
                  <a:pt x="127" y="98"/>
                </a:moveTo>
                <a:cubicBezTo>
                  <a:pt x="127" y="98"/>
                  <a:pt x="128" y="98"/>
                  <a:pt x="128" y="98"/>
                </a:cubicBezTo>
                <a:cubicBezTo>
                  <a:pt x="128" y="99"/>
                  <a:pt x="127" y="98"/>
                  <a:pt x="127" y="98"/>
                </a:cubicBezTo>
                <a:close/>
                <a:moveTo>
                  <a:pt x="140" y="105"/>
                </a:moveTo>
                <a:cubicBezTo>
                  <a:pt x="139" y="106"/>
                  <a:pt x="139" y="105"/>
                  <a:pt x="138" y="105"/>
                </a:cubicBezTo>
                <a:cubicBezTo>
                  <a:pt x="139" y="105"/>
                  <a:pt x="139" y="105"/>
                  <a:pt x="140" y="105"/>
                </a:cubicBezTo>
                <a:close/>
                <a:moveTo>
                  <a:pt x="205" y="71"/>
                </a:moveTo>
                <a:cubicBezTo>
                  <a:pt x="206" y="72"/>
                  <a:pt x="205" y="73"/>
                  <a:pt x="205" y="73"/>
                </a:cubicBezTo>
                <a:cubicBezTo>
                  <a:pt x="205" y="73"/>
                  <a:pt x="205" y="73"/>
                  <a:pt x="204" y="73"/>
                </a:cubicBezTo>
                <a:cubicBezTo>
                  <a:pt x="205" y="72"/>
                  <a:pt x="203" y="72"/>
                  <a:pt x="204" y="71"/>
                </a:cubicBezTo>
                <a:cubicBezTo>
                  <a:pt x="204" y="72"/>
                  <a:pt x="205" y="72"/>
                  <a:pt x="205" y="71"/>
                </a:cubicBezTo>
                <a:close/>
                <a:moveTo>
                  <a:pt x="206" y="72"/>
                </a:move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7" y="72"/>
                  <a:pt x="206" y="72"/>
                </a:cubicBezTo>
                <a:close/>
                <a:moveTo>
                  <a:pt x="204" y="73"/>
                </a:moveTo>
                <a:cubicBezTo>
                  <a:pt x="203" y="73"/>
                  <a:pt x="204" y="73"/>
                  <a:pt x="203" y="72"/>
                </a:cubicBezTo>
                <a:cubicBezTo>
                  <a:pt x="204" y="73"/>
                  <a:pt x="204" y="73"/>
                  <a:pt x="204" y="73"/>
                </a:cubicBezTo>
                <a:cubicBezTo>
                  <a:pt x="204" y="73"/>
                  <a:pt x="204" y="73"/>
                  <a:pt x="204" y="73"/>
                </a:cubicBezTo>
                <a:close/>
                <a:moveTo>
                  <a:pt x="202" y="73"/>
                </a:moveTo>
                <a:cubicBezTo>
                  <a:pt x="202" y="73"/>
                  <a:pt x="202" y="73"/>
                  <a:pt x="202" y="73"/>
                </a:cubicBezTo>
                <a:cubicBezTo>
                  <a:pt x="202" y="74"/>
                  <a:pt x="202" y="73"/>
                  <a:pt x="202" y="73"/>
                </a:cubicBezTo>
                <a:cubicBezTo>
                  <a:pt x="202" y="73"/>
                  <a:pt x="202" y="73"/>
                  <a:pt x="202" y="73"/>
                </a:cubicBezTo>
                <a:close/>
                <a:moveTo>
                  <a:pt x="182" y="107"/>
                </a:moveTo>
                <a:cubicBezTo>
                  <a:pt x="181" y="107"/>
                  <a:pt x="181" y="106"/>
                  <a:pt x="182" y="107"/>
                </a:cubicBezTo>
                <a:close/>
                <a:moveTo>
                  <a:pt x="201" y="74"/>
                </a:moveTo>
                <a:cubicBezTo>
                  <a:pt x="201" y="74"/>
                  <a:pt x="201" y="75"/>
                  <a:pt x="200" y="75"/>
                </a:cubicBezTo>
                <a:cubicBezTo>
                  <a:pt x="200" y="75"/>
                  <a:pt x="201" y="74"/>
                  <a:pt x="201" y="74"/>
                </a:cubicBezTo>
                <a:close/>
                <a:moveTo>
                  <a:pt x="198" y="74"/>
                </a:moveTo>
                <a:cubicBezTo>
                  <a:pt x="198" y="74"/>
                  <a:pt x="198" y="75"/>
                  <a:pt x="197" y="74"/>
                </a:cubicBezTo>
                <a:cubicBezTo>
                  <a:pt x="197" y="74"/>
                  <a:pt x="198" y="74"/>
                  <a:pt x="198" y="74"/>
                </a:cubicBezTo>
                <a:close/>
                <a:moveTo>
                  <a:pt x="198" y="71"/>
                </a:moveTo>
                <a:cubicBezTo>
                  <a:pt x="198" y="72"/>
                  <a:pt x="198" y="72"/>
                  <a:pt x="198" y="71"/>
                </a:cubicBezTo>
                <a:cubicBezTo>
                  <a:pt x="198" y="72"/>
                  <a:pt x="198" y="72"/>
                  <a:pt x="198" y="72"/>
                </a:cubicBezTo>
                <a:cubicBezTo>
                  <a:pt x="198" y="73"/>
                  <a:pt x="197" y="73"/>
                  <a:pt x="197" y="73"/>
                </a:cubicBezTo>
                <a:cubicBezTo>
                  <a:pt x="197" y="72"/>
                  <a:pt x="197" y="72"/>
                  <a:pt x="198" y="71"/>
                </a:cubicBezTo>
                <a:close/>
                <a:moveTo>
                  <a:pt x="190" y="82"/>
                </a:moveTo>
                <a:cubicBezTo>
                  <a:pt x="189" y="81"/>
                  <a:pt x="189" y="81"/>
                  <a:pt x="189" y="81"/>
                </a:cubicBezTo>
                <a:cubicBezTo>
                  <a:pt x="189" y="80"/>
                  <a:pt x="189" y="81"/>
                  <a:pt x="188" y="81"/>
                </a:cubicBezTo>
                <a:cubicBezTo>
                  <a:pt x="189" y="80"/>
                  <a:pt x="190" y="81"/>
                  <a:pt x="190" y="82"/>
                </a:cubicBezTo>
                <a:close/>
                <a:moveTo>
                  <a:pt x="187" y="83"/>
                </a:moveTo>
                <a:cubicBezTo>
                  <a:pt x="187" y="83"/>
                  <a:pt x="186" y="82"/>
                  <a:pt x="186" y="81"/>
                </a:cubicBezTo>
                <a:cubicBezTo>
                  <a:pt x="186" y="81"/>
                  <a:pt x="186" y="82"/>
                  <a:pt x="187" y="82"/>
                </a:cubicBezTo>
                <a:cubicBezTo>
                  <a:pt x="186" y="82"/>
                  <a:pt x="187" y="83"/>
                  <a:pt x="187" y="83"/>
                </a:cubicBezTo>
                <a:close/>
                <a:moveTo>
                  <a:pt x="194" y="72"/>
                </a:moveTo>
                <a:cubicBezTo>
                  <a:pt x="194" y="72"/>
                  <a:pt x="194" y="72"/>
                  <a:pt x="194" y="71"/>
                </a:cubicBezTo>
                <a:cubicBezTo>
                  <a:pt x="194" y="71"/>
                  <a:pt x="195" y="72"/>
                  <a:pt x="194" y="72"/>
                </a:cubicBezTo>
                <a:close/>
                <a:moveTo>
                  <a:pt x="192" y="76"/>
                </a:moveTo>
                <a:cubicBezTo>
                  <a:pt x="192" y="75"/>
                  <a:pt x="191" y="75"/>
                  <a:pt x="191" y="74"/>
                </a:cubicBezTo>
                <a:cubicBezTo>
                  <a:pt x="192" y="75"/>
                  <a:pt x="192" y="75"/>
                  <a:pt x="192" y="76"/>
                </a:cubicBezTo>
                <a:close/>
                <a:moveTo>
                  <a:pt x="188" y="80"/>
                </a:moveTo>
                <a:cubicBezTo>
                  <a:pt x="189" y="80"/>
                  <a:pt x="188" y="81"/>
                  <a:pt x="189" y="81"/>
                </a:cubicBezTo>
                <a:cubicBezTo>
                  <a:pt x="188" y="81"/>
                  <a:pt x="187" y="81"/>
                  <a:pt x="187" y="80"/>
                </a:cubicBezTo>
                <a:cubicBezTo>
                  <a:pt x="187" y="80"/>
                  <a:pt x="188" y="81"/>
                  <a:pt x="188" y="80"/>
                </a:cubicBezTo>
                <a:close/>
                <a:moveTo>
                  <a:pt x="192" y="70"/>
                </a:moveTo>
                <a:cubicBezTo>
                  <a:pt x="193" y="70"/>
                  <a:pt x="193" y="70"/>
                  <a:pt x="193" y="70"/>
                </a:cubicBezTo>
                <a:cubicBezTo>
                  <a:pt x="193" y="70"/>
                  <a:pt x="192" y="70"/>
                  <a:pt x="192" y="70"/>
                </a:cubicBezTo>
                <a:close/>
                <a:moveTo>
                  <a:pt x="174" y="105"/>
                </a:moveTo>
                <a:cubicBezTo>
                  <a:pt x="174" y="105"/>
                  <a:pt x="172" y="105"/>
                  <a:pt x="171" y="105"/>
                </a:cubicBezTo>
                <a:cubicBezTo>
                  <a:pt x="170" y="104"/>
                  <a:pt x="170" y="104"/>
                  <a:pt x="169" y="104"/>
                </a:cubicBezTo>
                <a:cubicBezTo>
                  <a:pt x="171" y="104"/>
                  <a:pt x="172" y="105"/>
                  <a:pt x="174" y="105"/>
                </a:cubicBezTo>
                <a:close/>
                <a:moveTo>
                  <a:pt x="177" y="83"/>
                </a:moveTo>
                <a:cubicBezTo>
                  <a:pt x="176" y="82"/>
                  <a:pt x="176" y="82"/>
                  <a:pt x="175" y="82"/>
                </a:cubicBezTo>
                <a:cubicBezTo>
                  <a:pt x="175" y="82"/>
                  <a:pt x="176" y="82"/>
                  <a:pt x="175" y="83"/>
                </a:cubicBezTo>
                <a:cubicBezTo>
                  <a:pt x="175" y="82"/>
                  <a:pt x="175" y="82"/>
                  <a:pt x="174" y="82"/>
                </a:cubicBezTo>
                <a:cubicBezTo>
                  <a:pt x="175" y="81"/>
                  <a:pt x="175" y="82"/>
                  <a:pt x="176" y="81"/>
                </a:cubicBezTo>
                <a:cubicBezTo>
                  <a:pt x="176" y="82"/>
                  <a:pt x="177" y="81"/>
                  <a:pt x="178" y="82"/>
                </a:cubicBezTo>
                <a:cubicBezTo>
                  <a:pt x="177" y="82"/>
                  <a:pt x="177" y="82"/>
                  <a:pt x="177" y="83"/>
                </a:cubicBezTo>
                <a:close/>
                <a:moveTo>
                  <a:pt x="177" y="79"/>
                </a:moveTo>
                <a:cubicBezTo>
                  <a:pt x="177" y="80"/>
                  <a:pt x="177" y="80"/>
                  <a:pt x="177" y="80"/>
                </a:cubicBezTo>
                <a:cubicBezTo>
                  <a:pt x="177" y="80"/>
                  <a:pt x="177" y="80"/>
                  <a:pt x="177" y="81"/>
                </a:cubicBezTo>
                <a:cubicBezTo>
                  <a:pt x="176" y="80"/>
                  <a:pt x="177" y="80"/>
                  <a:pt x="177" y="79"/>
                </a:cubicBezTo>
                <a:close/>
                <a:moveTo>
                  <a:pt x="178" y="81"/>
                </a:moveTo>
                <a:cubicBezTo>
                  <a:pt x="179" y="81"/>
                  <a:pt x="178" y="81"/>
                  <a:pt x="179" y="82"/>
                </a:cubicBezTo>
                <a:cubicBezTo>
                  <a:pt x="178" y="82"/>
                  <a:pt x="178" y="81"/>
                  <a:pt x="178" y="81"/>
                </a:cubicBezTo>
                <a:close/>
                <a:moveTo>
                  <a:pt x="182" y="74"/>
                </a:moveTo>
                <a:cubicBezTo>
                  <a:pt x="182" y="74"/>
                  <a:pt x="182" y="75"/>
                  <a:pt x="182" y="75"/>
                </a:cubicBezTo>
                <a:cubicBezTo>
                  <a:pt x="182" y="75"/>
                  <a:pt x="182" y="75"/>
                  <a:pt x="181" y="75"/>
                </a:cubicBezTo>
                <a:cubicBezTo>
                  <a:pt x="181" y="75"/>
                  <a:pt x="182" y="75"/>
                  <a:pt x="182" y="74"/>
                </a:cubicBezTo>
                <a:close/>
                <a:moveTo>
                  <a:pt x="180" y="77"/>
                </a:moveTo>
                <a:cubicBezTo>
                  <a:pt x="181" y="78"/>
                  <a:pt x="181" y="78"/>
                  <a:pt x="181" y="78"/>
                </a:cubicBezTo>
                <a:cubicBezTo>
                  <a:pt x="180" y="78"/>
                  <a:pt x="180" y="78"/>
                  <a:pt x="179" y="79"/>
                </a:cubicBezTo>
                <a:cubicBezTo>
                  <a:pt x="179" y="79"/>
                  <a:pt x="180" y="78"/>
                  <a:pt x="179" y="78"/>
                </a:cubicBezTo>
                <a:cubicBezTo>
                  <a:pt x="180" y="78"/>
                  <a:pt x="180" y="78"/>
                  <a:pt x="180" y="77"/>
                </a:cubicBezTo>
                <a:close/>
                <a:moveTo>
                  <a:pt x="185" y="69"/>
                </a:moveTo>
                <a:cubicBezTo>
                  <a:pt x="185" y="69"/>
                  <a:pt x="186" y="69"/>
                  <a:pt x="185" y="69"/>
                </a:cubicBezTo>
                <a:cubicBezTo>
                  <a:pt x="185" y="70"/>
                  <a:pt x="185" y="69"/>
                  <a:pt x="184" y="70"/>
                </a:cubicBezTo>
                <a:cubicBezTo>
                  <a:pt x="184" y="70"/>
                  <a:pt x="185" y="70"/>
                  <a:pt x="185" y="71"/>
                </a:cubicBezTo>
                <a:cubicBezTo>
                  <a:pt x="184" y="71"/>
                  <a:pt x="184" y="70"/>
                  <a:pt x="184" y="70"/>
                </a:cubicBezTo>
                <a:cubicBezTo>
                  <a:pt x="184" y="70"/>
                  <a:pt x="184" y="69"/>
                  <a:pt x="185" y="69"/>
                </a:cubicBezTo>
                <a:close/>
                <a:moveTo>
                  <a:pt x="184" y="71"/>
                </a:moveTo>
                <a:cubicBezTo>
                  <a:pt x="184" y="71"/>
                  <a:pt x="185" y="71"/>
                  <a:pt x="185" y="71"/>
                </a:cubicBezTo>
                <a:cubicBezTo>
                  <a:pt x="185" y="71"/>
                  <a:pt x="185" y="71"/>
                  <a:pt x="185" y="72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84" y="71"/>
                  <a:pt x="184" y="71"/>
                  <a:pt x="184" y="71"/>
                </a:cubicBezTo>
                <a:close/>
                <a:moveTo>
                  <a:pt x="183" y="76"/>
                </a:moveTo>
                <a:cubicBezTo>
                  <a:pt x="183" y="76"/>
                  <a:pt x="183" y="77"/>
                  <a:pt x="183" y="77"/>
                </a:cubicBezTo>
                <a:cubicBezTo>
                  <a:pt x="183" y="77"/>
                  <a:pt x="183" y="78"/>
                  <a:pt x="182" y="77"/>
                </a:cubicBezTo>
                <a:cubicBezTo>
                  <a:pt x="183" y="77"/>
                  <a:pt x="183" y="77"/>
                  <a:pt x="183" y="76"/>
                </a:cubicBezTo>
                <a:cubicBezTo>
                  <a:pt x="182" y="76"/>
                  <a:pt x="182" y="77"/>
                  <a:pt x="182" y="76"/>
                </a:cubicBezTo>
                <a:cubicBezTo>
                  <a:pt x="182" y="76"/>
                  <a:pt x="182" y="76"/>
                  <a:pt x="183" y="76"/>
                </a:cubicBezTo>
                <a:close/>
                <a:moveTo>
                  <a:pt x="185" y="75"/>
                </a:moveTo>
                <a:cubicBezTo>
                  <a:pt x="185" y="75"/>
                  <a:pt x="185" y="75"/>
                  <a:pt x="185" y="76"/>
                </a:cubicBezTo>
                <a:cubicBezTo>
                  <a:pt x="185" y="75"/>
                  <a:pt x="185" y="74"/>
                  <a:pt x="185" y="74"/>
                </a:cubicBezTo>
                <a:cubicBezTo>
                  <a:pt x="185" y="74"/>
                  <a:pt x="185" y="74"/>
                  <a:pt x="185" y="74"/>
                </a:cubicBezTo>
                <a:cubicBezTo>
                  <a:pt x="185" y="74"/>
                  <a:pt x="185" y="75"/>
                  <a:pt x="185" y="75"/>
                </a:cubicBezTo>
                <a:close/>
                <a:moveTo>
                  <a:pt x="179" y="80"/>
                </a:moveTo>
                <a:cubicBezTo>
                  <a:pt x="179" y="80"/>
                  <a:pt x="179" y="79"/>
                  <a:pt x="180" y="79"/>
                </a:cubicBezTo>
                <a:cubicBezTo>
                  <a:pt x="180" y="80"/>
                  <a:pt x="179" y="80"/>
                  <a:pt x="179" y="80"/>
                </a:cubicBezTo>
                <a:close/>
                <a:moveTo>
                  <a:pt x="178" y="83"/>
                </a:moveTo>
                <a:cubicBezTo>
                  <a:pt x="178" y="83"/>
                  <a:pt x="178" y="83"/>
                  <a:pt x="178" y="83"/>
                </a:cubicBezTo>
                <a:cubicBezTo>
                  <a:pt x="178" y="83"/>
                  <a:pt x="177" y="83"/>
                  <a:pt x="178" y="83"/>
                </a:cubicBezTo>
                <a:close/>
                <a:moveTo>
                  <a:pt x="166" y="103"/>
                </a:moveTo>
                <a:cubicBezTo>
                  <a:pt x="166" y="104"/>
                  <a:pt x="166" y="104"/>
                  <a:pt x="166" y="104"/>
                </a:cubicBezTo>
                <a:cubicBezTo>
                  <a:pt x="166" y="104"/>
                  <a:pt x="165" y="104"/>
                  <a:pt x="166" y="103"/>
                </a:cubicBezTo>
                <a:close/>
                <a:moveTo>
                  <a:pt x="179" y="82"/>
                </a:moveTo>
                <a:cubicBezTo>
                  <a:pt x="179" y="82"/>
                  <a:pt x="179" y="82"/>
                  <a:pt x="179" y="81"/>
                </a:cubicBezTo>
                <a:cubicBezTo>
                  <a:pt x="180" y="82"/>
                  <a:pt x="180" y="82"/>
                  <a:pt x="179" y="82"/>
                </a:cubicBezTo>
                <a:close/>
                <a:moveTo>
                  <a:pt x="182" y="78"/>
                </a:moveTo>
                <a:cubicBezTo>
                  <a:pt x="182" y="78"/>
                  <a:pt x="182" y="79"/>
                  <a:pt x="182" y="79"/>
                </a:cubicBezTo>
                <a:cubicBezTo>
                  <a:pt x="181" y="79"/>
                  <a:pt x="181" y="78"/>
                  <a:pt x="182" y="78"/>
                </a:cubicBezTo>
                <a:close/>
                <a:moveTo>
                  <a:pt x="181" y="83"/>
                </a:moveTo>
                <a:cubicBezTo>
                  <a:pt x="180" y="83"/>
                  <a:pt x="180" y="83"/>
                  <a:pt x="180" y="83"/>
                </a:cubicBezTo>
                <a:cubicBezTo>
                  <a:pt x="180" y="82"/>
                  <a:pt x="180" y="82"/>
                  <a:pt x="181" y="83"/>
                </a:cubicBezTo>
                <a:close/>
                <a:moveTo>
                  <a:pt x="181" y="81"/>
                </a:moveTo>
                <a:cubicBezTo>
                  <a:pt x="181" y="81"/>
                  <a:pt x="181" y="81"/>
                  <a:pt x="181" y="81"/>
                </a:cubicBezTo>
                <a:cubicBezTo>
                  <a:pt x="182" y="81"/>
                  <a:pt x="181" y="81"/>
                  <a:pt x="181" y="81"/>
                </a:cubicBezTo>
                <a:close/>
                <a:moveTo>
                  <a:pt x="182" y="80"/>
                </a:moveTo>
                <a:cubicBezTo>
                  <a:pt x="182" y="80"/>
                  <a:pt x="183" y="80"/>
                  <a:pt x="183" y="81"/>
                </a:cubicBezTo>
                <a:cubicBezTo>
                  <a:pt x="183" y="80"/>
                  <a:pt x="182" y="81"/>
                  <a:pt x="182" y="80"/>
                </a:cubicBezTo>
                <a:close/>
                <a:moveTo>
                  <a:pt x="185" y="75"/>
                </a:moveTo>
                <a:cubicBezTo>
                  <a:pt x="186" y="75"/>
                  <a:pt x="186" y="76"/>
                  <a:pt x="186" y="76"/>
                </a:cubicBezTo>
                <a:cubicBezTo>
                  <a:pt x="186" y="77"/>
                  <a:pt x="185" y="76"/>
                  <a:pt x="185" y="76"/>
                </a:cubicBezTo>
                <a:cubicBezTo>
                  <a:pt x="185" y="75"/>
                  <a:pt x="185" y="76"/>
                  <a:pt x="185" y="75"/>
                </a:cubicBezTo>
                <a:close/>
                <a:moveTo>
                  <a:pt x="186" y="79"/>
                </a:moveTo>
                <a:cubicBezTo>
                  <a:pt x="186" y="79"/>
                  <a:pt x="185" y="79"/>
                  <a:pt x="185" y="78"/>
                </a:cubicBezTo>
                <a:cubicBezTo>
                  <a:pt x="186" y="79"/>
                  <a:pt x="186" y="78"/>
                  <a:pt x="186" y="79"/>
                </a:cubicBezTo>
                <a:close/>
                <a:moveTo>
                  <a:pt x="189" y="73"/>
                </a:moveTo>
                <a:cubicBezTo>
                  <a:pt x="189" y="73"/>
                  <a:pt x="188" y="72"/>
                  <a:pt x="188" y="72"/>
                </a:cubicBezTo>
                <a:cubicBezTo>
                  <a:pt x="188" y="72"/>
                  <a:pt x="189" y="72"/>
                  <a:pt x="189" y="73"/>
                </a:cubicBezTo>
                <a:close/>
                <a:moveTo>
                  <a:pt x="188" y="71"/>
                </a:moveTo>
                <a:cubicBezTo>
                  <a:pt x="187" y="70"/>
                  <a:pt x="188" y="70"/>
                  <a:pt x="189" y="70"/>
                </a:cubicBezTo>
                <a:cubicBezTo>
                  <a:pt x="189" y="70"/>
                  <a:pt x="188" y="70"/>
                  <a:pt x="188" y="71"/>
                </a:cubicBezTo>
                <a:close/>
                <a:moveTo>
                  <a:pt x="189" y="69"/>
                </a:moveTo>
                <a:cubicBezTo>
                  <a:pt x="188" y="70"/>
                  <a:pt x="188" y="69"/>
                  <a:pt x="188" y="70"/>
                </a:cubicBezTo>
                <a:cubicBezTo>
                  <a:pt x="187" y="69"/>
                  <a:pt x="188" y="69"/>
                  <a:pt x="189" y="69"/>
                </a:cubicBezTo>
                <a:close/>
                <a:moveTo>
                  <a:pt x="186" y="72"/>
                </a:moveTo>
                <a:cubicBezTo>
                  <a:pt x="186" y="72"/>
                  <a:pt x="187" y="73"/>
                  <a:pt x="187" y="74"/>
                </a:cubicBezTo>
                <a:cubicBezTo>
                  <a:pt x="186" y="74"/>
                  <a:pt x="186" y="74"/>
                  <a:pt x="186" y="73"/>
                </a:cubicBezTo>
                <a:cubicBezTo>
                  <a:pt x="186" y="73"/>
                  <a:pt x="186" y="73"/>
                  <a:pt x="186" y="72"/>
                </a:cubicBezTo>
                <a:cubicBezTo>
                  <a:pt x="185" y="73"/>
                  <a:pt x="185" y="73"/>
                  <a:pt x="185" y="72"/>
                </a:cubicBezTo>
                <a:cubicBezTo>
                  <a:pt x="185" y="71"/>
                  <a:pt x="185" y="72"/>
                  <a:pt x="186" y="72"/>
                </a:cubicBezTo>
                <a:close/>
                <a:moveTo>
                  <a:pt x="187" y="65"/>
                </a:moveTo>
                <a:cubicBezTo>
                  <a:pt x="187" y="66"/>
                  <a:pt x="187" y="66"/>
                  <a:pt x="187" y="66"/>
                </a:cubicBezTo>
                <a:cubicBezTo>
                  <a:pt x="187" y="66"/>
                  <a:pt x="187" y="66"/>
                  <a:pt x="187" y="66"/>
                </a:cubicBezTo>
                <a:cubicBezTo>
                  <a:pt x="187" y="67"/>
                  <a:pt x="187" y="68"/>
                  <a:pt x="187" y="69"/>
                </a:cubicBezTo>
                <a:cubicBezTo>
                  <a:pt x="187" y="68"/>
                  <a:pt x="187" y="68"/>
                  <a:pt x="186" y="68"/>
                </a:cubicBezTo>
                <a:cubicBezTo>
                  <a:pt x="186" y="68"/>
                  <a:pt x="186" y="68"/>
                  <a:pt x="186" y="68"/>
                </a:cubicBezTo>
                <a:cubicBezTo>
                  <a:pt x="186" y="68"/>
                  <a:pt x="185" y="68"/>
                  <a:pt x="185" y="67"/>
                </a:cubicBezTo>
                <a:cubicBezTo>
                  <a:pt x="186" y="68"/>
                  <a:pt x="185" y="67"/>
                  <a:pt x="186" y="67"/>
                </a:cubicBezTo>
                <a:cubicBezTo>
                  <a:pt x="186" y="67"/>
                  <a:pt x="185" y="66"/>
                  <a:pt x="186" y="66"/>
                </a:cubicBezTo>
                <a:cubicBezTo>
                  <a:pt x="185" y="66"/>
                  <a:pt x="186" y="66"/>
                  <a:pt x="185" y="66"/>
                </a:cubicBezTo>
                <a:cubicBezTo>
                  <a:pt x="184" y="66"/>
                  <a:pt x="185" y="65"/>
                  <a:pt x="185" y="65"/>
                </a:cubicBezTo>
                <a:cubicBezTo>
                  <a:pt x="186" y="65"/>
                  <a:pt x="186" y="65"/>
                  <a:pt x="187" y="65"/>
                </a:cubicBezTo>
                <a:close/>
                <a:moveTo>
                  <a:pt x="185" y="65"/>
                </a:moveTo>
                <a:cubicBezTo>
                  <a:pt x="185" y="64"/>
                  <a:pt x="185" y="64"/>
                  <a:pt x="185" y="64"/>
                </a:cubicBezTo>
                <a:cubicBezTo>
                  <a:pt x="185" y="65"/>
                  <a:pt x="185" y="65"/>
                  <a:pt x="185" y="65"/>
                </a:cubicBezTo>
                <a:close/>
                <a:moveTo>
                  <a:pt x="181" y="68"/>
                </a:moveTo>
                <a:cubicBezTo>
                  <a:pt x="181" y="68"/>
                  <a:pt x="182" y="69"/>
                  <a:pt x="182" y="69"/>
                </a:cubicBezTo>
                <a:cubicBezTo>
                  <a:pt x="182" y="68"/>
                  <a:pt x="181" y="68"/>
                  <a:pt x="182" y="68"/>
                </a:cubicBezTo>
                <a:cubicBezTo>
                  <a:pt x="182" y="68"/>
                  <a:pt x="182" y="69"/>
                  <a:pt x="183" y="69"/>
                </a:cubicBezTo>
                <a:cubicBezTo>
                  <a:pt x="183" y="69"/>
                  <a:pt x="182" y="69"/>
                  <a:pt x="182" y="69"/>
                </a:cubicBezTo>
                <a:cubicBezTo>
                  <a:pt x="181" y="69"/>
                  <a:pt x="181" y="69"/>
                  <a:pt x="181" y="69"/>
                </a:cubicBezTo>
                <a:cubicBezTo>
                  <a:pt x="181" y="69"/>
                  <a:pt x="181" y="68"/>
                  <a:pt x="181" y="68"/>
                </a:cubicBezTo>
                <a:close/>
                <a:moveTo>
                  <a:pt x="179" y="72"/>
                </a:moveTo>
                <a:cubicBezTo>
                  <a:pt x="179" y="71"/>
                  <a:pt x="178" y="71"/>
                  <a:pt x="178" y="70"/>
                </a:cubicBezTo>
                <a:cubicBezTo>
                  <a:pt x="179" y="70"/>
                  <a:pt x="179" y="70"/>
                  <a:pt x="180" y="69"/>
                </a:cubicBezTo>
                <a:cubicBezTo>
                  <a:pt x="181" y="70"/>
                  <a:pt x="181" y="70"/>
                  <a:pt x="182" y="70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1" y="71"/>
                  <a:pt x="181" y="71"/>
                  <a:pt x="181" y="70"/>
                </a:cubicBezTo>
                <a:cubicBezTo>
                  <a:pt x="181" y="71"/>
                  <a:pt x="182" y="71"/>
                  <a:pt x="181" y="71"/>
                </a:cubicBezTo>
                <a:cubicBezTo>
                  <a:pt x="182" y="72"/>
                  <a:pt x="182" y="71"/>
                  <a:pt x="182" y="71"/>
                </a:cubicBezTo>
                <a:cubicBezTo>
                  <a:pt x="183" y="71"/>
                  <a:pt x="182" y="71"/>
                  <a:pt x="183" y="72"/>
                </a:cubicBezTo>
                <a:cubicBezTo>
                  <a:pt x="182" y="72"/>
                  <a:pt x="182" y="72"/>
                  <a:pt x="181" y="72"/>
                </a:cubicBezTo>
                <a:cubicBezTo>
                  <a:pt x="181" y="73"/>
                  <a:pt x="182" y="73"/>
                  <a:pt x="182" y="73"/>
                </a:cubicBezTo>
                <a:cubicBezTo>
                  <a:pt x="182" y="73"/>
                  <a:pt x="182" y="73"/>
                  <a:pt x="182" y="72"/>
                </a:cubicBezTo>
                <a:cubicBezTo>
                  <a:pt x="183" y="73"/>
                  <a:pt x="183" y="73"/>
                  <a:pt x="183" y="74"/>
                </a:cubicBezTo>
                <a:cubicBezTo>
                  <a:pt x="182" y="74"/>
                  <a:pt x="182" y="73"/>
                  <a:pt x="182" y="74"/>
                </a:cubicBezTo>
                <a:cubicBezTo>
                  <a:pt x="181" y="74"/>
                  <a:pt x="182" y="73"/>
                  <a:pt x="182" y="73"/>
                </a:cubicBezTo>
                <a:cubicBezTo>
                  <a:pt x="181" y="73"/>
                  <a:pt x="181" y="73"/>
                  <a:pt x="181" y="73"/>
                </a:cubicBezTo>
                <a:cubicBezTo>
                  <a:pt x="181" y="73"/>
                  <a:pt x="181" y="73"/>
                  <a:pt x="181" y="73"/>
                </a:cubicBezTo>
                <a:cubicBezTo>
                  <a:pt x="181" y="73"/>
                  <a:pt x="180" y="73"/>
                  <a:pt x="180" y="73"/>
                </a:cubicBezTo>
                <a:cubicBezTo>
                  <a:pt x="180" y="74"/>
                  <a:pt x="180" y="74"/>
                  <a:pt x="180" y="74"/>
                </a:cubicBezTo>
                <a:cubicBezTo>
                  <a:pt x="180" y="75"/>
                  <a:pt x="180" y="74"/>
                  <a:pt x="180" y="74"/>
                </a:cubicBezTo>
                <a:cubicBezTo>
                  <a:pt x="180" y="74"/>
                  <a:pt x="179" y="73"/>
                  <a:pt x="180" y="73"/>
                </a:cubicBezTo>
                <a:cubicBezTo>
                  <a:pt x="179" y="73"/>
                  <a:pt x="179" y="73"/>
                  <a:pt x="179" y="74"/>
                </a:cubicBezTo>
                <a:cubicBezTo>
                  <a:pt x="179" y="73"/>
                  <a:pt x="179" y="74"/>
                  <a:pt x="178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3"/>
                  <a:pt x="180" y="73"/>
                  <a:pt x="180" y="73"/>
                </a:cubicBezTo>
                <a:cubicBezTo>
                  <a:pt x="180" y="72"/>
                  <a:pt x="180" y="71"/>
                  <a:pt x="179" y="72"/>
                </a:cubicBezTo>
                <a:close/>
                <a:moveTo>
                  <a:pt x="178" y="74"/>
                </a:moveTo>
                <a:cubicBezTo>
                  <a:pt x="179" y="74"/>
                  <a:pt x="178" y="74"/>
                  <a:pt x="178" y="74"/>
                </a:cubicBezTo>
                <a:cubicBezTo>
                  <a:pt x="178" y="74"/>
                  <a:pt x="178" y="74"/>
                  <a:pt x="178" y="74"/>
                </a:cubicBezTo>
                <a:cubicBezTo>
                  <a:pt x="178" y="74"/>
                  <a:pt x="178" y="74"/>
                  <a:pt x="178" y="74"/>
                </a:cubicBezTo>
                <a:close/>
                <a:moveTo>
                  <a:pt x="177" y="75"/>
                </a:moveTo>
                <a:cubicBezTo>
                  <a:pt x="178" y="76"/>
                  <a:pt x="177" y="76"/>
                  <a:pt x="178" y="77"/>
                </a:cubicBezTo>
                <a:cubicBezTo>
                  <a:pt x="178" y="76"/>
                  <a:pt x="178" y="76"/>
                  <a:pt x="178" y="76"/>
                </a:cubicBezTo>
                <a:cubicBezTo>
                  <a:pt x="178" y="75"/>
                  <a:pt x="179" y="75"/>
                  <a:pt x="180" y="75"/>
                </a:cubicBezTo>
                <a:cubicBezTo>
                  <a:pt x="180" y="76"/>
                  <a:pt x="179" y="75"/>
                  <a:pt x="179" y="76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8" y="76"/>
                  <a:pt x="179" y="77"/>
                  <a:pt x="179" y="77"/>
                </a:cubicBezTo>
                <a:cubicBezTo>
                  <a:pt x="178" y="77"/>
                  <a:pt x="179" y="78"/>
                  <a:pt x="178" y="79"/>
                </a:cubicBezTo>
                <a:cubicBezTo>
                  <a:pt x="178" y="79"/>
                  <a:pt x="179" y="78"/>
                  <a:pt x="178" y="78"/>
                </a:cubicBezTo>
                <a:cubicBezTo>
                  <a:pt x="178" y="78"/>
                  <a:pt x="179" y="77"/>
                  <a:pt x="179" y="77"/>
                </a:cubicBezTo>
                <a:cubicBezTo>
                  <a:pt x="178" y="77"/>
                  <a:pt x="178" y="77"/>
                  <a:pt x="178" y="77"/>
                </a:cubicBezTo>
                <a:cubicBezTo>
                  <a:pt x="177" y="77"/>
                  <a:pt x="177" y="77"/>
                  <a:pt x="177" y="76"/>
                </a:cubicBezTo>
                <a:cubicBezTo>
                  <a:pt x="177" y="76"/>
                  <a:pt x="176" y="77"/>
                  <a:pt x="176" y="76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176" y="75"/>
                  <a:pt x="177" y="76"/>
                  <a:pt x="177" y="75"/>
                </a:cubicBezTo>
                <a:close/>
                <a:moveTo>
                  <a:pt x="177" y="78"/>
                </a:moveTo>
                <a:cubicBezTo>
                  <a:pt x="176" y="78"/>
                  <a:pt x="176" y="78"/>
                  <a:pt x="176" y="78"/>
                </a:cubicBezTo>
                <a:cubicBezTo>
                  <a:pt x="176" y="77"/>
                  <a:pt x="176" y="77"/>
                  <a:pt x="176" y="77"/>
                </a:cubicBezTo>
                <a:cubicBezTo>
                  <a:pt x="176" y="77"/>
                  <a:pt x="176" y="77"/>
                  <a:pt x="177" y="78"/>
                </a:cubicBezTo>
                <a:close/>
                <a:moveTo>
                  <a:pt x="174" y="78"/>
                </a:moveTo>
                <a:cubicBezTo>
                  <a:pt x="175" y="78"/>
                  <a:pt x="175" y="78"/>
                  <a:pt x="176" y="78"/>
                </a:cubicBezTo>
                <a:cubicBezTo>
                  <a:pt x="176" y="79"/>
                  <a:pt x="176" y="79"/>
                  <a:pt x="176" y="80"/>
                </a:cubicBezTo>
                <a:cubicBezTo>
                  <a:pt x="176" y="80"/>
                  <a:pt x="176" y="80"/>
                  <a:pt x="176" y="80"/>
                </a:cubicBezTo>
                <a:cubicBezTo>
                  <a:pt x="175" y="80"/>
                  <a:pt x="176" y="79"/>
                  <a:pt x="175" y="79"/>
                </a:cubicBezTo>
                <a:cubicBezTo>
                  <a:pt x="175" y="79"/>
                  <a:pt x="175" y="80"/>
                  <a:pt x="175" y="80"/>
                </a:cubicBezTo>
                <a:cubicBezTo>
                  <a:pt x="175" y="80"/>
                  <a:pt x="175" y="80"/>
                  <a:pt x="175" y="80"/>
                </a:cubicBezTo>
                <a:cubicBezTo>
                  <a:pt x="174" y="81"/>
                  <a:pt x="175" y="80"/>
                  <a:pt x="175" y="81"/>
                </a:cubicBezTo>
                <a:cubicBezTo>
                  <a:pt x="175" y="81"/>
                  <a:pt x="174" y="81"/>
                  <a:pt x="173" y="81"/>
                </a:cubicBezTo>
                <a:cubicBezTo>
                  <a:pt x="173" y="80"/>
                  <a:pt x="174" y="80"/>
                  <a:pt x="175" y="80"/>
                </a:cubicBezTo>
                <a:cubicBezTo>
                  <a:pt x="175" y="79"/>
                  <a:pt x="175" y="79"/>
                  <a:pt x="175" y="79"/>
                </a:cubicBezTo>
                <a:cubicBezTo>
                  <a:pt x="175" y="78"/>
                  <a:pt x="174" y="78"/>
                  <a:pt x="174" y="78"/>
                </a:cubicBezTo>
                <a:close/>
                <a:moveTo>
                  <a:pt x="165" y="95"/>
                </a:moveTo>
                <a:cubicBezTo>
                  <a:pt x="164" y="94"/>
                  <a:pt x="164" y="95"/>
                  <a:pt x="164" y="94"/>
                </a:cubicBezTo>
                <a:cubicBezTo>
                  <a:pt x="164" y="94"/>
                  <a:pt x="165" y="94"/>
                  <a:pt x="165" y="95"/>
                </a:cubicBezTo>
                <a:close/>
                <a:moveTo>
                  <a:pt x="160" y="100"/>
                </a:moveTo>
                <a:cubicBezTo>
                  <a:pt x="160" y="100"/>
                  <a:pt x="159" y="99"/>
                  <a:pt x="159" y="99"/>
                </a:cubicBezTo>
                <a:cubicBezTo>
                  <a:pt x="159" y="99"/>
                  <a:pt x="160" y="100"/>
                  <a:pt x="160" y="100"/>
                </a:cubicBezTo>
                <a:close/>
                <a:moveTo>
                  <a:pt x="159" y="97"/>
                </a:moveTo>
                <a:cubicBezTo>
                  <a:pt x="160" y="97"/>
                  <a:pt x="161" y="97"/>
                  <a:pt x="161" y="97"/>
                </a:cubicBezTo>
                <a:cubicBezTo>
                  <a:pt x="161" y="97"/>
                  <a:pt x="160" y="97"/>
                  <a:pt x="159" y="97"/>
                </a:cubicBezTo>
                <a:close/>
                <a:moveTo>
                  <a:pt x="170" y="80"/>
                </a:moveTo>
                <a:cubicBezTo>
                  <a:pt x="169" y="81"/>
                  <a:pt x="168" y="80"/>
                  <a:pt x="168" y="80"/>
                </a:cubicBezTo>
                <a:cubicBezTo>
                  <a:pt x="169" y="80"/>
                  <a:pt x="169" y="80"/>
                  <a:pt x="170" y="80"/>
                </a:cubicBezTo>
                <a:close/>
                <a:moveTo>
                  <a:pt x="163" y="94"/>
                </a:moveTo>
                <a:cubicBezTo>
                  <a:pt x="163" y="95"/>
                  <a:pt x="160" y="93"/>
                  <a:pt x="159" y="93"/>
                </a:cubicBezTo>
                <a:cubicBezTo>
                  <a:pt x="160" y="93"/>
                  <a:pt x="162" y="94"/>
                  <a:pt x="163" y="94"/>
                </a:cubicBezTo>
                <a:close/>
                <a:moveTo>
                  <a:pt x="159" y="93"/>
                </a:moveTo>
                <a:cubicBezTo>
                  <a:pt x="158" y="93"/>
                  <a:pt x="157" y="93"/>
                  <a:pt x="157" y="92"/>
                </a:cubicBezTo>
                <a:cubicBezTo>
                  <a:pt x="158" y="92"/>
                  <a:pt x="158" y="92"/>
                  <a:pt x="159" y="93"/>
                </a:cubicBezTo>
                <a:close/>
                <a:moveTo>
                  <a:pt x="154" y="92"/>
                </a:moveTo>
                <a:cubicBezTo>
                  <a:pt x="154" y="92"/>
                  <a:pt x="154" y="92"/>
                  <a:pt x="154" y="92"/>
                </a:cubicBezTo>
                <a:cubicBezTo>
                  <a:pt x="155" y="93"/>
                  <a:pt x="156" y="93"/>
                  <a:pt x="157" y="93"/>
                </a:cubicBezTo>
                <a:cubicBezTo>
                  <a:pt x="156" y="93"/>
                  <a:pt x="155" y="93"/>
                  <a:pt x="154" y="92"/>
                </a:cubicBezTo>
                <a:close/>
                <a:moveTo>
                  <a:pt x="154" y="95"/>
                </a:moveTo>
                <a:cubicBezTo>
                  <a:pt x="154" y="94"/>
                  <a:pt x="155" y="95"/>
                  <a:pt x="155" y="95"/>
                </a:cubicBezTo>
                <a:cubicBezTo>
                  <a:pt x="155" y="95"/>
                  <a:pt x="154" y="95"/>
                  <a:pt x="154" y="95"/>
                </a:cubicBezTo>
                <a:close/>
                <a:moveTo>
                  <a:pt x="164" y="78"/>
                </a:moveTo>
                <a:cubicBezTo>
                  <a:pt x="164" y="79"/>
                  <a:pt x="164" y="78"/>
                  <a:pt x="163" y="78"/>
                </a:cubicBezTo>
                <a:cubicBezTo>
                  <a:pt x="164" y="77"/>
                  <a:pt x="164" y="78"/>
                  <a:pt x="164" y="78"/>
                </a:cubicBezTo>
                <a:close/>
                <a:moveTo>
                  <a:pt x="165" y="76"/>
                </a:moveTo>
                <a:cubicBezTo>
                  <a:pt x="165" y="76"/>
                  <a:pt x="165" y="77"/>
                  <a:pt x="165" y="77"/>
                </a:cubicBezTo>
                <a:cubicBezTo>
                  <a:pt x="164" y="77"/>
                  <a:pt x="163" y="76"/>
                  <a:pt x="163" y="76"/>
                </a:cubicBezTo>
                <a:cubicBezTo>
                  <a:pt x="163" y="76"/>
                  <a:pt x="162" y="76"/>
                  <a:pt x="163" y="75"/>
                </a:cubicBezTo>
                <a:cubicBezTo>
                  <a:pt x="164" y="76"/>
                  <a:pt x="164" y="76"/>
                  <a:pt x="165" y="76"/>
                </a:cubicBezTo>
                <a:close/>
                <a:moveTo>
                  <a:pt x="157" y="75"/>
                </a:moveTo>
                <a:cubicBezTo>
                  <a:pt x="157" y="75"/>
                  <a:pt x="157" y="75"/>
                  <a:pt x="157" y="75"/>
                </a:cubicBezTo>
                <a:cubicBezTo>
                  <a:pt x="157" y="75"/>
                  <a:pt x="157" y="74"/>
                  <a:pt x="157" y="74"/>
                </a:cubicBezTo>
                <a:cubicBezTo>
                  <a:pt x="157" y="74"/>
                  <a:pt x="158" y="74"/>
                  <a:pt x="158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8" y="74"/>
                  <a:pt x="158" y="74"/>
                  <a:pt x="159" y="75"/>
                </a:cubicBezTo>
                <a:cubicBezTo>
                  <a:pt x="159" y="74"/>
                  <a:pt x="158" y="74"/>
                  <a:pt x="159" y="74"/>
                </a:cubicBezTo>
                <a:cubicBezTo>
                  <a:pt x="159" y="74"/>
                  <a:pt x="160" y="74"/>
                  <a:pt x="160" y="75"/>
                </a:cubicBezTo>
                <a:cubicBezTo>
                  <a:pt x="159" y="75"/>
                  <a:pt x="159" y="74"/>
                  <a:pt x="159" y="75"/>
                </a:cubicBezTo>
                <a:cubicBezTo>
                  <a:pt x="158" y="75"/>
                  <a:pt x="158" y="75"/>
                  <a:pt x="158" y="75"/>
                </a:cubicBezTo>
                <a:cubicBezTo>
                  <a:pt x="157" y="74"/>
                  <a:pt x="158" y="75"/>
                  <a:pt x="157" y="75"/>
                </a:cubicBezTo>
                <a:close/>
                <a:moveTo>
                  <a:pt x="160" y="76"/>
                </a:moveTo>
                <a:cubicBezTo>
                  <a:pt x="159" y="76"/>
                  <a:pt x="159" y="75"/>
                  <a:pt x="159" y="75"/>
                </a:cubicBezTo>
                <a:cubicBezTo>
                  <a:pt x="160" y="75"/>
                  <a:pt x="160" y="76"/>
                  <a:pt x="160" y="76"/>
                </a:cubicBezTo>
                <a:close/>
                <a:moveTo>
                  <a:pt x="158" y="75"/>
                </a:moveTo>
                <a:cubicBezTo>
                  <a:pt x="158" y="75"/>
                  <a:pt x="158" y="76"/>
                  <a:pt x="158" y="76"/>
                </a:cubicBezTo>
                <a:cubicBezTo>
                  <a:pt x="157" y="76"/>
                  <a:pt x="157" y="75"/>
                  <a:pt x="158" y="75"/>
                </a:cubicBezTo>
                <a:cubicBezTo>
                  <a:pt x="158" y="75"/>
                  <a:pt x="158" y="75"/>
                  <a:pt x="158" y="75"/>
                </a:cubicBezTo>
                <a:cubicBezTo>
                  <a:pt x="158" y="75"/>
                  <a:pt x="158" y="75"/>
                  <a:pt x="158" y="75"/>
                </a:cubicBezTo>
                <a:close/>
                <a:moveTo>
                  <a:pt x="158" y="76"/>
                </a:moveTo>
                <a:cubicBezTo>
                  <a:pt x="159" y="76"/>
                  <a:pt x="160" y="77"/>
                  <a:pt x="160" y="77"/>
                </a:cubicBezTo>
                <a:cubicBezTo>
                  <a:pt x="160" y="77"/>
                  <a:pt x="158" y="77"/>
                  <a:pt x="158" y="76"/>
                </a:cubicBezTo>
                <a:close/>
                <a:moveTo>
                  <a:pt x="155" y="89"/>
                </a:moveTo>
                <a:cubicBezTo>
                  <a:pt x="154" y="89"/>
                  <a:pt x="154" y="89"/>
                  <a:pt x="153" y="89"/>
                </a:cubicBezTo>
                <a:cubicBezTo>
                  <a:pt x="153" y="88"/>
                  <a:pt x="154" y="89"/>
                  <a:pt x="155" y="89"/>
                </a:cubicBezTo>
                <a:close/>
                <a:moveTo>
                  <a:pt x="160" y="78"/>
                </a:moveTo>
                <a:cubicBezTo>
                  <a:pt x="160" y="78"/>
                  <a:pt x="160" y="79"/>
                  <a:pt x="160" y="78"/>
                </a:cubicBezTo>
                <a:cubicBezTo>
                  <a:pt x="161" y="79"/>
                  <a:pt x="160" y="79"/>
                  <a:pt x="160" y="78"/>
                </a:cubicBezTo>
                <a:close/>
                <a:moveTo>
                  <a:pt x="154" y="91"/>
                </a:moveTo>
                <a:cubicBezTo>
                  <a:pt x="154" y="91"/>
                  <a:pt x="153" y="90"/>
                  <a:pt x="152" y="90"/>
                </a:cubicBezTo>
                <a:cubicBezTo>
                  <a:pt x="153" y="90"/>
                  <a:pt x="154" y="90"/>
                  <a:pt x="154" y="91"/>
                </a:cubicBezTo>
                <a:close/>
                <a:moveTo>
                  <a:pt x="152" y="88"/>
                </a:moveTo>
                <a:cubicBezTo>
                  <a:pt x="151" y="88"/>
                  <a:pt x="151" y="88"/>
                  <a:pt x="150" y="88"/>
                </a:cubicBezTo>
                <a:cubicBezTo>
                  <a:pt x="150" y="87"/>
                  <a:pt x="151" y="88"/>
                  <a:pt x="152" y="88"/>
                </a:cubicBezTo>
                <a:close/>
                <a:moveTo>
                  <a:pt x="150" y="88"/>
                </a:moveTo>
                <a:cubicBezTo>
                  <a:pt x="149" y="88"/>
                  <a:pt x="148" y="87"/>
                  <a:pt x="148" y="87"/>
                </a:cubicBezTo>
                <a:cubicBezTo>
                  <a:pt x="148" y="87"/>
                  <a:pt x="149" y="87"/>
                  <a:pt x="150" y="88"/>
                </a:cubicBezTo>
                <a:close/>
                <a:moveTo>
                  <a:pt x="152" y="90"/>
                </a:moveTo>
                <a:cubicBezTo>
                  <a:pt x="152" y="90"/>
                  <a:pt x="151" y="90"/>
                  <a:pt x="150" y="90"/>
                </a:cubicBezTo>
                <a:cubicBezTo>
                  <a:pt x="148" y="89"/>
                  <a:pt x="146" y="89"/>
                  <a:pt x="144" y="88"/>
                </a:cubicBezTo>
                <a:cubicBezTo>
                  <a:pt x="147" y="89"/>
                  <a:pt x="149" y="88"/>
                  <a:pt x="152" y="90"/>
                </a:cubicBezTo>
                <a:close/>
                <a:moveTo>
                  <a:pt x="148" y="90"/>
                </a:moveTo>
                <a:cubicBezTo>
                  <a:pt x="146" y="90"/>
                  <a:pt x="145" y="90"/>
                  <a:pt x="144" y="89"/>
                </a:cubicBezTo>
                <a:cubicBezTo>
                  <a:pt x="145" y="89"/>
                  <a:pt x="147" y="89"/>
                  <a:pt x="148" y="90"/>
                </a:cubicBezTo>
                <a:close/>
                <a:moveTo>
                  <a:pt x="145" y="83"/>
                </a:moveTo>
                <a:cubicBezTo>
                  <a:pt x="145" y="83"/>
                  <a:pt x="144" y="83"/>
                  <a:pt x="143" y="82"/>
                </a:cubicBezTo>
                <a:cubicBezTo>
                  <a:pt x="144" y="82"/>
                  <a:pt x="145" y="83"/>
                  <a:pt x="145" y="83"/>
                </a:cubicBezTo>
                <a:close/>
                <a:moveTo>
                  <a:pt x="143" y="86"/>
                </a:moveTo>
                <a:cubicBezTo>
                  <a:pt x="142" y="86"/>
                  <a:pt x="142" y="86"/>
                  <a:pt x="141" y="86"/>
                </a:cubicBezTo>
                <a:cubicBezTo>
                  <a:pt x="142" y="85"/>
                  <a:pt x="142" y="86"/>
                  <a:pt x="143" y="86"/>
                </a:cubicBezTo>
                <a:close/>
                <a:moveTo>
                  <a:pt x="142" y="83"/>
                </a:moveTo>
                <a:cubicBezTo>
                  <a:pt x="140" y="83"/>
                  <a:pt x="139" y="82"/>
                  <a:pt x="137" y="81"/>
                </a:cubicBezTo>
                <a:cubicBezTo>
                  <a:pt x="138" y="81"/>
                  <a:pt x="141" y="82"/>
                  <a:pt x="142" y="83"/>
                </a:cubicBezTo>
                <a:close/>
                <a:moveTo>
                  <a:pt x="139" y="85"/>
                </a:moveTo>
                <a:cubicBezTo>
                  <a:pt x="139" y="85"/>
                  <a:pt x="140" y="85"/>
                  <a:pt x="140" y="86"/>
                </a:cubicBezTo>
                <a:cubicBezTo>
                  <a:pt x="140" y="86"/>
                  <a:pt x="138" y="85"/>
                  <a:pt x="139" y="85"/>
                </a:cubicBezTo>
                <a:close/>
                <a:moveTo>
                  <a:pt x="137" y="91"/>
                </a:moveTo>
                <a:cubicBezTo>
                  <a:pt x="136" y="91"/>
                  <a:pt x="136" y="91"/>
                  <a:pt x="135" y="91"/>
                </a:cubicBezTo>
                <a:cubicBezTo>
                  <a:pt x="136" y="90"/>
                  <a:pt x="136" y="91"/>
                  <a:pt x="137" y="91"/>
                </a:cubicBezTo>
                <a:close/>
                <a:moveTo>
                  <a:pt x="137" y="83"/>
                </a:moveTo>
                <a:cubicBezTo>
                  <a:pt x="137" y="83"/>
                  <a:pt x="139" y="84"/>
                  <a:pt x="139" y="84"/>
                </a:cubicBezTo>
                <a:cubicBezTo>
                  <a:pt x="139" y="84"/>
                  <a:pt x="138" y="84"/>
                  <a:pt x="137" y="83"/>
                </a:cubicBezTo>
                <a:close/>
                <a:moveTo>
                  <a:pt x="136" y="82"/>
                </a:moveTo>
                <a:cubicBezTo>
                  <a:pt x="136" y="82"/>
                  <a:pt x="136" y="82"/>
                  <a:pt x="136" y="82"/>
                </a:cubicBezTo>
                <a:cubicBezTo>
                  <a:pt x="136" y="82"/>
                  <a:pt x="136" y="82"/>
                  <a:pt x="136" y="82"/>
                </a:cubicBezTo>
                <a:close/>
                <a:moveTo>
                  <a:pt x="135" y="83"/>
                </a:moveTo>
                <a:cubicBezTo>
                  <a:pt x="135" y="83"/>
                  <a:pt x="134" y="83"/>
                  <a:pt x="134" y="82"/>
                </a:cubicBezTo>
                <a:cubicBezTo>
                  <a:pt x="134" y="83"/>
                  <a:pt x="135" y="82"/>
                  <a:pt x="136" y="83"/>
                </a:cubicBezTo>
                <a:cubicBezTo>
                  <a:pt x="136" y="83"/>
                  <a:pt x="135" y="83"/>
                  <a:pt x="135" y="83"/>
                </a:cubicBezTo>
                <a:close/>
                <a:moveTo>
                  <a:pt x="140" y="73"/>
                </a:moveTo>
                <a:cubicBezTo>
                  <a:pt x="139" y="73"/>
                  <a:pt x="139" y="73"/>
                  <a:pt x="139" y="73"/>
                </a:cubicBezTo>
                <a:cubicBezTo>
                  <a:pt x="139" y="73"/>
                  <a:pt x="139" y="73"/>
                  <a:pt x="140" y="73"/>
                </a:cubicBezTo>
                <a:close/>
                <a:moveTo>
                  <a:pt x="135" y="81"/>
                </a:moveTo>
                <a:cubicBezTo>
                  <a:pt x="134" y="80"/>
                  <a:pt x="134" y="80"/>
                  <a:pt x="133" y="80"/>
                </a:cubicBezTo>
                <a:cubicBezTo>
                  <a:pt x="133" y="79"/>
                  <a:pt x="135" y="80"/>
                  <a:pt x="135" y="81"/>
                </a:cubicBezTo>
                <a:close/>
                <a:moveTo>
                  <a:pt x="135" y="82"/>
                </a:moveTo>
                <a:cubicBezTo>
                  <a:pt x="135" y="82"/>
                  <a:pt x="134" y="81"/>
                  <a:pt x="134" y="81"/>
                </a:cubicBezTo>
                <a:cubicBezTo>
                  <a:pt x="134" y="82"/>
                  <a:pt x="135" y="82"/>
                  <a:pt x="135" y="82"/>
                </a:cubicBezTo>
                <a:cubicBezTo>
                  <a:pt x="134" y="82"/>
                  <a:pt x="132" y="81"/>
                  <a:pt x="132" y="80"/>
                </a:cubicBezTo>
                <a:cubicBezTo>
                  <a:pt x="133" y="80"/>
                  <a:pt x="134" y="81"/>
                  <a:pt x="135" y="82"/>
                </a:cubicBezTo>
                <a:close/>
                <a:moveTo>
                  <a:pt x="133" y="82"/>
                </a:moveTo>
                <a:cubicBezTo>
                  <a:pt x="133" y="82"/>
                  <a:pt x="133" y="82"/>
                  <a:pt x="134" y="82"/>
                </a:cubicBezTo>
                <a:cubicBezTo>
                  <a:pt x="133" y="83"/>
                  <a:pt x="132" y="82"/>
                  <a:pt x="132" y="82"/>
                </a:cubicBezTo>
                <a:cubicBezTo>
                  <a:pt x="132" y="82"/>
                  <a:pt x="133" y="83"/>
                  <a:pt x="133" y="82"/>
                </a:cubicBezTo>
                <a:close/>
                <a:moveTo>
                  <a:pt x="137" y="72"/>
                </a:moveTo>
                <a:cubicBezTo>
                  <a:pt x="137" y="72"/>
                  <a:pt x="136" y="72"/>
                  <a:pt x="136" y="72"/>
                </a:cubicBezTo>
                <a:cubicBezTo>
                  <a:pt x="136" y="71"/>
                  <a:pt x="137" y="72"/>
                  <a:pt x="137" y="72"/>
                </a:cubicBezTo>
                <a:close/>
                <a:moveTo>
                  <a:pt x="134" y="83"/>
                </a:moveTo>
                <a:cubicBezTo>
                  <a:pt x="134" y="84"/>
                  <a:pt x="133" y="83"/>
                  <a:pt x="133" y="83"/>
                </a:cubicBezTo>
                <a:cubicBezTo>
                  <a:pt x="133" y="83"/>
                  <a:pt x="133" y="83"/>
                  <a:pt x="133" y="84"/>
                </a:cubicBezTo>
                <a:cubicBezTo>
                  <a:pt x="129" y="83"/>
                  <a:pt x="125" y="81"/>
                  <a:pt x="121" y="80"/>
                </a:cubicBezTo>
                <a:cubicBezTo>
                  <a:pt x="121" y="80"/>
                  <a:pt x="121" y="81"/>
                  <a:pt x="121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0" y="81"/>
                  <a:pt x="120" y="81"/>
                  <a:pt x="120" y="80"/>
                </a:cubicBezTo>
                <a:cubicBezTo>
                  <a:pt x="120" y="80"/>
                  <a:pt x="119" y="80"/>
                  <a:pt x="119" y="80"/>
                </a:cubicBezTo>
                <a:cubicBezTo>
                  <a:pt x="118" y="80"/>
                  <a:pt x="119" y="81"/>
                  <a:pt x="119" y="81"/>
                </a:cubicBezTo>
                <a:cubicBezTo>
                  <a:pt x="118" y="81"/>
                  <a:pt x="119" y="80"/>
                  <a:pt x="118" y="80"/>
                </a:cubicBezTo>
                <a:cubicBezTo>
                  <a:pt x="118" y="80"/>
                  <a:pt x="117" y="80"/>
                  <a:pt x="117" y="79"/>
                </a:cubicBezTo>
                <a:cubicBezTo>
                  <a:pt x="117" y="79"/>
                  <a:pt x="116" y="78"/>
                  <a:pt x="116" y="78"/>
                </a:cubicBezTo>
                <a:cubicBezTo>
                  <a:pt x="116" y="78"/>
                  <a:pt x="117" y="78"/>
                  <a:pt x="117" y="78"/>
                </a:cubicBezTo>
                <a:cubicBezTo>
                  <a:pt x="117" y="77"/>
                  <a:pt x="116" y="77"/>
                  <a:pt x="115" y="77"/>
                </a:cubicBezTo>
                <a:cubicBezTo>
                  <a:pt x="116" y="77"/>
                  <a:pt x="118" y="77"/>
                  <a:pt x="119" y="78"/>
                </a:cubicBezTo>
                <a:cubicBezTo>
                  <a:pt x="118" y="77"/>
                  <a:pt x="119" y="77"/>
                  <a:pt x="119" y="77"/>
                </a:cubicBezTo>
                <a:cubicBezTo>
                  <a:pt x="120" y="77"/>
                  <a:pt x="123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6" y="80"/>
                </a:cubicBezTo>
                <a:cubicBezTo>
                  <a:pt x="126" y="79"/>
                  <a:pt x="128" y="82"/>
                  <a:pt x="129" y="81"/>
                </a:cubicBezTo>
                <a:cubicBezTo>
                  <a:pt x="129" y="82"/>
                  <a:pt x="132" y="82"/>
                  <a:pt x="134" y="83"/>
                </a:cubicBezTo>
                <a:close/>
                <a:moveTo>
                  <a:pt x="122" y="81"/>
                </a:moveTo>
                <a:cubicBezTo>
                  <a:pt x="125" y="83"/>
                  <a:pt x="128" y="82"/>
                  <a:pt x="131" y="84"/>
                </a:cubicBezTo>
                <a:cubicBezTo>
                  <a:pt x="128" y="84"/>
                  <a:pt x="125" y="83"/>
                  <a:pt x="121" y="82"/>
                </a:cubicBezTo>
                <a:cubicBezTo>
                  <a:pt x="121" y="81"/>
                  <a:pt x="122" y="82"/>
                  <a:pt x="122" y="81"/>
                </a:cubicBezTo>
                <a:close/>
                <a:moveTo>
                  <a:pt x="115" y="78"/>
                </a:moveTo>
                <a:cubicBezTo>
                  <a:pt x="115" y="78"/>
                  <a:pt x="115" y="78"/>
                  <a:pt x="115" y="78"/>
                </a:cubicBezTo>
                <a:cubicBezTo>
                  <a:pt x="115" y="77"/>
                  <a:pt x="116" y="78"/>
                  <a:pt x="115" y="78"/>
                </a:cubicBezTo>
                <a:close/>
                <a:moveTo>
                  <a:pt x="127" y="80"/>
                </a:move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7" y="81"/>
                  <a:pt x="127" y="80"/>
                </a:cubicBezTo>
                <a:close/>
                <a:moveTo>
                  <a:pt x="135" y="71"/>
                </a:moveTo>
                <a:cubicBezTo>
                  <a:pt x="134" y="71"/>
                  <a:pt x="134" y="71"/>
                  <a:pt x="134" y="71"/>
                </a:cubicBezTo>
                <a:cubicBezTo>
                  <a:pt x="134" y="70"/>
                  <a:pt x="135" y="71"/>
                  <a:pt x="135" y="71"/>
                </a:cubicBezTo>
                <a:close/>
                <a:moveTo>
                  <a:pt x="129" y="69"/>
                </a:moveTo>
                <a:cubicBezTo>
                  <a:pt x="130" y="70"/>
                  <a:pt x="132" y="69"/>
                  <a:pt x="132" y="70"/>
                </a:cubicBezTo>
                <a:cubicBezTo>
                  <a:pt x="132" y="70"/>
                  <a:pt x="131" y="70"/>
                  <a:pt x="130" y="70"/>
                </a:cubicBezTo>
                <a:cubicBezTo>
                  <a:pt x="130" y="70"/>
                  <a:pt x="131" y="70"/>
                  <a:pt x="131" y="70"/>
                </a:cubicBezTo>
                <a:cubicBezTo>
                  <a:pt x="131" y="70"/>
                  <a:pt x="131" y="71"/>
                  <a:pt x="131" y="71"/>
                </a:cubicBezTo>
                <a:cubicBezTo>
                  <a:pt x="132" y="71"/>
                  <a:pt x="132" y="71"/>
                  <a:pt x="132" y="71"/>
                </a:cubicBezTo>
                <a:cubicBezTo>
                  <a:pt x="131" y="71"/>
                  <a:pt x="130" y="71"/>
                  <a:pt x="129" y="70"/>
                </a:cubicBezTo>
                <a:cubicBezTo>
                  <a:pt x="131" y="70"/>
                  <a:pt x="128" y="69"/>
                  <a:pt x="128" y="69"/>
                </a:cubicBezTo>
                <a:cubicBezTo>
                  <a:pt x="128" y="69"/>
                  <a:pt x="129" y="69"/>
                  <a:pt x="129" y="69"/>
                </a:cubicBezTo>
                <a:close/>
                <a:moveTo>
                  <a:pt x="130" y="72"/>
                </a:moveTo>
                <a:cubicBezTo>
                  <a:pt x="130" y="72"/>
                  <a:pt x="130" y="72"/>
                  <a:pt x="129" y="72"/>
                </a:cubicBezTo>
                <a:cubicBezTo>
                  <a:pt x="129" y="72"/>
                  <a:pt x="130" y="72"/>
                  <a:pt x="130" y="72"/>
                </a:cubicBezTo>
                <a:close/>
                <a:moveTo>
                  <a:pt x="124" y="77"/>
                </a:moveTo>
                <a:cubicBezTo>
                  <a:pt x="123" y="77"/>
                  <a:pt x="122" y="76"/>
                  <a:pt x="120" y="76"/>
                </a:cubicBezTo>
                <a:cubicBezTo>
                  <a:pt x="121" y="75"/>
                  <a:pt x="123" y="77"/>
                  <a:pt x="124" y="77"/>
                </a:cubicBezTo>
                <a:close/>
                <a:moveTo>
                  <a:pt x="121" y="77"/>
                </a:moveTo>
                <a:cubicBezTo>
                  <a:pt x="121" y="77"/>
                  <a:pt x="121" y="77"/>
                  <a:pt x="121" y="77"/>
                </a:cubicBezTo>
                <a:cubicBezTo>
                  <a:pt x="123" y="77"/>
                  <a:pt x="124" y="78"/>
                  <a:pt x="126" y="78"/>
                </a:cubicBezTo>
                <a:cubicBezTo>
                  <a:pt x="126" y="77"/>
                  <a:pt x="125" y="78"/>
                  <a:pt x="125" y="77"/>
                </a:cubicBezTo>
                <a:cubicBezTo>
                  <a:pt x="127" y="79"/>
                  <a:pt x="128" y="79"/>
                  <a:pt x="130" y="80"/>
                </a:cubicBezTo>
                <a:cubicBezTo>
                  <a:pt x="130" y="80"/>
                  <a:pt x="129" y="80"/>
                  <a:pt x="129" y="79"/>
                </a:cubicBezTo>
                <a:cubicBezTo>
                  <a:pt x="127" y="80"/>
                  <a:pt x="125" y="79"/>
                  <a:pt x="123" y="78"/>
                </a:cubicBezTo>
                <a:cubicBezTo>
                  <a:pt x="121" y="78"/>
                  <a:pt x="118" y="76"/>
                  <a:pt x="116" y="76"/>
                </a:cubicBezTo>
                <a:cubicBezTo>
                  <a:pt x="116" y="75"/>
                  <a:pt x="116" y="76"/>
                  <a:pt x="115" y="75"/>
                </a:cubicBezTo>
                <a:cubicBezTo>
                  <a:pt x="116" y="75"/>
                  <a:pt x="116" y="75"/>
                  <a:pt x="116" y="75"/>
                </a:cubicBezTo>
                <a:cubicBezTo>
                  <a:pt x="117" y="75"/>
                  <a:pt x="116" y="75"/>
                  <a:pt x="116" y="75"/>
                </a:cubicBezTo>
                <a:cubicBezTo>
                  <a:pt x="117" y="75"/>
                  <a:pt x="117" y="75"/>
                  <a:pt x="117" y="76"/>
                </a:cubicBezTo>
                <a:cubicBezTo>
                  <a:pt x="118" y="76"/>
                  <a:pt x="118" y="75"/>
                  <a:pt x="117" y="75"/>
                </a:cubicBezTo>
                <a:cubicBezTo>
                  <a:pt x="118" y="75"/>
                  <a:pt x="118" y="76"/>
                  <a:pt x="119" y="76"/>
                </a:cubicBezTo>
                <a:cubicBezTo>
                  <a:pt x="119" y="76"/>
                  <a:pt x="119" y="76"/>
                  <a:pt x="119" y="76"/>
                </a:cubicBezTo>
                <a:cubicBezTo>
                  <a:pt x="120" y="77"/>
                  <a:pt x="120" y="77"/>
                  <a:pt x="121" y="77"/>
                </a:cubicBezTo>
                <a:close/>
                <a:moveTo>
                  <a:pt x="124" y="68"/>
                </a:moveTo>
                <a:cubicBezTo>
                  <a:pt x="124" y="68"/>
                  <a:pt x="124" y="68"/>
                  <a:pt x="123" y="68"/>
                </a:cubicBezTo>
                <a:cubicBezTo>
                  <a:pt x="123" y="67"/>
                  <a:pt x="124" y="68"/>
                  <a:pt x="124" y="68"/>
                </a:cubicBezTo>
                <a:close/>
                <a:moveTo>
                  <a:pt x="123" y="69"/>
                </a:moveTo>
                <a:cubicBezTo>
                  <a:pt x="123" y="70"/>
                  <a:pt x="121" y="68"/>
                  <a:pt x="120" y="68"/>
                </a:cubicBezTo>
                <a:cubicBezTo>
                  <a:pt x="121" y="68"/>
                  <a:pt x="122" y="69"/>
                  <a:pt x="123" y="69"/>
                </a:cubicBezTo>
                <a:close/>
                <a:moveTo>
                  <a:pt x="122" y="66"/>
                </a:moveTo>
                <a:cubicBezTo>
                  <a:pt x="122" y="67"/>
                  <a:pt x="121" y="66"/>
                  <a:pt x="121" y="66"/>
                </a:cubicBezTo>
                <a:cubicBezTo>
                  <a:pt x="121" y="66"/>
                  <a:pt x="122" y="66"/>
                  <a:pt x="122" y="66"/>
                </a:cubicBezTo>
                <a:close/>
                <a:moveTo>
                  <a:pt x="120" y="66"/>
                </a:moveTo>
                <a:cubicBezTo>
                  <a:pt x="121" y="67"/>
                  <a:pt x="121" y="67"/>
                  <a:pt x="122" y="67"/>
                </a:cubicBezTo>
                <a:cubicBezTo>
                  <a:pt x="121" y="68"/>
                  <a:pt x="120" y="67"/>
                  <a:pt x="120" y="66"/>
                </a:cubicBezTo>
                <a:close/>
                <a:moveTo>
                  <a:pt x="113" y="82"/>
                </a:moveTo>
                <a:cubicBezTo>
                  <a:pt x="114" y="82"/>
                  <a:pt x="115" y="82"/>
                  <a:pt x="116" y="83"/>
                </a:cubicBezTo>
                <a:cubicBezTo>
                  <a:pt x="115" y="83"/>
                  <a:pt x="114" y="83"/>
                  <a:pt x="113" y="82"/>
                </a:cubicBezTo>
                <a:close/>
                <a:moveTo>
                  <a:pt x="122" y="85"/>
                </a:moveTo>
                <a:cubicBezTo>
                  <a:pt x="122" y="84"/>
                  <a:pt x="123" y="85"/>
                  <a:pt x="123" y="85"/>
                </a:cubicBezTo>
                <a:cubicBezTo>
                  <a:pt x="123" y="85"/>
                  <a:pt x="123" y="85"/>
                  <a:pt x="122" y="85"/>
                </a:cubicBezTo>
                <a:close/>
                <a:moveTo>
                  <a:pt x="131" y="87"/>
                </a:moveTo>
                <a:cubicBezTo>
                  <a:pt x="129" y="86"/>
                  <a:pt x="127" y="85"/>
                  <a:pt x="124" y="84"/>
                </a:cubicBezTo>
                <a:cubicBezTo>
                  <a:pt x="122" y="84"/>
                  <a:pt x="120" y="83"/>
                  <a:pt x="118" y="83"/>
                </a:cubicBezTo>
                <a:cubicBezTo>
                  <a:pt x="116" y="81"/>
                  <a:pt x="113" y="81"/>
                  <a:pt x="112" y="80"/>
                </a:cubicBezTo>
                <a:cubicBezTo>
                  <a:pt x="113" y="80"/>
                  <a:pt x="114" y="81"/>
                  <a:pt x="115" y="81"/>
                </a:cubicBezTo>
                <a:cubicBezTo>
                  <a:pt x="116" y="81"/>
                  <a:pt x="117" y="81"/>
                  <a:pt x="117" y="81"/>
                </a:cubicBezTo>
                <a:cubicBezTo>
                  <a:pt x="119" y="81"/>
                  <a:pt x="120" y="82"/>
                  <a:pt x="121" y="82"/>
                </a:cubicBezTo>
                <a:cubicBezTo>
                  <a:pt x="124" y="83"/>
                  <a:pt x="127" y="84"/>
                  <a:pt x="129" y="85"/>
                </a:cubicBezTo>
                <a:cubicBezTo>
                  <a:pt x="130" y="85"/>
                  <a:pt x="129" y="85"/>
                  <a:pt x="130" y="85"/>
                </a:cubicBezTo>
                <a:cubicBezTo>
                  <a:pt x="131" y="85"/>
                  <a:pt x="132" y="87"/>
                  <a:pt x="133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3" y="87"/>
                  <a:pt x="132" y="86"/>
                  <a:pt x="131" y="87"/>
                </a:cubicBezTo>
                <a:close/>
                <a:moveTo>
                  <a:pt x="133" y="86"/>
                </a:moveTo>
                <a:cubicBezTo>
                  <a:pt x="133" y="86"/>
                  <a:pt x="134" y="86"/>
                  <a:pt x="135" y="86"/>
                </a:cubicBezTo>
                <a:cubicBezTo>
                  <a:pt x="134" y="87"/>
                  <a:pt x="134" y="86"/>
                  <a:pt x="133" y="86"/>
                </a:cubicBezTo>
                <a:close/>
                <a:moveTo>
                  <a:pt x="134" y="84"/>
                </a:moveTo>
                <a:cubicBezTo>
                  <a:pt x="134" y="84"/>
                  <a:pt x="134" y="84"/>
                  <a:pt x="134" y="84"/>
                </a:cubicBezTo>
                <a:cubicBezTo>
                  <a:pt x="134" y="84"/>
                  <a:pt x="134" y="84"/>
                  <a:pt x="133" y="84"/>
                </a:cubicBezTo>
                <a:cubicBezTo>
                  <a:pt x="134" y="84"/>
                  <a:pt x="134" y="84"/>
                  <a:pt x="134" y="83"/>
                </a:cubicBezTo>
                <a:cubicBezTo>
                  <a:pt x="135" y="84"/>
                  <a:pt x="135" y="83"/>
                  <a:pt x="135" y="83"/>
                </a:cubicBezTo>
                <a:cubicBezTo>
                  <a:pt x="136" y="84"/>
                  <a:pt x="136" y="84"/>
                  <a:pt x="137" y="84"/>
                </a:cubicBezTo>
                <a:cubicBezTo>
                  <a:pt x="137" y="84"/>
                  <a:pt x="136" y="84"/>
                  <a:pt x="136" y="84"/>
                </a:cubicBezTo>
                <a:cubicBezTo>
                  <a:pt x="136" y="83"/>
                  <a:pt x="137" y="84"/>
                  <a:pt x="138" y="84"/>
                </a:cubicBezTo>
                <a:cubicBezTo>
                  <a:pt x="138" y="84"/>
                  <a:pt x="137" y="84"/>
                  <a:pt x="137" y="84"/>
                </a:cubicBezTo>
                <a:cubicBezTo>
                  <a:pt x="137" y="85"/>
                  <a:pt x="138" y="84"/>
                  <a:pt x="139" y="85"/>
                </a:cubicBezTo>
                <a:cubicBezTo>
                  <a:pt x="137" y="85"/>
                  <a:pt x="135" y="85"/>
                  <a:pt x="134" y="84"/>
                </a:cubicBezTo>
                <a:close/>
                <a:moveTo>
                  <a:pt x="134" y="91"/>
                </a:moveTo>
                <a:cubicBezTo>
                  <a:pt x="133" y="91"/>
                  <a:pt x="133" y="91"/>
                  <a:pt x="133" y="90"/>
                </a:cubicBezTo>
                <a:cubicBezTo>
                  <a:pt x="133" y="90"/>
                  <a:pt x="133" y="90"/>
                  <a:pt x="134" y="91"/>
                </a:cubicBezTo>
                <a:close/>
                <a:moveTo>
                  <a:pt x="127" y="90"/>
                </a:moveTo>
                <a:cubicBezTo>
                  <a:pt x="128" y="89"/>
                  <a:pt x="130" y="91"/>
                  <a:pt x="130" y="91"/>
                </a:cubicBezTo>
                <a:cubicBezTo>
                  <a:pt x="130" y="91"/>
                  <a:pt x="128" y="90"/>
                  <a:pt x="127" y="90"/>
                </a:cubicBezTo>
                <a:close/>
                <a:moveTo>
                  <a:pt x="131" y="91"/>
                </a:moveTo>
                <a:cubicBezTo>
                  <a:pt x="137" y="92"/>
                  <a:pt x="143" y="94"/>
                  <a:pt x="150" y="96"/>
                </a:cubicBezTo>
                <a:cubicBezTo>
                  <a:pt x="143" y="95"/>
                  <a:pt x="137" y="93"/>
                  <a:pt x="131" y="91"/>
                </a:cubicBezTo>
                <a:close/>
                <a:moveTo>
                  <a:pt x="143" y="94"/>
                </a:moveTo>
                <a:cubicBezTo>
                  <a:pt x="144" y="93"/>
                  <a:pt x="145" y="94"/>
                  <a:pt x="146" y="94"/>
                </a:cubicBezTo>
                <a:cubicBezTo>
                  <a:pt x="145" y="95"/>
                  <a:pt x="144" y="94"/>
                  <a:pt x="143" y="94"/>
                </a:cubicBezTo>
                <a:close/>
                <a:moveTo>
                  <a:pt x="141" y="93"/>
                </a:moveTo>
                <a:cubicBezTo>
                  <a:pt x="142" y="93"/>
                  <a:pt x="142" y="93"/>
                  <a:pt x="143" y="93"/>
                </a:cubicBezTo>
                <a:cubicBezTo>
                  <a:pt x="140" y="93"/>
                  <a:pt x="138" y="92"/>
                  <a:pt x="135" y="91"/>
                </a:cubicBezTo>
                <a:cubicBezTo>
                  <a:pt x="136" y="91"/>
                  <a:pt x="137" y="92"/>
                  <a:pt x="138" y="92"/>
                </a:cubicBezTo>
                <a:cubicBezTo>
                  <a:pt x="138" y="91"/>
                  <a:pt x="137" y="91"/>
                  <a:pt x="137" y="91"/>
                </a:cubicBezTo>
                <a:cubicBezTo>
                  <a:pt x="142" y="92"/>
                  <a:pt x="147" y="94"/>
                  <a:pt x="152" y="95"/>
                </a:cubicBezTo>
                <a:cubicBezTo>
                  <a:pt x="148" y="95"/>
                  <a:pt x="145" y="93"/>
                  <a:pt x="141" y="93"/>
                </a:cubicBezTo>
                <a:close/>
                <a:moveTo>
                  <a:pt x="151" y="92"/>
                </a:moveTo>
                <a:cubicBezTo>
                  <a:pt x="150" y="92"/>
                  <a:pt x="149" y="91"/>
                  <a:pt x="148" y="91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1"/>
                  <a:pt x="149" y="90"/>
                </a:cubicBezTo>
                <a:cubicBezTo>
                  <a:pt x="150" y="90"/>
                  <a:pt x="150" y="91"/>
                  <a:pt x="150" y="91"/>
                </a:cubicBezTo>
                <a:cubicBezTo>
                  <a:pt x="150" y="90"/>
                  <a:pt x="151" y="90"/>
                  <a:pt x="152" y="91"/>
                </a:cubicBezTo>
                <a:cubicBezTo>
                  <a:pt x="152" y="90"/>
                  <a:pt x="152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4" y="92"/>
                </a:cubicBezTo>
                <a:cubicBezTo>
                  <a:pt x="153" y="93"/>
                  <a:pt x="151" y="92"/>
                  <a:pt x="151" y="92"/>
                </a:cubicBezTo>
                <a:close/>
                <a:moveTo>
                  <a:pt x="162" y="77"/>
                </a:moveTo>
                <a:cubicBezTo>
                  <a:pt x="162" y="77"/>
                  <a:pt x="162" y="77"/>
                  <a:pt x="161" y="77"/>
                </a:cubicBezTo>
                <a:cubicBezTo>
                  <a:pt x="161" y="77"/>
                  <a:pt x="161" y="76"/>
                  <a:pt x="162" y="76"/>
                </a:cubicBezTo>
                <a:cubicBezTo>
                  <a:pt x="162" y="76"/>
                  <a:pt x="161" y="77"/>
                  <a:pt x="160" y="76"/>
                </a:cubicBezTo>
                <a:cubicBezTo>
                  <a:pt x="161" y="76"/>
                  <a:pt x="160" y="75"/>
                  <a:pt x="160" y="75"/>
                </a:cubicBezTo>
                <a:cubicBezTo>
                  <a:pt x="161" y="75"/>
                  <a:pt x="162" y="76"/>
                  <a:pt x="162" y="77"/>
                </a:cubicBezTo>
                <a:cubicBezTo>
                  <a:pt x="163" y="77"/>
                  <a:pt x="162" y="76"/>
                  <a:pt x="163" y="76"/>
                </a:cubicBezTo>
                <a:cubicBezTo>
                  <a:pt x="163" y="77"/>
                  <a:pt x="163" y="77"/>
                  <a:pt x="162" y="77"/>
                </a:cubicBezTo>
                <a:cubicBezTo>
                  <a:pt x="163" y="78"/>
                  <a:pt x="163" y="78"/>
                  <a:pt x="163" y="78"/>
                </a:cubicBezTo>
                <a:cubicBezTo>
                  <a:pt x="163" y="78"/>
                  <a:pt x="163" y="77"/>
                  <a:pt x="163" y="77"/>
                </a:cubicBezTo>
                <a:cubicBezTo>
                  <a:pt x="163" y="77"/>
                  <a:pt x="163" y="77"/>
                  <a:pt x="163" y="77"/>
                </a:cubicBezTo>
                <a:cubicBezTo>
                  <a:pt x="163" y="78"/>
                  <a:pt x="163" y="78"/>
                  <a:pt x="163" y="78"/>
                </a:cubicBezTo>
                <a:cubicBezTo>
                  <a:pt x="162" y="78"/>
                  <a:pt x="162" y="78"/>
                  <a:pt x="162" y="77"/>
                </a:cubicBezTo>
                <a:close/>
                <a:moveTo>
                  <a:pt x="152" y="97"/>
                </a:moveTo>
                <a:cubicBezTo>
                  <a:pt x="152" y="96"/>
                  <a:pt x="153" y="97"/>
                  <a:pt x="153" y="97"/>
                </a:cubicBezTo>
                <a:cubicBezTo>
                  <a:pt x="153" y="97"/>
                  <a:pt x="152" y="97"/>
                  <a:pt x="152" y="97"/>
                </a:cubicBezTo>
                <a:close/>
                <a:moveTo>
                  <a:pt x="155" y="97"/>
                </a:moveTo>
                <a:cubicBezTo>
                  <a:pt x="155" y="97"/>
                  <a:pt x="155" y="97"/>
                  <a:pt x="156" y="98"/>
                </a:cubicBezTo>
                <a:cubicBezTo>
                  <a:pt x="155" y="98"/>
                  <a:pt x="155" y="98"/>
                  <a:pt x="155" y="97"/>
                </a:cubicBezTo>
                <a:close/>
                <a:moveTo>
                  <a:pt x="156" y="97"/>
                </a:moveTo>
                <a:cubicBezTo>
                  <a:pt x="156" y="96"/>
                  <a:pt x="156" y="96"/>
                  <a:pt x="155" y="96"/>
                </a:cubicBezTo>
                <a:cubicBezTo>
                  <a:pt x="155" y="96"/>
                  <a:pt x="154" y="96"/>
                  <a:pt x="153" y="95"/>
                </a:cubicBezTo>
                <a:cubicBezTo>
                  <a:pt x="155" y="96"/>
                  <a:pt x="157" y="96"/>
                  <a:pt x="159" y="97"/>
                </a:cubicBezTo>
                <a:cubicBezTo>
                  <a:pt x="158" y="97"/>
                  <a:pt x="157" y="96"/>
                  <a:pt x="156" y="97"/>
                </a:cubicBezTo>
                <a:close/>
                <a:moveTo>
                  <a:pt x="157" y="98"/>
                </a:moveTo>
                <a:cubicBezTo>
                  <a:pt x="158" y="98"/>
                  <a:pt x="158" y="98"/>
                  <a:pt x="158" y="98"/>
                </a:cubicBezTo>
                <a:cubicBezTo>
                  <a:pt x="158" y="99"/>
                  <a:pt x="158" y="99"/>
                  <a:pt x="157" y="98"/>
                </a:cubicBezTo>
                <a:close/>
                <a:moveTo>
                  <a:pt x="153" y="100"/>
                </a:moveTo>
                <a:cubicBezTo>
                  <a:pt x="151" y="101"/>
                  <a:pt x="151" y="100"/>
                  <a:pt x="150" y="100"/>
                </a:cubicBezTo>
                <a:cubicBezTo>
                  <a:pt x="151" y="100"/>
                  <a:pt x="151" y="100"/>
                  <a:pt x="153" y="100"/>
                </a:cubicBezTo>
                <a:close/>
                <a:moveTo>
                  <a:pt x="150" y="99"/>
                </a:moveTo>
                <a:cubicBezTo>
                  <a:pt x="150" y="99"/>
                  <a:pt x="149" y="99"/>
                  <a:pt x="149" y="99"/>
                </a:cubicBezTo>
                <a:cubicBezTo>
                  <a:pt x="148" y="99"/>
                  <a:pt x="147" y="99"/>
                  <a:pt x="147" y="98"/>
                </a:cubicBezTo>
                <a:cubicBezTo>
                  <a:pt x="148" y="98"/>
                  <a:pt x="149" y="98"/>
                  <a:pt x="150" y="99"/>
                </a:cubicBezTo>
                <a:close/>
                <a:moveTo>
                  <a:pt x="131" y="93"/>
                </a:moveTo>
                <a:cubicBezTo>
                  <a:pt x="130" y="93"/>
                  <a:pt x="130" y="93"/>
                  <a:pt x="130" y="93"/>
                </a:cubicBezTo>
                <a:cubicBezTo>
                  <a:pt x="131" y="93"/>
                  <a:pt x="131" y="93"/>
                  <a:pt x="132" y="94"/>
                </a:cubicBezTo>
                <a:cubicBezTo>
                  <a:pt x="132" y="94"/>
                  <a:pt x="131" y="94"/>
                  <a:pt x="131" y="93"/>
                </a:cubicBezTo>
                <a:close/>
                <a:moveTo>
                  <a:pt x="131" y="96"/>
                </a:moveTo>
                <a:cubicBezTo>
                  <a:pt x="131" y="95"/>
                  <a:pt x="132" y="96"/>
                  <a:pt x="133" y="96"/>
                </a:cubicBezTo>
                <a:cubicBezTo>
                  <a:pt x="132" y="97"/>
                  <a:pt x="131" y="96"/>
                  <a:pt x="131" y="96"/>
                </a:cubicBezTo>
                <a:close/>
                <a:moveTo>
                  <a:pt x="132" y="97"/>
                </a:moveTo>
                <a:cubicBezTo>
                  <a:pt x="133" y="98"/>
                  <a:pt x="134" y="97"/>
                  <a:pt x="135" y="98"/>
                </a:cubicBezTo>
                <a:cubicBezTo>
                  <a:pt x="134" y="98"/>
                  <a:pt x="133" y="98"/>
                  <a:pt x="132" y="97"/>
                </a:cubicBezTo>
                <a:close/>
                <a:moveTo>
                  <a:pt x="135" y="99"/>
                </a:moveTo>
                <a:cubicBezTo>
                  <a:pt x="135" y="99"/>
                  <a:pt x="134" y="99"/>
                  <a:pt x="134" y="99"/>
                </a:cubicBezTo>
                <a:cubicBezTo>
                  <a:pt x="134" y="98"/>
                  <a:pt x="135" y="99"/>
                  <a:pt x="135" y="99"/>
                </a:cubicBezTo>
                <a:close/>
                <a:moveTo>
                  <a:pt x="132" y="95"/>
                </a:moveTo>
                <a:cubicBezTo>
                  <a:pt x="133" y="94"/>
                  <a:pt x="133" y="95"/>
                  <a:pt x="134" y="95"/>
                </a:cubicBezTo>
                <a:cubicBezTo>
                  <a:pt x="133" y="95"/>
                  <a:pt x="133" y="95"/>
                  <a:pt x="132" y="95"/>
                </a:cubicBezTo>
                <a:close/>
                <a:moveTo>
                  <a:pt x="129" y="100"/>
                </a:moveTo>
                <a:cubicBezTo>
                  <a:pt x="129" y="100"/>
                  <a:pt x="130" y="101"/>
                  <a:pt x="131" y="101"/>
                </a:cubicBezTo>
                <a:cubicBezTo>
                  <a:pt x="130" y="101"/>
                  <a:pt x="129" y="101"/>
                  <a:pt x="129" y="100"/>
                </a:cubicBezTo>
                <a:close/>
                <a:moveTo>
                  <a:pt x="129" y="99"/>
                </a:moveTo>
                <a:cubicBezTo>
                  <a:pt x="130" y="98"/>
                  <a:pt x="131" y="99"/>
                  <a:pt x="133" y="100"/>
                </a:cubicBezTo>
                <a:cubicBezTo>
                  <a:pt x="132" y="100"/>
                  <a:pt x="130" y="99"/>
                  <a:pt x="129" y="99"/>
                </a:cubicBezTo>
                <a:close/>
                <a:moveTo>
                  <a:pt x="150" y="105"/>
                </a:moveTo>
                <a:cubicBezTo>
                  <a:pt x="150" y="105"/>
                  <a:pt x="150" y="105"/>
                  <a:pt x="151" y="105"/>
                </a:cubicBezTo>
                <a:cubicBezTo>
                  <a:pt x="151" y="105"/>
                  <a:pt x="150" y="105"/>
                  <a:pt x="150" y="105"/>
                </a:cubicBezTo>
                <a:cubicBezTo>
                  <a:pt x="149" y="105"/>
                  <a:pt x="150" y="105"/>
                  <a:pt x="150" y="105"/>
                </a:cubicBezTo>
                <a:cubicBezTo>
                  <a:pt x="147" y="105"/>
                  <a:pt x="143" y="104"/>
                  <a:pt x="139" y="102"/>
                </a:cubicBezTo>
                <a:cubicBezTo>
                  <a:pt x="138" y="102"/>
                  <a:pt x="135" y="102"/>
                  <a:pt x="134" y="101"/>
                </a:cubicBezTo>
                <a:cubicBezTo>
                  <a:pt x="134" y="101"/>
                  <a:pt x="134" y="100"/>
                  <a:pt x="135" y="100"/>
                </a:cubicBezTo>
                <a:cubicBezTo>
                  <a:pt x="134" y="100"/>
                  <a:pt x="133" y="100"/>
                  <a:pt x="133" y="99"/>
                </a:cubicBezTo>
                <a:cubicBezTo>
                  <a:pt x="134" y="99"/>
                  <a:pt x="136" y="100"/>
                  <a:pt x="137" y="101"/>
                </a:cubicBezTo>
                <a:cubicBezTo>
                  <a:pt x="138" y="101"/>
                  <a:pt x="139" y="102"/>
                  <a:pt x="140" y="102"/>
                </a:cubicBezTo>
                <a:cubicBezTo>
                  <a:pt x="141" y="101"/>
                  <a:pt x="140" y="102"/>
                  <a:pt x="139" y="101"/>
                </a:cubicBezTo>
                <a:cubicBezTo>
                  <a:pt x="141" y="101"/>
                  <a:pt x="144" y="101"/>
                  <a:pt x="146" y="103"/>
                </a:cubicBezTo>
                <a:cubicBezTo>
                  <a:pt x="146" y="103"/>
                  <a:pt x="145" y="103"/>
                  <a:pt x="145" y="103"/>
                </a:cubicBezTo>
                <a:cubicBezTo>
                  <a:pt x="145" y="104"/>
                  <a:pt x="146" y="104"/>
                  <a:pt x="147" y="104"/>
                </a:cubicBezTo>
                <a:cubicBezTo>
                  <a:pt x="147" y="103"/>
                  <a:pt x="149" y="106"/>
                  <a:pt x="150" y="104"/>
                </a:cubicBezTo>
                <a:cubicBezTo>
                  <a:pt x="151" y="105"/>
                  <a:pt x="151" y="105"/>
                  <a:pt x="152" y="106"/>
                </a:cubicBezTo>
                <a:cubicBezTo>
                  <a:pt x="152" y="106"/>
                  <a:pt x="151" y="106"/>
                  <a:pt x="150" y="105"/>
                </a:cubicBezTo>
                <a:close/>
                <a:moveTo>
                  <a:pt x="136" y="99"/>
                </a:moveTo>
                <a:cubicBezTo>
                  <a:pt x="136" y="99"/>
                  <a:pt x="136" y="99"/>
                  <a:pt x="137" y="99"/>
                </a:cubicBezTo>
                <a:cubicBezTo>
                  <a:pt x="136" y="100"/>
                  <a:pt x="136" y="99"/>
                  <a:pt x="136" y="99"/>
                </a:cubicBezTo>
                <a:close/>
                <a:moveTo>
                  <a:pt x="138" y="100"/>
                </a:moveTo>
                <a:cubicBezTo>
                  <a:pt x="138" y="99"/>
                  <a:pt x="138" y="99"/>
                  <a:pt x="139" y="100"/>
                </a:cubicBezTo>
                <a:cubicBezTo>
                  <a:pt x="139" y="100"/>
                  <a:pt x="138" y="100"/>
                  <a:pt x="138" y="100"/>
                </a:cubicBezTo>
                <a:close/>
                <a:moveTo>
                  <a:pt x="145" y="102"/>
                </a:moveTo>
                <a:cubicBezTo>
                  <a:pt x="144" y="102"/>
                  <a:pt x="142" y="101"/>
                  <a:pt x="140" y="100"/>
                </a:cubicBezTo>
                <a:cubicBezTo>
                  <a:pt x="142" y="101"/>
                  <a:pt x="144" y="101"/>
                  <a:pt x="145" y="102"/>
                </a:cubicBezTo>
                <a:close/>
                <a:moveTo>
                  <a:pt x="141" y="100"/>
                </a:moveTo>
                <a:cubicBezTo>
                  <a:pt x="142" y="99"/>
                  <a:pt x="143" y="100"/>
                  <a:pt x="143" y="100"/>
                </a:cubicBezTo>
                <a:cubicBezTo>
                  <a:pt x="143" y="101"/>
                  <a:pt x="142" y="100"/>
                  <a:pt x="141" y="100"/>
                </a:cubicBezTo>
                <a:close/>
                <a:moveTo>
                  <a:pt x="141" y="100"/>
                </a:moveTo>
                <a:cubicBezTo>
                  <a:pt x="140" y="99"/>
                  <a:pt x="140" y="100"/>
                  <a:pt x="140" y="99"/>
                </a:cubicBezTo>
                <a:cubicBezTo>
                  <a:pt x="140" y="99"/>
                  <a:pt x="140" y="99"/>
                  <a:pt x="141" y="99"/>
                </a:cubicBezTo>
                <a:cubicBezTo>
                  <a:pt x="141" y="99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lose/>
                <a:moveTo>
                  <a:pt x="155" y="104"/>
                </a:moveTo>
                <a:cubicBezTo>
                  <a:pt x="155" y="103"/>
                  <a:pt x="156" y="104"/>
                  <a:pt x="156" y="104"/>
                </a:cubicBezTo>
                <a:cubicBezTo>
                  <a:pt x="156" y="105"/>
                  <a:pt x="155" y="104"/>
                  <a:pt x="155" y="104"/>
                </a:cubicBezTo>
                <a:close/>
                <a:moveTo>
                  <a:pt x="157" y="104"/>
                </a:moveTo>
                <a:cubicBezTo>
                  <a:pt x="157" y="104"/>
                  <a:pt x="158" y="105"/>
                  <a:pt x="158" y="105"/>
                </a:cubicBezTo>
                <a:cubicBezTo>
                  <a:pt x="158" y="105"/>
                  <a:pt x="159" y="105"/>
                  <a:pt x="159" y="105"/>
                </a:cubicBezTo>
                <a:cubicBezTo>
                  <a:pt x="158" y="105"/>
                  <a:pt x="157" y="105"/>
                  <a:pt x="157" y="104"/>
                </a:cubicBezTo>
                <a:close/>
                <a:moveTo>
                  <a:pt x="156" y="104"/>
                </a:moveTo>
                <a:cubicBezTo>
                  <a:pt x="157" y="103"/>
                  <a:pt x="158" y="104"/>
                  <a:pt x="158" y="104"/>
                </a:cubicBezTo>
                <a:cubicBezTo>
                  <a:pt x="157" y="104"/>
                  <a:pt x="157" y="104"/>
                  <a:pt x="156" y="104"/>
                </a:cubicBezTo>
                <a:close/>
                <a:moveTo>
                  <a:pt x="150" y="108"/>
                </a:moveTo>
                <a:cubicBezTo>
                  <a:pt x="151" y="108"/>
                  <a:pt x="153" y="109"/>
                  <a:pt x="154" y="109"/>
                </a:cubicBezTo>
                <a:cubicBezTo>
                  <a:pt x="153" y="109"/>
                  <a:pt x="152" y="108"/>
                  <a:pt x="150" y="108"/>
                </a:cubicBezTo>
                <a:close/>
                <a:moveTo>
                  <a:pt x="155" y="110"/>
                </a:moveTo>
                <a:cubicBezTo>
                  <a:pt x="155" y="109"/>
                  <a:pt x="155" y="110"/>
                  <a:pt x="154" y="109"/>
                </a:cubicBezTo>
                <a:cubicBezTo>
                  <a:pt x="155" y="109"/>
                  <a:pt x="155" y="109"/>
                  <a:pt x="156" y="109"/>
                </a:cubicBezTo>
                <a:lnTo>
                  <a:pt x="155" y="110"/>
                </a:lnTo>
                <a:close/>
                <a:moveTo>
                  <a:pt x="156" y="109"/>
                </a:moveTo>
                <a:cubicBezTo>
                  <a:pt x="156" y="109"/>
                  <a:pt x="157" y="109"/>
                  <a:pt x="157" y="109"/>
                </a:cubicBezTo>
                <a:cubicBezTo>
                  <a:pt x="157" y="110"/>
                  <a:pt x="156" y="109"/>
                  <a:pt x="156" y="109"/>
                </a:cubicBezTo>
                <a:close/>
                <a:moveTo>
                  <a:pt x="158" y="110"/>
                </a:moveTo>
                <a:cubicBezTo>
                  <a:pt x="158" y="109"/>
                  <a:pt x="160" y="110"/>
                  <a:pt x="161" y="111"/>
                </a:cubicBezTo>
                <a:cubicBezTo>
                  <a:pt x="160" y="111"/>
                  <a:pt x="159" y="110"/>
                  <a:pt x="158" y="110"/>
                </a:cubicBezTo>
                <a:close/>
                <a:moveTo>
                  <a:pt x="159" y="109"/>
                </a:moveTo>
                <a:cubicBezTo>
                  <a:pt x="160" y="109"/>
                  <a:pt x="161" y="110"/>
                  <a:pt x="162" y="110"/>
                </a:cubicBezTo>
                <a:cubicBezTo>
                  <a:pt x="161" y="110"/>
                  <a:pt x="160" y="110"/>
                  <a:pt x="159" y="109"/>
                </a:cubicBezTo>
                <a:close/>
                <a:moveTo>
                  <a:pt x="160" y="109"/>
                </a:moveTo>
                <a:cubicBezTo>
                  <a:pt x="161" y="108"/>
                  <a:pt x="161" y="109"/>
                  <a:pt x="162" y="109"/>
                </a:cubicBezTo>
                <a:cubicBezTo>
                  <a:pt x="161" y="109"/>
                  <a:pt x="161" y="109"/>
                  <a:pt x="160" y="109"/>
                </a:cubicBezTo>
                <a:close/>
                <a:moveTo>
                  <a:pt x="162" y="109"/>
                </a:moveTo>
                <a:cubicBezTo>
                  <a:pt x="163" y="109"/>
                  <a:pt x="164" y="110"/>
                  <a:pt x="166" y="110"/>
                </a:cubicBezTo>
                <a:cubicBezTo>
                  <a:pt x="164" y="110"/>
                  <a:pt x="163" y="109"/>
                  <a:pt x="162" y="109"/>
                </a:cubicBezTo>
                <a:close/>
                <a:moveTo>
                  <a:pt x="166" y="111"/>
                </a:moveTo>
                <a:cubicBezTo>
                  <a:pt x="166" y="111"/>
                  <a:pt x="165" y="111"/>
                  <a:pt x="165" y="111"/>
                </a:cubicBezTo>
                <a:cubicBezTo>
                  <a:pt x="165" y="110"/>
                  <a:pt x="166" y="111"/>
                  <a:pt x="166" y="111"/>
                </a:cubicBezTo>
                <a:close/>
                <a:moveTo>
                  <a:pt x="164" y="112"/>
                </a:moveTo>
                <a:cubicBezTo>
                  <a:pt x="163" y="112"/>
                  <a:pt x="162" y="111"/>
                  <a:pt x="161" y="111"/>
                </a:cubicBezTo>
                <a:cubicBezTo>
                  <a:pt x="162" y="111"/>
                  <a:pt x="164" y="111"/>
                  <a:pt x="165" y="112"/>
                </a:cubicBezTo>
                <a:cubicBezTo>
                  <a:pt x="165" y="113"/>
                  <a:pt x="164" y="112"/>
                  <a:pt x="164" y="112"/>
                </a:cubicBezTo>
                <a:close/>
                <a:moveTo>
                  <a:pt x="165" y="112"/>
                </a:moveTo>
                <a:cubicBezTo>
                  <a:pt x="165" y="111"/>
                  <a:pt x="166" y="112"/>
                  <a:pt x="167" y="112"/>
                </a:cubicBezTo>
                <a:cubicBezTo>
                  <a:pt x="166" y="113"/>
                  <a:pt x="165" y="112"/>
                  <a:pt x="165" y="112"/>
                </a:cubicBezTo>
                <a:close/>
                <a:moveTo>
                  <a:pt x="168" y="107"/>
                </a:moveTo>
                <a:cubicBezTo>
                  <a:pt x="168" y="107"/>
                  <a:pt x="168" y="107"/>
                  <a:pt x="168" y="107"/>
                </a:cubicBezTo>
                <a:cubicBezTo>
                  <a:pt x="168" y="107"/>
                  <a:pt x="169" y="107"/>
                  <a:pt x="168" y="107"/>
                </a:cubicBezTo>
                <a:cubicBezTo>
                  <a:pt x="168" y="106"/>
                  <a:pt x="168" y="107"/>
                  <a:pt x="168" y="107"/>
                </a:cubicBezTo>
                <a:cubicBezTo>
                  <a:pt x="169" y="106"/>
                  <a:pt x="170" y="108"/>
                  <a:pt x="171" y="107"/>
                </a:cubicBezTo>
                <a:cubicBezTo>
                  <a:pt x="171" y="108"/>
                  <a:pt x="172" y="107"/>
                  <a:pt x="173" y="108"/>
                </a:cubicBezTo>
                <a:cubicBezTo>
                  <a:pt x="172" y="108"/>
                  <a:pt x="171" y="107"/>
                  <a:pt x="170" y="108"/>
                </a:cubicBezTo>
                <a:cubicBezTo>
                  <a:pt x="170" y="108"/>
                  <a:pt x="170" y="107"/>
                  <a:pt x="170" y="108"/>
                </a:cubicBezTo>
                <a:cubicBezTo>
                  <a:pt x="169" y="107"/>
                  <a:pt x="168" y="107"/>
                  <a:pt x="168" y="107"/>
                </a:cubicBezTo>
                <a:close/>
                <a:moveTo>
                  <a:pt x="169" y="111"/>
                </a:moveTo>
                <a:cubicBezTo>
                  <a:pt x="169" y="111"/>
                  <a:pt x="170" y="111"/>
                  <a:pt x="171" y="111"/>
                </a:cubicBezTo>
                <a:cubicBezTo>
                  <a:pt x="170" y="111"/>
                  <a:pt x="169" y="111"/>
                  <a:pt x="169" y="111"/>
                </a:cubicBezTo>
                <a:close/>
                <a:moveTo>
                  <a:pt x="169" y="111"/>
                </a:moveTo>
                <a:cubicBezTo>
                  <a:pt x="169" y="112"/>
                  <a:pt x="168" y="112"/>
                  <a:pt x="168" y="111"/>
                </a:cubicBezTo>
                <a:cubicBezTo>
                  <a:pt x="168" y="111"/>
                  <a:pt x="168" y="111"/>
                  <a:pt x="169" y="111"/>
                </a:cubicBezTo>
                <a:close/>
                <a:moveTo>
                  <a:pt x="168" y="111"/>
                </a:moveTo>
                <a:cubicBezTo>
                  <a:pt x="168" y="111"/>
                  <a:pt x="167" y="111"/>
                  <a:pt x="167" y="110"/>
                </a:cubicBezTo>
                <a:cubicBezTo>
                  <a:pt x="167" y="110"/>
                  <a:pt x="168" y="110"/>
                  <a:pt x="168" y="111"/>
                </a:cubicBezTo>
                <a:close/>
                <a:moveTo>
                  <a:pt x="167" y="113"/>
                </a:moveTo>
                <a:cubicBezTo>
                  <a:pt x="168" y="113"/>
                  <a:pt x="168" y="113"/>
                  <a:pt x="168" y="112"/>
                </a:cubicBezTo>
                <a:cubicBezTo>
                  <a:pt x="167" y="113"/>
                  <a:pt x="167" y="113"/>
                  <a:pt x="166" y="112"/>
                </a:cubicBezTo>
                <a:cubicBezTo>
                  <a:pt x="167" y="112"/>
                  <a:pt x="167" y="112"/>
                  <a:pt x="167" y="112"/>
                </a:cubicBezTo>
                <a:cubicBezTo>
                  <a:pt x="168" y="112"/>
                  <a:pt x="167" y="112"/>
                  <a:pt x="167" y="112"/>
                </a:cubicBezTo>
                <a:cubicBezTo>
                  <a:pt x="167" y="111"/>
                  <a:pt x="168" y="112"/>
                  <a:pt x="168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9" y="112"/>
                  <a:pt x="169" y="113"/>
                  <a:pt x="170" y="113"/>
                </a:cubicBezTo>
                <a:cubicBezTo>
                  <a:pt x="170" y="114"/>
                  <a:pt x="168" y="112"/>
                  <a:pt x="167" y="113"/>
                </a:cubicBezTo>
                <a:close/>
                <a:moveTo>
                  <a:pt x="168" y="115"/>
                </a:moveTo>
                <a:cubicBezTo>
                  <a:pt x="169" y="115"/>
                  <a:pt x="169" y="115"/>
                  <a:pt x="169" y="115"/>
                </a:cubicBezTo>
                <a:cubicBezTo>
                  <a:pt x="169" y="115"/>
                  <a:pt x="168" y="115"/>
                  <a:pt x="168" y="115"/>
                </a:cubicBezTo>
                <a:close/>
                <a:moveTo>
                  <a:pt x="170" y="115"/>
                </a:moveTo>
                <a:cubicBezTo>
                  <a:pt x="171" y="115"/>
                  <a:pt x="171" y="115"/>
                  <a:pt x="171" y="116"/>
                </a:cubicBezTo>
                <a:cubicBezTo>
                  <a:pt x="171" y="115"/>
                  <a:pt x="169" y="115"/>
                  <a:pt x="170" y="115"/>
                </a:cubicBezTo>
                <a:close/>
                <a:moveTo>
                  <a:pt x="170" y="114"/>
                </a:moveTo>
                <a:cubicBezTo>
                  <a:pt x="171" y="114"/>
                  <a:pt x="171" y="114"/>
                  <a:pt x="171" y="115"/>
                </a:cubicBezTo>
                <a:cubicBezTo>
                  <a:pt x="171" y="115"/>
                  <a:pt x="170" y="115"/>
                  <a:pt x="170" y="114"/>
                </a:cubicBezTo>
                <a:close/>
                <a:moveTo>
                  <a:pt x="171" y="109"/>
                </a:moveTo>
                <a:cubicBezTo>
                  <a:pt x="172" y="109"/>
                  <a:pt x="173" y="109"/>
                  <a:pt x="174" y="110"/>
                </a:cubicBezTo>
                <a:cubicBezTo>
                  <a:pt x="173" y="110"/>
                  <a:pt x="172" y="110"/>
                  <a:pt x="171" y="109"/>
                </a:cubicBezTo>
                <a:close/>
                <a:moveTo>
                  <a:pt x="173" y="108"/>
                </a:moveTo>
                <a:cubicBezTo>
                  <a:pt x="174" y="108"/>
                  <a:pt x="175" y="108"/>
                  <a:pt x="176" y="109"/>
                </a:cubicBezTo>
                <a:cubicBezTo>
                  <a:pt x="175" y="108"/>
                  <a:pt x="174" y="109"/>
                  <a:pt x="173" y="108"/>
                </a:cubicBezTo>
                <a:close/>
                <a:moveTo>
                  <a:pt x="176" y="107"/>
                </a:moveTo>
                <a:cubicBezTo>
                  <a:pt x="176" y="107"/>
                  <a:pt x="176" y="107"/>
                  <a:pt x="176" y="107"/>
                </a:cubicBezTo>
                <a:cubicBezTo>
                  <a:pt x="176" y="108"/>
                  <a:pt x="175" y="107"/>
                  <a:pt x="175" y="107"/>
                </a:cubicBezTo>
                <a:cubicBezTo>
                  <a:pt x="175" y="107"/>
                  <a:pt x="175" y="107"/>
                  <a:pt x="175" y="107"/>
                </a:cubicBezTo>
                <a:cubicBezTo>
                  <a:pt x="173" y="107"/>
                  <a:pt x="171" y="106"/>
                  <a:pt x="170" y="107"/>
                </a:cubicBezTo>
                <a:cubicBezTo>
                  <a:pt x="170" y="106"/>
                  <a:pt x="167" y="106"/>
                  <a:pt x="165" y="105"/>
                </a:cubicBezTo>
                <a:cubicBezTo>
                  <a:pt x="165" y="106"/>
                  <a:pt x="166" y="106"/>
                  <a:pt x="166" y="106"/>
                </a:cubicBezTo>
                <a:cubicBezTo>
                  <a:pt x="166" y="106"/>
                  <a:pt x="165" y="106"/>
                  <a:pt x="165" y="106"/>
                </a:cubicBezTo>
                <a:cubicBezTo>
                  <a:pt x="166" y="106"/>
                  <a:pt x="166" y="106"/>
                  <a:pt x="167" y="106"/>
                </a:cubicBezTo>
                <a:cubicBezTo>
                  <a:pt x="166" y="106"/>
                  <a:pt x="167" y="107"/>
                  <a:pt x="167" y="107"/>
                </a:cubicBezTo>
                <a:cubicBezTo>
                  <a:pt x="167" y="107"/>
                  <a:pt x="167" y="107"/>
                  <a:pt x="168" y="107"/>
                </a:cubicBezTo>
                <a:cubicBezTo>
                  <a:pt x="166" y="107"/>
                  <a:pt x="165" y="107"/>
                  <a:pt x="163" y="106"/>
                </a:cubicBezTo>
                <a:cubicBezTo>
                  <a:pt x="163" y="107"/>
                  <a:pt x="166" y="107"/>
                  <a:pt x="166" y="108"/>
                </a:cubicBezTo>
                <a:cubicBezTo>
                  <a:pt x="167" y="107"/>
                  <a:pt x="167" y="108"/>
                  <a:pt x="168" y="108"/>
                </a:cubicBezTo>
                <a:cubicBezTo>
                  <a:pt x="168" y="109"/>
                  <a:pt x="168" y="108"/>
                  <a:pt x="167" y="109"/>
                </a:cubicBezTo>
                <a:cubicBezTo>
                  <a:pt x="166" y="108"/>
                  <a:pt x="162" y="107"/>
                  <a:pt x="161" y="107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07"/>
                  <a:pt x="159" y="106"/>
                  <a:pt x="160" y="106"/>
                </a:cubicBezTo>
                <a:cubicBezTo>
                  <a:pt x="161" y="106"/>
                  <a:pt x="162" y="106"/>
                  <a:pt x="162" y="107"/>
                </a:cubicBezTo>
                <a:cubicBezTo>
                  <a:pt x="162" y="106"/>
                  <a:pt x="161" y="106"/>
                  <a:pt x="162" y="106"/>
                </a:cubicBezTo>
                <a:cubicBezTo>
                  <a:pt x="163" y="106"/>
                  <a:pt x="163" y="105"/>
                  <a:pt x="164" y="106"/>
                </a:cubicBezTo>
                <a:cubicBezTo>
                  <a:pt x="164" y="105"/>
                  <a:pt x="163" y="105"/>
                  <a:pt x="163" y="105"/>
                </a:cubicBezTo>
                <a:cubicBezTo>
                  <a:pt x="159" y="104"/>
                  <a:pt x="154" y="102"/>
                  <a:pt x="148" y="101"/>
                </a:cubicBezTo>
                <a:cubicBezTo>
                  <a:pt x="150" y="102"/>
                  <a:pt x="152" y="102"/>
                  <a:pt x="154" y="103"/>
                </a:cubicBezTo>
                <a:cubicBezTo>
                  <a:pt x="153" y="103"/>
                  <a:pt x="152" y="102"/>
                  <a:pt x="151" y="102"/>
                </a:cubicBezTo>
                <a:cubicBezTo>
                  <a:pt x="152" y="103"/>
                  <a:pt x="153" y="103"/>
                  <a:pt x="154" y="104"/>
                </a:cubicBezTo>
                <a:cubicBezTo>
                  <a:pt x="153" y="104"/>
                  <a:pt x="152" y="103"/>
                  <a:pt x="150" y="103"/>
                </a:cubicBezTo>
                <a:cubicBezTo>
                  <a:pt x="151" y="104"/>
                  <a:pt x="152" y="104"/>
                  <a:pt x="152" y="104"/>
                </a:cubicBezTo>
                <a:cubicBezTo>
                  <a:pt x="150" y="104"/>
                  <a:pt x="148" y="103"/>
                  <a:pt x="146" y="103"/>
                </a:cubicBezTo>
                <a:cubicBezTo>
                  <a:pt x="147" y="102"/>
                  <a:pt x="147" y="103"/>
                  <a:pt x="148" y="103"/>
                </a:cubicBezTo>
                <a:cubicBezTo>
                  <a:pt x="148" y="102"/>
                  <a:pt x="146" y="102"/>
                  <a:pt x="146" y="102"/>
                </a:cubicBezTo>
                <a:cubicBezTo>
                  <a:pt x="146" y="101"/>
                  <a:pt x="146" y="102"/>
                  <a:pt x="146" y="102"/>
                </a:cubicBezTo>
                <a:cubicBezTo>
                  <a:pt x="146" y="101"/>
                  <a:pt x="145" y="101"/>
                  <a:pt x="144" y="101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3" y="100"/>
                  <a:pt x="141" y="99"/>
                  <a:pt x="140" y="98"/>
                </a:cubicBezTo>
                <a:cubicBezTo>
                  <a:pt x="139" y="99"/>
                  <a:pt x="140" y="99"/>
                  <a:pt x="140" y="99"/>
                </a:cubicBezTo>
                <a:cubicBezTo>
                  <a:pt x="139" y="99"/>
                  <a:pt x="138" y="100"/>
                  <a:pt x="138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37" y="99"/>
                  <a:pt x="137" y="99"/>
                  <a:pt x="136" y="98"/>
                </a:cubicBezTo>
                <a:cubicBezTo>
                  <a:pt x="136" y="99"/>
                  <a:pt x="137" y="99"/>
                  <a:pt x="137" y="99"/>
                </a:cubicBezTo>
                <a:cubicBezTo>
                  <a:pt x="136" y="99"/>
                  <a:pt x="136" y="99"/>
                  <a:pt x="135" y="98"/>
                </a:cubicBezTo>
                <a:cubicBezTo>
                  <a:pt x="135" y="98"/>
                  <a:pt x="135" y="98"/>
                  <a:pt x="135" y="98"/>
                </a:cubicBezTo>
                <a:cubicBezTo>
                  <a:pt x="135" y="98"/>
                  <a:pt x="135" y="98"/>
                  <a:pt x="135" y="98"/>
                </a:cubicBezTo>
                <a:cubicBezTo>
                  <a:pt x="135" y="98"/>
                  <a:pt x="136" y="98"/>
                  <a:pt x="136" y="98"/>
                </a:cubicBezTo>
                <a:cubicBezTo>
                  <a:pt x="136" y="97"/>
                  <a:pt x="134" y="97"/>
                  <a:pt x="133" y="96"/>
                </a:cubicBezTo>
                <a:cubicBezTo>
                  <a:pt x="134" y="96"/>
                  <a:pt x="135" y="97"/>
                  <a:pt x="136" y="97"/>
                </a:cubicBezTo>
                <a:cubicBezTo>
                  <a:pt x="137" y="97"/>
                  <a:pt x="136" y="97"/>
                  <a:pt x="136" y="96"/>
                </a:cubicBezTo>
                <a:cubicBezTo>
                  <a:pt x="137" y="97"/>
                  <a:pt x="137" y="97"/>
                  <a:pt x="138" y="97"/>
                </a:cubicBezTo>
                <a:cubicBezTo>
                  <a:pt x="138" y="97"/>
                  <a:pt x="138" y="97"/>
                  <a:pt x="138" y="97"/>
                </a:cubicBezTo>
                <a:cubicBezTo>
                  <a:pt x="138" y="97"/>
                  <a:pt x="138" y="97"/>
                  <a:pt x="138" y="96"/>
                </a:cubicBezTo>
                <a:cubicBezTo>
                  <a:pt x="138" y="96"/>
                  <a:pt x="138" y="96"/>
                  <a:pt x="138" y="97"/>
                </a:cubicBezTo>
                <a:cubicBezTo>
                  <a:pt x="138" y="94"/>
                  <a:pt x="133" y="95"/>
                  <a:pt x="132" y="93"/>
                </a:cubicBezTo>
                <a:cubicBezTo>
                  <a:pt x="137" y="94"/>
                  <a:pt x="139" y="96"/>
                  <a:pt x="143" y="97"/>
                </a:cubicBezTo>
                <a:cubicBezTo>
                  <a:pt x="143" y="97"/>
                  <a:pt x="143" y="97"/>
                  <a:pt x="142" y="97"/>
                </a:cubicBezTo>
                <a:cubicBezTo>
                  <a:pt x="143" y="98"/>
                  <a:pt x="144" y="97"/>
                  <a:pt x="144" y="98"/>
                </a:cubicBezTo>
                <a:cubicBezTo>
                  <a:pt x="144" y="97"/>
                  <a:pt x="143" y="97"/>
                  <a:pt x="143" y="97"/>
                </a:cubicBezTo>
                <a:cubicBezTo>
                  <a:pt x="143" y="98"/>
                  <a:pt x="144" y="98"/>
                  <a:pt x="143" y="98"/>
                </a:cubicBezTo>
                <a:cubicBezTo>
                  <a:pt x="145" y="99"/>
                  <a:pt x="148" y="99"/>
                  <a:pt x="150" y="100"/>
                </a:cubicBezTo>
                <a:cubicBezTo>
                  <a:pt x="149" y="100"/>
                  <a:pt x="147" y="99"/>
                  <a:pt x="146" y="99"/>
                </a:cubicBezTo>
                <a:cubicBezTo>
                  <a:pt x="145" y="99"/>
                  <a:pt x="143" y="98"/>
                  <a:pt x="142" y="98"/>
                </a:cubicBezTo>
                <a:cubicBezTo>
                  <a:pt x="142" y="98"/>
                  <a:pt x="142" y="98"/>
                  <a:pt x="142" y="98"/>
                </a:cubicBezTo>
                <a:cubicBezTo>
                  <a:pt x="141" y="98"/>
                  <a:pt x="140" y="98"/>
                  <a:pt x="140" y="98"/>
                </a:cubicBezTo>
                <a:cubicBezTo>
                  <a:pt x="143" y="99"/>
                  <a:pt x="147" y="100"/>
                  <a:pt x="150" y="101"/>
                </a:cubicBezTo>
                <a:cubicBezTo>
                  <a:pt x="153" y="102"/>
                  <a:pt x="157" y="103"/>
                  <a:pt x="160" y="103"/>
                </a:cubicBezTo>
                <a:cubicBezTo>
                  <a:pt x="159" y="103"/>
                  <a:pt x="157" y="103"/>
                  <a:pt x="156" y="102"/>
                </a:cubicBezTo>
                <a:cubicBezTo>
                  <a:pt x="156" y="102"/>
                  <a:pt x="156" y="102"/>
                  <a:pt x="156" y="102"/>
                </a:cubicBezTo>
                <a:cubicBezTo>
                  <a:pt x="156" y="102"/>
                  <a:pt x="156" y="102"/>
                  <a:pt x="156" y="102"/>
                </a:cubicBezTo>
                <a:cubicBezTo>
                  <a:pt x="156" y="101"/>
                  <a:pt x="156" y="102"/>
                  <a:pt x="156" y="102"/>
                </a:cubicBezTo>
                <a:cubicBezTo>
                  <a:pt x="155" y="102"/>
                  <a:pt x="155" y="102"/>
                  <a:pt x="154" y="101"/>
                </a:cubicBezTo>
                <a:cubicBezTo>
                  <a:pt x="155" y="101"/>
                  <a:pt x="157" y="101"/>
                  <a:pt x="157" y="102"/>
                </a:cubicBezTo>
                <a:cubicBezTo>
                  <a:pt x="157" y="102"/>
                  <a:pt x="157" y="102"/>
                  <a:pt x="158" y="102"/>
                </a:cubicBezTo>
                <a:cubicBezTo>
                  <a:pt x="161" y="103"/>
                  <a:pt x="164" y="104"/>
                  <a:pt x="167" y="104"/>
                </a:cubicBezTo>
                <a:cubicBezTo>
                  <a:pt x="167" y="104"/>
                  <a:pt x="167" y="104"/>
                  <a:pt x="167" y="104"/>
                </a:cubicBezTo>
                <a:cubicBezTo>
                  <a:pt x="168" y="104"/>
                  <a:pt x="169" y="105"/>
                  <a:pt x="170" y="105"/>
                </a:cubicBezTo>
                <a:cubicBezTo>
                  <a:pt x="170" y="105"/>
                  <a:pt x="170" y="105"/>
                  <a:pt x="170" y="105"/>
                </a:cubicBezTo>
                <a:cubicBezTo>
                  <a:pt x="173" y="106"/>
                  <a:pt x="175" y="106"/>
                  <a:pt x="177" y="107"/>
                </a:cubicBezTo>
                <a:cubicBezTo>
                  <a:pt x="177" y="107"/>
                  <a:pt x="177" y="107"/>
                  <a:pt x="176" y="107"/>
                </a:cubicBezTo>
                <a:close/>
                <a:moveTo>
                  <a:pt x="161" y="105"/>
                </a:moveTo>
                <a:cubicBezTo>
                  <a:pt x="161" y="104"/>
                  <a:pt x="162" y="105"/>
                  <a:pt x="163" y="105"/>
                </a:cubicBezTo>
                <a:cubicBezTo>
                  <a:pt x="162" y="106"/>
                  <a:pt x="162" y="105"/>
                  <a:pt x="161" y="105"/>
                </a:cubicBezTo>
                <a:close/>
                <a:moveTo>
                  <a:pt x="135" y="96"/>
                </a:moveTo>
                <a:cubicBezTo>
                  <a:pt x="135" y="96"/>
                  <a:pt x="135" y="96"/>
                  <a:pt x="136" y="97"/>
                </a:cubicBezTo>
                <a:cubicBezTo>
                  <a:pt x="135" y="97"/>
                  <a:pt x="135" y="97"/>
                  <a:pt x="135" y="96"/>
                </a:cubicBezTo>
                <a:close/>
                <a:moveTo>
                  <a:pt x="173" y="115"/>
                </a:moveTo>
                <a:cubicBezTo>
                  <a:pt x="173" y="115"/>
                  <a:pt x="174" y="115"/>
                  <a:pt x="174" y="115"/>
                </a:cubicBezTo>
                <a:cubicBezTo>
                  <a:pt x="173" y="115"/>
                  <a:pt x="173" y="115"/>
                  <a:pt x="173" y="115"/>
                </a:cubicBezTo>
                <a:close/>
                <a:moveTo>
                  <a:pt x="174" y="115"/>
                </a:moveTo>
                <a:cubicBezTo>
                  <a:pt x="174" y="115"/>
                  <a:pt x="175" y="115"/>
                  <a:pt x="175" y="115"/>
                </a:cubicBezTo>
                <a:cubicBezTo>
                  <a:pt x="175" y="116"/>
                  <a:pt x="174" y="115"/>
                  <a:pt x="174" y="115"/>
                </a:cubicBezTo>
                <a:close/>
                <a:moveTo>
                  <a:pt x="175" y="115"/>
                </a:moveTo>
                <a:cubicBezTo>
                  <a:pt x="176" y="115"/>
                  <a:pt x="176" y="116"/>
                  <a:pt x="177" y="116"/>
                </a:cubicBezTo>
                <a:cubicBezTo>
                  <a:pt x="176" y="116"/>
                  <a:pt x="176" y="116"/>
                  <a:pt x="175" y="115"/>
                </a:cubicBezTo>
                <a:close/>
                <a:moveTo>
                  <a:pt x="176" y="109"/>
                </a:moveTo>
                <a:cubicBezTo>
                  <a:pt x="176" y="109"/>
                  <a:pt x="177" y="109"/>
                  <a:pt x="177" y="109"/>
                </a:cubicBezTo>
                <a:cubicBezTo>
                  <a:pt x="178" y="109"/>
                  <a:pt x="181" y="110"/>
                  <a:pt x="181" y="110"/>
                </a:cubicBezTo>
                <a:cubicBezTo>
                  <a:pt x="180" y="109"/>
                  <a:pt x="178" y="109"/>
                  <a:pt x="176" y="109"/>
                </a:cubicBezTo>
                <a:close/>
                <a:moveTo>
                  <a:pt x="202" y="75"/>
                </a:moveTo>
                <a:cubicBezTo>
                  <a:pt x="202" y="75"/>
                  <a:pt x="203" y="75"/>
                  <a:pt x="203" y="75"/>
                </a:cubicBezTo>
                <a:cubicBezTo>
                  <a:pt x="203" y="75"/>
                  <a:pt x="203" y="75"/>
                  <a:pt x="203" y="75"/>
                </a:cubicBezTo>
                <a:cubicBezTo>
                  <a:pt x="203" y="75"/>
                  <a:pt x="203" y="75"/>
                  <a:pt x="203" y="75"/>
                </a:cubicBezTo>
                <a:cubicBezTo>
                  <a:pt x="203" y="76"/>
                  <a:pt x="202" y="75"/>
                  <a:pt x="202" y="75"/>
                </a:cubicBezTo>
                <a:close/>
                <a:moveTo>
                  <a:pt x="202" y="76"/>
                </a:moveTo>
                <a:cubicBezTo>
                  <a:pt x="203" y="76"/>
                  <a:pt x="203" y="76"/>
                  <a:pt x="204" y="76"/>
                </a:cubicBezTo>
                <a:cubicBezTo>
                  <a:pt x="203" y="77"/>
                  <a:pt x="202" y="77"/>
                  <a:pt x="202" y="76"/>
                </a:cubicBezTo>
                <a:close/>
                <a:moveTo>
                  <a:pt x="197" y="87"/>
                </a:moveTo>
                <a:cubicBezTo>
                  <a:pt x="198" y="87"/>
                  <a:pt x="198" y="87"/>
                  <a:pt x="198" y="88"/>
                </a:cubicBezTo>
                <a:cubicBezTo>
                  <a:pt x="197" y="87"/>
                  <a:pt x="197" y="87"/>
                  <a:pt x="197" y="87"/>
                </a:cubicBezTo>
                <a:close/>
                <a:moveTo>
                  <a:pt x="200" y="82"/>
                </a:moveTo>
                <a:cubicBezTo>
                  <a:pt x="200" y="82"/>
                  <a:pt x="201" y="82"/>
                  <a:pt x="200" y="81"/>
                </a:cubicBezTo>
                <a:cubicBezTo>
                  <a:pt x="200" y="81"/>
                  <a:pt x="201" y="82"/>
                  <a:pt x="201" y="82"/>
                </a:cubicBezTo>
                <a:cubicBezTo>
                  <a:pt x="201" y="82"/>
                  <a:pt x="201" y="82"/>
                  <a:pt x="200" y="82"/>
                </a:cubicBezTo>
                <a:close/>
                <a:moveTo>
                  <a:pt x="208" y="71"/>
                </a:moveTo>
                <a:cubicBezTo>
                  <a:pt x="207" y="70"/>
                  <a:pt x="208" y="70"/>
                  <a:pt x="207" y="70"/>
                </a:cubicBezTo>
                <a:cubicBezTo>
                  <a:pt x="207" y="69"/>
                  <a:pt x="207" y="69"/>
                  <a:pt x="207" y="69"/>
                </a:cubicBezTo>
                <a:cubicBezTo>
                  <a:pt x="207" y="70"/>
                  <a:pt x="209" y="70"/>
                  <a:pt x="209" y="71"/>
                </a:cubicBezTo>
                <a:cubicBezTo>
                  <a:pt x="208" y="71"/>
                  <a:pt x="208" y="70"/>
                  <a:pt x="208" y="71"/>
                </a:cubicBezTo>
                <a:close/>
                <a:moveTo>
                  <a:pt x="205" y="76"/>
                </a:moveTo>
                <a:cubicBezTo>
                  <a:pt x="205" y="76"/>
                  <a:pt x="206" y="76"/>
                  <a:pt x="206" y="76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206" y="76"/>
                  <a:pt x="205" y="76"/>
                  <a:pt x="205" y="76"/>
                </a:cubicBezTo>
                <a:close/>
                <a:moveTo>
                  <a:pt x="199" y="88"/>
                </a:moveTo>
                <a:cubicBezTo>
                  <a:pt x="200" y="88"/>
                  <a:pt x="200" y="88"/>
                  <a:pt x="200" y="89"/>
                </a:cubicBezTo>
                <a:cubicBezTo>
                  <a:pt x="199" y="88"/>
                  <a:pt x="199" y="88"/>
                  <a:pt x="199" y="88"/>
                </a:cubicBezTo>
                <a:close/>
                <a:moveTo>
                  <a:pt x="211" y="76"/>
                </a:moveTo>
                <a:cubicBezTo>
                  <a:pt x="211" y="77"/>
                  <a:pt x="211" y="77"/>
                  <a:pt x="211" y="77"/>
                </a:cubicBezTo>
                <a:cubicBezTo>
                  <a:pt x="211" y="78"/>
                  <a:pt x="210" y="76"/>
                  <a:pt x="211" y="76"/>
                </a:cubicBezTo>
                <a:close/>
                <a:moveTo>
                  <a:pt x="166" y="130"/>
                </a:moveTo>
                <a:cubicBezTo>
                  <a:pt x="167" y="130"/>
                  <a:pt x="167" y="130"/>
                  <a:pt x="167" y="130"/>
                </a:cubicBezTo>
                <a:cubicBezTo>
                  <a:pt x="167" y="131"/>
                  <a:pt x="166" y="131"/>
                  <a:pt x="166" y="130"/>
                </a:cubicBezTo>
                <a:close/>
                <a:moveTo>
                  <a:pt x="166" y="132"/>
                </a:moveTo>
                <a:cubicBezTo>
                  <a:pt x="166" y="132"/>
                  <a:pt x="166" y="132"/>
                  <a:pt x="166" y="131"/>
                </a:cubicBezTo>
                <a:cubicBezTo>
                  <a:pt x="166" y="132"/>
                  <a:pt x="166" y="131"/>
                  <a:pt x="166" y="132"/>
                </a:cubicBezTo>
                <a:cubicBezTo>
                  <a:pt x="166" y="132"/>
                  <a:pt x="166" y="132"/>
                  <a:pt x="166" y="132"/>
                </a:cubicBezTo>
                <a:close/>
                <a:moveTo>
                  <a:pt x="171" y="134"/>
                </a:moveTo>
                <a:cubicBezTo>
                  <a:pt x="171" y="134"/>
                  <a:pt x="171" y="134"/>
                  <a:pt x="171" y="134"/>
                </a:cubicBezTo>
                <a:cubicBezTo>
                  <a:pt x="170" y="134"/>
                  <a:pt x="171" y="134"/>
                  <a:pt x="171" y="134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2" y="134"/>
                  <a:pt x="171" y="134"/>
                  <a:pt x="171" y="134"/>
                </a:cubicBezTo>
                <a:close/>
                <a:moveTo>
                  <a:pt x="173" y="134"/>
                </a:moveTo>
                <a:cubicBezTo>
                  <a:pt x="173" y="134"/>
                  <a:pt x="173" y="134"/>
                  <a:pt x="172" y="133"/>
                </a:cubicBezTo>
                <a:cubicBezTo>
                  <a:pt x="173" y="133"/>
                  <a:pt x="173" y="134"/>
                  <a:pt x="173" y="134"/>
                </a:cubicBezTo>
                <a:close/>
                <a:moveTo>
                  <a:pt x="172" y="134"/>
                </a:moveTo>
                <a:cubicBezTo>
                  <a:pt x="172" y="134"/>
                  <a:pt x="172" y="134"/>
                  <a:pt x="172" y="134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2" y="134"/>
                  <a:pt x="172" y="134"/>
                  <a:pt x="172" y="134"/>
                </a:cubicBezTo>
                <a:close/>
                <a:moveTo>
                  <a:pt x="172" y="135"/>
                </a:moveTo>
                <a:cubicBezTo>
                  <a:pt x="173" y="134"/>
                  <a:pt x="173" y="135"/>
                  <a:pt x="174" y="134"/>
                </a:cubicBezTo>
                <a:cubicBezTo>
                  <a:pt x="174" y="135"/>
                  <a:pt x="174" y="135"/>
                  <a:pt x="174" y="135"/>
                </a:cubicBezTo>
                <a:cubicBezTo>
                  <a:pt x="174" y="135"/>
                  <a:pt x="173" y="135"/>
                  <a:pt x="172" y="135"/>
                </a:cubicBezTo>
                <a:close/>
                <a:moveTo>
                  <a:pt x="181" y="125"/>
                </a:moveTo>
                <a:cubicBezTo>
                  <a:pt x="181" y="125"/>
                  <a:pt x="181" y="125"/>
                  <a:pt x="182" y="125"/>
                </a:cubicBezTo>
                <a:cubicBezTo>
                  <a:pt x="181" y="125"/>
                  <a:pt x="181" y="125"/>
                  <a:pt x="181" y="125"/>
                </a:cubicBezTo>
                <a:close/>
                <a:moveTo>
                  <a:pt x="182" y="125"/>
                </a:moveTo>
                <a:cubicBezTo>
                  <a:pt x="182" y="124"/>
                  <a:pt x="183" y="125"/>
                  <a:pt x="183" y="125"/>
                </a:cubicBezTo>
                <a:cubicBezTo>
                  <a:pt x="183" y="125"/>
                  <a:pt x="183" y="125"/>
                  <a:pt x="183" y="125"/>
                </a:cubicBezTo>
                <a:cubicBezTo>
                  <a:pt x="183" y="125"/>
                  <a:pt x="182" y="125"/>
                  <a:pt x="182" y="125"/>
                </a:cubicBezTo>
                <a:close/>
                <a:moveTo>
                  <a:pt x="225" y="78"/>
                </a:moveTo>
                <a:cubicBezTo>
                  <a:pt x="225" y="78"/>
                  <a:pt x="225" y="78"/>
                  <a:pt x="225" y="79"/>
                </a:cubicBezTo>
                <a:cubicBezTo>
                  <a:pt x="225" y="78"/>
                  <a:pt x="225" y="78"/>
                  <a:pt x="225" y="78"/>
                </a:cubicBezTo>
                <a:close/>
                <a:moveTo>
                  <a:pt x="220" y="75"/>
                </a:moveTo>
                <a:cubicBezTo>
                  <a:pt x="220" y="75"/>
                  <a:pt x="221" y="74"/>
                  <a:pt x="221" y="74"/>
                </a:cubicBezTo>
                <a:cubicBezTo>
                  <a:pt x="222" y="74"/>
                  <a:pt x="220" y="75"/>
                  <a:pt x="221" y="75"/>
                </a:cubicBezTo>
                <a:cubicBezTo>
                  <a:pt x="221" y="76"/>
                  <a:pt x="220" y="76"/>
                  <a:pt x="220" y="76"/>
                </a:cubicBezTo>
                <a:cubicBezTo>
                  <a:pt x="220" y="76"/>
                  <a:pt x="220" y="75"/>
                  <a:pt x="220" y="75"/>
                </a:cubicBezTo>
                <a:cubicBezTo>
                  <a:pt x="220" y="74"/>
                  <a:pt x="220" y="75"/>
                  <a:pt x="220" y="75"/>
                </a:cubicBezTo>
                <a:close/>
                <a:moveTo>
                  <a:pt x="219" y="76"/>
                </a:moveTo>
                <a:cubicBezTo>
                  <a:pt x="220" y="77"/>
                  <a:pt x="220" y="77"/>
                  <a:pt x="220" y="77"/>
                </a:cubicBezTo>
                <a:cubicBezTo>
                  <a:pt x="220" y="77"/>
                  <a:pt x="219" y="78"/>
                  <a:pt x="219" y="78"/>
                </a:cubicBezTo>
                <a:cubicBezTo>
                  <a:pt x="220" y="78"/>
                  <a:pt x="219" y="77"/>
                  <a:pt x="219" y="76"/>
                </a:cubicBezTo>
                <a:close/>
                <a:moveTo>
                  <a:pt x="198" y="113"/>
                </a:moveTo>
                <a:cubicBezTo>
                  <a:pt x="198" y="113"/>
                  <a:pt x="197" y="113"/>
                  <a:pt x="197" y="113"/>
                </a:cubicBezTo>
                <a:cubicBezTo>
                  <a:pt x="197" y="113"/>
                  <a:pt x="198" y="113"/>
                  <a:pt x="198" y="113"/>
                </a:cubicBezTo>
                <a:close/>
                <a:moveTo>
                  <a:pt x="219" y="78"/>
                </a:moveTo>
                <a:cubicBezTo>
                  <a:pt x="218" y="78"/>
                  <a:pt x="218" y="77"/>
                  <a:pt x="218" y="77"/>
                </a:cubicBezTo>
                <a:cubicBezTo>
                  <a:pt x="219" y="77"/>
                  <a:pt x="219" y="78"/>
                  <a:pt x="219" y="78"/>
                </a:cubicBezTo>
                <a:close/>
                <a:moveTo>
                  <a:pt x="215" y="81"/>
                </a:moveTo>
                <a:cubicBezTo>
                  <a:pt x="216" y="82"/>
                  <a:pt x="215" y="82"/>
                  <a:pt x="215" y="82"/>
                </a:cubicBezTo>
                <a:cubicBezTo>
                  <a:pt x="216" y="81"/>
                  <a:pt x="215" y="82"/>
                  <a:pt x="215" y="82"/>
                </a:cubicBezTo>
                <a:cubicBezTo>
                  <a:pt x="215" y="81"/>
                  <a:pt x="215" y="82"/>
                  <a:pt x="215" y="81"/>
                </a:cubicBezTo>
                <a:close/>
                <a:moveTo>
                  <a:pt x="214" y="78"/>
                </a:moveTo>
                <a:cubicBezTo>
                  <a:pt x="214" y="78"/>
                  <a:pt x="214" y="78"/>
                  <a:pt x="213" y="79"/>
                </a:cubicBezTo>
                <a:cubicBezTo>
                  <a:pt x="213" y="78"/>
                  <a:pt x="214" y="78"/>
                  <a:pt x="213" y="78"/>
                </a:cubicBezTo>
                <a:cubicBezTo>
                  <a:pt x="214" y="77"/>
                  <a:pt x="214" y="77"/>
                  <a:pt x="214" y="76"/>
                </a:cubicBezTo>
                <a:cubicBezTo>
                  <a:pt x="215" y="77"/>
                  <a:pt x="215" y="77"/>
                  <a:pt x="214" y="77"/>
                </a:cubicBezTo>
                <a:cubicBezTo>
                  <a:pt x="214" y="77"/>
                  <a:pt x="215" y="77"/>
                  <a:pt x="215" y="77"/>
                </a:cubicBezTo>
                <a:cubicBezTo>
                  <a:pt x="214" y="78"/>
                  <a:pt x="214" y="78"/>
                  <a:pt x="214" y="78"/>
                </a:cubicBezTo>
                <a:close/>
                <a:moveTo>
                  <a:pt x="188" y="124"/>
                </a:moveTo>
                <a:cubicBezTo>
                  <a:pt x="189" y="124"/>
                  <a:pt x="190" y="124"/>
                  <a:pt x="192" y="124"/>
                </a:cubicBezTo>
                <a:cubicBezTo>
                  <a:pt x="190" y="124"/>
                  <a:pt x="189" y="124"/>
                  <a:pt x="188" y="124"/>
                </a:cubicBezTo>
                <a:close/>
                <a:moveTo>
                  <a:pt x="181" y="138"/>
                </a:moveTo>
                <a:cubicBezTo>
                  <a:pt x="181" y="138"/>
                  <a:pt x="181" y="138"/>
                  <a:pt x="181" y="138"/>
                </a:cubicBezTo>
                <a:cubicBezTo>
                  <a:pt x="181" y="138"/>
                  <a:pt x="182" y="138"/>
                  <a:pt x="183" y="138"/>
                </a:cubicBezTo>
                <a:cubicBezTo>
                  <a:pt x="182" y="138"/>
                  <a:pt x="182" y="137"/>
                  <a:pt x="181" y="138"/>
                </a:cubicBezTo>
                <a:close/>
                <a:moveTo>
                  <a:pt x="190" y="125"/>
                </a:moveTo>
                <a:cubicBezTo>
                  <a:pt x="191" y="125"/>
                  <a:pt x="192" y="125"/>
                  <a:pt x="192" y="125"/>
                </a:cubicBezTo>
                <a:cubicBezTo>
                  <a:pt x="192" y="126"/>
                  <a:pt x="191" y="125"/>
                  <a:pt x="190" y="125"/>
                </a:cubicBezTo>
                <a:close/>
                <a:moveTo>
                  <a:pt x="221" y="76"/>
                </a:moveTo>
                <a:cubicBezTo>
                  <a:pt x="222" y="77"/>
                  <a:pt x="222" y="78"/>
                  <a:pt x="222" y="79"/>
                </a:cubicBezTo>
                <a:cubicBezTo>
                  <a:pt x="221" y="78"/>
                  <a:pt x="220" y="77"/>
                  <a:pt x="221" y="76"/>
                </a:cubicBezTo>
                <a:close/>
                <a:moveTo>
                  <a:pt x="201" y="115"/>
                </a:moveTo>
                <a:cubicBezTo>
                  <a:pt x="200" y="115"/>
                  <a:pt x="200" y="115"/>
                  <a:pt x="199" y="115"/>
                </a:cubicBezTo>
                <a:cubicBezTo>
                  <a:pt x="200" y="114"/>
                  <a:pt x="200" y="115"/>
                  <a:pt x="201" y="115"/>
                </a:cubicBezTo>
                <a:close/>
                <a:moveTo>
                  <a:pt x="188" y="135"/>
                </a:moveTo>
                <a:cubicBezTo>
                  <a:pt x="188" y="135"/>
                  <a:pt x="189" y="135"/>
                  <a:pt x="189" y="135"/>
                </a:cubicBezTo>
                <a:cubicBezTo>
                  <a:pt x="189" y="135"/>
                  <a:pt x="189" y="135"/>
                  <a:pt x="189" y="135"/>
                </a:cubicBezTo>
                <a:cubicBezTo>
                  <a:pt x="189" y="136"/>
                  <a:pt x="189" y="135"/>
                  <a:pt x="188" y="135"/>
                </a:cubicBezTo>
                <a:close/>
                <a:moveTo>
                  <a:pt x="190" y="135"/>
                </a:moveTo>
                <a:cubicBezTo>
                  <a:pt x="190" y="135"/>
                  <a:pt x="190" y="135"/>
                  <a:pt x="189" y="135"/>
                </a:cubicBezTo>
                <a:cubicBezTo>
                  <a:pt x="190" y="135"/>
                  <a:pt x="191" y="135"/>
                  <a:pt x="190" y="135"/>
                </a:cubicBezTo>
                <a:close/>
                <a:moveTo>
                  <a:pt x="191" y="136"/>
                </a:moveTo>
                <a:cubicBezTo>
                  <a:pt x="191" y="137"/>
                  <a:pt x="190" y="136"/>
                  <a:pt x="189" y="136"/>
                </a:cubicBezTo>
                <a:cubicBezTo>
                  <a:pt x="190" y="136"/>
                  <a:pt x="190" y="136"/>
                  <a:pt x="191" y="136"/>
                </a:cubicBezTo>
                <a:close/>
                <a:moveTo>
                  <a:pt x="190" y="138"/>
                </a:moveTo>
                <a:cubicBezTo>
                  <a:pt x="190" y="138"/>
                  <a:pt x="190" y="138"/>
                  <a:pt x="189" y="138"/>
                </a:cubicBezTo>
                <a:cubicBezTo>
                  <a:pt x="189" y="137"/>
                  <a:pt x="190" y="137"/>
                  <a:pt x="190" y="138"/>
                </a:cubicBezTo>
                <a:cubicBezTo>
                  <a:pt x="190" y="137"/>
                  <a:pt x="190" y="137"/>
                  <a:pt x="190" y="137"/>
                </a:cubicBezTo>
                <a:cubicBezTo>
                  <a:pt x="191" y="137"/>
                  <a:pt x="191" y="138"/>
                  <a:pt x="190" y="138"/>
                </a:cubicBezTo>
                <a:close/>
                <a:moveTo>
                  <a:pt x="204" y="112"/>
                </a:moveTo>
                <a:cubicBezTo>
                  <a:pt x="204" y="112"/>
                  <a:pt x="205" y="113"/>
                  <a:pt x="206" y="113"/>
                </a:cubicBezTo>
                <a:cubicBezTo>
                  <a:pt x="205" y="113"/>
                  <a:pt x="204" y="113"/>
                  <a:pt x="204" y="112"/>
                </a:cubicBezTo>
                <a:close/>
                <a:moveTo>
                  <a:pt x="228" y="80"/>
                </a:moveTo>
                <a:cubicBezTo>
                  <a:pt x="228" y="80"/>
                  <a:pt x="228" y="80"/>
                  <a:pt x="228" y="80"/>
                </a:cubicBezTo>
                <a:cubicBezTo>
                  <a:pt x="228" y="81"/>
                  <a:pt x="228" y="80"/>
                  <a:pt x="228" y="80"/>
                </a:cubicBezTo>
                <a:close/>
                <a:moveTo>
                  <a:pt x="196" y="139"/>
                </a:moveTo>
                <a:cubicBezTo>
                  <a:pt x="196" y="139"/>
                  <a:pt x="197" y="140"/>
                  <a:pt x="198" y="139"/>
                </a:cubicBezTo>
                <a:cubicBezTo>
                  <a:pt x="198" y="140"/>
                  <a:pt x="196" y="139"/>
                  <a:pt x="196" y="139"/>
                </a:cubicBezTo>
                <a:close/>
                <a:moveTo>
                  <a:pt x="234" y="80"/>
                </a:moveTo>
                <a:cubicBezTo>
                  <a:pt x="233" y="80"/>
                  <a:pt x="234" y="79"/>
                  <a:pt x="233" y="79"/>
                </a:cubicBezTo>
                <a:cubicBezTo>
                  <a:pt x="232" y="79"/>
                  <a:pt x="232" y="80"/>
                  <a:pt x="231" y="79"/>
                </a:cubicBezTo>
                <a:cubicBezTo>
                  <a:pt x="231" y="79"/>
                  <a:pt x="232" y="79"/>
                  <a:pt x="232" y="79"/>
                </a:cubicBezTo>
                <a:cubicBezTo>
                  <a:pt x="232" y="78"/>
                  <a:pt x="231" y="79"/>
                  <a:pt x="231" y="78"/>
                </a:cubicBezTo>
                <a:cubicBezTo>
                  <a:pt x="232" y="78"/>
                  <a:pt x="232" y="78"/>
                  <a:pt x="233" y="78"/>
                </a:cubicBezTo>
                <a:cubicBezTo>
                  <a:pt x="235" y="77"/>
                  <a:pt x="235" y="80"/>
                  <a:pt x="235" y="81"/>
                </a:cubicBezTo>
                <a:cubicBezTo>
                  <a:pt x="234" y="80"/>
                  <a:pt x="234" y="79"/>
                  <a:pt x="234" y="80"/>
                </a:cubicBezTo>
                <a:close/>
                <a:moveTo>
                  <a:pt x="239" y="81"/>
                </a:moveTo>
                <a:cubicBezTo>
                  <a:pt x="239" y="81"/>
                  <a:pt x="239" y="81"/>
                  <a:pt x="239" y="81"/>
                </a:cubicBezTo>
                <a:cubicBezTo>
                  <a:pt x="239" y="81"/>
                  <a:pt x="239" y="81"/>
                  <a:pt x="239" y="80"/>
                </a:cubicBezTo>
                <a:cubicBezTo>
                  <a:pt x="240" y="81"/>
                  <a:pt x="240" y="81"/>
                  <a:pt x="240" y="81"/>
                </a:cubicBezTo>
                <a:cubicBezTo>
                  <a:pt x="239" y="81"/>
                  <a:pt x="239" y="81"/>
                  <a:pt x="239" y="81"/>
                </a:cubicBezTo>
                <a:close/>
                <a:moveTo>
                  <a:pt x="247" y="78"/>
                </a:moveTo>
                <a:cubicBezTo>
                  <a:pt x="247" y="78"/>
                  <a:pt x="247" y="79"/>
                  <a:pt x="247" y="79"/>
                </a:cubicBezTo>
                <a:cubicBezTo>
                  <a:pt x="247" y="79"/>
                  <a:pt x="246" y="79"/>
                  <a:pt x="247" y="78"/>
                </a:cubicBezTo>
                <a:close/>
                <a:moveTo>
                  <a:pt x="246" y="79"/>
                </a:moveTo>
                <a:cubicBezTo>
                  <a:pt x="246" y="79"/>
                  <a:pt x="246" y="80"/>
                  <a:pt x="246" y="80"/>
                </a:cubicBezTo>
                <a:cubicBezTo>
                  <a:pt x="247" y="80"/>
                  <a:pt x="246" y="80"/>
                  <a:pt x="246" y="81"/>
                </a:cubicBezTo>
                <a:cubicBezTo>
                  <a:pt x="246" y="80"/>
                  <a:pt x="246" y="80"/>
                  <a:pt x="245" y="80"/>
                </a:cubicBezTo>
                <a:cubicBezTo>
                  <a:pt x="245" y="79"/>
                  <a:pt x="245" y="79"/>
                  <a:pt x="246" y="79"/>
                </a:cubicBezTo>
                <a:close/>
                <a:moveTo>
                  <a:pt x="244" y="80"/>
                </a:moveTo>
                <a:cubicBezTo>
                  <a:pt x="244" y="80"/>
                  <a:pt x="244" y="81"/>
                  <a:pt x="244" y="81"/>
                </a:cubicBezTo>
                <a:cubicBezTo>
                  <a:pt x="244" y="82"/>
                  <a:pt x="243" y="81"/>
                  <a:pt x="243" y="81"/>
                </a:cubicBezTo>
                <a:cubicBezTo>
                  <a:pt x="243" y="80"/>
                  <a:pt x="243" y="81"/>
                  <a:pt x="244" y="80"/>
                </a:cubicBezTo>
                <a:close/>
                <a:moveTo>
                  <a:pt x="241" y="80"/>
                </a:moveTo>
                <a:cubicBezTo>
                  <a:pt x="241" y="80"/>
                  <a:pt x="241" y="80"/>
                  <a:pt x="241" y="80"/>
                </a:cubicBezTo>
                <a:cubicBezTo>
                  <a:pt x="241" y="80"/>
                  <a:pt x="241" y="80"/>
                  <a:pt x="242" y="80"/>
                </a:cubicBezTo>
                <a:cubicBezTo>
                  <a:pt x="241" y="80"/>
                  <a:pt x="241" y="80"/>
                  <a:pt x="241" y="80"/>
                </a:cubicBezTo>
                <a:close/>
                <a:moveTo>
                  <a:pt x="210" y="136"/>
                </a:moveTo>
                <a:cubicBezTo>
                  <a:pt x="210" y="135"/>
                  <a:pt x="211" y="136"/>
                  <a:pt x="212" y="136"/>
                </a:cubicBezTo>
                <a:cubicBezTo>
                  <a:pt x="213" y="136"/>
                  <a:pt x="213" y="136"/>
                  <a:pt x="213" y="136"/>
                </a:cubicBezTo>
                <a:cubicBezTo>
                  <a:pt x="212" y="136"/>
                  <a:pt x="211" y="136"/>
                  <a:pt x="210" y="136"/>
                </a:cubicBezTo>
                <a:close/>
                <a:moveTo>
                  <a:pt x="246" y="81"/>
                </a:moveTo>
                <a:cubicBezTo>
                  <a:pt x="246" y="81"/>
                  <a:pt x="246" y="81"/>
                  <a:pt x="247" y="81"/>
                </a:cubicBezTo>
                <a:cubicBezTo>
                  <a:pt x="247" y="82"/>
                  <a:pt x="246" y="82"/>
                  <a:pt x="246" y="81"/>
                </a:cubicBezTo>
                <a:close/>
                <a:moveTo>
                  <a:pt x="248" y="79"/>
                </a:moveTo>
                <a:cubicBezTo>
                  <a:pt x="248" y="79"/>
                  <a:pt x="248" y="79"/>
                  <a:pt x="248" y="80"/>
                </a:cubicBezTo>
                <a:cubicBezTo>
                  <a:pt x="247" y="80"/>
                  <a:pt x="248" y="79"/>
                  <a:pt x="248" y="79"/>
                </a:cubicBezTo>
                <a:close/>
                <a:moveTo>
                  <a:pt x="248" y="79"/>
                </a:moveTo>
                <a:cubicBezTo>
                  <a:pt x="248" y="78"/>
                  <a:pt x="248" y="78"/>
                  <a:pt x="248" y="78"/>
                </a:cubicBezTo>
                <a:cubicBezTo>
                  <a:pt x="249" y="79"/>
                  <a:pt x="249" y="79"/>
                  <a:pt x="249" y="80"/>
                </a:cubicBezTo>
                <a:cubicBezTo>
                  <a:pt x="248" y="80"/>
                  <a:pt x="249" y="79"/>
                  <a:pt x="248" y="79"/>
                </a:cubicBezTo>
                <a:close/>
                <a:moveTo>
                  <a:pt x="250" y="79"/>
                </a:moveTo>
                <a:cubicBezTo>
                  <a:pt x="250" y="79"/>
                  <a:pt x="250" y="79"/>
                  <a:pt x="250" y="79"/>
                </a:cubicBezTo>
                <a:cubicBezTo>
                  <a:pt x="250" y="79"/>
                  <a:pt x="250" y="79"/>
                  <a:pt x="250" y="78"/>
                </a:cubicBezTo>
                <a:cubicBezTo>
                  <a:pt x="251" y="79"/>
                  <a:pt x="251" y="79"/>
                  <a:pt x="250" y="79"/>
                </a:cubicBezTo>
                <a:close/>
                <a:moveTo>
                  <a:pt x="249" y="84"/>
                </a:moveTo>
                <a:cubicBezTo>
                  <a:pt x="249" y="84"/>
                  <a:pt x="249" y="84"/>
                  <a:pt x="249" y="84"/>
                </a:cubicBezTo>
                <a:cubicBezTo>
                  <a:pt x="249" y="84"/>
                  <a:pt x="248" y="84"/>
                  <a:pt x="249" y="84"/>
                </a:cubicBezTo>
                <a:close/>
                <a:moveTo>
                  <a:pt x="250" y="84"/>
                </a:moveTo>
                <a:cubicBezTo>
                  <a:pt x="250" y="84"/>
                  <a:pt x="251" y="84"/>
                  <a:pt x="250" y="85"/>
                </a:cubicBezTo>
                <a:cubicBezTo>
                  <a:pt x="250" y="85"/>
                  <a:pt x="250" y="84"/>
                  <a:pt x="250" y="84"/>
                </a:cubicBezTo>
                <a:close/>
                <a:moveTo>
                  <a:pt x="252" y="83"/>
                </a:moveTo>
                <a:cubicBezTo>
                  <a:pt x="252" y="83"/>
                  <a:pt x="252" y="82"/>
                  <a:pt x="252" y="82"/>
                </a:cubicBezTo>
                <a:cubicBezTo>
                  <a:pt x="252" y="82"/>
                  <a:pt x="253" y="82"/>
                  <a:pt x="252" y="83"/>
                </a:cubicBezTo>
                <a:close/>
                <a:moveTo>
                  <a:pt x="252" y="80"/>
                </a:moveTo>
                <a:cubicBezTo>
                  <a:pt x="253" y="81"/>
                  <a:pt x="252" y="81"/>
                  <a:pt x="253" y="81"/>
                </a:cubicBezTo>
                <a:cubicBezTo>
                  <a:pt x="253" y="82"/>
                  <a:pt x="252" y="81"/>
                  <a:pt x="252" y="80"/>
                </a:cubicBezTo>
                <a:close/>
                <a:moveTo>
                  <a:pt x="255" y="82"/>
                </a:moveTo>
                <a:cubicBezTo>
                  <a:pt x="255" y="82"/>
                  <a:pt x="255" y="82"/>
                  <a:pt x="255" y="81"/>
                </a:cubicBezTo>
                <a:cubicBezTo>
                  <a:pt x="255" y="81"/>
                  <a:pt x="255" y="82"/>
                  <a:pt x="255" y="82"/>
                </a:cubicBezTo>
                <a:close/>
                <a:moveTo>
                  <a:pt x="254" y="82"/>
                </a:moveTo>
                <a:cubicBezTo>
                  <a:pt x="255" y="83"/>
                  <a:pt x="255" y="83"/>
                  <a:pt x="255" y="83"/>
                </a:cubicBezTo>
                <a:cubicBezTo>
                  <a:pt x="254" y="83"/>
                  <a:pt x="254" y="83"/>
                  <a:pt x="254" y="82"/>
                </a:cubicBezTo>
                <a:close/>
                <a:moveTo>
                  <a:pt x="256" y="82"/>
                </a:moveTo>
                <a:cubicBezTo>
                  <a:pt x="256" y="82"/>
                  <a:pt x="256" y="83"/>
                  <a:pt x="256" y="83"/>
                </a:cubicBezTo>
                <a:cubicBezTo>
                  <a:pt x="256" y="83"/>
                  <a:pt x="255" y="82"/>
                  <a:pt x="256" y="82"/>
                </a:cubicBezTo>
                <a:close/>
                <a:moveTo>
                  <a:pt x="256" y="84"/>
                </a:moveTo>
                <a:cubicBezTo>
                  <a:pt x="255" y="84"/>
                  <a:pt x="255" y="84"/>
                  <a:pt x="255" y="83"/>
                </a:cubicBezTo>
                <a:cubicBezTo>
                  <a:pt x="256" y="83"/>
                  <a:pt x="256" y="83"/>
                  <a:pt x="256" y="83"/>
                </a:cubicBezTo>
                <a:lnTo>
                  <a:pt x="256" y="84"/>
                </a:lnTo>
                <a:close/>
                <a:moveTo>
                  <a:pt x="261" y="84"/>
                </a:moveTo>
                <a:cubicBezTo>
                  <a:pt x="262" y="84"/>
                  <a:pt x="261" y="85"/>
                  <a:pt x="261" y="85"/>
                </a:cubicBezTo>
                <a:cubicBezTo>
                  <a:pt x="260" y="85"/>
                  <a:pt x="261" y="85"/>
                  <a:pt x="261" y="84"/>
                </a:cubicBezTo>
                <a:close/>
                <a:moveTo>
                  <a:pt x="260" y="81"/>
                </a:moveTo>
                <a:cubicBezTo>
                  <a:pt x="260" y="81"/>
                  <a:pt x="261" y="80"/>
                  <a:pt x="260" y="80"/>
                </a:cubicBezTo>
                <a:cubicBezTo>
                  <a:pt x="260" y="80"/>
                  <a:pt x="261" y="81"/>
                  <a:pt x="260" y="81"/>
                </a:cubicBezTo>
                <a:close/>
                <a:moveTo>
                  <a:pt x="259" y="82"/>
                </a:moveTo>
                <a:cubicBezTo>
                  <a:pt x="259" y="83"/>
                  <a:pt x="259" y="83"/>
                  <a:pt x="258" y="83"/>
                </a:cubicBezTo>
                <a:cubicBezTo>
                  <a:pt x="258" y="82"/>
                  <a:pt x="259" y="82"/>
                  <a:pt x="259" y="82"/>
                </a:cubicBezTo>
                <a:close/>
                <a:moveTo>
                  <a:pt x="257" y="82"/>
                </a:moveTo>
                <a:cubicBezTo>
                  <a:pt x="258" y="82"/>
                  <a:pt x="258" y="81"/>
                  <a:pt x="258" y="81"/>
                </a:cubicBezTo>
                <a:cubicBezTo>
                  <a:pt x="258" y="81"/>
                  <a:pt x="258" y="82"/>
                  <a:pt x="258" y="82"/>
                </a:cubicBezTo>
                <a:cubicBezTo>
                  <a:pt x="258" y="82"/>
                  <a:pt x="258" y="82"/>
                  <a:pt x="257" y="82"/>
                </a:cubicBezTo>
                <a:close/>
                <a:moveTo>
                  <a:pt x="256" y="87"/>
                </a:moveTo>
                <a:cubicBezTo>
                  <a:pt x="256" y="86"/>
                  <a:pt x="256" y="85"/>
                  <a:pt x="256" y="85"/>
                </a:cubicBezTo>
                <a:cubicBezTo>
                  <a:pt x="256" y="85"/>
                  <a:pt x="257" y="86"/>
                  <a:pt x="257" y="86"/>
                </a:cubicBezTo>
                <a:cubicBezTo>
                  <a:pt x="257" y="86"/>
                  <a:pt x="256" y="87"/>
                  <a:pt x="256" y="87"/>
                </a:cubicBezTo>
                <a:close/>
                <a:moveTo>
                  <a:pt x="258" y="84"/>
                </a:moveTo>
                <a:cubicBezTo>
                  <a:pt x="259" y="84"/>
                  <a:pt x="259" y="85"/>
                  <a:pt x="260" y="85"/>
                </a:cubicBezTo>
                <a:cubicBezTo>
                  <a:pt x="260" y="85"/>
                  <a:pt x="259" y="85"/>
                  <a:pt x="259" y="85"/>
                </a:cubicBezTo>
                <a:cubicBezTo>
                  <a:pt x="259" y="85"/>
                  <a:pt x="259" y="85"/>
                  <a:pt x="258" y="84"/>
                </a:cubicBezTo>
                <a:close/>
                <a:moveTo>
                  <a:pt x="226" y="144"/>
                </a:moveTo>
                <a:cubicBezTo>
                  <a:pt x="226" y="143"/>
                  <a:pt x="225" y="144"/>
                  <a:pt x="225" y="144"/>
                </a:cubicBezTo>
                <a:cubicBezTo>
                  <a:pt x="225" y="143"/>
                  <a:pt x="225" y="143"/>
                  <a:pt x="225" y="143"/>
                </a:cubicBezTo>
                <a:cubicBezTo>
                  <a:pt x="225" y="143"/>
                  <a:pt x="226" y="143"/>
                  <a:pt x="227" y="143"/>
                </a:cubicBezTo>
                <a:cubicBezTo>
                  <a:pt x="227" y="143"/>
                  <a:pt x="226" y="143"/>
                  <a:pt x="226" y="144"/>
                </a:cubicBezTo>
                <a:close/>
                <a:moveTo>
                  <a:pt x="270" y="89"/>
                </a:moveTo>
                <a:cubicBezTo>
                  <a:pt x="269" y="89"/>
                  <a:pt x="269" y="89"/>
                  <a:pt x="269" y="90"/>
                </a:cubicBezTo>
                <a:cubicBezTo>
                  <a:pt x="269" y="89"/>
                  <a:pt x="269" y="89"/>
                  <a:pt x="269" y="88"/>
                </a:cubicBezTo>
                <a:lnTo>
                  <a:pt x="270" y="89"/>
                </a:lnTo>
                <a:close/>
                <a:moveTo>
                  <a:pt x="268" y="90"/>
                </a:moveTo>
                <a:cubicBezTo>
                  <a:pt x="268" y="90"/>
                  <a:pt x="268" y="90"/>
                  <a:pt x="268" y="91"/>
                </a:cubicBezTo>
                <a:cubicBezTo>
                  <a:pt x="267" y="91"/>
                  <a:pt x="268" y="90"/>
                  <a:pt x="268" y="90"/>
                </a:cubicBezTo>
                <a:close/>
                <a:moveTo>
                  <a:pt x="238" y="140"/>
                </a:moveTo>
                <a:cubicBezTo>
                  <a:pt x="238" y="141"/>
                  <a:pt x="238" y="140"/>
                  <a:pt x="237" y="140"/>
                </a:cubicBezTo>
                <a:cubicBezTo>
                  <a:pt x="237" y="140"/>
                  <a:pt x="238" y="140"/>
                  <a:pt x="238" y="140"/>
                </a:cubicBezTo>
                <a:close/>
                <a:moveTo>
                  <a:pt x="268" y="88"/>
                </a:moveTo>
                <a:cubicBezTo>
                  <a:pt x="268" y="88"/>
                  <a:pt x="268" y="89"/>
                  <a:pt x="268" y="89"/>
                </a:cubicBezTo>
                <a:cubicBezTo>
                  <a:pt x="267" y="89"/>
                  <a:pt x="266" y="89"/>
                  <a:pt x="267" y="89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7" y="89"/>
                  <a:pt x="267" y="89"/>
                  <a:pt x="268" y="89"/>
                </a:cubicBezTo>
                <a:cubicBezTo>
                  <a:pt x="268" y="88"/>
                  <a:pt x="267" y="88"/>
                  <a:pt x="267" y="88"/>
                </a:cubicBezTo>
                <a:cubicBezTo>
                  <a:pt x="267" y="88"/>
                  <a:pt x="268" y="89"/>
                  <a:pt x="268" y="88"/>
                </a:cubicBezTo>
                <a:close/>
                <a:moveTo>
                  <a:pt x="266" y="90"/>
                </a:moveTo>
                <a:cubicBezTo>
                  <a:pt x="265" y="89"/>
                  <a:pt x="265" y="89"/>
                  <a:pt x="265" y="89"/>
                </a:cubicBezTo>
                <a:cubicBezTo>
                  <a:pt x="265" y="89"/>
                  <a:pt x="266" y="89"/>
                  <a:pt x="266" y="90"/>
                </a:cubicBezTo>
                <a:close/>
                <a:moveTo>
                  <a:pt x="267" y="86"/>
                </a:moveTo>
                <a:cubicBezTo>
                  <a:pt x="267" y="87"/>
                  <a:pt x="267" y="87"/>
                  <a:pt x="266" y="87"/>
                </a:cubicBezTo>
                <a:cubicBezTo>
                  <a:pt x="266" y="87"/>
                  <a:pt x="267" y="86"/>
                  <a:pt x="267" y="86"/>
                </a:cubicBezTo>
                <a:close/>
                <a:moveTo>
                  <a:pt x="264" y="88"/>
                </a:moveTo>
                <a:cubicBezTo>
                  <a:pt x="264" y="88"/>
                  <a:pt x="264" y="89"/>
                  <a:pt x="265" y="89"/>
                </a:cubicBezTo>
                <a:cubicBezTo>
                  <a:pt x="264" y="89"/>
                  <a:pt x="264" y="88"/>
                  <a:pt x="264" y="88"/>
                </a:cubicBezTo>
                <a:close/>
                <a:moveTo>
                  <a:pt x="240" y="141"/>
                </a:moveTo>
                <a:cubicBezTo>
                  <a:pt x="238" y="142"/>
                  <a:pt x="233" y="142"/>
                  <a:pt x="230" y="141"/>
                </a:cubicBezTo>
                <a:cubicBezTo>
                  <a:pt x="233" y="141"/>
                  <a:pt x="237" y="141"/>
                  <a:pt x="240" y="141"/>
                </a:cubicBezTo>
                <a:close/>
                <a:moveTo>
                  <a:pt x="236" y="142"/>
                </a:moveTo>
                <a:cubicBezTo>
                  <a:pt x="237" y="142"/>
                  <a:pt x="237" y="142"/>
                  <a:pt x="237" y="142"/>
                </a:cubicBezTo>
                <a:cubicBezTo>
                  <a:pt x="237" y="142"/>
                  <a:pt x="236" y="142"/>
                  <a:pt x="236" y="142"/>
                </a:cubicBezTo>
                <a:close/>
                <a:moveTo>
                  <a:pt x="263" y="84"/>
                </a:moveTo>
                <a:cubicBezTo>
                  <a:pt x="264" y="84"/>
                  <a:pt x="264" y="84"/>
                  <a:pt x="264" y="84"/>
                </a:cubicBezTo>
                <a:cubicBezTo>
                  <a:pt x="264" y="85"/>
                  <a:pt x="263" y="85"/>
                  <a:pt x="264" y="85"/>
                </a:cubicBezTo>
                <a:cubicBezTo>
                  <a:pt x="263" y="85"/>
                  <a:pt x="263" y="84"/>
                  <a:pt x="263" y="84"/>
                </a:cubicBezTo>
                <a:close/>
                <a:moveTo>
                  <a:pt x="262" y="86"/>
                </a:moveTo>
                <a:cubicBezTo>
                  <a:pt x="262" y="86"/>
                  <a:pt x="262" y="86"/>
                  <a:pt x="262" y="85"/>
                </a:cubicBezTo>
                <a:cubicBezTo>
                  <a:pt x="263" y="86"/>
                  <a:pt x="262" y="86"/>
                  <a:pt x="263" y="86"/>
                </a:cubicBezTo>
                <a:cubicBezTo>
                  <a:pt x="263" y="87"/>
                  <a:pt x="262" y="86"/>
                  <a:pt x="262" y="87"/>
                </a:cubicBezTo>
                <a:cubicBezTo>
                  <a:pt x="262" y="87"/>
                  <a:pt x="262" y="87"/>
                  <a:pt x="262" y="87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8"/>
                  <a:pt x="263" y="87"/>
                  <a:pt x="263" y="88"/>
                </a:cubicBezTo>
                <a:cubicBezTo>
                  <a:pt x="262" y="88"/>
                  <a:pt x="262" y="87"/>
                  <a:pt x="261" y="87"/>
                </a:cubicBezTo>
                <a:cubicBezTo>
                  <a:pt x="262" y="87"/>
                  <a:pt x="262" y="86"/>
                  <a:pt x="262" y="86"/>
                </a:cubicBezTo>
                <a:close/>
                <a:moveTo>
                  <a:pt x="261" y="87"/>
                </a:moveTo>
                <a:cubicBezTo>
                  <a:pt x="262" y="87"/>
                  <a:pt x="262" y="88"/>
                  <a:pt x="262" y="88"/>
                </a:cubicBezTo>
                <a:cubicBezTo>
                  <a:pt x="261" y="88"/>
                  <a:pt x="261" y="88"/>
                  <a:pt x="261" y="88"/>
                </a:cubicBezTo>
                <a:cubicBezTo>
                  <a:pt x="261" y="88"/>
                  <a:pt x="261" y="87"/>
                  <a:pt x="261" y="87"/>
                </a:cubicBezTo>
                <a:close/>
                <a:moveTo>
                  <a:pt x="228" y="144"/>
                </a:moveTo>
                <a:cubicBezTo>
                  <a:pt x="228" y="144"/>
                  <a:pt x="228" y="144"/>
                  <a:pt x="228" y="143"/>
                </a:cubicBezTo>
                <a:cubicBezTo>
                  <a:pt x="228" y="144"/>
                  <a:pt x="229" y="144"/>
                  <a:pt x="229" y="144"/>
                </a:cubicBezTo>
                <a:cubicBezTo>
                  <a:pt x="229" y="144"/>
                  <a:pt x="228" y="144"/>
                  <a:pt x="228" y="144"/>
                </a:cubicBezTo>
                <a:close/>
                <a:moveTo>
                  <a:pt x="231" y="144"/>
                </a:moveTo>
                <a:cubicBezTo>
                  <a:pt x="231" y="144"/>
                  <a:pt x="232" y="143"/>
                  <a:pt x="232" y="144"/>
                </a:cubicBezTo>
                <a:cubicBezTo>
                  <a:pt x="232" y="145"/>
                  <a:pt x="231" y="144"/>
                  <a:pt x="231" y="144"/>
                </a:cubicBezTo>
                <a:close/>
                <a:moveTo>
                  <a:pt x="239" y="144"/>
                </a:moveTo>
                <a:cubicBezTo>
                  <a:pt x="239" y="144"/>
                  <a:pt x="238" y="144"/>
                  <a:pt x="238" y="145"/>
                </a:cubicBezTo>
                <a:cubicBezTo>
                  <a:pt x="238" y="144"/>
                  <a:pt x="238" y="144"/>
                  <a:pt x="237" y="144"/>
                </a:cubicBezTo>
                <a:cubicBezTo>
                  <a:pt x="237" y="143"/>
                  <a:pt x="238" y="144"/>
                  <a:pt x="238" y="143"/>
                </a:cubicBezTo>
                <a:cubicBezTo>
                  <a:pt x="237" y="143"/>
                  <a:pt x="235" y="143"/>
                  <a:pt x="233" y="144"/>
                </a:cubicBezTo>
                <a:cubicBezTo>
                  <a:pt x="233" y="143"/>
                  <a:pt x="233" y="143"/>
                  <a:pt x="233" y="144"/>
                </a:cubicBezTo>
                <a:cubicBezTo>
                  <a:pt x="232" y="143"/>
                  <a:pt x="232" y="143"/>
                  <a:pt x="232" y="143"/>
                </a:cubicBezTo>
                <a:cubicBezTo>
                  <a:pt x="232" y="143"/>
                  <a:pt x="233" y="143"/>
                  <a:pt x="234" y="143"/>
                </a:cubicBezTo>
                <a:cubicBezTo>
                  <a:pt x="234" y="142"/>
                  <a:pt x="233" y="143"/>
                  <a:pt x="233" y="142"/>
                </a:cubicBezTo>
                <a:cubicBezTo>
                  <a:pt x="234" y="142"/>
                  <a:pt x="235" y="144"/>
                  <a:pt x="236" y="142"/>
                </a:cubicBezTo>
                <a:cubicBezTo>
                  <a:pt x="237" y="143"/>
                  <a:pt x="238" y="143"/>
                  <a:pt x="240" y="143"/>
                </a:cubicBezTo>
                <a:cubicBezTo>
                  <a:pt x="239" y="143"/>
                  <a:pt x="239" y="143"/>
                  <a:pt x="239" y="143"/>
                </a:cubicBezTo>
                <a:cubicBezTo>
                  <a:pt x="238" y="144"/>
                  <a:pt x="239" y="143"/>
                  <a:pt x="239" y="144"/>
                </a:cubicBezTo>
                <a:close/>
                <a:moveTo>
                  <a:pt x="274" y="91"/>
                </a:moveTo>
                <a:cubicBezTo>
                  <a:pt x="274" y="91"/>
                  <a:pt x="275" y="91"/>
                  <a:pt x="275" y="91"/>
                </a:cubicBezTo>
                <a:cubicBezTo>
                  <a:pt x="275" y="91"/>
                  <a:pt x="275" y="91"/>
                  <a:pt x="274" y="91"/>
                </a:cubicBezTo>
                <a:close/>
                <a:moveTo>
                  <a:pt x="280" y="94"/>
                </a:moveTo>
                <a:cubicBezTo>
                  <a:pt x="280" y="94"/>
                  <a:pt x="280" y="94"/>
                  <a:pt x="280" y="94"/>
                </a:cubicBezTo>
                <a:cubicBezTo>
                  <a:pt x="279" y="94"/>
                  <a:pt x="280" y="94"/>
                  <a:pt x="280" y="94"/>
                </a:cubicBezTo>
                <a:close/>
                <a:moveTo>
                  <a:pt x="251" y="141"/>
                </a:moveTo>
                <a:cubicBezTo>
                  <a:pt x="251" y="141"/>
                  <a:pt x="251" y="141"/>
                  <a:pt x="250" y="141"/>
                </a:cubicBezTo>
                <a:cubicBezTo>
                  <a:pt x="250" y="141"/>
                  <a:pt x="250" y="141"/>
                  <a:pt x="250" y="141"/>
                </a:cubicBezTo>
                <a:cubicBezTo>
                  <a:pt x="250" y="141"/>
                  <a:pt x="251" y="141"/>
                  <a:pt x="251" y="141"/>
                </a:cubicBezTo>
                <a:close/>
                <a:moveTo>
                  <a:pt x="247" y="143"/>
                </a:moveTo>
                <a:cubicBezTo>
                  <a:pt x="247" y="142"/>
                  <a:pt x="247" y="142"/>
                  <a:pt x="246" y="142"/>
                </a:cubicBezTo>
                <a:cubicBezTo>
                  <a:pt x="247" y="142"/>
                  <a:pt x="248" y="142"/>
                  <a:pt x="249" y="142"/>
                </a:cubicBezTo>
                <a:cubicBezTo>
                  <a:pt x="249" y="143"/>
                  <a:pt x="248" y="142"/>
                  <a:pt x="247" y="143"/>
                </a:cubicBezTo>
                <a:close/>
                <a:moveTo>
                  <a:pt x="247" y="141"/>
                </a:moveTo>
                <a:cubicBezTo>
                  <a:pt x="247" y="141"/>
                  <a:pt x="247" y="141"/>
                  <a:pt x="246" y="141"/>
                </a:cubicBezTo>
                <a:cubicBezTo>
                  <a:pt x="247" y="141"/>
                  <a:pt x="247" y="141"/>
                  <a:pt x="247" y="141"/>
                </a:cubicBezTo>
                <a:close/>
                <a:moveTo>
                  <a:pt x="248" y="144"/>
                </a:moveTo>
                <a:cubicBezTo>
                  <a:pt x="248" y="144"/>
                  <a:pt x="247" y="143"/>
                  <a:pt x="247" y="144"/>
                </a:cubicBezTo>
                <a:cubicBezTo>
                  <a:pt x="246" y="144"/>
                  <a:pt x="245" y="144"/>
                  <a:pt x="244" y="144"/>
                </a:cubicBezTo>
                <a:cubicBezTo>
                  <a:pt x="245" y="143"/>
                  <a:pt x="246" y="144"/>
                  <a:pt x="247" y="143"/>
                </a:cubicBezTo>
                <a:cubicBezTo>
                  <a:pt x="247" y="143"/>
                  <a:pt x="247" y="143"/>
                  <a:pt x="247" y="143"/>
                </a:cubicBezTo>
                <a:cubicBezTo>
                  <a:pt x="247" y="143"/>
                  <a:pt x="248" y="143"/>
                  <a:pt x="249" y="143"/>
                </a:cubicBezTo>
                <a:cubicBezTo>
                  <a:pt x="248" y="143"/>
                  <a:pt x="248" y="143"/>
                  <a:pt x="247" y="143"/>
                </a:cubicBezTo>
                <a:cubicBezTo>
                  <a:pt x="247" y="144"/>
                  <a:pt x="248" y="143"/>
                  <a:pt x="248" y="144"/>
                </a:cubicBezTo>
                <a:close/>
                <a:moveTo>
                  <a:pt x="249" y="143"/>
                </a:moveTo>
                <a:cubicBezTo>
                  <a:pt x="249" y="143"/>
                  <a:pt x="249" y="143"/>
                  <a:pt x="250" y="143"/>
                </a:cubicBezTo>
                <a:cubicBezTo>
                  <a:pt x="249" y="143"/>
                  <a:pt x="249" y="143"/>
                  <a:pt x="250" y="144"/>
                </a:cubicBezTo>
                <a:cubicBezTo>
                  <a:pt x="249" y="144"/>
                  <a:pt x="249" y="143"/>
                  <a:pt x="249" y="143"/>
                </a:cubicBezTo>
                <a:close/>
                <a:moveTo>
                  <a:pt x="250" y="144"/>
                </a:moveTo>
                <a:cubicBezTo>
                  <a:pt x="250" y="143"/>
                  <a:pt x="250" y="143"/>
                  <a:pt x="250" y="143"/>
                </a:cubicBezTo>
                <a:cubicBezTo>
                  <a:pt x="250" y="143"/>
                  <a:pt x="250" y="143"/>
                  <a:pt x="251" y="143"/>
                </a:cubicBezTo>
                <a:cubicBezTo>
                  <a:pt x="251" y="143"/>
                  <a:pt x="250" y="143"/>
                  <a:pt x="251" y="144"/>
                </a:cubicBezTo>
                <a:cubicBezTo>
                  <a:pt x="250" y="144"/>
                  <a:pt x="250" y="144"/>
                  <a:pt x="250" y="144"/>
                </a:cubicBezTo>
                <a:close/>
                <a:moveTo>
                  <a:pt x="252" y="141"/>
                </a:moveTo>
                <a:cubicBezTo>
                  <a:pt x="252" y="141"/>
                  <a:pt x="252" y="141"/>
                  <a:pt x="252" y="141"/>
                </a:cubicBezTo>
                <a:cubicBezTo>
                  <a:pt x="252" y="141"/>
                  <a:pt x="252" y="141"/>
                  <a:pt x="253" y="141"/>
                </a:cubicBezTo>
                <a:lnTo>
                  <a:pt x="252" y="141"/>
                </a:lnTo>
                <a:close/>
                <a:moveTo>
                  <a:pt x="252" y="143"/>
                </a:moveTo>
                <a:cubicBezTo>
                  <a:pt x="252" y="143"/>
                  <a:pt x="252" y="143"/>
                  <a:pt x="253" y="143"/>
                </a:cubicBezTo>
                <a:cubicBezTo>
                  <a:pt x="253" y="143"/>
                  <a:pt x="252" y="143"/>
                  <a:pt x="252" y="143"/>
                </a:cubicBezTo>
                <a:close/>
                <a:moveTo>
                  <a:pt x="256" y="141"/>
                </a:moveTo>
                <a:cubicBezTo>
                  <a:pt x="257" y="141"/>
                  <a:pt x="257" y="141"/>
                  <a:pt x="257" y="141"/>
                </a:cubicBezTo>
                <a:cubicBezTo>
                  <a:pt x="257" y="141"/>
                  <a:pt x="257" y="141"/>
                  <a:pt x="256" y="141"/>
                </a:cubicBezTo>
                <a:close/>
                <a:moveTo>
                  <a:pt x="290" y="98"/>
                </a:moveTo>
                <a:cubicBezTo>
                  <a:pt x="290" y="98"/>
                  <a:pt x="291" y="98"/>
                  <a:pt x="290" y="99"/>
                </a:cubicBezTo>
                <a:cubicBezTo>
                  <a:pt x="290" y="99"/>
                  <a:pt x="290" y="99"/>
                  <a:pt x="290" y="98"/>
                </a:cubicBezTo>
                <a:close/>
                <a:moveTo>
                  <a:pt x="292" y="99"/>
                </a:moveTo>
                <a:cubicBezTo>
                  <a:pt x="292" y="98"/>
                  <a:pt x="292" y="98"/>
                  <a:pt x="292" y="98"/>
                </a:cubicBezTo>
                <a:cubicBezTo>
                  <a:pt x="292" y="98"/>
                  <a:pt x="292" y="98"/>
                  <a:pt x="292" y="98"/>
                </a:cubicBezTo>
                <a:cubicBezTo>
                  <a:pt x="292" y="98"/>
                  <a:pt x="292" y="99"/>
                  <a:pt x="292" y="99"/>
                </a:cubicBezTo>
                <a:close/>
                <a:moveTo>
                  <a:pt x="299" y="103"/>
                </a:moveTo>
                <a:cubicBezTo>
                  <a:pt x="299" y="103"/>
                  <a:pt x="299" y="103"/>
                  <a:pt x="299" y="103"/>
                </a:cubicBezTo>
                <a:cubicBezTo>
                  <a:pt x="299" y="103"/>
                  <a:pt x="299" y="103"/>
                  <a:pt x="299" y="103"/>
                </a:cubicBezTo>
                <a:close/>
                <a:moveTo>
                  <a:pt x="271" y="145"/>
                </a:moveTo>
                <a:cubicBezTo>
                  <a:pt x="271" y="145"/>
                  <a:pt x="271" y="145"/>
                  <a:pt x="271" y="145"/>
                </a:cubicBezTo>
                <a:cubicBezTo>
                  <a:pt x="272" y="145"/>
                  <a:pt x="271" y="145"/>
                  <a:pt x="271" y="146"/>
                </a:cubicBezTo>
                <a:cubicBezTo>
                  <a:pt x="271" y="146"/>
                  <a:pt x="271" y="145"/>
                  <a:pt x="271" y="145"/>
                </a:cubicBezTo>
                <a:close/>
                <a:moveTo>
                  <a:pt x="296" y="105"/>
                </a:moveTo>
                <a:cubicBezTo>
                  <a:pt x="296" y="104"/>
                  <a:pt x="295" y="103"/>
                  <a:pt x="295" y="103"/>
                </a:cubicBezTo>
                <a:cubicBezTo>
                  <a:pt x="296" y="102"/>
                  <a:pt x="296" y="104"/>
                  <a:pt x="296" y="105"/>
                </a:cubicBezTo>
                <a:cubicBezTo>
                  <a:pt x="296" y="105"/>
                  <a:pt x="296" y="105"/>
                  <a:pt x="296" y="105"/>
                </a:cubicBezTo>
                <a:close/>
                <a:moveTo>
                  <a:pt x="298" y="102"/>
                </a:moveTo>
                <a:cubicBezTo>
                  <a:pt x="298" y="102"/>
                  <a:pt x="298" y="103"/>
                  <a:pt x="298" y="103"/>
                </a:cubicBezTo>
                <a:cubicBezTo>
                  <a:pt x="297" y="103"/>
                  <a:pt x="298" y="102"/>
                  <a:pt x="298" y="102"/>
                </a:cubicBezTo>
                <a:close/>
                <a:moveTo>
                  <a:pt x="273" y="144"/>
                </a:moveTo>
                <a:cubicBezTo>
                  <a:pt x="274" y="144"/>
                  <a:pt x="274" y="144"/>
                  <a:pt x="274" y="144"/>
                </a:cubicBezTo>
                <a:cubicBezTo>
                  <a:pt x="274" y="144"/>
                  <a:pt x="274" y="145"/>
                  <a:pt x="273" y="144"/>
                </a:cubicBezTo>
                <a:close/>
                <a:moveTo>
                  <a:pt x="294" y="112"/>
                </a:moveTo>
                <a:cubicBezTo>
                  <a:pt x="294" y="111"/>
                  <a:pt x="294" y="111"/>
                  <a:pt x="293" y="111"/>
                </a:cubicBezTo>
                <a:cubicBezTo>
                  <a:pt x="294" y="111"/>
                  <a:pt x="294" y="111"/>
                  <a:pt x="294" y="111"/>
                </a:cubicBezTo>
                <a:cubicBezTo>
                  <a:pt x="294" y="111"/>
                  <a:pt x="294" y="111"/>
                  <a:pt x="294" y="111"/>
                </a:cubicBezTo>
                <a:cubicBezTo>
                  <a:pt x="294" y="111"/>
                  <a:pt x="294" y="111"/>
                  <a:pt x="294" y="112"/>
                </a:cubicBezTo>
                <a:close/>
                <a:moveTo>
                  <a:pt x="297" y="107"/>
                </a:moveTo>
                <a:cubicBezTo>
                  <a:pt x="298" y="107"/>
                  <a:pt x="297" y="106"/>
                  <a:pt x="297" y="106"/>
                </a:cubicBezTo>
                <a:cubicBezTo>
                  <a:pt x="297" y="106"/>
                  <a:pt x="297" y="107"/>
                  <a:pt x="298" y="107"/>
                </a:cubicBezTo>
                <a:cubicBezTo>
                  <a:pt x="298" y="106"/>
                  <a:pt x="297" y="106"/>
                  <a:pt x="298" y="106"/>
                </a:cubicBezTo>
                <a:cubicBezTo>
                  <a:pt x="298" y="105"/>
                  <a:pt x="298" y="105"/>
                  <a:pt x="298" y="106"/>
                </a:cubicBezTo>
                <a:cubicBezTo>
                  <a:pt x="297" y="105"/>
                  <a:pt x="298" y="105"/>
                  <a:pt x="297" y="105"/>
                </a:cubicBezTo>
                <a:cubicBezTo>
                  <a:pt x="297" y="105"/>
                  <a:pt x="298" y="105"/>
                  <a:pt x="298" y="105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298" y="105"/>
                  <a:pt x="299" y="105"/>
                  <a:pt x="299" y="106"/>
                </a:cubicBezTo>
                <a:cubicBezTo>
                  <a:pt x="298" y="106"/>
                  <a:pt x="298" y="106"/>
                  <a:pt x="298" y="107"/>
                </a:cubicBezTo>
                <a:cubicBezTo>
                  <a:pt x="298" y="107"/>
                  <a:pt x="297" y="107"/>
                  <a:pt x="297" y="107"/>
                </a:cubicBezTo>
                <a:close/>
                <a:moveTo>
                  <a:pt x="298" y="109"/>
                </a:moveTo>
                <a:cubicBezTo>
                  <a:pt x="298" y="109"/>
                  <a:pt x="298" y="108"/>
                  <a:pt x="298" y="108"/>
                </a:cubicBezTo>
                <a:cubicBezTo>
                  <a:pt x="298" y="108"/>
                  <a:pt x="298" y="108"/>
                  <a:pt x="298" y="108"/>
                </a:cubicBezTo>
                <a:cubicBezTo>
                  <a:pt x="298" y="108"/>
                  <a:pt x="298" y="109"/>
                  <a:pt x="298" y="109"/>
                </a:cubicBezTo>
                <a:close/>
                <a:moveTo>
                  <a:pt x="300" y="105"/>
                </a:moveTo>
                <a:cubicBezTo>
                  <a:pt x="301" y="105"/>
                  <a:pt x="303" y="106"/>
                  <a:pt x="302" y="108"/>
                </a:cubicBezTo>
                <a:cubicBezTo>
                  <a:pt x="301" y="107"/>
                  <a:pt x="302" y="107"/>
                  <a:pt x="301" y="107"/>
                </a:cubicBezTo>
                <a:cubicBezTo>
                  <a:pt x="301" y="107"/>
                  <a:pt x="301" y="107"/>
                  <a:pt x="302" y="107"/>
                </a:cubicBezTo>
                <a:cubicBezTo>
                  <a:pt x="302" y="107"/>
                  <a:pt x="301" y="106"/>
                  <a:pt x="301" y="106"/>
                </a:cubicBezTo>
                <a:cubicBezTo>
                  <a:pt x="301" y="106"/>
                  <a:pt x="301" y="107"/>
                  <a:pt x="301" y="107"/>
                </a:cubicBezTo>
                <a:cubicBezTo>
                  <a:pt x="300" y="107"/>
                  <a:pt x="300" y="106"/>
                  <a:pt x="300" y="107"/>
                </a:cubicBezTo>
                <a:cubicBezTo>
                  <a:pt x="300" y="106"/>
                  <a:pt x="300" y="105"/>
                  <a:pt x="300" y="105"/>
                </a:cubicBezTo>
                <a:close/>
                <a:moveTo>
                  <a:pt x="300" y="108"/>
                </a:moveTo>
                <a:cubicBezTo>
                  <a:pt x="300" y="107"/>
                  <a:pt x="300" y="107"/>
                  <a:pt x="300" y="107"/>
                </a:cubicBezTo>
                <a:cubicBezTo>
                  <a:pt x="301" y="108"/>
                  <a:pt x="300" y="108"/>
                  <a:pt x="300" y="108"/>
                </a:cubicBezTo>
                <a:close/>
                <a:moveTo>
                  <a:pt x="277" y="144"/>
                </a:moveTo>
                <a:cubicBezTo>
                  <a:pt x="278" y="145"/>
                  <a:pt x="279" y="144"/>
                  <a:pt x="280" y="145"/>
                </a:cubicBezTo>
                <a:cubicBezTo>
                  <a:pt x="279" y="145"/>
                  <a:pt x="278" y="145"/>
                  <a:pt x="277" y="144"/>
                </a:cubicBezTo>
                <a:close/>
                <a:moveTo>
                  <a:pt x="301" y="107"/>
                </a:moveTo>
                <a:cubicBezTo>
                  <a:pt x="301" y="108"/>
                  <a:pt x="302" y="108"/>
                  <a:pt x="302" y="108"/>
                </a:cubicBezTo>
                <a:cubicBezTo>
                  <a:pt x="302" y="108"/>
                  <a:pt x="301" y="108"/>
                  <a:pt x="301" y="107"/>
                </a:cubicBezTo>
                <a:close/>
                <a:moveTo>
                  <a:pt x="303" y="113"/>
                </a:moveTo>
                <a:cubicBezTo>
                  <a:pt x="303" y="113"/>
                  <a:pt x="303" y="113"/>
                  <a:pt x="303" y="113"/>
                </a:cubicBezTo>
                <a:cubicBezTo>
                  <a:pt x="303" y="114"/>
                  <a:pt x="303" y="114"/>
                  <a:pt x="303" y="114"/>
                </a:cubicBezTo>
                <a:cubicBezTo>
                  <a:pt x="303" y="113"/>
                  <a:pt x="303" y="113"/>
                  <a:pt x="303" y="113"/>
                </a:cubicBezTo>
                <a:close/>
                <a:moveTo>
                  <a:pt x="302" y="115"/>
                </a:moveTo>
                <a:cubicBezTo>
                  <a:pt x="302" y="115"/>
                  <a:pt x="302" y="114"/>
                  <a:pt x="302" y="114"/>
                </a:cubicBezTo>
                <a:cubicBezTo>
                  <a:pt x="302" y="114"/>
                  <a:pt x="302" y="114"/>
                  <a:pt x="302" y="114"/>
                </a:cubicBezTo>
                <a:cubicBezTo>
                  <a:pt x="303" y="114"/>
                  <a:pt x="303" y="115"/>
                  <a:pt x="302" y="115"/>
                </a:cubicBezTo>
                <a:close/>
                <a:moveTo>
                  <a:pt x="305" y="109"/>
                </a:moveTo>
                <a:cubicBezTo>
                  <a:pt x="306" y="109"/>
                  <a:pt x="306" y="110"/>
                  <a:pt x="306" y="110"/>
                </a:cubicBezTo>
                <a:cubicBezTo>
                  <a:pt x="306" y="110"/>
                  <a:pt x="306" y="109"/>
                  <a:pt x="307" y="109"/>
                </a:cubicBezTo>
                <a:cubicBezTo>
                  <a:pt x="307" y="109"/>
                  <a:pt x="307" y="110"/>
                  <a:pt x="307" y="110"/>
                </a:cubicBezTo>
                <a:cubicBezTo>
                  <a:pt x="306" y="110"/>
                  <a:pt x="306" y="110"/>
                  <a:pt x="305" y="109"/>
                </a:cubicBezTo>
                <a:close/>
                <a:moveTo>
                  <a:pt x="307" y="109"/>
                </a:moveTo>
                <a:cubicBezTo>
                  <a:pt x="308" y="109"/>
                  <a:pt x="308" y="110"/>
                  <a:pt x="308" y="110"/>
                </a:cubicBezTo>
                <a:cubicBezTo>
                  <a:pt x="308" y="110"/>
                  <a:pt x="307" y="110"/>
                  <a:pt x="307" y="109"/>
                </a:cubicBezTo>
                <a:close/>
                <a:moveTo>
                  <a:pt x="308" y="109"/>
                </a:moveTo>
                <a:cubicBezTo>
                  <a:pt x="308" y="108"/>
                  <a:pt x="309" y="109"/>
                  <a:pt x="309" y="110"/>
                </a:cubicBezTo>
                <a:cubicBezTo>
                  <a:pt x="308" y="110"/>
                  <a:pt x="308" y="109"/>
                  <a:pt x="308" y="109"/>
                </a:cubicBezTo>
                <a:close/>
                <a:moveTo>
                  <a:pt x="310" y="109"/>
                </a:moveTo>
                <a:cubicBezTo>
                  <a:pt x="311" y="109"/>
                  <a:pt x="311" y="109"/>
                  <a:pt x="311" y="109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11" y="109"/>
                  <a:pt x="311" y="109"/>
                  <a:pt x="310" y="109"/>
                </a:cubicBezTo>
                <a:close/>
                <a:moveTo>
                  <a:pt x="310" y="111"/>
                </a:moveTo>
                <a:cubicBezTo>
                  <a:pt x="310" y="111"/>
                  <a:pt x="310" y="111"/>
                  <a:pt x="310" y="112"/>
                </a:cubicBezTo>
                <a:cubicBezTo>
                  <a:pt x="310" y="112"/>
                  <a:pt x="309" y="111"/>
                  <a:pt x="310" y="111"/>
                </a:cubicBezTo>
                <a:close/>
                <a:moveTo>
                  <a:pt x="309" y="113"/>
                </a:moveTo>
                <a:cubicBezTo>
                  <a:pt x="310" y="113"/>
                  <a:pt x="310" y="113"/>
                  <a:pt x="310" y="114"/>
                </a:cubicBezTo>
                <a:cubicBezTo>
                  <a:pt x="310" y="113"/>
                  <a:pt x="309" y="113"/>
                  <a:pt x="309" y="113"/>
                </a:cubicBezTo>
                <a:close/>
                <a:moveTo>
                  <a:pt x="320" y="126"/>
                </a:moveTo>
                <a:cubicBezTo>
                  <a:pt x="319" y="127"/>
                  <a:pt x="319" y="127"/>
                  <a:pt x="319" y="127"/>
                </a:cubicBezTo>
                <a:cubicBezTo>
                  <a:pt x="319" y="127"/>
                  <a:pt x="319" y="126"/>
                  <a:pt x="319" y="126"/>
                </a:cubicBezTo>
                <a:cubicBezTo>
                  <a:pt x="319" y="126"/>
                  <a:pt x="319" y="126"/>
                  <a:pt x="318" y="126"/>
                </a:cubicBezTo>
                <a:cubicBezTo>
                  <a:pt x="319" y="126"/>
                  <a:pt x="319" y="126"/>
                  <a:pt x="320" y="126"/>
                </a:cubicBezTo>
                <a:close/>
                <a:moveTo>
                  <a:pt x="318" y="126"/>
                </a:moveTo>
                <a:cubicBezTo>
                  <a:pt x="318" y="126"/>
                  <a:pt x="318" y="127"/>
                  <a:pt x="318" y="127"/>
                </a:cubicBezTo>
                <a:cubicBezTo>
                  <a:pt x="318" y="128"/>
                  <a:pt x="318" y="127"/>
                  <a:pt x="319" y="127"/>
                </a:cubicBezTo>
                <a:cubicBezTo>
                  <a:pt x="319" y="128"/>
                  <a:pt x="319" y="128"/>
                  <a:pt x="319" y="129"/>
                </a:cubicBezTo>
                <a:cubicBezTo>
                  <a:pt x="319" y="129"/>
                  <a:pt x="318" y="129"/>
                  <a:pt x="318" y="128"/>
                </a:cubicBezTo>
                <a:cubicBezTo>
                  <a:pt x="318" y="128"/>
                  <a:pt x="318" y="128"/>
                  <a:pt x="318" y="128"/>
                </a:cubicBezTo>
                <a:cubicBezTo>
                  <a:pt x="319" y="128"/>
                  <a:pt x="318" y="128"/>
                  <a:pt x="317" y="127"/>
                </a:cubicBezTo>
                <a:cubicBezTo>
                  <a:pt x="317" y="127"/>
                  <a:pt x="317" y="127"/>
                  <a:pt x="317" y="127"/>
                </a:cubicBezTo>
                <a:cubicBezTo>
                  <a:pt x="317" y="127"/>
                  <a:pt x="318" y="127"/>
                  <a:pt x="317" y="126"/>
                </a:cubicBezTo>
                <a:cubicBezTo>
                  <a:pt x="318" y="126"/>
                  <a:pt x="318" y="126"/>
                  <a:pt x="318" y="126"/>
                </a:cubicBezTo>
                <a:close/>
                <a:moveTo>
                  <a:pt x="317" y="128"/>
                </a:moveTo>
                <a:cubicBezTo>
                  <a:pt x="317" y="128"/>
                  <a:pt x="317" y="128"/>
                  <a:pt x="317" y="128"/>
                </a:cubicBezTo>
                <a:cubicBezTo>
                  <a:pt x="317" y="129"/>
                  <a:pt x="316" y="128"/>
                  <a:pt x="316" y="129"/>
                </a:cubicBezTo>
                <a:cubicBezTo>
                  <a:pt x="316" y="129"/>
                  <a:pt x="316" y="129"/>
                  <a:pt x="316" y="128"/>
                </a:cubicBezTo>
                <a:cubicBezTo>
                  <a:pt x="316" y="128"/>
                  <a:pt x="317" y="128"/>
                  <a:pt x="317" y="128"/>
                </a:cubicBezTo>
                <a:close/>
                <a:moveTo>
                  <a:pt x="318" y="124"/>
                </a:moveTo>
                <a:cubicBezTo>
                  <a:pt x="318" y="124"/>
                  <a:pt x="318" y="124"/>
                  <a:pt x="318" y="124"/>
                </a:cubicBezTo>
                <a:cubicBezTo>
                  <a:pt x="318" y="125"/>
                  <a:pt x="317" y="124"/>
                  <a:pt x="317" y="125"/>
                </a:cubicBezTo>
                <a:cubicBezTo>
                  <a:pt x="318" y="125"/>
                  <a:pt x="318" y="124"/>
                  <a:pt x="318" y="125"/>
                </a:cubicBezTo>
                <a:cubicBezTo>
                  <a:pt x="318" y="125"/>
                  <a:pt x="318" y="125"/>
                  <a:pt x="317" y="126"/>
                </a:cubicBezTo>
                <a:cubicBezTo>
                  <a:pt x="317" y="126"/>
                  <a:pt x="317" y="125"/>
                  <a:pt x="317" y="125"/>
                </a:cubicBezTo>
                <a:cubicBezTo>
                  <a:pt x="317" y="125"/>
                  <a:pt x="317" y="125"/>
                  <a:pt x="317" y="125"/>
                </a:cubicBezTo>
                <a:cubicBezTo>
                  <a:pt x="317" y="125"/>
                  <a:pt x="316" y="125"/>
                  <a:pt x="316" y="124"/>
                </a:cubicBezTo>
                <a:cubicBezTo>
                  <a:pt x="316" y="124"/>
                  <a:pt x="316" y="124"/>
                  <a:pt x="316" y="124"/>
                </a:cubicBezTo>
                <a:cubicBezTo>
                  <a:pt x="317" y="125"/>
                  <a:pt x="317" y="124"/>
                  <a:pt x="318" y="124"/>
                </a:cubicBezTo>
                <a:close/>
                <a:moveTo>
                  <a:pt x="311" y="132"/>
                </a:moveTo>
                <a:cubicBezTo>
                  <a:pt x="311" y="132"/>
                  <a:pt x="311" y="132"/>
                  <a:pt x="311" y="132"/>
                </a:cubicBezTo>
                <a:cubicBezTo>
                  <a:pt x="312" y="132"/>
                  <a:pt x="312" y="132"/>
                  <a:pt x="312" y="132"/>
                </a:cubicBezTo>
                <a:cubicBezTo>
                  <a:pt x="311" y="132"/>
                  <a:pt x="311" y="133"/>
                  <a:pt x="312" y="133"/>
                </a:cubicBezTo>
                <a:cubicBezTo>
                  <a:pt x="311" y="133"/>
                  <a:pt x="310" y="133"/>
                  <a:pt x="311" y="132"/>
                </a:cubicBezTo>
                <a:cubicBezTo>
                  <a:pt x="311" y="132"/>
                  <a:pt x="311" y="133"/>
                  <a:pt x="311" y="132"/>
                </a:cubicBezTo>
                <a:close/>
                <a:moveTo>
                  <a:pt x="319" y="121"/>
                </a:moveTo>
                <a:cubicBezTo>
                  <a:pt x="319" y="121"/>
                  <a:pt x="318" y="120"/>
                  <a:pt x="318" y="120"/>
                </a:cubicBezTo>
                <a:cubicBezTo>
                  <a:pt x="319" y="120"/>
                  <a:pt x="319" y="121"/>
                  <a:pt x="319" y="121"/>
                </a:cubicBezTo>
                <a:close/>
                <a:moveTo>
                  <a:pt x="317" y="123"/>
                </a:moveTo>
                <a:cubicBezTo>
                  <a:pt x="316" y="123"/>
                  <a:pt x="316" y="122"/>
                  <a:pt x="315" y="122"/>
                </a:cubicBezTo>
                <a:cubicBezTo>
                  <a:pt x="316" y="122"/>
                  <a:pt x="316" y="121"/>
                  <a:pt x="316" y="122"/>
                </a:cubicBezTo>
                <a:cubicBezTo>
                  <a:pt x="316" y="121"/>
                  <a:pt x="315" y="121"/>
                  <a:pt x="316" y="121"/>
                </a:cubicBezTo>
                <a:cubicBezTo>
                  <a:pt x="316" y="121"/>
                  <a:pt x="316" y="121"/>
                  <a:pt x="316" y="121"/>
                </a:cubicBezTo>
                <a:cubicBezTo>
                  <a:pt x="316" y="122"/>
                  <a:pt x="317" y="122"/>
                  <a:pt x="317" y="123"/>
                </a:cubicBezTo>
                <a:close/>
                <a:moveTo>
                  <a:pt x="312" y="127"/>
                </a:moveTo>
                <a:cubicBezTo>
                  <a:pt x="312" y="127"/>
                  <a:pt x="312" y="127"/>
                  <a:pt x="312" y="127"/>
                </a:cubicBezTo>
                <a:cubicBezTo>
                  <a:pt x="312" y="126"/>
                  <a:pt x="312" y="126"/>
                  <a:pt x="312" y="126"/>
                </a:cubicBezTo>
                <a:cubicBezTo>
                  <a:pt x="312" y="126"/>
                  <a:pt x="313" y="126"/>
                  <a:pt x="313" y="126"/>
                </a:cubicBezTo>
                <a:cubicBezTo>
                  <a:pt x="313" y="127"/>
                  <a:pt x="313" y="126"/>
                  <a:pt x="312" y="126"/>
                </a:cubicBezTo>
                <a:cubicBezTo>
                  <a:pt x="312" y="127"/>
                  <a:pt x="313" y="127"/>
                  <a:pt x="312" y="127"/>
                </a:cubicBezTo>
                <a:close/>
                <a:moveTo>
                  <a:pt x="312" y="129"/>
                </a:moveTo>
                <a:cubicBezTo>
                  <a:pt x="312" y="129"/>
                  <a:pt x="312" y="128"/>
                  <a:pt x="312" y="128"/>
                </a:cubicBezTo>
                <a:cubicBezTo>
                  <a:pt x="312" y="128"/>
                  <a:pt x="313" y="128"/>
                  <a:pt x="312" y="129"/>
                </a:cubicBezTo>
                <a:close/>
                <a:moveTo>
                  <a:pt x="317" y="119"/>
                </a:moveTo>
                <a:cubicBezTo>
                  <a:pt x="317" y="120"/>
                  <a:pt x="317" y="120"/>
                  <a:pt x="316" y="120"/>
                </a:cubicBezTo>
                <a:cubicBezTo>
                  <a:pt x="317" y="119"/>
                  <a:pt x="317" y="119"/>
                  <a:pt x="317" y="119"/>
                </a:cubicBezTo>
                <a:close/>
                <a:moveTo>
                  <a:pt x="317" y="117"/>
                </a:moveTo>
                <a:cubicBezTo>
                  <a:pt x="317" y="117"/>
                  <a:pt x="317" y="118"/>
                  <a:pt x="317" y="118"/>
                </a:cubicBezTo>
                <a:cubicBezTo>
                  <a:pt x="317" y="118"/>
                  <a:pt x="317" y="118"/>
                  <a:pt x="317" y="118"/>
                </a:cubicBezTo>
                <a:cubicBezTo>
                  <a:pt x="317" y="118"/>
                  <a:pt x="316" y="117"/>
                  <a:pt x="317" y="117"/>
                </a:cubicBezTo>
                <a:close/>
                <a:moveTo>
                  <a:pt x="315" y="120"/>
                </a:moveTo>
                <a:cubicBezTo>
                  <a:pt x="315" y="120"/>
                  <a:pt x="314" y="120"/>
                  <a:pt x="315" y="119"/>
                </a:cubicBezTo>
                <a:cubicBezTo>
                  <a:pt x="315" y="119"/>
                  <a:pt x="316" y="120"/>
                  <a:pt x="315" y="120"/>
                </a:cubicBezTo>
                <a:close/>
                <a:moveTo>
                  <a:pt x="319" y="112"/>
                </a:moveTo>
                <a:cubicBezTo>
                  <a:pt x="319" y="113"/>
                  <a:pt x="319" y="113"/>
                  <a:pt x="319" y="113"/>
                </a:cubicBezTo>
                <a:cubicBezTo>
                  <a:pt x="319" y="113"/>
                  <a:pt x="319" y="113"/>
                  <a:pt x="319" y="113"/>
                </a:cubicBezTo>
                <a:cubicBezTo>
                  <a:pt x="318" y="113"/>
                  <a:pt x="318" y="113"/>
                  <a:pt x="319" y="112"/>
                </a:cubicBezTo>
                <a:close/>
                <a:moveTo>
                  <a:pt x="314" y="110"/>
                </a:moveTo>
                <a:cubicBezTo>
                  <a:pt x="314" y="110"/>
                  <a:pt x="315" y="110"/>
                  <a:pt x="315" y="111"/>
                </a:cubicBezTo>
                <a:cubicBezTo>
                  <a:pt x="315" y="111"/>
                  <a:pt x="314" y="111"/>
                  <a:pt x="314" y="110"/>
                </a:cubicBezTo>
                <a:close/>
                <a:moveTo>
                  <a:pt x="295" y="144"/>
                </a:moveTo>
                <a:cubicBezTo>
                  <a:pt x="296" y="144"/>
                  <a:pt x="296" y="144"/>
                  <a:pt x="296" y="144"/>
                </a:cubicBezTo>
                <a:cubicBezTo>
                  <a:pt x="297" y="144"/>
                  <a:pt x="296" y="144"/>
                  <a:pt x="295" y="144"/>
                </a:cubicBezTo>
                <a:close/>
                <a:moveTo>
                  <a:pt x="314" y="115"/>
                </a:moveTo>
                <a:cubicBezTo>
                  <a:pt x="314" y="115"/>
                  <a:pt x="315" y="115"/>
                  <a:pt x="314" y="115"/>
                </a:cubicBezTo>
                <a:cubicBezTo>
                  <a:pt x="314" y="115"/>
                  <a:pt x="315" y="115"/>
                  <a:pt x="315" y="115"/>
                </a:cubicBezTo>
                <a:cubicBezTo>
                  <a:pt x="315" y="115"/>
                  <a:pt x="315" y="116"/>
                  <a:pt x="315" y="116"/>
                </a:cubicBezTo>
                <a:cubicBezTo>
                  <a:pt x="314" y="116"/>
                  <a:pt x="314" y="116"/>
                  <a:pt x="314" y="115"/>
                </a:cubicBezTo>
                <a:close/>
                <a:moveTo>
                  <a:pt x="316" y="112"/>
                </a:moveTo>
                <a:cubicBezTo>
                  <a:pt x="316" y="113"/>
                  <a:pt x="316" y="114"/>
                  <a:pt x="316" y="115"/>
                </a:cubicBezTo>
                <a:cubicBezTo>
                  <a:pt x="315" y="114"/>
                  <a:pt x="315" y="114"/>
                  <a:pt x="314" y="113"/>
                </a:cubicBezTo>
                <a:cubicBezTo>
                  <a:pt x="314" y="113"/>
                  <a:pt x="314" y="113"/>
                  <a:pt x="314" y="113"/>
                </a:cubicBezTo>
                <a:cubicBezTo>
                  <a:pt x="314" y="113"/>
                  <a:pt x="314" y="113"/>
                  <a:pt x="313" y="113"/>
                </a:cubicBezTo>
                <a:cubicBezTo>
                  <a:pt x="313" y="113"/>
                  <a:pt x="313" y="112"/>
                  <a:pt x="312" y="112"/>
                </a:cubicBezTo>
                <a:cubicBezTo>
                  <a:pt x="312" y="111"/>
                  <a:pt x="313" y="111"/>
                  <a:pt x="312" y="111"/>
                </a:cubicBezTo>
                <a:cubicBezTo>
                  <a:pt x="313" y="111"/>
                  <a:pt x="314" y="112"/>
                  <a:pt x="314" y="112"/>
                </a:cubicBezTo>
                <a:cubicBezTo>
                  <a:pt x="315" y="112"/>
                  <a:pt x="315" y="112"/>
                  <a:pt x="315" y="112"/>
                </a:cubicBezTo>
                <a:cubicBezTo>
                  <a:pt x="315" y="112"/>
                  <a:pt x="315" y="112"/>
                  <a:pt x="315" y="113"/>
                </a:cubicBezTo>
                <a:cubicBezTo>
                  <a:pt x="315" y="113"/>
                  <a:pt x="315" y="113"/>
                  <a:pt x="315" y="113"/>
                </a:cubicBezTo>
                <a:cubicBezTo>
                  <a:pt x="315" y="113"/>
                  <a:pt x="315" y="112"/>
                  <a:pt x="316" y="112"/>
                </a:cubicBezTo>
                <a:cubicBezTo>
                  <a:pt x="316" y="112"/>
                  <a:pt x="315" y="111"/>
                  <a:pt x="315" y="111"/>
                </a:cubicBezTo>
                <a:cubicBezTo>
                  <a:pt x="316" y="111"/>
                  <a:pt x="316" y="112"/>
                  <a:pt x="317" y="112"/>
                </a:cubicBezTo>
                <a:cubicBezTo>
                  <a:pt x="317" y="112"/>
                  <a:pt x="317" y="113"/>
                  <a:pt x="317" y="113"/>
                </a:cubicBezTo>
                <a:cubicBezTo>
                  <a:pt x="317" y="113"/>
                  <a:pt x="316" y="112"/>
                  <a:pt x="316" y="112"/>
                </a:cubicBezTo>
                <a:close/>
                <a:moveTo>
                  <a:pt x="316" y="115"/>
                </a:moveTo>
                <a:cubicBezTo>
                  <a:pt x="317" y="115"/>
                  <a:pt x="317" y="115"/>
                  <a:pt x="317" y="115"/>
                </a:cubicBezTo>
                <a:cubicBezTo>
                  <a:pt x="317" y="115"/>
                  <a:pt x="318" y="114"/>
                  <a:pt x="318" y="114"/>
                </a:cubicBezTo>
                <a:cubicBezTo>
                  <a:pt x="319" y="115"/>
                  <a:pt x="317" y="115"/>
                  <a:pt x="317" y="116"/>
                </a:cubicBezTo>
                <a:cubicBezTo>
                  <a:pt x="316" y="116"/>
                  <a:pt x="316" y="115"/>
                  <a:pt x="316" y="115"/>
                </a:cubicBezTo>
                <a:close/>
                <a:moveTo>
                  <a:pt x="314" y="121"/>
                </a:moveTo>
                <a:cubicBezTo>
                  <a:pt x="313" y="120"/>
                  <a:pt x="314" y="121"/>
                  <a:pt x="314" y="120"/>
                </a:cubicBezTo>
                <a:cubicBezTo>
                  <a:pt x="315" y="120"/>
                  <a:pt x="315" y="121"/>
                  <a:pt x="315" y="121"/>
                </a:cubicBezTo>
                <a:cubicBezTo>
                  <a:pt x="314" y="122"/>
                  <a:pt x="314" y="120"/>
                  <a:pt x="314" y="121"/>
                </a:cubicBezTo>
                <a:close/>
                <a:moveTo>
                  <a:pt x="312" y="124"/>
                </a:moveTo>
                <a:cubicBezTo>
                  <a:pt x="312" y="125"/>
                  <a:pt x="312" y="125"/>
                  <a:pt x="312" y="125"/>
                </a:cubicBezTo>
                <a:cubicBezTo>
                  <a:pt x="311" y="125"/>
                  <a:pt x="312" y="124"/>
                  <a:pt x="312" y="124"/>
                </a:cubicBezTo>
                <a:close/>
                <a:moveTo>
                  <a:pt x="305" y="136"/>
                </a:moveTo>
                <a:cubicBezTo>
                  <a:pt x="305" y="135"/>
                  <a:pt x="306" y="136"/>
                  <a:pt x="306" y="135"/>
                </a:cubicBezTo>
                <a:cubicBezTo>
                  <a:pt x="306" y="135"/>
                  <a:pt x="306" y="136"/>
                  <a:pt x="305" y="136"/>
                </a:cubicBezTo>
                <a:close/>
                <a:moveTo>
                  <a:pt x="311" y="128"/>
                </a:moveTo>
                <a:cubicBezTo>
                  <a:pt x="311" y="129"/>
                  <a:pt x="311" y="129"/>
                  <a:pt x="311" y="129"/>
                </a:cubicBezTo>
                <a:cubicBezTo>
                  <a:pt x="310" y="130"/>
                  <a:pt x="310" y="128"/>
                  <a:pt x="311" y="128"/>
                </a:cubicBezTo>
                <a:close/>
                <a:moveTo>
                  <a:pt x="307" y="135"/>
                </a:moveTo>
                <a:cubicBezTo>
                  <a:pt x="307" y="135"/>
                  <a:pt x="307" y="135"/>
                  <a:pt x="308" y="135"/>
                </a:cubicBezTo>
                <a:cubicBezTo>
                  <a:pt x="308" y="135"/>
                  <a:pt x="308" y="135"/>
                  <a:pt x="308" y="135"/>
                </a:cubicBezTo>
                <a:cubicBezTo>
                  <a:pt x="308" y="135"/>
                  <a:pt x="307" y="135"/>
                  <a:pt x="307" y="135"/>
                </a:cubicBezTo>
                <a:close/>
                <a:moveTo>
                  <a:pt x="307" y="136"/>
                </a:moveTo>
                <a:cubicBezTo>
                  <a:pt x="308" y="136"/>
                  <a:pt x="308" y="137"/>
                  <a:pt x="308" y="137"/>
                </a:cubicBezTo>
                <a:cubicBezTo>
                  <a:pt x="307" y="137"/>
                  <a:pt x="307" y="137"/>
                  <a:pt x="307" y="136"/>
                </a:cubicBezTo>
                <a:close/>
                <a:moveTo>
                  <a:pt x="310" y="135"/>
                </a:moveTo>
                <a:cubicBezTo>
                  <a:pt x="309" y="135"/>
                  <a:pt x="309" y="135"/>
                  <a:pt x="309" y="135"/>
                </a:cubicBezTo>
                <a:cubicBezTo>
                  <a:pt x="310" y="134"/>
                  <a:pt x="310" y="135"/>
                  <a:pt x="310" y="134"/>
                </a:cubicBezTo>
                <a:cubicBezTo>
                  <a:pt x="311" y="135"/>
                  <a:pt x="310" y="135"/>
                  <a:pt x="310" y="135"/>
                </a:cubicBezTo>
                <a:close/>
                <a:moveTo>
                  <a:pt x="312" y="133"/>
                </a:moveTo>
                <a:cubicBezTo>
                  <a:pt x="312" y="133"/>
                  <a:pt x="312" y="133"/>
                  <a:pt x="312" y="132"/>
                </a:cubicBezTo>
                <a:cubicBezTo>
                  <a:pt x="312" y="132"/>
                  <a:pt x="313" y="133"/>
                  <a:pt x="312" y="133"/>
                </a:cubicBezTo>
                <a:close/>
                <a:moveTo>
                  <a:pt x="137" y="98"/>
                </a:moveTo>
                <a:cubicBezTo>
                  <a:pt x="137" y="98"/>
                  <a:pt x="137" y="98"/>
                  <a:pt x="137" y="99"/>
                </a:cubicBezTo>
                <a:cubicBezTo>
                  <a:pt x="137" y="98"/>
                  <a:pt x="138" y="98"/>
                  <a:pt x="137" y="98"/>
                </a:cubicBezTo>
                <a:close/>
                <a:moveTo>
                  <a:pt x="137" y="99"/>
                </a:moveTo>
                <a:cubicBezTo>
                  <a:pt x="137" y="99"/>
                  <a:pt x="137" y="99"/>
                  <a:pt x="137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37" y="99"/>
                  <a:pt x="137" y="99"/>
                  <a:pt x="137" y="99"/>
                </a:cubicBezTo>
                <a:close/>
                <a:moveTo>
                  <a:pt x="285" y="93"/>
                </a:moveTo>
                <a:cubicBezTo>
                  <a:pt x="285" y="93"/>
                  <a:pt x="285" y="92"/>
                  <a:pt x="285" y="93"/>
                </a:cubicBezTo>
                <a:cubicBezTo>
                  <a:pt x="285" y="93"/>
                  <a:pt x="286" y="94"/>
                  <a:pt x="286" y="94"/>
                </a:cubicBezTo>
                <a:cubicBezTo>
                  <a:pt x="286" y="93"/>
                  <a:pt x="287" y="92"/>
                  <a:pt x="287" y="92"/>
                </a:cubicBezTo>
                <a:cubicBezTo>
                  <a:pt x="287" y="91"/>
                  <a:pt x="287" y="92"/>
                  <a:pt x="286" y="92"/>
                </a:cubicBezTo>
                <a:cubicBezTo>
                  <a:pt x="286" y="92"/>
                  <a:pt x="286" y="92"/>
                  <a:pt x="286" y="93"/>
                </a:cubicBezTo>
                <a:cubicBezTo>
                  <a:pt x="286" y="92"/>
                  <a:pt x="286" y="93"/>
                  <a:pt x="286" y="93"/>
                </a:cubicBezTo>
                <a:cubicBezTo>
                  <a:pt x="285" y="92"/>
                  <a:pt x="285" y="92"/>
                  <a:pt x="284" y="92"/>
                </a:cubicBezTo>
                <a:cubicBezTo>
                  <a:pt x="284" y="92"/>
                  <a:pt x="285" y="93"/>
                  <a:pt x="285" y="93"/>
                </a:cubicBezTo>
                <a:close/>
                <a:moveTo>
                  <a:pt x="269" y="83"/>
                </a:moveTo>
                <a:cubicBezTo>
                  <a:pt x="270" y="83"/>
                  <a:pt x="270" y="82"/>
                  <a:pt x="270" y="82"/>
                </a:cubicBezTo>
                <a:cubicBezTo>
                  <a:pt x="269" y="82"/>
                  <a:pt x="269" y="82"/>
                  <a:pt x="269" y="82"/>
                </a:cubicBezTo>
                <a:cubicBezTo>
                  <a:pt x="269" y="82"/>
                  <a:pt x="268" y="83"/>
                  <a:pt x="268" y="83"/>
                </a:cubicBezTo>
                <a:cubicBezTo>
                  <a:pt x="269" y="83"/>
                  <a:pt x="269" y="83"/>
                  <a:pt x="270" y="83"/>
                </a:cubicBezTo>
                <a:cubicBezTo>
                  <a:pt x="270" y="83"/>
                  <a:pt x="270" y="83"/>
                  <a:pt x="269" y="83"/>
                </a:cubicBezTo>
                <a:close/>
                <a:moveTo>
                  <a:pt x="255" y="78"/>
                </a:moveTo>
                <a:cubicBezTo>
                  <a:pt x="255" y="78"/>
                  <a:pt x="255" y="79"/>
                  <a:pt x="256" y="79"/>
                </a:cubicBezTo>
                <a:cubicBezTo>
                  <a:pt x="256" y="79"/>
                  <a:pt x="257" y="79"/>
                  <a:pt x="258" y="80"/>
                </a:cubicBezTo>
                <a:cubicBezTo>
                  <a:pt x="258" y="80"/>
                  <a:pt x="258" y="79"/>
                  <a:pt x="259" y="80"/>
                </a:cubicBezTo>
                <a:cubicBezTo>
                  <a:pt x="258" y="80"/>
                  <a:pt x="259" y="80"/>
                  <a:pt x="259" y="80"/>
                </a:cubicBezTo>
                <a:cubicBezTo>
                  <a:pt x="258" y="79"/>
                  <a:pt x="259" y="79"/>
                  <a:pt x="259" y="79"/>
                </a:cubicBezTo>
                <a:cubicBezTo>
                  <a:pt x="258" y="80"/>
                  <a:pt x="257" y="79"/>
                  <a:pt x="256" y="79"/>
                </a:cubicBezTo>
                <a:cubicBezTo>
                  <a:pt x="256" y="79"/>
                  <a:pt x="257" y="78"/>
                  <a:pt x="257" y="78"/>
                </a:cubicBezTo>
                <a:cubicBezTo>
                  <a:pt x="256" y="78"/>
                  <a:pt x="256" y="77"/>
                  <a:pt x="256" y="78"/>
                </a:cubicBezTo>
                <a:cubicBezTo>
                  <a:pt x="256" y="78"/>
                  <a:pt x="257" y="78"/>
                  <a:pt x="256" y="79"/>
                </a:cubicBezTo>
                <a:cubicBezTo>
                  <a:pt x="256" y="79"/>
                  <a:pt x="256" y="78"/>
                  <a:pt x="255" y="78"/>
                </a:cubicBezTo>
                <a:close/>
                <a:moveTo>
                  <a:pt x="326" y="123"/>
                </a:moveTo>
                <a:cubicBezTo>
                  <a:pt x="327" y="124"/>
                  <a:pt x="327" y="123"/>
                  <a:pt x="328" y="123"/>
                </a:cubicBezTo>
                <a:cubicBezTo>
                  <a:pt x="328" y="123"/>
                  <a:pt x="328" y="122"/>
                  <a:pt x="329" y="122"/>
                </a:cubicBezTo>
                <a:cubicBezTo>
                  <a:pt x="329" y="122"/>
                  <a:pt x="329" y="121"/>
                  <a:pt x="328" y="120"/>
                </a:cubicBezTo>
                <a:cubicBezTo>
                  <a:pt x="328" y="122"/>
                  <a:pt x="328" y="122"/>
                  <a:pt x="327" y="123"/>
                </a:cubicBezTo>
                <a:cubicBezTo>
                  <a:pt x="327" y="123"/>
                  <a:pt x="327" y="122"/>
                  <a:pt x="326" y="123"/>
                </a:cubicBezTo>
                <a:cubicBezTo>
                  <a:pt x="326" y="123"/>
                  <a:pt x="326" y="123"/>
                  <a:pt x="326" y="123"/>
                </a:cubicBezTo>
                <a:close/>
                <a:moveTo>
                  <a:pt x="242" y="75"/>
                </a:moveTo>
                <a:cubicBezTo>
                  <a:pt x="243" y="74"/>
                  <a:pt x="243" y="74"/>
                  <a:pt x="243" y="74"/>
                </a:cubicBezTo>
                <a:cubicBezTo>
                  <a:pt x="243" y="74"/>
                  <a:pt x="243" y="74"/>
                  <a:pt x="242" y="74"/>
                </a:cubicBezTo>
                <a:cubicBezTo>
                  <a:pt x="242" y="74"/>
                  <a:pt x="242" y="75"/>
                  <a:pt x="242" y="75"/>
                </a:cubicBezTo>
                <a:close/>
                <a:moveTo>
                  <a:pt x="235" y="74"/>
                </a:moveTo>
                <a:cubicBezTo>
                  <a:pt x="236" y="74"/>
                  <a:pt x="236" y="74"/>
                  <a:pt x="236" y="73"/>
                </a:cubicBezTo>
                <a:cubicBezTo>
                  <a:pt x="236" y="73"/>
                  <a:pt x="235" y="74"/>
                  <a:pt x="235" y="73"/>
                </a:cubicBezTo>
                <a:cubicBezTo>
                  <a:pt x="235" y="74"/>
                  <a:pt x="235" y="74"/>
                  <a:pt x="235" y="74"/>
                </a:cubicBezTo>
                <a:close/>
                <a:moveTo>
                  <a:pt x="319" y="135"/>
                </a:moveTo>
                <a:cubicBezTo>
                  <a:pt x="319" y="135"/>
                  <a:pt x="319" y="135"/>
                  <a:pt x="320" y="136"/>
                </a:cubicBezTo>
                <a:cubicBezTo>
                  <a:pt x="321" y="135"/>
                  <a:pt x="320" y="134"/>
                  <a:pt x="321" y="134"/>
                </a:cubicBezTo>
                <a:cubicBezTo>
                  <a:pt x="320" y="134"/>
                  <a:pt x="320" y="133"/>
                  <a:pt x="320" y="133"/>
                </a:cubicBezTo>
                <a:cubicBezTo>
                  <a:pt x="320" y="133"/>
                  <a:pt x="321" y="133"/>
                  <a:pt x="321" y="133"/>
                </a:cubicBezTo>
                <a:cubicBezTo>
                  <a:pt x="321" y="133"/>
                  <a:pt x="321" y="133"/>
                  <a:pt x="321" y="133"/>
                </a:cubicBezTo>
                <a:cubicBezTo>
                  <a:pt x="320" y="132"/>
                  <a:pt x="320" y="132"/>
                  <a:pt x="319" y="132"/>
                </a:cubicBezTo>
                <a:cubicBezTo>
                  <a:pt x="320" y="132"/>
                  <a:pt x="320" y="133"/>
                  <a:pt x="320" y="134"/>
                </a:cubicBezTo>
                <a:cubicBezTo>
                  <a:pt x="319" y="134"/>
                  <a:pt x="319" y="134"/>
                  <a:pt x="319" y="134"/>
                </a:cubicBezTo>
                <a:cubicBezTo>
                  <a:pt x="319" y="134"/>
                  <a:pt x="318" y="135"/>
                  <a:pt x="318" y="135"/>
                </a:cubicBezTo>
                <a:cubicBezTo>
                  <a:pt x="317" y="135"/>
                  <a:pt x="317" y="136"/>
                  <a:pt x="317" y="136"/>
                </a:cubicBezTo>
                <a:cubicBezTo>
                  <a:pt x="318" y="136"/>
                  <a:pt x="318" y="137"/>
                  <a:pt x="319" y="138"/>
                </a:cubicBezTo>
                <a:cubicBezTo>
                  <a:pt x="319" y="138"/>
                  <a:pt x="320" y="137"/>
                  <a:pt x="319" y="137"/>
                </a:cubicBezTo>
                <a:cubicBezTo>
                  <a:pt x="320" y="138"/>
                  <a:pt x="319" y="137"/>
                  <a:pt x="319" y="137"/>
                </a:cubicBezTo>
                <a:cubicBezTo>
                  <a:pt x="319" y="137"/>
                  <a:pt x="319" y="137"/>
                  <a:pt x="319" y="137"/>
                </a:cubicBezTo>
                <a:cubicBezTo>
                  <a:pt x="319" y="137"/>
                  <a:pt x="319" y="137"/>
                  <a:pt x="320" y="137"/>
                </a:cubicBezTo>
                <a:cubicBezTo>
                  <a:pt x="319" y="136"/>
                  <a:pt x="319" y="137"/>
                  <a:pt x="319" y="137"/>
                </a:cubicBezTo>
                <a:cubicBezTo>
                  <a:pt x="319" y="136"/>
                  <a:pt x="318" y="136"/>
                  <a:pt x="319" y="136"/>
                </a:cubicBezTo>
                <a:cubicBezTo>
                  <a:pt x="319" y="136"/>
                  <a:pt x="320" y="136"/>
                  <a:pt x="319" y="135"/>
                </a:cubicBezTo>
                <a:cubicBezTo>
                  <a:pt x="319" y="135"/>
                  <a:pt x="319" y="136"/>
                  <a:pt x="318" y="135"/>
                </a:cubicBezTo>
                <a:cubicBezTo>
                  <a:pt x="319" y="135"/>
                  <a:pt x="319" y="135"/>
                  <a:pt x="319" y="135"/>
                </a:cubicBezTo>
                <a:close/>
                <a:moveTo>
                  <a:pt x="323" y="135"/>
                </a:moveTo>
                <a:cubicBezTo>
                  <a:pt x="322" y="135"/>
                  <a:pt x="322" y="136"/>
                  <a:pt x="322" y="135"/>
                </a:cubicBezTo>
                <a:cubicBezTo>
                  <a:pt x="322" y="135"/>
                  <a:pt x="321" y="135"/>
                  <a:pt x="321" y="135"/>
                </a:cubicBezTo>
                <a:cubicBezTo>
                  <a:pt x="321" y="135"/>
                  <a:pt x="321" y="135"/>
                  <a:pt x="321" y="135"/>
                </a:cubicBezTo>
                <a:cubicBezTo>
                  <a:pt x="322" y="136"/>
                  <a:pt x="322" y="136"/>
                  <a:pt x="322" y="136"/>
                </a:cubicBezTo>
                <a:cubicBezTo>
                  <a:pt x="322" y="135"/>
                  <a:pt x="323" y="136"/>
                  <a:pt x="323" y="135"/>
                </a:cubicBezTo>
                <a:close/>
                <a:moveTo>
                  <a:pt x="215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4" y="74"/>
                  <a:pt x="214" y="74"/>
                  <a:pt x="215" y="74"/>
                </a:cubicBezTo>
                <a:cubicBezTo>
                  <a:pt x="215" y="74"/>
                  <a:pt x="215" y="74"/>
                  <a:pt x="215" y="74"/>
                </a:cubicBezTo>
                <a:cubicBezTo>
                  <a:pt x="215" y="74"/>
                  <a:pt x="215" y="74"/>
                  <a:pt x="215" y="74"/>
                </a:cubicBezTo>
                <a:close/>
                <a:moveTo>
                  <a:pt x="166" y="53"/>
                </a:moveTo>
                <a:cubicBezTo>
                  <a:pt x="167" y="53"/>
                  <a:pt x="166" y="53"/>
                  <a:pt x="167" y="54"/>
                </a:cubicBezTo>
                <a:cubicBezTo>
                  <a:pt x="167" y="53"/>
                  <a:pt x="168" y="54"/>
                  <a:pt x="168" y="53"/>
                </a:cubicBezTo>
                <a:cubicBezTo>
                  <a:pt x="167" y="53"/>
                  <a:pt x="167" y="52"/>
                  <a:pt x="166" y="53"/>
                </a:cubicBezTo>
                <a:close/>
                <a:moveTo>
                  <a:pt x="312" y="141"/>
                </a:moveTo>
                <a:cubicBezTo>
                  <a:pt x="312" y="141"/>
                  <a:pt x="313" y="141"/>
                  <a:pt x="313" y="141"/>
                </a:cubicBezTo>
                <a:cubicBezTo>
                  <a:pt x="312" y="141"/>
                  <a:pt x="313" y="140"/>
                  <a:pt x="312" y="140"/>
                </a:cubicBezTo>
                <a:cubicBezTo>
                  <a:pt x="312" y="140"/>
                  <a:pt x="312" y="141"/>
                  <a:pt x="312" y="141"/>
                </a:cubicBezTo>
                <a:close/>
                <a:moveTo>
                  <a:pt x="314" y="141"/>
                </a:moveTo>
                <a:cubicBezTo>
                  <a:pt x="314" y="142"/>
                  <a:pt x="313" y="142"/>
                  <a:pt x="314" y="142"/>
                </a:cubicBezTo>
                <a:cubicBezTo>
                  <a:pt x="314" y="142"/>
                  <a:pt x="314" y="142"/>
                  <a:pt x="314" y="142"/>
                </a:cubicBezTo>
                <a:cubicBezTo>
                  <a:pt x="314" y="142"/>
                  <a:pt x="314" y="142"/>
                  <a:pt x="314" y="141"/>
                </a:cubicBezTo>
                <a:close/>
                <a:moveTo>
                  <a:pt x="181" y="64"/>
                </a:moveTo>
                <a:cubicBezTo>
                  <a:pt x="180" y="63"/>
                  <a:pt x="181" y="64"/>
                  <a:pt x="181" y="63"/>
                </a:cubicBezTo>
                <a:cubicBezTo>
                  <a:pt x="181" y="62"/>
                  <a:pt x="180" y="63"/>
                  <a:pt x="180" y="63"/>
                </a:cubicBezTo>
                <a:cubicBezTo>
                  <a:pt x="180" y="64"/>
                  <a:pt x="180" y="64"/>
                  <a:pt x="181" y="64"/>
                </a:cubicBezTo>
                <a:close/>
                <a:moveTo>
                  <a:pt x="177" y="64"/>
                </a:moveTo>
                <a:cubicBezTo>
                  <a:pt x="177" y="64"/>
                  <a:pt x="177" y="64"/>
                  <a:pt x="178" y="64"/>
                </a:cubicBezTo>
                <a:cubicBezTo>
                  <a:pt x="178" y="64"/>
                  <a:pt x="178" y="65"/>
                  <a:pt x="178" y="65"/>
                </a:cubicBezTo>
                <a:cubicBezTo>
                  <a:pt x="178" y="65"/>
                  <a:pt x="179" y="64"/>
                  <a:pt x="179" y="64"/>
                </a:cubicBezTo>
                <a:cubicBezTo>
                  <a:pt x="179" y="64"/>
                  <a:pt x="180" y="66"/>
                  <a:pt x="180" y="65"/>
                </a:cubicBezTo>
                <a:cubicBezTo>
                  <a:pt x="180" y="65"/>
                  <a:pt x="179" y="64"/>
                  <a:pt x="179" y="64"/>
                </a:cubicBezTo>
                <a:cubicBezTo>
                  <a:pt x="179" y="64"/>
                  <a:pt x="179" y="63"/>
                  <a:pt x="178" y="63"/>
                </a:cubicBezTo>
                <a:cubicBezTo>
                  <a:pt x="179" y="63"/>
                  <a:pt x="178" y="63"/>
                  <a:pt x="178" y="64"/>
                </a:cubicBezTo>
                <a:cubicBezTo>
                  <a:pt x="178" y="64"/>
                  <a:pt x="177" y="64"/>
                  <a:pt x="177" y="63"/>
                </a:cubicBezTo>
                <a:cubicBezTo>
                  <a:pt x="177" y="63"/>
                  <a:pt x="178" y="63"/>
                  <a:pt x="178" y="63"/>
                </a:cubicBezTo>
                <a:cubicBezTo>
                  <a:pt x="178" y="63"/>
                  <a:pt x="178" y="62"/>
                  <a:pt x="177" y="63"/>
                </a:cubicBezTo>
                <a:cubicBezTo>
                  <a:pt x="177" y="63"/>
                  <a:pt x="177" y="63"/>
                  <a:pt x="177" y="64"/>
                </a:cubicBezTo>
                <a:close/>
                <a:moveTo>
                  <a:pt x="167" y="58"/>
                </a:moveTo>
                <a:cubicBezTo>
                  <a:pt x="168" y="57"/>
                  <a:pt x="168" y="58"/>
                  <a:pt x="169" y="58"/>
                </a:cubicBezTo>
                <a:cubicBezTo>
                  <a:pt x="168" y="58"/>
                  <a:pt x="168" y="57"/>
                  <a:pt x="167" y="57"/>
                </a:cubicBezTo>
                <a:cubicBezTo>
                  <a:pt x="167" y="58"/>
                  <a:pt x="167" y="58"/>
                  <a:pt x="167" y="58"/>
                </a:cubicBezTo>
                <a:close/>
                <a:moveTo>
                  <a:pt x="174" y="65"/>
                </a:moveTo>
                <a:cubicBezTo>
                  <a:pt x="174" y="65"/>
                  <a:pt x="175" y="64"/>
                  <a:pt x="175" y="65"/>
                </a:cubicBezTo>
                <a:cubicBezTo>
                  <a:pt x="175" y="66"/>
                  <a:pt x="176" y="66"/>
                  <a:pt x="177" y="66"/>
                </a:cubicBezTo>
                <a:cubicBezTo>
                  <a:pt x="177" y="65"/>
                  <a:pt x="178" y="65"/>
                  <a:pt x="177" y="64"/>
                </a:cubicBezTo>
                <a:cubicBezTo>
                  <a:pt x="177" y="64"/>
                  <a:pt x="177" y="65"/>
                  <a:pt x="176" y="64"/>
                </a:cubicBezTo>
                <a:cubicBezTo>
                  <a:pt x="176" y="65"/>
                  <a:pt x="177" y="65"/>
                  <a:pt x="176" y="66"/>
                </a:cubicBezTo>
                <a:cubicBezTo>
                  <a:pt x="176" y="65"/>
                  <a:pt x="175" y="65"/>
                  <a:pt x="175" y="64"/>
                </a:cubicBezTo>
                <a:cubicBezTo>
                  <a:pt x="176" y="64"/>
                  <a:pt x="176" y="64"/>
                  <a:pt x="176" y="64"/>
                </a:cubicBezTo>
                <a:cubicBezTo>
                  <a:pt x="176" y="64"/>
                  <a:pt x="176" y="63"/>
                  <a:pt x="176" y="63"/>
                </a:cubicBezTo>
                <a:cubicBezTo>
                  <a:pt x="176" y="63"/>
                  <a:pt x="176" y="63"/>
                  <a:pt x="176" y="63"/>
                </a:cubicBezTo>
                <a:cubicBezTo>
                  <a:pt x="176" y="63"/>
                  <a:pt x="175" y="64"/>
                  <a:pt x="174" y="63"/>
                </a:cubicBezTo>
                <a:cubicBezTo>
                  <a:pt x="174" y="64"/>
                  <a:pt x="174" y="65"/>
                  <a:pt x="174" y="65"/>
                </a:cubicBezTo>
                <a:close/>
                <a:moveTo>
                  <a:pt x="169" y="61"/>
                </a:moveTo>
                <a:cubicBezTo>
                  <a:pt x="170" y="61"/>
                  <a:pt x="170" y="60"/>
                  <a:pt x="170" y="60"/>
                </a:cubicBezTo>
                <a:cubicBezTo>
                  <a:pt x="170" y="60"/>
                  <a:pt x="169" y="60"/>
                  <a:pt x="169" y="61"/>
                </a:cubicBezTo>
                <a:close/>
                <a:moveTo>
                  <a:pt x="160" y="57"/>
                </a:moveTo>
                <a:cubicBezTo>
                  <a:pt x="161" y="58"/>
                  <a:pt x="161" y="57"/>
                  <a:pt x="161" y="57"/>
                </a:cubicBezTo>
                <a:cubicBezTo>
                  <a:pt x="161" y="58"/>
                  <a:pt x="161" y="58"/>
                  <a:pt x="161" y="58"/>
                </a:cubicBezTo>
                <a:cubicBezTo>
                  <a:pt x="161" y="58"/>
                  <a:pt x="161" y="58"/>
                  <a:pt x="161" y="59"/>
                </a:cubicBezTo>
                <a:cubicBezTo>
                  <a:pt x="161" y="58"/>
                  <a:pt x="162" y="57"/>
                  <a:pt x="162" y="56"/>
                </a:cubicBezTo>
                <a:cubicBezTo>
                  <a:pt x="161" y="57"/>
                  <a:pt x="161" y="57"/>
                  <a:pt x="160" y="57"/>
                </a:cubicBezTo>
                <a:close/>
                <a:moveTo>
                  <a:pt x="173" y="63"/>
                </a:moveTo>
                <a:cubicBezTo>
                  <a:pt x="173" y="64"/>
                  <a:pt x="172" y="64"/>
                  <a:pt x="173" y="64"/>
                </a:cubicBezTo>
                <a:cubicBezTo>
                  <a:pt x="173" y="64"/>
                  <a:pt x="173" y="64"/>
                  <a:pt x="173" y="63"/>
                </a:cubicBezTo>
                <a:close/>
                <a:moveTo>
                  <a:pt x="170" y="64"/>
                </a:moveTo>
                <a:cubicBezTo>
                  <a:pt x="170" y="64"/>
                  <a:pt x="170" y="63"/>
                  <a:pt x="170" y="63"/>
                </a:cubicBezTo>
                <a:cubicBezTo>
                  <a:pt x="169" y="63"/>
                  <a:pt x="169" y="63"/>
                  <a:pt x="168" y="64"/>
                </a:cubicBezTo>
                <a:cubicBezTo>
                  <a:pt x="169" y="64"/>
                  <a:pt x="169" y="64"/>
                  <a:pt x="170" y="6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170" y="64"/>
                  <a:pt x="170" y="64"/>
                  <a:pt x="171" y="64"/>
                </a:cubicBezTo>
                <a:cubicBezTo>
                  <a:pt x="171" y="64"/>
                  <a:pt x="172" y="63"/>
                  <a:pt x="171" y="63"/>
                </a:cubicBezTo>
                <a:cubicBezTo>
                  <a:pt x="171" y="63"/>
                  <a:pt x="171" y="64"/>
                  <a:pt x="170" y="64"/>
                </a:cubicBezTo>
                <a:close/>
                <a:moveTo>
                  <a:pt x="161" y="59"/>
                </a:moveTo>
                <a:cubicBezTo>
                  <a:pt x="161" y="59"/>
                  <a:pt x="161" y="59"/>
                  <a:pt x="161" y="60"/>
                </a:cubicBezTo>
                <a:cubicBezTo>
                  <a:pt x="161" y="59"/>
                  <a:pt x="161" y="59"/>
                  <a:pt x="161" y="59"/>
                </a:cubicBezTo>
                <a:cubicBezTo>
                  <a:pt x="161" y="59"/>
                  <a:pt x="161" y="59"/>
                  <a:pt x="161" y="59"/>
                </a:cubicBezTo>
                <a:cubicBezTo>
                  <a:pt x="161" y="59"/>
                  <a:pt x="161" y="59"/>
                  <a:pt x="161" y="59"/>
                </a:cubicBezTo>
                <a:close/>
                <a:moveTo>
                  <a:pt x="163" y="60"/>
                </a:moveTo>
                <a:cubicBezTo>
                  <a:pt x="163" y="61"/>
                  <a:pt x="163" y="62"/>
                  <a:pt x="163" y="62"/>
                </a:cubicBezTo>
                <a:cubicBezTo>
                  <a:pt x="163" y="61"/>
                  <a:pt x="164" y="61"/>
                  <a:pt x="163" y="60"/>
                </a:cubicBezTo>
                <a:close/>
                <a:moveTo>
                  <a:pt x="161" y="62"/>
                </a:moveTo>
                <a:cubicBezTo>
                  <a:pt x="161" y="62"/>
                  <a:pt x="161" y="62"/>
                  <a:pt x="162" y="62"/>
                </a:cubicBezTo>
                <a:cubicBezTo>
                  <a:pt x="162" y="63"/>
                  <a:pt x="163" y="62"/>
                  <a:pt x="163" y="63"/>
                </a:cubicBezTo>
                <a:cubicBezTo>
                  <a:pt x="162" y="63"/>
                  <a:pt x="162" y="64"/>
                  <a:pt x="162" y="64"/>
                </a:cubicBezTo>
                <a:cubicBezTo>
                  <a:pt x="163" y="65"/>
                  <a:pt x="163" y="63"/>
                  <a:pt x="164" y="63"/>
                </a:cubicBezTo>
                <a:cubicBezTo>
                  <a:pt x="164" y="64"/>
                  <a:pt x="164" y="64"/>
                  <a:pt x="164" y="65"/>
                </a:cubicBezTo>
                <a:cubicBezTo>
                  <a:pt x="164" y="65"/>
                  <a:pt x="163" y="65"/>
                  <a:pt x="163" y="65"/>
                </a:cubicBezTo>
                <a:cubicBezTo>
                  <a:pt x="164" y="65"/>
                  <a:pt x="164" y="64"/>
                  <a:pt x="165" y="64"/>
                </a:cubicBezTo>
                <a:cubicBezTo>
                  <a:pt x="164" y="64"/>
                  <a:pt x="165" y="63"/>
                  <a:pt x="165" y="63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5" y="62"/>
                  <a:pt x="164" y="64"/>
                  <a:pt x="164" y="63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64" y="62"/>
                  <a:pt x="164" y="62"/>
                  <a:pt x="163" y="62"/>
                </a:cubicBezTo>
                <a:cubicBezTo>
                  <a:pt x="164" y="62"/>
                  <a:pt x="163" y="63"/>
                  <a:pt x="163" y="63"/>
                </a:cubicBezTo>
                <a:cubicBezTo>
                  <a:pt x="163" y="63"/>
                  <a:pt x="162" y="61"/>
                  <a:pt x="161" y="62"/>
                </a:cubicBezTo>
                <a:cubicBezTo>
                  <a:pt x="161" y="61"/>
                  <a:pt x="161" y="61"/>
                  <a:pt x="161" y="61"/>
                </a:cubicBezTo>
                <a:cubicBezTo>
                  <a:pt x="161" y="61"/>
                  <a:pt x="162" y="61"/>
                  <a:pt x="162" y="61"/>
                </a:cubicBezTo>
                <a:cubicBezTo>
                  <a:pt x="161" y="61"/>
                  <a:pt x="161" y="61"/>
                  <a:pt x="160" y="61"/>
                </a:cubicBezTo>
                <a:cubicBezTo>
                  <a:pt x="161" y="61"/>
                  <a:pt x="160" y="62"/>
                  <a:pt x="161" y="62"/>
                </a:cubicBezTo>
                <a:close/>
                <a:moveTo>
                  <a:pt x="150" y="56"/>
                </a:moveTo>
                <a:cubicBezTo>
                  <a:pt x="150" y="57"/>
                  <a:pt x="149" y="57"/>
                  <a:pt x="150" y="57"/>
                </a:cubicBezTo>
                <a:cubicBezTo>
                  <a:pt x="150" y="57"/>
                  <a:pt x="150" y="57"/>
                  <a:pt x="150" y="56"/>
                </a:cubicBezTo>
                <a:close/>
                <a:moveTo>
                  <a:pt x="170" y="68"/>
                </a:moveTo>
                <a:cubicBezTo>
                  <a:pt x="169" y="69"/>
                  <a:pt x="168" y="68"/>
                  <a:pt x="167" y="68"/>
                </a:cubicBezTo>
                <a:cubicBezTo>
                  <a:pt x="167" y="69"/>
                  <a:pt x="169" y="71"/>
                  <a:pt x="167" y="72"/>
                </a:cubicBezTo>
                <a:cubicBezTo>
                  <a:pt x="168" y="73"/>
                  <a:pt x="166" y="74"/>
                  <a:pt x="167" y="75"/>
                </a:cubicBezTo>
                <a:cubicBezTo>
                  <a:pt x="167" y="75"/>
                  <a:pt x="167" y="74"/>
                  <a:pt x="167" y="74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6" y="75"/>
                  <a:pt x="167" y="75"/>
                  <a:pt x="166" y="75"/>
                </a:cubicBezTo>
                <a:cubicBezTo>
                  <a:pt x="166" y="75"/>
                  <a:pt x="166" y="75"/>
                  <a:pt x="166" y="76"/>
                </a:cubicBezTo>
                <a:cubicBezTo>
                  <a:pt x="167" y="75"/>
                  <a:pt x="167" y="75"/>
                  <a:pt x="167" y="75"/>
                </a:cubicBezTo>
                <a:cubicBezTo>
                  <a:pt x="167" y="76"/>
                  <a:pt x="167" y="76"/>
                  <a:pt x="167" y="76"/>
                </a:cubicBezTo>
                <a:cubicBezTo>
                  <a:pt x="167" y="76"/>
                  <a:pt x="167" y="76"/>
                  <a:pt x="167" y="76"/>
                </a:cubicBezTo>
                <a:cubicBezTo>
                  <a:pt x="168" y="76"/>
                  <a:pt x="167" y="76"/>
                  <a:pt x="167" y="75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8" y="75"/>
                  <a:pt x="168" y="76"/>
                  <a:pt x="168" y="76"/>
                </a:cubicBezTo>
                <a:cubicBezTo>
                  <a:pt x="168" y="76"/>
                  <a:pt x="168" y="75"/>
                  <a:pt x="168" y="75"/>
                </a:cubicBezTo>
                <a:cubicBezTo>
                  <a:pt x="169" y="75"/>
                  <a:pt x="169" y="77"/>
                  <a:pt x="168" y="77"/>
                </a:cubicBezTo>
                <a:cubicBezTo>
                  <a:pt x="168" y="77"/>
                  <a:pt x="168" y="78"/>
                  <a:pt x="169" y="78"/>
                </a:cubicBezTo>
                <a:cubicBezTo>
                  <a:pt x="169" y="77"/>
                  <a:pt x="169" y="77"/>
                  <a:pt x="169" y="77"/>
                </a:cubicBezTo>
                <a:cubicBezTo>
                  <a:pt x="169" y="77"/>
                  <a:pt x="170" y="77"/>
                  <a:pt x="171" y="76"/>
                </a:cubicBezTo>
                <a:cubicBezTo>
                  <a:pt x="170" y="76"/>
                  <a:pt x="170" y="76"/>
                  <a:pt x="169" y="76"/>
                </a:cubicBezTo>
                <a:cubicBezTo>
                  <a:pt x="170" y="75"/>
                  <a:pt x="169" y="76"/>
                  <a:pt x="169" y="75"/>
                </a:cubicBezTo>
                <a:cubicBezTo>
                  <a:pt x="170" y="75"/>
                  <a:pt x="171" y="75"/>
                  <a:pt x="171" y="76"/>
                </a:cubicBezTo>
                <a:cubicBezTo>
                  <a:pt x="172" y="76"/>
                  <a:pt x="171" y="76"/>
                  <a:pt x="172" y="75"/>
                </a:cubicBezTo>
                <a:cubicBezTo>
                  <a:pt x="171" y="75"/>
                  <a:pt x="171" y="75"/>
                  <a:pt x="171" y="74"/>
                </a:cubicBezTo>
                <a:cubicBezTo>
                  <a:pt x="171" y="74"/>
                  <a:pt x="172" y="74"/>
                  <a:pt x="172" y="74"/>
                </a:cubicBezTo>
                <a:cubicBezTo>
                  <a:pt x="172" y="74"/>
                  <a:pt x="171" y="74"/>
                  <a:pt x="171" y="74"/>
                </a:cubicBezTo>
                <a:cubicBezTo>
                  <a:pt x="171" y="74"/>
                  <a:pt x="171" y="74"/>
                  <a:pt x="171" y="74"/>
                </a:cubicBezTo>
                <a:cubicBezTo>
                  <a:pt x="171" y="75"/>
                  <a:pt x="171" y="75"/>
                  <a:pt x="171" y="75"/>
                </a:cubicBezTo>
                <a:cubicBezTo>
                  <a:pt x="171" y="75"/>
                  <a:pt x="171" y="75"/>
                  <a:pt x="171" y="75"/>
                </a:cubicBezTo>
                <a:cubicBezTo>
                  <a:pt x="171" y="75"/>
                  <a:pt x="170" y="75"/>
                  <a:pt x="170" y="75"/>
                </a:cubicBezTo>
                <a:cubicBezTo>
                  <a:pt x="170" y="74"/>
                  <a:pt x="170" y="74"/>
                  <a:pt x="170" y="74"/>
                </a:cubicBezTo>
                <a:cubicBezTo>
                  <a:pt x="170" y="73"/>
                  <a:pt x="171" y="74"/>
                  <a:pt x="172" y="74"/>
                </a:cubicBezTo>
                <a:cubicBezTo>
                  <a:pt x="172" y="73"/>
                  <a:pt x="172" y="73"/>
                  <a:pt x="172" y="73"/>
                </a:cubicBezTo>
                <a:cubicBezTo>
                  <a:pt x="172" y="73"/>
                  <a:pt x="172" y="72"/>
                  <a:pt x="171" y="72"/>
                </a:cubicBezTo>
                <a:cubicBezTo>
                  <a:pt x="171" y="73"/>
                  <a:pt x="171" y="72"/>
                  <a:pt x="170" y="72"/>
                </a:cubicBezTo>
                <a:cubicBezTo>
                  <a:pt x="170" y="72"/>
                  <a:pt x="169" y="73"/>
                  <a:pt x="169" y="72"/>
                </a:cubicBezTo>
                <a:cubicBezTo>
                  <a:pt x="169" y="72"/>
                  <a:pt x="170" y="73"/>
                  <a:pt x="170" y="73"/>
                </a:cubicBezTo>
                <a:cubicBezTo>
                  <a:pt x="170" y="72"/>
                  <a:pt x="171" y="72"/>
                  <a:pt x="171" y="73"/>
                </a:cubicBezTo>
                <a:cubicBezTo>
                  <a:pt x="170" y="73"/>
                  <a:pt x="170" y="73"/>
                  <a:pt x="170" y="73"/>
                </a:cubicBezTo>
                <a:cubicBezTo>
                  <a:pt x="169" y="74"/>
                  <a:pt x="170" y="74"/>
                  <a:pt x="169" y="74"/>
                </a:cubicBezTo>
                <a:cubicBezTo>
                  <a:pt x="169" y="74"/>
                  <a:pt x="169" y="74"/>
                  <a:pt x="169" y="74"/>
                </a:cubicBezTo>
                <a:cubicBezTo>
                  <a:pt x="169" y="74"/>
                  <a:pt x="169" y="74"/>
                  <a:pt x="169" y="74"/>
                </a:cubicBezTo>
                <a:cubicBezTo>
                  <a:pt x="168" y="74"/>
                  <a:pt x="168" y="74"/>
                  <a:pt x="167" y="74"/>
                </a:cubicBezTo>
                <a:cubicBezTo>
                  <a:pt x="168" y="74"/>
                  <a:pt x="167" y="74"/>
                  <a:pt x="167" y="73"/>
                </a:cubicBezTo>
                <a:cubicBezTo>
                  <a:pt x="167" y="73"/>
                  <a:pt x="168" y="74"/>
                  <a:pt x="168" y="73"/>
                </a:cubicBezTo>
                <a:cubicBezTo>
                  <a:pt x="168" y="73"/>
                  <a:pt x="167" y="73"/>
                  <a:pt x="167" y="73"/>
                </a:cubicBezTo>
                <a:cubicBezTo>
                  <a:pt x="167" y="73"/>
                  <a:pt x="167" y="72"/>
                  <a:pt x="167" y="72"/>
                </a:cubicBezTo>
                <a:cubicBezTo>
                  <a:pt x="168" y="73"/>
                  <a:pt x="168" y="72"/>
                  <a:pt x="168" y="72"/>
                </a:cubicBezTo>
                <a:cubicBezTo>
                  <a:pt x="169" y="72"/>
                  <a:pt x="168" y="72"/>
                  <a:pt x="168" y="71"/>
                </a:cubicBezTo>
                <a:cubicBezTo>
                  <a:pt x="169" y="71"/>
                  <a:pt x="169" y="71"/>
                  <a:pt x="169" y="71"/>
                </a:cubicBezTo>
                <a:cubicBezTo>
                  <a:pt x="168" y="71"/>
                  <a:pt x="169" y="70"/>
                  <a:pt x="168" y="69"/>
                </a:cubicBezTo>
                <a:cubicBezTo>
                  <a:pt x="169" y="69"/>
                  <a:pt x="169" y="70"/>
                  <a:pt x="169" y="70"/>
                </a:cubicBezTo>
                <a:cubicBezTo>
                  <a:pt x="169" y="70"/>
                  <a:pt x="169" y="69"/>
                  <a:pt x="170" y="69"/>
                </a:cubicBezTo>
                <a:cubicBezTo>
                  <a:pt x="170" y="69"/>
                  <a:pt x="170" y="70"/>
                  <a:pt x="170" y="70"/>
                </a:cubicBezTo>
                <a:cubicBezTo>
                  <a:pt x="169" y="70"/>
                  <a:pt x="169" y="71"/>
                  <a:pt x="169" y="72"/>
                </a:cubicBezTo>
                <a:cubicBezTo>
                  <a:pt x="170" y="72"/>
                  <a:pt x="170" y="71"/>
                  <a:pt x="170" y="71"/>
                </a:cubicBezTo>
                <a:cubicBezTo>
                  <a:pt x="170" y="71"/>
                  <a:pt x="171" y="70"/>
                  <a:pt x="171" y="70"/>
                </a:cubicBezTo>
                <a:cubicBezTo>
                  <a:pt x="171" y="70"/>
                  <a:pt x="170" y="69"/>
                  <a:pt x="170" y="68"/>
                </a:cubicBezTo>
                <a:close/>
                <a:moveTo>
                  <a:pt x="162" y="65"/>
                </a:moveTo>
                <a:cubicBezTo>
                  <a:pt x="162" y="65"/>
                  <a:pt x="162" y="66"/>
                  <a:pt x="162" y="66"/>
                </a:cubicBezTo>
                <a:cubicBezTo>
                  <a:pt x="162" y="66"/>
                  <a:pt x="162" y="65"/>
                  <a:pt x="162" y="65"/>
                </a:cubicBezTo>
                <a:cubicBezTo>
                  <a:pt x="163" y="65"/>
                  <a:pt x="163" y="65"/>
                  <a:pt x="163" y="65"/>
                </a:cubicBezTo>
                <a:cubicBezTo>
                  <a:pt x="163" y="65"/>
                  <a:pt x="162" y="65"/>
                  <a:pt x="162" y="65"/>
                </a:cubicBezTo>
                <a:cubicBezTo>
                  <a:pt x="162" y="65"/>
                  <a:pt x="163" y="65"/>
                  <a:pt x="162" y="65"/>
                </a:cubicBezTo>
                <a:cubicBezTo>
                  <a:pt x="162" y="65"/>
                  <a:pt x="162" y="65"/>
                  <a:pt x="162" y="65"/>
                </a:cubicBezTo>
                <a:close/>
                <a:moveTo>
                  <a:pt x="157" y="62"/>
                </a:moveTo>
                <a:cubicBezTo>
                  <a:pt x="157" y="64"/>
                  <a:pt x="157" y="62"/>
                  <a:pt x="157" y="62"/>
                </a:cubicBezTo>
                <a:cubicBezTo>
                  <a:pt x="157" y="62"/>
                  <a:pt x="157" y="62"/>
                  <a:pt x="156" y="62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6" y="63"/>
                  <a:pt x="156" y="62"/>
                  <a:pt x="157" y="62"/>
                </a:cubicBezTo>
                <a:close/>
                <a:moveTo>
                  <a:pt x="166" y="75"/>
                </a:moveTo>
                <a:cubicBezTo>
                  <a:pt x="165" y="74"/>
                  <a:pt x="166" y="74"/>
                  <a:pt x="166" y="74"/>
                </a:cubicBezTo>
                <a:cubicBezTo>
                  <a:pt x="166" y="73"/>
                  <a:pt x="166" y="74"/>
                  <a:pt x="166" y="74"/>
                </a:cubicBezTo>
                <a:cubicBezTo>
                  <a:pt x="166" y="73"/>
                  <a:pt x="165" y="74"/>
                  <a:pt x="165" y="73"/>
                </a:cubicBezTo>
                <a:cubicBezTo>
                  <a:pt x="166" y="72"/>
                  <a:pt x="166" y="72"/>
                  <a:pt x="166" y="72"/>
                </a:cubicBezTo>
                <a:cubicBezTo>
                  <a:pt x="166" y="72"/>
                  <a:pt x="165" y="73"/>
                  <a:pt x="165" y="72"/>
                </a:cubicBezTo>
                <a:cubicBezTo>
                  <a:pt x="166" y="72"/>
                  <a:pt x="166" y="72"/>
                  <a:pt x="166" y="72"/>
                </a:cubicBezTo>
                <a:cubicBezTo>
                  <a:pt x="167" y="71"/>
                  <a:pt x="166" y="71"/>
                  <a:pt x="165" y="70"/>
                </a:cubicBezTo>
                <a:cubicBezTo>
                  <a:pt x="166" y="70"/>
                  <a:pt x="166" y="70"/>
                  <a:pt x="166" y="69"/>
                </a:cubicBezTo>
                <a:cubicBezTo>
                  <a:pt x="165" y="69"/>
                  <a:pt x="165" y="69"/>
                  <a:pt x="165" y="70"/>
                </a:cubicBezTo>
                <a:cubicBezTo>
                  <a:pt x="164" y="70"/>
                  <a:pt x="164" y="70"/>
                  <a:pt x="163" y="69"/>
                </a:cubicBezTo>
                <a:cubicBezTo>
                  <a:pt x="163" y="70"/>
                  <a:pt x="163" y="70"/>
                  <a:pt x="162" y="70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70"/>
                  <a:pt x="162" y="70"/>
                  <a:pt x="161" y="70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61" y="69"/>
                  <a:pt x="160" y="69"/>
                  <a:pt x="161" y="69"/>
                </a:cubicBezTo>
                <a:cubicBezTo>
                  <a:pt x="161" y="68"/>
                  <a:pt x="161" y="68"/>
                  <a:pt x="161" y="68"/>
                </a:cubicBezTo>
                <a:cubicBezTo>
                  <a:pt x="161" y="68"/>
                  <a:pt x="161" y="68"/>
                  <a:pt x="161" y="68"/>
                </a:cubicBezTo>
                <a:cubicBezTo>
                  <a:pt x="161" y="68"/>
                  <a:pt x="162" y="68"/>
                  <a:pt x="162" y="67"/>
                </a:cubicBezTo>
                <a:cubicBezTo>
                  <a:pt x="161" y="68"/>
                  <a:pt x="162" y="67"/>
                  <a:pt x="161" y="67"/>
                </a:cubicBezTo>
                <a:cubicBezTo>
                  <a:pt x="161" y="67"/>
                  <a:pt x="160" y="68"/>
                  <a:pt x="160" y="68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0" y="70"/>
                  <a:pt x="161" y="70"/>
                  <a:pt x="160" y="71"/>
                </a:cubicBezTo>
                <a:cubicBezTo>
                  <a:pt x="159" y="71"/>
                  <a:pt x="159" y="70"/>
                  <a:pt x="158" y="70"/>
                </a:cubicBezTo>
                <a:cubicBezTo>
                  <a:pt x="158" y="69"/>
                  <a:pt x="158" y="69"/>
                  <a:pt x="158" y="68"/>
                </a:cubicBezTo>
                <a:cubicBezTo>
                  <a:pt x="157" y="69"/>
                  <a:pt x="157" y="69"/>
                  <a:pt x="157" y="69"/>
                </a:cubicBezTo>
                <a:cubicBezTo>
                  <a:pt x="157" y="68"/>
                  <a:pt x="157" y="68"/>
                  <a:pt x="157" y="68"/>
                </a:cubicBezTo>
                <a:cubicBezTo>
                  <a:pt x="156" y="68"/>
                  <a:pt x="155" y="69"/>
                  <a:pt x="155" y="67"/>
                </a:cubicBezTo>
                <a:cubicBezTo>
                  <a:pt x="154" y="68"/>
                  <a:pt x="154" y="67"/>
                  <a:pt x="153" y="66"/>
                </a:cubicBezTo>
                <a:cubicBezTo>
                  <a:pt x="153" y="67"/>
                  <a:pt x="154" y="67"/>
                  <a:pt x="154" y="68"/>
                </a:cubicBezTo>
                <a:cubicBezTo>
                  <a:pt x="155" y="68"/>
                  <a:pt x="156" y="69"/>
                  <a:pt x="157" y="69"/>
                </a:cubicBezTo>
                <a:cubicBezTo>
                  <a:pt x="156" y="69"/>
                  <a:pt x="157" y="70"/>
                  <a:pt x="156" y="70"/>
                </a:cubicBezTo>
                <a:cubicBezTo>
                  <a:pt x="157" y="70"/>
                  <a:pt x="157" y="69"/>
                  <a:pt x="158" y="70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7" y="71"/>
                  <a:pt x="158" y="70"/>
                  <a:pt x="158" y="70"/>
                </a:cubicBezTo>
                <a:cubicBezTo>
                  <a:pt x="158" y="70"/>
                  <a:pt x="158" y="71"/>
                  <a:pt x="158" y="71"/>
                </a:cubicBezTo>
                <a:cubicBezTo>
                  <a:pt x="158" y="71"/>
                  <a:pt x="158" y="70"/>
                  <a:pt x="158" y="70"/>
                </a:cubicBezTo>
                <a:cubicBezTo>
                  <a:pt x="159" y="71"/>
                  <a:pt x="159" y="70"/>
                  <a:pt x="159" y="71"/>
                </a:cubicBezTo>
                <a:cubicBezTo>
                  <a:pt x="159" y="71"/>
                  <a:pt x="159" y="71"/>
                  <a:pt x="159" y="72"/>
                </a:cubicBezTo>
                <a:cubicBezTo>
                  <a:pt x="159" y="72"/>
                  <a:pt x="159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2"/>
                  <a:pt x="160" y="72"/>
                  <a:pt x="160" y="72"/>
                </a:cubicBezTo>
                <a:cubicBezTo>
                  <a:pt x="161" y="72"/>
                  <a:pt x="161" y="72"/>
                  <a:pt x="163" y="73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3" y="74"/>
                  <a:pt x="162" y="74"/>
                  <a:pt x="163" y="73"/>
                </a:cubicBezTo>
                <a:cubicBezTo>
                  <a:pt x="163" y="73"/>
                  <a:pt x="164" y="74"/>
                  <a:pt x="164" y="74"/>
                </a:cubicBezTo>
                <a:cubicBezTo>
                  <a:pt x="164" y="74"/>
                  <a:pt x="164" y="73"/>
                  <a:pt x="164" y="73"/>
                </a:cubicBezTo>
                <a:cubicBezTo>
                  <a:pt x="164" y="73"/>
                  <a:pt x="165" y="73"/>
                  <a:pt x="165" y="73"/>
                </a:cubicBezTo>
                <a:cubicBezTo>
                  <a:pt x="165" y="74"/>
                  <a:pt x="164" y="73"/>
                  <a:pt x="165" y="74"/>
                </a:cubicBezTo>
                <a:cubicBezTo>
                  <a:pt x="165" y="74"/>
                  <a:pt x="165" y="74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5" y="74"/>
                  <a:pt x="165" y="75"/>
                  <a:pt x="165" y="75"/>
                </a:cubicBezTo>
                <a:cubicBezTo>
                  <a:pt x="165" y="74"/>
                  <a:pt x="166" y="75"/>
                  <a:pt x="166" y="75"/>
                </a:cubicBezTo>
                <a:close/>
                <a:moveTo>
                  <a:pt x="165" y="71"/>
                </a:moveTo>
                <a:cubicBezTo>
                  <a:pt x="166" y="71"/>
                  <a:pt x="166" y="72"/>
                  <a:pt x="166" y="72"/>
                </a:cubicBezTo>
                <a:cubicBezTo>
                  <a:pt x="166" y="72"/>
                  <a:pt x="165" y="71"/>
                  <a:pt x="165" y="71"/>
                </a:cubicBezTo>
                <a:close/>
                <a:moveTo>
                  <a:pt x="163" y="72"/>
                </a:moveTo>
                <a:cubicBezTo>
                  <a:pt x="163" y="73"/>
                  <a:pt x="164" y="73"/>
                  <a:pt x="163" y="73"/>
                </a:cubicBezTo>
                <a:cubicBezTo>
                  <a:pt x="163" y="72"/>
                  <a:pt x="161" y="72"/>
                  <a:pt x="162" y="71"/>
                </a:cubicBezTo>
                <a:cubicBezTo>
                  <a:pt x="162" y="71"/>
                  <a:pt x="162" y="71"/>
                  <a:pt x="163" y="71"/>
                </a:cubicBezTo>
                <a:cubicBezTo>
                  <a:pt x="163" y="71"/>
                  <a:pt x="162" y="71"/>
                  <a:pt x="163" y="71"/>
                </a:cubicBezTo>
                <a:cubicBezTo>
                  <a:pt x="163" y="71"/>
                  <a:pt x="164" y="71"/>
                  <a:pt x="164" y="71"/>
                </a:cubicBezTo>
                <a:cubicBezTo>
                  <a:pt x="164" y="72"/>
                  <a:pt x="165" y="71"/>
                  <a:pt x="165" y="71"/>
                </a:cubicBezTo>
                <a:cubicBezTo>
                  <a:pt x="165" y="71"/>
                  <a:pt x="165" y="72"/>
                  <a:pt x="165" y="72"/>
                </a:cubicBezTo>
                <a:cubicBezTo>
                  <a:pt x="164" y="72"/>
                  <a:pt x="164" y="72"/>
                  <a:pt x="163" y="72"/>
                </a:cubicBezTo>
                <a:close/>
                <a:moveTo>
                  <a:pt x="159" y="66"/>
                </a:moveTo>
                <a:cubicBezTo>
                  <a:pt x="159" y="66"/>
                  <a:pt x="159" y="66"/>
                  <a:pt x="158" y="65"/>
                </a:cubicBezTo>
                <a:cubicBezTo>
                  <a:pt x="158" y="65"/>
                  <a:pt x="158" y="66"/>
                  <a:pt x="157" y="66"/>
                </a:cubicBezTo>
                <a:cubicBezTo>
                  <a:pt x="157" y="65"/>
                  <a:pt x="157" y="64"/>
                  <a:pt x="157" y="65"/>
                </a:cubicBezTo>
                <a:cubicBezTo>
                  <a:pt x="157" y="65"/>
                  <a:pt x="157" y="66"/>
                  <a:pt x="158" y="66"/>
                </a:cubicBezTo>
                <a:cubicBezTo>
                  <a:pt x="158" y="67"/>
                  <a:pt x="157" y="67"/>
                  <a:pt x="157" y="67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59" y="67"/>
                  <a:pt x="158" y="66"/>
                  <a:pt x="158" y="66"/>
                </a:cubicBezTo>
                <a:cubicBezTo>
                  <a:pt x="159" y="66"/>
                  <a:pt x="159" y="67"/>
                  <a:pt x="159" y="66"/>
                </a:cubicBezTo>
                <a:close/>
                <a:moveTo>
                  <a:pt x="146" y="63"/>
                </a:moveTo>
                <a:cubicBezTo>
                  <a:pt x="146" y="63"/>
                  <a:pt x="146" y="62"/>
                  <a:pt x="146" y="62"/>
                </a:cubicBezTo>
                <a:cubicBezTo>
                  <a:pt x="146" y="62"/>
                  <a:pt x="146" y="62"/>
                  <a:pt x="147" y="62"/>
                </a:cubicBezTo>
                <a:cubicBezTo>
                  <a:pt x="147" y="62"/>
                  <a:pt x="147" y="63"/>
                  <a:pt x="147" y="63"/>
                </a:cubicBezTo>
                <a:cubicBezTo>
                  <a:pt x="147" y="62"/>
                  <a:pt x="146" y="62"/>
                  <a:pt x="145" y="61"/>
                </a:cubicBezTo>
                <a:cubicBezTo>
                  <a:pt x="145" y="61"/>
                  <a:pt x="145" y="61"/>
                  <a:pt x="145" y="62"/>
                </a:cubicBezTo>
                <a:cubicBezTo>
                  <a:pt x="145" y="62"/>
                  <a:pt x="146" y="62"/>
                  <a:pt x="146" y="62"/>
                </a:cubicBezTo>
                <a:cubicBezTo>
                  <a:pt x="146" y="62"/>
                  <a:pt x="146" y="63"/>
                  <a:pt x="146" y="63"/>
                </a:cubicBezTo>
                <a:close/>
                <a:moveTo>
                  <a:pt x="150" y="63"/>
                </a:moveTo>
                <a:cubicBezTo>
                  <a:pt x="149" y="64"/>
                  <a:pt x="150" y="64"/>
                  <a:pt x="150" y="64"/>
                </a:cubicBezTo>
                <a:cubicBezTo>
                  <a:pt x="149" y="64"/>
                  <a:pt x="149" y="63"/>
                  <a:pt x="148" y="63"/>
                </a:cubicBezTo>
                <a:cubicBezTo>
                  <a:pt x="148" y="63"/>
                  <a:pt x="149" y="63"/>
                  <a:pt x="149" y="63"/>
                </a:cubicBezTo>
                <a:cubicBezTo>
                  <a:pt x="148" y="63"/>
                  <a:pt x="148" y="63"/>
                  <a:pt x="147" y="63"/>
                </a:cubicBezTo>
                <a:cubicBezTo>
                  <a:pt x="147" y="63"/>
                  <a:pt x="147" y="63"/>
                  <a:pt x="147" y="63"/>
                </a:cubicBezTo>
                <a:cubicBezTo>
                  <a:pt x="148" y="63"/>
                  <a:pt x="149" y="64"/>
                  <a:pt x="149" y="64"/>
                </a:cubicBezTo>
                <a:cubicBezTo>
                  <a:pt x="149" y="64"/>
                  <a:pt x="150" y="65"/>
                  <a:pt x="150" y="64"/>
                </a:cubicBezTo>
                <a:cubicBezTo>
                  <a:pt x="150" y="64"/>
                  <a:pt x="150" y="64"/>
                  <a:pt x="150" y="63"/>
                </a:cubicBezTo>
                <a:close/>
                <a:moveTo>
                  <a:pt x="139" y="63"/>
                </a:moveTo>
                <a:cubicBezTo>
                  <a:pt x="139" y="64"/>
                  <a:pt x="140" y="64"/>
                  <a:pt x="140" y="64"/>
                </a:cubicBezTo>
                <a:cubicBezTo>
                  <a:pt x="140" y="64"/>
                  <a:pt x="140" y="64"/>
                  <a:pt x="140" y="63"/>
                </a:cubicBezTo>
                <a:cubicBezTo>
                  <a:pt x="140" y="63"/>
                  <a:pt x="140" y="64"/>
                  <a:pt x="139" y="64"/>
                </a:cubicBezTo>
                <a:cubicBezTo>
                  <a:pt x="139" y="63"/>
                  <a:pt x="139" y="63"/>
                  <a:pt x="139" y="63"/>
                </a:cubicBezTo>
                <a:close/>
                <a:moveTo>
                  <a:pt x="154" y="75"/>
                </a:moveTo>
                <a:cubicBezTo>
                  <a:pt x="154" y="75"/>
                  <a:pt x="154" y="74"/>
                  <a:pt x="153" y="74"/>
                </a:cubicBezTo>
                <a:cubicBezTo>
                  <a:pt x="154" y="74"/>
                  <a:pt x="154" y="75"/>
                  <a:pt x="154" y="75"/>
                </a:cubicBezTo>
                <a:close/>
                <a:moveTo>
                  <a:pt x="72" y="51"/>
                </a:moveTo>
                <a:cubicBezTo>
                  <a:pt x="70" y="51"/>
                  <a:pt x="68" y="50"/>
                  <a:pt x="66" y="49"/>
                </a:cubicBezTo>
                <a:cubicBezTo>
                  <a:pt x="67" y="50"/>
                  <a:pt x="70" y="51"/>
                  <a:pt x="72" y="51"/>
                </a:cubicBezTo>
                <a:close/>
                <a:moveTo>
                  <a:pt x="140" y="92"/>
                </a:moveTo>
                <a:cubicBezTo>
                  <a:pt x="139" y="92"/>
                  <a:pt x="139" y="92"/>
                  <a:pt x="138" y="92"/>
                </a:cubicBezTo>
                <a:cubicBezTo>
                  <a:pt x="139" y="92"/>
                  <a:pt x="140" y="92"/>
                  <a:pt x="140" y="92"/>
                </a:cubicBezTo>
                <a:close/>
                <a:moveTo>
                  <a:pt x="72" y="53"/>
                </a:moveTo>
                <a:cubicBezTo>
                  <a:pt x="72" y="52"/>
                  <a:pt x="71" y="53"/>
                  <a:pt x="70" y="53"/>
                </a:cubicBezTo>
                <a:cubicBezTo>
                  <a:pt x="70" y="52"/>
                  <a:pt x="70" y="52"/>
                  <a:pt x="70" y="52"/>
                </a:cubicBezTo>
                <a:cubicBezTo>
                  <a:pt x="69" y="52"/>
                  <a:pt x="67" y="52"/>
                  <a:pt x="67" y="51"/>
                </a:cubicBezTo>
                <a:cubicBezTo>
                  <a:pt x="67" y="51"/>
                  <a:pt x="65" y="51"/>
                  <a:pt x="65" y="51"/>
                </a:cubicBezTo>
                <a:cubicBezTo>
                  <a:pt x="65" y="51"/>
                  <a:pt x="65" y="51"/>
                  <a:pt x="65" y="51"/>
                </a:cubicBezTo>
                <a:cubicBezTo>
                  <a:pt x="66" y="52"/>
                  <a:pt x="67" y="52"/>
                  <a:pt x="68" y="52"/>
                </a:cubicBezTo>
                <a:cubicBezTo>
                  <a:pt x="68" y="53"/>
                  <a:pt x="70" y="53"/>
                  <a:pt x="70" y="53"/>
                </a:cubicBezTo>
                <a:cubicBezTo>
                  <a:pt x="69" y="52"/>
                  <a:pt x="72" y="54"/>
                  <a:pt x="72" y="53"/>
                </a:cubicBezTo>
                <a:close/>
                <a:moveTo>
                  <a:pt x="62" y="48"/>
                </a:moveTo>
                <a:cubicBezTo>
                  <a:pt x="62" y="48"/>
                  <a:pt x="63" y="48"/>
                  <a:pt x="63" y="48"/>
                </a:cubicBezTo>
                <a:cubicBezTo>
                  <a:pt x="63" y="48"/>
                  <a:pt x="62" y="48"/>
                  <a:pt x="62" y="48"/>
                </a:cubicBezTo>
                <a:close/>
                <a:moveTo>
                  <a:pt x="141" y="97"/>
                </a:moveTo>
                <a:cubicBezTo>
                  <a:pt x="141" y="97"/>
                  <a:pt x="141" y="97"/>
                  <a:pt x="141" y="97"/>
                </a:cubicBezTo>
                <a:cubicBezTo>
                  <a:pt x="141" y="97"/>
                  <a:pt x="142" y="97"/>
                  <a:pt x="141" y="97"/>
                </a:cubicBezTo>
                <a:cubicBezTo>
                  <a:pt x="142" y="97"/>
                  <a:pt x="142" y="98"/>
                  <a:pt x="143" y="98"/>
                </a:cubicBezTo>
                <a:cubicBezTo>
                  <a:pt x="142" y="97"/>
                  <a:pt x="142" y="98"/>
                  <a:pt x="142" y="97"/>
                </a:cubicBezTo>
                <a:cubicBezTo>
                  <a:pt x="142" y="97"/>
                  <a:pt x="140" y="97"/>
                  <a:pt x="140" y="97"/>
                </a:cubicBezTo>
                <a:cubicBezTo>
                  <a:pt x="141" y="97"/>
                  <a:pt x="140" y="98"/>
                  <a:pt x="141" y="97"/>
                </a:cubicBezTo>
                <a:close/>
                <a:moveTo>
                  <a:pt x="148" y="103"/>
                </a:moveTo>
                <a:cubicBezTo>
                  <a:pt x="149" y="103"/>
                  <a:pt x="150" y="104"/>
                  <a:pt x="150" y="103"/>
                </a:cubicBezTo>
                <a:cubicBezTo>
                  <a:pt x="150" y="103"/>
                  <a:pt x="149" y="103"/>
                  <a:pt x="148" y="103"/>
                </a:cubicBezTo>
                <a:close/>
                <a:moveTo>
                  <a:pt x="179" y="122"/>
                </a:moveTo>
                <a:cubicBezTo>
                  <a:pt x="179" y="121"/>
                  <a:pt x="180" y="122"/>
                  <a:pt x="180" y="121"/>
                </a:cubicBezTo>
                <a:cubicBezTo>
                  <a:pt x="177" y="120"/>
                  <a:pt x="174" y="120"/>
                  <a:pt x="170" y="119"/>
                </a:cubicBezTo>
                <a:cubicBezTo>
                  <a:pt x="173" y="120"/>
                  <a:pt x="175" y="121"/>
                  <a:pt x="178" y="121"/>
                </a:cubicBezTo>
                <a:cubicBezTo>
                  <a:pt x="178" y="121"/>
                  <a:pt x="177" y="121"/>
                  <a:pt x="177" y="121"/>
                </a:cubicBezTo>
                <a:cubicBezTo>
                  <a:pt x="178" y="121"/>
                  <a:pt x="178" y="121"/>
                  <a:pt x="179" y="122"/>
                </a:cubicBezTo>
                <a:close/>
                <a:moveTo>
                  <a:pt x="216" y="143"/>
                </a:moveTo>
                <a:cubicBezTo>
                  <a:pt x="216" y="143"/>
                  <a:pt x="217" y="143"/>
                  <a:pt x="217" y="143"/>
                </a:cubicBezTo>
                <a:cubicBezTo>
                  <a:pt x="216" y="143"/>
                  <a:pt x="216" y="143"/>
                  <a:pt x="216" y="143"/>
                </a:cubicBezTo>
                <a:close/>
                <a:moveTo>
                  <a:pt x="112" y="84"/>
                </a:moveTo>
                <a:cubicBezTo>
                  <a:pt x="107" y="82"/>
                  <a:pt x="101" y="80"/>
                  <a:pt x="96" y="79"/>
                </a:cubicBezTo>
                <a:cubicBezTo>
                  <a:pt x="98" y="80"/>
                  <a:pt x="99" y="80"/>
                  <a:pt x="100" y="81"/>
                </a:cubicBezTo>
                <a:cubicBezTo>
                  <a:pt x="101" y="80"/>
                  <a:pt x="103" y="82"/>
                  <a:pt x="104" y="82"/>
                </a:cubicBezTo>
                <a:cubicBezTo>
                  <a:pt x="104" y="82"/>
                  <a:pt x="104" y="82"/>
                  <a:pt x="104" y="82"/>
                </a:cubicBezTo>
                <a:cubicBezTo>
                  <a:pt x="104" y="82"/>
                  <a:pt x="105" y="83"/>
                  <a:pt x="106" y="83"/>
                </a:cubicBezTo>
                <a:cubicBezTo>
                  <a:pt x="106" y="83"/>
                  <a:pt x="105" y="83"/>
                  <a:pt x="105" y="82"/>
                </a:cubicBezTo>
                <a:cubicBezTo>
                  <a:pt x="108" y="85"/>
                  <a:pt x="112" y="84"/>
                  <a:pt x="114" y="86"/>
                </a:cubicBezTo>
                <a:cubicBezTo>
                  <a:pt x="115" y="85"/>
                  <a:pt x="115" y="86"/>
                  <a:pt x="116" y="86"/>
                </a:cubicBezTo>
                <a:cubicBezTo>
                  <a:pt x="116" y="85"/>
                  <a:pt x="115" y="86"/>
                  <a:pt x="116" y="85"/>
                </a:cubicBezTo>
                <a:cubicBezTo>
                  <a:pt x="116" y="86"/>
                  <a:pt x="117" y="85"/>
                  <a:pt x="117" y="86"/>
                </a:cubicBezTo>
                <a:cubicBezTo>
                  <a:pt x="117" y="86"/>
                  <a:pt x="116" y="85"/>
                  <a:pt x="116" y="86"/>
                </a:cubicBezTo>
                <a:cubicBezTo>
                  <a:pt x="116" y="86"/>
                  <a:pt x="118" y="87"/>
                  <a:pt x="119" y="87"/>
                </a:cubicBezTo>
                <a:cubicBezTo>
                  <a:pt x="117" y="85"/>
                  <a:pt x="115" y="84"/>
                  <a:pt x="112" y="84"/>
                </a:cubicBezTo>
                <a:close/>
                <a:moveTo>
                  <a:pt x="56" y="50"/>
                </a:moveTo>
                <a:cubicBezTo>
                  <a:pt x="55" y="50"/>
                  <a:pt x="54" y="49"/>
                  <a:pt x="53" y="49"/>
                </a:cubicBezTo>
                <a:cubicBezTo>
                  <a:pt x="54" y="50"/>
                  <a:pt x="55" y="50"/>
                  <a:pt x="56" y="50"/>
                </a:cubicBezTo>
                <a:close/>
                <a:moveTo>
                  <a:pt x="117" y="87"/>
                </a:moveTo>
                <a:cubicBezTo>
                  <a:pt x="117" y="88"/>
                  <a:pt x="117" y="87"/>
                  <a:pt x="117" y="87"/>
                </a:cubicBezTo>
                <a:cubicBezTo>
                  <a:pt x="117" y="87"/>
                  <a:pt x="118" y="88"/>
                  <a:pt x="118" y="88"/>
                </a:cubicBezTo>
                <a:cubicBezTo>
                  <a:pt x="118" y="87"/>
                  <a:pt x="118" y="88"/>
                  <a:pt x="117" y="87"/>
                </a:cubicBezTo>
                <a:close/>
                <a:moveTo>
                  <a:pt x="204" y="140"/>
                </a:moveTo>
                <a:cubicBezTo>
                  <a:pt x="204" y="140"/>
                  <a:pt x="205" y="140"/>
                  <a:pt x="206" y="140"/>
                </a:cubicBezTo>
                <a:cubicBezTo>
                  <a:pt x="205" y="140"/>
                  <a:pt x="204" y="139"/>
                  <a:pt x="204" y="140"/>
                </a:cubicBezTo>
                <a:close/>
                <a:moveTo>
                  <a:pt x="117" y="89"/>
                </a:moveTo>
                <a:cubicBezTo>
                  <a:pt x="118" y="89"/>
                  <a:pt x="119" y="89"/>
                  <a:pt x="120" y="90"/>
                </a:cubicBezTo>
                <a:cubicBezTo>
                  <a:pt x="120" y="89"/>
                  <a:pt x="118" y="88"/>
                  <a:pt x="117" y="89"/>
                </a:cubicBezTo>
                <a:close/>
                <a:moveTo>
                  <a:pt x="149" y="107"/>
                </a:moveTo>
                <a:cubicBezTo>
                  <a:pt x="149" y="107"/>
                  <a:pt x="148" y="106"/>
                  <a:pt x="148" y="106"/>
                </a:cubicBezTo>
                <a:cubicBezTo>
                  <a:pt x="147" y="106"/>
                  <a:pt x="146" y="105"/>
                  <a:pt x="146" y="106"/>
                </a:cubicBezTo>
                <a:cubicBezTo>
                  <a:pt x="146" y="106"/>
                  <a:pt x="148" y="107"/>
                  <a:pt x="149" y="107"/>
                </a:cubicBezTo>
                <a:close/>
                <a:moveTo>
                  <a:pt x="202" y="141"/>
                </a:moveTo>
                <a:cubicBezTo>
                  <a:pt x="204" y="141"/>
                  <a:pt x="205" y="141"/>
                  <a:pt x="206" y="142"/>
                </a:cubicBezTo>
                <a:cubicBezTo>
                  <a:pt x="207" y="141"/>
                  <a:pt x="206" y="141"/>
                  <a:pt x="207" y="141"/>
                </a:cubicBezTo>
                <a:cubicBezTo>
                  <a:pt x="206" y="140"/>
                  <a:pt x="206" y="141"/>
                  <a:pt x="205" y="140"/>
                </a:cubicBezTo>
                <a:cubicBezTo>
                  <a:pt x="205" y="142"/>
                  <a:pt x="203" y="140"/>
                  <a:pt x="202" y="141"/>
                </a:cubicBezTo>
                <a:close/>
                <a:moveTo>
                  <a:pt x="114" y="87"/>
                </a:moveTo>
                <a:cubicBezTo>
                  <a:pt x="114" y="87"/>
                  <a:pt x="114" y="87"/>
                  <a:pt x="114" y="87"/>
                </a:cubicBezTo>
                <a:cubicBezTo>
                  <a:pt x="115" y="86"/>
                  <a:pt x="115" y="86"/>
                  <a:pt x="115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7"/>
                </a:cubicBezTo>
                <a:cubicBezTo>
                  <a:pt x="114" y="87"/>
                  <a:pt x="114" y="86"/>
                  <a:pt x="114" y="87"/>
                </a:cubicBezTo>
                <a:close/>
                <a:moveTo>
                  <a:pt x="155" y="111"/>
                </a:moveTo>
                <a:cubicBezTo>
                  <a:pt x="155" y="111"/>
                  <a:pt x="155" y="111"/>
                  <a:pt x="155" y="111"/>
                </a:cubicBezTo>
                <a:cubicBezTo>
                  <a:pt x="156" y="112"/>
                  <a:pt x="156" y="112"/>
                  <a:pt x="157" y="112"/>
                </a:cubicBezTo>
                <a:cubicBezTo>
                  <a:pt x="156" y="111"/>
                  <a:pt x="156" y="111"/>
                  <a:pt x="155" y="111"/>
                </a:cubicBezTo>
                <a:close/>
                <a:moveTo>
                  <a:pt x="151" y="110"/>
                </a:moveTo>
                <a:cubicBezTo>
                  <a:pt x="150" y="110"/>
                  <a:pt x="149" y="110"/>
                  <a:pt x="149" y="109"/>
                </a:cubicBezTo>
                <a:cubicBezTo>
                  <a:pt x="148" y="109"/>
                  <a:pt x="148" y="109"/>
                  <a:pt x="147" y="109"/>
                </a:cubicBezTo>
                <a:cubicBezTo>
                  <a:pt x="148" y="110"/>
                  <a:pt x="149" y="110"/>
                  <a:pt x="149" y="109"/>
                </a:cubicBezTo>
                <a:cubicBezTo>
                  <a:pt x="149" y="110"/>
                  <a:pt x="148" y="110"/>
                  <a:pt x="149" y="110"/>
                </a:cubicBezTo>
                <a:cubicBezTo>
                  <a:pt x="150" y="110"/>
                  <a:pt x="151" y="111"/>
                  <a:pt x="152" y="111"/>
                </a:cubicBezTo>
                <a:cubicBezTo>
                  <a:pt x="152" y="110"/>
                  <a:pt x="151" y="110"/>
                  <a:pt x="151" y="110"/>
                </a:cubicBezTo>
                <a:close/>
                <a:moveTo>
                  <a:pt x="141" y="104"/>
                </a:moveTo>
                <a:cubicBezTo>
                  <a:pt x="141" y="105"/>
                  <a:pt x="141" y="104"/>
                  <a:pt x="141" y="105"/>
                </a:cubicBezTo>
                <a:cubicBezTo>
                  <a:pt x="142" y="104"/>
                  <a:pt x="139" y="104"/>
                  <a:pt x="140" y="104"/>
                </a:cubicBezTo>
                <a:cubicBezTo>
                  <a:pt x="141" y="104"/>
                  <a:pt x="141" y="104"/>
                  <a:pt x="141" y="104"/>
                </a:cubicBezTo>
                <a:cubicBezTo>
                  <a:pt x="141" y="104"/>
                  <a:pt x="141" y="104"/>
                  <a:pt x="141" y="104"/>
                </a:cubicBezTo>
                <a:close/>
                <a:moveTo>
                  <a:pt x="102" y="84"/>
                </a:moveTo>
                <a:cubicBezTo>
                  <a:pt x="105" y="85"/>
                  <a:pt x="107" y="86"/>
                  <a:pt x="111" y="86"/>
                </a:cubicBezTo>
                <a:cubicBezTo>
                  <a:pt x="108" y="85"/>
                  <a:pt x="104" y="84"/>
                  <a:pt x="102" y="84"/>
                </a:cubicBezTo>
                <a:close/>
                <a:moveTo>
                  <a:pt x="37" y="44"/>
                </a:moveTo>
                <a:cubicBezTo>
                  <a:pt x="37" y="43"/>
                  <a:pt x="37" y="43"/>
                  <a:pt x="37" y="43"/>
                </a:cubicBezTo>
                <a:cubicBezTo>
                  <a:pt x="37" y="44"/>
                  <a:pt x="38" y="44"/>
                  <a:pt x="38" y="44"/>
                </a:cubicBezTo>
                <a:cubicBezTo>
                  <a:pt x="38" y="44"/>
                  <a:pt x="38" y="44"/>
                  <a:pt x="37" y="44"/>
                </a:cubicBezTo>
                <a:close/>
                <a:moveTo>
                  <a:pt x="37" y="43"/>
                </a:moveTo>
                <a:cubicBezTo>
                  <a:pt x="37" y="43"/>
                  <a:pt x="37" y="43"/>
                  <a:pt x="37" y="43"/>
                </a:cubicBezTo>
                <a:close/>
                <a:moveTo>
                  <a:pt x="150" y="111"/>
                </a:moveTo>
                <a:cubicBezTo>
                  <a:pt x="150" y="111"/>
                  <a:pt x="151" y="111"/>
                  <a:pt x="151" y="111"/>
                </a:cubicBezTo>
                <a:cubicBezTo>
                  <a:pt x="151" y="111"/>
                  <a:pt x="150" y="110"/>
                  <a:pt x="150" y="111"/>
                </a:cubicBezTo>
                <a:close/>
                <a:moveTo>
                  <a:pt x="203" y="142"/>
                </a:moveTo>
                <a:cubicBezTo>
                  <a:pt x="202" y="142"/>
                  <a:pt x="201" y="142"/>
                  <a:pt x="200" y="142"/>
                </a:cubicBezTo>
                <a:cubicBezTo>
                  <a:pt x="200" y="142"/>
                  <a:pt x="203" y="142"/>
                  <a:pt x="203" y="142"/>
                </a:cubicBezTo>
                <a:close/>
                <a:moveTo>
                  <a:pt x="202" y="143"/>
                </a:moveTo>
                <a:cubicBezTo>
                  <a:pt x="202" y="143"/>
                  <a:pt x="203" y="143"/>
                  <a:pt x="203" y="143"/>
                </a:cubicBezTo>
                <a:cubicBezTo>
                  <a:pt x="202" y="143"/>
                  <a:pt x="201" y="143"/>
                  <a:pt x="201" y="143"/>
                </a:cubicBezTo>
                <a:cubicBezTo>
                  <a:pt x="200" y="143"/>
                  <a:pt x="201" y="143"/>
                  <a:pt x="200" y="143"/>
                </a:cubicBezTo>
                <a:cubicBezTo>
                  <a:pt x="199" y="143"/>
                  <a:pt x="199" y="143"/>
                  <a:pt x="198" y="143"/>
                </a:cubicBezTo>
                <a:cubicBezTo>
                  <a:pt x="198" y="143"/>
                  <a:pt x="198" y="143"/>
                  <a:pt x="197" y="143"/>
                </a:cubicBezTo>
                <a:cubicBezTo>
                  <a:pt x="197" y="143"/>
                  <a:pt x="197" y="143"/>
                  <a:pt x="197" y="143"/>
                </a:cubicBezTo>
                <a:cubicBezTo>
                  <a:pt x="197" y="143"/>
                  <a:pt x="197" y="143"/>
                  <a:pt x="197" y="143"/>
                </a:cubicBezTo>
                <a:cubicBezTo>
                  <a:pt x="197" y="143"/>
                  <a:pt x="197" y="143"/>
                  <a:pt x="198" y="143"/>
                </a:cubicBezTo>
                <a:cubicBezTo>
                  <a:pt x="197" y="142"/>
                  <a:pt x="196" y="142"/>
                  <a:pt x="195" y="141"/>
                </a:cubicBezTo>
                <a:cubicBezTo>
                  <a:pt x="195" y="142"/>
                  <a:pt x="194" y="142"/>
                  <a:pt x="194" y="142"/>
                </a:cubicBezTo>
                <a:cubicBezTo>
                  <a:pt x="195" y="143"/>
                  <a:pt x="195" y="143"/>
                  <a:pt x="196" y="143"/>
                </a:cubicBezTo>
                <a:cubicBezTo>
                  <a:pt x="195" y="144"/>
                  <a:pt x="195" y="143"/>
                  <a:pt x="195" y="144"/>
                </a:cubicBezTo>
                <a:cubicBezTo>
                  <a:pt x="196" y="144"/>
                  <a:pt x="196" y="144"/>
                  <a:pt x="196" y="144"/>
                </a:cubicBezTo>
                <a:cubicBezTo>
                  <a:pt x="197" y="144"/>
                  <a:pt x="198" y="144"/>
                  <a:pt x="199" y="145"/>
                </a:cubicBezTo>
                <a:cubicBezTo>
                  <a:pt x="200" y="144"/>
                  <a:pt x="200" y="144"/>
                  <a:pt x="200" y="144"/>
                </a:cubicBezTo>
                <a:cubicBezTo>
                  <a:pt x="202" y="144"/>
                  <a:pt x="204" y="144"/>
                  <a:pt x="206" y="144"/>
                </a:cubicBezTo>
                <a:cubicBezTo>
                  <a:pt x="204" y="143"/>
                  <a:pt x="203" y="144"/>
                  <a:pt x="202" y="143"/>
                </a:cubicBezTo>
                <a:close/>
                <a:moveTo>
                  <a:pt x="197" y="140"/>
                </a:moveTo>
                <a:cubicBezTo>
                  <a:pt x="195" y="141"/>
                  <a:pt x="193" y="140"/>
                  <a:pt x="192" y="141"/>
                </a:cubicBezTo>
                <a:cubicBezTo>
                  <a:pt x="195" y="141"/>
                  <a:pt x="198" y="141"/>
                  <a:pt x="200" y="141"/>
                </a:cubicBezTo>
                <a:cubicBezTo>
                  <a:pt x="199" y="140"/>
                  <a:pt x="198" y="142"/>
                  <a:pt x="197" y="140"/>
                </a:cubicBezTo>
                <a:close/>
                <a:moveTo>
                  <a:pt x="106" y="85"/>
                </a:moveTo>
                <a:cubicBezTo>
                  <a:pt x="105" y="85"/>
                  <a:pt x="104" y="85"/>
                  <a:pt x="103" y="85"/>
                </a:cubicBezTo>
                <a:cubicBezTo>
                  <a:pt x="104" y="85"/>
                  <a:pt x="105" y="86"/>
                  <a:pt x="106" y="85"/>
                </a:cubicBezTo>
                <a:close/>
                <a:moveTo>
                  <a:pt x="111" y="90"/>
                </a:moveTo>
                <a:cubicBezTo>
                  <a:pt x="110" y="90"/>
                  <a:pt x="110" y="90"/>
                  <a:pt x="109" y="90"/>
                </a:cubicBezTo>
                <a:cubicBezTo>
                  <a:pt x="110" y="90"/>
                  <a:pt x="110" y="90"/>
                  <a:pt x="111" y="90"/>
                </a:cubicBezTo>
                <a:close/>
                <a:moveTo>
                  <a:pt x="31" y="43"/>
                </a:moveTo>
                <a:cubicBezTo>
                  <a:pt x="30" y="43"/>
                  <a:pt x="29" y="42"/>
                  <a:pt x="30" y="43"/>
                </a:cubicBezTo>
                <a:cubicBezTo>
                  <a:pt x="30" y="43"/>
                  <a:pt x="31" y="44"/>
                  <a:pt x="31" y="43"/>
                </a:cubicBezTo>
                <a:close/>
                <a:moveTo>
                  <a:pt x="64" y="64"/>
                </a:moveTo>
                <a:cubicBezTo>
                  <a:pt x="65" y="65"/>
                  <a:pt x="65" y="65"/>
                  <a:pt x="66" y="65"/>
                </a:cubicBezTo>
                <a:cubicBezTo>
                  <a:pt x="65" y="65"/>
                  <a:pt x="64" y="64"/>
                  <a:pt x="64" y="64"/>
                </a:cubicBezTo>
                <a:close/>
                <a:moveTo>
                  <a:pt x="46" y="53"/>
                </a:moveTo>
                <a:cubicBezTo>
                  <a:pt x="45" y="53"/>
                  <a:pt x="45" y="53"/>
                  <a:pt x="44" y="53"/>
                </a:cubicBezTo>
                <a:cubicBezTo>
                  <a:pt x="45" y="53"/>
                  <a:pt x="45" y="53"/>
                  <a:pt x="46" y="53"/>
                </a:cubicBezTo>
                <a:close/>
                <a:moveTo>
                  <a:pt x="58" y="62"/>
                </a:move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9" y="62"/>
                  <a:pt x="59" y="63"/>
                </a:cubicBezTo>
                <a:cubicBezTo>
                  <a:pt x="60" y="62"/>
                  <a:pt x="62" y="63"/>
                  <a:pt x="63" y="63"/>
                </a:cubicBezTo>
                <a:cubicBezTo>
                  <a:pt x="61" y="63"/>
                  <a:pt x="59" y="62"/>
                  <a:pt x="58" y="62"/>
                </a:cubicBezTo>
                <a:close/>
                <a:moveTo>
                  <a:pt x="86" y="78"/>
                </a:moveTo>
                <a:cubicBezTo>
                  <a:pt x="84" y="77"/>
                  <a:pt x="80" y="76"/>
                  <a:pt x="77" y="75"/>
                </a:cubicBezTo>
                <a:cubicBezTo>
                  <a:pt x="80" y="76"/>
                  <a:pt x="82" y="77"/>
                  <a:pt x="84" y="77"/>
                </a:cubicBezTo>
                <a:cubicBezTo>
                  <a:pt x="85" y="78"/>
                  <a:pt x="86" y="78"/>
                  <a:pt x="86" y="78"/>
                </a:cubicBezTo>
                <a:close/>
                <a:moveTo>
                  <a:pt x="81" y="80"/>
                </a:moveTo>
                <a:cubicBezTo>
                  <a:pt x="85" y="81"/>
                  <a:pt x="89" y="83"/>
                  <a:pt x="93" y="84"/>
                </a:cubicBezTo>
                <a:cubicBezTo>
                  <a:pt x="92" y="83"/>
                  <a:pt x="90" y="82"/>
                  <a:pt x="89" y="82"/>
                </a:cubicBezTo>
                <a:cubicBezTo>
                  <a:pt x="89" y="82"/>
                  <a:pt x="88" y="82"/>
                  <a:pt x="88" y="81"/>
                </a:cubicBezTo>
                <a:cubicBezTo>
                  <a:pt x="90" y="82"/>
                  <a:pt x="91" y="83"/>
                  <a:pt x="92" y="82"/>
                </a:cubicBezTo>
                <a:cubicBezTo>
                  <a:pt x="90" y="82"/>
                  <a:pt x="86" y="80"/>
                  <a:pt x="84" y="80"/>
                </a:cubicBezTo>
                <a:cubicBezTo>
                  <a:pt x="84" y="80"/>
                  <a:pt x="85" y="80"/>
                  <a:pt x="85" y="80"/>
                </a:cubicBezTo>
                <a:cubicBezTo>
                  <a:pt x="84" y="80"/>
                  <a:pt x="82" y="78"/>
                  <a:pt x="81" y="79"/>
                </a:cubicBezTo>
                <a:cubicBezTo>
                  <a:pt x="81" y="79"/>
                  <a:pt x="82" y="79"/>
                  <a:pt x="83" y="80"/>
                </a:cubicBezTo>
                <a:cubicBezTo>
                  <a:pt x="82" y="80"/>
                  <a:pt x="81" y="79"/>
                  <a:pt x="81" y="80"/>
                </a:cubicBezTo>
                <a:close/>
                <a:moveTo>
                  <a:pt x="32" y="47"/>
                </a:moveTo>
                <a:cubicBezTo>
                  <a:pt x="29" y="46"/>
                  <a:pt x="27" y="45"/>
                  <a:pt x="24" y="44"/>
                </a:cubicBezTo>
                <a:cubicBezTo>
                  <a:pt x="27" y="45"/>
                  <a:pt x="30" y="46"/>
                  <a:pt x="32" y="47"/>
                </a:cubicBezTo>
                <a:close/>
                <a:moveTo>
                  <a:pt x="157" y="123"/>
                </a:moveTo>
                <a:cubicBezTo>
                  <a:pt x="156" y="122"/>
                  <a:pt x="154" y="122"/>
                  <a:pt x="154" y="123"/>
                </a:cubicBezTo>
                <a:cubicBezTo>
                  <a:pt x="155" y="123"/>
                  <a:pt x="156" y="123"/>
                  <a:pt x="156" y="123"/>
                </a:cubicBezTo>
                <a:cubicBezTo>
                  <a:pt x="156" y="123"/>
                  <a:pt x="156" y="123"/>
                  <a:pt x="156" y="123"/>
                </a:cubicBezTo>
                <a:cubicBezTo>
                  <a:pt x="156" y="123"/>
                  <a:pt x="156" y="123"/>
                  <a:pt x="157" y="123"/>
                </a:cubicBezTo>
                <a:cubicBezTo>
                  <a:pt x="157" y="123"/>
                  <a:pt x="157" y="124"/>
                  <a:pt x="157" y="124"/>
                </a:cubicBezTo>
                <a:cubicBezTo>
                  <a:pt x="157" y="124"/>
                  <a:pt x="158" y="124"/>
                  <a:pt x="158" y="125"/>
                </a:cubicBezTo>
                <a:cubicBezTo>
                  <a:pt x="157" y="124"/>
                  <a:pt x="157" y="125"/>
                  <a:pt x="157" y="125"/>
                </a:cubicBezTo>
                <a:cubicBezTo>
                  <a:pt x="158" y="125"/>
                  <a:pt x="158" y="125"/>
                  <a:pt x="159" y="125"/>
                </a:cubicBezTo>
                <a:cubicBezTo>
                  <a:pt x="159" y="124"/>
                  <a:pt x="158" y="125"/>
                  <a:pt x="158" y="124"/>
                </a:cubicBezTo>
                <a:cubicBezTo>
                  <a:pt x="158" y="124"/>
                  <a:pt x="159" y="125"/>
                  <a:pt x="159" y="124"/>
                </a:cubicBezTo>
                <a:cubicBezTo>
                  <a:pt x="159" y="124"/>
                  <a:pt x="159" y="124"/>
                  <a:pt x="159" y="124"/>
                </a:cubicBezTo>
                <a:cubicBezTo>
                  <a:pt x="160" y="124"/>
                  <a:pt x="160" y="123"/>
                  <a:pt x="161" y="123"/>
                </a:cubicBezTo>
                <a:cubicBezTo>
                  <a:pt x="160" y="123"/>
                  <a:pt x="158" y="122"/>
                  <a:pt x="157" y="123"/>
                </a:cubicBezTo>
                <a:close/>
                <a:moveTo>
                  <a:pt x="59" y="64"/>
                </a:moveTo>
                <a:cubicBezTo>
                  <a:pt x="59" y="63"/>
                  <a:pt x="60" y="64"/>
                  <a:pt x="60" y="63"/>
                </a:cubicBezTo>
                <a:cubicBezTo>
                  <a:pt x="59" y="63"/>
                  <a:pt x="57" y="63"/>
                  <a:pt x="59" y="64"/>
                </a:cubicBezTo>
                <a:close/>
                <a:moveTo>
                  <a:pt x="64" y="66"/>
                </a:moveTo>
                <a:cubicBezTo>
                  <a:pt x="62" y="65"/>
                  <a:pt x="59" y="64"/>
                  <a:pt x="57" y="64"/>
                </a:cubicBezTo>
                <a:cubicBezTo>
                  <a:pt x="59" y="66"/>
                  <a:pt x="62" y="66"/>
                  <a:pt x="64" y="66"/>
                </a:cubicBezTo>
                <a:close/>
                <a:moveTo>
                  <a:pt x="187" y="140"/>
                </a:moveTo>
                <a:cubicBezTo>
                  <a:pt x="187" y="141"/>
                  <a:pt x="188" y="140"/>
                  <a:pt x="188" y="141"/>
                </a:cubicBezTo>
                <a:cubicBezTo>
                  <a:pt x="188" y="140"/>
                  <a:pt x="187" y="140"/>
                  <a:pt x="187" y="140"/>
                </a:cubicBezTo>
                <a:close/>
                <a:moveTo>
                  <a:pt x="121" y="101"/>
                </a:moveTo>
                <a:cubicBezTo>
                  <a:pt x="121" y="102"/>
                  <a:pt x="122" y="101"/>
                  <a:pt x="122" y="102"/>
                </a:cubicBezTo>
                <a:cubicBezTo>
                  <a:pt x="121" y="102"/>
                  <a:pt x="121" y="101"/>
                  <a:pt x="121" y="102"/>
                </a:cubicBezTo>
                <a:cubicBezTo>
                  <a:pt x="121" y="102"/>
                  <a:pt x="122" y="102"/>
                  <a:pt x="122" y="102"/>
                </a:cubicBezTo>
                <a:cubicBezTo>
                  <a:pt x="122" y="102"/>
                  <a:pt x="122" y="101"/>
                  <a:pt x="121" y="101"/>
                </a:cubicBezTo>
                <a:close/>
                <a:moveTo>
                  <a:pt x="116" y="99"/>
                </a:moveTo>
                <a:cubicBezTo>
                  <a:pt x="117" y="99"/>
                  <a:pt x="117" y="100"/>
                  <a:pt x="118" y="99"/>
                </a:cubicBezTo>
                <a:cubicBezTo>
                  <a:pt x="117" y="99"/>
                  <a:pt x="117" y="99"/>
                  <a:pt x="116" y="99"/>
                </a:cubicBezTo>
                <a:close/>
                <a:moveTo>
                  <a:pt x="154" y="125"/>
                </a:moveTo>
                <a:cubicBezTo>
                  <a:pt x="156" y="125"/>
                  <a:pt x="158" y="127"/>
                  <a:pt x="159" y="125"/>
                </a:cubicBezTo>
                <a:cubicBezTo>
                  <a:pt x="158" y="126"/>
                  <a:pt x="156" y="124"/>
                  <a:pt x="154" y="125"/>
                </a:cubicBezTo>
                <a:close/>
                <a:moveTo>
                  <a:pt x="92" y="87"/>
                </a:moveTo>
                <a:cubicBezTo>
                  <a:pt x="92" y="86"/>
                  <a:pt x="89" y="86"/>
                  <a:pt x="89" y="85"/>
                </a:cubicBezTo>
                <a:cubicBezTo>
                  <a:pt x="89" y="85"/>
                  <a:pt x="88" y="85"/>
                  <a:pt x="88" y="85"/>
                </a:cubicBezTo>
                <a:cubicBezTo>
                  <a:pt x="88" y="84"/>
                  <a:pt x="86" y="84"/>
                  <a:pt x="85" y="84"/>
                </a:cubicBezTo>
                <a:cubicBezTo>
                  <a:pt x="84" y="84"/>
                  <a:pt x="82" y="83"/>
                  <a:pt x="81" y="83"/>
                </a:cubicBezTo>
                <a:cubicBezTo>
                  <a:pt x="81" y="84"/>
                  <a:pt x="82" y="83"/>
                  <a:pt x="82" y="84"/>
                </a:cubicBezTo>
                <a:cubicBezTo>
                  <a:pt x="82" y="83"/>
                  <a:pt x="81" y="84"/>
                  <a:pt x="81" y="83"/>
                </a:cubicBezTo>
                <a:cubicBezTo>
                  <a:pt x="82" y="84"/>
                  <a:pt x="84" y="85"/>
                  <a:pt x="85" y="86"/>
                </a:cubicBezTo>
                <a:cubicBezTo>
                  <a:pt x="85" y="86"/>
                  <a:pt x="84" y="85"/>
                  <a:pt x="83" y="85"/>
                </a:cubicBezTo>
                <a:cubicBezTo>
                  <a:pt x="84" y="86"/>
                  <a:pt x="85" y="86"/>
                  <a:pt x="86" y="87"/>
                </a:cubicBezTo>
                <a:cubicBezTo>
                  <a:pt x="85" y="87"/>
                  <a:pt x="85" y="87"/>
                  <a:pt x="84" y="87"/>
                </a:cubicBezTo>
                <a:cubicBezTo>
                  <a:pt x="85" y="87"/>
                  <a:pt x="86" y="87"/>
                  <a:pt x="86" y="87"/>
                </a:cubicBezTo>
                <a:cubicBezTo>
                  <a:pt x="86" y="88"/>
                  <a:pt x="87" y="87"/>
                  <a:pt x="87" y="88"/>
                </a:cubicBezTo>
                <a:cubicBezTo>
                  <a:pt x="86" y="88"/>
                  <a:pt x="85" y="87"/>
                  <a:pt x="84" y="88"/>
                </a:cubicBezTo>
                <a:cubicBezTo>
                  <a:pt x="86" y="89"/>
                  <a:pt x="89" y="89"/>
                  <a:pt x="90" y="90"/>
                </a:cubicBezTo>
                <a:cubicBezTo>
                  <a:pt x="91" y="90"/>
                  <a:pt x="92" y="90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4" y="91"/>
                  <a:pt x="95" y="91"/>
                  <a:pt x="95" y="91"/>
                </a:cubicBezTo>
                <a:cubicBezTo>
                  <a:pt x="92" y="90"/>
                  <a:pt x="89" y="89"/>
                  <a:pt x="87" y="87"/>
                </a:cubicBezTo>
                <a:cubicBezTo>
                  <a:pt x="88" y="87"/>
                  <a:pt x="90" y="88"/>
                  <a:pt x="91" y="88"/>
                </a:cubicBezTo>
                <a:cubicBezTo>
                  <a:pt x="90" y="88"/>
                  <a:pt x="88" y="88"/>
                  <a:pt x="89" y="87"/>
                </a:cubicBezTo>
                <a:cubicBezTo>
                  <a:pt x="89" y="88"/>
                  <a:pt x="89" y="87"/>
                  <a:pt x="89" y="87"/>
                </a:cubicBezTo>
                <a:cubicBezTo>
                  <a:pt x="89" y="87"/>
                  <a:pt x="90" y="87"/>
                  <a:pt x="91" y="88"/>
                </a:cubicBezTo>
                <a:cubicBezTo>
                  <a:pt x="90" y="87"/>
                  <a:pt x="91" y="87"/>
                  <a:pt x="90" y="86"/>
                </a:cubicBezTo>
                <a:cubicBezTo>
                  <a:pt x="91" y="87"/>
                  <a:pt x="91" y="87"/>
                  <a:pt x="92" y="87"/>
                </a:cubicBezTo>
                <a:close/>
                <a:moveTo>
                  <a:pt x="86" y="86"/>
                </a:moveTo>
                <a:cubicBezTo>
                  <a:pt x="87" y="86"/>
                  <a:pt x="91" y="86"/>
                  <a:pt x="90" y="87"/>
                </a:cubicBezTo>
                <a:cubicBezTo>
                  <a:pt x="89" y="86"/>
                  <a:pt x="88" y="86"/>
                  <a:pt x="86" y="86"/>
                </a:cubicBezTo>
                <a:close/>
                <a:moveTo>
                  <a:pt x="175" y="138"/>
                </a:moveTo>
                <a:cubicBezTo>
                  <a:pt x="176" y="139"/>
                  <a:pt x="177" y="138"/>
                  <a:pt x="178" y="138"/>
                </a:cubicBezTo>
                <a:cubicBezTo>
                  <a:pt x="177" y="138"/>
                  <a:pt x="176" y="138"/>
                  <a:pt x="175" y="138"/>
                </a:cubicBezTo>
                <a:close/>
                <a:moveTo>
                  <a:pt x="46" y="60"/>
                </a:moveTo>
                <a:cubicBezTo>
                  <a:pt x="46" y="61"/>
                  <a:pt x="46" y="60"/>
                  <a:pt x="46" y="60"/>
                </a:cubicBezTo>
                <a:cubicBezTo>
                  <a:pt x="46" y="60"/>
                  <a:pt x="46" y="61"/>
                  <a:pt x="46" y="61"/>
                </a:cubicBezTo>
                <a:cubicBezTo>
                  <a:pt x="46" y="61"/>
                  <a:pt x="47" y="61"/>
                  <a:pt x="46" y="60"/>
                </a:cubicBezTo>
                <a:close/>
                <a:moveTo>
                  <a:pt x="78" y="80"/>
                </a:moveTo>
                <a:cubicBezTo>
                  <a:pt x="77" y="79"/>
                  <a:pt x="76" y="79"/>
                  <a:pt x="76" y="79"/>
                </a:cubicBezTo>
                <a:cubicBezTo>
                  <a:pt x="77" y="79"/>
                  <a:pt x="77" y="80"/>
                  <a:pt x="77" y="80"/>
                </a:cubicBezTo>
                <a:cubicBezTo>
                  <a:pt x="77" y="80"/>
                  <a:pt x="78" y="80"/>
                  <a:pt x="78" y="80"/>
                </a:cubicBezTo>
                <a:close/>
                <a:moveTo>
                  <a:pt x="108" y="98"/>
                </a:moveTo>
                <a:cubicBezTo>
                  <a:pt x="106" y="97"/>
                  <a:pt x="105" y="97"/>
                  <a:pt x="102" y="96"/>
                </a:cubicBezTo>
                <a:cubicBezTo>
                  <a:pt x="104" y="97"/>
                  <a:pt x="107" y="99"/>
                  <a:pt x="108" y="98"/>
                </a:cubicBezTo>
                <a:close/>
                <a:moveTo>
                  <a:pt x="174" y="138"/>
                </a:moveTo>
                <a:cubicBezTo>
                  <a:pt x="173" y="138"/>
                  <a:pt x="172" y="137"/>
                  <a:pt x="172" y="138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2" y="139"/>
                  <a:pt x="172" y="138"/>
                </a:cubicBezTo>
                <a:cubicBezTo>
                  <a:pt x="173" y="139"/>
                  <a:pt x="174" y="139"/>
                  <a:pt x="174" y="138"/>
                </a:cubicBezTo>
                <a:cubicBezTo>
                  <a:pt x="173" y="139"/>
                  <a:pt x="174" y="138"/>
                  <a:pt x="174" y="138"/>
                </a:cubicBezTo>
                <a:close/>
                <a:moveTo>
                  <a:pt x="92" y="91"/>
                </a:moveTo>
                <a:cubicBezTo>
                  <a:pt x="95" y="92"/>
                  <a:pt x="97" y="93"/>
                  <a:pt x="99" y="94"/>
                </a:cubicBezTo>
                <a:cubicBezTo>
                  <a:pt x="97" y="93"/>
                  <a:pt x="94" y="92"/>
                  <a:pt x="92" y="91"/>
                </a:cubicBezTo>
                <a:close/>
                <a:moveTo>
                  <a:pt x="39" y="64"/>
                </a:moveTo>
                <a:cubicBezTo>
                  <a:pt x="43" y="66"/>
                  <a:pt x="47" y="67"/>
                  <a:pt x="52" y="68"/>
                </a:cubicBezTo>
                <a:cubicBezTo>
                  <a:pt x="53" y="69"/>
                  <a:pt x="56" y="70"/>
                  <a:pt x="57" y="70"/>
                </a:cubicBezTo>
                <a:cubicBezTo>
                  <a:pt x="57" y="70"/>
                  <a:pt x="58" y="71"/>
                  <a:pt x="58" y="71"/>
                </a:cubicBezTo>
                <a:cubicBezTo>
                  <a:pt x="59" y="71"/>
                  <a:pt x="61" y="71"/>
                  <a:pt x="61" y="72"/>
                </a:cubicBezTo>
                <a:cubicBezTo>
                  <a:pt x="61" y="72"/>
                  <a:pt x="61" y="73"/>
                  <a:pt x="61" y="73"/>
                </a:cubicBezTo>
                <a:cubicBezTo>
                  <a:pt x="62" y="72"/>
                  <a:pt x="61" y="72"/>
                  <a:pt x="62" y="72"/>
                </a:cubicBezTo>
                <a:cubicBezTo>
                  <a:pt x="59" y="70"/>
                  <a:pt x="57" y="70"/>
                  <a:pt x="55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4" y="69"/>
                  <a:pt x="53" y="68"/>
                  <a:pt x="52" y="68"/>
                </a:cubicBezTo>
                <a:cubicBezTo>
                  <a:pt x="53" y="69"/>
                  <a:pt x="54" y="68"/>
                  <a:pt x="54" y="69"/>
                </a:cubicBezTo>
                <a:cubicBezTo>
                  <a:pt x="53" y="69"/>
                  <a:pt x="51" y="68"/>
                  <a:pt x="50" y="68"/>
                </a:cubicBezTo>
                <a:cubicBezTo>
                  <a:pt x="48" y="66"/>
                  <a:pt x="44" y="66"/>
                  <a:pt x="42" y="64"/>
                </a:cubicBezTo>
                <a:cubicBezTo>
                  <a:pt x="41" y="65"/>
                  <a:pt x="40" y="64"/>
                  <a:pt x="39" y="64"/>
                </a:cubicBezTo>
                <a:close/>
                <a:moveTo>
                  <a:pt x="49" y="67"/>
                </a:moveTo>
                <a:cubicBezTo>
                  <a:pt x="49" y="67"/>
                  <a:pt x="48" y="67"/>
                  <a:pt x="48" y="67"/>
                </a:cubicBezTo>
                <a:cubicBezTo>
                  <a:pt x="48" y="67"/>
                  <a:pt x="49" y="67"/>
                  <a:pt x="49" y="67"/>
                </a:cubicBezTo>
                <a:close/>
                <a:moveTo>
                  <a:pt x="172" y="138"/>
                </a:moveTo>
                <a:cubicBezTo>
                  <a:pt x="172" y="138"/>
                  <a:pt x="170" y="137"/>
                  <a:pt x="171" y="137"/>
                </a:cubicBezTo>
                <a:cubicBezTo>
                  <a:pt x="171" y="137"/>
                  <a:pt x="171" y="137"/>
                  <a:pt x="171" y="138"/>
                </a:cubicBezTo>
                <a:cubicBezTo>
                  <a:pt x="171" y="138"/>
                  <a:pt x="171" y="138"/>
                  <a:pt x="172" y="138"/>
                </a:cubicBezTo>
                <a:close/>
                <a:moveTo>
                  <a:pt x="96" y="94"/>
                </a:moveTo>
                <a:cubicBezTo>
                  <a:pt x="96" y="94"/>
                  <a:pt x="96" y="94"/>
                  <a:pt x="95" y="94"/>
                </a:cubicBezTo>
                <a:cubicBezTo>
                  <a:pt x="95" y="94"/>
                  <a:pt x="93" y="93"/>
                  <a:pt x="93" y="93"/>
                </a:cubicBezTo>
                <a:cubicBezTo>
                  <a:pt x="92" y="93"/>
                  <a:pt x="91" y="93"/>
                  <a:pt x="90" y="92"/>
                </a:cubicBezTo>
                <a:cubicBezTo>
                  <a:pt x="88" y="92"/>
                  <a:pt x="86" y="91"/>
                  <a:pt x="83" y="90"/>
                </a:cubicBezTo>
                <a:cubicBezTo>
                  <a:pt x="82" y="90"/>
                  <a:pt x="84" y="90"/>
                  <a:pt x="84" y="91"/>
                </a:cubicBezTo>
                <a:cubicBezTo>
                  <a:pt x="85" y="91"/>
                  <a:pt x="87" y="91"/>
                  <a:pt x="88" y="92"/>
                </a:cubicBezTo>
                <a:cubicBezTo>
                  <a:pt x="88" y="92"/>
                  <a:pt x="88" y="92"/>
                  <a:pt x="87" y="92"/>
                </a:cubicBezTo>
                <a:cubicBezTo>
                  <a:pt x="89" y="93"/>
                  <a:pt x="92" y="94"/>
                  <a:pt x="94" y="95"/>
                </a:cubicBezTo>
                <a:cubicBezTo>
                  <a:pt x="94" y="95"/>
                  <a:pt x="94" y="94"/>
                  <a:pt x="94" y="94"/>
                </a:cubicBezTo>
                <a:cubicBezTo>
                  <a:pt x="95" y="95"/>
                  <a:pt x="95" y="95"/>
                  <a:pt x="96" y="95"/>
                </a:cubicBezTo>
                <a:cubicBezTo>
                  <a:pt x="96" y="94"/>
                  <a:pt x="95" y="95"/>
                  <a:pt x="95" y="94"/>
                </a:cubicBezTo>
                <a:cubicBezTo>
                  <a:pt x="95" y="94"/>
                  <a:pt x="96" y="95"/>
                  <a:pt x="96" y="94"/>
                </a:cubicBezTo>
                <a:close/>
                <a:moveTo>
                  <a:pt x="171" y="138"/>
                </a:moveTo>
                <a:cubicBezTo>
                  <a:pt x="170" y="139"/>
                  <a:pt x="171" y="138"/>
                  <a:pt x="170" y="138"/>
                </a:cubicBezTo>
                <a:cubicBezTo>
                  <a:pt x="170" y="139"/>
                  <a:pt x="169" y="138"/>
                  <a:pt x="168" y="138"/>
                </a:cubicBezTo>
                <a:cubicBezTo>
                  <a:pt x="169" y="139"/>
                  <a:pt x="171" y="139"/>
                  <a:pt x="171" y="139"/>
                </a:cubicBezTo>
                <a:cubicBezTo>
                  <a:pt x="171" y="139"/>
                  <a:pt x="171" y="139"/>
                  <a:pt x="171" y="138"/>
                </a:cubicBezTo>
                <a:close/>
                <a:moveTo>
                  <a:pt x="56" y="71"/>
                </a:moveTo>
                <a:cubicBezTo>
                  <a:pt x="55" y="71"/>
                  <a:pt x="54" y="69"/>
                  <a:pt x="53" y="70"/>
                </a:cubicBezTo>
                <a:cubicBezTo>
                  <a:pt x="54" y="70"/>
                  <a:pt x="55" y="71"/>
                  <a:pt x="56" y="71"/>
                </a:cubicBezTo>
                <a:close/>
                <a:moveTo>
                  <a:pt x="52" y="70"/>
                </a:moveTo>
                <a:cubicBezTo>
                  <a:pt x="51" y="70"/>
                  <a:pt x="50" y="69"/>
                  <a:pt x="49" y="70"/>
                </a:cubicBezTo>
                <a:cubicBezTo>
                  <a:pt x="53" y="71"/>
                  <a:pt x="56" y="72"/>
                  <a:pt x="59" y="73"/>
                </a:cubicBezTo>
                <a:cubicBezTo>
                  <a:pt x="57" y="72"/>
                  <a:pt x="54" y="71"/>
                  <a:pt x="52" y="70"/>
                </a:cubicBezTo>
                <a:close/>
                <a:moveTo>
                  <a:pt x="38" y="63"/>
                </a:moveTo>
                <a:cubicBezTo>
                  <a:pt x="37" y="63"/>
                  <a:pt x="36" y="62"/>
                  <a:pt x="36" y="63"/>
                </a:cubicBezTo>
                <a:cubicBezTo>
                  <a:pt x="37" y="63"/>
                  <a:pt x="37" y="63"/>
                  <a:pt x="38" y="63"/>
                </a:cubicBezTo>
                <a:close/>
                <a:moveTo>
                  <a:pt x="69" y="85"/>
                </a:moveTo>
                <a:cubicBezTo>
                  <a:pt x="70" y="85"/>
                  <a:pt x="70" y="86"/>
                  <a:pt x="71" y="85"/>
                </a:cubicBezTo>
                <a:cubicBezTo>
                  <a:pt x="70" y="85"/>
                  <a:pt x="69" y="84"/>
                  <a:pt x="70" y="84"/>
                </a:cubicBezTo>
                <a:cubicBezTo>
                  <a:pt x="67" y="83"/>
                  <a:pt x="66" y="84"/>
                  <a:pt x="64" y="82"/>
                </a:cubicBezTo>
                <a:cubicBezTo>
                  <a:pt x="63" y="83"/>
                  <a:pt x="60" y="81"/>
                  <a:pt x="59" y="81"/>
                </a:cubicBezTo>
                <a:cubicBezTo>
                  <a:pt x="62" y="83"/>
                  <a:pt x="67" y="84"/>
                  <a:pt x="70" y="85"/>
                </a:cubicBezTo>
                <a:cubicBezTo>
                  <a:pt x="70" y="85"/>
                  <a:pt x="69" y="85"/>
                  <a:pt x="69" y="85"/>
                </a:cubicBezTo>
                <a:close/>
                <a:moveTo>
                  <a:pt x="48" y="73"/>
                </a:moveTo>
                <a:cubicBezTo>
                  <a:pt x="48" y="73"/>
                  <a:pt x="46" y="72"/>
                  <a:pt x="46" y="73"/>
                </a:cubicBezTo>
                <a:cubicBezTo>
                  <a:pt x="47" y="72"/>
                  <a:pt x="47" y="73"/>
                  <a:pt x="48" y="73"/>
                </a:cubicBezTo>
                <a:cubicBezTo>
                  <a:pt x="47" y="73"/>
                  <a:pt x="48" y="73"/>
                  <a:pt x="48" y="73"/>
                </a:cubicBezTo>
                <a:close/>
                <a:moveTo>
                  <a:pt x="71" y="87"/>
                </a:moveTo>
                <a:cubicBezTo>
                  <a:pt x="69" y="86"/>
                  <a:pt x="69" y="86"/>
                  <a:pt x="68" y="86"/>
                </a:cubicBezTo>
                <a:cubicBezTo>
                  <a:pt x="69" y="86"/>
                  <a:pt x="70" y="87"/>
                  <a:pt x="71" y="87"/>
                </a:cubicBezTo>
                <a:close/>
                <a:moveTo>
                  <a:pt x="43" y="71"/>
                </a:moveTo>
                <a:cubicBezTo>
                  <a:pt x="43" y="72"/>
                  <a:pt x="44" y="71"/>
                  <a:pt x="44" y="72"/>
                </a:cubicBezTo>
                <a:cubicBezTo>
                  <a:pt x="45" y="71"/>
                  <a:pt x="43" y="71"/>
                  <a:pt x="43" y="71"/>
                </a:cubicBezTo>
                <a:close/>
                <a:moveTo>
                  <a:pt x="146" y="133"/>
                </a:moveTo>
                <a:cubicBezTo>
                  <a:pt x="145" y="133"/>
                  <a:pt x="144" y="133"/>
                  <a:pt x="144" y="133"/>
                </a:cubicBezTo>
                <a:cubicBezTo>
                  <a:pt x="145" y="133"/>
                  <a:pt x="146" y="134"/>
                  <a:pt x="146" y="133"/>
                </a:cubicBezTo>
                <a:close/>
                <a:moveTo>
                  <a:pt x="316" y="133"/>
                </a:moveTo>
                <a:cubicBezTo>
                  <a:pt x="317" y="134"/>
                  <a:pt x="317" y="133"/>
                  <a:pt x="318" y="134"/>
                </a:cubicBezTo>
                <a:cubicBezTo>
                  <a:pt x="319" y="134"/>
                  <a:pt x="318" y="133"/>
                  <a:pt x="318" y="133"/>
                </a:cubicBezTo>
                <a:cubicBezTo>
                  <a:pt x="318" y="133"/>
                  <a:pt x="318" y="133"/>
                  <a:pt x="318" y="133"/>
                </a:cubicBezTo>
                <a:cubicBezTo>
                  <a:pt x="319" y="133"/>
                  <a:pt x="319" y="133"/>
                  <a:pt x="319" y="133"/>
                </a:cubicBezTo>
                <a:cubicBezTo>
                  <a:pt x="319" y="133"/>
                  <a:pt x="319" y="131"/>
                  <a:pt x="318" y="131"/>
                </a:cubicBezTo>
                <a:cubicBezTo>
                  <a:pt x="318" y="132"/>
                  <a:pt x="318" y="132"/>
                  <a:pt x="318" y="132"/>
                </a:cubicBezTo>
                <a:cubicBezTo>
                  <a:pt x="317" y="132"/>
                  <a:pt x="317" y="132"/>
                  <a:pt x="317" y="133"/>
                </a:cubicBezTo>
                <a:cubicBezTo>
                  <a:pt x="317" y="133"/>
                  <a:pt x="316" y="133"/>
                  <a:pt x="316" y="133"/>
                </a:cubicBezTo>
                <a:close/>
                <a:moveTo>
                  <a:pt x="216" y="74"/>
                </a:moveTo>
                <a:cubicBezTo>
                  <a:pt x="217" y="74"/>
                  <a:pt x="217" y="73"/>
                  <a:pt x="218" y="74"/>
                </a:cubicBezTo>
                <a:cubicBezTo>
                  <a:pt x="218" y="74"/>
                  <a:pt x="218" y="73"/>
                  <a:pt x="218" y="73"/>
                </a:cubicBezTo>
                <a:cubicBezTo>
                  <a:pt x="217" y="74"/>
                  <a:pt x="217" y="72"/>
                  <a:pt x="216" y="72"/>
                </a:cubicBezTo>
                <a:cubicBezTo>
                  <a:pt x="217" y="73"/>
                  <a:pt x="215" y="74"/>
                  <a:pt x="216" y="74"/>
                </a:cubicBezTo>
                <a:close/>
                <a:moveTo>
                  <a:pt x="307" y="139"/>
                </a:moveTo>
                <a:cubicBezTo>
                  <a:pt x="307" y="140"/>
                  <a:pt x="307" y="140"/>
                  <a:pt x="307" y="140"/>
                </a:cubicBezTo>
                <a:cubicBezTo>
                  <a:pt x="307" y="139"/>
                  <a:pt x="307" y="139"/>
                  <a:pt x="306" y="139"/>
                </a:cubicBezTo>
                <a:cubicBezTo>
                  <a:pt x="307" y="140"/>
                  <a:pt x="306" y="140"/>
                  <a:pt x="306" y="141"/>
                </a:cubicBezTo>
                <a:cubicBezTo>
                  <a:pt x="306" y="141"/>
                  <a:pt x="307" y="141"/>
                  <a:pt x="307" y="141"/>
                </a:cubicBezTo>
                <a:cubicBezTo>
                  <a:pt x="307" y="141"/>
                  <a:pt x="307" y="141"/>
                  <a:pt x="308" y="141"/>
                </a:cubicBezTo>
                <a:cubicBezTo>
                  <a:pt x="308" y="141"/>
                  <a:pt x="308" y="140"/>
                  <a:pt x="308" y="140"/>
                </a:cubicBezTo>
                <a:lnTo>
                  <a:pt x="307" y="139"/>
                </a:lnTo>
                <a:close/>
                <a:moveTo>
                  <a:pt x="141" y="50"/>
                </a:moveTo>
                <a:cubicBezTo>
                  <a:pt x="141" y="50"/>
                  <a:pt x="141" y="51"/>
                  <a:pt x="141" y="51"/>
                </a:cubicBezTo>
                <a:cubicBezTo>
                  <a:pt x="142" y="51"/>
                  <a:pt x="142" y="50"/>
                  <a:pt x="142" y="50"/>
                </a:cubicBezTo>
                <a:cubicBezTo>
                  <a:pt x="144" y="52"/>
                  <a:pt x="145" y="52"/>
                  <a:pt x="146" y="53"/>
                </a:cubicBezTo>
                <a:cubicBezTo>
                  <a:pt x="147" y="53"/>
                  <a:pt x="149" y="55"/>
                  <a:pt x="149" y="55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49" y="56"/>
                  <a:pt x="149" y="55"/>
                  <a:pt x="150" y="55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51" y="56"/>
                  <a:pt x="151" y="57"/>
                  <a:pt x="152" y="57"/>
                </a:cubicBezTo>
                <a:cubicBezTo>
                  <a:pt x="153" y="57"/>
                  <a:pt x="154" y="58"/>
                  <a:pt x="155" y="58"/>
                </a:cubicBezTo>
                <a:cubicBezTo>
                  <a:pt x="154" y="59"/>
                  <a:pt x="154" y="59"/>
                  <a:pt x="154" y="58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54" y="59"/>
                  <a:pt x="154" y="59"/>
                  <a:pt x="154" y="60"/>
                </a:cubicBezTo>
                <a:cubicBezTo>
                  <a:pt x="155" y="59"/>
                  <a:pt x="156" y="59"/>
                  <a:pt x="156" y="58"/>
                </a:cubicBezTo>
                <a:cubicBezTo>
                  <a:pt x="155" y="58"/>
                  <a:pt x="154" y="57"/>
                  <a:pt x="154" y="57"/>
                </a:cubicBezTo>
                <a:cubicBezTo>
                  <a:pt x="154" y="57"/>
                  <a:pt x="155" y="57"/>
                  <a:pt x="155" y="57"/>
                </a:cubicBezTo>
                <a:cubicBezTo>
                  <a:pt x="154" y="56"/>
                  <a:pt x="155" y="56"/>
                  <a:pt x="154" y="56"/>
                </a:cubicBezTo>
                <a:cubicBezTo>
                  <a:pt x="153" y="56"/>
                  <a:pt x="154" y="56"/>
                  <a:pt x="154" y="57"/>
                </a:cubicBezTo>
                <a:cubicBezTo>
                  <a:pt x="153" y="57"/>
                  <a:pt x="153" y="57"/>
                  <a:pt x="153" y="57"/>
                </a:cubicBezTo>
                <a:cubicBezTo>
                  <a:pt x="153" y="56"/>
                  <a:pt x="153" y="56"/>
                  <a:pt x="153" y="56"/>
                </a:cubicBezTo>
                <a:cubicBezTo>
                  <a:pt x="153" y="56"/>
                  <a:pt x="153" y="56"/>
                  <a:pt x="153" y="56"/>
                </a:cubicBezTo>
                <a:cubicBezTo>
                  <a:pt x="153" y="56"/>
                  <a:pt x="152" y="56"/>
                  <a:pt x="152" y="56"/>
                </a:cubicBezTo>
                <a:cubicBezTo>
                  <a:pt x="151" y="56"/>
                  <a:pt x="151" y="55"/>
                  <a:pt x="151" y="55"/>
                </a:cubicBezTo>
                <a:cubicBezTo>
                  <a:pt x="151" y="54"/>
                  <a:pt x="151" y="55"/>
                  <a:pt x="152" y="55"/>
                </a:cubicBezTo>
                <a:cubicBezTo>
                  <a:pt x="151" y="54"/>
                  <a:pt x="151" y="55"/>
                  <a:pt x="150" y="54"/>
                </a:cubicBezTo>
                <a:cubicBezTo>
                  <a:pt x="150" y="54"/>
                  <a:pt x="150" y="54"/>
                  <a:pt x="150" y="54"/>
                </a:cubicBezTo>
                <a:cubicBezTo>
                  <a:pt x="148" y="53"/>
                  <a:pt x="147" y="53"/>
                  <a:pt x="146" y="52"/>
                </a:cubicBezTo>
                <a:cubicBezTo>
                  <a:pt x="146" y="52"/>
                  <a:pt x="146" y="52"/>
                  <a:pt x="146" y="52"/>
                </a:cubicBezTo>
                <a:cubicBezTo>
                  <a:pt x="144" y="50"/>
                  <a:pt x="141" y="50"/>
                  <a:pt x="140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5" y="46"/>
                  <a:pt x="131" y="43"/>
                  <a:pt x="127" y="41"/>
                </a:cubicBezTo>
                <a:cubicBezTo>
                  <a:pt x="126" y="40"/>
                  <a:pt x="126" y="39"/>
                  <a:pt x="125" y="40"/>
                </a:cubicBezTo>
                <a:cubicBezTo>
                  <a:pt x="131" y="43"/>
                  <a:pt x="136" y="47"/>
                  <a:pt x="141" y="50"/>
                </a:cubicBezTo>
                <a:close/>
                <a:moveTo>
                  <a:pt x="99" y="96"/>
                </a:moveTo>
                <a:cubicBezTo>
                  <a:pt x="100" y="96"/>
                  <a:pt x="102" y="97"/>
                  <a:pt x="103" y="97"/>
                </a:cubicBezTo>
                <a:cubicBezTo>
                  <a:pt x="101" y="96"/>
                  <a:pt x="101" y="95"/>
                  <a:pt x="99" y="96"/>
                </a:cubicBezTo>
                <a:close/>
                <a:moveTo>
                  <a:pt x="69" y="83"/>
                </a:moveTo>
                <a:cubicBezTo>
                  <a:pt x="70" y="83"/>
                  <a:pt x="71" y="84"/>
                  <a:pt x="71" y="83"/>
                </a:cubicBezTo>
                <a:cubicBezTo>
                  <a:pt x="71" y="83"/>
                  <a:pt x="70" y="83"/>
                  <a:pt x="69" y="83"/>
                </a:cubicBezTo>
                <a:cubicBezTo>
                  <a:pt x="70" y="82"/>
                  <a:pt x="70" y="82"/>
                  <a:pt x="70" y="82"/>
                </a:cubicBezTo>
                <a:cubicBezTo>
                  <a:pt x="64" y="80"/>
                  <a:pt x="58" y="79"/>
                  <a:pt x="53" y="78"/>
                </a:cubicBezTo>
                <a:cubicBezTo>
                  <a:pt x="53" y="77"/>
                  <a:pt x="53" y="77"/>
                  <a:pt x="53" y="77"/>
                </a:cubicBezTo>
                <a:cubicBezTo>
                  <a:pt x="52" y="77"/>
                  <a:pt x="53" y="78"/>
                  <a:pt x="52" y="78"/>
                </a:cubicBezTo>
                <a:cubicBezTo>
                  <a:pt x="47" y="76"/>
                  <a:pt x="44" y="75"/>
                  <a:pt x="38" y="73"/>
                </a:cubicBezTo>
                <a:cubicBezTo>
                  <a:pt x="49" y="77"/>
                  <a:pt x="60" y="81"/>
                  <a:pt x="71" y="84"/>
                </a:cubicBezTo>
                <a:cubicBezTo>
                  <a:pt x="70" y="84"/>
                  <a:pt x="70" y="83"/>
                  <a:pt x="69" y="83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F789EFB-0205-4262-80C6-036EC277684C}"/>
              </a:ext>
            </a:extLst>
          </p:cNvPr>
          <p:cNvSpPr txBox="1"/>
          <p:nvPr/>
        </p:nvSpPr>
        <p:spPr>
          <a:xfrm>
            <a:off x="5764372" y="1843952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92033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    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4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D10278D-5D97-4910-83CD-E2CFCA4E39AE}"/>
              </a:ext>
            </a:extLst>
          </p:cNvPr>
          <p:cNvSpPr>
            <a:spLocks noEditPoints="1"/>
          </p:cNvSpPr>
          <p:nvPr/>
        </p:nvSpPr>
        <p:spPr bwMode="auto">
          <a:xfrm>
            <a:off x="4295985" y="1919229"/>
            <a:ext cx="6426865" cy="3094820"/>
          </a:xfrm>
          <a:custGeom>
            <a:avLst/>
            <a:gdLst>
              <a:gd name="T0" fmla="*/ 23 w 541"/>
              <a:gd name="T1" fmla="*/ 44 h 194"/>
              <a:gd name="T2" fmla="*/ 17 w 541"/>
              <a:gd name="T3" fmla="*/ 107 h 194"/>
              <a:gd name="T4" fmla="*/ 101 w 541"/>
              <a:gd name="T5" fmla="*/ 187 h 194"/>
              <a:gd name="T6" fmla="*/ 165 w 541"/>
              <a:gd name="T7" fmla="*/ 183 h 194"/>
              <a:gd name="T8" fmla="*/ 185 w 541"/>
              <a:gd name="T9" fmla="*/ 171 h 194"/>
              <a:gd name="T10" fmla="*/ 206 w 541"/>
              <a:gd name="T11" fmla="*/ 140 h 194"/>
              <a:gd name="T12" fmla="*/ 235 w 541"/>
              <a:gd name="T13" fmla="*/ 120 h 194"/>
              <a:gd name="T14" fmla="*/ 281 w 541"/>
              <a:gd name="T15" fmla="*/ 22 h 194"/>
              <a:gd name="T16" fmla="*/ 271 w 541"/>
              <a:gd name="T17" fmla="*/ 134 h 194"/>
              <a:gd name="T18" fmla="*/ 312 w 541"/>
              <a:gd name="T19" fmla="*/ 47 h 194"/>
              <a:gd name="T20" fmla="*/ 330 w 541"/>
              <a:gd name="T21" fmla="*/ 13 h 194"/>
              <a:gd name="T22" fmla="*/ 326 w 541"/>
              <a:gd name="T23" fmla="*/ 112 h 194"/>
              <a:gd name="T24" fmla="*/ 346 w 541"/>
              <a:gd name="T25" fmla="*/ 85 h 194"/>
              <a:gd name="T26" fmla="*/ 367 w 541"/>
              <a:gd name="T27" fmla="*/ 78 h 194"/>
              <a:gd name="T28" fmla="*/ 382 w 541"/>
              <a:gd name="T29" fmla="*/ 154 h 194"/>
              <a:gd name="T30" fmla="*/ 483 w 541"/>
              <a:gd name="T31" fmla="*/ 129 h 194"/>
              <a:gd name="T32" fmla="*/ 45 w 541"/>
              <a:gd name="T33" fmla="*/ 8 h 194"/>
              <a:gd name="T34" fmla="*/ 21 w 541"/>
              <a:gd name="T35" fmla="*/ 48 h 194"/>
              <a:gd name="T36" fmla="*/ 28 w 541"/>
              <a:gd name="T37" fmla="*/ 83 h 194"/>
              <a:gd name="T38" fmla="*/ 27 w 541"/>
              <a:gd name="T39" fmla="*/ 117 h 194"/>
              <a:gd name="T40" fmla="*/ 47 w 541"/>
              <a:gd name="T41" fmla="*/ 150 h 194"/>
              <a:gd name="T42" fmla="*/ 127 w 541"/>
              <a:gd name="T43" fmla="*/ 181 h 194"/>
              <a:gd name="T44" fmla="*/ 174 w 541"/>
              <a:gd name="T45" fmla="*/ 171 h 194"/>
              <a:gd name="T46" fmla="*/ 189 w 541"/>
              <a:gd name="T47" fmla="*/ 145 h 194"/>
              <a:gd name="T48" fmla="*/ 256 w 541"/>
              <a:gd name="T49" fmla="*/ 126 h 194"/>
              <a:gd name="T50" fmla="*/ 329 w 541"/>
              <a:gd name="T51" fmla="*/ 99 h 194"/>
              <a:gd name="T52" fmla="*/ 410 w 541"/>
              <a:gd name="T53" fmla="*/ 117 h 194"/>
              <a:gd name="T54" fmla="*/ 376 w 541"/>
              <a:gd name="T55" fmla="*/ 89 h 194"/>
              <a:gd name="T56" fmla="*/ 350 w 541"/>
              <a:gd name="T57" fmla="*/ 75 h 194"/>
              <a:gd name="T58" fmla="*/ 398 w 541"/>
              <a:gd name="T59" fmla="*/ 35 h 194"/>
              <a:gd name="T60" fmla="*/ 341 w 541"/>
              <a:gd name="T61" fmla="*/ 43 h 194"/>
              <a:gd name="T62" fmla="*/ 318 w 541"/>
              <a:gd name="T63" fmla="*/ 72 h 194"/>
              <a:gd name="T64" fmla="*/ 235 w 541"/>
              <a:gd name="T65" fmla="*/ 52 h 194"/>
              <a:gd name="T66" fmla="*/ 266 w 541"/>
              <a:gd name="T67" fmla="*/ 36 h 194"/>
              <a:gd name="T68" fmla="*/ 198 w 541"/>
              <a:gd name="T69" fmla="*/ 19 h 194"/>
              <a:gd name="T70" fmla="*/ 360 w 541"/>
              <a:gd name="T71" fmla="*/ 17 h 194"/>
              <a:gd name="T72" fmla="*/ 91 w 541"/>
              <a:gd name="T73" fmla="*/ 173 h 194"/>
              <a:gd name="T74" fmla="*/ 64 w 541"/>
              <a:gd name="T75" fmla="*/ 150 h 194"/>
              <a:gd name="T76" fmla="*/ 84 w 541"/>
              <a:gd name="T77" fmla="*/ 155 h 194"/>
              <a:gd name="T78" fmla="*/ 61 w 541"/>
              <a:gd name="T79" fmla="*/ 130 h 194"/>
              <a:gd name="T80" fmla="*/ 197 w 541"/>
              <a:gd name="T81" fmla="*/ 155 h 194"/>
              <a:gd name="T82" fmla="*/ 41 w 541"/>
              <a:gd name="T83" fmla="*/ 111 h 194"/>
              <a:gd name="T84" fmla="*/ 36 w 541"/>
              <a:gd name="T85" fmla="*/ 98 h 194"/>
              <a:gd name="T86" fmla="*/ 98 w 541"/>
              <a:gd name="T87" fmla="*/ 100 h 194"/>
              <a:gd name="T88" fmla="*/ 29 w 541"/>
              <a:gd name="T89" fmla="*/ 63 h 194"/>
              <a:gd name="T90" fmla="*/ 67 w 541"/>
              <a:gd name="T91" fmla="*/ 53 h 194"/>
              <a:gd name="T92" fmla="*/ 274 w 541"/>
              <a:gd name="T93" fmla="*/ 95 h 194"/>
              <a:gd name="T94" fmla="*/ 374 w 541"/>
              <a:gd name="T95" fmla="*/ 104 h 194"/>
              <a:gd name="T96" fmla="*/ 290 w 541"/>
              <a:gd name="T97" fmla="*/ 86 h 194"/>
              <a:gd name="T98" fmla="*/ 380 w 541"/>
              <a:gd name="T99" fmla="*/ 47 h 194"/>
              <a:gd name="T100" fmla="*/ 422 w 541"/>
              <a:gd name="T101" fmla="*/ 75 h 194"/>
              <a:gd name="T102" fmla="*/ 321 w 541"/>
              <a:gd name="T103" fmla="*/ 71 h 194"/>
              <a:gd name="T104" fmla="*/ 230 w 541"/>
              <a:gd name="T105" fmla="*/ 36 h 194"/>
              <a:gd name="T106" fmla="*/ 166 w 541"/>
              <a:gd name="T107" fmla="*/ 19 h 194"/>
              <a:gd name="T108" fmla="*/ 253 w 541"/>
              <a:gd name="T109" fmla="*/ 17 h 194"/>
              <a:gd name="T110" fmla="*/ 329 w 541"/>
              <a:gd name="T111" fmla="*/ 9 h 194"/>
              <a:gd name="T112" fmla="*/ 183 w 541"/>
              <a:gd name="T113" fmla="*/ 134 h 194"/>
              <a:gd name="T114" fmla="*/ 273 w 541"/>
              <a:gd name="T115" fmla="*/ 39 h 194"/>
              <a:gd name="T116" fmla="*/ 299 w 541"/>
              <a:gd name="T117" fmla="*/ 35 h 194"/>
              <a:gd name="T118" fmla="*/ 332 w 541"/>
              <a:gd name="T119" fmla="*/ 31 h 194"/>
              <a:gd name="T120" fmla="*/ 324 w 541"/>
              <a:gd name="T121" fmla="*/ 157 h 194"/>
              <a:gd name="T122" fmla="*/ 9 w 541"/>
              <a:gd name="T123" fmla="*/ 50 h 194"/>
              <a:gd name="T124" fmla="*/ 371 w 541"/>
              <a:gd name="T125" fmla="*/ 159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1" h="194">
                <a:moveTo>
                  <a:pt x="5" y="45"/>
                </a:moveTo>
                <a:cubicBezTo>
                  <a:pt x="6" y="46"/>
                  <a:pt x="6" y="46"/>
                  <a:pt x="7" y="46"/>
                </a:cubicBezTo>
                <a:cubicBezTo>
                  <a:pt x="7" y="45"/>
                  <a:pt x="6" y="44"/>
                  <a:pt x="5" y="45"/>
                </a:cubicBezTo>
                <a:close/>
                <a:moveTo>
                  <a:pt x="1" y="65"/>
                </a:moveTo>
                <a:cubicBezTo>
                  <a:pt x="2" y="66"/>
                  <a:pt x="4" y="66"/>
                  <a:pt x="5" y="65"/>
                </a:cubicBezTo>
                <a:cubicBezTo>
                  <a:pt x="4" y="64"/>
                  <a:pt x="2" y="65"/>
                  <a:pt x="1" y="65"/>
                </a:cubicBezTo>
                <a:close/>
                <a:moveTo>
                  <a:pt x="11" y="40"/>
                </a:moveTo>
                <a:cubicBezTo>
                  <a:pt x="10" y="39"/>
                  <a:pt x="9" y="39"/>
                  <a:pt x="9" y="40"/>
                </a:cubicBezTo>
                <a:cubicBezTo>
                  <a:pt x="10" y="40"/>
                  <a:pt x="10" y="41"/>
                  <a:pt x="11" y="40"/>
                </a:cubicBezTo>
                <a:close/>
                <a:moveTo>
                  <a:pt x="6" y="51"/>
                </a:moveTo>
                <a:cubicBezTo>
                  <a:pt x="6" y="52"/>
                  <a:pt x="6" y="52"/>
                  <a:pt x="6" y="52"/>
                </a:cubicBezTo>
                <a:cubicBezTo>
                  <a:pt x="8" y="52"/>
                  <a:pt x="10" y="52"/>
                  <a:pt x="12" y="51"/>
                </a:cubicBezTo>
                <a:cubicBezTo>
                  <a:pt x="9" y="51"/>
                  <a:pt x="8" y="51"/>
                  <a:pt x="6" y="51"/>
                </a:cubicBezTo>
                <a:close/>
                <a:moveTo>
                  <a:pt x="4" y="73"/>
                </a:moveTo>
                <a:cubicBezTo>
                  <a:pt x="3" y="73"/>
                  <a:pt x="1" y="72"/>
                  <a:pt x="0" y="73"/>
                </a:cubicBezTo>
                <a:cubicBezTo>
                  <a:pt x="1" y="74"/>
                  <a:pt x="3" y="75"/>
                  <a:pt x="4" y="73"/>
                </a:cubicBezTo>
                <a:close/>
                <a:moveTo>
                  <a:pt x="6" y="59"/>
                </a:moveTo>
                <a:cubicBezTo>
                  <a:pt x="7" y="60"/>
                  <a:pt x="9" y="60"/>
                  <a:pt x="10" y="60"/>
                </a:cubicBezTo>
                <a:cubicBezTo>
                  <a:pt x="8" y="60"/>
                  <a:pt x="6" y="58"/>
                  <a:pt x="6" y="59"/>
                </a:cubicBezTo>
                <a:close/>
                <a:moveTo>
                  <a:pt x="12" y="44"/>
                </a:moveTo>
                <a:cubicBezTo>
                  <a:pt x="12" y="45"/>
                  <a:pt x="10" y="43"/>
                  <a:pt x="10" y="45"/>
                </a:cubicBezTo>
                <a:cubicBezTo>
                  <a:pt x="10" y="45"/>
                  <a:pt x="13" y="45"/>
                  <a:pt x="12" y="44"/>
                </a:cubicBezTo>
                <a:close/>
                <a:moveTo>
                  <a:pt x="2" y="81"/>
                </a:move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0" y="82"/>
                  <a:pt x="0" y="82"/>
                </a:cubicBezTo>
                <a:cubicBezTo>
                  <a:pt x="1" y="82"/>
                  <a:pt x="1" y="82"/>
                  <a:pt x="2" y="81"/>
                </a:cubicBezTo>
                <a:close/>
                <a:moveTo>
                  <a:pt x="13" y="62"/>
                </a:moveTo>
                <a:cubicBezTo>
                  <a:pt x="10" y="62"/>
                  <a:pt x="7" y="61"/>
                  <a:pt x="5" y="62"/>
                </a:cubicBezTo>
                <a:cubicBezTo>
                  <a:pt x="8" y="62"/>
                  <a:pt x="11" y="63"/>
                  <a:pt x="13" y="62"/>
                </a:cubicBezTo>
                <a:close/>
                <a:moveTo>
                  <a:pt x="13" y="43"/>
                </a:moveTo>
                <a:cubicBezTo>
                  <a:pt x="13" y="42"/>
                  <a:pt x="11" y="42"/>
                  <a:pt x="11" y="43"/>
                </a:cubicBezTo>
                <a:cubicBezTo>
                  <a:pt x="12" y="43"/>
                  <a:pt x="13" y="44"/>
                  <a:pt x="13" y="43"/>
                </a:cubicBezTo>
                <a:close/>
                <a:moveTo>
                  <a:pt x="4" y="76"/>
                </a:moveTo>
                <a:cubicBezTo>
                  <a:pt x="4" y="77"/>
                  <a:pt x="5" y="77"/>
                  <a:pt x="5" y="77"/>
                </a:cubicBezTo>
                <a:cubicBezTo>
                  <a:pt x="6" y="76"/>
                  <a:pt x="5" y="76"/>
                  <a:pt x="4" y="76"/>
                </a:cubicBezTo>
                <a:close/>
                <a:moveTo>
                  <a:pt x="15" y="43"/>
                </a:moveTo>
                <a:cubicBezTo>
                  <a:pt x="16" y="43"/>
                  <a:pt x="17" y="43"/>
                  <a:pt x="17" y="43"/>
                </a:cubicBezTo>
                <a:cubicBezTo>
                  <a:pt x="16" y="42"/>
                  <a:pt x="15" y="42"/>
                  <a:pt x="15" y="43"/>
                </a:cubicBezTo>
                <a:close/>
                <a:moveTo>
                  <a:pt x="11" y="59"/>
                </a:moveTo>
                <a:cubicBezTo>
                  <a:pt x="12" y="60"/>
                  <a:pt x="14" y="61"/>
                  <a:pt x="15" y="60"/>
                </a:cubicBezTo>
                <a:cubicBezTo>
                  <a:pt x="15" y="59"/>
                  <a:pt x="12" y="59"/>
                  <a:pt x="11" y="59"/>
                </a:cubicBezTo>
                <a:close/>
                <a:moveTo>
                  <a:pt x="24" y="31"/>
                </a:moveTo>
                <a:cubicBezTo>
                  <a:pt x="23" y="32"/>
                  <a:pt x="19" y="30"/>
                  <a:pt x="19" y="32"/>
                </a:cubicBezTo>
                <a:cubicBezTo>
                  <a:pt x="20" y="31"/>
                  <a:pt x="24" y="32"/>
                  <a:pt x="24" y="31"/>
                </a:cubicBezTo>
                <a:close/>
                <a:moveTo>
                  <a:pt x="19" y="29"/>
                </a:moveTo>
                <a:cubicBezTo>
                  <a:pt x="22" y="30"/>
                  <a:pt x="22" y="30"/>
                  <a:pt x="22" y="30"/>
                </a:cubicBezTo>
                <a:cubicBezTo>
                  <a:pt x="22" y="29"/>
                  <a:pt x="20" y="28"/>
                  <a:pt x="19" y="29"/>
                </a:cubicBezTo>
                <a:close/>
                <a:moveTo>
                  <a:pt x="20" y="36"/>
                </a:moveTo>
                <a:cubicBezTo>
                  <a:pt x="19" y="36"/>
                  <a:pt x="18" y="36"/>
                  <a:pt x="18" y="36"/>
                </a:cubicBezTo>
                <a:cubicBezTo>
                  <a:pt x="18" y="37"/>
                  <a:pt x="20" y="37"/>
                  <a:pt x="20" y="36"/>
                </a:cubicBezTo>
                <a:close/>
                <a:moveTo>
                  <a:pt x="23" y="44"/>
                </a:moveTo>
                <a:cubicBezTo>
                  <a:pt x="21" y="44"/>
                  <a:pt x="18" y="43"/>
                  <a:pt x="16" y="44"/>
                </a:cubicBezTo>
                <a:cubicBezTo>
                  <a:pt x="18" y="45"/>
                  <a:pt x="21" y="45"/>
                  <a:pt x="23" y="44"/>
                </a:cubicBezTo>
                <a:close/>
                <a:moveTo>
                  <a:pt x="9" y="78"/>
                </a:moveTo>
                <a:cubicBezTo>
                  <a:pt x="9" y="78"/>
                  <a:pt x="7" y="77"/>
                  <a:pt x="7" y="78"/>
                </a:cubicBezTo>
                <a:cubicBezTo>
                  <a:pt x="8" y="78"/>
                  <a:pt x="9" y="79"/>
                  <a:pt x="9" y="78"/>
                </a:cubicBezTo>
                <a:close/>
                <a:moveTo>
                  <a:pt x="8" y="104"/>
                </a:moveTo>
                <a:cubicBezTo>
                  <a:pt x="8" y="103"/>
                  <a:pt x="6" y="103"/>
                  <a:pt x="7" y="103"/>
                </a:cubicBezTo>
                <a:cubicBezTo>
                  <a:pt x="7" y="102"/>
                  <a:pt x="8" y="102"/>
                  <a:pt x="8" y="102"/>
                </a:cubicBezTo>
                <a:cubicBezTo>
                  <a:pt x="6" y="102"/>
                  <a:pt x="4" y="101"/>
                  <a:pt x="3" y="102"/>
                </a:cubicBezTo>
                <a:cubicBezTo>
                  <a:pt x="4" y="102"/>
                  <a:pt x="4" y="102"/>
                  <a:pt x="5" y="102"/>
                </a:cubicBezTo>
                <a:cubicBezTo>
                  <a:pt x="4" y="103"/>
                  <a:pt x="4" y="103"/>
                  <a:pt x="5" y="104"/>
                </a:cubicBezTo>
                <a:cubicBezTo>
                  <a:pt x="6" y="104"/>
                  <a:pt x="7" y="105"/>
                  <a:pt x="8" y="104"/>
                </a:cubicBezTo>
                <a:close/>
                <a:moveTo>
                  <a:pt x="24" y="29"/>
                </a:moveTo>
                <a:cubicBezTo>
                  <a:pt x="25" y="30"/>
                  <a:pt x="27" y="29"/>
                  <a:pt x="28" y="29"/>
                </a:cubicBezTo>
                <a:cubicBezTo>
                  <a:pt x="27" y="28"/>
                  <a:pt x="25" y="28"/>
                  <a:pt x="24" y="29"/>
                </a:cubicBezTo>
                <a:close/>
                <a:moveTo>
                  <a:pt x="17" y="62"/>
                </a:moveTo>
                <a:cubicBezTo>
                  <a:pt x="16" y="62"/>
                  <a:pt x="16" y="60"/>
                  <a:pt x="15" y="61"/>
                </a:cubicBezTo>
                <a:cubicBezTo>
                  <a:pt x="16" y="62"/>
                  <a:pt x="16" y="63"/>
                  <a:pt x="17" y="62"/>
                </a:cubicBezTo>
                <a:close/>
                <a:moveTo>
                  <a:pt x="25" y="33"/>
                </a:moveTo>
                <a:cubicBezTo>
                  <a:pt x="25" y="33"/>
                  <a:pt x="24" y="32"/>
                  <a:pt x="23" y="33"/>
                </a:cubicBezTo>
                <a:cubicBezTo>
                  <a:pt x="24" y="34"/>
                  <a:pt x="25" y="34"/>
                  <a:pt x="25" y="33"/>
                </a:cubicBezTo>
                <a:close/>
                <a:moveTo>
                  <a:pt x="13" y="71"/>
                </a:moveTo>
                <a:cubicBezTo>
                  <a:pt x="15" y="72"/>
                  <a:pt x="16" y="71"/>
                  <a:pt x="18" y="72"/>
                </a:cubicBezTo>
                <a:cubicBezTo>
                  <a:pt x="18" y="70"/>
                  <a:pt x="14" y="71"/>
                  <a:pt x="13" y="71"/>
                </a:cubicBezTo>
                <a:close/>
                <a:moveTo>
                  <a:pt x="14" y="88"/>
                </a:moveTo>
                <a:cubicBezTo>
                  <a:pt x="13" y="86"/>
                  <a:pt x="10" y="87"/>
                  <a:pt x="11" y="89"/>
                </a:cubicBezTo>
                <a:cubicBezTo>
                  <a:pt x="12" y="88"/>
                  <a:pt x="14" y="89"/>
                  <a:pt x="14" y="88"/>
                </a:cubicBezTo>
                <a:close/>
                <a:moveTo>
                  <a:pt x="31" y="12"/>
                </a:moveTo>
                <a:cubicBezTo>
                  <a:pt x="32" y="12"/>
                  <a:pt x="33" y="12"/>
                  <a:pt x="34" y="12"/>
                </a:cubicBezTo>
                <a:cubicBezTo>
                  <a:pt x="32" y="12"/>
                  <a:pt x="32" y="11"/>
                  <a:pt x="31" y="12"/>
                </a:cubicBezTo>
                <a:close/>
                <a:moveTo>
                  <a:pt x="21" y="60"/>
                </a:moveTo>
                <a:cubicBezTo>
                  <a:pt x="20" y="60"/>
                  <a:pt x="19" y="59"/>
                  <a:pt x="19" y="60"/>
                </a:cubicBezTo>
                <a:cubicBezTo>
                  <a:pt x="20" y="60"/>
                  <a:pt x="20" y="61"/>
                  <a:pt x="21" y="60"/>
                </a:cubicBezTo>
                <a:close/>
                <a:moveTo>
                  <a:pt x="10" y="103"/>
                </a:moveTo>
                <a:cubicBezTo>
                  <a:pt x="9" y="103"/>
                  <a:pt x="9" y="103"/>
                  <a:pt x="8" y="103"/>
                </a:cubicBezTo>
                <a:cubicBezTo>
                  <a:pt x="9" y="104"/>
                  <a:pt x="10" y="104"/>
                  <a:pt x="10" y="103"/>
                </a:cubicBezTo>
                <a:close/>
                <a:moveTo>
                  <a:pt x="11" y="95"/>
                </a:moveTo>
                <a:cubicBezTo>
                  <a:pt x="13" y="96"/>
                  <a:pt x="15" y="96"/>
                  <a:pt x="16" y="96"/>
                </a:cubicBezTo>
                <a:cubicBezTo>
                  <a:pt x="15" y="95"/>
                  <a:pt x="12" y="94"/>
                  <a:pt x="11" y="95"/>
                </a:cubicBezTo>
                <a:close/>
                <a:moveTo>
                  <a:pt x="41" y="7"/>
                </a:moveTo>
                <a:cubicBezTo>
                  <a:pt x="41" y="6"/>
                  <a:pt x="40" y="6"/>
                  <a:pt x="40" y="6"/>
                </a:cubicBezTo>
                <a:cubicBezTo>
                  <a:pt x="42" y="6"/>
                  <a:pt x="44" y="6"/>
                  <a:pt x="45" y="5"/>
                </a:cubicBezTo>
                <a:cubicBezTo>
                  <a:pt x="42" y="4"/>
                  <a:pt x="41" y="5"/>
                  <a:pt x="38" y="5"/>
                </a:cubicBezTo>
                <a:cubicBezTo>
                  <a:pt x="39" y="6"/>
                  <a:pt x="38" y="6"/>
                  <a:pt x="37" y="7"/>
                </a:cubicBezTo>
                <a:cubicBezTo>
                  <a:pt x="39" y="8"/>
                  <a:pt x="40" y="6"/>
                  <a:pt x="41" y="7"/>
                </a:cubicBezTo>
                <a:close/>
                <a:moveTo>
                  <a:pt x="39" y="18"/>
                </a:moveTo>
                <a:cubicBezTo>
                  <a:pt x="38" y="17"/>
                  <a:pt x="37" y="18"/>
                  <a:pt x="37" y="18"/>
                </a:cubicBezTo>
                <a:cubicBezTo>
                  <a:pt x="37" y="19"/>
                  <a:pt x="39" y="19"/>
                  <a:pt x="39" y="18"/>
                </a:cubicBezTo>
                <a:close/>
                <a:moveTo>
                  <a:pt x="17" y="107"/>
                </a:moveTo>
                <a:cubicBezTo>
                  <a:pt x="16" y="107"/>
                  <a:pt x="14" y="105"/>
                  <a:pt x="14" y="106"/>
                </a:cubicBezTo>
                <a:cubicBezTo>
                  <a:pt x="14" y="107"/>
                  <a:pt x="17" y="107"/>
                  <a:pt x="17" y="107"/>
                </a:cubicBezTo>
                <a:close/>
                <a:moveTo>
                  <a:pt x="17" y="110"/>
                </a:moveTo>
                <a:cubicBezTo>
                  <a:pt x="16" y="110"/>
                  <a:pt x="15" y="110"/>
                  <a:pt x="14" y="110"/>
                </a:cubicBezTo>
                <a:cubicBezTo>
                  <a:pt x="15" y="111"/>
                  <a:pt x="16" y="112"/>
                  <a:pt x="17" y="110"/>
                </a:cubicBezTo>
                <a:close/>
                <a:moveTo>
                  <a:pt x="23" y="98"/>
                </a:moveTo>
                <a:cubicBezTo>
                  <a:pt x="22" y="97"/>
                  <a:pt x="20" y="97"/>
                  <a:pt x="20" y="98"/>
                </a:cubicBezTo>
                <a:cubicBezTo>
                  <a:pt x="20" y="98"/>
                  <a:pt x="20" y="98"/>
                  <a:pt x="20" y="98"/>
                </a:cubicBezTo>
                <a:cubicBezTo>
                  <a:pt x="21" y="98"/>
                  <a:pt x="22" y="98"/>
                  <a:pt x="23" y="98"/>
                </a:cubicBezTo>
                <a:close/>
                <a:moveTo>
                  <a:pt x="19" y="107"/>
                </a:moveTo>
                <a:cubicBezTo>
                  <a:pt x="21" y="107"/>
                  <a:pt x="22" y="108"/>
                  <a:pt x="23" y="107"/>
                </a:cubicBezTo>
                <a:cubicBezTo>
                  <a:pt x="21" y="107"/>
                  <a:pt x="20" y="106"/>
                  <a:pt x="19" y="107"/>
                </a:cubicBezTo>
                <a:close/>
                <a:moveTo>
                  <a:pt x="47" y="3"/>
                </a:moveTo>
                <a:cubicBezTo>
                  <a:pt x="47" y="4"/>
                  <a:pt x="47" y="4"/>
                  <a:pt x="47" y="4"/>
                </a:cubicBezTo>
                <a:cubicBezTo>
                  <a:pt x="48" y="4"/>
                  <a:pt x="49" y="4"/>
                  <a:pt x="51" y="4"/>
                </a:cubicBezTo>
                <a:cubicBezTo>
                  <a:pt x="50" y="4"/>
                  <a:pt x="49" y="4"/>
                  <a:pt x="47" y="3"/>
                </a:cubicBezTo>
                <a:close/>
                <a:moveTo>
                  <a:pt x="24" y="125"/>
                </a:moveTo>
                <a:cubicBezTo>
                  <a:pt x="23" y="124"/>
                  <a:pt x="22" y="124"/>
                  <a:pt x="22" y="125"/>
                </a:cubicBezTo>
                <a:cubicBezTo>
                  <a:pt x="22" y="126"/>
                  <a:pt x="23" y="125"/>
                  <a:pt x="24" y="125"/>
                </a:cubicBezTo>
                <a:close/>
                <a:moveTo>
                  <a:pt x="27" y="123"/>
                </a:moveTo>
                <a:cubicBezTo>
                  <a:pt x="28" y="124"/>
                  <a:pt x="30" y="124"/>
                  <a:pt x="31" y="124"/>
                </a:cubicBezTo>
                <a:cubicBezTo>
                  <a:pt x="30" y="123"/>
                  <a:pt x="28" y="123"/>
                  <a:pt x="27" y="123"/>
                </a:cubicBezTo>
                <a:close/>
                <a:moveTo>
                  <a:pt x="33" y="126"/>
                </a:moveTo>
                <a:cubicBezTo>
                  <a:pt x="31" y="125"/>
                  <a:pt x="31" y="125"/>
                  <a:pt x="31" y="125"/>
                </a:cubicBezTo>
                <a:cubicBezTo>
                  <a:pt x="30" y="126"/>
                  <a:pt x="30" y="126"/>
                  <a:pt x="30" y="126"/>
                </a:cubicBezTo>
                <a:cubicBezTo>
                  <a:pt x="31" y="127"/>
                  <a:pt x="33" y="127"/>
                  <a:pt x="33" y="126"/>
                </a:cubicBezTo>
                <a:close/>
                <a:moveTo>
                  <a:pt x="34" y="133"/>
                </a:moveTo>
                <a:cubicBezTo>
                  <a:pt x="34" y="133"/>
                  <a:pt x="33" y="132"/>
                  <a:pt x="32" y="133"/>
                </a:cubicBezTo>
                <a:cubicBezTo>
                  <a:pt x="33" y="133"/>
                  <a:pt x="34" y="134"/>
                  <a:pt x="34" y="133"/>
                </a:cubicBezTo>
                <a:close/>
                <a:moveTo>
                  <a:pt x="37" y="134"/>
                </a:moveTo>
                <a:cubicBezTo>
                  <a:pt x="38" y="132"/>
                  <a:pt x="35" y="132"/>
                  <a:pt x="35" y="133"/>
                </a:cubicBezTo>
                <a:cubicBezTo>
                  <a:pt x="36" y="133"/>
                  <a:pt x="37" y="133"/>
                  <a:pt x="37" y="134"/>
                </a:cubicBezTo>
                <a:close/>
                <a:moveTo>
                  <a:pt x="36" y="143"/>
                </a:moveTo>
                <a:cubicBezTo>
                  <a:pt x="37" y="143"/>
                  <a:pt x="38" y="143"/>
                  <a:pt x="40" y="143"/>
                </a:cubicBezTo>
                <a:cubicBezTo>
                  <a:pt x="38" y="142"/>
                  <a:pt x="37" y="142"/>
                  <a:pt x="36" y="143"/>
                </a:cubicBezTo>
                <a:close/>
                <a:moveTo>
                  <a:pt x="43" y="145"/>
                </a:moveTo>
                <a:cubicBezTo>
                  <a:pt x="40" y="144"/>
                  <a:pt x="39" y="146"/>
                  <a:pt x="37" y="146"/>
                </a:cubicBezTo>
                <a:cubicBezTo>
                  <a:pt x="39" y="147"/>
                  <a:pt x="41" y="147"/>
                  <a:pt x="43" y="145"/>
                </a:cubicBezTo>
                <a:close/>
                <a:moveTo>
                  <a:pt x="53" y="153"/>
                </a:moveTo>
                <a:cubicBezTo>
                  <a:pt x="53" y="153"/>
                  <a:pt x="53" y="152"/>
                  <a:pt x="53" y="152"/>
                </a:cubicBezTo>
                <a:cubicBezTo>
                  <a:pt x="54" y="154"/>
                  <a:pt x="56" y="152"/>
                  <a:pt x="57" y="152"/>
                </a:cubicBezTo>
                <a:cubicBezTo>
                  <a:pt x="55" y="151"/>
                  <a:pt x="51" y="151"/>
                  <a:pt x="49" y="153"/>
                </a:cubicBezTo>
                <a:cubicBezTo>
                  <a:pt x="51" y="153"/>
                  <a:pt x="51" y="152"/>
                  <a:pt x="53" y="153"/>
                </a:cubicBezTo>
                <a:close/>
                <a:moveTo>
                  <a:pt x="74" y="164"/>
                </a:moveTo>
                <a:cubicBezTo>
                  <a:pt x="72" y="163"/>
                  <a:pt x="71" y="164"/>
                  <a:pt x="69" y="164"/>
                </a:cubicBezTo>
                <a:cubicBezTo>
                  <a:pt x="71" y="165"/>
                  <a:pt x="73" y="165"/>
                  <a:pt x="74" y="164"/>
                </a:cubicBezTo>
                <a:close/>
                <a:moveTo>
                  <a:pt x="100" y="182"/>
                </a:moveTo>
                <a:cubicBezTo>
                  <a:pt x="96" y="182"/>
                  <a:pt x="93" y="182"/>
                  <a:pt x="90" y="183"/>
                </a:cubicBezTo>
                <a:cubicBezTo>
                  <a:pt x="94" y="183"/>
                  <a:pt x="97" y="184"/>
                  <a:pt x="100" y="182"/>
                </a:cubicBezTo>
                <a:close/>
                <a:moveTo>
                  <a:pt x="101" y="180"/>
                </a:moveTo>
                <a:cubicBezTo>
                  <a:pt x="100" y="181"/>
                  <a:pt x="98" y="180"/>
                  <a:pt x="97" y="181"/>
                </a:cubicBezTo>
                <a:cubicBezTo>
                  <a:pt x="98" y="181"/>
                  <a:pt x="101" y="182"/>
                  <a:pt x="101" y="180"/>
                </a:cubicBezTo>
                <a:close/>
                <a:moveTo>
                  <a:pt x="101" y="187"/>
                </a:moveTo>
                <a:cubicBezTo>
                  <a:pt x="102" y="187"/>
                  <a:pt x="103" y="187"/>
                  <a:pt x="103" y="187"/>
                </a:cubicBezTo>
                <a:cubicBezTo>
                  <a:pt x="103" y="187"/>
                  <a:pt x="101" y="186"/>
                  <a:pt x="101" y="187"/>
                </a:cubicBezTo>
                <a:close/>
                <a:moveTo>
                  <a:pt x="109" y="184"/>
                </a:moveTo>
                <a:cubicBezTo>
                  <a:pt x="108" y="183"/>
                  <a:pt x="104" y="183"/>
                  <a:pt x="102" y="184"/>
                </a:cubicBezTo>
                <a:cubicBezTo>
                  <a:pt x="105" y="184"/>
                  <a:pt x="107" y="185"/>
                  <a:pt x="109" y="184"/>
                </a:cubicBezTo>
                <a:close/>
                <a:moveTo>
                  <a:pt x="109" y="192"/>
                </a:moveTo>
                <a:cubicBezTo>
                  <a:pt x="110" y="192"/>
                  <a:pt x="111" y="194"/>
                  <a:pt x="112" y="193"/>
                </a:cubicBezTo>
                <a:cubicBezTo>
                  <a:pt x="111" y="192"/>
                  <a:pt x="110" y="191"/>
                  <a:pt x="109" y="192"/>
                </a:cubicBezTo>
                <a:close/>
                <a:moveTo>
                  <a:pt x="112" y="189"/>
                </a:moveTo>
                <a:cubicBezTo>
                  <a:pt x="113" y="190"/>
                  <a:pt x="114" y="190"/>
                  <a:pt x="115" y="189"/>
                </a:cubicBezTo>
                <a:cubicBezTo>
                  <a:pt x="114" y="189"/>
                  <a:pt x="112" y="189"/>
                  <a:pt x="112" y="189"/>
                </a:cubicBezTo>
                <a:close/>
                <a:moveTo>
                  <a:pt x="128" y="186"/>
                </a:moveTo>
                <a:cubicBezTo>
                  <a:pt x="126" y="185"/>
                  <a:pt x="123" y="185"/>
                  <a:pt x="122" y="186"/>
                </a:cubicBezTo>
                <a:cubicBezTo>
                  <a:pt x="123" y="188"/>
                  <a:pt x="128" y="187"/>
                  <a:pt x="130" y="188"/>
                </a:cubicBezTo>
                <a:cubicBezTo>
                  <a:pt x="129" y="187"/>
                  <a:pt x="128" y="187"/>
                  <a:pt x="128" y="186"/>
                </a:cubicBezTo>
                <a:close/>
                <a:moveTo>
                  <a:pt x="135" y="184"/>
                </a:moveTo>
                <a:cubicBezTo>
                  <a:pt x="134" y="185"/>
                  <a:pt x="133" y="184"/>
                  <a:pt x="133" y="185"/>
                </a:cubicBezTo>
                <a:cubicBezTo>
                  <a:pt x="133" y="185"/>
                  <a:pt x="134" y="186"/>
                  <a:pt x="134" y="186"/>
                </a:cubicBezTo>
                <a:cubicBezTo>
                  <a:pt x="134" y="186"/>
                  <a:pt x="130" y="187"/>
                  <a:pt x="131" y="185"/>
                </a:cubicBezTo>
                <a:cubicBezTo>
                  <a:pt x="130" y="185"/>
                  <a:pt x="129" y="185"/>
                  <a:pt x="129" y="186"/>
                </a:cubicBezTo>
                <a:cubicBezTo>
                  <a:pt x="131" y="186"/>
                  <a:pt x="130" y="186"/>
                  <a:pt x="129" y="187"/>
                </a:cubicBezTo>
                <a:cubicBezTo>
                  <a:pt x="132" y="188"/>
                  <a:pt x="134" y="187"/>
                  <a:pt x="137" y="188"/>
                </a:cubicBezTo>
                <a:cubicBezTo>
                  <a:pt x="137" y="187"/>
                  <a:pt x="136" y="187"/>
                  <a:pt x="136" y="186"/>
                </a:cubicBezTo>
                <a:cubicBezTo>
                  <a:pt x="136" y="186"/>
                  <a:pt x="138" y="187"/>
                  <a:pt x="138" y="186"/>
                </a:cubicBezTo>
                <a:cubicBezTo>
                  <a:pt x="136" y="186"/>
                  <a:pt x="136" y="185"/>
                  <a:pt x="135" y="184"/>
                </a:cubicBezTo>
                <a:close/>
                <a:moveTo>
                  <a:pt x="129" y="190"/>
                </a:moveTo>
                <a:cubicBezTo>
                  <a:pt x="131" y="189"/>
                  <a:pt x="133" y="191"/>
                  <a:pt x="133" y="190"/>
                </a:cubicBezTo>
                <a:cubicBezTo>
                  <a:pt x="132" y="190"/>
                  <a:pt x="129" y="189"/>
                  <a:pt x="129" y="190"/>
                </a:cubicBezTo>
                <a:close/>
                <a:moveTo>
                  <a:pt x="139" y="182"/>
                </a:moveTo>
                <a:cubicBezTo>
                  <a:pt x="137" y="182"/>
                  <a:pt x="135" y="182"/>
                  <a:pt x="134" y="183"/>
                </a:cubicBezTo>
                <a:cubicBezTo>
                  <a:pt x="136" y="183"/>
                  <a:pt x="138" y="183"/>
                  <a:pt x="139" y="182"/>
                </a:cubicBezTo>
                <a:close/>
                <a:moveTo>
                  <a:pt x="155" y="134"/>
                </a:moveTo>
                <a:cubicBezTo>
                  <a:pt x="156" y="134"/>
                  <a:pt x="157" y="135"/>
                  <a:pt x="157" y="134"/>
                </a:cubicBezTo>
                <a:cubicBezTo>
                  <a:pt x="156" y="134"/>
                  <a:pt x="155" y="133"/>
                  <a:pt x="155" y="134"/>
                </a:cubicBezTo>
                <a:close/>
                <a:moveTo>
                  <a:pt x="144" y="183"/>
                </a:moveTo>
                <a:cubicBezTo>
                  <a:pt x="145" y="183"/>
                  <a:pt x="147" y="184"/>
                  <a:pt x="148" y="183"/>
                </a:cubicBezTo>
                <a:cubicBezTo>
                  <a:pt x="147" y="182"/>
                  <a:pt x="145" y="182"/>
                  <a:pt x="144" y="183"/>
                </a:cubicBezTo>
                <a:close/>
                <a:moveTo>
                  <a:pt x="145" y="185"/>
                </a:moveTo>
                <a:cubicBezTo>
                  <a:pt x="145" y="185"/>
                  <a:pt x="146" y="185"/>
                  <a:pt x="147" y="184"/>
                </a:cubicBezTo>
                <a:cubicBezTo>
                  <a:pt x="146" y="184"/>
                  <a:pt x="145" y="184"/>
                  <a:pt x="145" y="185"/>
                </a:cubicBezTo>
                <a:close/>
                <a:moveTo>
                  <a:pt x="152" y="182"/>
                </a:moveTo>
                <a:cubicBezTo>
                  <a:pt x="151" y="183"/>
                  <a:pt x="150" y="182"/>
                  <a:pt x="150" y="183"/>
                </a:cubicBezTo>
                <a:cubicBezTo>
                  <a:pt x="151" y="184"/>
                  <a:pt x="152" y="183"/>
                  <a:pt x="152" y="182"/>
                </a:cubicBezTo>
                <a:close/>
                <a:moveTo>
                  <a:pt x="152" y="181"/>
                </a:moveTo>
                <a:cubicBezTo>
                  <a:pt x="152" y="181"/>
                  <a:pt x="151" y="180"/>
                  <a:pt x="150" y="181"/>
                </a:cubicBezTo>
                <a:cubicBezTo>
                  <a:pt x="151" y="181"/>
                  <a:pt x="152" y="182"/>
                  <a:pt x="152" y="181"/>
                </a:cubicBezTo>
                <a:close/>
                <a:moveTo>
                  <a:pt x="155" y="167"/>
                </a:moveTo>
                <a:cubicBezTo>
                  <a:pt x="156" y="167"/>
                  <a:pt x="157" y="169"/>
                  <a:pt x="158" y="167"/>
                </a:cubicBezTo>
                <a:cubicBezTo>
                  <a:pt x="157" y="167"/>
                  <a:pt x="155" y="166"/>
                  <a:pt x="155" y="167"/>
                </a:cubicBezTo>
                <a:close/>
                <a:moveTo>
                  <a:pt x="157" y="184"/>
                </a:moveTo>
                <a:cubicBezTo>
                  <a:pt x="160" y="182"/>
                  <a:pt x="163" y="184"/>
                  <a:pt x="165" y="183"/>
                </a:cubicBezTo>
                <a:cubicBezTo>
                  <a:pt x="161" y="182"/>
                  <a:pt x="156" y="182"/>
                  <a:pt x="152" y="182"/>
                </a:cubicBezTo>
                <a:cubicBezTo>
                  <a:pt x="155" y="184"/>
                  <a:pt x="156" y="182"/>
                  <a:pt x="157" y="184"/>
                </a:cubicBezTo>
                <a:close/>
                <a:moveTo>
                  <a:pt x="162" y="167"/>
                </a:moveTo>
                <a:cubicBezTo>
                  <a:pt x="161" y="167"/>
                  <a:pt x="159" y="167"/>
                  <a:pt x="159" y="167"/>
                </a:cubicBezTo>
                <a:cubicBezTo>
                  <a:pt x="160" y="168"/>
                  <a:pt x="161" y="167"/>
                  <a:pt x="162" y="167"/>
                </a:cubicBezTo>
                <a:close/>
                <a:moveTo>
                  <a:pt x="158" y="186"/>
                </a:moveTo>
                <a:cubicBezTo>
                  <a:pt x="157" y="186"/>
                  <a:pt x="155" y="186"/>
                  <a:pt x="155" y="186"/>
                </a:cubicBezTo>
                <a:cubicBezTo>
                  <a:pt x="156" y="186"/>
                  <a:pt x="157" y="188"/>
                  <a:pt x="158" y="186"/>
                </a:cubicBezTo>
                <a:close/>
                <a:moveTo>
                  <a:pt x="156" y="181"/>
                </a:moveTo>
                <a:cubicBezTo>
                  <a:pt x="157" y="181"/>
                  <a:pt x="158" y="182"/>
                  <a:pt x="158" y="181"/>
                </a:cubicBezTo>
                <a:cubicBezTo>
                  <a:pt x="158" y="181"/>
                  <a:pt x="156" y="179"/>
                  <a:pt x="156" y="181"/>
                </a:cubicBezTo>
                <a:close/>
                <a:moveTo>
                  <a:pt x="158" y="180"/>
                </a:moveTo>
                <a:cubicBezTo>
                  <a:pt x="158" y="180"/>
                  <a:pt x="159" y="180"/>
                  <a:pt x="160" y="180"/>
                </a:cubicBezTo>
                <a:cubicBezTo>
                  <a:pt x="160" y="179"/>
                  <a:pt x="158" y="179"/>
                  <a:pt x="158" y="180"/>
                </a:cubicBezTo>
                <a:close/>
                <a:moveTo>
                  <a:pt x="170" y="137"/>
                </a:moveTo>
                <a:cubicBezTo>
                  <a:pt x="171" y="138"/>
                  <a:pt x="173" y="138"/>
                  <a:pt x="174" y="138"/>
                </a:cubicBezTo>
                <a:cubicBezTo>
                  <a:pt x="172" y="137"/>
                  <a:pt x="170" y="136"/>
                  <a:pt x="170" y="137"/>
                </a:cubicBezTo>
                <a:close/>
                <a:moveTo>
                  <a:pt x="172" y="142"/>
                </a:moveTo>
                <a:cubicBezTo>
                  <a:pt x="171" y="141"/>
                  <a:pt x="170" y="141"/>
                  <a:pt x="169" y="142"/>
                </a:cubicBezTo>
                <a:cubicBezTo>
                  <a:pt x="170" y="142"/>
                  <a:pt x="171" y="143"/>
                  <a:pt x="172" y="142"/>
                </a:cubicBezTo>
                <a:close/>
                <a:moveTo>
                  <a:pt x="162" y="180"/>
                </a:moveTo>
                <a:cubicBezTo>
                  <a:pt x="164" y="180"/>
                  <a:pt x="164" y="180"/>
                  <a:pt x="164" y="180"/>
                </a:cubicBezTo>
                <a:cubicBezTo>
                  <a:pt x="165" y="179"/>
                  <a:pt x="163" y="179"/>
                  <a:pt x="162" y="180"/>
                </a:cubicBezTo>
                <a:close/>
                <a:moveTo>
                  <a:pt x="170" y="166"/>
                </a:moveTo>
                <a:cubicBezTo>
                  <a:pt x="170" y="167"/>
                  <a:pt x="171" y="167"/>
                  <a:pt x="172" y="166"/>
                </a:cubicBezTo>
                <a:cubicBezTo>
                  <a:pt x="171" y="166"/>
                  <a:pt x="170" y="166"/>
                  <a:pt x="170" y="166"/>
                </a:cubicBezTo>
                <a:close/>
                <a:moveTo>
                  <a:pt x="181" y="142"/>
                </a:moveTo>
                <a:cubicBezTo>
                  <a:pt x="180" y="141"/>
                  <a:pt x="178" y="141"/>
                  <a:pt x="178" y="142"/>
                </a:cubicBezTo>
                <a:cubicBezTo>
                  <a:pt x="179" y="142"/>
                  <a:pt x="180" y="143"/>
                  <a:pt x="181" y="142"/>
                </a:cubicBezTo>
                <a:close/>
                <a:moveTo>
                  <a:pt x="166" y="186"/>
                </a:moveTo>
                <a:cubicBezTo>
                  <a:pt x="168" y="187"/>
                  <a:pt x="169" y="187"/>
                  <a:pt x="170" y="186"/>
                </a:cubicBezTo>
                <a:cubicBezTo>
                  <a:pt x="168" y="186"/>
                  <a:pt x="167" y="186"/>
                  <a:pt x="166" y="186"/>
                </a:cubicBezTo>
                <a:close/>
                <a:moveTo>
                  <a:pt x="169" y="179"/>
                </a:moveTo>
                <a:cubicBezTo>
                  <a:pt x="171" y="180"/>
                  <a:pt x="171" y="179"/>
                  <a:pt x="173" y="180"/>
                </a:cubicBezTo>
                <a:cubicBezTo>
                  <a:pt x="172" y="181"/>
                  <a:pt x="175" y="183"/>
                  <a:pt x="175" y="181"/>
                </a:cubicBezTo>
                <a:cubicBezTo>
                  <a:pt x="173" y="181"/>
                  <a:pt x="175" y="180"/>
                  <a:pt x="174" y="179"/>
                </a:cubicBezTo>
                <a:cubicBezTo>
                  <a:pt x="174" y="180"/>
                  <a:pt x="172" y="179"/>
                  <a:pt x="170" y="178"/>
                </a:cubicBezTo>
                <a:cubicBezTo>
                  <a:pt x="170" y="178"/>
                  <a:pt x="171" y="178"/>
                  <a:pt x="171" y="178"/>
                </a:cubicBezTo>
                <a:cubicBezTo>
                  <a:pt x="170" y="177"/>
                  <a:pt x="170" y="177"/>
                  <a:pt x="169" y="177"/>
                </a:cubicBezTo>
                <a:cubicBezTo>
                  <a:pt x="169" y="178"/>
                  <a:pt x="169" y="179"/>
                  <a:pt x="169" y="179"/>
                </a:cubicBezTo>
                <a:close/>
                <a:moveTo>
                  <a:pt x="184" y="138"/>
                </a:moveTo>
                <a:cubicBezTo>
                  <a:pt x="182" y="137"/>
                  <a:pt x="181" y="137"/>
                  <a:pt x="180" y="137"/>
                </a:cubicBezTo>
                <a:cubicBezTo>
                  <a:pt x="181" y="138"/>
                  <a:pt x="183" y="138"/>
                  <a:pt x="184" y="138"/>
                </a:cubicBezTo>
                <a:close/>
                <a:moveTo>
                  <a:pt x="181" y="168"/>
                </a:moveTo>
                <a:cubicBezTo>
                  <a:pt x="178" y="167"/>
                  <a:pt x="176" y="167"/>
                  <a:pt x="173" y="167"/>
                </a:cubicBezTo>
                <a:cubicBezTo>
                  <a:pt x="176" y="168"/>
                  <a:pt x="179" y="169"/>
                  <a:pt x="181" y="168"/>
                </a:cubicBezTo>
                <a:close/>
                <a:moveTo>
                  <a:pt x="186" y="170"/>
                </a:moveTo>
                <a:cubicBezTo>
                  <a:pt x="182" y="169"/>
                  <a:pt x="177" y="168"/>
                  <a:pt x="173" y="169"/>
                </a:cubicBezTo>
                <a:cubicBezTo>
                  <a:pt x="175" y="170"/>
                  <a:pt x="176" y="170"/>
                  <a:pt x="177" y="170"/>
                </a:cubicBezTo>
                <a:cubicBezTo>
                  <a:pt x="178" y="170"/>
                  <a:pt x="181" y="170"/>
                  <a:pt x="184" y="170"/>
                </a:cubicBezTo>
                <a:cubicBezTo>
                  <a:pt x="184" y="170"/>
                  <a:pt x="185" y="172"/>
                  <a:pt x="185" y="171"/>
                </a:cubicBezTo>
                <a:cubicBezTo>
                  <a:pt x="184" y="171"/>
                  <a:pt x="184" y="170"/>
                  <a:pt x="184" y="170"/>
                </a:cubicBezTo>
                <a:cubicBezTo>
                  <a:pt x="185" y="169"/>
                  <a:pt x="185" y="170"/>
                  <a:pt x="186" y="170"/>
                </a:cubicBezTo>
                <a:close/>
                <a:moveTo>
                  <a:pt x="181" y="142"/>
                </a:moveTo>
                <a:cubicBezTo>
                  <a:pt x="182" y="142"/>
                  <a:pt x="182" y="142"/>
                  <a:pt x="182" y="143"/>
                </a:cubicBezTo>
                <a:cubicBezTo>
                  <a:pt x="184" y="143"/>
                  <a:pt x="187" y="143"/>
                  <a:pt x="189" y="142"/>
                </a:cubicBezTo>
                <a:cubicBezTo>
                  <a:pt x="186" y="142"/>
                  <a:pt x="183" y="141"/>
                  <a:pt x="181" y="142"/>
                </a:cubicBezTo>
                <a:close/>
                <a:moveTo>
                  <a:pt x="215" y="31"/>
                </a:moveTo>
                <a:cubicBezTo>
                  <a:pt x="214" y="31"/>
                  <a:pt x="213" y="31"/>
                  <a:pt x="212" y="31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8" y="33"/>
                  <a:pt x="222" y="32"/>
                  <a:pt x="227" y="32"/>
                </a:cubicBezTo>
                <a:cubicBezTo>
                  <a:pt x="224" y="31"/>
                  <a:pt x="221" y="32"/>
                  <a:pt x="219" y="30"/>
                </a:cubicBezTo>
                <a:cubicBezTo>
                  <a:pt x="219" y="30"/>
                  <a:pt x="219" y="31"/>
                  <a:pt x="218" y="31"/>
                </a:cubicBezTo>
                <a:cubicBezTo>
                  <a:pt x="218" y="30"/>
                  <a:pt x="213" y="30"/>
                  <a:pt x="215" y="31"/>
                </a:cubicBezTo>
                <a:close/>
                <a:moveTo>
                  <a:pt x="178" y="166"/>
                </a:moveTo>
                <a:cubicBezTo>
                  <a:pt x="177" y="166"/>
                  <a:pt x="176" y="165"/>
                  <a:pt x="175" y="166"/>
                </a:cubicBezTo>
                <a:cubicBezTo>
                  <a:pt x="176" y="166"/>
                  <a:pt x="178" y="167"/>
                  <a:pt x="178" y="166"/>
                </a:cubicBezTo>
                <a:close/>
                <a:moveTo>
                  <a:pt x="188" y="138"/>
                </a:moveTo>
                <a:cubicBezTo>
                  <a:pt x="189" y="137"/>
                  <a:pt x="187" y="138"/>
                  <a:pt x="187" y="137"/>
                </a:cubicBezTo>
                <a:cubicBezTo>
                  <a:pt x="191" y="135"/>
                  <a:pt x="196" y="138"/>
                  <a:pt x="200" y="136"/>
                </a:cubicBezTo>
                <a:cubicBezTo>
                  <a:pt x="194" y="136"/>
                  <a:pt x="190" y="134"/>
                  <a:pt x="186" y="136"/>
                </a:cubicBezTo>
                <a:cubicBezTo>
                  <a:pt x="187" y="137"/>
                  <a:pt x="186" y="138"/>
                  <a:pt x="188" y="138"/>
                </a:cubicBezTo>
                <a:close/>
                <a:moveTo>
                  <a:pt x="192" y="138"/>
                </a:moveTo>
                <a:cubicBezTo>
                  <a:pt x="190" y="138"/>
                  <a:pt x="190" y="137"/>
                  <a:pt x="189" y="138"/>
                </a:cubicBezTo>
                <a:cubicBezTo>
                  <a:pt x="190" y="138"/>
                  <a:pt x="191" y="138"/>
                  <a:pt x="192" y="138"/>
                </a:cubicBezTo>
                <a:close/>
                <a:moveTo>
                  <a:pt x="226" y="27"/>
                </a:moveTo>
                <a:cubicBezTo>
                  <a:pt x="227" y="25"/>
                  <a:pt x="229" y="27"/>
                  <a:pt x="230" y="26"/>
                </a:cubicBezTo>
                <a:cubicBezTo>
                  <a:pt x="229" y="25"/>
                  <a:pt x="226" y="25"/>
                  <a:pt x="225" y="25"/>
                </a:cubicBezTo>
                <a:cubicBezTo>
                  <a:pt x="224" y="26"/>
                  <a:pt x="225" y="27"/>
                  <a:pt x="224" y="27"/>
                </a:cubicBezTo>
                <a:cubicBezTo>
                  <a:pt x="224" y="27"/>
                  <a:pt x="223" y="27"/>
                  <a:pt x="224" y="27"/>
                </a:cubicBezTo>
                <a:cubicBezTo>
                  <a:pt x="225" y="28"/>
                  <a:pt x="226" y="28"/>
                  <a:pt x="227" y="27"/>
                </a:cubicBezTo>
                <a:cubicBezTo>
                  <a:pt x="227" y="26"/>
                  <a:pt x="226" y="27"/>
                  <a:pt x="226" y="27"/>
                </a:cubicBezTo>
                <a:close/>
                <a:moveTo>
                  <a:pt x="200" y="133"/>
                </a:moveTo>
                <a:cubicBezTo>
                  <a:pt x="198" y="133"/>
                  <a:pt x="196" y="132"/>
                  <a:pt x="195" y="133"/>
                </a:cubicBezTo>
                <a:cubicBezTo>
                  <a:pt x="196" y="135"/>
                  <a:pt x="197" y="135"/>
                  <a:pt x="199" y="133"/>
                </a:cubicBezTo>
                <a:cubicBezTo>
                  <a:pt x="198" y="134"/>
                  <a:pt x="201" y="134"/>
                  <a:pt x="200" y="133"/>
                </a:cubicBezTo>
                <a:close/>
                <a:moveTo>
                  <a:pt x="184" y="178"/>
                </a:moveTo>
                <a:cubicBezTo>
                  <a:pt x="185" y="179"/>
                  <a:pt x="188" y="179"/>
                  <a:pt x="190" y="178"/>
                </a:cubicBezTo>
                <a:cubicBezTo>
                  <a:pt x="188" y="178"/>
                  <a:pt x="185" y="177"/>
                  <a:pt x="184" y="178"/>
                </a:cubicBezTo>
                <a:close/>
                <a:moveTo>
                  <a:pt x="196" y="143"/>
                </a:moveTo>
                <a:cubicBezTo>
                  <a:pt x="200" y="142"/>
                  <a:pt x="206" y="143"/>
                  <a:pt x="209" y="142"/>
                </a:cubicBezTo>
                <a:cubicBezTo>
                  <a:pt x="205" y="141"/>
                  <a:pt x="200" y="142"/>
                  <a:pt x="196" y="142"/>
                </a:cubicBezTo>
                <a:cubicBezTo>
                  <a:pt x="196" y="143"/>
                  <a:pt x="196" y="143"/>
                  <a:pt x="196" y="143"/>
                </a:cubicBezTo>
                <a:close/>
                <a:moveTo>
                  <a:pt x="197" y="146"/>
                </a:moveTo>
                <a:cubicBezTo>
                  <a:pt x="197" y="145"/>
                  <a:pt x="198" y="145"/>
                  <a:pt x="198" y="145"/>
                </a:cubicBezTo>
                <a:cubicBezTo>
                  <a:pt x="197" y="144"/>
                  <a:pt x="196" y="144"/>
                  <a:pt x="196" y="145"/>
                </a:cubicBezTo>
                <a:cubicBezTo>
                  <a:pt x="196" y="146"/>
                  <a:pt x="197" y="146"/>
                  <a:pt x="197" y="146"/>
                </a:cubicBezTo>
                <a:close/>
                <a:moveTo>
                  <a:pt x="188" y="180"/>
                </a:moveTo>
                <a:cubicBezTo>
                  <a:pt x="190" y="180"/>
                  <a:pt x="191" y="180"/>
                  <a:pt x="192" y="179"/>
                </a:cubicBezTo>
                <a:cubicBezTo>
                  <a:pt x="190" y="179"/>
                  <a:pt x="188" y="178"/>
                  <a:pt x="188" y="180"/>
                </a:cubicBezTo>
                <a:close/>
                <a:moveTo>
                  <a:pt x="201" y="139"/>
                </a:moveTo>
                <a:cubicBezTo>
                  <a:pt x="203" y="140"/>
                  <a:pt x="205" y="140"/>
                  <a:pt x="206" y="140"/>
                </a:cubicBezTo>
                <a:cubicBezTo>
                  <a:pt x="205" y="138"/>
                  <a:pt x="203" y="139"/>
                  <a:pt x="201" y="139"/>
                </a:cubicBezTo>
                <a:close/>
                <a:moveTo>
                  <a:pt x="233" y="28"/>
                </a:moveTo>
                <a:cubicBezTo>
                  <a:pt x="235" y="28"/>
                  <a:pt x="237" y="29"/>
                  <a:pt x="238" y="28"/>
                </a:cubicBezTo>
                <a:cubicBezTo>
                  <a:pt x="236" y="27"/>
                  <a:pt x="234" y="27"/>
                  <a:pt x="233" y="28"/>
                </a:cubicBezTo>
                <a:close/>
                <a:moveTo>
                  <a:pt x="198" y="170"/>
                </a:moveTo>
                <a:cubicBezTo>
                  <a:pt x="199" y="171"/>
                  <a:pt x="200" y="171"/>
                  <a:pt x="202" y="171"/>
                </a:cubicBezTo>
                <a:cubicBezTo>
                  <a:pt x="200" y="170"/>
                  <a:pt x="199" y="169"/>
                  <a:pt x="198" y="170"/>
                </a:cubicBezTo>
                <a:close/>
                <a:moveTo>
                  <a:pt x="214" y="142"/>
                </a:moveTo>
                <a:cubicBezTo>
                  <a:pt x="213" y="142"/>
                  <a:pt x="211" y="142"/>
                  <a:pt x="210" y="142"/>
                </a:cubicBezTo>
                <a:cubicBezTo>
                  <a:pt x="211" y="143"/>
                  <a:pt x="213" y="143"/>
                  <a:pt x="214" y="142"/>
                </a:cubicBezTo>
                <a:close/>
                <a:moveTo>
                  <a:pt x="201" y="183"/>
                </a:moveTo>
                <a:cubicBezTo>
                  <a:pt x="202" y="183"/>
                  <a:pt x="203" y="183"/>
                  <a:pt x="204" y="182"/>
                </a:cubicBezTo>
                <a:cubicBezTo>
                  <a:pt x="203" y="183"/>
                  <a:pt x="201" y="181"/>
                  <a:pt x="201" y="183"/>
                </a:cubicBezTo>
                <a:close/>
                <a:moveTo>
                  <a:pt x="212" y="165"/>
                </a:moveTo>
                <a:cubicBezTo>
                  <a:pt x="212" y="165"/>
                  <a:pt x="214" y="166"/>
                  <a:pt x="214" y="164"/>
                </a:cubicBezTo>
                <a:cubicBezTo>
                  <a:pt x="213" y="165"/>
                  <a:pt x="212" y="163"/>
                  <a:pt x="212" y="165"/>
                </a:cubicBezTo>
                <a:close/>
                <a:moveTo>
                  <a:pt x="221" y="140"/>
                </a:moveTo>
                <a:cubicBezTo>
                  <a:pt x="220" y="140"/>
                  <a:pt x="219" y="140"/>
                  <a:pt x="219" y="140"/>
                </a:cubicBezTo>
                <a:cubicBezTo>
                  <a:pt x="220" y="140"/>
                  <a:pt x="221" y="141"/>
                  <a:pt x="221" y="140"/>
                </a:cubicBezTo>
                <a:close/>
                <a:moveTo>
                  <a:pt x="216" y="167"/>
                </a:moveTo>
                <a:cubicBezTo>
                  <a:pt x="214" y="167"/>
                  <a:pt x="213" y="167"/>
                  <a:pt x="212" y="168"/>
                </a:cubicBezTo>
                <a:cubicBezTo>
                  <a:pt x="214" y="168"/>
                  <a:pt x="215" y="168"/>
                  <a:pt x="216" y="167"/>
                </a:cubicBezTo>
                <a:close/>
                <a:moveTo>
                  <a:pt x="219" y="152"/>
                </a:moveTo>
                <a:cubicBezTo>
                  <a:pt x="219" y="151"/>
                  <a:pt x="216" y="151"/>
                  <a:pt x="216" y="152"/>
                </a:cubicBezTo>
                <a:cubicBezTo>
                  <a:pt x="217" y="152"/>
                  <a:pt x="219" y="153"/>
                  <a:pt x="219" y="152"/>
                </a:cubicBezTo>
                <a:close/>
                <a:moveTo>
                  <a:pt x="222" y="146"/>
                </a:moveTo>
                <a:cubicBezTo>
                  <a:pt x="222" y="146"/>
                  <a:pt x="221" y="146"/>
                  <a:pt x="221" y="146"/>
                </a:cubicBezTo>
                <a:cubicBezTo>
                  <a:pt x="222" y="146"/>
                  <a:pt x="222" y="145"/>
                  <a:pt x="222" y="145"/>
                </a:cubicBezTo>
                <a:cubicBezTo>
                  <a:pt x="221" y="145"/>
                  <a:pt x="220" y="145"/>
                  <a:pt x="220" y="145"/>
                </a:cubicBezTo>
                <a:cubicBezTo>
                  <a:pt x="221" y="146"/>
                  <a:pt x="221" y="147"/>
                  <a:pt x="222" y="146"/>
                </a:cubicBezTo>
                <a:close/>
                <a:moveTo>
                  <a:pt x="224" y="137"/>
                </a:moveTo>
                <a:cubicBezTo>
                  <a:pt x="226" y="137"/>
                  <a:pt x="227" y="137"/>
                  <a:pt x="229" y="137"/>
                </a:cubicBezTo>
                <a:cubicBezTo>
                  <a:pt x="227" y="136"/>
                  <a:pt x="225" y="136"/>
                  <a:pt x="224" y="137"/>
                </a:cubicBezTo>
                <a:close/>
                <a:moveTo>
                  <a:pt x="226" y="145"/>
                </a:moveTo>
                <a:cubicBezTo>
                  <a:pt x="225" y="145"/>
                  <a:pt x="223" y="144"/>
                  <a:pt x="223" y="145"/>
                </a:cubicBezTo>
                <a:cubicBezTo>
                  <a:pt x="223" y="145"/>
                  <a:pt x="223" y="145"/>
                  <a:pt x="224" y="146"/>
                </a:cubicBezTo>
                <a:cubicBezTo>
                  <a:pt x="225" y="146"/>
                  <a:pt x="225" y="145"/>
                  <a:pt x="226" y="145"/>
                </a:cubicBezTo>
                <a:close/>
                <a:moveTo>
                  <a:pt x="255" y="26"/>
                </a:moveTo>
                <a:cubicBezTo>
                  <a:pt x="260" y="28"/>
                  <a:pt x="265" y="26"/>
                  <a:pt x="270" y="27"/>
                </a:cubicBezTo>
                <a:cubicBezTo>
                  <a:pt x="270" y="26"/>
                  <a:pt x="271" y="27"/>
                  <a:pt x="272" y="26"/>
                </a:cubicBezTo>
                <a:cubicBezTo>
                  <a:pt x="266" y="25"/>
                  <a:pt x="260" y="24"/>
                  <a:pt x="255" y="26"/>
                </a:cubicBezTo>
                <a:close/>
                <a:moveTo>
                  <a:pt x="257" y="33"/>
                </a:moveTo>
                <a:cubicBezTo>
                  <a:pt x="256" y="33"/>
                  <a:pt x="254" y="33"/>
                  <a:pt x="254" y="34"/>
                </a:cubicBezTo>
                <a:cubicBezTo>
                  <a:pt x="255" y="33"/>
                  <a:pt x="256" y="34"/>
                  <a:pt x="257" y="33"/>
                </a:cubicBezTo>
                <a:close/>
                <a:moveTo>
                  <a:pt x="215" y="178"/>
                </a:moveTo>
                <a:cubicBezTo>
                  <a:pt x="216" y="178"/>
                  <a:pt x="219" y="180"/>
                  <a:pt x="220" y="178"/>
                </a:cubicBezTo>
                <a:cubicBezTo>
                  <a:pt x="218" y="178"/>
                  <a:pt x="216" y="177"/>
                  <a:pt x="215" y="178"/>
                </a:cubicBezTo>
                <a:close/>
                <a:moveTo>
                  <a:pt x="269" y="20"/>
                </a:moveTo>
                <a:cubicBezTo>
                  <a:pt x="267" y="20"/>
                  <a:pt x="264" y="20"/>
                  <a:pt x="262" y="21"/>
                </a:cubicBezTo>
                <a:cubicBezTo>
                  <a:pt x="264" y="21"/>
                  <a:pt x="268" y="22"/>
                  <a:pt x="269" y="20"/>
                </a:cubicBezTo>
                <a:close/>
                <a:moveTo>
                  <a:pt x="235" y="120"/>
                </a:moveTo>
                <a:cubicBezTo>
                  <a:pt x="236" y="121"/>
                  <a:pt x="236" y="120"/>
                  <a:pt x="238" y="120"/>
                </a:cubicBezTo>
                <a:cubicBezTo>
                  <a:pt x="238" y="119"/>
                  <a:pt x="235" y="119"/>
                  <a:pt x="235" y="120"/>
                </a:cubicBezTo>
                <a:close/>
                <a:moveTo>
                  <a:pt x="226" y="172"/>
                </a:moveTo>
                <a:cubicBezTo>
                  <a:pt x="224" y="172"/>
                  <a:pt x="222" y="172"/>
                  <a:pt x="221" y="173"/>
                </a:cubicBezTo>
                <a:cubicBezTo>
                  <a:pt x="222" y="173"/>
                  <a:pt x="224" y="173"/>
                  <a:pt x="226" y="172"/>
                </a:cubicBezTo>
                <a:close/>
                <a:moveTo>
                  <a:pt x="223" y="174"/>
                </a:moveTo>
                <a:cubicBezTo>
                  <a:pt x="221" y="174"/>
                  <a:pt x="221" y="174"/>
                  <a:pt x="221" y="174"/>
                </a:cubicBezTo>
                <a:cubicBezTo>
                  <a:pt x="221" y="174"/>
                  <a:pt x="221" y="174"/>
                  <a:pt x="221" y="174"/>
                </a:cubicBezTo>
                <a:cubicBezTo>
                  <a:pt x="222" y="174"/>
                  <a:pt x="223" y="175"/>
                  <a:pt x="223" y="174"/>
                </a:cubicBezTo>
                <a:close/>
                <a:moveTo>
                  <a:pt x="222" y="184"/>
                </a:moveTo>
                <a:cubicBezTo>
                  <a:pt x="221" y="183"/>
                  <a:pt x="221" y="183"/>
                  <a:pt x="220" y="183"/>
                </a:cubicBezTo>
                <a:cubicBezTo>
                  <a:pt x="220" y="184"/>
                  <a:pt x="221" y="184"/>
                  <a:pt x="222" y="184"/>
                </a:cubicBezTo>
                <a:close/>
                <a:moveTo>
                  <a:pt x="234" y="160"/>
                </a:moveTo>
                <a:cubicBezTo>
                  <a:pt x="233" y="161"/>
                  <a:pt x="232" y="160"/>
                  <a:pt x="231" y="161"/>
                </a:cubicBezTo>
                <a:cubicBezTo>
                  <a:pt x="232" y="161"/>
                  <a:pt x="233" y="161"/>
                  <a:pt x="233" y="161"/>
                </a:cubicBezTo>
                <a:cubicBezTo>
                  <a:pt x="231" y="162"/>
                  <a:pt x="228" y="162"/>
                  <a:pt x="226" y="163"/>
                </a:cubicBezTo>
                <a:cubicBezTo>
                  <a:pt x="231" y="164"/>
                  <a:pt x="236" y="162"/>
                  <a:pt x="240" y="163"/>
                </a:cubicBezTo>
                <a:cubicBezTo>
                  <a:pt x="240" y="160"/>
                  <a:pt x="235" y="162"/>
                  <a:pt x="234" y="160"/>
                </a:cubicBezTo>
                <a:close/>
                <a:moveTo>
                  <a:pt x="224" y="177"/>
                </a:moveTo>
                <a:cubicBezTo>
                  <a:pt x="226" y="178"/>
                  <a:pt x="227" y="177"/>
                  <a:pt x="228" y="177"/>
                </a:cubicBezTo>
                <a:cubicBezTo>
                  <a:pt x="228" y="177"/>
                  <a:pt x="225" y="176"/>
                  <a:pt x="224" y="177"/>
                </a:cubicBezTo>
                <a:close/>
                <a:moveTo>
                  <a:pt x="234" y="147"/>
                </a:moveTo>
                <a:cubicBezTo>
                  <a:pt x="234" y="148"/>
                  <a:pt x="235" y="148"/>
                  <a:pt x="235" y="147"/>
                </a:cubicBezTo>
                <a:cubicBezTo>
                  <a:pt x="235" y="147"/>
                  <a:pt x="234" y="147"/>
                  <a:pt x="234" y="147"/>
                </a:cubicBezTo>
                <a:close/>
                <a:moveTo>
                  <a:pt x="230" y="169"/>
                </a:moveTo>
                <a:cubicBezTo>
                  <a:pt x="231" y="169"/>
                  <a:pt x="232" y="170"/>
                  <a:pt x="232" y="169"/>
                </a:cubicBezTo>
                <a:cubicBezTo>
                  <a:pt x="231" y="169"/>
                  <a:pt x="230" y="168"/>
                  <a:pt x="230" y="169"/>
                </a:cubicBezTo>
                <a:close/>
                <a:moveTo>
                  <a:pt x="250" y="140"/>
                </a:moveTo>
                <a:cubicBezTo>
                  <a:pt x="246" y="139"/>
                  <a:pt x="243" y="139"/>
                  <a:pt x="240" y="140"/>
                </a:cubicBezTo>
                <a:cubicBezTo>
                  <a:pt x="243" y="140"/>
                  <a:pt x="247" y="141"/>
                  <a:pt x="250" y="140"/>
                </a:cubicBezTo>
                <a:close/>
                <a:moveTo>
                  <a:pt x="246" y="132"/>
                </a:moveTo>
                <a:cubicBezTo>
                  <a:pt x="245" y="132"/>
                  <a:pt x="243" y="131"/>
                  <a:pt x="243" y="132"/>
                </a:cubicBezTo>
                <a:cubicBezTo>
                  <a:pt x="244" y="133"/>
                  <a:pt x="245" y="133"/>
                  <a:pt x="246" y="132"/>
                </a:cubicBezTo>
                <a:close/>
                <a:moveTo>
                  <a:pt x="272" y="27"/>
                </a:moveTo>
                <a:cubicBezTo>
                  <a:pt x="272" y="28"/>
                  <a:pt x="274" y="28"/>
                  <a:pt x="274" y="27"/>
                </a:cubicBezTo>
                <a:cubicBezTo>
                  <a:pt x="273" y="27"/>
                  <a:pt x="272" y="26"/>
                  <a:pt x="272" y="27"/>
                </a:cubicBezTo>
                <a:close/>
                <a:moveTo>
                  <a:pt x="275" y="45"/>
                </a:moveTo>
                <a:cubicBezTo>
                  <a:pt x="272" y="45"/>
                  <a:pt x="269" y="45"/>
                  <a:pt x="267" y="46"/>
                </a:cubicBezTo>
                <a:cubicBezTo>
                  <a:pt x="269" y="46"/>
                  <a:pt x="273" y="46"/>
                  <a:pt x="275" y="45"/>
                </a:cubicBezTo>
                <a:close/>
                <a:moveTo>
                  <a:pt x="267" y="48"/>
                </a:moveTo>
                <a:cubicBezTo>
                  <a:pt x="270" y="49"/>
                  <a:pt x="272" y="49"/>
                  <a:pt x="273" y="47"/>
                </a:cubicBezTo>
                <a:cubicBezTo>
                  <a:pt x="271" y="46"/>
                  <a:pt x="269" y="47"/>
                  <a:pt x="267" y="48"/>
                </a:cubicBezTo>
                <a:close/>
                <a:moveTo>
                  <a:pt x="241" y="163"/>
                </a:moveTo>
                <a:cubicBezTo>
                  <a:pt x="241" y="163"/>
                  <a:pt x="242" y="164"/>
                  <a:pt x="242" y="163"/>
                </a:cubicBezTo>
                <a:cubicBezTo>
                  <a:pt x="242" y="163"/>
                  <a:pt x="241" y="162"/>
                  <a:pt x="241" y="163"/>
                </a:cubicBezTo>
                <a:close/>
                <a:moveTo>
                  <a:pt x="281" y="22"/>
                </a:moveTo>
                <a:cubicBezTo>
                  <a:pt x="282" y="23"/>
                  <a:pt x="287" y="25"/>
                  <a:pt x="286" y="23"/>
                </a:cubicBezTo>
                <a:cubicBezTo>
                  <a:pt x="286" y="23"/>
                  <a:pt x="285" y="23"/>
                  <a:pt x="285" y="22"/>
                </a:cubicBezTo>
                <a:cubicBezTo>
                  <a:pt x="286" y="22"/>
                  <a:pt x="288" y="23"/>
                  <a:pt x="289" y="22"/>
                </a:cubicBezTo>
                <a:cubicBezTo>
                  <a:pt x="287" y="21"/>
                  <a:pt x="284" y="21"/>
                  <a:pt x="281" y="21"/>
                </a:cubicBezTo>
                <a:lnTo>
                  <a:pt x="281" y="22"/>
                </a:lnTo>
                <a:close/>
                <a:moveTo>
                  <a:pt x="240" y="175"/>
                </a:moveTo>
                <a:cubicBezTo>
                  <a:pt x="240" y="175"/>
                  <a:pt x="241" y="176"/>
                  <a:pt x="242" y="175"/>
                </a:cubicBezTo>
                <a:cubicBezTo>
                  <a:pt x="241" y="175"/>
                  <a:pt x="240" y="175"/>
                  <a:pt x="240" y="175"/>
                </a:cubicBezTo>
                <a:close/>
                <a:moveTo>
                  <a:pt x="253" y="130"/>
                </a:moveTo>
                <a:cubicBezTo>
                  <a:pt x="254" y="130"/>
                  <a:pt x="255" y="131"/>
                  <a:pt x="256" y="130"/>
                </a:cubicBezTo>
                <a:cubicBezTo>
                  <a:pt x="255" y="130"/>
                  <a:pt x="253" y="129"/>
                  <a:pt x="253" y="130"/>
                </a:cubicBezTo>
                <a:close/>
                <a:moveTo>
                  <a:pt x="243" y="166"/>
                </a:moveTo>
                <a:cubicBezTo>
                  <a:pt x="244" y="166"/>
                  <a:pt x="245" y="166"/>
                  <a:pt x="246" y="165"/>
                </a:cubicBezTo>
                <a:cubicBezTo>
                  <a:pt x="244" y="165"/>
                  <a:pt x="244" y="165"/>
                  <a:pt x="243" y="166"/>
                </a:cubicBezTo>
                <a:close/>
                <a:moveTo>
                  <a:pt x="247" y="151"/>
                </a:moveTo>
                <a:cubicBezTo>
                  <a:pt x="248" y="151"/>
                  <a:pt x="249" y="151"/>
                  <a:pt x="250" y="152"/>
                </a:cubicBezTo>
                <a:cubicBezTo>
                  <a:pt x="250" y="150"/>
                  <a:pt x="248" y="150"/>
                  <a:pt x="247" y="151"/>
                </a:cubicBezTo>
                <a:close/>
                <a:moveTo>
                  <a:pt x="278" y="45"/>
                </a:moveTo>
                <a:cubicBezTo>
                  <a:pt x="278" y="45"/>
                  <a:pt x="280" y="46"/>
                  <a:pt x="280" y="45"/>
                </a:cubicBezTo>
                <a:cubicBezTo>
                  <a:pt x="279" y="45"/>
                  <a:pt x="278" y="45"/>
                  <a:pt x="278" y="45"/>
                </a:cubicBezTo>
                <a:close/>
                <a:moveTo>
                  <a:pt x="276" y="61"/>
                </a:moveTo>
                <a:cubicBezTo>
                  <a:pt x="276" y="60"/>
                  <a:pt x="276" y="60"/>
                  <a:pt x="276" y="60"/>
                </a:cubicBezTo>
                <a:cubicBezTo>
                  <a:pt x="276" y="60"/>
                  <a:pt x="275" y="59"/>
                  <a:pt x="274" y="60"/>
                </a:cubicBezTo>
                <a:cubicBezTo>
                  <a:pt x="275" y="60"/>
                  <a:pt x="275" y="61"/>
                  <a:pt x="276" y="61"/>
                </a:cubicBezTo>
                <a:close/>
                <a:moveTo>
                  <a:pt x="286" y="32"/>
                </a:moveTo>
                <a:cubicBezTo>
                  <a:pt x="286" y="32"/>
                  <a:pt x="287" y="33"/>
                  <a:pt x="288" y="32"/>
                </a:cubicBezTo>
                <a:cubicBezTo>
                  <a:pt x="287" y="32"/>
                  <a:pt x="286" y="31"/>
                  <a:pt x="286" y="32"/>
                </a:cubicBezTo>
                <a:close/>
                <a:moveTo>
                  <a:pt x="272" y="144"/>
                </a:moveTo>
                <a:cubicBezTo>
                  <a:pt x="267" y="144"/>
                  <a:pt x="263" y="143"/>
                  <a:pt x="259" y="145"/>
                </a:cubicBezTo>
                <a:cubicBezTo>
                  <a:pt x="263" y="146"/>
                  <a:pt x="268" y="145"/>
                  <a:pt x="272" y="144"/>
                </a:cubicBezTo>
                <a:close/>
                <a:moveTo>
                  <a:pt x="285" y="58"/>
                </a:moveTo>
                <a:cubicBezTo>
                  <a:pt x="291" y="59"/>
                  <a:pt x="296" y="59"/>
                  <a:pt x="301" y="58"/>
                </a:cubicBezTo>
                <a:cubicBezTo>
                  <a:pt x="296" y="56"/>
                  <a:pt x="290" y="58"/>
                  <a:pt x="285" y="58"/>
                </a:cubicBezTo>
                <a:close/>
                <a:moveTo>
                  <a:pt x="286" y="60"/>
                </a:moveTo>
                <a:cubicBezTo>
                  <a:pt x="287" y="60"/>
                  <a:pt x="287" y="60"/>
                  <a:pt x="288" y="59"/>
                </a:cubicBezTo>
                <a:cubicBezTo>
                  <a:pt x="287" y="59"/>
                  <a:pt x="286" y="59"/>
                  <a:pt x="286" y="60"/>
                </a:cubicBezTo>
                <a:close/>
                <a:moveTo>
                  <a:pt x="267" y="135"/>
                </a:moveTo>
                <a:cubicBezTo>
                  <a:pt x="267" y="135"/>
                  <a:pt x="265" y="135"/>
                  <a:pt x="266" y="136"/>
                </a:cubicBezTo>
                <a:cubicBezTo>
                  <a:pt x="266" y="135"/>
                  <a:pt x="267" y="136"/>
                  <a:pt x="267" y="135"/>
                </a:cubicBezTo>
                <a:close/>
                <a:moveTo>
                  <a:pt x="264" y="162"/>
                </a:moveTo>
                <a:cubicBezTo>
                  <a:pt x="265" y="162"/>
                  <a:pt x="266" y="162"/>
                  <a:pt x="266" y="162"/>
                </a:cubicBezTo>
                <a:cubicBezTo>
                  <a:pt x="264" y="161"/>
                  <a:pt x="261" y="161"/>
                  <a:pt x="259" y="162"/>
                </a:cubicBezTo>
                <a:cubicBezTo>
                  <a:pt x="263" y="164"/>
                  <a:pt x="268" y="164"/>
                  <a:pt x="272" y="163"/>
                </a:cubicBezTo>
                <a:cubicBezTo>
                  <a:pt x="269" y="162"/>
                  <a:pt x="266" y="164"/>
                  <a:pt x="264" y="162"/>
                </a:cubicBezTo>
                <a:close/>
                <a:moveTo>
                  <a:pt x="261" y="162"/>
                </a:moveTo>
                <a:cubicBezTo>
                  <a:pt x="261" y="161"/>
                  <a:pt x="263" y="163"/>
                  <a:pt x="263" y="162"/>
                </a:cubicBezTo>
                <a:cubicBezTo>
                  <a:pt x="263" y="163"/>
                  <a:pt x="262" y="163"/>
                  <a:pt x="261" y="162"/>
                </a:cubicBezTo>
                <a:close/>
                <a:moveTo>
                  <a:pt x="292" y="42"/>
                </a:moveTo>
                <a:cubicBezTo>
                  <a:pt x="292" y="42"/>
                  <a:pt x="294" y="43"/>
                  <a:pt x="295" y="42"/>
                </a:cubicBezTo>
                <a:cubicBezTo>
                  <a:pt x="294" y="41"/>
                  <a:pt x="293" y="42"/>
                  <a:pt x="292" y="42"/>
                </a:cubicBezTo>
                <a:close/>
                <a:moveTo>
                  <a:pt x="265" y="141"/>
                </a:moveTo>
                <a:cubicBezTo>
                  <a:pt x="267" y="141"/>
                  <a:pt x="269" y="141"/>
                  <a:pt x="270" y="141"/>
                </a:cubicBezTo>
                <a:cubicBezTo>
                  <a:pt x="268" y="140"/>
                  <a:pt x="266" y="140"/>
                  <a:pt x="265" y="141"/>
                </a:cubicBezTo>
                <a:close/>
                <a:moveTo>
                  <a:pt x="271" y="134"/>
                </a:moveTo>
                <a:cubicBezTo>
                  <a:pt x="270" y="133"/>
                  <a:pt x="268" y="133"/>
                  <a:pt x="267" y="133"/>
                </a:cubicBezTo>
                <a:cubicBezTo>
                  <a:pt x="269" y="133"/>
                  <a:pt x="270" y="135"/>
                  <a:pt x="271" y="134"/>
                </a:cubicBezTo>
                <a:close/>
                <a:moveTo>
                  <a:pt x="300" y="28"/>
                </a:moveTo>
                <a:cubicBezTo>
                  <a:pt x="301" y="28"/>
                  <a:pt x="302" y="28"/>
                  <a:pt x="303" y="28"/>
                </a:cubicBezTo>
                <a:cubicBezTo>
                  <a:pt x="302" y="28"/>
                  <a:pt x="300" y="26"/>
                  <a:pt x="300" y="28"/>
                </a:cubicBezTo>
                <a:close/>
                <a:moveTo>
                  <a:pt x="301" y="24"/>
                </a:moveTo>
                <a:cubicBezTo>
                  <a:pt x="303" y="25"/>
                  <a:pt x="305" y="25"/>
                  <a:pt x="306" y="24"/>
                </a:cubicBezTo>
                <a:cubicBezTo>
                  <a:pt x="306" y="24"/>
                  <a:pt x="302" y="23"/>
                  <a:pt x="301" y="24"/>
                </a:cubicBezTo>
                <a:close/>
                <a:moveTo>
                  <a:pt x="272" y="133"/>
                </a:moveTo>
                <a:cubicBezTo>
                  <a:pt x="274" y="134"/>
                  <a:pt x="274" y="134"/>
                  <a:pt x="275" y="133"/>
                </a:cubicBezTo>
                <a:cubicBezTo>
                  <a:pt x="274" y="133"/>
                  <a:pt x="273" y="132"/>
                  <a:pt x="272" y="133"/>
                </a:cubicBezTo>
                <a:close/>
                <a:moveTo>
                  <a:pt x="292" y="61"/>
                </a:moveTo>
                <a:cubicBezTo>
                  <a:pt x="297" y="62"/>
                  <a:pt x="302" y="62"/>
                  <a:pt x="307" y="61"/>
                </a:cubicBezTo>
                <a:cubicBezTo>
                  <a:pt x="302" y="61"/>
                  <a:pt x="296" y="59"/>
                  <a:pt x="292" y="61"/>
                </a:cubicBezTo>
                <a:close/>
                <a:moveTo>
                  <a:pt x="267" y="162"/>
                </a:moveTo>
                <a:cubicBezTo>
                  <a:pt x="270" y="162"/>
                  <a:pt x="271" y="161"/>
                  <a:pt x="273" y="161"/>
                </a:cubicBezTo>
                <a:cubicBezTo>
                  <a:pt x="271" y="161"/>
                  <a:pt x="269" y="160"/>
                  <a:pt x="267" y="162"/>
                </a:cubicBezTo>
                <a:close/>
                <a:moveTo>
                  <a:pt x="267" y="166"/>
                </a:moveTo>
                <a:cubicBezTo>
                  <a:pt x="270" y="167"/>
                  <a:pt x="273" y="167"/>
                  <a:pt x="275" y="166"/>
                </a:cubicBezTo>
                <a:cubicBezTo>
                  <a:pt x="272" y="166"/>
                  <a:pt x="269" y="165"/>
                  <a:pt x="267" y="166"/>
                </a:cubicBezTo>
                <a:close/>
                <a:moveTo>
                  <a:pt x="325" y="25"/>
                </a:moveTo>
                <a:cubicBezTo>
                  <a:pt x="318" y="25"/>
                  <a:pt x="311" y="25"/>
                  <a:pt x="306" y="26"/>
                </a:cubicBezTo>
                <a:cubicBezTo>
                  <a:pt x="313" y="27"/>
                  <a:pt x="319" y="27"/>
                  <a:pt x="325" y="25"/>
                </a:cubicBezTo>
                <a:close/>
                <a:moveTo>
                  <a:pt x="308" y="19"/>
                </a:moveTo>
                <a:cubicBezTo>
                  <a:pt x="313" y="22"/>
                  <a:pt x="318" y="21"/>
                  <a:pt x="323" y="19"/>
                </a:cubicBezTo>
                <a:cubicBezTo>
                  <a:pt x="318" y="19"/>
                  <a:pt x="312" y="18"/>
                  <a:pt x="308" y="19"/>
                </a:cubicBezTo>
                <a:close/>
                <a:moveTo>
                  <a:pt x="311" y="12"/>
                </a:moveTo>
                <a:cubicBezTo>
                  <a:pt x="316" y="14"/>
                  <a:pt x="319" y="13"/>
                  <a:pt x="322" y="12"/>
                </a:cubicBezTo>
                <a:cubicBezTo>
                  <a:pt x="319" y="12"/>
                  <a:pt x="315" y="12"/>
                  <a:pt x="311" y="12"/>
                </a:cubicBezTo>
                <a:close/>
                <a:moveTo>
                  <a:pt x="288" y="125"/>
                </a:moveTo>
                <a:cubicBezTo>
                  <a:pt x="286" y="124"/>
                  <a:pt x="284" y="124"/>
                  <a:pt x="282" y="125"/>
                </a:cubicBezTo>
                <a:cubicBezTo>
                  <a:pt x="284" y="126"/>
                  <a:pt x="287" y="125"/>
                  <a:pt x="288" y="125"/>
                </a:cubicBezTo>
                <a:close/>
                <a:moveTo>
                  <a:pt x="277" y="155"/>
                </a:moveTo>
                <a:cubicBezTo>
                  <a:pt x="278" y="156"/>
                  <a:pt x="280" y="156"/>
                  <a:pt x="281" y="155"/>
                </a:cubicBezTo>
                <a:cubicBezTo>
                  <a:pt x="279" y="155"/>
                  <a:pt x="278" y="154"/>
                  <a:pt x="277" y="155"/>
                </a:cubicBezTo>
                <a:close/>
                <a:moveTo>
                  <a:pt x="310" y="32"/>
                </a:moveTo>
                <a:cubicBezTo>
                  <a:pt x="311" y="32"/>
                  <a:pt x="312" y="32"/>
                  <a:pt x="313" y="32"/>
                </a:cubicBezTo>
                <a:cubicBezTo>
                  <a:pt x="313" y="31"/>
                  <a:pt x="311" y="32"/>
                  <a:pt x="310" y="32"/>
                </a:cubicBezTo>
                <a:close/>
                <a:moveTo>
                  <a:pt x="315" y="34"/>
                </a:moveTo>
                <a:cubicBezTo>
                  <a:pt x="314" y="33"/>
                  <a:pt x="314" y="35"/>
                  <a:pt x="313" y="34"/>
                </a:cubicBezTo>
                <a:cubicBezTo>
                  <a:pt x="313" y="35"/>
                  <a:pt x="314" y="35"/>
                  <a:pt x="313" y="35"/>
                </a:cubicBezTo>
                <a:cubicBezTo>
                  <a:pt x="312" y="35"/>
                  <a:pt x="311" y="35"/>
                  <a:pt x="310" y="35"/>
                </a:cubicBezTo>
                <a:cubicBezTo>
                  <a:pt x="312" y="36"/>
                  <a:pt x="313" y="36"/>
                  <a:pt x="315" y="35"/>
                </a:cubicBezTo>
                <a:cubicBezTo>
                  <a:pt x="314" y="35"/>
                  <a:pt x="315" y="34"/>
                  <a:pt x="315" y="34"/>
                </a:cubicBezTo>
                <a:close/>
                <a:moveTo>
                  <a:pt x="285" y="129"/>
                </a:moveTo>
                <a:cubicBezTo>
                  <a:pt x="285" y="129"/>
                  <a:pt x="285" y="129"/>
                  <a:pt x="285" y="130"/>
                </a:cubicBezTo>
                <a:cubicBezTo>
                  <a:pt x="286" y="129"/>
                  <a:pt x="286" y="129"/>
                  <a:pt x="287" y="129"/>
                </a:cubicBezTo>
                <a:cubicBezTo>
                  <a:pt x="286" y="129"/>
                  <a:pt x="285" y="128"/>
                  <a:pt x="285" y="129"/>
                </a:cubicBezTo>
                <a:close/>
                <a:moveTo>
                  <a:pt x="316" y="33"/>
                </a:moveTo>
                <a:cubicBezTo>
                  <a:pt x="315" y="32"/>
                  <a:pt x="314" y="33"/>
                  <a:pt x="314" y="33"/>
                </a:cubicBezTo>
                <a:cubicBezTo>
                  <a:pt x="314" y="34"/>
                  <a:pt x="316" y="33"/>
                  <a:pt x="316" y="33"/>
                </a:cubicBezTo>
                <a:close/>
                <a:moveTo>
                  <a:pt x="315" y="47"/>
                </a:moveTo>
                <a:cubicBezTo>
                  <a:pt x="314" y="47"/>
                  <a:pt x="312" y="46"/>
                  <a:pt x="312" y="47"/>
                </a:cubicBezTo>
                <a:cubicBezTo>
                  <a:pt x="313" y="48"/>
                  <a:pt x="314" y="48"/>
                  <a:pt x="315" y="47"/>
                </a:cubicBezTo>
                <a:close/>
                <a:moveTo>
                  <a:pt x="295" y="113"/>
                </a:moveTo>
                <a:cubicBezTo>
                  <a:pt x="297" y="114"/>
                  <a:pt x="301" y="113"/>
                  <a:pt x="302" y="113"/>
                </a:cubicBezTo>
                <a:cubicBezTo>
                  <a:pt x="299" y="112"/>
                  <a:pt x="298" y="112"/>
                  <a:pt x="295" y="113"/>
                </a:cubicBezTo>
                <a:close/>
                <a:moveTo>
                  <a:pt x="313" y="64"/>
                </a:moveTo>
                <a:cubicBezTo>
                  <a:pt x="312" y="64"/>
                  <a:pt x="310" y="63"/>
                  <a:pt x="310" y="64"/>
                </a:cubicBezTo>
                <a:cubicBezTo>
                  <a:pt x="311" y="65"/>
                  <a:pt x="312" y="64"/>
                  <a:pt x="313" y="64"/>
                </a:cubicBezTo>
                <a:close/>
                <a:moveTo>
                  <a:pt x="324" y="14"/>
                </a:moveTo>
                <a:cubicBezTo>
                  <a:pt x="326" y="14"/>
                  <a:pt x="326" y="15"/>
                  <a:pt x="327" y="14"/>
                </a:cubicBezTo>
                <a:cubicBezTo>
                  <a:pt x="327" y="14"/>
                  <a:pt x="325" y="13"/>
                  <a:pt x="324" y="14"/>
                </a:cubicBezTo>
                <a:close/>
                <a:moveTo>
                  <a:pt x="328" y="18"/>
                </a:moveTo>
                <a:cubicBezTo>
                  <a:pt x="327" y="19"/>
                  <a:pt x="324" y="17"/>
                  <a:pt x="324" y="19"/>
                </a:cubicBezTo>
                <a:cubicBezTo>
                  <a:pt x="325" y="19"/>
                  <a:pt x="325" y="19"/>
                  <a:pt x="326" y="20"/>
                </a:cubicBezTo>
                <a:cubicBezTo>
                  <a:pt x="326" y="20"/>
                  <a:pt x="326" y="20"/>
                  <a:pt x="326" y="21"/>
                </a:cubicBezTo>
                <a:cubicBezTo>
                  <a:pt x="330" y="20"/>
                  <a:pt x="337" y="22"/>
                  <a:pt x="341" y="20"/>
                </a:cubicBezTo>
                <a:cubicBezTo>
                  <a:pt x="337" y="19"/>
                  <a:pt x="333" y="20"/>
                  <a:pt x="328" y="19"/>
                </a:cubicBezTo>
                <a:cubicBezTo>
                  <a:pt x="328" y="19"/>
                  <a:pt x="328" y="18"/>
                  <a:pt x="328" y="18"/>
                </a:cubicBezTo>
                <a:close/>
                <a:moveTo>
                  <a:pt x="316" y="68"/>
                </a:moveTo>
                <a:cubicBezTo>
                  <a:pt x="315" y="67"/>
                  <a:pt x="313" y="68"/>
                  <a:pt x="312" y="68"/>
                </a:cubicBezTo>
                <a:cubicBezTo>
                  <a:pt x="313" y="68"/>
                  <a:pt x="316" y="69"/>
                  <a:pt x="316" y="68"/>
                </a:cubicBezTo>
                <a:close/>
                <a:moveTo>
                  <a:pt x="326" y="57"/>
                </a:moveTo>
                <a:cubicBezTo>
                  <a:pt x="322" y="57"/>
                  <a:pt x="318" y="57"/>
                  <a:pt x="315" y="58"/>
                </a:cubicBezTo>
                <a:cubicBezTo>
                  <a:pt x="319" y="59"/>
                  <a:pt x="323" y="58"/>
                  <a:pt x="326" y="57"/>
                </a:cubicBezTo>
                <a:close/>
                <a:moveTo>
                  <a:pt x="331" y="28"/>
                </a:moveTo>
                <a:cubicBezTo>
                  <a:pt x="330" y="27"/>
                  <a:pt x="326" y="27"/>
                  <a:pt x="324" y="27"/>
                </a:cubicBezTo>
                <a:cubicBezTo>
                  <a:pt x="326" y="28"/>
                  <a:pt x="330" y="28"/>
                  <a:pt x="331" y="28"/>
                </a:cubicBezTo>
                <a:close/>
                <a:moveTo>
                  <a:pt x="290" y="155"/>
                </a:moveTo>
                <a:cubicBezTo>
                  <a:pt x="291" y="156"/>
                  <a:pt x="292" y="156"/>
                  <a:pt x="293" y="155"/>
                </a:cubicBezTo>
                <a:cubicBezTo>
                  <a:pt x="291" y="155"/>
                  <a:pt x="291" y="154"/>
                  <a:pt x="290" y="155"/>
                </a:cubicBezTo>
                <a:close/>
                <a:moveTo>
                  <a:pt x="327" y="52"/>
                </a:moveTo>
                <a:cubicBezTo>
                  <a:pt x="324" y="53"/>
                  <a:pt x="320" y="52"/>
                  <a:pt x="318" y="54"/>
                </a:cubicBezTo>
                <a:cubicBezTo>
                  <a:pt x="326" y="58"/>
                  <a:pt x="337" y="54"/>
                  <a:pt x="346" y="56"/>
                </a:cubicBezTo>
                <a:cubicBezTo>
                  <a:pt x="344" y="56"/>
                  <a:pt x="343" y="56"/>
                  <a:pt x="342" y="56"/>
                </a:cubicBezTo>
                <a:cubicBezTo>
                  <a:pt x="342" y="57"/>
                  <a:pt x="342" y="57"/>
                  <a:pt x="341" y="57"/>
                </a:cubicBezTo>
                <a:cubicBezTo>
                  <a:pt x="344" y="60"/>
                  <a:pt x="347" y="60"/>
                  <a:pt x="351" y="60"/>
                </a:cubicBezTo>
                <a:cubicBezTo>
                  <a:pt x="351" y="58"/>
                  <a:pt x="355" y="61"/>
                  <a:pt x="356" y="59"/>
                </a:cubicBezTo>
                <a:cubicBezTo>
                  <a:pt x="354" y="58"/>
                  <a:pt x="350" y="58"/>
                  <a:pt x="349" y="57"/>
                </a:cubicBezTo>
                <a:cubicBezTo>
                  <a:pt x="353" y="57"/>
                  <a:pt x="358" y="58"/>
                  <a:pt x="361" y="56"/>
                </a:cubicBezTo>
                <a:cubicBezTo>
                  <a:pt x="356" y="55"/>
                  <a:pt x="350" y="56"/>
                  <a:pt x="346" y="55"/>
                </a:cubicBezTo>
                <a:cubicBezTo>
                  <a:pt x="347" y="55"/>
                  <a:pt x="349" y="55"/>
                  <a:pt x="350" y="54"/>
                </a:cubicBezTo>
                <a:cubicBezTo>
                  <a:pt x="343" y="52"/>
                  <a:pt x="337" y="53"/>
                  <a:pt x="330" y="52"/>
                </a:cubicBezTo>
                <a:cubicBezTo>
                  <a:pt x="335" y="51"/>
                  <a:pt x="340" y="52"/>
                  <a:pt x="344" y="50"/>
                </a:cubicBezTo>
                <a:cubicBezTo>
                  <a:pt x="343" y="48"/>
                  <a:pt x="340" y="48"/>
                  <a:pt x="338" y="50"/>
                </a:cubicBezTo>
                <a:cubicBezTo>
                  <a:pt x="338" y="50"/>
                  <a:pt x="339" y="50"/>
                  <a:pt x="340" y="50"/>
                </a:cubicBezTo>
                <a:cubicBezTo>
                  <a:pt x="335" y="51"/>
                  <a:pt x="328" y="49"/>
                  <a:pt x="324" y="51"/>
                </a:cubicBezTo>
                <a:cubicBezTo>
                  <a:pt x="325" y="52"/>
                  <a:pt x="327" y="51"/>
                  <a:pt x="327" y="52"/>
                </a:cubicBezTo>
                <a:close/>
                <a:moveTo>
                  <a:pt x="312" y="78"/>
                </a:moveTo>
                <a:cubicBezTo>
                  <a:pt x="313" y="78"/>
                  <a:pt x="316" y="79"/>
                  <a:pt x="317" y="78"/>
                </a:cubicBezTo>
                <a:cubicBezTo>
                  <a:pt x="314" y="78"/>
                  <a:pt x="313" y="76"/>
                  <a:pt x="312" y="78"/>
                </a:cubicBezTo>
                <a:close/>
                <a:moveTo>
                  <a:pt x="332" y="14"/>
                </a:moveTo>
                <a:cubicBezTo>
                  <a:pt x="331" y="14"/>
                  <a:pt x="331" y="13"/>
                  <a:pt x="330" y="13"/>
                </a:cubicBezTo>
                <a:cubicBezTo>
                  <a:pt x="330" y="14"/>
                  <a:pt x="330" y="14"/>
                  <a:pt x="329" y="14"/>
                </a:cubicBezTo>
                <a:cubicBezTo>
                  <a:pt x="330" y="15"/>
                  <a:pt x="331" y="15"/>
                  <a:pt x="332" y="14"/>
                </a:cubicBezTo>
                <a:close/>
                <a:moveTo>
                  <a:pt x="309" y="133"/>
                </a:moveTo>
                <a:cubicBezTo>
                  <a:pt x="306" y="131"/>
                  <a:pt x="301" y="132"/>
                  <a:pt x="298" y="132"/>
                </a:cubicBezTo>
                <a:cubicBezTo>
                  <a:pt x="302" y="133"/>
                  <a:pt x="306" y="131"/>
                  <a:pt x="309" y="133"/>
                </a:cubicBezTo>
                <a:close/>
                <a:moveTo>
                  <a:pt x="305" y="107"/>
                </a:moveTo>
                <a:cubicBezTo>
                  <a:pt x="306" y="107"/>
                  <a:pt x="307" y="107"/>
                  <a:pt x="308" y="107"/>
                </a:cubicBezTo>
                <a:cubicBezTo>
                  <a:pt x="307" y="106"/>
                  <a:pt x="306" y="107"/>
                  <a:pt x="305" y="107"/>
                </a:cubicBezTo>
                <a:close/>
                <a:moveTo>
                  <a:pt x="312" y="104"/>
                </a:moveTo>
                <a:cubicBezTo>
                  <a:pt x="309" y="103"/>
                  <a:pt x="308" y="104"/>
                  <a:pt x="306" y="104"/>
                </a:cubicBezTo>
                <a:cubicBezTo>
                  <a:pt x="308" y="104"/>
                  <a:pt x="310" y="105"/>
                  <a:pt x="312" y="104"/>
                </a:cubicBezTo>
                <a:close/>
                <a:moveTo>
                  <a:pt x="323" y="64"/>
                </a:moveTo>
                <a:cubicBezTo>
                  <a:pt x="322" y="64"/>
                  <a:pt x="320" y="63"/>
                  <a:pt x="320" y="64"/>
                </a:cubicBezTo>
                <a:cubicBezTo>
                  <a:pt x="321" y="64"/>
                  <a:pt x="322" y="65"/>
                  <a:pt x="323" y="64"/>
                </a:cubicBezTo>
                <a:close/>
                <a:moveTo>
                  <a:pt x="333" y="21"/>
                </a:moveTo>
                <a:cubicBezTo>
                  <a:pt x="334" y="22"/>
                  <a:pt x="336" y="22"/>
                  <a:pt x="338" y="21"/>
                </a:cubicBezTo>
                <a:cubicBezTo>
                  <a:pt x="336" y="20"/>
                  <a:pt x="334" y="21"/>
                  <a:pt x="333" y="21"/>
                </a:cubicBezTo>
                <a:close/>
                <a:moveTo>
                  <a:pt x="320" y="79"/>
                </a:moveTo>
                <a:cubicBezTo>
                  <a:pt x="320" y="78"/>
                  <a:pt x="318" y="78"/>
                  <a:pt x="318" y="78"/>
                </a:cubicBezTo>
                <a:cubicBezTo>
                  <a:pt x="318" y="79"/>
                  <a:pt x="319" y="79"/>
                  <a:pt x="320" y="79"/>
                </a:cubicBezTo>
                <a:close/>
                <a:moveTo>
                  <a:pt x="326" y="57"/>
                </a:moveTo>
                <a:cubicBezTo>
                  <a:pt x="329" y="58"/>
                  <a:pt x="331" y="58"/>
                  <a:pt x="333" y="57"/>
                </a:cubicBezTo>
                <a:cubicBezTo>
                  <a:pt x="330" y="57"/>
                  <a:pt x="328" y="57"/>
                  <a:pt x="326" y="57"/>
                </a:cubicBezTo>
                <a:close/>
                <a:moveTo>
                  <a:pt x="302" y="150"/>
                </a:moveTo>
                <a:cubicBezTo>
                  <a:pt x="303" y="150"/>
                  <a:pt x="304" y="151"/>
                  <a:pt x="305" y="150"/>
                </a:cubicBezTo>
                <a:cubicBezTo>
                  <a:pt x="304" y="149"/>
                  <a:pt x="302" y="149"/>
                  <a:pt x="302" y="150"/>
                </a:cubicBezTo>
                <a:close/>
                <a:moveTo>
                  <a:pt x="313" y="109"/>
                </a:moveTo>
                <a:cubicBezTo>
                  <a:pt x="314" y="109"/>
                  <a:pt x="315" y="109"/>
                  <a:pt x="316" y="108"/>
                </a:cubicBezTo>
                <a:cubicBezTo>
                  <a:pt x="315" y="108"/>
                  <a:pt x="314" y="107"/>
                  <a:pt x="313" y="109"/>
                </a:cubicBezTo>
                <a:close/>
                <a:moveTo>
                  <a:pt x="309" y="129"/>
                </a:moveTo>
                <a:cubicBezTo>
                  <a:pt x="311" y="129"/>
                  <a:pt x="313" y="129"/>
                  <a:pt x="315" y="128"/>
                </a:cubicBezTo>
                <a:cubicBezTo>
                  <a:pt x="313" y="128"/>
                  <a:pt x="311" y="128"/>
                  <a:pt x="309" y="129"/>
                </a:cubicBezTo>
                <a:close/>
                <a:moveTo>
                  <a:pt x="310" y="159"/>
                </a:moveTo>
                <a:cubicBezTo>
                  <a:pt x="307" y="160"/>
                  <a:pt x="304" y="159"/>
                  <a:pt x="302" y="160"/>
                </a:cubicBezTo>
                <a:cubicBezTo>
                  <a:pt x="305" y="160"/>
                  <a:pt x="308" y="161"/>
                  <a:pt x="310" y="159"/>
                </a:cubicBezTo>
                <a:close/>
                <a:moveTo>
                  <a:pt x="310" y="132"/>
                </a:moveTo>
                <a:cubicBezTo>
                  <a:pt x="310" y="133"/>
                  <a:pt x="310" y="132"/>
                  <a:pt x="311" y="133"/>
                </a:cubicBezTo>
                <a:cubicBezTo>
                  <a:pt x="312" y="132"/>
                  <a:pt x="310" y="131"/>
                  <a:pt x="310" y="132"/>
                </a:cubicBezTo>
                <a:close/>
                <a:moveTo>
                  <a:pt x="325" y="86"/>
                </a:moveTo>
                <a:cubicBezTo>
                  <a:pt x="326" y="87"/>
                  <a:pt x="328" y="86"/>
                  <a:pt x="328" y="85"/>
                </a:cubicBezTo>
                <a:cubicBezTo>
                  <a:pt x="327" y="86"/>
                  <a:pt x="325" y="85"/>
                  <a:pt x="325" y="86"/>
                </a:cubicBezTo>
                <a:close/>
                <a:moveTo>
                  <a:pt x="333" y="57"/>
                </a:moveTo>
                <a:cubicBezTo>
                  <a:pt x="334" y="58"/>
                  <a:pt x="335" y="58"/>
                  <a:pt x="336" y="57"/>
                </a:cubicBezTo>
                <a:cubicBezTo>
                  <a:pt x="335" y="57"/>
                  <a:pt x="333" y="56"/>
                  <a:pt x="333" y="57"/>
                </a:cubicBezTo>
                <a:close/>
                <a:moveTo>
                  <a:pt x="315" y="152"/>
                </a:moveTo>
                <a:cubicBezTo>
                  <a:pt x="314" y="152"/>
                  <a:pt x="312" y="151"/>
                  <a:pt x="310" y="152"/>
                </a:cubicBezTo>
                <a:cubicBezTo>
                  <a:pt x="312" y="153"/>
                  <a:pt x="314" y="152"/>
                  <a:pt x="315" y="152"/>
                </a:cubicBezTo>
                <a:close/>
                <a:moveTo>
                  <a:pt x="323" y="113"/>
                </a:moveTo>
                <a:cubicBezTo>
                  <a:pt x="325" y="114"/>
                  <a:pt x="328" y="114"/>
                  <a:pt x="329" y="113"/>
                </a:cubicBezTo>
                <a:cubicBezTo>
                  <a:pt x="328" y="113"/>
                  <a:pt x="327" y="113"/>
                  <a:pt x="325" y="113"/>
                </a:cubicBezTo>
                <a:cubicBezTo>
                  <a:pt x="326" y="113"/>
                  <a:pt x="326" y="112"/>
                  <a:pt x="326" y="112"/>
                </a:cubicBezTo>
                <a:cubicBezTo>
                  <a:pt x="325" y="113"/>
                  <a:pt x="324" y="112"/>
                  <a:pt x="323" y="113"/>
                </a:cubicBezTo>
                <a:close/>
                <a:moveTo>
                  <a:pt x="316" y="147"/>
                </a:moveTo>
                <a:cubicBezTo>
                  <a:pt x="315" y="147"/>
                  <a:pt x="314" y="147"/>
                  <a:pt x="314" y="148"/>
                </a:cubicBezTo>
                <a:cubicBezTo>
                  <a:pt x="314" y="148"/>
                  <a:pt x="316" y="148"/>
                  <a:pt x="316" y="147"/>
                </a:cubicBezTo>
                <a:close/>
                <a:moveTo>
                  <a:pt x="334" y="86"/>
                </a:moveTo>
                <a:cubicBezTo>
                  <a:pt x="333" y="85"/>
                  <a:pt x="332" y="86"/>
                  <a:pt x="332" y="86"/>
                </a:cubicBezTo>
                <a:cubicBezTo>
                  <a:pt x="333" y="87"/>
                  <a:pt x="333" y="86"/>
                  <a:pt x="334" y="86"/>
                </a:cubicBezTo>
                <a:close/>
                <a:moveTo>
                  <a:pt x="347" y="31"/>
                </a:moveTo>
                <a:cubicBezTo>
                  <a:pt x="350" y="31"/>
                  <a:pt x="352" y="31"/>
                  <a:pt x="354" y="30"/>
                </a:cubicBezTo>
                <a:cubicBezTo>
                  <a:pt x="352" y="30"/>
                  <a:pt x="349" y="29"/>
                  <a:pt x="347" y="31"/>
                </a:cubicBezTo>
                <a:close/>
                <a:moveTo>
                  <a:pt x="335" y="77"/>
                </a:moveTo>
                <a:cubicBezTo>
                  <a:pt x="336" y="78"/>
                  <a:pt x="337" y="79"/>
                  <a:pt x="338" y="78"/>
                </a:cubicBezTo>
                <a:cubicBezTo>
                  <a:pt x="338" y="78"/>
                  <a:pt x="338" y="78"/>
                  <a:pt x="338" y="78"/>
                </a:cubicBezTo>
                <a:cubicBezTo>
                  <a:pt x="339" y="78"/>
                  <a:pt x="339" y="77"/>
                  <a:pt x="340" y="77"/>
                </a:cubicBezTo>
                <a:cubicBezTo>
                  <a:pt x="339" y="77"/>
                  <a:pt x="338" y="77"/>
                  <a:pt x="336" y="76"/>
                </a:cubicBezTo>
                <a:cubicBezTo>
                  <a:pt x="336" y="77"/>
                  <a:pt x="335" y="77"/>
                  <a:pt x="335" y="77"/>
                </a:cubicBezTo>
                <a:close/>
                <a:moveTo>
                  <a:pt x="313" y="167"/>
                </a:moveTo>
                <a:cubicBezTo>
                  <a:pt x="314" y="168"/>
                  <a:pt x="316" y="168"/>
                  <a:pt x="317" y="167"/>
                </a:cubicBezTo>
                <a:cubicBezTo>
                  <a:pt x="316" y="167"/>
                  <a:pt x="314" y="167"/>
                  <a:pt x="313" y="167"/>
                </a:cubicBezTo>
                <a:close/>
                <a:moveTo>
                  <a:pt x="319" y="150"/>
                </a:moveTo>
                <a:cubicBezTo>
                  <a:pt x="321" y="150"/>
                  <a:pt x="323" y="150"/>
                  <a:pt x="324" y="149"/>
                </a:cubicBezTo>
                <a:cubicBezTo>
                  <a:pt x="322" y="149"/>
                  <a:pt x="320" y="148"/>
                  <a:pt x="319" y="150"/>
                </a:cubicBezTo>
                <a:close/>
                <a:moveTo>
                  <a:pt x="355" y="32"/>
                </a:moveTo>
                <a:cubicBezTo>
                  <a:pt x="353" y="32"/>
                  <a:pt x="352" y="31"/>
                  <a:pt x="351" y="32"/>
                </a:cubicBezTo>
                <a:cubicBezTo>
                  <a:pt x="352" y="32"/>
                  <a:pt x="354" y="33"/>
                  <a:pt x="355" y="32"/>
                </a:cubicBezTo>
                <a:close/>
                <a:moveTo>
                  <a:pt x="355" y="24"/>
                </a:moveTo>
                <a:cubicBezTo>
                  <a:pt x="355" y="23"/>
                  <a:pt x="354" y="24"/>
                  <a:pt x="353" y="24"/>
                </a:cubicBezTo>
                <a:cubicBezTo>
                  <a:pt x="354" y="24"/>
                  <a:pt x="355" y="24"/>
                  <a:pt x="355" y="24"/>
                </a:cubicBezTo>
                <a:close/>
                <a:moveTo>
                  <a:pt x="350" y="51"/>
                </a:moveTo>
                <a:cubicBezTo>
                  <a:pt x="348" y="50"/>
                  <a:pt x="347" y="50"/>
                  <a:pt x="346" y="50"/>
                </a:cubicBezTo>
                <a:cubicBezTo>
                  <a:pt x="348" y="50"/>
                  <a:pt x="349" y="52"/>
                  <a:pt x="350" y="51"/>
                </a:cubicBezTo>
                <a:close/>
                <a:moveTo>
                  <a:pt x="342" y="78"/>
                </a:moveTo>
                <a:cubicBezTo>
                  <a:pt x="341" y="78"/>
                  <a:pt x="340" y="78"/>
                  <a:pt x="340" y="79"/>
                </a:cubicBezTo>
                <a:cubicBezTo>
                  <a:pt x="341" y="79"/>
                  <a:pt x="342" y="80"/>
                  <a:pt x="342" y="78"/>
                </a:cubicBezTo>
                <a:close/>
                <a:moveTo>
                  <a:pt x="333" y="112"/>
                </a:moveTo>
                <a:cubicBezTo>
                  <a:pt x="332" y="112"/>
                  <a:pt x="332" y="112"/>
                  <a:pt x="332" y="113"/>
                </a:cubicBezTo>
                <a:cubicBezTo>
                  <a:pt x="332" y="113"/>
                  <a:pt x="333" y="113"/>
                  <a:pt x="333" y="112"/>
                </a:cubicBezTo>
                <a:close/>
                <a:moveTo>
                  <a:pt x="348" y="75"/>
                </a:moveTo>
                <a:cubicBezTo>
                  <a:pt x="346" y="76"/>
                  <a:pt x="343" y="74"/>
                  <a:pt x="342" y="76"/>
                </a:cubicBezTo>
                <a:cubicBezTo>
                  <a:pt x="343" y="76"/>
                  <a:pt x="348" y="77"/>
                  <a:pt x="348" y="75"/>
                </a:cubicBezTo>
                <a:close/>
                <a:moveTo>
                  <a:pt x="320" y="160"/>
                </a:moveTo>
                <a:cubicBezTo>
                  <a:pt x="322" y="160"/>
                  <a:pt x="324" y="160"/>
                  <a:pt x="326" y="159"/>
                </a:cubicBezTo>
                <a:cubicBezTo>
                  <a:pt x="323" y="159"/>
                  <a:pt x="321" y="158"/>
                  <a:pt x="320" y="160"/>
                </a:cubicBezTo>
                <a:close/>
                <a:moveTo>
                  <a:pt x="352" y="50"/>
                </a:moveTo>
                <a:cubicBezTo>
                  <a:pt x="354" y="51"/>
                  <a:pt x="355" y="51"/>
                  <a:pt x="356" y="50"/>
                </a:cubicBezTo>
                <a:cubicBezTo>
                  <a:pt x="355" y="50"/>
                  <a:pt x="353" y="49"/>
                  <a:pt x="352" y="50"/>
                </a:cubicBezTo>
                <a:close/>
                <a:moveTo>
                  <a:pt x="349" y="82"/>
                </a:moveTo>
                <a:cubicBezTo>
                  <a:pt x="348" y="82"/>
                  <a:pt x="347" y="83"/>
                  <a:pt x="346" y="82"/>
                </a:cubicBezTo>
                <a:cubicBezTo>
                  <a:pt x="346" y="83"/>
                  <a:pt x="346" y="84"/>
                  <a:pt x="346" y="84"/>
                </a:cubicBezTo>
                <a:cubicBezTo>
                  <a:pt x="345" y="84"/>
                  <a:pt x="343" y="83"/>
                  <a:pt x="343" y="84"/>
                </a:cubicBezTo>
                <a:cubicBezTo>
                  <a:pt x="344" y="85"/>
                  <a:pt x="345" y="84"/>
                  <a:pt x="346" y="85"/>
                </a:cubicBezTo>
                <a:cubicBezTo>
                  <a:pt x="346" y="82"/>
                  <a:pt x="348" y="84"/>
                  <a:pt x="349" y="82"/>
                </a:cubicBezTo>
                <a:close/>
                <a:moveTo>
                  <a:pt x="329" y="148"/>
                </a:moveTo>
                <a:cubicBezTo>
                  <a:pt x="329" y="148"/>
                  <a:pt x="327" y="147"/>
                  <a:pt x="327" y="148"/>
                </a:cubicBezTo>
                <a:cubicBezTo>
                  <a:pt x="328" y="148"/>
                  <a:pt x="329" y="149"/>
                  <a:pt x="329" y="148"/>
                </a:cubicBezTo>
                <a:close/>
                <a:moveTo>
                  <a:pt x="322" y="167"/>
                </a:moveTo>
                <a:cubicBezTo>
                  <a:pt x="323" y="167"/>
                  <a:pt x="325" y="168"/>
                  <a:pt x="325" y="166"/>
                </a:cubicBezTo>
                <a:cubicBezTo>
                  <a:pt x="324" y="166"/>
                  <a:pt x="323" y="166"/>
                  <a:pt x="322" y="167"/>
                </a:cubicBezTo>
                <a:close/>
                <a:moveTo>
                  <a:pt x="333" y="150"/>
                </a:moveTo>
                <a:cubicBezTo>
                  <a:pt x="336" y="150"/>
                  <a:pt x="340" y="149"/>
                  <a:pt x="344" y="149"/>
                </a:cubicBezTo>
                <a:cubicBezTo>
                  <a:pt x="349" y="149"/>
                  <a:pt x="353" y="149"/>
                  <a:pt x="356" y="148"/>
                </a:cubicBezTo>
                <a:cubicBezTo>
                  <a:pt x="347" y="146"/>
                  <a:pt x="339" y="148"/>
                  <a:pt x="330" y="148"/>
                </a:cubicBezTo>
                <a:cubicBezTo>
                  <a:pt x="330" y="148"/>
                  <a:pt x="330" y="148"/>
                  <a:pt x="330" y="148"/>
                </a:cubicBezTo>
                <a:cubicBezTo>
                  <a:pt x="330" y="149"/>
                  <a:pt x="332" y="150"/>
                  <a:pt x="333" y="150"/>
                </a:cubicBezTo>
                <a:close/>
                <a:moveTo>
                  <a:pt x="360" y="52"/>
                </a:moveTo>
                <a:cubicBezTo>
                  <a:pt x="360" y="51"/>
                  <a:pt x="358" y="51"/>
                  <a:pt x="358" y="52"/>
                </a:cubicBezTo>
                <a:cubicBezTo>
                  <a:pt x="359" y="52"/>
                  <a:pt x="360" y="52"/>
                  <a:pt x="360" y="52"/>
                </a:cubicBezTo>
                <a:close/>
                <a:moveTo>
                  <a:pt x="351" y="83"/>
                </a:moveTo>
                <a:cubicBezTo>
                  <a:pt x="350" y="83"/>
                  <a:pt x="350" y="83"/>
                  <a:pt x="350" y="84"/>
                </a:cubicBezTo>
                <a:cubicBezTo>
                  <a:pt x="350" y="85"/>
                  <a:pt x="351" y="85"/>
                  <a:pt x="352" y="85"/>
                </a:cubicBezTo>
                <a:cubicBezTo>
                  <a:pt x="352" y="84"/>
                  <a:pt x="351" y="84"/>
                  <a:pt x="351" y="83"/>
                </a:cubicBezTo>
                <a:close/>
                <a:moveTo>
                  <a:pt x="367" y="23"/>
                </a:moveTo>
                <a:cubicBezTo>
                  <a:pt x="371" y="25"/>
                  <a:pt x="377" y="25"/>
                  <a:pt x="381" y="24"/>
                </a:cubicBezTo>
                <a:cubicBezTo>
                  <a:pt x="376" y="23"/>
                  <a:pt x="372" y="22"/>
                  <a:pt x="367" y="23"/>
                </a:cubicBezTo>
                <a:close/>
                <a:moveTo>
                  <a:pt x="344" y="156"/>
                </a:moveTo>
                <a:cubicBezTo>
                  <a:pt x="340" y="156"/>
                  <a:pt x="335" y="155"/>
                  <a:pt x="331" y="156"/>
                </a:cubicBezTo>
                <a:cubicBezTo>
                  <a:pt x="332" y="158"/>
                  <a:pt x="335" y="157"/>
                  <a:pt x="336" y="158"/>
                </a:cubicBezTo>
                <a:cubicBezTo>
                  <a:pt x="338" y="157"/>
                  <a:pt x="342" y="158"/>
                  <a:pt x="344" y="156"/>
                </a:cubicBezTo>
                <a:close/>
                <a:moveTo>
                  <a:pt x="373" y="19"/>
                </a:moveTo>
                <a:cubicBezTo>
                  <a:pt x="373" y="20"/>
                  <a:pt x="376" y="20"/>
                  <a:pt x="376" y="19"/>
                </a:cubicBezTo>
                <a:cubicBezTo>
                  <a:pt x="375" y="19"/>
                  <a:pt x="374" y="19"/>
                  <a:pt x="373" y="19"/>
                </a:cubicBezTo>
                <a:close/>
                <a:moveTo>
                  <a:pt x="382" y="29"/>
                </a:moveTo>
                <a:cubicBezTo>
                  <a:pt x="379" y="29"/>
                  <a:pt x="375" y="28"/>
                  <a:pt x="373" y="29"/>
                </a:cubicBezTo>
                <a:cubicBezTo>
                  <a:pt x="375" y="30"/>
                  <a:pt x="377" y="29"/>
                  <a:pt x="379" y="29"/>
                </a:cubicBezTo>
                <a:cubicBezTo>
                  <a:pt x="380" y="29"/>
                  <a:pt x="382" y="30"/>
                  <a:pt x="382" y="29"/>
                </a:cubicBezTo>
                <a:close/>
                <a:moveTo>
                  <a:pt x="360" y="78"/>
                </a:moveTo>
                <a:cubicBezTo>
                  <a:pt x="361" y="78"/>
                  <a:pt x="361" y="78"/>
                  <a:pt x="362" y="78"/>
                </a:cubicBezTo>
                <a:cubicBezTo>
                  <a:pt x="361" y="78"/>
                  <a:pt x="360" y="77"/>
                  <a:pt x="360" y="78"/>
                </a:cubicBezTo>
                <a:close/>
                <a:moveTo>
                  <a:pt x="353" y="139"/>
                </a:moveTo>
                <a:cubicBezTo>
                  <a:pt x="350" y="138"/>
                  <a:pt x="346" y="138"/>
                  <a:pt x="344" y="139"/>
                </a:cubicBezTo>
                <a:cubicBezTo>
                  <a:pt x="347" y="139"/>
                  <a:pt x="350" y="140"/>
                  <a:pt x="353" y="139"/>
                </a:cubicBezTo>
                <a:close/>
                <a:moveTo>
                  <a:pt x="374" y="31"/>
                </a:moveTo>
                <a:cubicBezTo>
                  <a:pt x="375" y="31"/>
                  <a:pt x="376" y="31"/>
                  <a:pt x="377" y="30"/>
                </a:cubicBezTo>
                <a:cubicBezTo>
                  <a:pt x="376" y="30"/>
                  <a:pt x="374" y="30"/>
                  <a:pt x="374" y="31"/>
                </a:cubicBezTo>
                <a:close/>
                <a:moveTo>
                  <a:pt x="377" y="19"/>
                </a:moveTo>
                <a:cubicBezTo>
                  <a:pt x="379" y="20"/>
                  <a:pt x="379" y="20"/>
                  <a:pt x="379" y="20"/>
                </a:cubicBezTo>
                <a:cubicBezTo>
                  <a:pt x="379" y="19"/>
                  <a:pt x="377" y="18"/>
                  <a:pt x="377" y="19"/>
                </a:cubicBezTo>
                <a:close/>
                <a:moveTo>
                  <a:pt x="367" y="78"/>
                </a:moveTo>
                <a:cubicBezTo>
                  <a:pt x="367" y="78"/>
                  <a:pt x="367" y="78"/>
                  <a:pt x="368" y="78"/>
                </a:cubicBezTo>
                <a:cubicBezTo>
                  <a:pt x="366" y="77"/>
                  <a:pt x="364" y="78"/>
                  <a:pt x="364" y="78"/>
                </a:cubicBezTo>
                <a:cubicBezTo>
                  <a:pt x="365" y="78"/>
                  <a:pt x="365" y="79"/>
                  <a:pt x="366" y="79"/>
                </a:cubicBezTo>
                <a:cubicBezTo>
                  <a:pt x="366" y="79"/>
                  <a:pt x="366" y="78"/>
                  <a:pt x="367" y="78"/>
                </a:cubicBezTo>
                <a:close/>
                <a:moveTo>
                  <a:pt x="352" y="144"/>
                </a:moveTo>
                <a:cubicBezTo>
                  <a:pt x="353" y="144"/>
                  <a:pt x="352" y="145"/>
                  <a:pt x="353" y="145"/>
                </a:cubicBezTo>
                <a:cubicBezTo>
                  <a:pt x="358" y="146"/>
                  <a:pt x="364" y="145"/>
                  <a:pt x="368" y="144"/>
                </a:cubicBezTo>
                <a:cubicBezTo>
                  <a:pt x="364" y="142"/>
                  <a:pt x="358" y="143"/>
                  <a:pt x="353" y="143"/>
                </a:cubicBezTo>
                <a:cubicBezTo>
                  <a:pt x="353" y="143"/>
                  <a:pt x="352" y="143"/>
                  <a:pt x="352" y="144"/>
                </a:cubicBezTo>
                <a:close/>
                <a:moveTo>
                  <a:pt x="380" y="60"/>
                </a:moveTo>
                <a:cubicBezTo>
                  <a:pt x="381" y="60"/>
                  <a:pt x="383" y="60"/>
                  <a:pt x="384" y="59"/>
                </a:cubicBezTo>
                <a:cubicBezTo>
                  <a:pt x="382" y="59"/>
                  <a:pt x="381" y="59"/>
                  <a:pt x="380" y="60"/>
                </a:cubicBezTo>
                <a:close/>
                <a:moveTo>
                  <a:pt x="368" y="151"/>
                </a:moveTo>
                <a:cubicBezTo>
                  <a:pt x="365" y="151"/>
                  <a:pt x="362" y="150"/>
                  <a:pt x="360" y="151"/>
                </a:cubicBezTo>
                <a:cubicBezTo>
                  <a:pt x="362" y="153"/>
                  <a:pt x="366" y="152"/>
                  <a:pt x="368" y="151"/>
                </a:cubicBezTo>
                <a:close/>
                <a:moveTo>
                  <a:pt x="407" y="19"/>
                </a:moveTo>
                <a:cubicBezTo>
                  <a:pt x="405" y="20"/>
                  <a:pt x="402" y="19"/>
                  <a:pt x="400" y="20"/>
                </a:cubicBezTo>
                <a:cubicBezTo>
                  <a:pt x="404" y="21"/>
                  <a:pt x="407" y="20"/>
                  <a:pt x="410" y="19"/>
                </a:cubicBezTo>
                <a:cubicBezTo>
                  <a:pt x="408" y="19"/>
                  <a:pt x="410" y="19"/>
                  <a:pt x="410" y="18"/>
                </a:cubicBezTo>
                <a:cubicBezTo>
                  <a:pt x="405" y="17"/>
                  <a:pt x="401" y="18"/>
                  <a:pt x="396" y="18"/>
                </a:cubicBezTo>
                <a:cubicBezTo>
                  <a:pt x="400" y="20"/>
                  <a:pt x="404" y="18"/>
                  <a:pt x="407" y="19"/>
                </a:cubicBezTo>
                <a:close/>
                <a:moveTo>
                  <a:pt x="366" y="134"/>
                </a:moveTo>
                <a:cubicBezTo>
                  <a:pt x="367" y="134"/>
                  <a:pt x="367" y="134"/>
                  <a:pt x="368" y="134"/>
                </a:cubicBezTo>
                <a:cubicBezTo>
                  <a:pt x="367" y="134"/>
                  <a:pt x="366" y="133"/>
                  <a:pt x="366" y="134"/>
                </a:cubicBezTo>
                <a:close/>
                <a:moveTo>
                  <a:pt x="377" y="113"/>
                </a:moveTo>
                <a:cubicBezTo>
                  <a:pt x="378" y="114"/>
                  <a:pt x="379" y="114"/>
                  <a:pt x="380" y="114"/>
                </a:cubicBezTo>
                <a:cubicBezTo>
                  <a:pt x="379" y="113"/>
                  <a:pt x="377" y="113"/>
                  <a:pt x="377" y="113"/>
                </a:cubicBezTo>
                <a:close/>
                <a:moveTo>
                  <a:pt x="368" y="161"/>
                </a:moveTo>
                <a:cubicBezTo>
                  <a:pt x="369" y="162"/>
                  <a:pt x="370" y="162"/>
                  <a:pt x="371" y="161"/>
                </a:cubicBezTo>
                <a:cubicBezTo>
                  <a:pt x="370" y="161"/>
                  <a:pt x="369" y="160"/>
                  <a:pt x="368" y="161"/>
                </a:cubicBezTo>
                <a:close/>
                <a:moveTo>
                  <a:pt x="378" y="137"/>
                </a:moveTo>
                <a:cubicBezTo>
                  <a:pt x="378" y="137"/>
                  <a:pt x="380" y="137"/>
                  <a:pt x="380" y="137"/>
                </a:cubicBezTo>
                <a:cubicBezTo>
                  <a:pt x="379" y="136"/>
                  <a:pt x="378" y="136"/>
                  <a:pt x="378" y="137"/>
                </a:cubicBezTo>
                <a:close/>
                <a:moveTo>
                  <a:pt x="381" y="149"/>
                </a:moveTo>
                <a:cubicBezTo>
                  <a:pt x="380" y="149"/>
                  <a:pt x="376" y="148"/>
                  <a:pt x="375" y="149"/>
                </a:cubicBezTo>
                <a:cubicBezTo>
                  <a:pt x="377" y="151"/>
                  <a:pt x="379" y="150"/>
                  <a:pt x="381" y="149"/>
                </a:cubicBezTo>
                <a:close/>
                <a:moveTo>
                  <a:pt x="379" y="146"/>
                </a:moveTo>
                <a:cubicBezTo>
                  <a:pt x="378" y="146"/>
                  <a:pt x="377" y="145"/>
                  <a:pt x="377" y="146"/>
                </a:cubicBezTo>
                <a:cubicBezTo>
                  <a:pt x="378" y="147"/>
                  <a:pt x="379" y="146"/>
                  <a:pt x="379" y="146"/>
                </a:cubicBezTo>
                <a:close/>
                <a:moveTo>
                  <a:pt x="371" y="169"/>
                </a:moveTo>
                <a:cubicBezTo>
                  <a:pt x="372" y="170"/>
                  <a:pt x="374" y="170"/>
                  <a:pt x="373" y="169"/>
                </a:cubicBezTo>
                <a:cubicBezTo>
                  <a:pt x="373" y="169"/>
                  <a:pt x="371" y="168"/>
                  <a:pt x="371" y="169"/>
                </a:cubicBezTo>
                <a:close/>
                <a:moveTo>
                  <a:pt x="381" y="165"/>
                </a:moveTo>
                <a:cubicBezTo>
                  <a:pt x="378" y="165"/>
                  <a:pt x="376" y="164"/>
                  <a:pt x="374" y="166"/>
                </a:cubicBezTo>
                <a:cubicBezTo>
                  <a:pt x="376" y="167"/>
                  <a:pt x="380" y="167"/>
                  <a:pt x="381" y="165"/>
                </a:cubicBezTo>
                <a:close/>
                <a:moveTo>
                  <a:pt x="376" y="163"/>
                </a:moveTo>
                <a:cubicBezTo>
                  <a:pt x="377" y="163"/>
                  <a:pt x="378" y="163"/>
                  <a:pt x="378" y="163"/>
                </a:cubicBezTo>
                <a:cubicBezTo>
                  <a:pt x="378" y="162"/>
                  <a:pt x="378" y="163"/>
                  <a:pt x="378" y="162"/>
                </a:cubicBezTo>
                <a:cubicBezTo>
                  <a:pt x="377" y="162"/>
                  <a:pt x="376" y="162"/>
                  <a:pt x="376" y="163"/>
                </a:cubicBezTo>
                <a:close/>
                <a:moveTo>
                  <a:pt x="419" y="9"/>
                </a:moveTo>
                <a:cubicBezTo>
                  <a:pt x="420" y="9"/>
                  <a:pt x="421" y="9"/>
                  <a:pt x="421" y="9"/>
                </a:cubicBezTo>
                <a:cubicBezTo>
                  <a:pt x="422" y="8"/>
                  <a:pt x="419" y="8"/>
                  <a:pt x="419" y="9"/>
                </a:cubicBezTo>
                <a:close/>
                <a:moveTo>
                  <a:pt x="382" y="154"/>
                </a:moveTo>
                <a:cubicBezTo>
                  <a:pt x="384" y="154"/>
                  <a:pt x="386" y="154"/>
                  <a:pt x="387" y="153"/>
                </a:cubicBezTo>
                <a:cubicBezTo>
                  <a:pt x="385" y="153"/>
                  <a:pt x="383" y="152"/>
                  <a:pt x="382" y="154"/>
                </a:cubicBezTo>
                <a:close/>
                <a:moveTo>
                  <a:pt x="389" y="150"/>
                </a:moveTo>
                <a:cubicBezTo>
                  <a:pt x="390" y="151"/>
                  <a:pt x="390" y="151"/>
                  <a:pt x="391" y="150"/>
                </a:cubicBezTo>
                <a:cubicBezTo>
                  <a:pt x="390" y="150"/>
                  <a:pt x="389" y="150"/>
                  <a:pt x="389" y="150"/>
                </a:cubicBezTo>
                <a:close/>
                <a:moveTo>
                  <a:pt x="416" y="59"/>
                </a:moveTo>
                <a:cubicBezTo>
                  <a:pt x="417" y="59"/>
                  <a:pt x="418" y="60"/>
                  <a:pt x="418" y="59"/>
                </a:cubicBezTo>
                <a:cubicBezTo>
                  <a:pt x="418" y="58"/>
                  <a:pt x="416" y="58"/>
                  <a:pt x="416" y="59"/>
                </a:cubicBezTo>
                <a:close/>
                <a:moveTo>
                  <a:pt x="419" y="52"/>
                </a:moveTo>
                <a:cubicBezTo>
                  <a:pt x="420" y="53"/>
                  <a:pt x="421" y="53"/>
                  <a:pt x="422" y="52"/>
                </a:cubicBezTo>
                <a:cubicBezTo>
                  <a:pt x="421" y="52"/>
                  <a:pt x="420" y="52"/>
                  <a:pt x="419" y="52"/>
                </a:cubicBezTo>
                <a:close/>
                <a:moveTo>
                  <a:pt x="420" y="83"/>
                </a:moveTo>
                <a:cubicBezTo>
                  <a:pt x="421" y="82"/>
                  <a:pt x="423" y="83"/>
                  <a:pt x="424" y="82"/>
                </a:cubicBezTo>
                <a:cubicBezTo>
                  <a:pt x="423" y="81"/>
                  <a:pt x="420" y="82"/>
                  <a:pt x="418" y="82"/>
                </a:cubicBezTo>
                <a:cubicBezTo>
                  <a:pt x="420" y="82"/>
                  <a:pt x="419" y="83"/>
                  <a:pt x="420" y="83"/>
                </a:cubicBezTo>
                <a:close/>
                <a:moveTo>
                  <a:pt x="424" y="70"/>
                </a:moveTo>
                <a:cubicBezTo>
                  <a:pt x="423" y="69"/>
                  <a:pt x="422" y="70"/>
                  <a:pt x="423" y="70"/>
                </a:cubicBezTo>
                <a:cubicBezTo>
                  <a:pt x="423" y="70"/>
                  <a:pt x="424" y="71"/>
                  <a:pt x="424" y="70"/>
                </a:cubicBezTo>
                <a:close/>
                <a:moveTo>
                  <a:pt x="434" y="45"/>
                </a:moveTo>
                <a:cubicBezTo>
                  <a:pt x="435" y="44"/>
                  <a:pt x="434" y="44"/>
                  <a:pt x="434" y="44"/>
                </a:cubicBezTo>
                <a:cubicBezTo>
                  <a:pt x="433" y="45"/>
                  <a:pt x="434" y="45"/>
                  <a:pt x="434" y="45"/>
                </a:cubicBezTo>
                <a:close/>
                <a:moveTo>
                  <a:pt x="425" y="84"/>
                </a:moveTo>
                <a:cubicBezTo>
                  <a:pt x="426" y="84"/>
                  <a:pt x="428" y="84"/>
                  <a:pt x="429" y="83"/>
                </a:cubicBezTo>
                <a:cubicBezTo>
                  <a:pt x="427" y="83"/>
                  <a:pt x="426" y="83"/>
                  <a:pt x="425" y="84"/>
                </a:cubicBezTo>
                <a:close/>
                <a:moveTo>
                  <a:pt x="417" y="118"/>
                </a:moveTo>
                <a:cubicBezTo>
                  <a:pt x="418" y="119"/>
                  <a:pt x="418" y="119"/>
                  <a:pt x="418" y="119"/>
                </a:cubicBezTo>
                <a:cubicBezTo>
                  <a:pt x="419" y="118"/>
                  <a:pt x="416" y="117"/>
                  <a:pt x="417" y="118"/>
                </a:cubicBezTo>
                <a:close/>
                <a:moveTo>
                  <a:pt x="429" y="74"/>
                </a:moveTo>
                <a:cubicBezTo>
                  <a:pt x="430" y="74"/>
                  <a:pt x="431" y="74"/>
                  <a:pt x="432" y="74"/>
                </a:cubicBezTo>
                <a:cubicBezTo>
                  <a:pt x="432" y="73"/>
                  <a:pt x="429" y="74"/>
                  <a:pt x="429" y="74"/>
                </a:cubicBezTo>
                <a:close/>
                <a:moveTo>
                  <a:pt x="430" y="87"/>
                </a:moveTo>
                <a:cubicBezTo>
                  <a:pt x="429" y="87"/>
                  <a:pt x="427" y="87"/>
                  <a:pt x="427" y="88"/>
                </a:cubicBezTo>
                <a:cubicBezTo>
                  <a:pt x="428" y="87"/>
                  <a:pt x="430" y="88"/>
                  <a:pt x="430" y="87"/>
                </a:cubicBezTo>
                <a:close/>
                <a:moveTo>
                  <a:pt x="443" y="72"/>
                </a:moveTo>
                <a:cubicBezTo>
                  <a:pt x="441" y="72"/>
                  <a:pt x="438" y="71"/>
                  <a:pt x="436" y="72"/>
                </a:cubicBezTo>
                <a:cubicBezTo>
                  <a:pt x="438" y="72"/>
                  <a:pt x="442" y="73"/>
                  <a:pt x="443" y="72"/>
                </a:cubicBezTo>
                <a:close/>
                <a:moveTo>
                  <a:pt x="457" y="96"/>
                </a:moveTo>
                <a:cubicBezTo>
                  <a:pt x="459" y="96"/>
                  <a:pt x="460" y="97"/>
                  <a:pt x="460" y="96"/>
                </a:cubicBezTo>
                <a:cubicBezTo>
                  <a:pt x="460" y="96"/>
                  <a:pt x="458" y="95"/>
                  <a:pt x="457" y="96"/>
                </a:cubicBezTo>
                <a:close/>
                <a:moveTo>
                  <a:pt x="494" y="14"/>
                </a:moveTo>
                <a:cubicBezTo>
                  <a:pt x="495" y="14"/>
                  <a:pt x="495" y="14"/>
                  <a:pt x="496" y="14"/>
                </a:cubicBezTo>
                <a:cubicBezTo>
                  <a:pt x="495" y="14"/>
                  <a:pt x="494" y="13"/>
                  <a:pt x="494" y="14"/>
                </a:cubicBezTo>
                <a:close/>
                <a:moveTo>
                  <a:pt x="489" y="64"/>
                </a:moveTo>
                <a:cubicBezTo>
                  <a:pt x="490" y="65"/>
                  <a:pt x="492" y="65"/>
                  <a:pt x="492" y="64"/>
                </a:cubicBezTo>
                <a:cubicBezTo>
                  <a:pt x="491" y="63"/>
                  <a:pt x="490" y="63"/>
                  <a:pt x="489" y="64"/>
                </a:cubicBezTo>
                <a:close/>
                <a:moveTo>
                  <a:pt x="497" y="64"/>
                </a:moveTo>
                <a:cubicBezTo>
                  <a:pt x="498" y="65"/>
                  <a:pt x="498" y="64"/>
                  <a:pt x="499" y="65"/>
                </a:cubicBezTo>
                <a:cubicBezTo>
                  <a:pt x="499" y="64"/>
                  <a:pt x="500" y="65"/>
                  <a:pt x="501" y="65"/>
                </a:cubicBezTo>
                <a:cubicBezTo>
                  <a:pt x="501" y="64"/>
                  <a:pt x="502" y="64"/>
                  <a:pt x="502" y="63"/>
                </a:cubicBezTo>
                <a:cubicBezTo>
                  <a:pt x="501" y="64"/>
                  <a:pt x="498" y="63"/>
                  <a:pt x="497" y="64"/>
                </a:cubicBezTo>
                <a:close/>
                <a:moveTo>
                  <a:pt x="483" y="129"/>
                </a:moveTo>
                <a:cubicBezTo>
                  <a:pt x="483" y="130"/>
                  <a:pt x="484" y="130"/>
                  <a:pt x="485" y="129"/>
                </a:cubicBezTo>
                <a:cubicBezTo>
                  <a:pt x="484" y="129"/>
                  <a:pt x="483" y="128"/>
                  <a:pt x="483" y="129"/>
                </a:cubicBezTo>
                <a:close/>
                <a:moveTo>
                  <a:pt x="504" y="65"/>
                </a:moveTo>
                <a:cubicBezTo>
                  <a:pt x="504" y="64"/>
                  <a:pt x="503" y="63"/>
                  <a:pt x="502" y="64"/>
                </a:cubicBezTo>
                <a:cubicBezTo>
                  <a:pt x="503" y="64"/>
                  <a:pt x="503" y="65"/>
                  <a:pt x="504" y="65"/>
                </a:cubicBezTo>
                <a:close/>
                <a:moveTo>
                  <a:pt x="504" y="137"/>
                </a:moveTo>
                <a:cubicBezTo>
                  <a:pt x="505" y="138"/>
                  <a:pt x="507" y="138"/>
                  <a:pt x="508" y="137"/>
                </a:cubicBezTo>
                <a:cubicBezTo>
                  <a:pt x="506" y="137"/>
                  <a:pt x="505" y="137"/>
                  <a:pt x="504" y="137"/>
                </a:cubicBezTo>
                <a:close/>
                <a:moveTo>
                  <a:pt x="531" y="78"/>
                </a:moveTo>
                <a:cubicBezTo>
                  <a:pt x="532" y="79"/>
                  <a:pt x="533" y="79"/>
                  <a:pt x="534" y="78"/>
                </a:cubicBezTo>
                <a:cubicBezTo>
                  <a:pt x="533" y="78"/>
                  <a:pt x="532" y="78"/>
                  <a:pt x="531" y="78"/>
                </a:cubicBezTo>
                <a:close/>
                <a:moveTo>
                  <a:pt x="541" y="78"/>
                </a:moveTo>
                <a:cubicBezTo>
                  <a:pt x="538" y="78"/>
                  <a:pt x="536" y="78"/>
                  <a:pt x="535" y="78"/>
                </a:cubicBezTo>
                <a:cubicBezTo>
                  <a:pt x="537" y="79"/>
                  <a:pt x="539" y="79"/>
                  <a:pt x="541" y="78"/>
                </a:cubicBezTo>
                <a:close/>
                <a:moveTo>
                  <a:pt x="531" y="116"/>
                </a:moveTo>
                <a:cubicBezTo>
                  <a:pt x="532" y="116"/>
                  <a:pt x="533" y="116"/>
                  <a:pt x="533" y="115"/>
                </a:cubicBezTo>
                <a:cubicBezTo>
                  <a:pt x="532" y="115"/>
                  <a:pt x="531" y="115"/>
                  <a:pt x="531" y="116"/>
                </a:cubicBezTo>
                <a:close/>
                <a:moveTo>
                  <a:pt x="403" y="4"/>
                </a:moveTo>
                <a:cubicBezTo>
                  <a:pt x="401" y="4"/>
                  <a:pt x="398" y="3"/>
                  <a:pt x="398" y="4"/>
                </a:cubicBezTo>
                <a:cubicBezTo>
                  <a:pt x="399" y="5"/>
                  <a:pt x="401" y="5"/>
                  <a:pt x="401" y="6"/>
                </a:cubicBezTo>
                <a:cubicBezTo>
                  <a:pt x="399" y="5"/>
                  <a:pt x="396" y="6"/>
                  <a:pt x="394" y="5"/>
                </a:cubicBezTo>
                <a:cubicBezTo>
                  <a:pt x="395" y="5"/>
                  <a:pt x="397" y="5"/>
                  <a:pt x="397" y="4"/>
                </a:cubicBezTo>
                <a:cubicBezTo>
                  <a:pt x="390" y="4"/>
                  <a:pt x="382" y="2"/>
                  <a:pt x="377" y="4"/>
                </a:cubicBezTo>
                <a:cubicBezTo>
                  <a:pt x="375" y="4"/>
                  <a:pt x="374" y="4"/>
                  <a:pt x="372" y="3"/>
                </a:cubicBezTo>
                <a:cubicBezTo>
                  <a:pt x="369" y="3"/>
                  <a:pt x="366" y="5"/>
                  <a:pt x="364" y="3"/>
                </a:cubicBezTo>
                <a:cubicBezTo>
                  <a:pt x="368" y="2"/>
                  <a:pt x="373" y="3"/>
                  <a:pt x="376" y="2"/>
                </a:cubicBezTo>
                <a:cubicBezTo>
                  <a:pt x="370" y="2"/>
                  <a:pt x="365" y="2"/>
                  <a:pt x="359" y="2"/>
                </a:cubicBezTo>
                <a:cubicBezTo>
                  <a:pt x="358" y="3"/>
                  <a:pt x="360" y="3"/>
                  <a:pt x="360" y="3"/>
                </a:cubicBezTo>
                <a:cubicBezTo>
                  <a:pt x="357" y="4"/>
                  <a:pt x="354" y="4"/>
                  <a:pt x="352" y="3"/>
                </a:cubicBezTo>
                <a:cubicBezTo>
                  <a:pt x="353" y="3"/>
                  <a:pt x="355" y="4"/>
                  <a:pt x="355" y="3"/>
                </a:cubicBezTo>
                <a:cubicBezTo>
                  <a:pt x="350" y="1"/>
                  <a:pt x="344" y="3"/>
                  <a:pt x="340" y="1"/>
                </a:cubicBezTo>
                <a:cubicBezTo>
                  <a:pt x="336" y="3"/>
                  <a:pt x="329" y="1"/>
                  <a:pt x="326" y="4"/>
                </a:cubicBezTo>
                <a:cubicBezTo>
                  <a:pt x="325" y="4"/>
                  <a:pt x="323" y="5"/>
                  <a:pt x="323" y="4"/>
                </a:cubicBezTo>
                <a:cubicBezTo>
                  <a:pt x="324" y="4"/>
                  <a:pt x="325" y="3"/>
                  <a:pt x="326" y="3"/>
                </a:cubicBezTo>
                <a:cubicBezTo>
                  <a:pt x="322" y="3"/>
                  <a:pt x="315" y="3"/>
                  <a:pt x="310" y="3"/>
                </a:cubicBezTo>
                <a:cubicBezTo>
                  <a:pt x="310" y="4"/>
                  <a:pt x="311" y="3"/>
                  <a:pt x="310" y="4"/>
                </a:cubicBezTo>
                <a:cubicBezTo>
                  <a:pt x="307" y="5"/>
                  <a:pt x="301" y="5"/>
                  <a:pt x="296" y="5"/>
                </a:cubicBezTo>
                <a:cubicBezTo>
                  <a:pt x="296" y="5"/>
                  <a:pt x="295" y="4"/>
                  <a:pt x="295" y="4"/>
                </a:cubicBezTo>
                <a:cubicBezTo>
                  <a:pt x="294" y="4"/>
                  <a:pt x="293" y="5"/>
                  <a:pt x="293" y="5"/>
                </a:cubicBezTo>
                <a:cubicBezTo>
                  <a:pt x="292" y="5"/>
                  <a:pt x="287" y="3"/>
                  <a:pt x="288" y="5"/>
                </a:cubicBezTo>
                <a:cubicBezTo>
                  <a:pt x="286" y="5"/>
                  <a:pt x="282" y="3"/>
                  <a:pt x="279" y="5"/>
                </a:cubicBezTo>
                <a:cubicBezTo>
                  <a:pt x="271" y="3"/>
                  <a:pt x="266" y="5"/>
                  <a:pt x="258" y="4"/>
                </a:cubicBezTo>
                <a:cubicBezTo>
                  <a:pt x="221" y="7"/>
                  <a:pt x="182" y="7"/>
                  <a:pt x="143" y="5"/>
                </a:cubicBezTo>
                <a:cubicBezTo>
                  <a:pt x="130" y="5"/>
                  <a:pt x="118" y="6"/>
                  <a:pt x="105" y="4"/>
                </a:cubicBezTo>
                <a:cubicBezTo>
                  <a:pt x="107" y="6"/>
                  <a:pt x="101" y="6"/>
                  <a:pt x="99" y="5"/>
                </a:cubicBezTo>
                <a:cubicBezTo>
                  <a:pt x="100" y="4"/>
                  <a:pt x="102" y="6"/>
                  <a:pt x="102" y="4"/>
                </a:cubicBezTo>
                <a:cubicBezTo>
                  <a:pt x="101" y="4"/>
                  <a:pt x="100" y="4"/>
                  <a:pt x="98" y="4"/>
                </a:cubicBezTo>
                <a:cubicBezTo>
                  <a:pt x="97" y="4"/>
                  <a:pt x="97" y="5"/>
                  <a:pt x="97" y="5"/>
                </a:cubicBezTo>
                <a:cubicBezTo>
                  <a:pt x="93" y="5"/>
                  <a:pt x="91" y="4"/>
                  <a:pt x="89" y="5"/>
                </a:cubicBezTo>
                <a:cubicBezTo>
                  <a:pt x="78" y="3"/>
                  <a:pt x="66" y="5"/>
                  <a:pt x="54" y="4"/>
                </a:cubicBezTo>
                <a:cubicBezTo>
                  <a:pt x="54" y="5"/>
                  <a:pt x="55" y="5"/>
                  <a:pt x="55" y="6"/>
                </a:cubicBezTo>
                <a:cubicBezTo>
                  <a:pt x="51" y="6"/>
                  <a:pt x="49" y="7"/>
                  <a:pt x="45" y="7"/>
                </a:cubicBezTo>
                <a:cubicBezTo>
                  <a:pt x="46" y="7"/>
                  <a:pt x="46" y="8"/>
                  <a:pt x="45" y="8"/>
                </a:cubicBezTo>
                <a:cubicBezTo>
                  <a:pt x="43" y="8"/>
                  <a:pt x="41" y="8"/>
                  <a:pt x="39" y="9"/>
                </a:cubicBezTo>
                <a:cubicBezTo>
                  <a:pt x="43" y="10"/>
                  <a:pt x="46" y="8"/>
                  <a:pt x="50" y="10"/>
                </a:cubicBezTo>
                <a:cubicBezTo>
                  <a:pt x="49" y="10"/>
                  <a:pt x="48" y="10"/>
                  <a:pt x="48" y="11"/>
                </a:cubicBezTo>
                <a:cubicBezTo>
                  <a:pt x="46" y="10"/>
                  <a:pt x="47" y="10"/>
                  <a:pt x="46" y="10"/>
                </a:cubicBezTo>
                <a:cubicBezTo>
                  <a:pt x="46" y="10"/>
                  <a:pt x="45" y="10"/>
                  <a:pt x="46" y="11"/>
                </a:cubicBezTo>
                <a:cubicBezTo>
                  <a:pt x="45" y="12"/>
                  <a:pt x="42" y="10"/>
                  <a:pt x="41" y="11"/>
                </a:cubicBezTo>
                <a:cubicBezTo>
                  <a:pt x="42" y="11"/>
                  <a:pt x="44" y="11"/>
                  <a:pt x="45" y="13"/>
                </a:cubicBezTo>
                <a:cubicBezTo>
                  <a:pt x="43" y="13"/>
                  <a:pt x="41" y="13"/>
                  <a:pt x="39" y="14"/>
                </a:cubicBezTo>
                <a:cubicBezTo>
                  <a:pt x="40" y="14"/>
                  <a:pt x="39" y="14"/>
                  <a:pt x="40" y="15"/>
                </a:cubicBezTo>
                <a:cubicBezTo>
                  <a:pt x="39" y="15"/>
                  <a:pt x="38" y="14"/>
                  <a:pt x="37" y="16"/>
                </a:cubicBezTo>
                <a:cubicBezTo>
                  <a:pt x="40" y="16"/>
                  <a:pt x="41" y="16"/>
                  <a:pt x="42" y="15"/>
                </a:cubicBezTo>
                <a:cubicBezTo>
                  <a:pt x="44" y="15"/>
                  <a:pt x="42" y="15"/>
                  <a:pt x="42" y="14"/>
                </a:cubicBezTo>
                <a:cubicBezTo>
                  <a:pt x="44" y="14"/>
                  <a:pt x="44" y="17"/>
                  <a:pt x="44" y="18"/>
                </a:cubicBezTo>
                <a:cubicBezTo>
                  <a:pt x="45" y="18"/>
                  <a:pt x="46" y="18"/>
                  <a:pt x="46" y="19"/>
                </a:cubicBezTo>
                <a:cubicBezTo>
                  <a:pt x="44" y="19"/>
                  <a:pt x="41" y="19"/>
                  <a:pt x="40" y="18"/>
                </a:cubicBezTo>
                <a:cubicBezTo>
                  <a:pt x="41" y="19"/>
                  <a:pt x="39" y="20"/>
                  <a:pt x="39" y="20"/>
                </a:cubicBezTo>
                <a:cubicBezTo>
                  <a:pt x="40" y="21"/>
                  <a:pt x="41" y="22"/>
                  <a:pt x="41" y="22"/>
                </a:cubicBezTo>
                <a:cubicBezTo>
                  <a:pt x="39" y="22"/>
                  <a:pt x="37" y="20"/>
                  <a:pt x="36" y="22"/>
                </a:cubicBezTo>
                <a:cubicBezTo>
                  <a:pt x="37" y="22"/>
                  <a:pt x="38" y="22"/>
                  <a:pt x="39" y="23"/>
                </a:cubicBezTo>
                <a:cubicBezTo>
                  <a:pt x="37" y="22"/>
                  <a:pt x="35" y="24"/>
                  <a:pt x="34" y="22"/>
                </a:cubicBezTo>
                <a:cubicBezTo>
                  <a:pt x="34" y="22"/>
                  <a:pt x="35" y="22"/>
                  <a:pt x="35" y="22"/>
                </a:cubicBezTo>
                <a:cubicBezTo>
                  <a:pt x="33" y="21"/>
                  <a:pt x="33" y="22"/>
                  <a:pt x="32" y="20"/>
                </a:cubicBezTo>
                <a:cubicBezTo>
                  <a:pt x="32" y="22"/>
                  <a:pt x="30" y="21"/>
                  <a:pt x="29" y="22"/>
                </a:cubicBezTo>
                <a:cubicBezTo>
                  <a:pt x="29" y="23"/>
                  <a:pt x="31" y="23"/>
                  <a:pt x="31" y="23"/>
                </a:cubicBezTo>
                <a:cubicBezTo>
                  <a:pt x="30" y="24"/>
                  <a:pt x="29" y="24"/>
                  <a:pt x="27" y="24"/>
                </a:cubicBezTo>
                <a:cubicBezTo>
                  <a:pt x="27" y="26"/>
                  <a:pt x="27" y="26"/>
                  <a:pt x="27" y="26"/>
                </a:cubicBezTo>
                <a:cubicBezTo>
                  <a:pt x="32" y="32"/>
                  <a:pt x="39" y="28"/>
                  <a:pt x="47" y="30"/>
                </a:cubicBezTo>
                <a:cubicBezTo>
                  <a:pt x="44" y="32"/>
                  <a:pt x="39" y="30"/>
                  <a:pt x="35" y="30"/>
                </a:cubicBezTo>
                <a:cubicBezTo>
                  <a:pt x="35" y="32"/>
                  <a:pt x="34" y="31"/>
                  <a:pt x="33" y="32"/>
                </a:cubicBezTo>
                <a:cubicBezTo>
                  <a:pt x="35" y="33"/>
                  <a:pt x="39" y="31"/>
                  <a:pt x="41" y="33"/>
                </a:cubicBezTo>
                <a:cubicBezTo>
                  <a:pt x="37" y="33"/>
                  <a:pt x="34" y="32"/>
                  <a:pt x="32" y="34"/>
                </a:cubicBezTo>
                <a:cubicBezTo>
                  <a:pt x="32" y="35"/>
                  <a:pt x="33" y="35"/>
                  <a:pt x="33" y="35"/>
                </a:cubicBezTo>
                <a:cubicBezTo>
                  <a:pt x="29" y="34"/>
                  <a:pt x="26" y="37"/>
                  <a:pt x="22" y="35"/>
                </a:cubicBezTo>
                <a:cubicBezTo>
                  <a:pt x="22" y="36"/>
                  <a:pt x="22" y="35"/>
                  <a:pt x="21" y="36"/>
                </a:cubicBezTo>
                <a:cubicBezTo>
                  <a:pt x="27" y="37"/>
                  <a:pt x="34" y="35"/>
                  <a:pt x="39" y="38"/>
                </a:cubicBezTo>
                <a:cubicBezTo>
                  <a:pt x="37" y="37"/>
                  <a:pt x="36" y="39"/>
                  <a:pt x="35" y="39"/>
                </a:cubicBezTo>
                <a:cubicBezTo>
                  <a:pt x="35" y="38"/>
                  <a:pt x="36" y="39"/>
                  <a:pt x="36" y="38"/>
                </a:cubicBezTo>
                <a:cubicBezTo>
                  <a:pt x="35" y="38"/>
                  <a:pt x="33" y="37"/>
                  <a:pt x="33" y="38"/>
                </a:cubicBezTo>
                <a:cubicBezTo>
                  <a:pt x="33" y="38"/>
                  <a:pt x="34" y="38"/>
                  <a:pt x="34" y="39"/>
                </a:cubicBezTo>
                <a:cubicBezTo>
                  <a:pt x="29" y="38"/>
                  <a:pt x="25" y="39"/>
                  <a:pt x="20" y="40"/>
                </a:cubicBezTo>
                <a:cubicBezTo>
                  <a:pt x="23" y="40"/>
                  <a:pt x="25" y="39"/>
                  <a:pt x="29" y="40"/>
                </a:cubicBezTo>
                <a:cubicBezTo>
                  <a:pt x="29" y="41"/>
                  <a:pt x="28" y="41"/>
                  <a:pt x="28" y="41"/>
                </a:cubicBezTo>
                <a:cubicBezTo>
                  <a:pt x="31" y="41"/>
                  <a:pt x="34" y="39"/>
                  <a:pt x="37" y="41"/>
                </a:cubicBezTo>
                <a:cubicBezTo>
                  <a:pt x="32" y="43"/>
                  <a:pt x="29" y="41"/>
                  <a:pt x="24" y="40"/>
                </a:cubicBezTo>
                <a:cubicBezTo>
                  <a:pt x="23" y="43"/>
                  <a:pt x="20" y="42"/>
                  <a:pt x="18" y="43"/>
                </a:cubicBezTo>
                <a:cubicBezTo>
                  <a:pt x="23" y="45"/>
                  <a:pt x="27" y="41"/>
                  <a:pt x="31" y="44"/>
                </a:cubicBezTo>
                <a:cubicBezTo>
                  <a:pt x="28" y="44"/>
                  <a:pt x="25" y="44"/>
                  <a:pt x="23" y="44"/>
                </a:cubicBezTo>
                <a:cubicBezTo>
                  <a:pt x="23" y="45"/>
                  <a:pt x="23" y="46"/>
                  <a:pt x="23" y="46"/>
                </a:cubicBezTo>
                <a:cubicBezTo>
                  <a:pt x="24" y="44"/>
                  <a:pt x="27" y="45"/>
                  <a:pt x="29" y="46"/>
                </a:cubicBezTo>
                <a:cubicBezTo>
                  <a:pt x="27" y="48"/>
                  <a:pt x="22" y="46"/>
                  <a:pt x="20" y="47"/>
                </a:cubicBezTo>
                <a:cubicBezTo>
                  <a:pt x="20" y="47"/>
                  <a:pt x="21" y="47"/>
                  <a:pt x="21" y="48"/>
                </a:cubicBezTo>
                <a:cubicBezTo>
                  <a:pt x="20" y="47"/>
                  <a:pt x="18" y="47"/>
                  <a:pt x="18" y="48"/>
                </a:cubicBezTo>
                <a:cubicBezTo>
                  <a:pt x="20" y="49"/>
                  <a:pt x="23" y="47"/>
                  <a:pt x="25" y="49"/>
                </a:cubicBezTo>
                <a:cubicBezTo>
                  <a:pt x="24" y="49"/>
                  <a:pt x="22" y="48"/>
                  <a:pt x="22" y="49"/>
                </a:cubicBezTo>
                <a:cubicBezTo>
                  <a:pt x="23" y="50"/>
                  <a:pt x="24" y="50"/>
                  <a:pt x="23" y="52"/>
                </a:cubicBezTo>
                <a:cubicBezTo>
                  <a:pt x="25" y="51"/>
                  <a:pt x="27" y="53"/>
                  <a:pt x="29" y="53"/>
                </a:cubicBezTo>
                <a:cubicBezTo>
                  <a:pt x="28" y="52"/>
                  <a:pt x="27" y="52"/>
                  <a:pt x="27" y="51"/>
                </a:cubicBezTo>
                <a:cubicBezTo>
                  <a:pt x="29" y="52"/>
                  <a:pt x="31" y="51"/>
                  <a:pt x="31" y="53"/>
                </a:cubicBezTo>
                <a:cubicBezTo>
                  <a:pt x="30" y="53"/>
                  <a:pt x="29" y="52"/>
                  <a:pt x="29" y="53"/>
                </a:cubicBezTo>
                <a:cubicBezTo>
                  <a:pt x="28" y="53"/>
                  <a:pt x="29" y="54"/>
                  <a:pt x="29" y="54"/>
                </a:cubicBezTo>
                <a:cubicBezTo>
                  <a:pt x="23" y="54"/>
                  <a:pt x="17" y="53"/>
                  <a:pt x="12" y="55"/>
                </a:cubicBezTo>
                <a:cubicBezTo>
                  <a:pt x="13" y="56"/>
                  <a:pt x="12" y="56"/>
                  <a:pt x="12" y="57"/>
                </a:cubicBezTo>
                <a:cubicBezTo>
                  <a:pt x="13" y="57"/>
                  <a:pt x="14" y="56"/>
                  <a:pt x="14" y="57"/>
                </a:cubicBezTo>
                <a:cubicBezTo>
                  <a:pt x="18" y="60"/>
                  <a:pt x="23" y="58"/>
                  <a:pt x="26" y="60"/>
                </a:cubicBezTo>
                <a:cubicBezTo>
                  <a:pt x="25" y="60"/>
                  <a:pt x="23" y="60"/>
                  <a:pt x="21" y="60"/>
                </a:cubicBezTo>
                <a:cubicBezTo>
                  <a:pt x="23" y="62"/>
                  <a:pt x="26" y="62"/>
                  <a:pt x="28" y="62"/>
                </a:cubicBezTo>
                <a:cubicBezTo>
                  <a:pt x="28" y="63"/>
                  <a:pt x="27" y="63"/>
                  <a:pt x="27" y="64"/>
                </a:cubicBezTo>
                <a:cubicBezTo>
                  <a:pt x="26" y="63"/>
                  <a:pt x="25" y="64"/>
                  <a:pt x="24" y="64"/>
                </a:cubicBezTo>
                <a:cubicBezTo>
                  <a:pt x="24" y="65"/>
                  <a:pt x="24" y="65"/>
                  <a:pt x="23" y="66"/>
                </a:cubicBezTo>
                <a:cubicBezTo>
                  <a:pt x="21" y="65"/>
                  <a:pt x="20" y="65"/>
                  <a:pt x="20" y="64"/>
                </a:cubicBezTo>
                <a:cubicBezTo>
                  <a:pt x="19" y="63"/>
                  <a:pt x="20" y="65"/>
                  <a:pt x="19" y="65"/>
                </a:cubicBezTo>
                <a:cubicBezTo>
                  <a:pt x="16" y="64"/>
                  <a:pt x="13" y="65"/>
                  <a:pt x="11" y="65"/>
                </a:cubicBezTo>
                <a:cubicBezTo>
                  <a:pt x="12" y="66"/>
                  <a:pt x="14" y="66"/>
                  <a:pt x="14" y="67"/>
                </a:cubicBezTo>
                <a:cubicBezTo>
                  <a:pt x="14" y="67"/>
                  <a:pt x="12" y="67"/>
                  <a:pt x="11" y="67"/>
                </a:cubicBezTo>
                <a:cubicBezTo>
                  <a:pt x="11" y="68"/>
                  <a:pt x="12" y="68"/>
                  <a:pt x="12" y="69"/>
                </a:cubicBezTo>
                <a:cubicBezTo>
                  <a:pt x="9" y="68"/>
                  <a:pt x="5" y="67"/>
                  <a:pt x="3" y="69"/>
                </a:cubicBezTo>
                <a:cubicBezTo>
                  <a:pt x="6" y="70"/>
                  <a:pt x="10" y="70"/>
                  <a:pt x="12" y="69"/>
                </a:cubicBezTo>
                <a:cubicBezTo>
                  <a:pt x="14" y="71"/>
                  <a:pt x="18" y="69"/>
                  <a:pt x="19" y="70"/>
                </a:cubicBezTo>
                <a:cubicBezTo>
                  <a:pt x="16" y="69"/>
                  <a:pt x="15" y="68"/>
                  <a:pt x="13" y="69"/>
                </a:cubicBezTo>
                <a:cubicBezTo>
                  <a:pt x="14" y="68"/>
                  <a:pt x="14" y="68"/>
                  <a:pt x="14" y="67"/>
                </a:cubicBezTo>
                <a:cubicBezTo>
                  <a:pt x="17" y="67"/>
                  <a:pt x="21" y="67"/>
                  <a:pt x="24" y="68"/>
                </a:cubicBezTo>
                <a:cubicBezTo>
                  <a:pt x="23" y="69"/>
                  <a:pt x="20" y="67"/>
                  <a:pt x="19" y="68"/>
                </a:cubicBezTo>
                <a:cubicBezTo>
                  <a:pt x="18" y="69"/>
                  <a:pt x="19" y="70"/>
                  <a:pt x="20" y="70"/>
                </a:cubicBezTo>
                <a:cubicBezTo>
                  <a:pt x="21" y="69"/>
                  <a:pt x="23" y="70"/>
                  <a:pt x="24" y="70"/>
                </a:cubicBezTo>
                <a:cubicBezTo>
                  <a:pt x="23" y="71"/>
                  <a:pt x="21" y="71"/>
                  <a:pt x="19" y="71"/>
                </a:cubicBezTo>
                <a:cubicBezTo>
                  <a:pt x="21" y="72"/>
                  <a:pt x="22" y="71"/>
                  <a:pt x="23" y="72"/>
                </a:cubicBezTo>
                <a:cubicBezTo>
                  <a:pt x="23" y="72"/>
                  <a:pt x="23" y="73"/>
                  <a:pt x="24" y="73"/>
                </a:cubicBezTo>
                <a:cubicBezTo>
                  <a:pt x="26" y="72"/>
                  <a:pt x="29" y="74"/>
                  <a:pt x="30" y="72"/>
                </a:cubicBezTo>
                <a:cubicBezTo>
                  <a:pt x="30" y="73"/>
                  <a:pt x="33" y="72"/>
                  <a:pt x="34" y="72"/>
                </a:cubicBezTo>
                <a:cubicBezTo>
                  <a:pt x="34" y="73"/>
                  <a:pt x="34" y="73"/>
                  <a:pt x="34" y="74"/>
                </a:cubicBezTo>
                <a:cubicBezTo>
                  <a:pt x="35" y="74"/>
                  <a:pt x="35" y="72"/>
                  <a:pt x="36" y="73"/>
                </a:cubicBezTo>
                <a:cubicBezTo>
                  <a:pt x="33" y="77"/>
                  <a:pt x="29" y="71"/>
                  <a:pt x="26" y="73"/>
                </a:cubicBezTo>
                <a:cubicBezTo>
                  <a:pt x="26" y="74"/>
                  <a:pt x="28" y="73"/>
                  <a:pt x="29" y="74"/>
                </a:cubicBezTo>
                <a:cubicBezTo>
                  <a:pt x="23" y="74"/>
                  <a:pt x="18" y="74"/>
                  <a:pt x="13" y="73"/>
                </a:cubicBezTo>
                <a:cubicBezTo>
                  <a:pt x="12" y="74"/>
                  <a:pt x="10" y="73"/>
                  <a:pt x="10" y="74"/>
                </a:cubicBezTo>
                <a:cubicBezTo>
                  <a:pt x="12" y="74"/>
                  <a:pt x="14" y="75"/>
                  <a:pt x="16" y="76"/>
                </a:cubicBezTo>
                <a:cubicBezTo>
                  <a:pt x="14" y="76"/>
                  <a:pt x="10" y="75"/>
                  <a:pt x="8" y="76"/>
                </a:cubicBezTo>
                <a:cubicBezTo>
                  <a:pt x="9" y="77"/>
                  <a:pt x="11" y="77"/>
                  <a:pt x="12" y="77"/>
                </a:cubicBezTo>
                <a:cubicBezTo>
                  <a:pt x="12" y="78"/>
                  <a:pt x="12" y="78"/>
                  <a:pt x="12" y="78"/>
                </a:cubicBezTo>
                <a:cubicBezTo>
                  <a:pt x="15" y="79"/>
                  <a:pt x="18" y="78"/>
                  <a:pt x="21" y="80"/>
                </a:cubicBezTo>
                <a:cubicBezTo>
                  <a:pt x="18" y="80"/>
                  <a:pt x="15" y="80"/>
                  <a:pt x="13" y="81"/>
                </a:cubicBezTo>
                <a:cubicBezTo>
                  <a:pt x="17" y="84"/>
                  <a:pt x="24" y="81"/>
                  <a:pt x="28" y="83"/>
                </a:cubicBezTo>
                <a:cubicBezTo>
                  <a:pt x="23" y="84"/>
                  <a:pt x="16" y="83"/>
                  <a:pt x="11" y="83"/>
                </a:cubicBezTo>
                <a:cubicBezTo>
                  <a:pt x="11" y="85"/>
                  <a:pt x="13" y="84"/>
                  <a:pt x="13" y="85"/>
                </a:cubicBezTo>
                <a:cubicBezTo>
                  <a:pt x="13" y="86"/>
                  <a:pt x="11" y="84"/>
                  <a:pt x="11" y="86"/>
                </a:cubicBezTo>
                <a:cubicBezTo>
                  <a:pt x="14" y="87"/>
                  <a:pt x="17" y="85"/>
                  <a:pt x="19" y="86"/>
                </a:cubicBezTo>
                <a:cubicBezTo>
                  <a:pt x="18" y="87"/>
                  <a:pt x="16" y="87"/>
                  <a:pt x="15" y="87"/>
                </a:cubicBezTo>
                <a:cubicBezTo>
                  <a:pt x="17" y="88"/>
                  <a:pt x="20" y="87"/>
                  <a:pt x="21" y="89"/>
                </a:cubicBezTo>
                <a:cubicBezTo>
                  <a:pt x="21" y="89"/>
                  <a:pt x="23" y="89"/>
                  <a:pt x="23" y="90"/>
                </a:cubicBezTo>
                <a:cubicBezTo>
                  <a:pt x="21" y="90"/>
                  <a:pt x="19" y="89"/>
                  <a:pt x="18" y="90"/>
                </a:cubicBezTo>
                <a:cubicBezTo>
                  <a:pt x="20" y="91"/>
                  <a:pt x="23" y="91"/>
                  <a:pt x="27" y="92"/>
                </a:cubicBezTo>
                <a:cubicBezTo>
                  <a:pt x="27" y="91"/>
                  <a:pt x="31" y="92"/>
                  <a:pt x="31" y="91"/>
                </a:cubicBezTo>
                <a:cubicBezTo>
                  <a:pt x="32" y="91"/>
                  <a:pt x="33" y="91"/>
                  <a:pt x="33" y="92"/>
                </a:cubicBezTo>
                <a:cubicBezTo>
                  <a:pt x="32" y="92"/>
                  <a:pt x="32" y="92"/>
                  <a:pt x="31" y="92"/>
                </a:cubicBezTo>
                <a:cubicBezTo>
                  <a:pt x="33" y="93"/>
                  <a:pt x="33" y="93"/>
                  <a:pt x="34" y="93"/>
                </a:cubicBezTo>
                <a:cubicBezTo>
                  <a:pt x="34" y="94"/>
                  <a:pt x="35" y="94"/>
                  <a:pt x="35" y="95"/>
                </a:cubicBezTo>
                <a:cubicBezTo>
                  <a:pt x="35" y="95"/>
                  <a:pt x="34" y="95"/>
                  <a:pt x="34" y="95"/>
                </a:cubicBezTo>
                <a:cubicBezTo>
                  <a:pt x="30" y="91"/>
                  <a:pt x="24" y="95"/>
                  <a:pt x="20" y="92"/>
                </a:cubicBezTo>
                <a:cubicBezTo>
                  <a:pt x="21" y="92"/>
                  <a:pt x="21" y="92"/>
                  <a:pt x="22" y="92"/>
                </a:cubicBezTo>
                <a:cubicBezTo>
                  <a:pt x="19" y="92"/>
                  <a:pt x="16" y="90"/>
                  <a:pt x="14" y="91"/>
                </a:cubicBezTo>
                <a:cubicBezTo>
                  <a:pt x="15" y="91"/>
                  <a:pt x="17" y="91"/>
                  <a:pt x="18" y="92"/>
                </a:cubicBezTo>
                <a:cubicBezTo>
                  <a:pt x="16" y="93"/>
                  <a:pt x="12" y="91"/>
                  <a:pt x="11" y="92"/>
                </a:cubicBezTo>
                <a:cubicBezTo>
                  <a:pt x="13" y="92"/>
                  <a:pt x="13" y="94"/>
                  <a:pt x="15" y="94"/>
                </a:cubicBezTo>
                <a:cubicBezTo>
                  <a:pt x="17" y="95"/>
                  <a:pt x="21" y="92"/>
                  <a:pt x="24" y="95"/>
                </a:cubicBezTo>
                <a:cubicBezTo>
                  <a:pt x="22" y="96"/>
                  <a:pt x="20" y="94"/>
                  <a:pt x="19" y="96"/>
                </a:cubicBezTo>
                <a:cubicBezTo>
                  <a:pt x="22" y="97"/>
                  <a:pt x="25" y="96"/>
                  <a:pt x="27" y="96"/>
                </a:cubicBezTo>
                <a:cubicBezTo>
                  <a:pt x="27" y="95"/>
                  <a:pt x="33" y="94"/>
                  <a:pt x="32" y="97"/>
                </a:cubicBezTo>
                <a:cubicBezTo>
                  <a:pt x="31" y="97"/>
                  <a:pt x="31" y="98"/>
                  <a:pt x="29" y="98"/>
                </a:cubicBezTo>
                <a:cubicBezTo>
                  <a:pt x="29" y="99"/>
                  <a:pt x="31" y="98"/>
                  <a:pt x="31" y="99"/>
                </a:cubicBezTo>
                <a:cubicBezTo>
                  <a:pt x="30" y="99"/>
                  <a:pt x="28" y="100"/>
                  <a:pt x="27" y="99"/>
                </a:cubicBezTo>
                <a:cubicBezTo>
                  <a:pt x="26" y="99"/>
                  <a:pt x="26" y="98"/>
                  <a:pt x="26" y="98"/>
                </a:cubicBezTo>
                <a:cubicBezTo>
                  <a:pt x="25" y="98"/>
                  <a:pt x="25" y="99"/>
                  <a:pt x="24" y="99"/>
                </a:cubicBezTo>
                <a:cubicBezTo>
                  <a:pt x="22" y="99"/>
                  <a:pt x="20" y="98"/>
                  <a:pt x="18" y="100"/>
                </a:cubicBezTo>
                <a:cubicBezTo>
                  <a:pt x="20" y="101"/>
                  <a:pt x="23" y="100"/>
                  <a:pt x="24" y="101"/>
                </a:cubicBezTo>
                <a:cubicBezTo>
                  <a:pt x="23" y="102"/>
                  <a:pt x="23" y="102"/>
                  <a:pt x="23" y="103"/>
                </a:cubicBezTo>
                <a:cubicBezTo>
                  <a:pt x="21" y="103"/>
                  <a:pt x="19" y="102"/>
                  <a:pt x="18" y="102"/>
                </a:cubicBezTo>
                <a:cubicBezTo>
                  <a:pt x="18" y="103"/>
                  <a:pt x="16" y="104"/>
                  <a:pt x="15" y="105"/>
                </a:cubicBezTo>
                <a:cubicBezTo>
                  <a:pt x="25" y="107"/>
                  <a:pt x="31" y="105"/>
                  <a:pt x="40" y="107"/>
                </a:cubicBezTo>
                <a:cubicBezTo>
                  <a:pt x="35" y="108"/>
                  <a:pt x="29" y="106"/>
                  <a:pt x="24" y="108"/>
                </a:cubicBezTo>
                <a:cubicBezTo>
                  <a:pt x="29" y="108"/>
                  <a:pt x="33" y="108"/>
                  <a:pt x="37" y="109"/>
                </a:cubicBezTo>
                <a:cubicBezTo>
                  <a:pt x="34" y="110"/>
                  <a:pt x="28" y="108"/>
                  <a:pt x="25" y="109"/>
                </a:cubicBezTo>
                <a:cubicBezTo>
                  <a:pt x="26" y="110"/>
                  <a:pt x="28" y="109"/>
                  <a:pt x="28" y="110"/>
                </a:cubicBezTo>
                <a:cubicBezTo>
                  <a:pt x="27" y="110"/>
                  <a:pt x="25" y="110"/>
                  <a:pt x="23" y="111"/>
                </a:cubicBezTo>
                <a:cubicBezTo>
                  <a:pt x="24" y="111"/>
                  <a:pt x="23" y="112"/>
                  <a:pt x="22" y="113"/>
                </a:cubicBezTo>
                <a:cubicBezTo>
                  <a:pt x="20" y="112"/>
                  <a:pt x="19" y="113"/>
                  <a:pt x="17" y="112"/>
                </a:cubicBezTo>
                <a:cubicBezTo>
                  <a:pt x="16" y="112"/>
                  <a:pt x="17" y="113"/>
                  <a:pt x="16" y="113"/>
                </a:cubicBezTo>
                <a:cubicBezTo>
                  <a:pt x="15" y="113"/>
                  <a:pt x="14" y="112"/>
                  <a:pt x="13" y="113"/>
                </a:cubicBezTo>
                <a:cubicBezTo>
                  <a:pt x="14" y="114"/>
                  <a:pt x="16" y="114"/>
                  <a:pt x="17" y="114"/>
                </a:cubicBezTo>
                <a:cubicBezTo>
                  <a:pt x="21" y="115"/>
                  <a:pt x="24" y="114"/>
                  <a:pt x="27" y="114"/>
                </a:cubicBezTo>
                <a:cubicBezTo>
                  <a:pt x="33" y="116"/>
                  <a:pt x="39" y="113"/>
                  <a:pt x="45" y="115"/>
                </a:cubicBezTo>
                <a:cubicBezTo>
                  <a:pt x="42" y="116"/>
                  <a:pt x="39" y="115"/>
                  <a:pt x="36" y="116"/>
                </a:cubicBezTo>
                <a:cubicBezTo>
                  <a:pt x="35" y="117"/>
                  <a:pt x="37" y="116"/>
                  <a:pt x="37" y="117"/>
                </a:cubicBezTo>
                <a:cubicBezTo>
                  <a:pt x="34" y="118"/>
                  <a:pt x="30" y="114"/>
                  <a:pt x="27" y="117"/>
                </a:cubicBezTo>
                <a:cubicBezTo>
                  <a:pt x="28" y="117"/>
                  <a:pt x="29" y="117"/>
                  <a:pt x="28" y="117"/>
                </a:cubicBezTo>
                <a:cubicBezTo>
                  <a:pt x="27" y="117"/>
                  <a:pt x="27" y="117"/>
                  <a:pt x="26" y="118"/>
                </a:cubicBezTo>
                <a:cubicBezTo>
                  <a:pt x="28" y="119"/>
                  <a:pt x="29" y="119"/>
                  <a:pt x="30" y="120"/>
                </a:cubicBezTo>
                <a:cubicBezTo>
                  <a:pt x="28" y="121"/>
                  <a:pt x="26" y="120"/>
                  <a:pt x="24" y="120"/>
                </a:cubicBezTo>
                <a:cubicBezTo>
                  <a:pt x="27" y="121"/>
                  <a:pt x="28" y="121"/>
                  <a:pt x="31" y="121"/>
                </a:cubicBezTo>
                <a:cubicBezTo>
                  <a:pt x="30" y="120"/>
                  <a:pt x="30" y="120"/>
                  <a:pt x="30" y="120"/>
                </a:cubicBezTo>
                <a:cubicBezTo>
                  <a:pt x="31" y="120"/>
                  <a:pt x="33" y="120"/>
                  <a:pt x="34" y="120"/>
                </a:cubicBezTo>
                <a:cubicBezTo>
                  <a:pt x="34" y="119"/>
                  <a:pt x="32" y="120"/>
                  <a:pt x="32" y="119"/>
                </a:cubicBezTo>
                <a:cubicBezTo>
                  <a:pt x="36" y="118"/>
                  <a:pt x="42" y="119"/>
                  <a:pt x="46" y="120"/>
                </a:cubicBezTo>
                <a:cubicBezTo>
                  <a:pt x="46" y="119"/>
                  <a:pt x="44" y="119"/>
                  <a:pt x="45" y="118"/>
                </a:cubicBezTo>
                <a:cubicBezTo>
                  <a:pt x="45" y="119"/>
                  <a:pt x="47" y="119"/>
                  <a:pt x="46" y="120"/>
                </a:cubicBezTo>
                <a:cubicBezTo>
                  <a:pt x="48" y="119"/>
                  <a:pt x="48" y="119"/>
                  <a:pt x="50" y="119"/>
                </a:cubicBezTo>
                <a:cubicBezTo>
                  <a:pt x="50" y="121"/>
                  <a:pt x="53" y="119"/>
                  <a:pt x="54" y="121"/>
                </a:cubicBezTo>
                <a:cubicBezTo>
                  <a:pt x="47" y="119"/>
                  <a:pt x="42" y="121"/>
                  <a:pt x="36" y="120"/>
                </a:cubicBezTo>
                <a:cubicBezTo>
                  <a:pt x="36" y="121"/>
                  <a:pt x="36" y="122"/>
                  <a:pt x="36" y="122"/>
                </a:cubicBezTo>
                <a:cubicBezTo>
                  <a:pt x="33" y="123"/>
                  <a:pt x="30" y="121"/>
                  <a:pt x="27" y="122"/>
                </a:cubicBezTo>
                <a:cubicBezTo>
                  <a:pt x="34" y="125"/>
                  <a:pt x="40" y="122"/>
                  <a:pt x="46" y="123"/>
                </a:cubicBezTo>
                <a:cubicBezTo>
                  <a:pt x="43" y="124"/>
                  <a:pt x="40" y="123"/>
                  <a:pt x="38" y="125"/>
                </a:cubicBezTo>
                <a:cubicBezTo>
                  <a:pt x="39" y="125"/>
                  <a:pt x="41" y="124"/>
                  <a:pt x="40" y="126"/>
                </a:cubicBezTo>
                <a:cubicBezTo>
                  <a:pt x="39" y="125"/>
                  <a:pt x="36" y="126"/>
                  <a:pt x="34" y="126"/>
                </a:cubicBezTo>
                <a:cubicBezTo>
                  <a:pt x="35" y="128"/>
                  <a:pt x="39" y="127"/>
                  <a:pt x="41" y="127"/>
                </a:cubicBezTo>
                <a:cubicBezTo>
                  <a:pt x="41" y="127"/>
                  <a:pt x="41" y="126"/>
                  <a:pt x="41" y="126"/>
                </a:cubicBezTo>
                <a:cubicBezTo>
                  <a:pt x="43" y="127"/>
                  <a:pt x="48" y="127"/>
                  <a:pt x="50" y="130"/>
                </a:cubicBezTo>
                <a:cubicBezTo>
                  <a:pt x="50" y="128"/>
                  <a:pt x="52" y="130"/>
                  <a:pt x="52" y="129"/>
                </a:cubicBezTo>
                <a:cubicBezTo>
                  <a:pt x="52" y="128"/>
                  <a:pt x="49" y="127"/>
                  <a:pt x="49" y="127"/>
                </a:cubicBezTo>
                <a:cubicBezTo>
                  <a:pt x="51" y="126"/>
                  <a:pt x="54" y="128"/>
                  <a:pt x="55" y="129"/>
                </a:cubicBezTo>
                <a:cubicBezTo>
                  <a:pt x="54" y="129"/>
                  <a:pt x="53" y="129"/>
                  <a:pt x="52" y="129"/>
                </a:cubicBezTo>
                <a:cubicBezTo>
                  <a:pt x="52" y="130"/>
                  <a:pt x="51" y="130"/>
                  <a:pt x="51" y="131"/>
                </a:cubicBezTo>
                <a:cubicBezTo>
                  <a:pt x="48" y="130"/>
                  <a:pt x="41" y="132"/>
                  <a:pt x="38" y="130"/>
                </a:cubicBezTo>
                <a:cubicBezTo>
                  <a:pt x="38" y="130"/>
                  <a:pt x="39" y="131"/>
                  <a:pt x="39" y="130"/>
                </a:cubicBezTo>
                <a:cubicBezTo>
                  <a:pt x="37" y="130"/>
                  <a:pt x="36" y="129"/>
                  <a:pt x="35" y="130"/>
                </a:cubicBezTo>
                <a:cubicBezTo>
                  <a:pt x="36" y="130"/>
                  <a:pt x="37" y="131"/>
                  <a:pt x="36" y="132"/>
                </a:cubicBezTo>
                <a:cubicBezTo>
                  <a:pt x="39" y="132"/>
                  <a:pt x="44" y="133"/>
                  <a:pt x="47" y="134"/>
                </a:cubicBezTo>
                <a:cubicBezTo>
                  <a:pt x="44" y="135"/>
                  <a:pt x="40" y="134"/>
                  <a:pt x="38" y="135"/>
                </a:cubicBezTo>
                <a:cubicBezTo>
                  <a:pt x="41" y="138"/>
                  <a:pt x="47" y="135"/>
                  <a:pt x="52" y="137"/>
                </a:cubicBezTo>
                <a:cubicBezTo>
                  <a:pt x="47" y="137"/>
                  <a:pt x="42" y="137"/>
                  <a:pt x="37" y="138"/>
                </a:cubicBezTo>
                <a:cubicBezTo>
                  <a:pt x="38" y="138"/>
                  <a:pt x="39" y="138"/>
                  <a:pt x="39" y="139"/>
                </a:cubicBezTo>
                <a:cubicBezTo>
                  <a:pt x="38" y="140"/>
                  <a:pt x="37" y="139"/>
                  <a:pt x="36" y="140"/>
                </a:cubicBezTo>
                <a:cubicBezTo>
                  <a:pt x="41" y="140"/>
                  <a:pt x="47" y="141"/>
                  <a:pt x="53" y="141"/>
                </a:cubicBezTo>
                <a:cubicBezTo>
                  <a:pt x="53" y="142"/>
                  <a:pt x="54" y="142"/>
                  <a:pt x="53" y="143"/>
                </a:cubicBezTo>
                <a:cubicBezTo>
                  <a:pt x="54" y="143"/>
                  <a:pt x="56" y="142"/>
                  <a:pt x="56" y="143"/>
                </a:cubicBezTo>
                <a:cubicBezTo>
                  <a:pt x="56" y="144"/>
                  <a:pt x="54" y="143"/>
                  <a:pt x="54" y="144"/>
                </a:cubicBezTo>
                <a:cubicBezTo>
                  <a:pt x="55" y="144"/>
                  <a:pt x="56" y="144"/>
                  <a:pt x="56" y="145"/>
                </a:cubicBezTo>
                <a:cubicBezTo>
                  <a:pt x="52" y="146"/>
                  <a:pt x="48" y="141"/>
                  <a:pt x="44" y="143"/>
                </a:cubicBezTo>
                <a:cubicBezTo>
                  <a:pt x="46" y="144"/>
                  <a:pt x="48" y="143"/>
                  <a:pt x="50" y="145"/>
                </a:cubicBezTo>
                <a:cubicBezTo>
                  <a:pt x="49" y="145"/>
                  <a:pt x="47" y="145"/>
                  <a:pt x="47" y="146"/>
                </a:cubicBezTo>
                <a:cubicBezTo>
                  <a:pt x="49" y="148"/>
                  <a:pt x="52" y="147"/>
                  <a:pt x="54" y="148"/>
                </a:cubicBezTo>
                <a:cubicBezTo>
                  <a:pt x="51" y="148"/>
                  <a:pt x="48" y="149"/>
                  <a:pt x="44" y="147"/>
                </a:cubicBezTo>
                <a:cubicBezTo>
                  <a:pt x="44" y="148"/>
                  <a:pt x="46" y="148"/>
                  <a:pt x="46" y="149"/>
                </a:cubicBezTo>
                <a:cubicBezTo>
                  <a:pt x="45" y="149"/>
                  <a:pt x="42" y="148"/>
                  <a:pt x="42" y="149"/>
                </a:cubicBezTo>
                <a:cubicBezTo>
                  <a:pt x="44" y="149"/>
                  <a:pt x="45" y="149"/>
                  <a:pt x="47" y="150"/>
                </a:cubicBezTo>
                <a:cubicBezTo>
                  <a:pt x="48" y="149"/>
                  <a:pt x="46" y="150"/>
                  <a:pt x="46" y="149"/>
                </a:cubicBezTo>
                <a:cubicBezTo>
                  <a:pt x="51" y="151"/>
                  <a:pt x="56" y="149"/>
                  <a:pt x="61" y="153"/>
                </a:cubicBezTo>
                <a:cubicBezTo>
                  <a:pt x="60" y="153"/>
                  <a:pt x="60" y="153"/>
                  <a:pt x="59" y="154"/>
                </a:cubicBezTo>
                <a:cubicBezTo>
                  <a:pt x="61" y="154"/>
                  <a:pt x="63" y="155"/>
                  <a:pt x="64" y="154"/>
                </a:cubicBezTo>
                <a:cubicBezTo>
                  <a:pt x="63" y="153"/>
                  <a:pt x="62" y="154"/>
                  <a:pt x="62" y="153"/>
                </a:cubicBezTo>
                <a:cubicBezTo>
                  <a:pt x="64" y="153"/>
                  <a:pt x="64" y="152"/>
                  <a:pt x="65" y="153"/>
                </a:cubicBezTo>
                <a:cubicBezTo>
                  <a:pt x="65" y="153"/>
                  <a:pt x="64" y="154"/>
                  <a:pt x="65" y="154"/>
                </a:cubicBezTo>
                <a:cubicBezTo>
                  <a:pt x="67" y="154"/>
                  <a:pt x="69" y="153"/>
                  <a:pt x="72" y="155"/>
                </a:cubicBezTo>
                <a:cubicBezTo>
                  <a:pt x="73" y="153"/>
                  <a:pt x="76" y="155"/>
                  <a:pt x="76" y="156"/>
                </a:cubicBezTo>
                <a:cubicBezTo>
                  <a:pt x="74" y="155"/>
                  <a:pt x="71" y="155"/>
                  <a:pt x="69" y="155"/>
                </a:cubicBezTo>
                <a:cubicBezTo>
                  <a:pt x="67" y="158"/>
                  <a:pt x="65" y="156"/>
                  <a:pt x="62" y="156"/>
                </a:cubicBezTo>
                <a:cubicBezTo>
                  <a:pt x="63" y="156"/>
                  <a:pt x="59" y="155"/>
                  <a:pt x="59" y="156"/>
                </a:cubicBezTo>
                <a:cubicBezTo>
                  <a:pt x="60" y="156"/>
                  <a:pt x="59" y="156"/>
                  <a:pt x="59" y="157"/>
                </a:cubicBezTo>
                <a:cubicBezTo>
                  <a:pt x="58" y="156"/>
                  <a:pt x="57" y="157"/>
                  <a:pt x="56" y="157"/>
                </a:cubicBezTo>
                <a:cubicBezTo>
                  <a:pt x="62" y="159"/>
                  <a:pt x="69" y="157"/>
                  <a:pt x="75" y="160"/>
                </a:cubicBezTo>
                <a:cubicBezTo>
                  <a:pt x="70" y="160"/>
                  <a:pt x="66" y="159"/>
                  <a:pt x="62" y="160"/>
                </a:cubicBezTo>
                <a:cubicBezTo>
                  <a:pt x="68" y="162"/>
                  <a:pt x="73" y="163"/>
                  <a:pt x="79" y="163"/>
                </a:cubicBezTo>
                <a:cubicBezTo>
                  <a:pt x="77" y="164"/>
                  <a:pt x="76" y="163"/>
                  <a:pt x="74" y="164"/>
                </a:cubicBezTo>
                <a:cubicBezTo>
                  <a:pt x="75" y="164"/>
                  <a:pt x="75" y="165"/>
                  <a:pt x="75" y="165"/>
                </a:cubicBezTo>
                <a:cubicBezTo>
                  <a:pt x="78" y="164"/>
                  <a:pt x="84" y="163"/>
                  <a:pt x="83" y="167"/>
                </a:cubicBezTo>
                <a:cubicBezTo>
                  <a:pt x="78" y="167"/>
                  <a:pt x="73" y="166"/>
                  <a:pt x="68" y="167"/>
                </a:cubicBezTo>
                <a:cubicBezTo>
                  <a:pt x="72" y="168"/>
                  <a:pt x="75" y="168"/>
                  <a:pt x="78" y="169"/>
                </a:cubicBezTo>
                <a:cubicBezTo>
                  <a:pt x="78" y="169"/>
                  <a:pt x="77" y="168"/>
                  <a:pt x="79" y="168"/>
                </a:cubicBezTo>
                <a:cubicBezTo>
                  <a:pt x="78" y="170"/>
                  <a:pt x="83" y="169"/>
                  <a:pt x="82" y="171"/>
                </a:cubicBezTo>
                <a:cubicBezTo>
                  <a:pt x="81" y="171"/>
                  <a:pt x="79" y="171"/>
                  <a:pt x="77" y="171"/>
                </a:cubicBezTo>
                <a:cubicBezTo>
                  <a:pt x="77" y="171"/>
                  <a:pt x="78" y="172"/>
                  <a:pt x="78" y="173"/>
                </a:cubicBezTo>
                <a:cubicBezTo>
                  <a:pt x="80" y="173"/>
                  <a:pt x="81" y="174"/>
                  <a:pt x="82" y="173"/>
                </a:cubicBezTo>
                <a:cubicBezTo>
                  <a:pt x="81" y="173"/>
                  <a:pt x="80" y="173"/>
                  <a:pt x="80" y="172"/>
                </a:cubicBezTo>
                <a:cubicBezTo>
                  <a:pt x="83" y="173"/>
                  <a:pt x="84" y="172"/>
                  <a:pt x="86" y="173"/>
                </a:cubicBezTo>
                <a:cubicBezTo>
                  <a:pt x="85" y="174"/>
                  <a:pt x="84" y="174"/>
                  <a:pt x="84" y="174"/>
                </a:cubicBezTo>
                <a:cubicBezTo>
                  <a:pt x="85" y="175"/>
                  <a:pt x="86" y="174"/>
                  <a:pt x="86" y="175"/>
                </a:cubicBezTo>
                <a:cubicBezTo>
                  <a:pt x="85" y="176"/>
                  <a:pt x="83" y="174"/>
                  <a:pt x="83" y="175"/>
                </a:cubicBezTo>
                <a:cubicBezTo>
                  <a:pt x="84" y="176"/>
                  <a:pt x="83" y="176"/>
                  <a:pt x="82" y="177"/>
                </a:cubicBezTo>
                <a:cubicBezTo>
                  <a:pt x="85" y="176"/>
                  <a:pt x="90" y="180"/>
                  <a:pt x="90" y="177"/>
                </a:cubicBezTo>
                <a:cubicBezTo>
                  <a:pt x="92" y="178"/>
                  <a:pt x="90" y="178"/>
                  <a:pt x="91" y="178"/>
                </a:cubicBezTo>
                <a:cubicBezTo>
                  <a:pt x="92" y="179"/>
                  <a:pt x="92" y="179"/>
                  <a:pt x="93" y="179"/>
                </a:cubicBezTo>
                <a:cubicBezTo>
                  <a:pt x="95" y="177"/>
                  <a:pt x="102" y="182"/>
                  <a:pt x="104" y="179"/>
                </a:cubicBezTo>
                <a:cubicBezTo>
                  <a:pt x="106" y="180"/>
                  <a:pt x="109" y="179"/>
                  <a:pt x="110" y="181"/>
                </a:cubicBezTo>
                <a:cubicBezTo>
                  <a:pt x="110" y="182"/>
                  <a:pt x="109" y="181"/>
                  <a:pt x="109" y="182"/>
                </a:cubicBezTo>
                <a:cubicBezTo>
                  <a:pt x="113" y="184"/>
                  <a:pt x="116" y="185"/>
                  <a:pt x="120" y="183"/>
                </a:cubicBezTo>
                <a:cubicBezTo>
                  <a:pt x="120" y="183"/>
                  <a:pt x="118" y="183"/>
                  <a:pt x="118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8" y="182"/>
                  <a:pt x="118" y="183"/>
                  <a:pt x="117" y="183"/>
                </a:cubicBezTo>
                <a:cubicBezTo>
                  <a:pt x="117" y="182"/>
                  <a:pt x="116" y="181"/>
                  <a:pt x="115" y="182"/>
                </a:cubicBezTo>
                <a:cubicBezTo>
                  <a:pt x="115" y="183"/>
                  <a:pt x="117" y="182"/>
                  <a:pt x="117" y="183"/>
                </a:cubicBezTo>
                <a:cubicBezTo>
                  <a:pt x="116" y="183"/>
                  <a:pt x="116" y="183"/>
                  <a:pt x="115" y="183"/>
                </a:cubicBezTo>
                <a:cubicBezTo>
                  <a:pt x="115" y="182"/>
                  <a:pt x="115" y="182"/>
                  <a:pt x="115" y="182"/>
                </a:cubicBezTo>
                <a:cubicBezTo>
                  <a:pt x="114" y="181"/>
                  <a:pt x="113" y="182"/>
                  <a:pt x="113" y="181"/>
                </a:cubicBezTo>
                <a:cubicBezTo>
                  <a:pt x="114" y="181"/>
                  <a:pt x="116" y="181"/>
                  <a:pt x="118" y="181"/>
                </a:cubicBezTo>
                <a:cubicBezTo>
                  <a:pt x="118" y="180"/>
                  <a:pt x="117" y="180"/>
                  <a:pt x="117" y="179"/>
                </a:cubicBezTo>
                <a:cubicBezTo>
                  <a:pt x="121" y="180"/>
                  <a:pt x="123" y="181"/>
                  <a:pt x="127" y="181"/>
                </a:cubicBezTo>
                <a:cubicBezTo>
                  <a:pt x="126" y="182"/>
                  <a:pt x="127" y="183"/>
                  <a:pt x="126" y="183"/>
                </a:cubicBezTo>
                <a:cubicBezTo>
                  <a:pt x="130" y="184"/>
                  <a:pt x="130" y="182"/>
                  <a:pt x="133" y="183"/>
                </a:cubicBezTo>
                <a:cubicBezTo>
                  <a:pt x="133" y="181"/>
                  <a:pt x="130" y="182"/>
                  <a:pt x="128" y="182"/>
                </a:cubicBezTo>
                <a:cubicBezTo>
                  <a:pt x="128" y="181"/>
                  <a:pt x="127" y="181"/>
                  <a:pt x="127" y="180"/>
                </a:cubicBezTo>
                <a:cubicBezTo>
                  <a:pt x="128" y="179"/>
                  <a:pt x="130" y="180"/>
                  <a:pt x="131" y="178"/>
                </a:cubicBezTo>
                <a:cubicBezTo>
                  <a:pt x="131" y="178"/>
                  <a:pt x="128" y="178"/>
                  <a:pt x="128" y="177"/>
                </a:cubicBezTo>
                <a:cubicBezTo>
                  <a:pt x="129" y="177"/>
                  <a:pt x="130" y="177"/>
                  <a:pt x="131" y="177"/>
                </a:cubicBezTo>
                <a:cubicBezTo>
                  <a:pt x="133" y="177"/>
                  <a:pt x="139" y="175"/>
                  <a:pt x="139" y="178"/>
                </a:cubicBezTo>
                <a:cubicBezTo>
                  <a:pt x="137" y="178"/>
                  <a:pt x="135" y="178"/>
                  <a:pt x="132" y="177"/>
                </a:cubicBezTo>
                <a:cubicBezTo>
                  <a:pt x="132" y="179"/>
                  <a:pt x="135" y="178"/>
                  <a:pt x="133" y="179"/>
                </a:cubicBezTo>
                <a:cubicBezTo>
                  <a:pt x="134" y="179"/>
                  <a:pt x="134" y="179"/>
                  <a:pt x="135" y="179"/>
                </a:cubicBezTo>
                <a:cubicBezTo>
                  <a:pt x="137" y="182"/>
                  <a:pt x="142" y="179"/>
                  <a:pt x="145" y="180"/>
                </a:cubicBezTo>
                <a:cubicBezTo>
                  <a:pt x="143" y="178"/>
                  <a:pt x="147" y="178"/>
                  <a:pt x="148" y="178"/>
                </a:cubicBezTo>
                <a:cubicBezTo>
                  <a:pt x="146" y="177"/>
                  <a:pt x="144" y="178"/>
                  <a:pt x="142" y="177"/>
                </a:cubicBezTo>
                <a:cubicBezTo>
                  <a:pt x="144" y="176"/>
                  <a:pt x="145" y="177"/>
                  <a:pt x="147" y="176"/>
                </a:cubicBezTo>
                <a:cubicBezTo>
                  <a:pt x="146" y="176"/>
                  <a:pt x="145" y="176"/>
                  <a:pt x="146" y="176"/>
                </a:cubicBezTo>
                <a:cubicBezTo>
                  <a:pt x="147" y="175"/>
                  <a:pt x="150" y="176"/>
                  <a:pt x="151" y="177"/>
                </a:cubicBezTo>
                <a:cubicBezTo>
                  <a:pt x="151" y="177"/>
                  <a:pt x="150" y="177"/>
                  <a:pt x="150" y="178"/>
                </a:cubicBezTo>
                <a:cubicBezTo>
                  <a:pt x="151" y="178"/>
                  <a:pt x="152" y="178"/>
                  <a:pt x="153" y="177"/>
                </a:cubicBezTo>
                <a:cubicBezTo>
                  <a:pt x="152" y="177"/>
                  <a:pt x="152" y="178"/>
                  <a:pt x="152" y="177"/>
                </a:cubicBezTo>
                <a:cubicBezTo>
                  <a:pt x="153" y="176"/>
                  <a:pt x="153" y="176"/>
                  <a:pt x="154" y="176"/>
                </a:cubicBezTo>
                <a:cubicBezTo>
                  <a:pt x="153" y="175"/>
                  <a:pt x="152" y="176"/>
                  <a:pt x="152" y="175"/>
                </a:cubicBezTo>
                <a:cubicBezTo>
                  <a:pt x="153" y="175"/>
                  <a:pt x="154" y="175"/>
                  <a:pt x="154" y="176"/>
                </a:cubicBezTo>
                <a:cubicBezTo>
                  <a:pt x="155" y="175"/>
                  <a:pt x="154" y="175"/>
                  <a:pt x="155" y="175"/>
                </a:cubicBezTo>
                <a:cubicBezTo>
                  <a:pt x="155" y="175"/>
                  <a:pt x="156" y="175"/>
                  <a:pt x="157" y="176"/>
                </a:cubicBezTo>
                <a:cubicBezTo>
                  <a:pt x="156" y="176"/>
                  <a:pt x="155" y="175"/>
                  <a:pt x="154" y="176"/>
                </a:cubicBezTo>
                <a:cubicBezTo>
                  <a:pt x="155" y="177"/>
                  <a:pt x="156" y="176"/>
                  <a:pt x="157" y="177"/>
                </a:cubicBezTo>
                <a:cubicBezTo>
                  <a:pt x="158" y="174"/>
                  <a:pt x="161" y="176"/>
                  <a:pt x="164" y="175"/>
                </a:cubicBezTo>
                <a:cubicBezTo>
                  <a:pt x="163" y="175"/>
                  <a:pt x="163" y="176"/>
                  <a:pt x="163" y="176"/>
                </a:cubicBezTo>
                <a:cubicBezTo>
                  <a:pt x="164" y="176"/>
                  <a:pt x="165" y="177"/>
                  <a:pt x="166" y="176"/>
                </a:cubicBezTo>
                <a:cubicBezTo>
                  <a:pt x="166" y="175"/>
                  <a:pt x="164" y="175"/>
                  <a:pt x="164" y="175"/>
                </a:cubicBezTo>
                <a:cubicBezTo>
                  <a:pt x="165" y="175"/>
                  <a:pt x="166" y="174"/>
                  <a:pt x="167" y="174"/>
                </a:cubicBezTo>
                <a:cubicBezTo>
                  <a:pt x="168" y="175"/>
                  <a:pt x="169" y="174"/>
                  <a:pt x="171" y="175"/>
                </a:cubicBezTo>
                <a:cubicBezTo>
                  <a:pt x="170" y="175"/>
                  <a:pt x="169" y="174"/>
                  <a:pt x="169" y="175"/>
                </a:cubicBezTo>
                <a:cubicBezTo>
                  <a:pt x="169" y="176"/>
                  <a:pt x="170" y="176"/>
                  <a:pt x="171" y="176"/>
                </a:cubicBezTo>
                <a:cubicBezTo>
                  <a:pt x="172" y="176"/>
                  <a:pt x="171" y="175"/>
                  <a:pt x="171" y="175"/>
                </a:cubicBezTo>
                <a:cubicBezTo>
                  <a:pt x="174" y="175"/>
                  <a:pt x="175" y="176"/>
                  <a:pt x="177" y="177"/>
                </a:cubicBezTo>
                <a:cubicBezTo>
                  <a:pt x="176" y="178"/>
                  <a:pt x="176" y="177"/>
                  <a:pt x="176" y="178"/>
                </a:cubicBezTo>
                <a:cubicBezTo>
                  <a:pt x="179" y="179"/>
                  <a:pt x="182" y="181"/>
                  <a:pt x="184" y="179"/>
                </a:cubicBezTo>
                <a:cubicBezTo>
                  <a:pt x="182" y="179"/>
                  <a:pt x="181" y="178"/>
                  <a:pt x="181" y="176"/>
                </a:cubicBezTo>
                <a:cubicBezTo>
                  <a:pt x="182" y="176"/>
                  <a:pt x="183" y="176"/>
                  <a:pt x="183" y="176"/>
                </a:cubicBezTo>
                <a:cubicBezTo>
                  <a:pt x="184" y="175"/>
                  <a:pt x="182" y="176"/>
                  <a:pt x="183" y="175"/>
                </a:cubicBezTo>
                <a:cubicBezTo>
                  <a:pt x="186" y="176"/>
                  <a:pt x="191" y="177"/>
                  <a:pt x="194" y="176"/>
                </a:cubicBezTo>
                <a:cubicBezTo>
                  <a:pt x="191" y="175"/>
                  <a:pt x="186" y="175"/>
                  <a:pt x="184" y="174"/>
                </a:cubicBezTo>
                <a:cubicBezTo>
                  <a:pt x="187" y="174"/>
                  <a:pt x="187" y="175"/>
                  <a:pt x="188" y="174"/>
                </a:cubicBezTo>
                <a:cubicBezTo>
                  <a:pt x="189" y="175"/>
                  <a:pt x="188" y="174"/>
                  <a:pt x="190" y="173"/>
                </a:cubicBezTo>
                <a:cubicBezTo>
                  <a:pt x="186" y="172"/>
                  <a:pt x="182" y="174"/>
                  <a:pt x="180" y="172"/>
                </a:cubicBezTo>
                <a:cubicBezTo>
                  <a:pt x="179" y="174"/>
                  <a:pt x="178" y="173"/>
                  <a:pt x="176" y="173"/>
                </a:cubicBezTo>
                <a:cubicBezTo>
                  <a:pt x="176" y="172"/>
                  <a:pt x="177" y="172"/>
                  <a:pt x="176" y="172"/>
                </a:cubicBezTo>
                <a:cubicBezTo>
                  <a:pt x="175" y="172"/>
                  <a:pt x="173" y="172"/>
                  <a:pt x="173" y="171"/>
                </a:cubicBezTo>
                <a:cubicBezTo>
                  <a:pt x="173" y="171"/>
                  <a:pt x="174" y="171"/>
                  <a:pt x="174" y="171"/>
                </a:cubicBezTo>
                <a:cubicBezTo>
                  <a:pt x="171" y="171"/>
                  <a:pt x="167" y="170"/>
                  <a:pt x="164" y="171"/>
                </a:cubicBezTo>
                <a:cubicBezTo>
                  <a:pt x="166" y="173"/>
                  <a:pt x="172" y="171"/>
                  <a:pt x="174" y="173"/>
                </a:cubicBezTo>
                <a:cubicBezTo>
                  <a:pt x="169" y="173"/>
                  <a:pt x="163" y="173"/>
                  <a:pt x="158" y="173"/>
                </a:cubicBezTo>
                <a:cubicBezTo>
                  <a:pt x="158" y="172"/>
                  <a:pt x="157" y="172"/>
                  <a:pt x="157" y="171"/>
                </a:cubicBezTo>
                <a:cubicBezTo>
                  <a:pt x="159" y="172"/>
                  <a:pt x="160" y="171"/>
                  <a:pt x="161" y="171"/>
                </a:cubicBezTo>
                <a:cubicBezTo>
                  <a:pt x="163" y="168"/>
                  <a:pt x="167" y="170"/>
                  <a:pt x="170" y="169"/>
                </a:cubicBezTo>
                <a:cubicBezTo>
                  <a:pt x="165" y="167"/>
                  <a:pt x="155" y="169"/>
                  <a:pt x="149" y="168"/>
                </a:cubicBezTo>
                <a:cubicBezTo>
                  <a:pt x="150" y="168"/>
                  <a:pt x="153" y="168"/>
                  <a:pt x="154" y="167"/>
                </a:cubicBezTo>
                <a:cubicBezTo>
                  <a:pt x="153" y="167"/>
                  <a:pt x="152" y="167"/>
                  <a:pt x="152" y="166"/>
                </a:cubicBezTo>
                <a:cubicBezTo>
                  <a:pt x="154" y="166"/>
                  <a:pt x="157" y="166"/>
                  <a:pt x="159" y="166"/>
                </a:cubicBezTo>
                <a:cubicBezTo>
                  <a:pt x="160" y="165"/>
                  <a:pt x="158" y="166"/>
                  <a:pt x="159" y="165"/>
                </a:cubicBezTo>
                <a:cubicBezTo>
                  <a:pt x="162" y="166"/>
                  <a:pt x="165" y="166"/>
                  <a:pt x="168" y="166"/>
                </a:cubicBezTo>
                <a:cubicBezTo>
                  <a:pt x="168" y="165"/>
                  <a:pt x="167" y="165"/>
                  <a:pt x="167" y="164"/>
                </a:cubicBezTo>
                <a:cubicBezTo>
                  <a:pt x="171" y="165"/>
                  <a:pt x="174" y="163"/>
                  <a:pt x="177" y="165"/>
                </a:cubicBezTo>
                <a:cubicBezTo>
                  <a:pt x="180" y="164"/>
                  <a:pt x="185" y="166"/>
                  <a:pt x="187" y="164"/>
                </a:cubicBezTo>
                <a:cubicBezTo>
                  <a:pt x="187" y="164"/>
                  <a:pt x="186" y="164"/>
                  <a:pt x="186" y="164"/>
                </a:cubicBezTo>
                <a:cubicBezTo>
                  <a:pt x="191" y="164"/>
                  <a:pt x="196" y="165"/>
                  <a:pt x="199" y="166"/>
                </a:cubicBezTo>
                <a:cubicBezTo>
                  <a:pt x="199" y="166"/>
                  <a:pt x="199" y="166"/>
                  <a:pt x="198" y="166"/>
                </a:cubicBezTo>
                <a:cubicBezTo>
                  <a:pt x="199" y="167"/>
                  <a:pt x="200" y="166"/>
                  <a:pt x="201" y="167"/>
                </a:cubicBezTo>
                <a:cubicBezTo>
                  <a:pt x="201" y="166"/>
                  <a:pt x="199" y="166"/>
                  <a:pt x="200" y="165"/>
                </a:cubicBezTo>
                <a:cubicBezTo>
                  <a:pt x="203" y="165"/>
                  <a:pt x="208" y="167"/>
                  <a:pt x="211" y="165"/>
                </a:cubicBezTo>
                <a:cubicBezTo>
                  <a:pt x="210" y="165"/>
                  <a:pt x="209" y="165"/>
                  <a:pt x="209" y="164"/>
                </a:cubicBezTo>
                <a:cubicBezTo>
                  <a:pt x="211" y="163"/>
                  <a:pt x="213" y="164"/>
                  <a:pt x="215" y="163"/>
                </a:cubicBezTo>
                <a:cubicBezTo>
                  <a:pt x="212" y="162"/>
                  <a:pt x="207" y="163"/>
                  <a:pt x="205" y="162"/>
                </a:cubicBezTo>
                <a:cubicBezTo>
                  <a:pt x="212" y="162"/>
                  <a:pt x="217" y="161"/>
                  <a:pt x="224" y="161"/>
                </a:cubicBezTo>
                <a:cubicBezTo>
                  <a:pt x="225" y="160"/>
                  <a:pt x="222" y="161"/>
                  <a:pt x="222" y="160"/>
                </a:cubicBezTo>
                <a:cubicBezTo>
                  <a:pt x="225" y="159"/>
                  <a:pt x="228" y="160"/>
                  <a:pt x="231" y="158"/>
                </a:cubicBezTo>
                <a:cubicBezTo>
                  <a:pt x="224" y="157"/>
                  <a:pt x="217" y="158"/>
                  <a:pt x="212" y="157"/>
                </a:cubicBezTo>
                <a:cubicBezTo>
                  <a:pt x="214" y="156"/>
                  <a:pt x="217" y="157"/>
                  <a:pt x="219" y="156"/>
                </a:cubicBezTo>
                <a:cubicBezTo>
                  <a:pt x="214" y="155"/>
                  <a:pt x="208" y="156"/>
                  <a:pt x="204" y="155"/>
                </a:cubicBezTo>
                <a:cubicBezTo>
                  <a:pt x="206" y="154"/>
                  <a:pt x="210" y="155"/>
                  <a:pt x="212" y="154"/>
                </a:cubicBezTo>
                <a:cubicBezTo>
                  <a:pt x="210" y="153"/>
                  <a:pt x="209" y="154"/>
                  <a:pt x="207" y="153"/>
                </a:cubicBezTo>
                <a:cubicBezTo>
                  <a:pt x="210" y="152"/>
                  <a:pt x="214" y="153"/>
                  <a:pt x="216" y="152"/>
                </a:cubicBezTo>
                <a:cubicBezTo>
                  <a:pt x="215" y="151"/>
                  <a:pt x="213" y="151"/>
                  <a:pt x="211" y="151"/>
                </a:cubicBezTo>
                <a:cubicBezTo>
                  <a:pt x="213" y="149"/>
                  <a:pt x="218" y="148"/>
                  <a:pt x="221" y="149"/>
                </a:cubicBezTo>
                <a:cubicBezTo>
                  <a:pt x="220" y="150"/>
                  <a:pt x="217" y="149"/>
                  <a:pt x="216" y="150"/>
                </a:cubicBezTo>
                <a:cubicBezTo>
                  <a:pt x="219" y="151"/>
                  <a:pt x="220" y="150"/>
                  <a:pt x="223" y="150"/>
                </a:cubicBezTo>
                <a:cubicBezTo>
                  <a:pt x="224" y="149"/>
                  <a:pt x="222" y="150"/>
                  <a:pt x="222" y="149"/>
                </a:cubicBezTo>
                <a:cubicBezTo>
                  <a:pt x="224" y="148"/>
                  <a:pt x="227" y="149"/>
                  <a:pt x="229" y="149"/>
                </a:cubicBezTo>
                <a:cubicBezTo>
                  <a:pt x="229" y="149"/>
                  <a:pt x="230" y="150"/>
                  <a:pt x="229" y="150"/>
                </a:cubicBezTo>
                <a:cubicBezTo>
                  <a:pt x="227" y="149"/>
                  <a:pt x="227" y="149"/>
                  <a:pt x="227" y="149"/>
                </a:cubicBezTo>
                <a:cubicBezTo>
                  <a:pt x="227" y="150"/>
                  <a:pt x="226" y="150"/>
                  <a:pt x="226" y="150"/>
                </a:cubicBezTo>
                <a:cubicBezTo>
                  <a:pt x="229" y="152"/>
                  <a:pt x="231" y="150"/>
                  <a:pt x="232" y="151"/>
                </a:cubicBezTo>
                <a:cubicBezTo>
                  <a:pt x="232" y="152"/>
                  <a:pt x="231" y="151"/>
                  <a:pt x="231" y="152"/>
                </a:cubicBezTo>
                <a:cubicBezTo>
                  <a:pt x="232" y="153"/>
                  <a:pt x="234" y="152"/>
                  <a:pt x="234" y="151"/>
                </a:cubicBezTo>
                <a:cubicBezTo>
                  <a:pt x="234" y="150"/>
                  <a:pt x="233" y="151"/>
                  <a:pt x="233" y="150"/>
                </a:cubicBezTo>
                <a:cubicBezTo>
                  <a:pt x="234" y="149"/>
                  <a:pt x="237" y="151"/>
                  <a:pt x="238" y="150"/>
                </a:cubicBezTo>
                <a:cubicBezTo>
                  <a:pt x="231" y="147"/>
                  <a:pt x="224" y="148"/>
                  <a:pt x="217" y="147"/>
                </a:cubicBezTo>
                <a:cubicBezTo>
                  <a:pt x="216" y="147"/>
                  <a:pt x="217" y="146"/>
                  <a:pt x="216" y="146"/>
                </a:cubicBezTo>
                <a:cubicBezTo>
                  <a:pt x="206" y="145"/>
                  <a:pt x="199" y="148"/>
                  <a:pt x="189" y="148"/>
                </a:cubicBezTo>
                <a:cubicBezTo>
                  <a:pt x="190" y="146"/>
                  <a:pt x="189" y="146"/>
                  <a:pt x="189" y="145"/>
                </a:cubicBezTo>
                <a:cubicBezTo>
                  <a:pt x="191" y="146"/>
                  <a:pt x="193" y="145"/>
                  <a:pt x="194" y="144"/>
                </a:cubicBezTo>
                <a:cubicBezTo>
                  <a:pt x="191" y="144"/>
                  <a:pt x="190" y="144"/>
                  <a:pt x="188" y="145"/>
                </a:cubicBezTo>
                <a:cubicBezTo>
                  <a:pt x="188" y="145"/>
                  <a:pt x="188" y="145"/>
                  <a:pt x="188" y="145"/>
                </a:cubicBezTo>
                <a:cubicBezTo>
                  <a:pt x="181" y="146"/>
                  <a:pt x="174" y="146"/>
                  <a:pt x="167" y="145"/>
                </a:cubicBezTo>
                <a:cubicBezTo>
                  <a:pt x="165" y="144"/>
                  <a:pt x="162" y="143"/>
                  <a:pt x="160" y="143"/>
                </a:cubicBezTo>
                <a:cubicBezTo>
                  <a:pt x="155" y="142"/>
                  <a:pt x="151" y="144"/>
                  <a:pt x="146" y="142"/>
                </a:cubicBezTo>
                <a:cubicBezTo>
                  <a:pt x="154" y="142"/>
                  <a:pt x="162" y="143"/>
                  <a:pt x="169" y="142"/>
                </a:cubicBezTo>
                <a:cubicBezTo>
                  <a:pt x="165" y="140"/>
                  <a:pt x="158" y="142"/>
                  <a:pt x="155" y="140"/>
                </a:cubicBezTo>
                <a:cubicBezTo>
                  <a:pt x="161" y="140"/>
                  <a:pt x="167" y="141"/>
                  <a:pt x="172" y="140"/>
                </a:cubicBezTo>
                <a:cubicBezTo>
                  <a:pt x="170" y="139"/>
                  <a:pt x="168" y="141"/>
                  <a:pt x="167" y="139"/>
                </a:cubicBezTo>
                <a:cubicBezTo>
                  <a:pt x="171" y="140"/>
                  <a:pt x="175" y="139"/>
                  <a:pt x="178" y="140"/>
                </a:cubicBezTo>
                <a:cubicBezTo>
                  <a:pt x="178" y="140"/>
                  <a:pt x="177" y="140"/>
                  <a:pt x="177" y="140"/>
                </a:cubicBezTo>
                <a:cubicBezTo>
                  <a:pt x="178" y="141"/>
                  <a:pt x="181" y="141"/>
                  <a:pt x="180" y="140"/>
                </a:cubicBezTo>
                <a:cubicBezTo>
                  <a:pt x="181" y="141"/>
                  <a:pt x="187" y="141"/>
                  <a:pt x="186" y="140"/>
                </a:cubicBezTo>
                <a:cubicBezTo>
                  <a:pt x="188" y="139"/>
                  <a:pt x="189" y="141"/>
                  <a:pt x="191" y="141"/>
                </a:cubicBezTo>
                <a:cubicBezTo>
                  <a:pt x="192" y="141"/>
                  <a:pt x="191" y="140"/>
                  <a:pt x="191" y="140"/>
                </a:cubicBezTo>
                <a:cubicBezTo>
                  <a:pt x="194" y="140"/>
                  <a:pt x="195" y="139"/>
                  <a:pt x="198" y="140"/>
                </a:cubicBezTo>
                <a:cubicBezTo>
                  <a:pt x="197" y="138"/>
                  <a:pt x="195" y="139"/>
                  <a:pt x="194" y="139"/>
                </a:cubicBezTo>
                <a:cubicBezTo>
                  <a:pt x="190" y="139"/>
                  <a:pt x="185" y="139"/>
                  <a:pt x="182" y="138"/>
                </a:cubicBezTo>
                <a:cubicBezTo>
                  <a:pt x="177" y="140"/>
                  <a:pt x="173" y="137"/>
                  <a:pt x="169" y="139"/>
                </a:cubicBezTo>
                <a:cubicBezTo>
                  <a:pt x="169" y="138"/>
                  <a:pt x="169" y="138"/>
                  <a:pt x="170" y="138"/>
                </a:cubicBezTo>
                <a:cubicBezTo>
                  <a:pt x="165" y="135"/>
                  <a:pt x="160" y="138"/>
                  <a:pt x="157" y="137"/>
                </a:cubicBezTo>
                <a:cubicBezTo>
                  <a:pt x="157" y="137"/>
                  <a:pt x="157" y="136"/>
                  <a:pt x="157" y="136"/>
                </a:cubicBezTo>
                <a:cubicBezTo>
                  <a:pt x="154" y="135"/>
                  <a:pt x="150" y="136"/>
                  <a:pt x="146" y="135"/>
                </a:cubicBezTo>
                <a:cubicBezTo>
                  <a:pt x="145" y="136"/>
                  <a:pt x="141" y="136"/>
                  <a:pt x="140" y="135"/>
                </a:cubicBezTo>
                <a:cubicBezTo>
                  <a:pt x="141" y="134"/>
                  <a:pt x="143" y="134"/>
                  <a:pt x="145" y="135"/>
                </a:cubicBezTo>
                <a:cubicBezTo>
                  <a:pt x="146" y="134"/>
                  <a:pt x="146" y="134"/>
                  <a:pt x="146" y="133"/>
                </a:cubicBezTo>
                <a:cubicBezTo>
                  <a:pt x="147" y="133"/>
                  <a:pt x="147" y="133"/>
                  <a:pt x="148" y="133"/>
                </a:cubicBezTo>
                <a:cubicBezTo>
                  <a:pt x="147" y="132"/>
                  <a:pt x="144" y="134"/>
                  <a:pt x="144" y="132"/>
                </a:cubicBezTo>
                <a:cubicBezTo>
                  <a:pt x="145" y="132"/>
                  <a:pt x="147" y="132"/>
                  <a:pt x="148" y="132"/>
                </a:cubicBezTo>
                <a:cubicBezTo>
                  <a:pt x="148" y="132"/>
                  <a:pt x="148" y="131"/>
                  <a:pt x="148" y="131"/>
                </a:cubicBezTo>
                <a:cubicBezTo>
                  <a:pt x="149" y="131"/>
                  <a:pt x="150" y="131"/>
                  <a:pt x="151" y="132"/>
                </a:cubicBezTo>
                <a:cubicBezTo>
                  <a:pt x="150" y="131"/>
                  <a:pt x="149" y="132"/>
                  <a:pt x="149" y="132"/>
                </a:cubicBezTo>
                <a:cubicBezTo>
                  <a:pt x="150" y="133"/>
                  <a:pt x="149" y="133"/>
                  <a:pt x="149" y="134"/>
                </a:cubicBezTo>
                <a:cubicBezTo>
                  <a:pt x="150" y="134"/>
                  <a:pt x="151" y="135"/>
                  <a:pt x="153" y="134"/>
                </a:cubicBezTo>
                <a:cubicBezTo>
                  <a:pt x="152" y="134"/>
                  <a:pt x="150" y="133"/>
                  <a:pt x="150" y="133"/>
                </a:cubicBezTo>
                <a:cubicBezTo>
                  <a:pt x="150" y="132"/>
                  <a:pt x="152" y="133"/>
                  <a:pt x="153" y="133"/>
                </a:cubicBezTo>
                <a:cubicBezTo>
                  <a:pt x="154" y="132"/>
                  <a:pt x="151" y="133"/>
                  <a:pt x="152" y="132"/>
                </a:cubicBezTo>
                <a:cubicBezTo>
                  <a:pt x="155" y="132"/>
                  <a:pt x="152" y="131"/>
                  <a:pt x="155" y="131"/>
                </a:cubicBezTo>
                <a:cubicBezTo>
                  <a:pt x="155" y="131"/>
                  <a:pt x="156" y="131"/>
                  <a:pt x="156" y="132"/>
                </a:cubicBezTo>
                <a:cubicBezTo>
                  <a:pt x="158" y="130"/>
                  <a:pt x="162" y="132"/>
                  <a:pt x="164" y="130"/>
                </a:cubicBezTo>
                <a:cubicBezTo>
                  <a:pt x="172" y="131"/>
                  <a:pt x="177" y="131"/>
                  <a:pt x="184" y="131"/>
                </a:cubicBezTo>
                <a:cubicBezTo>
                  <a:pt x="190" y="131"/>
                  <a:pt x="196" y="131"/>
                  <a:pt x="201" y="131"/>
                </a:cubicBezTo>
                <a:cubicBezTo>
                  <a:pt x="205" y="131"/>
                  <a:pt x="211" y="131"/>
                  <a:pt x="215" y="132"/>
                </a:cubicBezTo>
                <a:cubicBezTo>
                  <a:pt x="226" y="129"/>
                  <a:pt x="239" y="133"/>
                  <a:pt x="251" y="130"/>
                </a:cubicBezTo>
                <a:cubicBezTo>
                  <a:pt x="249" y="129"/>
                  <a:pt x="245" y="129"/>
                  <a:pt x="245" y="128"/>
                </a:cubicBezTo>
                <a:cubicBezTo>
                  <a:pt x="245" y="127"/>
                  <a:pt x="246" y="127"/>
                  <a:pt x="246" y="126"/>
                </a:cubicBezTo>
                <a:cubicBezTo>
                  <a:pt x="244" y="125"/>
                  <a:pt x="242" y="128"/>
                  <a:pt x="241" y="126"/>
                </a:cubicBezTo>
                <a:cubicBezTo>
                  <a:pt x="243" y="126"/>
                  <a:pt x="246" y="125"/>
                  <a:pt x="248" y="126"/>
                </a:cubicBezTo>
                <a:cubicBezTo>
                  <a:pt x="249" y="125"/>
                  <a:pt x="246" y="126"/>
                  <a:pt x="247" y="125"/>
                </a:cubicBezTo>
                <a:cubicBezTo>
                  <a:pt x="250" y="126"/>
                  <a:pt x="252" y="125"/>
                  <a:pt x="256" y="126"/>
                </a:cubicBezTo>
                <a:cubicBezTo>
                  <a:pt x="256" y="125"/>
                  <a:pt x="255" y="125"/>
                  <a:pt x="255" y="125"/>
                </a:cubicBezTo>
                <a:cubicBezTo>
                  <a:pt x="257" y="124"/>
                  <a:pt x="258" y="125"/>
                  <a:pt x="260" y="124"/>
                </a:cubicBezTo>
                <a:cubicBezTo>
                  <a:pt x="260" y="125"/>
                  <a:pt x="260" y="126"/>
                  <a:pt x="261" y="126"/>
                </a:cubicBezTo>
                <a:cubicBezTo>
                  <a:pt x="262" y="126"/>
                  <a:pt x="264" y="125"/>
                  <a:pt x="265" y="126"/>
                </a:cubicBezTo>
                <a:cubicBezTo>
                  <a:pt x="264" y="126"/>
                  <a:pt x="262" y="126"/>
                  <a:pt x="260" y="127"/>
                </a:cubicBezTo>
                <a:cubicBezTo>
                  <a:pt x="263" y="129"/>
                  <a:pt x="267" y="128"/>
                  <a:pt x="270" y="127"/>
                </a:cubicBezTo>
                <a:cubicBezTo>
                  <a:pt x="271" y="127"/>
                  <a:pt x="274" y="128"/>
                  <a:pt x="273" y="126"/>
                </a:cubicBezTo>
                <a:cubicBezTo>
                  <a:pt x="272" y="127"/>
                  <a:pt x="270" y="126"/>
                  <a:pt x="269" y="126"/>
                </a:cubicBezTo>
                <a:cubicBezTo>
                  <a:pt x="269" y="125"/>
                  <a:pt x="270" y="126"/>
                  <a:pt x="270" y="125"/>
                </a:cubicBezTo>
                <a:cubicBezTo>
                  <a:pt x="267" y="124"/>
                  <a:pt x="263" y="126"/>
                  <a:pt x="261" y="125"/>
                </a:cubicBezTo>
                <a:cubicBezTo>
                  <a:pt x="267" y="123"/>
                  <a:pt x="276" y="124"/>
                  <a:pt x="283" y="123"/>
                </a:cubicBezTo>
                <a:cubicBezTo>
                  <a:pt x="279" y="122"/>
                  <a:pt x="274" y="123"/>
                  <a:pt x="271" y="122"/>
                </a:cubicBezTo>
                <a:cubicBezTo>
                  <a:pt x="272" y="122"/>
                  <a:pt x="274" y="122"/>
                  <a:pt x="276" y="121"/>
                </a:cubicBezTo>
                <a:cubicBezTo>
                  <a:pt x="275" y="120"/>
                  <a:pt x="274" y="121"/>
                  <a:pt x="273" y="120"/>
                </a:cubicBezTo>
                <a:cubicBezTo>
                  <a:pt x="273" y="120"/>
                  <a:pt x="274" y="121"/>
                  <a:pt x="273" y="121"/>
                </a:cubicBezTo>
                <a:cubicBezTo>
                  <a:pt x="258" y="120"/>
                  <a:pt x="244" y="121"/>
                  <a:pt x="229" y="121"/>
                </a:cubicBezTo>
                <a:cubicBezTo>
                  <a:pt x="230" y="120"/>
                  <a:pt x="232" y="121"/>
                  <a:pt x="232" y="120"/>
                </a:cubicBezTo>
                <a:cubicBezTo>
                  <a:pt x="227" y="119"/>
                  <a:pt x="221" y="122"/>
                  <a:pt x="216" y="119"/>
                </a:cubicBezTo>
                <a:cubicBezTo>
                  <a:pt x="222" y="119"/>
                  <a:pt x="227" y="118"/>
                  <a:pt x="233" y="118"/>
                </a:cubicBezTo>
                <a:cubicBezTo>
                  <a:pt x="234" y="118"/>
                  <a:pt x="233" y="119"/>
                  <a:pt x="234" y="119"/>
                </a:cubicBezTo>
                <a:cubicBezTo>
                  <a:pt x="242" y="118"/>
                  <a:pt x="251" y="118"/>
                  <a:pt x="260" y="118"/>
                </a:cubicBezTo>
                <a:cubicBezTo>
                  <a:pt x="260" y="119"/>
                  <a:pt x="259" y="118"/>
                  <a:pt x="259" y="119"/>
                </a:cubicBezTo>
                <a:cubicBezTo>
                  <a:pt x="266" y="118"/>
                  <a:pt x="273" y="118"/>
                  <a:pt x="281" y="118"/>
                </a:cubicBezTo>
                <a:cubicBezTo>
                  <a:pt x="281" y="118"/>
                  <a:pt x="281" y="117"/>
                  <a:pt x="282" y="117"/>
                </a:cubicBezTo>
                <a:cubicBezTo>
                  <a:pt x="283" y="117"/>
                  <a:pt x="283" y="117"/>
                  <a:pt x="284" y="117"/>
                </a:cubicBezTo>
                <a:cubicBezTo>
                  <a:pt x="285" y="118"/>
                  <a:pt x="288" y="118"/>
                  <a:pt x="289" y="117"/>
                </a:cubicBezTo>
                <a:cubicBezTo>
                  <a:pt x="287" y="115"/>
                  <a:pt x="284" y="115"/>
                  <a:pt x="281" y="115"/>
                </a:cubicBezTo>
                <a:cubicBezTo>
                  <a:pt x="282" y="114"/>
                  <a:pt x="284" y="115"/>
                  <a:pt x="284" y="113"/>
                </a:cubicBezTo>
                <a:cubicBezTo>
                  <a:pt x="284" y="113"/>
                  <a:pt x="283" y="114"/>
                  <a:pt x="283" y="113"/>
                </a:cubicBezTo>
                <a:cubicBezTo>
                  <a:pt x="284" y="113"/>
                  <a:pt x="283" y="112"/>
                  <a:pt x="284" y="112"/>
                </a:cubicBezTo>
                <a:cubicBezTo>
                  <a:pt x="285" y="113"/>
                  <a:pt x="285" y="113"/>
                  <a:pt x="285" y="114"/>
                </a:cubicBezTo>
                <a:cubicBezTo>
                  <a:pt x="286" y="113"/>
                  <a:pt x="285" y="113"/>
                  <a:pt x="286" y="112"/>
                </a:cubicBezTo>
                <a:cubicBezTo>
                  <a:pt x="290" y="112"/>
                  <a:pt x="295" y="112"/>
                  <a:pt x="299" y="111"/>
                </a:cubicBezTo>
                <a:cubicBezTo>
                  <a:pt x="298" y="111"/>
                  <a:pt x="296" y="110"/>
                  <a:pt x="296" y="110"/>
                </a:cubicBezTo>
                <a:cubicBezTo>
                  <a:pt x="298" y="109"/>
                  <a:pt x="300" y="109"/>
                  <a:pt x="301" y="110"/>
                </a:cubicBezTo>
                <a:cubicBezTo>
                  <a:pt x="300" y="109"/>
                  <a:pt x="303" y="110"/>
                  <a:pt x="302" y="108"/>
                </a:cubicBezTo>
                <a:cubicBezTo>
                  <a:pt x="302" y="109"/>
                  <a:pt x="299" y="108"/>
                  <a:pt x="298" y="108"/>
                </a:cubicBezTo>
                <a:cubicBezTo>
                  <a:pt x="300" y="107"/>
                  <a:pt x="303" y="108"/>
                  <a:pt x="305" y="107"/>
                </a:cubicBezTo>
                <a:cubicBezTo>
                  <a:pt x="297" y="106"/>
                  <a:pt x="290" y="108"/>
                  <a:pt x="284" y="107"/>
                </a:cubicBezTo>
                <a:cubicBezTo>
                  <a:pt x="286" y="107"/>
                  <a:pt x="286" y="105"/>
                  <a:pt x="288" y="104"/>
                </a:cubicBezTo>
                <a:cubicBezTo>
                  <a:pt x="288" y="105"/>
                  <a:pt x="290" y="104"/>
                  <a:pt x="291" y="105"/>
                </a:cubicBezTo>
                <a:cubicBezTo>
                  <a:pt x="292" y="105"/>
                  <a:pt x="292" y="105"/>
                  <a:pt x="293" y="106"/>
                </a:cubicBezTo>
                <a:cubicBezTo>
                  <a:pt x="295" y="106"/>
                  <a:pt x="297" y="105"/>
                  <a:pt x="299" y="104"/>
                </a:cubicBezTo>
                <a:cubicBezTo>
                  <a:pt x="301" y="105"/>
                  <a:pt x="304" y="105"/>
                  <a:pt x="306" y="104"/>
                </a:cubicBezTo>
                <a:cubicBezTo>
                  <a:pt x="301" y="105"/>
                  <a:pt x="297" y="102"/>
                  <a:pt x="292" y="103"/>
                </a:cubicBezTo>
                <a:cubicBezTo>
                  <a:pt x="293" y="104"/>
                  <a:pt x="291" y="103"/>
                  <a:pt x="290" y="104"/>
                </a:cubicBezTo>
                <a:cubicBezTo>
                  <a:pt x="291" y="102"/>
                  <a:pt x="288" y="103"/>
                  <a:pt x="288" y="101"/>
                </a:cubicBezTo>
                <a:cubicBezTo>
                  <a:pt x="292" y="101"/>
                  <a:pt x="296" y="100"/>
                  <a:pt x="300" y="100"/>
                </a:cubicBezTo>
                <a:cubicBezTo>
                  <a:pt x="304" y="101"/>
                  <a:pt x="308" y="101"/>
                  <a:pt x="312" y="101"/>
                </a:cubicBezTo>
                <a:cubicBezTo>
                  <a:pt x="315" y="101"/>
                  <a:pt x="318" y="100"/>
                  <a:pt x="321" y="100"/>
                </a:cubicBezTo>
                <a:cubicBezTo>
                  <a:pt x="324" y="100"/>
                  <a:pt x="326" y="99"/>
                  <a:pt x="329" y="99"/>
                </a:cubicBezTo>
                <a:cubicBezTo>
                  <a:pt x="331" y="100"/>
                  <a:pt x="334" y="99"/>
                  <a:pt x="336" y="99"/>
                </a:cubicBezTo>
                <a:cubicBezTo>
                  <a:pt x="336" y="98"/>
                  <a:pt x="336" y="98"/>
                  <a:pt x="336" y="98"/>
                </a:cubicBezTo>
                <a:cubicBezTo>
                  <a:pt x="340" y="99"/>
                  <a:pt x="346" y="96"/>
                  <a:pt x="350" y="98"/>
                </a:cubicBezTo>
                <a:cubicBezTo>
                  <a:pt x="349" y="98"/>
                  <a:pt x="347" y="98"/>
                  <a:pt x="347" y="99"/>
                </a:cubicBezTo>
                <a:cubicBezTo>
                  <a:pt x="348" y="99"/>
                  <a:pt x="351" y="99"/>
                  <a:pt x="352" y="99"/>
                </a:cubicBezTo>
                <a:cubicBezTo>
                  <a:pt x="348" y="100"/>
                  <a:pt x="344" y="100"/>
                  <a:pt x="340" y="99"/>
                </a:cubicBezTo>
                <a:cubicBezTo>
                  <a:pt x="339" y="101"/>
                  <a:pt x="333" y="99"/>
                  <a:pt x="331" y="101"/>
                </a:cubicBezTo>
                <a:cubicBezTo>
                  <a:pt x="333" y="103"/>
                  <a:pt x="336" y="102"/>
                  <a:pt x="337" y="103"/>
                </a:cubicBezTo>
                <a:cubicBezTo>
                  <a:pt x="337" y="104"/>
                  <a:pt x="336" y="103"/>
                  <a:pt x="336" y="104"/>
                </a:cubicBezTo>
                <a:cubicBezTo>
                  <a:pt x="339" y="105"/>
                  <a:pt x="345" y="104"/>
                  <a:pt x="348" y="106"/>
                </a:cubicBezTo>
                <a:cubicBezTo>
                  <a:pt x="344" y="106"/>
                  <a:pt x="338" y="106"/>
                  <a:pt x="333" y="107"/>
                </a:cubicBezTo>
                <a:cubicBezTo>
                  <a:pt x="333" y="107"/>
                  <a:pt x="334" y="108"/>
                  <a:pt x="333" y="108"/>
                </a:cubicBezTo>
                <a:cubicBezTo>
                  <a:pt x="330" y="108"/>
                  <a:pt x="328" y="107"/>
                  <a:pt x="326" y="108"/>
                </a:cubicBezTo>
                <a:cubicBezTo>
                  <a:pt x="327" y="108"/>
                  <a:pt x="330" y="108"/>
                  <a:pt x="329" y="110"/>
                </a:cubicBezTo>
                <a:cubicBezTo>
                  <a:pt x="329" y="109"/>
                  <a:pt x="330" y="109"/>
                  <a:pt x="330" y="109"/>
                </a:cubicBezTo>
                <a:cubicBezTo>
                  <a:pt x="331" y="109"/>
                  <a:pt x="330" y="110"/>
                  <a:pt x="331" y="111"/>
                </a:cubicBezTo>
                <a:cubicBezTo>
                  <a:pt x="333" y="110"/>
                  <a:pt x="336" y="111"/>
                  <a:pt x="337" y="113"/>
                </a:cubicBezTo>
                <a:cubicBezTo>
                  <a:pt x="336" y="113"/>
                  <a:pt x="335" y="114"/>
                  <a:pt x="333" y="113"/>
                </a:cubicBezTo>
                <a:cubicBezTo>
                  <a:pt x="332" y="114"/>
                  <a:pt x="333" y="115"/>
                  <a:pt x="333" y="116"/>
                </a:cubicBezTo>
                <a:cubicBezTo>
                  <a:pt x="332" y="115"/>
                  <a:pt x="331" y="115"/>
                  <a:pt x="330" y="116"/>
                </a:cubicBezTo>
                <a:cubicBezTo>
                  <a:pt x="333" y="117"/>
                  <a:pt x="335" y="116"/>
                  <a:pt x="337" y="116"/>
                </a:cubicBezTo>
                <a:cubicBezTo>
                  <a:pt x="349" y="118"/>
                  <a:pt x="359" y="117"/>
                  <a:pt x="370" y="117"/>
                </a:cubicBezTo>
                <a:cubicBezTo>
                  <a:pt x="373" y="117"/>
                  <a:pt x="375" y="118"/>
                  <a:pt x="377" y="117"/>
                </a:cubicBezTo>
                <a:cubicBezTo>
                  <a:pt x="377" y="116"/>
                  <a:pt x="375" y="117"/>
                  <a:pt x="375" y="116"/>
                </a:cubicBezTo>
                <a:cubicBezTo>
                  <a:pt x="377" y="116"/>
                  <a:pt x="379" y="116"/>
                  <a:pt x="381" y="116"/>
                </a:cubicBezTo>
                <a:cubicBezTo>
                  <a:pt x="381" y="117"/>
                  <a:pt x="381" y="117"/>
                  <a:pt x="380" y="117"/>
                </a:cubicBezTo>
                <a:cubicBezTo>
                  <a:pt x="381" y="118"/>
                  <a:pt x="382" y="117"/>
                  <a:pt x="383" y="118"/>
                </a:cubicBezTo>
                <a:cubicBezTo>
                  <a:pt x="381" y="120"/>
                  <a:pt x="378" y="117"/>
                  <a:pt x="376" y="119"/>
                </a:cubicBezTo>
                <a:cubicBezTo>
                  <a:pt x="376" y="120"/>
                  <a:pt x="378" y="119"/>
                  <a:pt x="378" y="120"/>
                </a:cubicBezTo>
                <a:cubicBezTo>
                  <a:pt x="372" y="121"/>
                  <a:pt x="366" y="121"/>
                  <a:pt x="360" y="121"/>
                </a:cubicBezTo>
                <a:cubicBezTo>
                  <a:pt x="361" y="121"/>
                  <a:pt x="361" y="120"/>
                  <a:pt x="360" y="120"/>
                </a:cubicBezTo>
                <a:cubicBezTo>
                  <a:pt x="360" y="121"/>
                  <a:pt x="359" y="120"/>
                  <a:pt x="358" y="121"/>
                </a:cubicBezTo>
                <a:cubicBezTo>
                  <a:pt x="352" y="120"/>
                  <a:pt x="346" y="120"/>
                  <a:pt x="342" y="121"/>
                </a:cubicBezTo>
                <a:cubicBezTo>
                  <a:pt x="339" y="121"/>
                  <a:pt x="336" y="121"/>
                  <a:pt x="334" y="122"/>
                </a:cubicBezTo>
                <a:cubicBezTo>
                  <a:pt x="331" y="122"/>
                  <a:pt x="328" y="121"/>
                  <a:pt x="327" y="123"/>
                </a:cubicBezTo>
                <a:cubicBezTo>
                  <a:pt x="336" y="125"/>
                  <a:pt x="348" y="122"/>
                  <a:pt x="358" y="124"/>
                </a:cubicBezTo>
                <a:cubicBezTo>
                  <a:pt x="358" y="123"/>
                  <a:pt x="357" y="124"/>
                  <a:pt x="357" y="123"/>
                </a:cubicBezTo>
                <a:cubicBezTo>
                  <a:pt x="359" y="124"/>
                  <a:pt x="360" y="123"/>
                  <a:pt x="362" y="124"/>
                </a:cubicBezTo>
                <a:cubicBezTo>
                  <a:pt x="368" y="122"/>
                  <a:pt x="378" y="125"/>
                  <a:pt x="384" y="123"/>
                </a:cubicBezTo>
                <a:cubicBezTo>
                  <a:pt x="388" y="125"/>
                  <a:pt x="393" y="123"/>
                  <a:pt x="397" y="124"/>
                </a:cubicBezTo>
                <a:cubicBezTo>
                  <a:pt x="397" y="124"/>
                  <a:pt x="398" y="124"/>
                  <a:pt x="399" y="125"/>
                </a:cubicBezTo>
                <a:cubicBezTo>
                  <a:pt x="399" y="124"/>
                  <a:pt x="398" y="124"/>
                  <a:pt x="398" y="123"/>
                </a:cubicBezTo>
                <a:cubicBezTo>
                  <a:pt x="406" y="123"/>
                  <a:pt x="413" y="123"/>
                  <a:pt x="420" y="122"/>
                </a:cubicBezTo>
                <a:cubicBezTo>
                  <a:pt x="417" y="121"/>
                  <a:pt x="415" y="122"/>
                  <a:pt x="412" y="121"/>
                </a:cubicBezTo>
                <a:cubicBezTo>
                  <a:pt x="412" y="121"/>
                  <a:pt x="414" y="121"/>
                  <a:pt x="413" y="120"/>
                </a:cubicBezTo>
                <a:cubicBezTo>
                  <a:pt x="413" y="121"/>
                  <a:pt x="411" y="120"/>
                  <a:pt x="410" y="119"/>
                </a:cubicBezTo>
                <a:cubicBezTo>
                  <a:pt x="412" y="119"/>
                  <a:pt x="413" y="119"/>
                  <a:pt x="414" y="120"/>
                </a:cubicBezTo>
                <a:cubicBezTo>
                  <a:pt x="415" y="118"/>
                  <a:pt x="415" y="119"/>
                  <a:pt x="416" y="118"/>
                </a:cubicBezTo>
                <a:cubicBezTo>
                  <a:pt x="416" y="118"/>
                  <a:pt x="415" y="118"/>
                  <a:pt x="414" y="118"/>
                </a:cubicBezTo>
                <a:cubicBezTo>
                  <a:pt x="413" y="118"/>
                  <a:pt x="415" y="119"/>
                  <a:pt x="414" y="119"/>
                </a:cubicBezTo>
                <a:cubicBezTo>
                  <a:pt x="413" y="117"/>
                  <a:pt x="411" y="118"/>
                  <a:pt x="410" y="117"/>
                </a:cubicBezTo>
                <a:cubicBezTo>
                  <a:pt x="415" y="117"/>
                  <a:pt x="420" y="117"/>
                  <a:pt x="424" y="116"/>
                </a:cubicBezTo>
                <a:cubicBezTo>
                  <a:pt x="423" y="116"/>
                  <a:pt x="424" y="116"/>
                  <a:pt x="423" y="115"/>
                </a:cubicBezTo>
                <a:cubicBezTo>
                  <a:pt x="423" y="117"/>
                  <a:pt x="420" y="116"/>
                  <a:pt x="420" y="115"/>
                </a:cubicBezTo>
                <a:cubicBezTo>
                  <a:pt x="422" y="114"/>
                  <a:pt x="424" y="116"/>
                  <a:pt x="426" y="114"/>
                </a:cubicBezTo>
                <a:cubicBezTo>
                  <a:pt x="424" y="113"/>
                  <a:pt x="421" y="115"/>
                  <a:pt x="420" y="114"/>
                </a:cubicBezTo>
                <a:cubicBezTo>
                  <a:pt x="422" y="114"/>
                  <a:pt x="425" y="114"/>
                  <a:pt x="427" y="113"/>
                </a:cubicBezTo>
                <a:cubicBezTo>
                  <a:pt x="426" y="112"/>
                  <a:pt x="424" y="111"/>
                  <a:pt x="425" y="110"/>
                </a:cubicBezTo>
                <a:cubicBezTo>
                  <a:pt x="423" y="110"/>
                  <a:pt x="420" y="110"/>
                  <a:pt x="418" y="109"/>
                </a:cubicBezTo>
                <a:cubicBezTo>
                  <a:pt x="420" y="109"/>
                  <a:pt x="422" y="109"/>
                  <a:pt x="424" y="109"/>
                </a:cubicBezTo>
                <a:cubicBezTo>
                  <a:pt x="425" y="107"/>
                  <a:pt x="423" y="109"/>
                  <a:pt x="423" y="108"/>
                </a:cubicBezTo>
                <a:cubicBezTo>
                  <a:pt x="428" y="106"/>
                  <a:pt x="434" y="108"/>
                  <a:pt x="438" y="106"/>
                </a:cubicBezTo>
                <a:cubicBezTo>
                  <a:pt x="439" y="107"/>
                  <a:pt x="441" y="107"/>
                  <a:pt x="442" y="107"/>
                </a:cubicBezTo>
                <a:cubicBezTo>
                  <a:pt x="440" y="107"/>
                  <a:pt x="440" y="106"/>
                  <a:pt x="439" y="106"/>
                </a:cubicBezTo>
                <a:cubicBezTo>
                  <a:pt x="434" y="106"/>
                  <a:pt x="423" y="106"/>
                  <a:pt x="417" y="104"/>
                </a:cubicBezTo>
                <a:cubicBezTo>
                  <a:pt x="420" y="104"/>
                  <a:pt x="423" y="104"/>
                  <a:pt x="425" y="103"/>
                </a:cubicBezTo>
                <a:cubicBezTo>
                  <a:pt x="425" y="103"/>
                  <a:pt x="423" y="103"/>
                  <a:pt x="423" y="102"/>
                </a:cubicBezTo>
                <a:cubicBezTo>
                  <a:pt x="423" y="102"/>
                  <a:pt x="425" y="103"/>
                  <a:pt x="425" y="102"/>
                </a:cubicBezTo>
                <a:cubicBezTo>
                  <a:pt x="423" y="102"/>
                  <a:pt x="418" y="102"/>
                  <a:pt x="416" y="101"/>
                </a:cubicBezTo>
                <a:cubicBezTo>
                  <a:pt x="417" y="101"/>
                  <a:pt x="418" y="102"/>
                  <a:pt x="418" y="100"/>
                </a:cubicBezTo>
                <a:cubicBezTo>
                  <a:pt x="416" y="100"/>
                  <a:pt x="415" y="100"/>
                  <a:pt x="415" y="100"/>
                </a:cubicBezTo>
                <a:cubicBezTo>
                  <a:pt x="417" y="99"/>
                  <a:pt x="419" y="99"/>
                  <a:pt x="422" y="99"/>
                </a:cubicBezTo>
                <a:cubicBezTo>
                  <a:pt x="423" y="99"/>
                  <a:pt x="423" y="97"/>
                  <a:pt x="424" y="98"/>
                </a:cubicBezTo>
                <a:cubicBezTo>
                  <a:pt x="424" y="97"/>
                  <a:pt x="424" y="96"/>
                  <a:pt x="423" y="96"/>
                </a:cubicBezTo>
                <a:cubicBezTo>
                  <a:pt x="422" y="95"/>
                  <a:pt x="422" y="97"/>
                  <a:pt x="421" y="96"/>
                </a:cubicBezTo>
                <a:cubicBezTo>
                  <a:pt x="420" y="96"/>
                  <a:pt x="421" y="96"/>
                  <a:pt x="422" y="95"/>
                </a:cubicBezTo>
                <a:cubicBezTo>
                  <a:pt x="421" y="95"/>
                  <a:pt x="420" y="94"/>
                  <a:pt x="420" y="95"/>
                </a:cubicBezTo>
                <a:cubicBezTo>
                  <a:pt x="420" y="96"/>
                  <a:pt x="421" y="96"/>
                  <a:pt x="420" y="97"/>
                </a:cubicBezTo>
                <a:cubicBezTo>
                  <a:pt x="418" y="96"/>
                  <a:pt x="419" y="95"/>
                  <a:pt x="418" y="93"/>
                </a:cubicBezTo>
                <a:cubicBezTo>
                  <a:pt x="414" y="93"/>
                  <a:pt x="408" y="93"/>
                  <a:pt x="405" y="92"/>
                </a:cubicBezTo>
                <a:cubicBezTo>
                  <a:pt x="407" y="92"/>
                  <a:pt x="410" y="92"/>
                  <a:pt x="413" y="92"/>
                </a:cubicBezTo>
                <a:cubicBezTo>
                  <a:pt x="413" y="91"/>
                  <a:pt x="410" y="92"/>
                  <a:pt x="411" y="91"/>
                </a:cubicBezTo>
                <a:cubicBezTo>
                  <a:pt x="412" y="90"/>
                  <a:pt x="412" y="91"/>
                  <a:pt x="414" y="92"/>
                </a:cubicBezTo>
                <a:cubicBezTo>
                  <a:pt x="415" y="91"/>
                  <a:pt x="414" y="91"/>
                  <a:pt x="414" y="90"/>
                </a:cubicBezTo>
                <a:cubicBezTo>
                  <a:pt x="419" y="90"/>
                  <a:pt x="423" y="89"/>
                  <a:pt x="427" y="88"/>
                </a:cubicBezTo>
                <a:cubicBezTo>
                  <a:pt x="424" y="87"/>
                  <a:pt x="418" y="87"/>
                  <a:pt x="416" y="86"/>
                </a:cubicBezTo>
                <a:cubicBezTo>
                  <a:pt x="417" y="86"/>
                  <a:pt x="419" y="87"/>
                  <a:pt x="421" y="86"/>
                </a:cubicBezTo>
                <a:cubicBezTo>
                  <a:pt x="420" y="85"/>
                  <a:pt x="419" y="85"/>
                  <a:pt x="418" y="85"/>
                </a:cubicBezTo>
                <a:cubicBezTo>
                  <a:pt x="418" y="85"/>
                  <a:pt x="418" y="85"/>
                  <a:pt x="418" y="84"/>
                </a:cubicBezTo>
                <a:cubicBezTo>
                  <a:pt x="418" y="84"/>
                  <a:pt x="417" y="84"/>
                  <a:pt x="417" y="83"/>
                </a:cubicBezTo>
                <a:cubicBezTo>
                  <a:pt x="417" y="82"/>
                  <a:pt x="418" y="83"/>
                  <a:pt x="419" y="83"/>
                </a:cubicBezTo>
                <a:cubicBezTo>
                  <a:pt x="412" y="81"/>
                  <a:pt x="406" y="82"/>
                  <a:pt x="399" y="81"/>
                </a:cubicBezTo>
                <a:cubicBezTo>
                  <a:pt x="399" y="81"/>
                  <a:pt x="400" y="80"/>
                  <a:pt x="399" y="80"/>
                </a:cubicBezTo>
                <a:cubicBezTo>
                  <a:pt x="391" y="79"/>
                  <a:pt x="383" y="82"/>
                  <a:pt x="375" y="80"/>
                </a:cubicBezTo>
                <a:cubicBezTo>
                  <a:pt x="375" y="80"/>
                  <a:pt x="375" y="81"/>
                  <a:pt x="375" y="81"/>
                </a:cubicBezTo>
                <a:cubicBezTo>
                  <a:pt x="370" y="81"/>
                  <a:pt x="365" y="81"/>
                  <a:pt x="361" y="82"/>
                </a:cubicBezTo>
                <a:cubicBezTo>
                  <a:pt x="370" y="82"/>
                  <a:pt x="377" y="82"/>
                  <a:pt x="385" y="83"/>
                </a:cubicBezTo>
                <a:cubicBezTo>
                  <a:pt x="380" y="83"/>
                  <a:pt x="374" y="83"/>
                  <a:pt x="370" y="83"/>
                </a:cubicBezTo>
                <a:cubicBezTo>
                  <a:pt x="372" y="84"/>
                  <a:pt x="373" y="84"/>
                  <a:pt x="374" y="85"/>
                </a:cubicBezTo>
                <a:cubicBezTo>
                  <a:pt x="374" y="86"/>
                  <a:pt x="374" y="86"/>
                  <a:pt x="373" y="86"/>
                </a:cubicBezTo>
                <a:cubicBezTo>
                  <a:pt x="376" y="86"/>
                  <a:pt x="378" y="86"/>
                  <a:pt x="379" y="87"/>
                </a:cubicBezTo>
                <a:cubicBezTo>
                  <a:pt x="378" y="87"/>
                  <a:pt x="378" y="89"/>
                  <a:pt x="376" y="89"/>
                </a:cubicBezTo>
                <a:cubicBezTo>
                  <a:pt x="376" y="88"/>
                  <a:pt x="376" y="88"/>
                  <a:pt x="375" y="88"/>
                </a:cubicBezTo>
                <a:cubicBezTo>
                  <a:pt x="371" y="86"/>
                  <a:pt x="367" y="86"/>
                  <a:pt x="364" y="86"/>
                </a:cubicBezTo>
                <a:cubicBezTo>
                  <a:pt x="360" y="86"/>
                  <a:pt x="356" y="85"/>
                  <a:pt x="353" y="87"/>
                </a:cubicBezTo>
                <a:cubicBezTo>
                  <a:pt x="356" y="89"/>
                  <a:pt x="359" y="86"/>
                  <a:pt x="362" y="88"/>
                </a:cubicBezTo>
                <a:cubicBezTo>
                  <a:pt x="353" y="88"/>
                  <a:pt x="345" y="89"/>
                  <a:pt x="335" y="87"/>
                </a:cubicBezTo>
                <a:cubicBezTo>
                  <a:pt x="332" y="89"/>
                  <a:pt x="329" y="88"/>
                  <a:pt x="325" y="88"/>
                </a:cubicBezTo>
                <a:cubicBezTo>
                  <a:pt x="323" y="88"/>
                  <a:pt x="320" y="88"/>
                  <a:pt x="318" y="87"/>
                </a:cubicBezTo>
                <a:cubicBezTo>
                  <a:pt x="318" y="87"/>
                  <a:pt x="317" y="87"/>
                  <a:pt x="317" y="88"/>
                </a:cubicBezTo>
                <a:cubicBezTo>
                  <a:pt x="313" y="86"/>
                  <a:pt x="309" y="87"/>
                  <a:pt x="304" y="85"/>
                </a:cubicBezTo>
                <a:cubicBezTo>
                  <a:pt x="306" y="85"/>
                  <a:pt x="308" y="85"/>
                  <a:pt x="310" y="85"/>
                </a:cubicBezTo>
                <a:cubicBezTo>
                  <a:pt x="310" y="85"/>
                  <a:pt x="310" y="84"/>
                  <a:pt x="310" y="84"/>
                </a:cubicBezTo>
                <a:cubicBezTo>
                  <a:pt x="313" y="83"/>
                  <a:pt x="319" y="84"/>
                  <a:pt x="320" y="83"/>
                </a:cubicBezTo>
                <a:cubicBezTo>
                  <a:pt x="321" y="85"/>
                  <a:pt x="323" y="84"/>
                  <a:pt x="324" y="84"/>
                </a:cubicBezTo>
                <a:cubicBezTo>
                  <a:pt x="324" y="84"/>
                  <a:pt x="323" y="83"/>
                  <a:pt x="323" y="83"/>
                </a:cubicBezTo>
                <a:cubicBezTo>
                  <a:pt x="324" y="83"/>
                  <a:pt x="327" y="83"/>
                  <a:pt x="327" y="82"/>
                </a:cubicBezTo>
                <a:cubicBezTo>
                  <a:pt x="322" y="83"/>
                  <a:pt x="314" y="82"/>
                  <a:pt x="307" y="82"/>
                </a:cubicBezTo>
                <a:cubicBezTo>
                  <a:pt x="305" y="82"/>
                  <a:pt x="305" y="82"/>
                  <a:pt x="305" y="82"/>
                </a:cubicBezTo>
                <a:cubicBezTo>
                  <a:pt x="304" y="82"/>
                  <a:pt x="303" y="82"/>
                  <a:pt x="301" y="82"/>
                </a:cubicBezTo>
                <a:cubicBezTo>
                  <a:pt x="299" y="83"/>
                  <a:pt x="297" y="82"/>
                  <a:pt x="294" y="82"/>
                </a:cubicBezTo>
                <a:cubicBezTo>
                  <a:pt x="291" y="82"/>
                  <a:pt x="286" y="83"/>
                  <a:pt x="284" y="81"/>
                </a:cubicBezTo>
                <a:cubicBezTo>
                  <a:pt x="293" y="81"/>
                  <a:pt x="303" y="81"/>
                  <a:pt x="311" y="79"/>
                </a:cubicBezTo>
                <a:cubicBezTo>
                  <a:pt x="310" y="77"/>
                  <a:pt x="308" y="78"/>
                  <a:pt x="306" y="77"/>
                </a:cubicBezTo>
                <a:cubicBezTo>
                  <a:pt x="315" y="77"/>
                  <a:pt x="324" y="76"/>
                  <a:pt x="333" y="77"/>
                </a:cubicBezTo>
                <a:cubicBezTo>
                  <a:pt x="333" y="76"/>
                  <a:pt x="333" y="75"/>
                  <a:pt x="334" y="75"/>
                </a:cubicBezTo>
                <a:cubicBezTo>
                  <a:pt x="335" y="76"/>
                  <a:pt x="337" y="76"/>
                  <a:pt x="339" y="76"/>
                </a:cubicBezTo>
                <a:cubicBezTo>
                  <a:pt x="338" y="75"/>
                  <a:pt x="342" y="76"/>
                  <a:pt x="340" y="74"/>
                </a:cubicBezTo>
                <a:cubicBezTo>
                  <a:pt x="339" y="75"/>
                  <a:pt x="338" y="75"/>
                  <a:pt x="337" y="74"/>
                </a:cubicBezTo>
                <a:cubicBezTo>
                  <a:pt x="339" y="73"/>
                  <a:pt x="341" y="74"/>
                  <a:pt x="342" y="73"/>
                </a:cubicBezTo>
                <a:cubicBezTo>
                  <a:pt x="341" y="72"/>
                  <a:pt x="340" y="73"/>
                  <a:pt x="339" y="72"/>
                </a:cubicBezTo>
                <a:cubicBezTo>
                  <a:pt x="347" y="71"/>
                  <a:pt x="354" y="74"/>
                  <a:pt x="361" y="72"/>
                </a:cubicBezTo>
                <a:cubicBezTo>
                  <a:pt x="363" y="72"/>
                  <a:pt x="363" y="72"/>
                  <a:pt x="363" y="72"/>
                </a:cubicBezTo>
                <a:cubicBezTo>
                  <a:pt x="363" y="72"/>
                  <a:pt x="364" y="72"/>
                  <a:pt x="364" y="71"/>
                </a:cubicBezTo>
                <a:cubicBezTo>
                  <a:pt x="363" y="71"/>
                  <a:pt x="363" y="71"/>
                  <a:pt x="362" y="71"/>
                </a:cubicBezTo>
                <a:cubicBezTo>
                  <a:pt x="363" y="70"/>
                  <a:pt x="360" y="70"/>
                  <a:pt x="361" y="69"/>
                </a:cubicBezTo>
                <a:cubicBezTo>
                  <a:pt x="362" y="69"/>
                  <a:pt x="362" y="69"/>
                  <a:pt x="364" y="69"/>
                </a:cubicBezTo>
                <a:cubicBezTo>
                  <a:pt x="364" y="70"/>
                  <a:pt x="362" y="70"/>
                  <a:pt x="363" y="71"/>
                </a:cubicBezTo>
                <a:cubicBezTo>
                  <a:pt x="363" y="70"/>
                  <a:pt x="365" y="71"/>
                  <a:pt x="365" y="70"/>
                </a:cubicBezTo>
                <a:cubicBezTo>
                  <a:pt x="365" y="70"/>
                  <a:pt x="364" y="70"/>
                  <a:pt x="364" y="70"/>
                </a:cubicBezTo>
                <a:cubicBezTo>
                  <a:pt x="365" y="68"/>
                  <a:pt x="368" y="69"/>
                  <a:pt x="368" y="70"/>
                </a:cubicBezTo>
                <a:cubicBezTo>
                  <a:pt x="367" y="71"/>
                  <a:pt x="365" y="70"/>
                  <a:pt x="364" y="72"/>
                </a:cubicBezTo>
                <a:cubicBezTo>
                  <a:pt x="366" y="71"/>
                  <a:pt x="368" y="72"/>
                  <a:pt x="369" y="71"/>
                </a:cubicBezTo>
                <a:cubicBezTo>
                  <a:pt x="369" y="71"/>
                  <a:pt x="368" y="71"/>
                  <a:pt x="368" y="71"/>
                </a:cubicBezTo>
                <a:cubicBezTo>
                  <a:pt x="369" y="70"/>
                  <a:pt x="369" y="71"/>
                  <a:pt x="370" y="70"/>
                </a:cubicBezTo>
                <a:cubicBezTo>
                  <a:pt x="370" y="70"/>
                  <a:pt x="371" y="70"/>
                  <a:pt x="371" y="70"/>
                </a:cubicBezTo>
                <a:cubicBezTo>
                  <a:pt x="371" y="71"/>
                  <a:pt x="370" y="70"/>
                  <a:pt x="370" y="71"/>
                </a:cubicBezTo>
                <a:cubicBezTo>
                  <a:pt x="371" y="71"/>
                  <a:pt x="373" y="71"/>
                  <a:pt x="374" y="71"/>
                </a:cubicBezTo>
                <a:cubicBezTo>
                  <a:pt x="372" y="72"/>
                  <a:pt x="371" y="72"/>
                  <a:pt x="370" y="71"/>
                </a:cubicBezTo>
                <a:cubicBezTo>
                  <a:pt x="369" y="72"/>
                  <a:pt x="372" y="72"/>
                  <a:pt x="374" y="73"/>
                </a:cubicBezTo>
                <a:cubicBezTo>
                  <a:pt x="365" y="73"/>
                  <a:pt x="358" y="75"/>
                  <a:pt x="349" y="74"/>
                </a:cubicBezTo>
                <a:cubicBezTo>
                  <a:pt x="349" y="75"/>
                  <a:pt x="349" y="75"/>
                  <a:pt x="349" y="76"/>
                </a:cubicBezTo>
                <a:cubicBezTo>
                  <a:pt x="350" y="76"/>
                  <a:pt x="349" y="75"/>
                  <a:pt x="350" y="75"/>
                </a:cubicBezTo>
                <a:cubicBezTo>
                  <a:pt x="354" y="75"/>
                  <a:pt x="357" y="76"/>
                  <a:pt x="361" y="76"/>
                </a:cubicBezTo>
                <a:cubicBezTo>
                  <a:pt x="366" y="79"/>
                  <a:pt x="373" y="75"/>
                  <a:pt x="378" y="78"/>
                </a:cubicBezTo>
                <a:cubicBezTo>
                  <a:pt x="373" y="78"/>
                  <a:pt x="371" y="78"/>
                  <a:pt x="367" y="79"/>
                </a:cubicBezTo>
                <a:cubicBezTo>
                  <a:pt x="367" y="80"/>
                  <a:pt x="368" y="80"/>
                  <a:pt x="368" y="80"/>
                </a:cubicBezTo>
                <a:cubicBezTo>
                  <a:pt x="370" y="79"/>
                  <a:pt x="373" y="79"/>
                  <a:pt x="375" y="80"/>
                </a:cubicBezTo>
                <a:cubicBezTo>
                  <a:pt x="385" y="79"/>
                  <a:pt x="397" y="79"/>
                  <a:pt x="407" y="79"/>
                </a:cubicBezTo>
                <a:cubicBezTo>
                  <a:pt x="408" y="78"/>
                  <a:pt x="408" y="78"/>
                  <a:pt x="409" y="77"/>
                </a:cubicBezTo>
                <a:cubicBezTo>
                  <a:pt x="413" y="78"/>
                  <a:pt x="419" y="76"/>
                  <a:pt x="423" y="77"/>
                </a:cubicBezTo>
                <a:cubicBezTo>
                  <a:pt x="423" y="75"/>
                  <a:pt x="422" y="76"/>
                  <a:pt x="422" y="75"/>
                </a:cubicBezTo>
                <a:cubicBezTo>
                  <a:pt x="424" y="75"/>
                  <a:pt x="426" y="75"/>
                  <a:pt x="428" y="74"/>
                </a:cubicBezTo>
                <a:cubicBezTo>
                  <a:pt x="426" y="73"/>
                  <a:pt x="424" y="75"/>
                  <a:pt x="422" y="73"/>
                </a:cubicBezTo>
                <a:cubicBezTo>
                  <a:pt x="427" y="73"/>
                  <a:pt x="431" y="73"/>
                  <a:pt x="434" y="72"/>
                </a:cubicBezTo>
                <a:cubicBezTo>
                  <a:pt x="430" y="70"/>
                  <a:pt x="426" y="71"/>
                  <a:pt x="421" y="71"/>
                </a:cubicBezTo>
                <a:cubicBezTo>
                  <a:pt x="421" y="69"/>
                  <a:pt x="421" y="69"/>
                  <a:pt x="421" y="69"/>
                </a:cubicBezTo>
                <a:cubicBezTo>
                  <a:pt x="419" y="70"/>
                  <a:pt x="417" y="70"/>
                  <a:pt x="416" y="69"/>
                </a:cubicBezTo>
                <a:cubicBezTo>
                  <a:pt x="418" y="68"/>
                  <a:pt x="421" y="69"/>
                  <a:pt x="424" y="68"/>
                </a:cubicBezTo>
                <a:cubicBezTo>
                  <a:pt x="424" y="68"/>
                  <a:pt x="424" y="67"/>
                  <a:pt x="424" y="67"/>
                </a:cubicBezTo>
                <a:cubicBezTo>
                  <a:pt x="422" y="69"/>
                  <a:pt x="419" y="67"/>
                  <a:pt x="416" y="67"/>
                </a:cubicBezTo>
                <a:cubicBezTo>
                  <a:pt x="417" y="65"/>
                  <a:pt x="419" y="66"/>
                  <a:pt x="421" y="66"/>
                </a:cubicBezTo>
                <a:cubicBezTo>
                  <a:pt x="423" y="66"/>
                  <a:pt x="426" y="66"/>
                  <a:pt x="426" y="65"/>
                </a:cubicBezTo>
                <a:cubicBezTo>
                  <a:pt x="426" y="65"/>
                  <a:pt x="424" y="64"/>
                  <a:pt x="423" y="64"/>
                </a:cubicBezTo>
                <a:cubicBezTo>
                  <a:pt x="424" y="64"/>
                  <a:pt x="423" y="64"/>
                  <a:pt x="423" y="63"/>
                </a:cubicBezTo>
                <a:cubicBezTo>
                  <a:pt x="417" y="63"/>
                  <a:pt x="412" y="62"/>
                  <a:pt x="407" y="60"/>
                </a:cubicBezTo>
                <a:cubicBezTo>
                  <a:pt x="408" y="60"/>
                  <a:pt x="411" y="61"/>
                  <a:pt x="410" y="60"/>
                </a:cubicBezTo>
                <a:cubicBezTo>
                  <a:pt x="411" y="60"/>
                  <a:pt x="412" y="61"/>
                  <a:pt x="412" y="61"/>
                </a:cubicBezTo>
                <a:cubicBezTo>
                  <a:pt x="412" y="60"/>
                  <a:pt x="412" y="60"/>
                  <a:pt x="411" y="60"/>
                </a:cubicBezTo>
                <a:cubicBezTo>
                  <a:pt x="413" y="60"/>
                  <a:pt x="414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5" y="58"/>
                  <a:pt x="413" y="59"/>
                  <a:pt x="413" y="57"/>
                </a:cubicBezTo>
                <a:cubicBezTo>
                  <a:pt x="416" y="57"/>
                  <a:pt x="417" y="57"/>
                  <a:pt x="419" y="56"/>
                </a:cubicBezTo>
                <a:cubicBezTo>
                  <a:pt x="417" y="55"/>
                  <a:pt x="415" y="57"/>
                  <a:pt x="414" y="55"/>
                </a:cubicBezTo>
                <a:cubicBezTo>
                  <a:pt x="416" y="55"/>
                  <a:pt x="419" y="55"/>
                  <a:pt x="421" y="54"/>
                </a:cubicBezTo>
                <a:cubicBezTo>
                  <a:pt x="420" y="53"/>
                  <a:pt x="419" y="54"/>
                  <a:pt x="417" y="54"/>
                </a:cubicBezTo>
                <a:cubicBezTo>
                  <a:pt x="417" y="53"/>
                  <a:pt x="417" y="52"/>
                  <a:pt x="416" y="52"/>
                </a:cubicBezTo>
                <a:cubicBezTo>
                  <a:pt x="410" y="51"/>
                  <a:pt x="405" y="52"/>
                  <a:pt x="400" y="51"/>
                </a:cubicBezTo>
                <a:cubicBezTo>
                  <a:pt x="402" y="51"/>
                  <a:pt x="404" y="51"/>
                  <a:pt x="406" y="51"/>
                </a:cubicBezTo>
                <a:cubicBezTo>
                  <a:pt x="407" y="50"/>
                  <a:pt x="406" y="50"/>
                  <a:pt x="406" y="49"/>
                </a:cubicBezTo>
                <a:cubicBezTo>
                  <a:pt x="411" y="51"/>
                  <a:pt x="415" y="48"/>
                  <a:pt x="420" y="48"/>
                </a:cubicBezTo>
                <a:cubicBezTo>
                  <a:pt x="418" y="47"/>
                  <a:pt x="419" y="48"/>
                  <a:pt x="418" y="47"/>
                </a:cubicBezTo>
                <a:cubicBezTo>
                  <a:pt x="417" y="47"/>
                  <a:pt x="416" y="48"/>
                  <a:pt x="415" y="48"/>
                </a:cubicBezTo>
                <a:cubicBezTo>
                  <a:pt x="413" y="46"/>
                  <a:pt x="408" y="48"/>
                  <a:pt x="407" y="45"/>
                </a:cubicBezTo>
                <a:cubicBezTo>
                  <a:pt x="408" y="46"/>
                  <a:pt x="407" y="46"/>
                  <a:pt x="407" y="45"/>
                </a:cubicBezTo>
                <a:cubicBezTo>
                  <a:pt x="409" y="46"/>
                  <a:pt x="411" y="44"/>
                  <a:pt x="412" y="45"/>
                </a:cubicBezTo>
                <a:cubicBezTo>
                  <a:pt x="413" y="44"/>
                  <a:pt x="412" y="45"/>
                  <a:pt x="411" y="44"/>
                </a:cubicBezTo>
                <a:cubicBezTo>
                  <a:pt x="412" y="42"/>
                  <a:pt x="407" y="43"/>
                  <a:pt x="406" y="42"/>
                </a:cubicBezTo>
                <a:cubicBezTo>
                  <a:pt x="409" y="41"/>
                  <a:pt x="413" y="42"/>
                  <a:pt x="417" y="42"/>
                </a:cubicBezTo>
                <a:cubicBezTo>
                  <a:pt x="418" y="41"/>
                  <a:pt x="420" y="41"/>
                  <a:pt x="420" y="40"/>
                </a:cubicBezTo>
                <a:cubicBezTo>
                  <a:pt x="416" y="40"/>
                  <a:pt x="411" y="41"/>
                  <a:pt x="407" y="39"/>
                </a:cubicBezTo>
                <a:cubicBezTo>
                  <a:pt x="411" y="38"/>
                  <a:pt x="416" y="39"/>
                  <a:pt x="419" y="37"/>
                </a:cubicBezTo>
                <a:cubicBezTo>
                  <a:pt x="411" y="36"/>
                  <a:pt x="405" y="36"/>
                  <a:pt x="398" y="36"/>
                </a:cubicBezTo>
                <a:cubicBezTo>
                  <a:pt x="398" y="36"/>
                  <a:pt x="398" y="36"/>
                  <a:pt x="398" y="35"/>
                </a:cubicBezTo>
                <a:cubicBezTo>
                  <a:pt x="400" y="35"/>
                  <a:pt x="403" y="35"/>
                  <a:pt x="405" y="34"/>
                </a:cubicBezTo>
                <a:cubicBezTo>
                  <a:pt x="404" y="34"/>
                  <a:pt x="403" y="35"/>
                  <a:pt x="403" y="33"/>
                </a:cubicBezTo>
                <a:cubicBezTo>
                  <a:pt x="406" y="33"/>
                  <a:pt x="408" y="34"/>
                  <a:pt x="411" y="33"/>
                </a:cubicBezTo>
                <a:cubicBezTo>
                  <a:pt x="410" y="32"/>
                  <a:pt x="410" y="33"/>
                  <a:pt x="409" y="32"/>
                </a:cubicBezTo>
                <a:cubicBezTo>
                  <a:pt x="409" y="32"/>
                  <a:pt x="409" y="31"/>
                  <a:pt x="409" y="31"/>
                </a:cubicBezTo>
                <a:cubicBezTo>
                  <a:pt x="406" y="29"/>
                  <a:pt x="404" y="32"/>
                  <a:pt x="402" y="30"/>
                </a:cubicBezTo>
                <a:cubicBezTo>
                  <a:pt x="403" y="29"/>
                  <a:pt x="405" y="31"/>
                  <a:pt x="405" y="29"/>
                </a:cubicBezTo>
                <a:cubicBezTo>
                  <a:pt x="402" y="28"/>
                  <a:pt x="398" y="29"/>
                  <a:pt x="396" y="28"/>
                </a:cubicBezTo>
                <a:cubicBezTo>
                  <a:pt x="396" y="28"/>
                  <a:pt x="397" y="28"/>
                  <a:pt x="397" y="27"/>
                </a:cubicBezTo>
                <a:cubicBezTo>
                  <a:pt x="394" y="27"/>
                  <a:pt x="391" y="26"/>
                  <a:pt x="389" y="28"/>
                </a:cubicBezTo>
                <a:cubicBezTo>
                  <a:pt x="387" y="26"/>
                  <a:pt x="384" y="27"/>
                  <a:pt x="382" y="27"/>
                </a:cubicBezTo>
                <a:cubicBezTo>
                  <a:pt x="384" y="28"/>
                  <a:pt x="387" y="27"/>
                  <a:pt x="388" y="28"/>
                </a:cubicBezTo>
                <a:cubicBezTo>
                  <a:pt x="387" y="29"/>
                  <a:pt x="385" y="29"/>
                  <a:pt x="383" y="29"/>
                </a:cubicBezTo>
                <a:cubicBezTo>
                  <a:pt x="384" y="30"/>
                  <a:pt x="383" y="30"/>
                  <a:pt x="383" y="31"/>
                </a:cubicBezTo>
                <a:cubicBezTo>
                  <a:pt x="384" y="31"/>
                  <a:pt x="387" y="31"/>
                  <a:pt x="387" y="33"/>
                </a:cubicBezTo>
                <a:cubicBezTo>
                  <a:pt x="386" y="33"/>
                  <a:pt x="386" y="32"/>
                  <a:pt x="385" y="32"/>
                </a:cubicBezTo>
                <a:cubicBezTo>
                  <a:pt x="384" y="33"/>
                  <a:pt x="385" y="33"/>
                  <a:pt x="385" y="34"/>
                </a:cubicBezTo>
                <a:cubicBezTo>
                  <a:pt x="386" y="34"/>
                  <a:pt x="386" y="33"/>
                  <a:pt x="387" y="34"/>
                </a:cubicBezTo>
                <a:cubicBezTo>
                  <a:pt x="390" y="34"/>
                  <a:pt x="394" y="33"/>
                  <a:pt x="395" y="34"/>
                </a:cubicBezTo>
                <a:cubicBezTo>
                  <a:pt x="393" y="35"/>
                  <a:pt x="391" y="35"/>
                  <a:pt x="389" y="36"/>
                </a:cubicBezTo>
                <a:cubicBezTo>
                  <a:pt x="390" y="36"/>
                  <a:pt x="391" y="36"/>
                  <a:pt x="390" y="37"/>
                </a:cubicBezTo>
                <a:cubicBezTo>
                  <a:pt x="389" y="37"/>
                  <a:pt x="389" y="38"/>
                  <a:pt x="387" y="38"/>
                </a:cubicBezTo>
                <a:cubicBezTo>
                  <a:pt x="387" y="37"/>
                  <a:pt x="384" y="36"/>
                  <a:pt x="383" y="38"/>
                </a:cubicBezTo>
                <a:cubicBezTo>
                  <a:pt x="384" y="38"/>
                  <a:pt x="386" y="37"/>
                  <a:pt x="386" y="39"/>
                </a:cubicBezTo>
                <a:cubicBezTo>
                  <a:pt x="384" y="39"/>
                  <a:pt x="383" y="39"/>
                  <a:pt x="381" y="38"/>
                </a:cubicBezTo>
                <a:cubicBezTo>
                  <a:pt x="379" y="39"/>
                  <a:pt x="376" y="38"/>
                  <a:pt x="373" y="38"/>
                </a:cubicBezTo>
                <a:cubicBezTo>
                  <a:pt x="374" y="38"/>
                  <a:pt x="373" y="37"/>
                  <a:pt x="373" y="37"/>
                </a:cubicBezTo>
                <a:cubicBezTo>
                  <a:pt x="372" y="37"/>
                  <a:pt x="373" y="38"/>
                  <a:pt x="373" y="38"/>
                </a:cubicBezTo>
                <a:cubicBezTo>
                  <a:pt x="372" y="38"/>
                  <a:pt x="370" y="39"/>
                  <a:pt x="370" y="38"/>
                </a:cubicBezTo>
                <a:cubicBezTo>
                  <a:pt x="371" y="38"/>
                  <a:pt x="372" y="38"/>
                  <a:pt x="372" y="37"/>
                </a:cubicBezTo>
                <a:cubicBezTo>
                  <a:pt x="366" y="37"/>
                  <a:pt x="359" y="37"/>
                  <a:pt x="353" y="37"/>
                </a:cubicBezTo>
                <a:cubicBezTo>
                  <a:pt x="350" y="37"/>
                  <a:pt x="347" y="35"/>
                  <a:pt x="346" y="36"/>
                </a:cubicBezTo>
                <a:cubicBezTo>
                  <a:pt x="346" y="36"/>
                  <a:pt x="347" y="36"/>
                  <a:pt x="347" y="37"/>
                </a:cubicBezTo>
                <a:cubicBezTo>
                  <a:pt x="347" y="38"/>
                  <a:pt x="346" y="37"/>
                  <a:pt x="345" y="38"/>
                </a:cubicBezTo>
                <a:cubicBezTo>
                  <a:pt x="345" y="38"/>
                  <a:pt x="346" y="38"/>
                  <a:pt x="346" y="38"/>
                </a:cubicBezTo>
                <a:cubicBezTo>
                  <a:pt x="344" y="38"/>
                  <a:pt x="342" y="39"/>
                  <a:pt x="340" y="38"/>
                </a:cubicBezTo>
                <a:cubicBezTo>
                  <a:pt x="340" y="37"/>
                  <a:pt x="341" y="38"/>
                  <a:pt x="341" y="37"/>
                </a:cubicBezTo>
                <a:cubicBezTo>
                  <a:pt x="339" y="37"/>
                  <a:pt x="337" y="37"/>
                  <a:pt x="335" y="37"/>
                </a:cubicBezTo>
                <a:cubicBezTo>
                  <a:pt x="336" y="38"/>
                  <a:pt x="337" y="37"/>
                  <a:pt x="337" y="39"/>
                </a:cubicBezTo>
                <a:cubicBezTo>
                  <a:pt x="335" y="38"/>
                  <a:pt x="332" y="39"/>
                  <a:pt x="331" y="38"/>
                </a:cubicBezTo>
                <a:cubicBezTo>
                  <a:pt x="331" y="38"/>
                  <a:pt x="332" y="38"/>
                  <a:pt x="333" y="38"/>
                </a:cubicBezTo>
                <a:cubicBezTo>
                  <a:pt x="329" y="37"/>
                  <a:pt x="326" y="37"/>
                  <a:pt x="325" y="37"/>
                </a:cubicBezTo>
                <a:cubicBezTo>
                  <a:pt x="316" y="39"/>
                  <a:pt x="306" y="36"/>
                  <a:pt x="297" y="38"/>
                </a:cubicBezTo>
                <a:cubicBezTo>
                  <a:pt x="299" y="39"/>
                  <a:pt x="302" y="38"/>
                  <a:pt x="303" y="40"/>
                </a:cubicBezTo>
                <a:cubicBezTo>
                  <a:pt x="306" y="39"/>
                  <a:pt x="309" y="40"/>
                  <a:pt x="312" y="40"/>
                </a:cubicBezTo>
                <a:cubicBezTo>
                  <a:pt x="312" y="40"/>
                  <a:pt x="312" y="40"/>
                  <a:pt x="312" y="41"/>
                </a:cubicBezTo>
                <a:cubicBezTo>
                  <a:pt x="308" y="41"/>
                  <a:pt x="303" y="41"/>
                  <a:pt x="300" y="43"/>
                </a:cubicBezTo>
                <a:cubicBezTo>
                  <a:pt x="305" y="43"/>
                  <a:pt x="311" y="43"/>
                  <a:pt x="317" y="42"/>
                </a:cubicBezTo>
                <a:cubicBezTo>
                  <a:pt x="319" y="44"/>
                  <a:pt x="321" y="42"/>
                  <a:pt x="324" y="42"/>
                </a:cubicBezTo>
                <a:cubicBezTo>
                  <a:pt x="324" y="42"/>
                  <a:pt x="325" y="42"/>
                  <a:pt x="326" y="43"/>
                </a:cubicBezTo>
                <a:cubicBezTo>
                  <a:pt x="331" y="43"/>
                  <a:pt x="336" y="41"/>
                  <a:pt x="341" y="43"/>
                </a:cubicBezTo>
                <a:cubicBezTo>
                  <a:pt x="342" y="42"/>
                  <a:pt x="346" y="42"/>
                  <a:pt x="347" y="43"/>
                </a:cubicBezTo>
                <a:cubicBezTo>
                  <a:pt x="340" y="44"/>
                  <a:pt x="331" y="42"/>
                  <a:pt x="326" y="45"/>
                </a:cubicBezTo>
                <a:cubicBezTo>
                  <a:pt x="326" y="45"/>
                  <a:pt x="327" y="46"/>
                  <a:pt x="327" y="46"/>
                </a:cubicBezTo>
                <a:cubicBezTo>
                  <a:pt x="324" y="46"/>
                  <a:pt x="320" y="45"/>
                  <a:pt x="319" y="48"/>
                </a:cubicBezTo>
                <a:cubicBezTo>
                  <a:pt x="319" y="46"/>
                  <a:pt x="316" y="46"/>
                  <a:pt x="316" y="47"/>
                </a:cubicBezTo>
                <a:cubicBezTo>
                  <a:pt x="316" y="48"/>
                  <a:pt x="318" y="47"/>
                  <a:pt x="319" y="48"/>
                </a:cubicBezTo>
                <a:cubicBezTo>
                  <a:pt x="318" y="48"/>
                  <a:pt x="317" y="48"/>
                  <a:pt x="317" y="48"/>
                </a:cubicBezTo>
                <a:cubicBezTo>
                  <a:pt x="318" y="49"/>
                  <a:pt x="322" y="48"/>
                  <a:pt x="320" y="50"/>
                </a:cubicBezTo>
                <a:cubicBezTo>
                  <a:pt x="321" y="50"/>
                  <a:pt x="322" y="48"/>
                  <a:pt x="323" y="49"/>
                </a:cubicBezTo>
                <a:cubicBezTo>
                  <a:pt x="322" y="49"/>
                  <a:pt x="321" y="49"/>
                  <a:pt x="321" y="50"/>
                </a:cubicBezTo>
                <a:cubicBezTo>
                  <a:pt x="323" y="50"/>
                  <a:pt x="323" y="49"/>
                  <a:pt x="325" y="50"/>
                </a:cubicBezTo>
                <a:cubicBezTo>
                  <a:pt x="326" y="49"/>
                  <a:pt x="325" y="49"/>
                  <a:pt x="326" y="49"/>
                </a:cubicBezTo>
                <a:cubicBezTo>
                  <a:pt x="329" y="48"/>
                  <a:pt x="334" y="49"/>
                  <a:pt x="338" y="48"/>
                </a:cubicBezTo>
                <a:cubicBezTo>
                  <a:pt x="339" y="49"/>
                  <a:pt x="341" y="48"/>
                  <a:pt x="342" y="47"/>
                </a:cubicBezTo>
                <a:cubicBezTo>
                  <a:pt x="341" y="46"/>
                  <a:pt x="339" y="47"/>
                  <a:pt x="337" y="46"/>
                </a:cubicBezTo>
                <a:cubicBezTo>
                  <a:pt x="339" y="45"/>
                  <a:pt x="341" y="46"/>
                  <a:pt x="341" y="46"/>
                </a:cubicBezTo>
                <a:cubicBezTo>
                  <a:pt x="342" y="45"/>
                  <a:pt x="341" y="44"/>
                  <a:pt x="342" y="44"/>
                </a:cubicBezTo>
                <a:cubicBezTo>
                  <a:pt x="343" y="45"/>
                  <a:pt x="344" y="44"/>
                  <a:pt x="346" y="44"/>
                </a:cubicBezTo>
                <a:cubicBezTo>
                  <a:pt x="350" y="47"/>
                  <a:pt x="357" y="45"/>
                  <a:pt x="360" y="48"/>
                </a:cubicBezTo>
                <a:cubicBezTo>
                  <a:pt x="357" y="49"/>
                  <a:pt x="353" y="47"/>
                  <a:pt x="350" y="49"/>
                </a:cubicBezTo>
                <a:cubicBezTo>
                  <a:pt x="354" y="49"/>
                  <a:pt x="358" y="49"/>
                  <a:pt x="360" y="48"/>
                </a:cubicBezTo>
                <a:cubicBezTo>
                  <a:pt x="361" y="50"/>
                  <a:pt x="364" y="48"/>
                  <a:pt x="366" y="50"/>
                </a:cubicBezTo>
                <a:cubicBezTo>
                  <a:pt x="364" y="50"/>
                  <a:pt x="363" y="50"/>
                  <a:pt x="362" y="51"/>
                </a:cubicBezTo>
                <a:cubicBezTo>
                  <a:pt x="368" y="57"/>
                  <a:pt x="379" y="51"/>
                  <a:pt x="388" y="54"/>
                </a:cubicBezTo>
                <a:cubicBezTo>
                  <a:pt x="387" y="54"/>
                  <a:pt x="387" y="54"/>
                  <a:pt x="386" y="54"/>
                </a:cubicBezTo>
                <a:cubicBezTo>
                  <a:pt x="386" y="55"/>
                  <a:pt x="386" y="55"/>
                  <a:pt x="385" y="55"/>
                </a:cubicBezTo>
                <a:cubicBezTo>
                  <a:pt x="381" y="57"/>
                  <a:pt x="373" y="54"/>
                  <a:pt x="369" y="57"/>
                </a:cubicBezTo>
                <a:cubicBezTo>
                  <a:pt x="373" y="57"/>
                  <a:pt x="378" y="58"/>
                  <a:pt x="383" y="57"/>
                </a:cubicBezTo>
                <a:cubicBezTo>
                  <a:pt x="385" y="57"/>
                  <a:pt x="388" y="55"/>
                  <a:pt x="391" y="58"/>
                </a:cubicBezTo>
                <a:cubicBezTo>
                  <a:pt x="388" y="58"/>
                  <a:pt x="387" y="58"/>
                  <a:pt x="385" y="58"/>
                </a:cubicBezTo>
                <a:cubicBezTo>
                  <a:pt x="387" y="60"/>
                  <a:pt x="391" y="60"/>
                  <a:pt x="394" y="61"/>
                </a:cubicBezTo>
                <a:cubicBezTo>
                  <a:pt x="388" y="61"/>
                  <a:pt x="382" y="61"/>
                  <a:pt x="378" y="61"/>
                </a:cubicBezTo>
                <a:cubicBezTo>
                  <a:pt x="379" y="62"/>
                  <a:pt x="381" y="61"/>
                  <a:pt x="381" y="62"/>
                </a:cubicBezTo>
                <a:cubicBezTo>
                  <a:pt x="381" y="63"/>
                  <a:pt x="381" y="63"/>
                  <a:pt x="381" y="64"/>
                </a:cubicBezTo>
                <a:cubicBezTo>
                  <a:pt x="375" y="64"/>
                  <a:pt x="370" y="65"/>
                  <a:pt x="365" y="63"/>
                </a:cubicBezTo>
                <a:cubicBezTo>
                  <a:pt x="366" y="63"/>
                  <a:pt x="368" y="64"/>
                  <a:pt x="369" y="63"/>
                </a:cubicBezTo>
                <a:cubicBezTo>
                  <a:pt x="369" y="63"/>
                  <a:pt x="368" y="63"/>
                  <a:pt x="368" y="62"/>
                </a:cubicBezTo>
                <a:cubicBezTo>
                  <a:pt x="370" y="62"/>
                  <a:pt x="372" y="62"/>
                  <a:pt x="373" y="61"/>
                </a:cubicBezTo>
                <a:cubicBezTo>
                  <a:pt x="358" y="60"/>
                  <a:pt x="346" y="62"/>
                  <a:pt x="331" y="61"/>
                </a:cubicBezTo>
                <a:cubicBezTo>
                  <a:pt x="330" y="63"/>
                  <a:pt x="327" y="63"/>
                  <a:pt x="325" y="64"/>
                </a:cubicBezTo>
                <a:cubicBezTo>
                  <a:pt x="327" y="65"/>
                  <a:pt x="329" y="64"/>
                  <a:pt x="332" y="64"/>
                </a:cubicBezTo>
                <a:cubicBezTo>
                  <a:pt x="332" y="65"/>
                  <a:pt x="332" y="65"/>
                  <a:pt x="332" y="65"/>
                </a:cubicBezTo>
                <a:cubicBezTo>
                  <a:pt x="334" y="66"/>
                  <a:pt x="336" y="65"/>
                  <a:pt x="338" y="65"/>
                </a:cubicBezTo>
                <a:cubicBezTo>
                  <a:pt x="337" y="66"/>
                  <a:pt x="336" y="66"/>
                  <a:pt x="336" y="67"/>
                </a:cubicBezTo>
                <a:cubicBezTo>
                  <a:pt x="336" y="67"/>
                  <a:pt x="338" y="67"/>
                  <a:pt x="337" y="68"/>
                </a:cubicBezTo>
                <a:cubicBezTo>
                  <a:pt x="332" y="68"/>
                  <a:pt x="327" y="68"/>
                  <a:pt x="322" y="68"/>
                </a:cubicBezTo>
                <a:cubicBezTo>
                  <a:pt x="322" y="68"/>
                  <a:pt x="322" y="69"/>
                  <a:pt x="321" y="69"/>
                </a:cubicBezTo>
                <a:cubicBezTo>
                  <a:pt x="317" y="69"/>
                  <a:pt x="314" y="69"/>
                  <a:pt x="311" y="71"/>
                </a:cubicBezTo>
                <a:cubicBezTo>
                  <a:pt x="310" y="71"/>
                  <a:pt x="306" y="70"/>
                  <a:pt x="306" y="71"/>
                </a:cubicBezTo>
                <a:cubicBezTo>
                  <a:pt x="308" y="71"/>
                  <a:pt x="311" y="71"/>
                  <a:pt x="313" y="72"/>
                </a:cubicBezTo>
                <a:cubicBezTo>
                  <a:pt x="314" y="71"/>
                  <a:pt x="317" y="71"/>
                  <a:pt x="318" y="72"/>
                </a:cubicBezTo>
                <a:cubicBezTo>
                  <a:pt x="318" y="72"/>
                  <a:pt x="318" y="72"/>
                  <a:pt x="318" y="72"/>
                </a:cubicBezTo>
                <a:cubicBezTo>
                  <a:pt x="318" y="73"/>
                  <a:pt x="320" y="73"/>
                  <a:pt x="320" y="73"/>
                </a:cubicBezTo>
                <a:cubicBezTo>
                  <a:pt x="318" y="76"/>
                  <a:pt x="313" y="74"/>
                  <a:pt x="309" y="74"/>
                </a:cubicBezTo>
                <a:cubicBezTo>
                  <a:pt x="307" y="74"/>
                  <a:pt x="305" y="75"/>
                  <a:pt x="304" y="75"/>
                </a:cubicBezTo>
                <a:cubicBezTo>
                  <a:pt x="303" y="75"/>
                  <a:pt x="303" y="75"/>
                  <a:pt x="303" y="76"/>
                </a:cubicBezTo>
                <a:cubicBezTo>
                  <a:pt x="299" y="75"/>
                  <a:pt x="295" y="76"/>
                  <a:pt x="291" y="74"/>
                </a:cubicBezTo>
                <a:cubicBezTo>
                  <a:pt x="290" y="74"/>
                  <a:pt x="290" y="75"/>
                  <a:pt x="289" y="75"/>
                </a:cubicBezTo>
                <a:cubicBezTo>
                  <a:pt x="289" y="75"/>
                  <a:pt x="289" y="74"/>
                  <a:pt x="289" y="74"/>
                </a:cubicBezTo>
                <a:cubicBezTo>
                  <a:pt x="282" y="74"/>
                  <a:pt x="275" y="73"/>
                  <a:pt x="269" y="74"/>
                </a:cubicBezTo>
                <a:cubicBezTo>
                  <a:pt x="270" y="73"/>
                  <a:pt x="268" y="73"/>
                  <a:pt x="268" y="73"/>
                </a:cubicBezTo>
                <a:cubicBezTo>
                  <a:pt x="270" y="72"/>
                  <a:pt x="273" y="73"/>
                  <a:pt x="274" y="71"/>
                </a:cubicBezTo>
                <a:cubicBezTo>
                  <a:pt x="275" y="72"/>
                  <a:pt x="275" y="72"/>
                  <a:pt x="276" y="72"/>
                </a:cubicBezTo>
                <a:cubicBezTo>
                  <a:pt x="278" y="72"/>
                  <a:pt x="280" y="73"/>
                  <a:pt x="281" y="73"/>
                </a:cubicBezTo>
                <a:cubicBezTo>
                  <a:pt x="282" y="73"/>
                  <a:pt x="282" y="73"/>
                  <a:pt x="283" y="73"/>
                </a:cubicBezTo>
                <a:cubicBezTo>
                  <a:pt x="285" y="73"/>
                  <a:pt x="288" y="74"/>
                  <a:pt x="290" y="73"/>
                </a:cubicBezTo>
                <a:cubicBezTo>
                  <a:pt x="289" y="72"/>
                  <a:pt x="289" y="72"/>
                  <a:pt x="289" y="72"/>
                </a:cubicBezTo>
                <a:cubicBezTo>
                  <a:pt x="292" y="72"/>
                  <a:pt x="294" y="72"/>
                  <a:pt x="296" y="71"/>
                </a:cubicBezTo>
                <a:cubicBezTo>
                  <a:pt x="295" y="70"/>
                  <a:pt x="293" y="71"/>
                  <a:pt x="292" y="70"/>
                </a:cubicBezTo>
                <a:cubicBezTo>
                  <a:pt x="294" y="69"/>
                  <a:pt x="298" y="69"/>
                  <a:pt x="300" y="68"/>
                </a:cubicBezTo>
                <a:cubicBezTo>
                  <a:pt x="298" y="67"/>
                  <a:pt x="294" y="69"/>
                  <a:pt x="293" y="68"/>
                </a:cubicBezTo>
                <a:cubicBezTo>
                  <a:pt x="296" y="68"/>
                  <a:pt x="299" y="67"/>
                  <a:pt x="302" y="67"/>
                </a:cubicBezTo>
                <a:cubicBezTo>
                  <a:pt x="294" y="66"/>
                  <a:pt x="285" y="67"/>
                  <a:pt x="278" y="66"/>
                </a:cubicBezTo>
                <a:cubicBezTo>
                  <a:pt x="279" y="66"/>
                  <a:pt x="280" y="66"/>
                  <a:pt x="281" y="66"/>
                </a:cubicBezTo>
                <a:cubicBezTo>
                  <a:pt x="284" y="67"/>
                  <a:pt x="289" y="64"/>
                  <a:pt x="292" y="65"/>
                </a:cubicBezTo>
                <a:cubicBezTo>
                  <a:pt x="294" y="65"/>
                  <a:pt x="295" y="66"/>
                  <a:pt x="297" y="64"/>
                </a:cubicBezTo>
                <a:cubicBezTo>
                  <a:pt x="291" y="64"/>
                  <a:pt x="284" y="65"/>
                  <a:pt x="278" y="64"/>
                </a:cubicBezTo>
                <a:cubicBezTo>
                  <a:pt x="276" y="64"/>
                  <a:pt x="273" y="64"/>
                  <a:pt x="271" y="63"/>
                </a:cubicBezTo>
                <a:cubicBezTo>
                  <a:pt x="274" y="64"/>
                  <a:pt x="276" y="64"/>
                  <a:pt x="277" y="62"/>
                </a:cubicBezTo>
                <a:cubicBezTo>
                  <a:pt x="278" y="64"/>
                  <a:pt x="280" y="62"/>
                  <a:pt x="281" y="63"/>
                </a:cubicBezTo>
                <a:cubicBezTo>
                  <a:pt x="281" y="63"/>
                  <a:pt x="281" y="62"/>
                  <a:pt x="281" y="62"/>
                </a:cubicBezTo>
                <a:cubicBezTo>
                  <a:pt x="282" y="62"/>
                  <a:pt x="283" y="62"/>
                  <a:pt x="284" y="61"/>
                </a:cubicBezTo>
                <a:cubicBezTo>
                  <a:pt x="283" y="61"/>
                  <a:pt x="283" y="60"/>
                  <a:pt x="282" y="60"/>
                </a:cubicBezTo>
                <a:cubicBezTo>
                  <a:pt x="282" y="60"/>
                  <a:pt x="280" y="59"/>
                  <a:pt x="280" y="60"/>
                </a:cubicBezTo>
                <a:cubicBezTo>
                  <a:pt x="280" y="61"/>
                  <a:pt x="281" y="60"/>
                  <a:pt x="281" y="60"/>
                </a:cubicBezTo>
                <a:cubicBezTo>
                  <a:pt x="279" y="63"/>
                  <a:pt x="276" y="61"/>
                  <a:pt x="273" y="61"/>
                </a:cubicBezTo>
                <a:cubicBezTo>
                  <a:pt x="272" y="61"/>
                  <a:pt x="272" y="61"/>
                  <a:pt x="272" y="61"/>
                </a:cubicBezTo>
                <a:cubicBezTo>
                  <a:pt x="268" y="62"/>
                  <a:pt x="265" y="61"/>
                  <a:pt x="261" y="61"/>
                </a:cubicBezTo>
                <a:cubicBezTo>
                  <a:pt x="260" y="61"/>
                  <a:pt x="260" y="62"/>
                  <a:pt x="259" y="62"/>
                </a:cubicBezTo>
                <a:cubicBezTo>
                  <a:pt x="258" y="61"/>
                  <a:pt x="258" y="61"/>
                  <a:pt x="258" y="61"/>
                </a:cubicBezTo>
                <a:cubicBezTo>
                  <a:pt x="257" y="61"/>
                  <a:pt x="257" y="62"/>
                  <a:pt x="256" y="62"/>
                </a:cubicBezTo>
                <a:cubicBezTo>
                  <a:pt x="254" y="62"/>
                  <a:pt x="254" y="60"/>
                  <a:pt x="254" y="61"/>
                </a:cubicBezTo>
                <a:cubicBezTo>
                  <a:pt x="253" y="61"/>
                  <a:pt x="254" y="60"/>
                  <a:pt x="254" y="60"/>
                </a:cubicBezTo>
                <a:cubicBezTo>
                  <a:pt x="252" y="59"/>
                  <a:pt x="251" y="61"/>
                  <a:pt x="249" y="59"/>
                </a:cubicBezTo>
                <a:cubicBezTo>
                  <a:pt x="251" y="59"/>
                  <a:pt x="251" y="57"/>
                  <a:pt x="252" y="57"/>
                </a:cubicBezTo>
                <a:cubicBezTo>
                  <a:pt x="247" y="56"/>
                  <a:pt x="241" y="58"/>
                  <a:pt x="237" y="57"/>
                </a:cubicBezTo>
                <a:cubicBezTo>
                  <a:pt x="240" y="54"/>
                  <a:pt x="247" y="57"/>
                  <a:pt x="251" y="54"/>
                </a:cubicBezTo>
                <a:cubicBezTo>
                  <a:pt x="248" y="55"/>
                  <a:pt x="246" y="53"/>
                  <a:pt x="243" y="54"/>
                </a:cubicBezTo>
                <a:cubicBezTo>
                  <a:pt x="243" y="53"/>
                  <a:pt x="242" y="53"/>
                  <a:pt x="242" y="52"/>
                </a:cubicBezTo>
                <a:cubicBezTo>
                  <a:pt x="241" y="53"/>
                  <a:pt x="242" y="54"/>
                  <a:pt x="240" y="54"/>
                </a:cubicBezTo>
                <a:cubicBezTo>
                  <a:pt x="240" y="53"/>
                  <a:pt x="241" y="53"/>
                  <a:pt x="241" y="52"/>
                </a:cubicBezTo>
                <a:cubicBezTo>
                  <a:pt x="239" y="52"/>
                  <a:pt x="236" y="52"/>
                  <a:pt x="235" y="52"/>
                </a:cubicBezTo>
                <a:cubicBezTo>
                  <a:pt x="238" y="51"/>
                  <a:pt x="243" y="52"/>
                  <a:pt x="246" y="50"/>
                </a:cubicBezTo>
                <a:cubicBezTo>
                  <a:pt x="244" y="49"/>
                  <a:pt x="242" y="50"/>
                  <a:pt x="240" y="49"/>
                </a:cubicBezTo>
                <a:cubicBezTo>
                  <a:pt x="244" y="48"/>
                  <a:pt x="246" y="49"/>
                  <a:pt x="249" y="50"/>
                </a:cubicBezTo>
                <a:cubicBezTo>
                  <a:pt x="248" y="50"/>
                  <a:pt x="245" y="50"/>
                  <a:pt x="246" y="51"/>
                </a:cubicBezTo>
                <a:cubicBezTo>
                  <a:pt x="248" y="52"/>
                  <a:pt x="250" y="50"/>
                  <a:pt x="251" y="52"/>
                </a:cubicBezTo>
                <a:cubicBezTo>
                  <a:pt x="252" y="51"/>
                  <a:pt x="253" y="51"/>
                  <a:pt x="254" y="52"/>
                </a:cubicBezTo>
                <a:cubicBezTo>
                  <a:pt x="254" y="52"/>
                  <a:pt x="252" y="51"/>
                  <a:pt x="252" y="53"/>
                </a:cubicBezTo>
                <a:cubicBezTo>
                  <a:pt x="253" y="54"/>
                  <a:pt x="255" y="53"/>
                  <a:pt x="256" y="54"/>
                </a:cubicBezTo>
                <a:cubicBezTo>
                  <a:pt x="254" y="54"/>
                  <a:pt x="253" y="54"/>
                  <a:pt x="252" y="55"/>
                </a:cubicBezTo>
                <a:cubicBezTo>
                  <a:pt x="255" y="56"/>
                  <a:pt x="258" y="54"/>
                  <a:pt x="261" y="55"/>
                </a:cubicBezTo>
                <a:cubicBezTo>
                  <a:pt x="265" y="58"/>
                  <a:pt x="270" y="54"/>
                  <a:pt x="274" y="57"/>
                </a:cubicBezTo>
                <a:cubicBezTo>
                  <a:pt x="276" y="56"/>
                  <a:pt x="280" y="58"/>
                  <a:pt x="282" y="56"/>
                </a:cubicBezTo>
                <a:cubicBezTo>
                  <a:pt x="282" y="56"/>
                  <a:pt x="282" y="56"/>
                  <a:pt x="283" y="56"/>
                </a:cubicBezTo>
                <a:cubicBezTo>
                  <a:pt x="283" y="56"/>
                  <a:pt x="282" y="55"/>
                  <a:pt x="283" y="55"/>
                </a:cubicBezTo>
                <a:cubicBezTo>
                  <a:pt x="288" y="55"/>
                  <a:pt x="294" y="54"/>
                  <a:pt x="298" y="54"/>
                </a:cubicBezTo>
                <a:cubicBezTo>
                  <a:pt x="295" y="53"/>
                  <a:pt x="291" y="54"/>
                  <a:pt x="288" y="52"/>
                </a:cubicBezTo>
                <a:cubicBezTo>
                  <a:pt x="289" y="52"/>
                  <a:pt x="291" y="53"/>
                  <a:pt x="291" y="52"/>
                </a:cubicBezTo>
                <a:cubicBezTo>
                  <a:pt x="289" y="51"/>
                  <a:pt x="287" y="52"/>
                  <a:pt x="285" y="51"/>
                </a:cubicBezTo>
                <a:cubicBezTo>
                  <a:pt x="285" y="50"/>
                  <a:pt x="286" y="51"/>
                  <a:pt x="286" y="50"/>
                </a:cubicBezTo>
                <a:cubicBezTo>
                  <a:pt x="284" y="49"/>
                  <a:pt x="284" y="50"/>
                  <a:pt x="280" y="48"/>
                </a:cubicBezTo>
                <a:cubicBezTo>
                  <a:pt x="281" y="48"/>
                  <a:pt x="281" y="48"/>
                  <a:pt x="282" y="48"/>
                </a:cubicBezTo>
                <a:cubicBezTo>
                  <a:pt x="275" y="48"/>
                  <a:pt x="270" y="50"/>
                  <a:pt x="264" y="50"/>
                </a:cubicBezTo>
                <a:cubicBezTo>
                  <a:pt x="265" y="50"/>
                  <a:pt x="265" y="50"/>
                  <a:pt x="265" y="50"/>
                </a:cubicBezTo>
                <a:cubicBezTo>
                  <a:pt x="264" y="50"/>
                  <a:pt x="264" y="49"/>
                  <a:pt x="263" y="48"/>
                </a:cubicBezTo>
                <a:cubicBezTo>
                  <a:pt x="264" y="48"/>
                  <a:pt x="265" y="48"/>
                  <a:pt x="267" y="48"/>
                </a:cubicBezTo>
                <a:cubicBezTo>
                  <a:pt x="264" y="46"/>
                  <a:pt x="260" y="49"/>
                  <a:pt x="258" y="47"/>
                </a:cubicBezTo>
                <a:cubicBezTo>
                  <a:pt x="259" y="46"/>
                  <a:pt x="261" y="46"/>
                  <a:pt x="261" y="47"/>
                </a:cubicBezTo>
                <a:cubicBezTo>
                  <a:pt x="262" y="46"/>
                  <a:pt x="260" y="46"/>
                  <a:pt x="261" y="46"/>
                </a:cubicBezTo>
                <a:cubicBezTo>
                  <a:pt x="263" y="46"/>
                  <a:pt x="264" y="46"/>
                  <a:pt x="266" y="45"/>
                </a:cubicBezTo>
                <a:cubicBezTo>
                  <a:pt x="265" y="44"/>
                  <a:pt x="262" y="46"/>
                  <a:pt x="260" y="44"/>
                </a:cubicBezTo>
                <a:cubicBezTo>
                  <a:pt x="264" y="43"/>
                  <a:pt x="268" y="43"/>
                  <a:pt x="273" y="43"/>
                </a:cubicBezTo>
                <a:cubicBezTo>
                  <a:pt x="269" y="41"/>
                  <a:pt x="262" y="44"/>
                  <a:pt x="260" y="41"/>
                </a:cubicBezTo>
                <a:cubicBezTo>
                  <a:pt x="263" y="42"/>
                  <a:pt x="263" y="42"/>
                  <a:pt x="263" y="42"/>
                </a:cubicBezTo>
                <a:cubicBezTo>
                  <a:pt x="263" y="40"/>
                  <a:pt x="261" y="40"/>
                  <a:pt x="260" y="40"/>
                </a:cubicBezTo>
                <a:cubicBezTo>
                  <a:pt x="258" y="40"/>
                  <a:pt x="254" y="41"/>
                  <a:pt x="252" y="41"/>
                </a:cubicBezTo>
                <a:cubicBezTo>
                  <a:pt x="255" y="42"/>
                  <a:pt x="258" y="40"/>
                  <a:pt x="260" y="42"/>
                </a:cubicBezTo>
                <a:cubicBezTo>
                  <a:pt x="256" y="41"/>
                  <a:pt x="253" y="43"/>
                  <a:pt x="250" y="42"/>
                </a:cubicBezTo>
                <a:cubicBezTo>
                  <a:pt x="250" y="41"/>
                  <a:pt x="251" y="41"/>
                  <a:pt x="250" y="41"/>
                </a:cubicBezTo>
                <a:cubicBezTo>
                  <a:pt x="249" y="41"/>
                  <a:pt x="246" y="41"/>
                  <a:pt x="245" y="40"/>
                </a:cubicBezTo>
                <a:cubicBezTo>
                  <a:pt x="247" y="40"/>
                  <a:pt x="249" y="38"/>
                  <a:pt x="253" y="38"/>
                </a:cubicBezTo>
                <a:cubicBezTo>
                  <a:pt x="254" y="38"/>
                  <a:pt x="255" y="39"/>
                  <a:pt x="255" y="39"/>
                </a:cubicBezTo>
                <a:cubicBezTo>
                  <a:pt x="255" y="39"/>
                  <a:pt x="255" y="38"/>
                  <a:pt x="255" y="38"/>
                </a:cubicBezTo>
                <a:cubicBezTo>
                  <a:pt x="257" y="39"/>
                  <a:pt x="257" y="37"/>
                  <a:pt x="258" y="38"/>
                </a:cubicBezTo>
                <a:cubicBezTo>
                  <a:pt x="262" y="38"/>
                  <a:pt x="268" y="36"/>
                  <a:pt x="271" y="38"/>
                </a:cubicBezTo>
                <a:cubicBezTo>
                  <a:pt x="272" y="38"/>
                  <a:pt x="271" y="37"/>
                  <a:pt x="272" y="37"/>
                </a:cubicBezTo>
                <a:cubicBezTo>
                  <a:pt x="276" y="37"/>
                  <a:pt x="280" y="36"/>
                  <a:pt x="283" y="36"/>
                </a:cubicBezTo>
                <a:cubicBezTo>
                  <a:pt x="282" y="34"/>
                  <a:pt x="278" y="36"/>
                  <a:pt x="277" y="35"/>
                </a:cubicBezTo>
                <a:cubicBezTo>
                  <a:pt x="277" y="34"/>
                  <a:pt x="278" y="36"/>
                  <a:pt x="278" y="35"/>
                </a:cubicBezTo>
                <a:cubicBezTo>
                  <a:pt x="277" y="34"/>
                  <a:pt x="276" y="34"/>
                  <a:pt x="276" y="35"/>
                </a:cubicBezTo>
                <a:cubicBezTo>
                  <a:pt x="275" y="35"/>
                  <a:pt x="275" y="34"/>
                  <a:pt x="273" y="34"/>
                </a:cubicBezTo>
                <a:cubicBezTo>
                  <a:pt x="271" y="36"/>
                  <a:pt x="269" y="36"/>
                  <a:pt x="266" y="36"/>
                </a:cubicBezTo>
                <a:cubicBezTo>
                  <a:pt x="259" y="35"/>
                  <a:pt x="250" y="38"/>
                  <a:pt x="242" y="36"/>
                </a:cubicBezTo>
                <a:cubicBezTo>
                  <a:pt x="244" y="36"/>
                  <a:pt x="246" y="36"/>
                  <a:pt x="248" y="35"/>
                </a:cubicBezTo>
                <a:cubicBezTo>
                  <a:pt x="250" y="36"/>
                  <a:pt x="255" y="36"/>
                  <a:pt x="258" y="35"/>
                </a:cubicBezTo>
                <a:cubicBezTo>
                  <a:pt x="255" y="34"/>
                  <a:pt x="254" y="35"/>
                  <a:pt x="252" y="35"/>
                </a:cubicBezTo>
                <a:cubicBezTo>
                  <a:pt x="248" y="34"/>
                  <a:pt x="243" y="34"/>
                  <a:pt x="239" y="35"/>
                </a:cubicBezTo>
                <a:cubicBezTo>
                  <a:pt x="237" y="35"/>
                  <a:pt x="233" y="35"/>
                  <a:pt x="231" y="35"/>
                </a:cubicBezTo>
                <a:cubicBezTo>
                  <a:pt x="230" y="35"/>
                  <a:pt x="229" y="34"/>
                  <a:pt x="227" y="34"/>
                </a:cubicBezTo>
                <a:cubicBezTo>
                  <a:pt x="223" y="33"/>
                  <a:pt x="218" y="34"/>
                  <a:pt x="214" y="34"/>
                </a:cubicBezTo>
                <a:cubicBezTo>
                  <a:pt x="210" y="34"/>
                  <a:pt x="207" y="33"/>
                  <a:pt x="203" y="33"/>
                </a:cubicBezTo>
                <a:cubicBezTo>
                  <a:pt x="202" y="33"/>
                  <a:pt x="200" y="34"/>
                  <a:pt x="199" y="32"/>
                </a:cubicBezTo>
                <a:cubicBezTo>
                  <a:pt x="201" y="32"/>
                  <a:pt x="203" y="33"/>
                  <a:pt x="204" y="31"/>
                </a:cubicBezTo>
                <a:cubicBezTo>
                  <a:pt x="196" y="30"/>
                  <a:pt x="187" y="33"/>
                  <a:pt x="180" y="29"/>
                </a:cubicBezTo>
                <a:cubicBezTo>
                  <a:pt x="182" y="30"/>
                  <a:pt x="183" y="29"/>
                  <a:pt x="184" y="29"/>
                </a:cubicBezTo>
                <a:cubicBezTo>
                  <a:pt x="185" y="29"/>
                  <a:pt x="183" y="28"/>
                  <a:pt x="184" y="28"/>
                </a:cubicBezTo>
                <a:cubicBezTo>
                  <a:pt x="186" y="28"/>
                  <a:pt x="188" y="28"/>
                  <a:pt x="188" y="27"/>
                </a:cubicBezTo>
                <a:cubicBezTo>
                  <a:pt x="188" y="28"/>
                  <a:pt x="191" y="27"/>
                  <a:pt x="191" y="28"/>
                </a:cubicBezTo>
                <a:cubicBezTo>
                  <a:pt x="190" y="29"/>
                  <a:pt x="190" y="28"/>
                  <a:pt x="188" y="28"/>
                </a:cubicBezTo>
                <a:cubicBezTo>
                  <a:pt x="192" y="28"/>
                  <a:pt x="197" y="30"/>
                  <a:pt x="201" y="29"/>
                </a:cubicBezTo>
                <a:cubicBezTo>
                  <a:pt x="199" y="28"/>
                  <a:pt x="195" y="29"/>
                  <a:pt x="193" y="28"/>
                </a:cubicBezTo>
                <a:cubicBezTo>
                  <a:pt x="194" y="27"/>
                  <a:pt x="197" y="28"/>
                  <a:pt x="198" y="27"/>
                </a:cubicBezTo>
                <a:cubicBezTo>
                  <a:pt x="196" y="27"/>
                  <a:pt x="194" y="26"/>
                  <a:pt x="191" y="26"/>
                </a:cubicBezTo>
                <a:cubicBezTo>
                  <a:pt x="188" y="26"/>
                  <a:pt x="184" y="27"/>
                  <a:pt x="183" y="25"/>
                </a:cubicBezTo>
                <a:cubicBezTo>
                  <a:pt x="184" y="25"/>
                  <a:pt x="184" y="25"/>
                  <a:pt x="185" y="25"/>
                </a:cubicBezTo>
                <a:cubicBezTo>
                  <a:pt x="184" y="24"/>
                  <a:pt x="184" y="24"/>
                  <a:pt x="185" y="23"/>
                </a:cubicBezTo>
                <a:cubicBezTo>
                  <a:pt x="185" y="24"/>
                  <a:pt x="186" y="23"/>
                  <a:pt x="186" y="24"/>
                </a:cubicBezTo>
                <a:cubicBezTo>
                  <a:pt x="187" y="23"/>
                  <a:pt x="186" y="23"/>
                  <a:pt x="186" y="23"/>
                </a:cubicBezTo>
                <a:cubicBezTo>
                  <a:pt x="191" y="25"/>
                  <a:pt x="199" y="24"/>
                  <a:pt x="206" y="25"/>
                </a:cubicBezTo>
                <a:cubicBezTo>
                  <a:pt x="205" y="26"/>
                  <a:pt x="207" y="27"/>
                  <a:pt x="207" y="28"/>
                </a:cubicBezTo>
                <a:cubicBezTo>
                  <a:pt x="210" y="28"/>
                  <a:pt x="207" y="29"/>
                  <a:pt x="210" y="29"/>
                </a:cubicBezTo>
                <a:cubicBezTo>
                  <a:pt x="212" y="27"/>
                  <a:pt x="219" y="30"/>
                  <a:pt x="220" y="27"/>
                </a:cubicBezTo>
                <a:cubicBezTo>
                  <a:pt x="219" y="26"/>
                  <a:pt x="216" y="24"/>
                  <a:pt x="214" y="25"/>
                </a:cubicBezTo>
                <a:cubicBezTo>
                  <a:pt x="215" y="25"/>
                  <a:pt x="216" y="26"/>
                  <a:pt x="216" y="27"/>
                </a:cubicBezTo>
                <a:cubicBezTo>
                  <a:pt x="215" y="27"/>
                  <a:pt x="213" y="27"/>
                  <a:pt x="212" y="26"/>
                </a:cubicBezTo>
                <a:cubicBezTo>
                  <a:pt x="212" y="25"/>
                  <a:pt x="214" y="26"/>
                  <a:pt x="213" y="25"/>
                </a:cubicBezTo>
                <a:cubicBezTo>
                  <a:pt x="213" y="25"/>
                  <a:pt x="212" y="25"/>
                  <a:pt x="212" y="24"/>
                </a:cubicBezTo>
                <a:cubicBezTo>
                  <a:pt x="213" y="24"/>
                  <a:pt x="214" y="24"/>
                  <a:pt x="214" y="25"/>
                </a:cubicBezTo>
                <a:cubicBezTo>
                  <a:pt x="215" y="23"/>
                  <a:pt x="218" y="25"/>
                  <a:pt x="220" y="25"/>
                </a:cubicBezTo>
                <a:cubicBezTo>
                  <a:pt x="220" y="24"/>
                  <a:pt x="219" y="23"/>
                  <a:pt x="220" y="23"/>
                </a:cubicBezTo>
                <a:cubicBezTo>
                  <a:pt x="221" y="26"/>
                  <a:pt x="224" y="22"/>
                  <a:pt x="225" y="24"/>
                </a:cubicBezTo>
                <a:cubicBezTo>
                  <a:pt x="224" y="24"/>
                  <a:pt x="224" y="23"/>
                  <a:pt x="223" y="24"/>
                </a:cubicBezTo>
                <a:cubicBezTo>
                  <a:pt x="226" y="25"/>
                  <a:pt x="229" y="24"/>
                  <a:pt x="231" y="24"/>
                </a:cubicBezTo>
                <a:cubicBezTo>
                  <a:pt x="231" y="23"/>
                  <a:pt x="228" y="24"/>
                  <a:pt x="228" y="23"/>
                </a:cubicBezTo>
                <a:cubicBezTo>
                  <a:pt x="229" y="23"/>
                  <a:pt x="230" y="23"/>
                  <a:pt x="230" y="23"/>
                </a:cubicBezTo>
                <a:cubicBezTo>
                  <a:pt x="224" y="21"/>
                  <a:pt x="218" y="23"/>
                  <a:pt x="213" y="22"/>
                </a:cubicBezTo>
                <a:cubicBezTo>
                  <a:pt x="211" y="22"/>
                  <a:pt x="210" y="22"/>
                  <a:pt x="209" y="22"/>
                </a:cubicBezTo>
                <a:cubicBezTo>
                  <a:pt x="208" y="22"/>
                  <a:pt x="207" y="21"/>
                  <a:pt x="206" y="21"/>
                </a:cubicBezTo>
                <a:cubicBezTo>
                  <a:pt x="204" y="21"/>
                  <a:pt x="202" y="22"/>
                  <a:pt x="200" y="22"/>
                </a:cubicBezTo>
                <a:cubicBezTo>
                  <a:pt x="197" y="21"/>
                  <a:pt x="194" y="20"/>
                  <a:pt x="190" y="21"/>
                </a:cubicBezTo>
                <a:cubicBezTo>
                  <a:pt x="191" y="19"/>
                  <a:pt x="188" y="20"/>
                  <a:pt x="187" y="19"/>
                </a:cubicBezTo>
                <a:cubicBezTo>
                  <a:pt x="189" y="18"/>
                  <a:pt x="192" y="19"/>
                  <a:pt x="194" y="19"/>
                </a:cubicBezTo>
                <a:cubicBezTo>
                  <a:pt x="195" y="18"/>
                  <a:pt x="197" y="19"/>
                  <a:pt x="198" y="19"/>
                </a:cubicBezTo>
                <a:cubicBezTo>
                  <a:pt x="198" y="19"/>
                  <a:pt x="199" y="18"/>
                  <a:pt x="200" y="18"/>
                </a:cubicBezTo>
                <a:cubicBezTo>
                  <a:pt x="205" y="21"/>
                  <a:pt x="212" y="18"/>
                  <a:pt x="218" y="21"/>
                </a:cubicBezTo>
                <a:cubicBezTo>
                  <a:pt x="218" y="21"/>
                  <a:pt x="218" y="21"/>
                  <a:pt x="218" y="21"/>
                </a:cubicBezTo>
                <a:cubicBezTo>
                  <a:pt x="219" y="20"/>
                  <a:pt x="222" y="21"/>
                  <a:pt x="223" y="20"/>
                </a:cubicBezTo>
                <a:cubicBezTo>
                  <a:pt x="222" y="20"/>
                  <a:pt x="221" y="20"/>
                  <a:pt x="220" y="20"/>
                </a:cubicBezTo>
                <a:cubicBezTo>
                  <a:pt x="221" y="19"/>
                  <a:pt x="220" y="19"/>
                  <a:pt x="220" y="18"/>
                </a:cubicBezTo>
                <a:cubicBezTo>
                  <a:pt x="222" y="18"/>
                  <a:pt x="223" y="18"/>
                  <a:pt x="224" y="18"/>
                </a:cubicBezTo>
                <a:cubicBezTo>
                  <a:pt x="224" y="17"/>
                  <a:pt x="222" y="17"/>
                  <a:pt x="223" y="17"/>
                </a:cubicBezTo>
                <a:cubicBezTo>
                  <a:pt x="224" y="17"/>
                  <a:pt x="225" y="18"/>
                  <a:pt x="226" y="18"/>
                </a:cubicBezTo>
                <a:cubicBezTo>
                  <a:pt x="226" y="18"/>
                  <a:pt x="225" y="18"/>
                  <a:pt x="225" y="19"/>
                </a:cubicBezTo>
                <a:cubicBezTo>
                  <a:pt x="227" y="20"/>
                  <a:pt x="229" y="19"/>
                  <a:pt x="231" y="20"/>
                </a:cubicBezTo>
                <a:cubicBezTo>
                  <a:pt x="230" y="20"/>
                  <a:pt x="230" y="20"/>
                  <a:pt x="230" y="21"/>
                </a:cubicBezTo>
                <a:cubicBezTo>
                  <a:pt x="231" y="22"/>
                  <a:pt x="234" y="21"/>
                  <a:pt x="234" y="22"/>
                </a:cubicBezTo>
                <a:cubicBezTo>
                  <a:pt x="235" y="22"/>
                  <a:pt x="237" y="22"/>
                  <a:pt x="237" y="21"/>
                </a:cubicBezTo>
                <a:cubicBezTo>
                  <a:pt x="236" y="20"/>
                  <a:pt x="233" y="21"/>
                  <a:pt x="232" y="20"/>
                </a:cubicBezTo>
                <a:cubicBezTo>
                  <a:pt x="233" y="19"/>
                  <a:pt x="234" y="20"/>
                  <a:pt x="235" y="20"/>
                </a:cubicBezTo>
                <a:cubicBezTo>
                  <a:pt x="236" y="19"/>
                  <a:pt x="237" y="19"/>
                  <a:pt x="237" y="19"/>
                </a:cubicBezTo>
                <a:cubicBezTo>
                  <a:pt x="244" y="19"/>
                  <a:pt x="250" y="20"/>
                  <a:pt x="256" y="19"/>
                </a:cubicBezTo>
                <a:cubicBezTo>
                  <a:pt x="265" y="19"/>
                  <a:pt x="274" y="20"/>
                  <a:pt x="284" y="18"/>
                </a:cubicBezTo>
                <a:cubicBezTo>
                  <a:pt x="286" y="19"/>
                  <a:pt x="287" y="18"/>
                  <a:pt x="288" y="19"/>
                </a:cubicBezTo>
                <a:cubicBezTo>
                  <a:pt x="287" y="17"/>
                  <a:pt x="284" y="18"/>
                  <a:pt x="283" y="17"/>
                </a:cubicBezTo>
                <a:cubicBezTo>
                  <a:pt x="284" y="16"/>
                  <a:pt x="286" y="17"/>
                  <a:pt x="287" y="16"/>
                </a:cubicBezTo>
                <a:cubicBezTo>
                  <a:pt x="286" y="15"/>
                  <a:pt x="285" y="16"/>
                  <a:pt x="285" y="15"/>
                </a:cubicBezTo>
                <a:cubicBezTo>
                  <a:pt x="286" y="15"/>
                  <a:pt x="286" y="15"/>
                  <a:pt x="287" y="15"/>
                </a:cubicBezTo>
                <a:cubicBezTo>
                  <a:pt x="287" y="16"/>
                  <a:pt x="287" y="16"/>
                  <a:pt x="287" y="16"/>
                </a:cubicBezTo>
                <a:cubicBezTo>
                  <a:pt x="290" y="16"/>
                  <a:pt x="292" y="16"/>
                  <a:pt x="294" y="15"/>
                </a:cubicBezTo>
                <a:cubicBezTo>
                  <a:pt x="292" y="14"/>
                  <a:pt x="291" y="14"/>
                  <a:pt x="291" y="15"/>
                </a:cubicBezTo>
                <a:cubicBezTo>
                  <a:pt x="291" y="15"/>
                  <a:pt x="291" y="16"/>
                  <a:pt x="291" y="16"/>
                </a:cubicBezTo>
                <a:cubicBezTo>
                  <a:pt x="291" y="15"/>
                  <a:pt x="291" y="15"/>
                  <a:pt x="290" y="14"/>
                </a:cubicBezTo>
                <a:cubicBezTo>
                  <a:pt x="286" y="13"/>
                  <a:pt x="282" y="16"/>
                  <a:pt x="279" y="14"/>
                </a:cubicBezTo>
                <a:cubicBezTo>
                  <a:pt x="281" y="14"/>
                  <a:pt x="283" y="14"/>
                  <a:pt x="285" y="13"/>
                </a:cubicBezTo>
                <a:cubicBezTo>
                  <a:pt x="279" y="11"/>
                  <a:pt x="272" y="13"/>
                  <a:pt x="266" y="11"/>
                </a:cubicBezTo>
                <a:cubicBezTo>
                  <a:pt x="275" y="12"/>
                  <a:pt x="284" y="10"/>
                  <a:pt x="293" y="12"/>
                </a:cubicBezTo>
                <a:cubicBezTo>
                  <a:pt x="292" y="13"/>
                  <a:pt x="294" y="13"/>
                  <a:pt x="294" y="13"/>
                </a:cubicBezTo>
                <a:cubicBezTo>
                  <a:pt x="294" y="12"/>
                  <a:pt x="292" y="13"/>
                  <a:pt x="293" y="12"/>
                </a:cubicBezTo>
                <a:cubicBezTo>
                  <a:pt x="295" y="12"/>
                  <a:pt x="297" y="11"/>
                  <a:pt x="298" y="12"/>
                </a:cubicBezTo>
                <a:cubicBezTo>
                  <a:pt x="302" y="12"/>
                  <a:pt x="305" y="14"/>
                  <a:pt x="309" y="12"/>
                </a:cubicBezTo>
                <a:cubicBezTo>
                  <a:pt x="305" y="11"/>
                  <a:pt x="302" y="13"/>
                  <a:pt x="299" y="11"/>
                </a:cubicBezTo>
                <a:cubicBezTo>
                  <a:pt x="304" y="10"/>
                  <a:pt x="310" y="10"/>
                  <a:pt x="315" y="9"/>
                </a:cubicBezTo>
                <a:cubicBezTo>
                  <a:pt x="316" y="11"/>
                  <a:pt x="318" y="10"/>
                  <a:pt x="318" y="9"/>
                </a:cubicBezTo>
                <a:cubicBezTo>
                  <a:pt x="320" y="11"/>
                  <a:pt x="322" y="9"/>
                  <a:pt x="325" y="10"/>
                </a:cubicBezTo>
                <a:cubicBezTo>
                  <a:pt x="325" y="11"/>
                  <a:pt x="325" y="11"/>
                  <a:pt x="325" y="12"/>
                </a:cubicBezTo>
                <a:cubicBezTo>
                  <a:pt x="324" y="12"/>
                  <a:pt x="323" y="12"/>
                  <a:pt x="322" y="12"/>
                </a:cubicBezTo>
                <a:cubicBezTo>
                  <a:pt x="325" y="12"/>
                  <a:pt x="327" y="13"/>
                  <a:pt x="328" y="11"/>
                </a:cubicBezTo>
                <a:cubicBezTo>
                  <a:pt x="330" y="13"/>
                  <a:pt x="333" y="14"/>
                  <a:pt x="335" y="14"/>
                </a:cubicBezTo>
                <a:cubicBezTo>
                  <a:pt x="334" y="14"/>
                  <a:pt x="334" y="13"/>
                  <a:pt x="334" y="13"/>
                </a:cubicBezTo>
                <a:cubicBezTo>
                  <a:pt x="336" y="13"/>
                  <a:pt x="340" y="12"/>
                  <a:pt x="342" y="13"/>
                </a:cubicBezTo>
                <a:cubicBezTo>
                  <a:pt x="341" y="13"/>
                  <a:pt x="340" y="13"/>
                  <a:pt x="340" y="14"/>
                </a:cubicBezTo>
                <a:cubicBezTo>
                  <a:pt x="348" y="15"/>
                  <a:pt x="360" y="14"/>
                  <a:pt x="368" y="16"/>
                </a:cubicBezTo>
                <a:cubicBezTo>
                  <a:pt x="363" y="16"/>
                  <a:pt x="359" y="15"/>
                  <a:pt x="354" y="17"/>
                </a:cubicBezTo>
                <a:cubicBezTo>
                  <a:pt x="356" y="17"/>
                  <a:pt x="358" y="16"/>
                  <a:pt x="360" y="17"/>
                </a:cubicBezTo>
                <a:cubicBezTo>
                  <a:pt x="365" y="15"/>
                  <a:pt x="373" y="18"/>
                  <a:pt x="378" y="16"/>
                </a:cubicBezTo>
                <a:cubicBezTo>
                  <a:pt x="379" y="17"/>
                  <a:pt x="377" y="17"/>
                  <a:pt x="378" y="17"/>
                </a:cubicBezTo>
                <a:cubicBezTo>
                  <a:pt x="379" y="17"/>
                  <a:pt x="380" y="17"/>
                  <a:pt x="381" y="17"/>
                </a:cubicBezTo>
                <a:cubicBezTo>
                  <a:pt x="380" y="16"/>
                  <a:pt x="378" y="17"/>
                  <a:pt x="378" y="16"/>
                </a:cubicBezTo>
                <a:cubicBezTo>
                  <a:pt x="380" y="15"/>
                  <a:pt x="382" y="16"/>
                  <a:pt x="384" y="16"/>
                </a:cubicBezTo>
                <a:cubicBezTo>
                  <a:pt x="387" y="17"/>
                  <a:pt x="391" y="16"/>
                  <a:pt x="393" y="16"/>
                </a:cubicBezTo>
                <a:cubicBezTo>
                  <a:pt x="397" y="16"/>
                  <a:pt x="401" y="18"/>
                  <a:pt x="405" y="16"/>
                </a:cubicBezTo>
                <a:cubicBezTo>
                  <a:pt x="405" y="15"/>
                  <a:pt x="403" y="16"/>
                  <a:pt x="403" y="15"/>
                </a:cubicBezTo>
                <a:cubicBezTo>
                  <a:pt x="405" y="15"/>
                  <a:pt x="405" y="15"/>
                  <a:pt x="406" y="16"/>
                </a:cubicBezTo>
                <a:cubicBezTo>
                  <a:pt x="406" y="16"/>
                  <a:pt x="406" y="15"/>
                  <a:pt x="406" y="15"/>
                </a:cubicBezTo>
                <a:cubicBezTo>
                  <a:pt x="411" y="15"/>
                  <a:pt x="414" y="14"/>
                  <a:pt x="418" y="13"/>
                </a:cubicBezTo>
                <a:cubicBezTo>
                  <a:pt x="415" y="11"/>
                  <a:pt x="410" y="13"/>
                  <a:pt x="407" y="11"/>
                </a:cubicBezTo>
                <a:cubicBezTo>
                  <a:pt x="410" y="12"/>
                  <a:pt x="412" y="11"/>
                  <a:pt x="414" y="11"/>
                </a:cubicBezTo>
                <a:cubicBezTo>
                  <a:pt x="410" y="11"/>
                  <a:pt x="403" y="11"/>
                  <a:pt x="398" y="11"/>
                </a:cubicBezTo>
                <a:cubicBezTo>
                  <a:pt x="399" y="11"/>
                  <a:pt x="399" y="11"/>
                  <a:pt x="399" y="12"/>
                </a:cubicBezTo>
                <a:cubicBezTo>
                  <a:pt x="399" y="13"/>
                  <a:pt x="398" y="12"/>
                  <a:pt x="398" y="13"/>
                </a:cubicBezTo>
                <a:cubicBezTo>
                  <a:pt x="399" y="13"/>
                  <a:pt x="400" y="13"/>
                  <a:pt x="401" y="13"/>
                </a:cubicBezTo>
                <a:cubicBezTo>
                  <a:pt x="400" y="14"/>
                  <a:pt x="399" y="14"/>
                  <a:pt x="398" y="15"/>
                </a:cubicBezTo>
                <a:cubicBezTo>
                  <a:pt x="393" y="14"/>
                  <a:pt x="388" y="15"/>
                  <a:pt x="383" y="14"/>
                </a:cubicBezTo>
                <a:cubicBezTo>
                  <a:pt x="383" y="14"/>
                  <a:pt x="383" y="14"/>
                  <a:pt x="383" y="14"/>
                </a:cubicBezTo>
                <a:cubicBezTo>
                  <a:pt x="383" y="14"/>
                  <a:pt x="383" y="14"/>
                  <a:pt x="383" y="14"/>
                </a:cubicBezTo>
                <a:cubicBezTo>
                  <a:pt x="384" y="14"/>
                  <a:pt x="384" y="13"/>
                  <a:pt x="385" y="13"/>
                </a:cubicBezTo>
                <a:cubicBezTo>
                  <a:pt x="386" y="12"/>
                  <a:pt x="384" y="11"/>
                  <a:pt x="385" y="11"/>
                </a:cubicBezTo>
                <a:cubicBezTo>
                  <a:pt x="386" y="12"/>
                  <a:pt x="386" y="12"/>
                  <a:pt x="387" y="12"/>
                </a:cubicBezTo>
                <a:cubicBezTo>
                  <a:pt x="388" y="11"/>
                  <a:pt x="385" y="12"/>
                  <a:pt x="386" y="11"/>
                </a:cubicBezTo>
                <a:cubicBezTo>
                  <a:pt x="389" y="11"/>
                  <a:pt x="394" y="12"/>
                  <a:pt x="397" y="11"/>
                </a:cubicBezTo>
                <a:cubicBezTo>
                  <a:pt x="393" y="10"/>
                  <a:pt x="391" y="12"/>
                  <a:pt x="388" y="9"/>
                </a:cubicBezTo>
                <a:cubicBezTo>
                  <a:pt x="394" y="9"/>
                  <a:pt x="400" y="9"/>
                  <a:pt x="407" y="9"/>
                </a:cubicBezTo>
                <a:cubicBezTo>
                  <a:pt x="407" y="9"/>
                  <a:pt x="407" y="10"/>
                  <a:pt x="408" y="10"/>
                </a:cubicBezTo>
                <a:cubicBezTo>
                  <a:pt x="411" y="10"/>
                  <a:pt x="415" y="10"/>
                  <a:pt x="418" y="9"/>
                </a:cubicBezTo>
                <a:cubicBezTo>
                  <a:pt x="417" y="9"/>
                  <a:pt x="417" y="8"/>
                  <a:pt x="417" y="7"/>
                </a:cubicBezTo>
                <a:cubicBezTo>
                  <a:pt x="416" y="8"/>
                  <a:pt x="414" y="8"/>
                  <a:pt x="413" y="7"/>
                </a:cubicBezTo>
                <a:cubicBezTo>
                  <a:pt x="412" y="8"/>
                  <a:pt x="413" y="9"/>
                  <a:pt x="413" y="9"/>
                </a:cubicBezTo>
                <a:cubicBezTo>
                  <a:pt x="412" y="9"/>
                  <a:pt x="409" y="8"/>
                  <a:pt x="409" y="8"/>
                </a:cubicBezTo>
                <a:cubicBezTo>
                  <a:pt x="410" y="8"/>
                  <a:pt x="410" y="7"/>
                  <a:pt x="410" y="7"/>
                </a:cubicBezTo>
                <a:cubicBezTo>
                  <a:pt x="408" y="6"/>
                  <a:pt x="404" y="6"/>
                  <a:pt x="403" y="5"/>
                </a:cubicBezTo>
                <a:cubicBezTo>
                  <a:pt x="405" y="5"/>
                  <a:pt x="406" y="5"/>
                  <a:pt x="408" y="4"/>
                </a:cubicBezTo>
                <a:cubicBezTo>
                  <a:pt x="406" y="4"/>
                  <a:pt x="404" y="3"/>
                  <a:pt x="403" y="3"/>
                </a:cubicBezTo>
                <a:cubicBezTo>
                  <a:pt x="404" y="3"/>
                  <a:pt x="403" y="3"/>
                  <a:pt x="403" y="2"/>
                </a:cubicBezTo>
                <a:cubicBezTo>
                  <a:pt x="407" y="2"/>
                  <a:pt x="411" y="3"/>
                  <a:pt x="415" y="1"/>
                </a:cubicBezTo>
                <a:cubicBezTo>
                  <a:pt x="407" y="1"/>
                  <a:pt x="399" y="0"/>
                  <a:pt x="392" y="2"/>
                </a:cubicBezTo>
                <a:cubicBezTo>
                  <a:pt x="395" y="4"/>
                  <a:pt x="400" y="1"/>
                  <a:pt x="403" y="4"/>
                </a:cubicBezTo>
                <a:close/>
                <a:moveTo>
                  <a:pt x="26" y="112"/>
                </a:moveTo>
                <a:cubicBezTo>
                  <a:pt x="26" y="112"/>
                  <a:pt x="29" y="112"/>
                  <a:pt x="30" y="113"/>
                </a:cubicBezTo>
                <a:cubicBezTo>
                  <a:pt x="29" y="113"/>
                  <a:pt x="28" y="113"/>
                  <a:pt x="26" y="112"/>
                </a:cubicBezTo>
                <a:close/>
                <a:moveTo>
                  <a:pt x="34" y="113"/>
                </a:moveTo>
                <a:cubicBezTo>
                  <a:pt x="33" y="113"/>
                  <a:pt x="32" y="113"/>
                  <a:pt x="31" y="113"/>
                </a:cubicBezTo>
                <a:cubicBezTo>
                  <a:pt x="31" y="112"/>
                  <a:pt x="34" y="112"/>
                  <a:pt x="34" y="113"/>
                </a:cubicBezTo>
                <a:close/>
                <a:moveTo>
                  <a:pt x="91" y="173"/>
                </a:moveTo>
                <a:cubicBezTo>
                  <a:pt x="91" y="174"/>
                  <a:pt x="90" y="174"/>
                  <a:pt x="89" y="173"/>
                </a:cubicBezTo>
                <a:cubicBezTo>
                  <a:pt x="89" y="172"/>
                  <a:pt x="90" y="173"/>
                  <a:pt x="91" y="173"/>
                </a:cubicBezTo>
                <a:close/>
                <a:moveTo>
                  <a:pt x="86" y="173"/>
                </a:moveTo>
                <a:cubicBezTo>
                  <a:pt x="86" y="172"/>
                  <a:pt x="88" y="172"/>
                  <a:pt x="88" y="173"/>
                </a:cubicBezTo>
                <a:cubicBezTo>
                  <a:pt x="88" y="174"/>
                  <a:pt x="87" y="173"/>
                  <a:pt x="86" y="173"/>
                </a:cubicBezTo>
                <a:close/>
                <a:moveTo>
                  <a:pt x="101" y="178"/>
                </a:moveTo>
                <a:cubicBezTo>
                  <a:pt x="101" y="176"/>
                  <a:pt x="104" y="176"/>
                  <a:pt x="105" y="177"/>
                </a:cubicBezTo>
                <a:cubicBezTo>
                  <a:pt x="103" y="177"/>
                  <a:pt x="103" y="178"/>
                  <a:pt x="101" y="178"/>
                </a:cubicBezTo>
                <a:close/>
                <a:moveTo>
                  <a:pt x="110" y="180"/>
                </a:moveTo>
                <a:cubicBezTo>
                  <a:pt x="111" y="179"/>
                  <a:pt x="112" y="179"/>
                  <a:pt x="114" y="179"/>
                </a:cubicBezTo>
                <a:cubicBezTo>
                  <a:pt x="113" y="180"/>
                  <a:pt x="111" y="179"/>
                  <a:pt x="110" y="180"/>
                </a:cubicBezTo>
                <a:close/>
                <a:moveTo>
                  <a:pt x="104" y="176"/>
                </a:moveTo>
                <a:cubicBezTo>
                  <a:pt x="104" y="174"/>
                  <a:pt x="106" y="175"/>
                  <a:pt x="107" y="175"/>
                </a:cubicBezTo>
                <a:cubicBezTo>
                  <a:pt x="106" y="176"/>
                  <a:pt x="105" y="176"/>
                  <a:pt x="104" y="176"/>
                </a:cubicBezTo>
                <a:close/>
                <a:moveTo>
                  <a:pt x="114" y="178"/>
                </a:moveTo>
                <a:cubicBezTo>
                  <a:pt x="115" y="177"/>
                  <a:pt x="118" y="177"/>
                  <a:pt x="120" y="178"/>
                </a:cubicBezTo>
                <a:cubicBezTo>
                  <a:pt x="119" y="178"/>
                  <a:pt x="116" y="178"/>
                  <a:pt x="114" y="178"/>
                </a:cubicBezTo>
                <a:close/>
                <a:moveTo>
                  <a:pt x="85" y="168"/>
                </a:moveTo>
                <a:cubicBezTo>
                  <a:pt x="84" y="169"/>
                  <a:pt x="81" y="169"/>
                  <a:pt x="79" y="169"/>
                </a:cubicBezTo>
                <a:cubicBezTo>
                  <a:pt x="79" y="168"/>
                  <a:pt x="79" y="168"/>
                  <a:pt x="79" y="168"/>
                </a:cubicBezTo>
                <a:cubicBezTo>
                  <a:pt x="81" y="168"/>
                  <a:pt x="83" y="167"/>
                  <a:pt x="85" y="168"/>
                </a:cubicBezTo>
                <a:close/>
                <a:moveTo>
                  <a:pt x="91" y="168"/>
                </a:moveTo>
                <a:cubicBezTo>
                  <a:pt x="91" y="169"/>
                  <a:pt x="90" y="168"/>
                  <a:pt x="89" y="168"/>
                </a:cubicBezTo>
                <a:cubicBezTo>
                  <a:pt x="90" y="167"/>
                  <a:pt x="90" y="167"/>
                  <a:pt x="91" y="168"/>
                </a:cubicBezTo>
                <a:close/>
                <a:moveTo>
                  <a:pt x="89" y="169"/>
                </a:moveTo>
                <a:cubicBezTo>
                  <a:pt x="88" y="169"/>
                  <a:pt x="87" y="168"/>
                  <a:pt x="86" y="168"/>
                </a:cubicBezTo>
                <a:cubicBezTo>
                  <a:pt x="86" y="167"/>
                  <a:pt x="88" y="168"/>
                  <a:pt x="89" y="168"/>
                </a:cubicBezTo>
                <a:cubicBezTo>
                  <a:pt x="89" y="168"/>
                  <a:pt x="88" y="168"/>
                  <a:pt x="89" y="169"/>
                </a:cubicBezTo>
                <a:close/>
                <a:moveTo>
                  <a:pt x="122" y="177"/>
                </a:moveTo>
                <a:cubicBezTo>
                  <a:pt x="120" y="177"/>
                  <a:pt x="126" y="177"/>
                  <a:pt x="128" y="177"/>
                </a:cubicBezTo>
                <a:cubicBezTo>
                  <a:pt x="127" y="178"/>
                  <a:pt x="124" y="177"/>
                  <a:pt x="122" y="177"/>
                </a:cubicBezTo>
                <a:close/>
                <a:moveTo>
                  <a:pt x="138" y="179"/>
                </a:moveTo>
                <a:cubicBezTo>
                  <a:pt x="137" y="180"/>
                  <a:pt x="136" y="179"/>
                  <a:pt x="135" y="179"/>
                </a:cubicBezTo>
                <a:cubicBezTo>
                  <a:pt x="136" y="178"/>
                  <a:pt x="137" y="178"/>
                  <a:pt x="138" y="179"/>
                </a:cubicBezTo>
                <a:close/>
                <a:moveTo>
                  <a:pt x="60" y="143"/>
                </a:moveTo>
                <a:cubicBezTo>
                  <a:pt x="60" y="143"/>
                  <a:pt x="61" y="143"/>
                  <a:pt x="62" y="143"/>
                </a:cubicBezTo>
                <a:cubicBezTo>
                  <a:pt x="62" y="145"/>
                  <a:pt x="60" y="143"/>
                  <a:pt x="60" y="143"/>
                </a:cubicBezTo>
                <a:close/>
                <a:moveTo>
                  <a:pt x="97" y="155"/>
                </a:moveTo>
                <a:cubicBezTo>
                  <a:pt x="98" y="154"/>
                  <a:pt x="100" y="154"/>
                  <a:pt x="102" y="154"/>
                </a:cubicBezTo>
                <a:cubicBezTo>
                  <a:pt x="101" y="155"/>
                  <a:pt x="99" y="155"/>
                  <a:pt x="97" y="155"/>
                </a:cubicBezTo>
                <a:close/>
                <a:moveTo>
                  <a:pt x="65" y="147"/>
                </a:moveTo>
                <a:cubicBezTo>
                  <a:pt x="63" y="148"/>
                  <a:pt x="60" y="148"/>
                  <a:pt x="58" y="148"/>
                </a:cubicBezTo>
                <a:cubicBezTo>
                  <a:pt x="60" y="147"/>
                  <a:pt x="63" y="147"/>
                  <a:pt x="65" y="147"/>
                </a:cubicBezTo>
                <a:close/>
                <a:moveTo>
                  <a:pt x="76" y="151"/>
                </a:moveTo>
                <a:cubicBezTo>
                  <a:pt x="76" y="152"/>
                  <a:pt x="75" y="151"/>
                  <a:pt x="74" y="151"/>
                </a:cubicBezTo>
                <a:cubicBezTo>
                  <a:pt x="74" y="150"/>
                  <a:pt x="75" y="150"/>
                  <a:pt x="76" y="151"/>
                </a:cubicBezTo>
                <a:close/>
                <a:moveTo>
                  <a:pt x="56" y="148"/>
                </a:moveTo>
                <a:cubicBezTo>
                  <a:pt x="56" y="147"/>
                  <a:pt x="56" y="148"/>
                  <a:pt x="57" y="147"/>
                </a:cubicBezTo>
                <a:cubicBezTo>
                  <a:pt x="57" y="147"/>
                  <a:pt x="57" y="148"/>
                  <a:pt x="58" y="148"/>
                </a:cubicBezTo>
                <a:cubicBezTo>
                  <a:pt x="58" y="149"/>
                  <a:pt x="57" y="148"/>
                  <a:pt x="56" y="148"/>
                </a:cubicBezTo>
                <a:close/>
                <a:moveTo>
                  <a:pt x="64" y="150"/>
                </a:moveTo>
                <a:cubicBezTo>
                  <a:pt x="64" y="149"/>
                  <a:pt x="67" y="150"/>
                  <a:pt x="69" y="151"/>
                </a:cubicBezTo>
                <a:cubicBezTo>
                  <a:pt x="67" y="151"/>
                  <a:pt x="65" y="151"/>
                  <a:pt x="64" y="150"/>
                </a:cubicBezTo>
                <a:close/>
                <a:moveTo>
                  <a:pt x="137" y="170"/>
                </a:moveTo>
                <a:cubicBezTo>
                  <a:pt x="137" y="170"/>
                  <a:pt x="136" y="170"/>
                  <a:pt x="135" y="170"/>
                </a:cubicBezTo>
                <a:cubicBezTo>
                  <a:pt x="135" y="169"/>
                  <a:pt x="136" y="170"/>
                  <a:pt x="137" y="170"/>
                </a:cubicBezTo>
                <a:close/>
                <a:moveTo>
                  <a:pt x="127" y="168"/>
                </a:moveTo>
                <a:cubicBezTo>
                  <a:pt x="127" y="167"/>
                  <a:pt x="130" y="167"/>
                  <a:pt x="131" y="168"/>
                </a:cubicBezTo>
                <a:cubicBezTo>
                  <a:pt x="130" y="168"/>
                  <a:pt x="128" y="168"/>
                  <a:pt x="127" y="168"/>
                </a:cubicBezTo>
                <a:close/>
                <a:moveTo>
                  <a:pt x="57" y="150"/>
                </a:moveTo>
                <a:cubicBezTo>
                  <a:pt x="59" y="149"/>
                  <a:pt x="62" y="151"/>
                  <a:pt x="64" y="151"/>
                </a:cubicBezTo>
                <a:cubicBezTo>
                  <a:pt x="62" y="152"/>
                  <a:pt x="60" y="152"/>
                  <a:pt x="57" y="150"/>
                </a:cubicBezTo>
                <a:close/>
                <a:moveTo>
                  <a:pt x="80" y="155"/>
                </a:moveTo>
                <a:cubicBezTo>
                  <a:pt x="79" y="156"/>
                  <a:pt x="77" y="155"/>
                  <a:pt x="76" y="155"/>
                </a:cubicBezTo>
                <a:cubicBezTo>
                  <a:pt x="77" y="154"/>
                  <a:pt x="78" y="155"/>
                  <a:pt x="80" y="155"/>
                </a:cubicBezTo>
                <a:close/>
                <a:moveTo>
                  <a:pt x="126" y="167"/>
                </a:moveTo>
                <a:cubicBezTo>
                  <a:pt x="125" y="168"/>
                  <a:pt x="123" y="168"/>
                  <a:pt x="120" y="167"/>
                </a:cubicBezTo>
                <a:cubicBezTo>
                  <a:pt x="122" y="166"/>
                  <a:pt x="124" y="167"/>
                  <a:pt x="126" y="167"/>
                </a:cubicBezTo>
                <a:close/>
                <a:moveTo>
                  <a:pt x="83" y="162"/>
                </a:moveTo>
                <a:cubicBezTo>
                  <a:pt x="82" y="164"/>
                  <a:pt x="79" y="163"/>
                  <a:pt x="78" y="162"/>
                </a:cubicBezTo>
                <a:cubicBezTo>
                  <a:pt x="79" y="162"/>
                  <a:pt x="82" y="162"/>
                  <a:pt x="83" y="162"/>
                </a:cubicBezTo>
                <a:close/>
                <a:moveTo>
                  <a:pt x="78" y="162"/>
                </a:moveTo>
                <a:cubicBezTo>
                  <a:pt x="75" y="161"/>
                  <a:pt x="73" y="163"/>
                  <a:pt x="71" y="161"/>
                </a:cubicBezTo>
                <a:cubicBezTo>
                  <a:pt x="72" y="159"/>
                  <a:pt x="75" y="161"/>
                  <a:pt x="77" y="160"/>
                </a:cubicBezTo>
                <a:cubicBezTo>
                  <a:pt x="77" y="160"/>
                  <a:pt x="75" y="160"/>
                  <a:pt x="75" y="159"/>
                </a:cubicBezTo>
                <a:cubicBezTo>
                  <a:pt x="76" y="159"/>
                  <a:pt x="77" y="159"/>
                  <a:pt x="78" y="160"/>
                </a:cubicBezTo>
                <a:cubicBezTo>
                  <a:pt x="77" y="160"/>
                  <a:pt x="78" y="161"/>
                  <a:pt x="78" y="162"/>
                </a:cubicBezTo>
                <a:close/>
                <a:moveTo>
                  <a:pt x="121" y="172"/>
                </a:moveTo>
                <a:cubicBezTo>
                  <a:pt x="122" y="172"/>
                  <a:pt x="123" y="172"/>
                  <a:pt x="124" y="172"/>
                </a:cubicBezTo>
                <a:cubicBezTo>
                  <a:pt x="124" y="172"/>
                  <a:pt x="122" y="173"/>
                  <a:pt x="121" y="172"/>
                </a:cubicBezTo>
                <a:close/>
                <a:moveTo>
                  <a:pt x="137" y="175"/>
                </a:moveTo>
                <a:cubicBezTo>
                  <a:pt x="137" y="176"/>
                  <a:pt x="136" y="175"/>
                  <a:pt x="135" y="175"/>
                </a:cubicBezTo>
                <a:cubicBezTo>
                  <a:pt x="135" y="175"/>
                  <a:pt x="136" y="175"/>
                  <a:pt x="137" y="175"/>
                </a:cubicBezTo>
                <a:close/>
                <a:moveTo>
                  <a:pt x="86" y="161"/>
                </a:moveTo>
                <a:cubicBezTo>
                  <a:pt x="85" y="161"/>
                  <a:pt x="84" y="162"/>
                  <a:pt x="84" y="161"/>
                </a:cubicBezTo>
                <a:cubicBezTo>
                  <a:pt x="85" y="160"/>
                  <a:pt x="86" y="161"/>
                  <a:pt x="86" y="161"/>
                </a:cubicBezTo>
                <a:close/>
                <a:moveTo>
                  <a:pt x="76" y="157"/>
                </a:moveTo>
                <a:cubicBezTo>
                  <a:pt x="75" y="158"/>
                  <a:pt x="74" y="158"/>
                  <a:pt x="73" y="158"/>
                </a:cubicBezTo>
                <a:cubicBezTo>
                  <a:pt x="73" y="157"/>
                  <a:pt x="73" y="157"/>
                  <a:pt x="73" y="157"/>
                </a:cubicBezTo>
                <a:lnTo>
                  <a:pt x="76" y="157"/>
                </a:lnTo>
                <a:close/>
                <a:moveTo>
                  <a:pt x="115" y="168"/>
                </a:moveTo>
                <a:cubicBezTo>
                  <a:pt x="115" y="167"/>
                  <a:pt x="117" y="168"/>
                  <a:pt x="117" y="167"/>
                </a:cubicBezTo>
                <a:cubicBezTo>
                  <a:pt x="118" y="168"/>
                  <a:pt x="116" y="168"/>
                  <a:pt x="115" y="168"/>
                </a:cubicBezTo>
                <a:close/>
                <a:moveTo>
                  <a:pt x="144" y="171"/>
                </a:moveTo>
                <a:cubicBezTo>
                  <a:pt x="143" y="172"/>
                  <a:pt x="142" y="171"/>
                  <a:pt x="140" y="171"/>
                </a:cubicBezTo>
                <a:cubicBezTo>
                  <a:pt x="139" y="172"/>
                  <a:pt x="141" y="171"/>
                  <a:pt x="140" y="172"/>
                </a:cubicBezTo>
                <a:cubicBezTo>
                  <a:pt x="139" y="173"/>
                  <a:pt x="137" y="170"/>
                  <a:pt x="136" y="173"/>
                </a:cubicBezTo>
                <a:cubicBezTo>
                  <a:pt x="135" y="172"/>
                  <a:pt x="134" y="172"/>
                  <a:pt x="134" y="172"/>
                </a:cubicBezTo>
                <a:cubicBezTo>
                  <a:pt x="135" y="171"/>
                  <a:pt x="137" y="171"/>
                  <a:pt x="139" y="171"/>
                </a:cubicBezTo>
                <a:cubicBezTo>
                  <a:pt x="140" y="170"/>
                  <a:pt x="140" y="170"/>
                  <a:pt x="140" y="170"/>
                </a:cubicBezTo>
                <a:cubicBezTo>
                  <a:pt x="141" y="170"/>
                  <a:pt x="142" y="171"/>
                  <a:pt x="144" y="171"/>
                </a:cubicBezTo>
                <a:close/>
                <a:moveTo>
                  <a:pt x="84" y="155"/>
                </a:moveTo>
                <a:cubicBezTo>
                  <a:pt x="84" y="155"/>
                  <a:pt x="85" y="155"/>
                  <a:pt x="86" y="155"/>
                </a:cubicBezTo>
                <a:cubicBezTo>
                  <a:pt x="86" y="156"/>
                  <a:pt x="85" y="155"/>
                  <a:pt x="84" y="155"/>
                </a:cubicBezTo>
                <a:close/>
                <a:moveTo>
                  <a:pt x="138" y="169"/>
                </a:moveTo>
                <a:cubicBezTo>
                  <a:pt x="137" y="168"/>
                  <a:pt x="137" y="168"/>
                  <a:pt x="136" y="168"/>
                </a:cubicBezTo>
                <a:cubicBezTo>
                  <a:pt x="136" y="167"/>
                  <a:pt x="138" y="168"/>
                  <a:pt x="138" y="169"/>
                </a:cubicBezTo>
                <a:close/>
                <a:moveTo>
                  <a:pt x="87" y="155"/>
                </a:moveTo>
                <a:cubicBezTo>
                  <a:pt x="88" y="154"/>
                  <a:pt x="89" y="154"/>
                  <a:pt x="90" y="155"/>
                </a:cubicBezTo>
                <a:cubicBezTo>
                  <a:pt x="90" y="155"/>
                  <a:pt x="88" y="155"/>
                  <a:pt x="87" y="155"/>
                </a:cubicBezTo>
                <a:close/>
                <a:moveTo>
                  <a:pt x="147" y="170"/>
                </a:moveTo>
                <a:cubicBezTo>
                  <a:pt x="147" y="169"/>
                  <a:pt x="148" y="169"/>
                  <a:pt x="149" y="170"/>
                </a:cubicBezTo>
                <a:cubicBezTo>
                  <a:pt x="149" y="171"/>
                  <a:pt x="148" y="170"/>
                  <a:pt x="147" y="170"/>
                </a:cubicBezTo>
                <a:close/>
                <a:moveTo>
                  <a:pt x="139" y="167"/>
                </a:moveTo>
                <a:cubicBezTo>
                  <a:pt x="139" y="166"/>
                  <a:pt x="141" y="167"/>
                  <a:pt x="142" y="167"/>
                </a:cubicBezTo>
                <a:cubicBezTo>
                  <a:pt x="142" y="168"/>
                  <a:pt x="140" y="167"/>
                  <a:pt x="139" y="167"/>
                </a:cubicBezTo>
                <a:close/>
                <a:moveTo>
                  <a:pt x="151" y="167"/>
                </a:moveTo>
                <a:cubicBezTo>
                  <a:pt x="150" y="167"/>
                  <a:pt x="148" y="168"/>
                  <a:pt x="148" y="167"/>
                </a:cubicBezTo>
                <a:cubicBezTo>
                  <a:pt x="148" y="167"/>
                  <a:pt x="148" y="168"/>
                  <a:pt x="148" y="168"/>
                </a:cubicBezTo>
                <a:cubicBezTo>
                  <a:pt x="146" y="169"/>
                  <a:pt x="145" y="168"/>
                  <a:pt x="142" y="167"/>
                </a:cubicBezTo>
                <a:cubicBezTo>
                  <a:pt x="143" y="166"/>
                  <a:pt x="146" y="166"/>
                  <a:pt x="145" y="166"/>
                </a:cubicBezTo>
                <a:cubicBezTo>
                  <a:pt x="146" y="166"/>
                  <a:pt x="146" y="166"/>
                  <a:pt x="146" y="166"/>
                </a:cubicBezTo>
                <a:cubicBezTo>
                  <a:pt x="148" y="166"/>
                  <a:pt x="150" y="166"/>
                  <a:pt x="151" y="167"/>
                </a:cubicBezTo>
                <a:close/>
                <a:moveTo>
                  <a:pt x="49" y="133"/>
                </a:moveTo>
                <a:cubicBezTo>
                  <a:pt x="47" y="132"/>
                  <a:pt x="46" y="133"/>
                  <a:pt x="45" y="132"/>
                </a:cubicBezTo>
                <a:cubicBezTo>
                  <a:pt x="46" y="131"/>
                  <a:pt x="50" y="132"/>
                  <a:pt x="51" y="134"/>
                </a:cubicBezTo>
                <a:cubicBezTo>
                  <a:pt x="49" y="133"/>
                  <a:pt x="51" y="135"/>
                  <a:pt x="48" y="134"/>
                </a:cubicBezTo>
                <a:cubicBezTo>
                  <a:pt x="49" y="134"/>
                  <a:pt x="49" y="134"/>
                  <a:pt x="49" y="133"/>
                </a:cubicBezTo>
                <a:close/>
                <a:moveTo>
                  <a:pt x="151" y="165"/>
                </a:moveTo>
                <a:cubicBezTo>
                  <a:pt x="151" y="166"/>
                  <a:pt x="149" y="165"/>
                  <a:pt x="148" y="165"/>
                </a:cubicBezTo>
                <a:cubicBezTo>
                  <a:pt x="149" y="164"/>
                  <a:pt x="151" y="165"/>
                  <a:pt x="151" y="165"/>
                </a:cubicBezTo>
                <a:close/>
                <a:moveTo>
                  <a:pt x="68" y="141"/>
                </a:moveTo>
                <a:cubicBezTo>
                  <a:pt x="68" y="141"/>
                  <a:pt x="70" y="142"/>
                  <a:pt x="71" y="141"/>
                </a:cubicBezTo>
                <a:cubicBezTo>
                  <a:pt x="70" y="142"/>
                  <a:pt x="69" y="141"/>
                  <a:pt x="68" y="141"/>
                </a:cubicBezTo>
                <a:close/>
                <a:moveTo>
                  <a:pt x="58" y="139"/>
                </a:moveTo>
                <a:cubicBezTo>
                  <a:pt x="56" y="138"/>
                  <a:pt x="56" y="138"/>
                  <a:pt x="56" y="138"/>
                </a:cubicBezTo>
                <a:cubicBezTo>
                  <a:pt x="56" y="138"/>
                  <a:pt x="58" y="137"/>
                  <a:pt x="58" y="139"/>
                </a:cubicBezTo>
                <a:close/>
                <a:moveTo>
                  <a:pt x="55" y="137"/>
                </a:moveTo>
                <a:cubicBezTo>
                  <a:pt x="55" y="138"/>
                  <a:pt x="55" y="138"/>
                  <a:pt x="55" y="138"/>
                </a:cubicBezTo>
                <a:cubicBezTo>
                  <a:pt x="54" y="138"/>
                  <a:pt x="54" y="139"/>
                  <a:pt x="53" y="138"/>
                </a:cubicBezTo>
                <a:cubicBezTo>
                  <a:pt x="54" y="137"/>
                  <a:pt x="53" y="137"/>
                  <a:pt x="53" y="137"/>
                </a:cubicBezTo>
                <a:cubicBezTo>
                  <a:pt x="54" y="136"/>
                  <a:pt x="56" y="136"/>
                  <a:pt x="58" y="137"/>
                </a:cubicBezTo>
                <a:cubicBezTo>
                  <a:pt x="58" y="137"/>
                  <a:pt x="56" y="136"/>
                  <a:pt x="55" y="137"/>
                </a:cubicBezTo>
                <a:close/>
                <a:moveTo>
                  <a:pt x="62" y="137"/>
                </a:moveTo>
                <a:cubicBezTo>
                  <a:pt x="61" y="137"/>
                  <a:pt x="60" y="137"/>
                  <a:pt x="59" y="137"/>
                </a:cubicBezTo>
                <a:cubicBezTo>
                  <a:pt x="60" y="136"/>
                  <a:pt x="61" y="136"/>
                  <a:pt x="62" y="137"/>
                </a:cubicBezTo>
                <a:close/>
                <a:moveTo>
                  <a:pt x="52" y="134"/>
                </a:moveTo>
                <a:cubicBezTo>
                  <a:pt x="52" y="133"/>
                  <a:pt x="55" y="133"/>
                  <a:pt x="57" y="134"/>
                </a:cubicBezTo>
                <a:cubicBezTo>
                  <a:pt x="56" y="135"/>
                  <a:pt x="54" y="134"/>
                  <a:pt x="52" y="134"/>
                </a:cubicBezTo>
                <a:close/>
                <a:moveTo>
                  <a:pt x="86" y="142"/>
                </a:moveTo>
                <a:cubicBezTo>
                  <a:pt x="88" y="142"/>
                  <a:pt x="89" y="141"/>
                  <a:pt x="91" y="142"/>
                </a:cubicBezTo>
                <a:cubicBezTo>
                  <a:pt x="90" y="142"/>
                  <a:pt x="88" y="143"/>
                  <a:pt x="86" y="142"/>
                </a:cubicBezTo>
                <a:close/>
                <a:moveTo>
                  <a:pt x="61" y="130"/>
                </a:moveTo>
                <a:cubicBezTo>
                  <a:pt x="60" y="131"/>
                  <a:pt x="59" y="130"/>
                  <a:pt x="58" y="130"/>
                </a:cubicBezTo>
                <a:cubicBezTo>
                  <a:pt x="59" y="130"/>
                  <a:pt x="59" y="129"/>
                  <a:pt x="61" y="130"/>
                </a:cubicBezTo>
                <a:close/>
                <a:moveTo>
                  <a:pt x="44" y="125"/>
                </a:moveTo>
                <a:cubicBezTo>
                  <a:pt x="45" y="124"/>
                  <a:pt x="46" y="124"/>
                  <a:pt x="47" y="124"/>
                </a:cubicBezTo>
                <a:cubicBezTo>
                  <a:pt x="46" y="125"/>
                  <a:pt x="44" y="125"/>
                  <a:pt x="44" y="125"/>
                </a:cubicBezTo>
                <a:close/>
                <a:moveTo>
                  <a:pt x="216" y="147"/>
                </a:moveTo>
                <a:cubicBezTo>
                  <a:pt x="214" y="148"/>
                  <a:pt x="210" y="147"/>
                  <a:pt x="207" y="147"/>
                </a:cubicBezTo>
                <a:cubicBezTo>
                  <a:pt x="210" y="146"/>
                  <a:pt x="213" y="147"/>
                  <a:pt x="216" y="147"/>
                </a:cubicBezTo>
                <a:close/>
                <a:moveTo>
                  <a:pt x="43" y="117"/>
                </a:moveTo>
                <a:cubicBezTo>
                  <a:pt x="42" y="116"/>
                  <a:pt x="45" y="116"/>
                  <a:pt x="46" y="117"/>
                </a:cubicBezTo>
                <a:cubicBezTo>
                  <a:pt x="46" y="118"/>
                  <a:pt x="44" y="117"/>
                  <a:pt x="43" y="117"/>
                </a:cubicBezTo>
                <a:close/>
                <a:moveTo>
                  <a:pt x="50" y="117"/>
                </a:moveTo>
                <a:cubicBezTo>
                  <a:pt x="49" y="118"/>
                  <a:pt x="48" y="117"/>
                  <a:pt x="47" y="117"/>
                </a:cubicBezTo>
                <a:cubicBezTo>
                  <a:pt x="48" y="117"/>
                  <a:pt x="49" y="117"/>
                  <a:pt x="50" y="117"/>
                </a:cubicBezTo>
                <a:close/>
                <a:moveTo>
                  <a:pt x="136" y="142"/>
                </a:moveTo>
                <a:cubicBezTo>
                  <a:pt x="140" y="144"/>
                  <a:pt x="142" y="142"/>
                  <a:pt x="145" y="143"/>
                </a:cubicBezTo>
                <a:cubicBezTo>
                  <a:pt x="142" y="144"/>
                  <a:pt x="139" y="144"/>
                  <a:pt x="136" y="143"/>
                </a:cubicBezTo>
                <a:cubicBezTo>
                  <a:pt x="137" y="143"/>
                  <a:pt x="136" y="143"/>
                  <a:pt x="136" y="142"/>
                </a:cubicBezTo>
                <a:close/>
                <a:moveTo>
                  <a:pt x="178" y="157"/>
                </a:moveTo>
                <a:cubicBezTo>
                  <a:pt x="179" y="156"/>
                  <a:pt x="182" y="157"/>
                  <a:pt x="182" y="157"/>
                </a:cubicBezTo>
                <a:cubicBezTo>
                  <a:pt x="183" y="158"/>
                  <a:pt x="179" y="157"/>
                  <a:pt x="178" y="157"/>
                </a:cubicBezTo>
                <a:close/>
                <a:moveTo>
                  <a:pt x="190" y="160"/>
                </a:moveTo>
                <a:cubicBezTo>
                  <a:pt x="189" y="159"/>
                  <a:pt x="189" y="159"/>
                  <a:pt x="189" y="159"/>
                </a:cubicBezTo>
                <a:cubicBezTo>
                  <a:pt x="189" y="158"/>
                  <a:pt x="191" y="159"/>
                  <a:pt x="190" y="160"/>
                </a:cubicBezTo>
                <a:close/>
                <a:moveTo>
                  <a:pt x="174" y="157"/>
                </a:moveTo>
                <a:cubicBezTo>
                  <a:pt x="174" y="156"/>
                  <a:pt x="176" y="156"/>
                  <a:pt x="178" y="157"/>
                </a:cubicBezTo>
                <a:cubicBezTo>
                  <a:pt x="177" y="158"/>
                  <a:pt x="175" y="158"/>
                  <a:pt x="174" y="157"/>
                </a:cubicBezTo>
                <a:close/>
                <a:moveTo>
                  <a:pt x="125" y="143"/>
                </a:moveTo>
                <a:cubicBezTo>
                  <a:pt x="129" y="144"/>
                  <a:pt x="131" y="143"/>
                  <a:pt x="135" y="143"/>
                </a:cubicBezTo>
                <a:cubicBezTo>
                  <a:pt x="133" y="145"/>
                  <a:pt x="128" y="144"/>
                  <a:pt x="125" y="143"/>
                </a:cubicBezTo>
                <a:close/>
                <a:moveTo>
                  <a:pt x="68" y="124"/>
                </a:moveTo>
                <a:cubicBezTo>
                  <a:pt x="67" y="125"/>
                  <a:pt x="65" y="124"/>
                  <a:pt x="64" y="124"/>
                </a:cubicBezTo>
                <a:cubicBezTo>
                  <a:pt x="65" y="124"/>
                  <a:pt x="66" y="124"/>
                  <a:pt x="68" y="124"/>
                </a:cubicBezTo>
                <a:close/>
                <a:moveTo>
                  <a:pt x="48" y="124"/>
                </a:moveTo>
                <a:cubicBezTo>
                  <a:pt x="48" y="124"/>
                  <a:pt x="47" y="124"/>
                  <a:pt x="46" y="123"/>
                </a:cubicBezTo>
                <a:cubicBezTo>
                  <a:pt x="48" y="122"/>
                  <a:pt x="50" y="124"/>
                  <a:pt x="52" y="123"/>
                </a:cubicBezTo>
                <a:cubicBezTo>
                  <a:pt x="52" y="123"/>
                  <a:pt x="53" y="124"/>
                  <a:pt x="53" y="124"/>
                </a:cubicBezTo>
                <a:cubicBezTo>
                  <a:pt x="52" y="126"/>
                  <a:pt x="50" y="123"/>
                  <a:pt x="48" y="124"/>
                </a:cubicBezTo>
                <a:close/>
                <a:moveTo>
                  <a:pt x="203" y="162"/>
                </a:moveTo>
                <a:cubicBezTo>
                  <a:pt x="203" y="163"/>
                  <a:pt x="203" y="163"/>
                  <a:pt x="203" y="163"/>
                </a:cubicBezTo>
                <a:cubicBezTo>
                  <a:pt x="201" y="163"/>
                  <a:pt x="199" y="164"/>
                  <a:pt x="195" y="163"/>
                </a:cubicBezTo>
                <a:cubicBezTo>
                  <a:pt x="198" y="162"/>
                  <a:pt x="201" y="163"/>
                  <a:pt x="203" y="162"/>
                </a:cubicBezTo>
                <a:cubicBezTo>
                  <a:pt x="204" y="162"/>
                  <a:pt x="203" y="163"/>
                  <a:pt x="203" y="162"/>
                </a:cubicBezTo>
                <a:close/>
                <a:moveTo>
                  <a:pt x="184" y="157"/>
                </a:moveTo>
                <a:cubicBezTo>
                  <a:pt x="184" y="157"/>
                  <a:pt x="185" y="156"/>
                  <a:pt x="186" y="157"/>
                </a:cubicBezTo>
                <a:cubicBezTo>
                  <a:pt x="184" y="157"/>
                  <a:pt x="187" y="158"/>
                  <a:pt x="184" y="157"/>
                </a:cubicBezTo>
                <a:close/>
                <a:moveTo>
                  <a:pt x="187" y="157"/>
                </a:moveTo>
                <a:cubicBezTo>
                  <a:pt x="193" y="157"/>
                  <a:pt x="197" y="157"/>
                  <a:pt x="203" y="157"/>
                </a:cubicBezTo>
                <a:cubicBezTo>
                  <a:pt x="198" y="158"/>
                  <a:pt x="192" y="158"/>
                  <a:pt x="187" y="157"/>
                </a:cubicBezTo>
                <a:close/>
                <a:moveTo>
                  <a:pt x="182" y="155"/>
                </a:moveTo>
                <a:cubicBezTo>
                  <a:pt x="179" y="155"/>
                  <a:pt x="179" y="155"/>
                  <a:pt x="179" y="155"/>
                </a:cubicBezTo>
                <a:cubicBezTo>
                  <a:pt x="184" y="154"/>
                  <a:pt x="191" y="155"/>
                  <a:pt x="196" y="154"/>
                </a:cubicBezTo>
                <a:cubicBezTo>
                  <a:pt x="196" y="154"/>
                  <a:pt x="196" y="155"/>
                  <a:pt x="197" y="155"/>
                </a:cubicBezTo>
                <a:cubicBezTo>
                  <a:pt x="192" y="155"/>
                  <a:pt x="186" y="154"/>
                  <a:pt x="182" y="155"/>
                </a:cubicBezTo>
                <a:close/>
                <a:moveTo>
                  <a:pt x="197" y="153"/>
                </a:moveTo>
                <a:cubicBezTo>
                  <a:pt x="196" y="154"/>
                  <a:pt x="195" y="153"/>
                  <a:pt x="195" y="153"/>
                </a:cubicBezTo>
                <a:cubicBezTo>
                  <a:pt x="195" y="152"/>
                  <a:pt x="196" y="154"/>
                  <a:pt x="197" y="153"/>
                </a:cubicBezTo>
                <a:close/>
                <a:moveTo>
                  <a:pt x="187" y="153"/>
                </a:moveTo>
                <a:cubicBezTo>
                  <a:pt x="189" y="152"/>
                  <a:pt x="191" y="153"/>
                  <a:pt x="193" y="153"/>
                </a:cubicBezTo>
                <a:cubicBezTo>
                  <a:pt x="192" y="154"/>
                  <a:pt x="189" y="154"/>
                  <a:pt x="187" y="153"/>
                </a:cubicBezTo>
                <a:close/>
                <a:moveTo>
                  <a:pt x="217" y="160"/>
                </a:moveTo>
                <a:cubicBezTo>
                  <a:pt x="218" y="159"/>
                  <a:pt x="219" y="160"/>
                  <a:pt x="220" y="160"/>
                </a:cubicBezTo>
                <a:cubicBezTo>
                  <a:pt x="220" y="161"/>
                  <a:pt x="218" y="160"/>
                  <a:pt x="217" y="160"/>
                </a:cubicBezTo>
                <a:close/>
                <a:moveTo>
                  <a:pt x="203" y="155"/>
                </a:moveTo>
                <a:cubicBezTo>
                  <a:pt x="202" y="156"/>
                  <a:pt x="199" y="155"/>
                  <a:pt x="197" y="155"/>
                </a:cubicBezTo>
                <a:cubicBezTo>
                  <a:pt x="197" y="154"/>
                  <a:pt x="200" y="155"/>
                  <a:pt x="199" y="154"/>
                </a:cubicBezTo>
                <a:cubicBezTo>
                  <a:pt x="199" y="153"/>
                  <a:pt x="201" y="155"/>
                  <a:pt x="203" y="155"/>
                </a:cubicBezTo>
                <a:close/>
                <a:moveTo>
                  <a:pt x="190" y="149"/>
                </a:moveTo>
                <a:cubicBezTo>
                  <a:pt x="191" y="149"/>
                  <a:pt x="193" y="149"/>
                  <a:pt x="194" y="149"/>
                </a:cubicBezTo>
                <a:cubicBezTo>
                  <a:pt x="193" y="151"/>
                  <a:pt x="191" y="149"/>
                  <a:pt x="190" y="149"/>
                </a:cubicBezTo>
                <a:close/>
                <a:moveTo>
                  <a:pt x="203" y="152"/>
                </a:moveTo>
                <a:cubicBezTo>
                  <a:pt x="203" y="151"/>
                  <a:pt x="202" y="152"/>
                  <a:pt x="201" y="151"/>
                </a:cubicBezTo>
                <a:cubicBezTo>
                  <a:pt x="201" y="151"/>
                  <a:pt x="203" y="151"/>
                  <a:pt x="204" y="151"/>
                </a:cubicBezTo>
                <a:cubicBezTo>
                  <a:pt x="204" y="152"/>
                  <a:pt x="205" y="152"/>
                  <a:pt x="205" y="153"/>
                </a:cubicBezTo>
                <a:cubicBezTo>
                  <a:pt x="203" y="153"/>
                  <a:pt x="203" y="154"/>
                  <a:pt x="202" y="153"/>
                </a:cubicBezTo>
                <a:cubicBezTo>
                  <a:pt x="202" y="152"/>
                  <a:pt x="203" y="152"/>
                  <a:pt x="203" y="152"/>
                </a:cubicBezTo>
                <a:close/>
                <a:moveTo>
                  <a:pt x="196" y="151"/>
                </a:moveTo>
                <a:cubicBezTo>
                  <a:pt x="193" y="153"/>
                  <a:pt x="187" y="150"/>
                  <a:pt x="184" y="152"/>
                </a:cubicBezTo>
                <a:cubicBezTo>
                  <a:pt x="184" y="151"/>
                  <a:pt x="183" y="151"/>
                  <a:pt x="181" y="151"/>
                </a:cubicBezTo>
                <a:cubicBezTo>
                  <a:pt x="185" y="150"/>
                  <a:pt x="191" y="150"/>
                  <a:pt x="196" y="151"/>
                </a:cubicBezTo>
                <a:close/>
                <a:moveTo>
                  <a:pt x="180" y="149"/>
                </a:moveTo>
                <a:cubicBezTo>
                  <a:pt x="181" y="149"/>
                  <a:pt x="182" y="149"/>
                  <a:pt x="183" y="149"/>
                </a:cubicBezTo>
                <a:cubicBezTo>
                  <a:pt x="182" y="150"/>
                  <a:pt x="181" y="150"/>
                  <a:pt x="180" y="149"/>
                </a:cubicBezTo>
                <a:close/>
                <a:moveTo>
                  <a:pt x="177" y="150"/>
                </a:moveTo>
                <a:cubicBezTo>
                  <a:pt x="179" y="149"/>
                  <a:pt x="179" y="150"/>
                  <a:pt x="180" y="150"/>
                </a:cubicBezTo>
                <a:cubicBezTo>
                  <a:pt x="181" y="153"/>
                  <a:pt x="185" y="152"/>
                  <a:pt x="187" y="153"/>
                </a:cubicBezTo>
                <a:cubicBezTo>
                  <a:pt x="185" y="154"/>
                  <a:pt x="183" y="153"/>
                  <a:pt x="181" y="153"/>
                </a:cubicBezTo>
                <a:cubicBezTo>
                  <a:pt x="179" y="154"/>
                  <a:pt x="176" y="153"/>
                  <a:pt x="173" y="153"/>
                </a:cubicBezTo>
                <a:cubicBezTo>
                  <a:pt x="174" y="152"/>
                  <a:pt x="176" y="153"/>
                  <a:pt x="177" y="152"/>
                </a:cubicBezTo>
                <a:cubicBezTo>
                  <a:pt x="178" y="151"/>
                  <a:pt x="176" y="152"/>
                  <a:pt x="176" y="151"/>
                </a:cubicBezTo>
                <a:cubicBezTo>
                  <a:pt x="177" y="151"/>
                  <a:pt x="178" y="151"/>
                  <a:pt x="177" y="150"/>
                </a:cubicBezTo>
                <a:close/>
                <a:moveTo>
                  <a:pt x="165" y="139"/>
                </a:moveTo>
                <a:cubicBezTo>
                  <a:pt x="164" y="140"/>
                  <a:pt x="163" y="139"/>
                  <a:pt x="162" y="140"/>
                </a:cubicBezTo>
                <a:cubicBezTo>
                  <a:pt x="161" y="138"/>
                  <a:pt x="164" y="139"/>
                  <a:pt x="165" y="139"/>
                </a:cubicBezTo>
                <a:close/>
                <a:moveTo>
                  <a:pt x="39" y="106"/>
                </a:moveTo>
                <a:cubicBezTo>
                  <a:pt x="41" y="105"/>
                  <a:pt x="42" y="106"/>
                  <a:pt x="44" y="108"/>
                </a:cubicBezTo>
                <a:cubicBezTo>
                  <a:pt x="42" y="108"/>
                  <a:pt x="40" y="107"/>
                  <a:pt x="39" y="106"/>
                </a:cubicBezTo>
                <a:close/>
                <a:moveTo>
                  <a:pt x="99" y="125"/>
                </a:moveTo>
                <a:cubicBezTo>
                  <a:pt x="99" y="125"/>
                  <a:pt x="100" y="124"/>
                  <a:pt x="100" y="125"/>
                </a:cubicBezTo>
                <a:cubicBezTo>
                  <a:pt x="100" y="125"/>
                  <a:pt x="99" y="126"/>
                  <a:pt x="99" y="125"/>
                </a:cubicBezTo>
                <a:close/>
                <a:moveTo>
                  <a:pt x="136" y="135"/>
                </a:moveTo>
                <a:cubicBezTo>
                  <a:pt x="135" y="136"/>
                  <a:pt x="134" y="135"/>
                  <a:pt x="133" y="135"/>
                </a:cubicBezTo>
                <a:cubicBezTo>
                  <a:pt x="134" y="135"/>
                  <a:pt x="135" y="134"/>
                  <a:pt x="136" y="135"/>
                </a:cubicBezTo>
                <a:close/>
                <a:moveTo>
                  <a:pt x="41" y="111"/>
                </a:moveTo>
                <a:cubicBezTo>
                  <a:pt x="40" y="110"/>
                  <a:pt x="39" y="111"/>
                  <a:pt x="37" y="110"/>
                </a:cubicBezTo>
                <a:cubicBezTo>
                  <a:pt x="37" y="110"/>
                  <a:pt x="38" y="109"/>
                  <a:pt x="38" y="109"/>
                </a:cubicBezTo>
                <a:cubicBezTo>
                  <a:pt x="41" y="110"/>
                  <a:pt x="41" y="110"/>
                  <a:pt x="41" y="110"/>
                </a:cubicBezTo>
                <a:cubicBezTo>
                  <a:pt x="41" y="111"/>
                  <a:pt x="42" y="111"/>
                  <a:pt x="42" y="112"/>
                </a:cubicBezTo>
                <a:cubicBezTo>
                  <a:pt x="43" y="112"/>
                  <a:pt x="44" y="112"/>
                  <a:pt x="45" y="113"/>
                </a:cubicBezTo>
                <a:cubicBezTo>
                  <a:pt x="43" y="113"/>
                  <a:pt x="42" y="113"/>
                  <a:pt x="40" y="113"/>
                </a:cubicBezTo>
                <a:cubicBezTo>
                  <a:pt x="40" y="112"/>
                  <a:pt x="40" y="112"/>
                  <a:pt x="40" y="112"/>
                </a:cubicBezTo>
                <a:cubicBezTo>
                  <a:pt x="39" y="112"/>
                  <a:pt x="40" y="111"/>
                  <a:pt x="41" y="111"/>
                </a:cubicBezTo>
                <a:close/>
                <a:moveTo>
                  <a:pt x="30" y="110"/>
                </a:moveTo>
                <a:cubicBezTo>
                  <a:pt x="31" y="109"/>
                  <a:pt x="33" y="110"/>
                  <a:pt x="34" y="110"/>
                </a:cubicBezTo>
                <a:cubicBezTo>
                  <a:pt x="33" y="111"/>
                  <a:pt x="31" y="111"/>
                  <a:pt x="30" y="110"/>
                </a:cubicBezTo>
                <a:close/>
                <a:moveTo>
                  <a:pt x="51" y="115"/>
                </a:moveTo>
                <a:cubicBezTo>
                  <a:pt x="51" y="116"/>
                  <a:pt x="50" y="116"/>
                  <a:pt x="48" y="115"/>
                </a:cubicBezTo>
                <a:cubicBezTo>
                  <a:pt x="49" y="115"/>
                  <a:pt x="50" y="115"/>
                  <a:pt x="51" y="115"/>
                </a:cubicBezTo>
                <a:close/>
                <a:moveTo>
                  <a:pt x="91" y="125"/>
                </a:moveTo>
                <a:cubicBezTo>
                  <a:pt x="91" y="125"/>
                  <a:pt x="90" y="125"/>
                  <a:pt x="88" y="125"/>
                </a:cubicBezTo>
                <a:cubicBezTo>
                  <a:pt x="89" y="124"/>
                  <a:pt x="90" y="125"/>
                  <a:pt x="91" y="125"/>
                </a:cubicBezTo>
                <a:close/>
                <a:moveTo>
                  <a:pt x="54" y="115"/>
                </a:moveTo>
                <a:cubicBezTo>
                  <a:pt x="54" y="115"/>
                  <a:pt x="55" y="115"/>
                  <a:pt x="56" y="115"/>
                </a:cubicBezTo>
                <a:cubicBezTo>
                  <a:pt x="56" y="116"/>
                  <a:pt x="55" y="115"/>
                  <a:pt x="54" y="115"/>
                </a:cubicBezTo>
                <a:close/>
                <a:moveTo>
                  <a:pt x="98" y="126"/>
                </a:moveTo>
                <a:cubicBezTo>
                  <a:pt x="96" y="126"/>
                  <a:pt x="96" y="126"/>
                  <a:pt x="95" y="125"/>
                </a:cubicBezTo>
                <a:cubicBezTo>
                  <a:pt x="96" y="124"/>
                  <a:pt x="97" y="125"/>
                  <a:pt x="98" y="125"/>
                </a:cubicBezTo>
                <a:cubicBezTo>
                  <a:pt x="98" y="125"/>
                  <a:pt x="97" y="125"/>
                  <a:pt x="98" y="126"/>
                </a:cubicBezTo>
                <a:close/>
                <a:moveTo>
                  <a:pt x="152" y="139"/>
                </a:moveTo>
                <a:cubicBezTo>
                  <a:pt x="151" y="139"/>
                  <a:pt x="147" y="140"/>
                  <a:pt x="145" y="138"/>
                </a:cubicBezTo>
                <a:cubicBezTo>
                  <a:pt x="148" y="137"/>
                  <a:pt x="150" y="138"/>
                  <a:pt x="152" y="139"/>
                </a:cubicBezTo>
                <a:close/>
                <a:moveTo>
                  <a:pt x="139" y="135"/>
                </a:moveTo>
                <a:cubicBezTo>
                  <a:pt x="139" y="136"/>
                  <a:pt x="137" y="135"/>
                  <a:pt x="136" y="135"/>
                </a:cubicBezTo>
                <a:cubicBezTo>
                  <a:pt x="137" y="135"/>
                  <a:pt x="138" y="134"/>
                  <a:pt x="139" y="135"/>
                </a:cubicBezTo>
                <a:close/>
                <a:moveTo>
                  <a:pt x="135" y="132"/>
                </a:moveTo>
                <a:cubicBezTo>
                  <a:pt x="135" y="133"/>
                  <a:pt x="134" y="133"/>
                  <a:pt x="133" y="132"/>
                </a:cubicBezTo>
                <a:cubicBezTo>
                  <a:pt x="133" y="132"/>
                  <a:pt x="133" y="132"/>
                  <a:pt x="133" y="132"/>
                </a:cubicBezTo>
                <a:cubicBezTo>
                  <a:pt x="134" y="132"/>
                  <a:pt x="134" y="132"/>
                  <a:pt x="135" y="132"/>
                </a:cubicBezTo>
                <a:close/>
                <a:moveTo>
                  <a:pt x="49" y="109"/>
                </a:moveTo>
                <a:cubicBezTo>
                  <a:pt x="48" y="108"/>
                  <a:pt x="50" y="109"/>
                  <a:pt x="51" y="109"/>
                </a:cubicBezTo>
                <a:cubicBezTo>
                  <a:pt x="50" y="109"/>
                  <a:pt x="49" y="109"/>
                  <a:pt x="49" y="109"/>
                </a:cubicBezTo>
                <a:close/>
                <a:moveTo>
                  <a:pt x="144" y="133"/>
                </a:moveTo>
                <a:cubicBezTo>
                  <a:pt x="141" y="134"/>
                  <a:pt x="140" y="132"/>
                  <a:pt x="137" y="132"/>
                </a:cubicBezTo>
                <a:cubicBezTo>
                  <a:pt x="139" y="131"/>
                  <a:pt x="142" y="132"/>
                  <a:pt x="144" y="133"/>
                </a:cubicBezTo>
                <a:close/>
                <a:moveTo>
                  <a:pt x="47" y="107"/>
                </a:moveTo>
                <a:cubicBezTo>
                  <a:pt x="48" y="106"/>
                  <a:pt x="50" y="107"/>
                  <a:pt x="51" y="107"/>
                </a:cubicBezTo>
                <a:cubicBezTo>
                  <a:pt x="52" y="108"/>
                  <a:pt x="49" y="107"/>
                  <a:pt x="47" y="107"/>
                </a:cubicBezTo>
                <a:close/>
                <a:moveTo>
                  <a:pt x="25" y="101"/>
                </a:moveTo>
                <a:cubicBezTo>
                  <a:pt x="25" y="99"/>
                  <a:pt x="26" y="101"/>
                  <a:pt x="27" y="100"/>
                </a:cubicBezTo>
                <a:cubicBezTo>
                  <a:pt x="27" y="101"/>
                  <a:pt x="25" y="100"/>
                  <a:pt x="25" y="101"/>
                </a:cubicBezTo>
                <a:close/>
                <a:moveTo>
                  <a:pt x="72" y="110"/>
                </a:moveTo>
                <a:cubicBezTo>
                  <a:pt x="70" y="110"/>
                  <a:pt x="68" y="110"/>
                  <a:pt x="66" y="110"/>
                </a:cubicBezTo>
                <a:cubicBezTo>
                  <a:pt x="67" y="109"/>
                  <a:pt x="67" y="110"/>
                  <a:pt x="67" y="109"/>
                </a:cubicBezTo>
                <a:cubicBezTo>
                  <a:pt x="69" y="110"/>
                  <a:pt x="71" y="108"/>
                  <a:pt x="72" y="110"/>
                </a:cubicBezTo>
                <a:close/>
                <a:moveTo>
                  <a:pt x="36" y="98"/>
                </a:moveTo>
                <a:cubicBezTo>
                  <a:pt x="36" y="97"/>
                  <a:pt x="39" y="98"/>
                  <a:pt x="40" y="98"/>
                </a:cubicBezTo>
                <a:cubicBezTo>
                  <a:pt x="40" y="99"/>
                  <a:pt x="37" y="98"/>
                  <a:pt x="36" y="98"/>
                </a:cubicBezTo>
                <a:close/>
                <a:moveTo>
                  <a:pt x="46" y="99"/>
                </a:moveTo>
                <a:cubicBezTo>
                  <a:pt x="44" y="98"/>
                  <a:pt x="43" y="99"/>
                  <a:pt x="42" y="98"/>
                </a:cubicBezTo>
                <a:cubicBezTo>
                  <a:pt x="43" y="98"/>
                  <a:pt x="46" y="97"/>
                  <a:pt x="46" y="99"/>
                </a:cubicBezTo>
                <a:close/>
                <a:moveTo>
                  <a:pt x="46" y="98"/>
                </a:moveTo>
                <a:cubicBezTo>
                  <a:pt x="47" y="97"/>
                  <a:pt x="49" y="98"/>
                  <a:pt x="50" y="97"/>
                </a:cubicBezTo>
                <a:cubicBezTo>
                  <a:pt x="50" y="99"/>
                  <a:pt x="47" y="98"/>
                  <a:pt x="46" y="98"/>
                </a:cubicBezTo>
                <a:close/>
                <a:moveTo>
                  <a:pt x="83" y="105"/>
                </a:moveTo>
                <a:cubicBezTo>
                  <a:pt x="82" y="106"/>
                  <a:pt x="81" y="106"/>
                  <a:pt x="81" y="106"/>
                </a:cubicBezTo>
                <a:cubicBezTo>
                  <a:pt x="81" y="105"/>
                  <a:pt x="82" y="105"/>
                  <a:pt x="83" y="105"/>
                </a:cubicBezTo>
                <a:close/>
                <a:moveTo>
                  <a:pt x="27" y="68"/>
                </a:moveTo>
                <a:cubicBezTo>
                  <a:pt x="26" y="69"/>
                  <a:pt x="25" y="68"/>
                  <a:pt x="25" y="68"/>
                </a:cubicBezTo>
                <a:cubicBezTo>
                  <a:pt x="24" y="67"/>
                  <a:pt x="26" y="67"/>
                  <a:pt x="27" y="68"/>
                </a:cubicBezTo>
                <a:close/>
                <a:moveTo>
                  <a:pt x="33" y="76"/>
                </a:moveTo>
                <a:cubicBezTo>
                  <a:pt x="34" y="75"/>
                  <a:pt x="36" y="76"/>
                  <a:pt x="36" y="76"/>
                </a:cubicBezTo>
                <a:cubicBezTo>
                  <a:pt x="37" y="76"/>
                  <a:pt x="36" y="76"/>
                  <a:pt x="36" y="76"/>
                </a:cubicBezTo>
                <a:lnTo>
                  <a:pt x="33" y="76"/>
                </a:lnTo>
                <a:close/>
                <a:moveTo>
                  <a:pt x="192" y="119"/>
                </a:moveTo>
                <a:cubicBezTo>
                  <a:pt x="191" y="119"/>
                  <a:pt x="191" y="119"/>
                  <a:pt x="190" y="119"/>
                </a:cubicBezTo>
                <a:cubicBezTo>
                  <a:pt x="190" y="118"/>
                  <a:pt x="191" y="118"/>
                  <a:pt x="192" y="119"/>
                </a:cubicBezTo>
                <a:close/>
                <a:moveTo>
                  <a:pt x="62" y="84"/>
                </a:moveTo>
                <a:cubicBezTo>
                  <a:pt x="63" y="84"/>
                  <a:pt x="63" y="85"/>
                  <a:pt x="64" y="85"/>
                </a:cubicBezTo>
                <a:cubicBezTo>
                  <a:pt x="64" y="85"/>
                  <a:pt x="63" y="85"/>
                  <a:pt x="63" y="85"/>
                </a:cubicBezTo>
                <a:cubicBezTo>
                  <a:pt x="63" y="85"/>
                  <a:pt x="62" y="85"/>
                  <a:pt x="62" y="84"/>
                </a:cubicBezTo>
                <a:close/>
                <a:moveTo>
                  <a:pt x="22" y="75"/>
                </a:moveTo>
                <a:cubicBezTo>
                  <a:pt x="23" y="74"/>
                  <a:pt x="26" y="75"/>
                  <a:pt x="27" y="75"/>
                </a:cubicBezTo>
                <a:cubicBezTo>
                  <a:pt x="26" y="76"/>
                  <a:pt x="26" y="76"/>
                  <a:pt x="25" y="77"/>
                </a:cubicBezTo>
                <a:cubicBezTo>
                  <a:pt x="24" y="76"/>
                  <a:pt x="23" y="76"/>
                  <a:pt x="22" y="75"/>
                </a:cubicBezTo>
                <a:close/>
                <a:moveTo>
                  <a:pt x="27" y="78"/>
                </a:moveTo>
                <a:cubicBezTo>
                  <a:pt x="28" y="78"/>
                  <a:pt x="31" y="78"/>
                  <a:pt x="31" y="79"/>
                </a:cubicBezTo>
                <a:cubicBezTo>
                  <a:pt x="32" y="79"/>
                  <a:pt x="32" y="78"/>
                  <a:pt x="33" y="78"/>
                </a:cubicBezTo>
                <a:cubicBezTo>
                  <a:pt x="34" y="79"/>
                  <a:pt x="34" y="80"/>
                  <a:pt x="36" y="80"/>
                </a:cubicBezTo>
                <a:cubicBezTo>
                  <a:pt x="33" y="81"/>
                  <a:pt x="29" y="81"/>
                  <a:pt x="26" y="80"/>
                </a:cubicBezTo>
                <a:cubicBezTo>
                  <a:pt x="26" y="79"/>
                  <a:pt x="28" y="80"/>
                  <a:pt x="28" y="80"/>
                </a:cubicBezTo>
                <a:cubicBezTo>
                  <a:pt x="29" y="78"/>
                  <a:pt x="27" y="79"/>
                  <a:pt x="27" y="78"/>
                </a:cubicBezTo>
                <a:close/>
                <a:moveTo>
                  <a:pt x="53" y="84"/>
                </a:moveTo>
                <a:cubicBezTo>
                  <a:pt x="53" y="85"/>
                  <a:pt x="52" y="84"/>
                  <a:pt x="50" y="84"/>
                </a:cubicBezTo>
                <a:cubicBezTo>
                  <a:pt x="51" y="84"/>
                  <a:pt x="52" y="84"/>
                  <a:pt x="53" y="84"/>
                </a:cubicBezTo>
                <a:close/>
                <a:moveTo>
                  <a:pt x="68" y="91"/>
                </a:moveTo>
                <a:cubicBezTo>
                  <a:pt x="69" y="91"/>
                  <a:pt x="69" y="91"/>
                  <a:pt x="70" y="91"/>
                </a:cubicBezTo>
                <a:cubicBezTo>
                  <a:pt x="70" y="93"/>
                  <a:pt x="69" y="91"/>
                  <a:pt x="68" y="91"/>
                </a:cubicBezTo>
                <a:close/>
                <a:moveTo>
                  <a:pt x="19" y="77"/>
                </a:moveTo>
                <a:cubicBezTo>
                  <a:pt x="17" y="78"/>
                  <a:pt x="15" y="77"/>
                  <a:pt x="12" y="77"/>
                </a:cubicBezTo>
                <a:cubicBezTo>
                  <a:pt x="15" y="77"/>
                  <a:pt x="16" y="77"/>
                  <a:pt x="19" y="77"/>
                </a:cubicBezTo>
                <a:close/>
                <a:moveTo>
                  <a:pt x="21" y="80"/>
                </a:moveTo>
                <a:cubicBezTo>
                  <a:pt x="22" y="79"/>
                  <a:pt x="23" y="80"/>
                  <a:pt x="24" y="80"/>
                </a:cubicBezTo>
                <a:cubicBezTo>
                  <a:pt x="24" y="81"/>
                  <a:pt x="23" y="80"/>
                  <a:pt x="21" y="80"/>
                </a:cubicBezTo>
                <a:close/>
                <a:moveTo>
                  <a:pt x="98" y="100"/>
                </a:moveTo>
                <a:cubicBezTo>
                  <a:pt x="97" y="101"/>
                  <a:pt x="96" y="100"/>
                  <a:pt x="95" y="100"/>
                </a:cubicBezTo>
                <a:cubicBezTo>
                  <a:pt x="96" y="100"/>
                  <a:pt x="97" y="100"/>
                  <a:pt x="98" y="100"/>
                </a:cubicBezTo>
                <a:close/>
                <a:moveTo>
                  <a:pt x="66" y="91"/>
                </a:moveTo>
                <a:cubicBezTo>
                  <a:pt x="64" y="92"/>
                  <a:pt x="62" y="91"/>
                  <a:pt x="61" y="91"/>
                </a:cubicBezTo>
                <a:cubicBezTo>
                  <a:pt x="62" y="90"/>
                  <a:pt x="64" y="91"/>
                  <a:pt x="66" y="91"/>
                </a:cubicBezTo>
                <a:close/>
                <a:moveTo>
                  <a:pt x="69" y="98"/>
                </a:moveTo>
                <a:cubicBezTo>
                  <a:pt x="69" y="99"/>
                  <a:pt x="67" y="98"/>
                  <a:pt x="66" y="98"/>
                </a:cubicBezTo>
                <a:cubicBezTo>
                  <a:pt x="67" y="97"/>
                  <a:pt x="68" y="97"/>
                  <a:pt x="69" y="98"/>
                </a:cubicBezTo>
                <a:close/>
                <a:moveTo>
                  <a:pt x="14" y="85"/>
                </a:moveTo>
                <a:cubicBezTo>
                  <a:pt x="15" y="84"/>
                  <a:pt x="15" y="84"/>
                  <a:pt x="17" y="85"/>
                </a:cubicBezTo>
                <a:cubicBezTo>
                  <a:pt x="16" y="86"/>
                  <a:pt x="15" y="84"/>
                  <a:pt x="14" y="85"/>
                </a:cubicBezTo>
                <a:close/>
                <a:moveTo>
                  <a:pt x="210" y="129"/>
                </a:moveTo>
                <a:cubicBezTo>
                  <a:pt x="211" y="128"/>
                  <a:pt x="212" y="128"/>
                  <a:pt x="213" y="129"/>
                </a:cubicBezTo>
                <a:cubicBezTo>
                  <a:pt x="213" y="129"/>
                  <a:pt x="211" y="129"/>
                  <a:pt x="210" y="129"/>
                </a:cubicBezTo>
                <a:close/>
                <a:moveTo>
                  <a:pt x="230" y="129"/>
                </a:moveTo>
                <a:cubicBezTo>
                  <a:pt x="230" y="130"/>
                  <a:pt x="229" y="129"/>
                  <a:pt x="228" y="129"/>
                </a:cubicBezTo>
                <a:cubicBezTo>
                  <a:pt x="228" y="129"/>
                  <a:pt x="229" y="129"/>
                  <a:pt x="230" y="129"/>
                </a:cubicBezTo>
                <a:close/>
                <a:moveTo>
                  <a:pt x="238" y="127"/>
                </a:moveTo>
                <a:cubicBezTo>
                  <a:pt x="238" y="128"/>
                  <a:pt x="239" y="127"/>
                  <a:pt x="240" y="127"/>
                </a:cubicBezTo>
                <a:cubicBezTo>
                  <a:pt x="241" y="127"/>
                  <a:pt x="241" y="128"/>
                  <a:pt x="242" y="128"/>
                </a:cubicBezTo>
                <a:cubicBezTo>
                  <a:pt x="244" y="129"/>
                  <a:pt x="241" y="128"/>
                  <a:pt x="239" y="128"/>
                </a:cubicBezTo>
                <a:cubicBezTo>
                  <a:pt x="238" y="128"/>
                  <a:pt x="238" y="128"/>
                  <a:pt x="238" y="128"/>
                </a:cubicBezTo>
                <a:cubicBezTo>
                  <a:pt x="236" y="126"/>
                  <a:pt x="232" y="128"/>
                  <a:pt x="228" y="127"/>
                </a:cubicBezTo>
                <a:cubicBezTo>
                  <a:pt x="225" y="127"/>
                  <a:pt x="222" y="127"/>
                  <a:pt x="219" y="127"/>
                </a:cubicBezTo>
                <a:cubicBezTo>
                  <a:pt x="219" y="128"/>
                  <a:pt x="220" y="128"/>
                  <a:pt x="221" y="128"/>
                </a:cubicBezTo>
                <a:cubicBezTo>
                  <a:pt x="220" y="129"/>
                  <a:pt x="219" y="129"/>
                  <a:pt x="218" y="128"/>
                </a:cubicBezTo>
                <a:cubicBezTo>
                  <a:pt x="218" y="128"/>
                  <a:pt x="218" y="128"/>
                  <a:pt x="219" y="127"/>
                </a:cubicBezTo>
                <a:cubicBezTo>
                  <a:pt x="204" y="127"/>
                  <a:pt x="189" y="128"/>
                  <a:pt x="173" y="128"/>
                </a:cubicBezTo>
                <a:cubicBezTo>
                  <a:pt x="172" y="127"/>
                  <a:pt x="173" y="127"/>
                  <a:pt x="173" y="127"/>
                </a:cubicBezTo>
                <a:cubicBezTo>
                  <a:pt x="171" y="127"/>
                  <a:pt x="173" y="128"/>
                  <a:pt x="172" y="128"/>
                </a:cubicBezTo>
                <a:cubicBezTo>
                  <a:pt x="172" y="127"/>
                  <a:pt x="172" y="127"/>
                  <a:pt x="171" y="127"/>
                </a:cubicBezTo>
                <a:cubicBezTo>
                  <a:pt x="180" y="126"/>
                  <a:pt x="191" y="124"/>
                  <a:pt x="201" y="127"/>
                </a:cubicBezTo>
                <a:cubicBezTo>
                  <a:pt x="201" y="127"/>
                  <a:pt x="201" y="126"/>
                  <a:pt x="201" y="126"/>
                </a:cubicBezTo>
                <a:cubicBezTo>
                  <a:pt x="201" y="126"/>
                  <a:pt x="201" y="126"/>
                  <a:pt x="201" y="126"/>
                </a:cubicBezTo>
                <a:cubicBezTo>
                  <a:pt x="201" y="126"/>
                  <a:pt x="201" y="126"/>
                  <a:pt x="201" y="126"/>
                </a:cubicBezTo>
                <a:cubicBezTo>
                  <a:pt x="202" y="126"/>
                  <a:pt x="204" y="126"/>
                  <a:pt x="206" y="125"/>
                </a:cubicBezTo>
                <a:cubicBezTo>
                  <a:pt x="206" y="126"/>
                  <a:pt x="208" y="125"/>
                  <a:pt x="208" y="126"/>
                </a:cubicBezTo>
                <a:cubicBezTo>
                  <a:pt x="218" y="126"/>
                  <a:pt x="229" y="126"/>
                  <a:pt x="240" y="126"/>
                </a:cubicBezTo>
                <a:cubicBezTo>
                  <a:pt x="240" y="127"/>
                  <a:pt x="239" y="126"/>
                  <a:pt x="238" y="127"/>
                </a:cubicBezTo>
                <a:close/>
                <a:moveTo>
                  <a:pt x="33" y="56"/>
                </a:moveTo>
                <a:cubicBezTo>
                  <a:pt x="33" y="57"/>
                  <a:pt x="31" y="56"/>
                  <a:pt x="31" y="56"/>
                </a:cubicBezTo>
                <a:cubicBezTo>
                  <a:pt x="31" y="55"/>
                  <a:pt x="32" y="56"/>
                  <a:pt x="33" y="56"/>
                </a:cubicBezTo>
                <a:close/>
                <a:moveTo>
                  <a:pt x="14" y="57"/>
                </a:moveTo>
                <a:cubicBezTo>
                  <a:pt x="17" y="56"/>
                  <a:pt x="23" y="55"/>
                  <a:pt x="26" y="56"/>
                </a:cubicBezTo>
                <a:cubicBezTo>
                  <a:pt x="23" y="58"/>
                  <a:pt x="19" y="57"/>
                  <a:pt x="14" y="57"/>
                </a:cubicBezTo>
                <a:close/>
                <a:moveTo>
                  <a:pt x="28" y="67"/>
                </a:moveTo>
                <a:cubicBezTo>
                  <a:pt x="27" y="67"/>
                  <a:pt x="26" y="67"/>
                  <a:pt x="25" y="67"/>
                </a:cubicBezTo>
                <a:cubicBezTo>
                  <a:pt x="26" y="67"/>
                  <a:pt x="27" y="66"/>
                  <a:pt x="28" y="67"/>
                </a:cubicBezTo>
                <a:close/>
                <a:moveTo>
                  <a:pt x="35" y="67"/>
                </a:moveTo>
                <a:cubicBezTo>
                  <a:pt x="34" y="67"/>
                  <a:pt x="33" y="66"/>
                  <a:pt x="32" y="65"/>
                </a:cubicBezTo>
                <a:cubicBezTo>
                  <a:pt x="34" y="65"/>
                  <a:pt x="38" y="67"/>
                  <a:pt x="41" y="66"/>
                </a:cubicBezTo>
                <a:cubicBezTo>
                  <a:pt x="40" y="68"/>
                  <a:pt x="36" y="66"/>
                  <a:pt x="35" y="67"/>
                </a:cubicBezTo>
                <a:close/>
                <a:moveTo>
                  <a:pt x="29" y="63"/>
                </a:moveTo>
                <a:cubicBezTo>
                  <a:pt x="29" y="62"/>
                  <a:pt x="32" y="62"/>
                  <a:pt x="33" y="62"/>
                </a:cubicBezTo>
                <a:cubicBezTo>
                  <a:pt x="32" y="63"/>
                  <a:pt x="30" y="63"/>
                  <a:pt x="29" y="63"/>
                </a:cubicBezTo>
                <a:close/>
                <a:moveTo>
                  <a:pt x="40" y="63"/>
                </a:moveTo>
                <a:cubicBezTo>
                  <a:pt x="39" y="63"/>
                  <a:pt x="38" y="63"/>
                  <a:pt x="37" y="63"/>
                </a:cubicBezTo>
                <a:cubicBezTo>
                  <a:pt x="38" y="62"/>
                  <a:pt x="39" y="62"/>
                  <a:pt x="40" y="63"/>
                </a:cubicBezTo>
                <a:close/>
                <a:moveTo>
                  <a:pt x="236" y="116"/>
                </a:moveTo>
                <a:cubicBezTo>
                  <a:pt x="236" y="115"/>
                  <a:pt x="237" y="115"/>
                  <a:pt x="238" y="116"/>
                </a:cubicBezTo>
                <a:cubicBezTo>
                  <a:pt x="238" y="116"/>
                  <a:pt x="236" y="116"/>
                  <a:pt x="236" y="116"/>
                </a:cubicBezTo>
                <a:close/>
                <a:moveTo>
                  <a:pt x="241" y="116"/>
                </a:moveTo>
                <a:cubicBezTo>
                  <a:pt x="241" y="115"/>
                  <a:pt x="243" y="115"/>
                  <a:pt x="244" y="116"/>
                </a:cubicBezTo>
                <a:cubicBezTo>
                  <a:pt x="243" y="117"/>
                  <a:pt x="242" y="116"/>
                  <a:pt x="241" y="116"/>
                </a:cubicBezTo>
                <a:close/>
                <a:moveTo>
                  <a:pt x="247" y="115"/>
                </a:moveTo>
                <a:cubicBezTo>
                  <a:pt x="248" y="115"/>
                  <a:pt x="248" y="116"/>
                  <a:pt x="249" y="116"/>
                </a:cubicBezTo>
                <a:cubicBezTo>
                  <a:pt x="248" y="117"/>
                  <a:pt x="246" y="116"/>
                  <a:pt x="244" y="116"/>
                </a:cubicBezTo>
                <a:cubicBezTo>
                  <a:pt x="246" y="115"/>
                  <a:pt x="246" y="116"/>
                  <a:pt x="247" y="115"/>
                </a:cubicBezTo>
                <a:close/>
                <a:moveTo>
                  <a:pt x="254" y="116"/>
                </a:moveTo>
                <a:cubicBezTo>
                  <a:pt x="252" y="116"/>
                  <a:pt x="251" y="116"/>
                  <a:pt x="249" y="116"/>
                </a:cubicBezTo>
                <a:cubicBezTo>
                  <a:pt x="251" y="114"/>
                  <a:pt x="252" y="116"/>
                  <a:pt x="254" y="116"/>
                </a:cubicBezTo>
                <a:close/>
                <a:moveTo>
                  <a:pt x="35" y="56"/>
                </a:moveTo>
                <a:cubicBezTo>
                  <a:pt x="36" y="55"/>
                  <a:pt x="37" y="56"/>
                  <a:pt x="39" y="56"/>
                </a:cubicBezTo>
                <a:cubicBezTo>
                  <a:pt x="38" y="57"/>
                  <a:pt x="36" y="55"/>
                  <a:pt x="35" y="56"/>
                </a:cubicBezTo>
                <a:close/>
                <a:moveTo>
                  <a:pt x="40" y="55"/>
                </a:moveTo>
                <a:cubicBezTo>
                  <a:pt x="42" y="54"/>
                  <a:pt x="44" y="55"/>
                  <a:pt x="46" y="55"/>
                </a:cubicBezTo>
                <a:cubicBezTo>
                  <a:pt x="44" y="56"/>
                  <a:pt x="42" y="55"/>
                  <a:pt x="40" y="55"/>
                </a:cubicBezTo>
                <a:close/>
                <a:moveTo>
                  <a:pt x="30" y="50"/>
                </a:moveTo>
                <a:cubicBezTo>
                  <a:pt x="29" y="50"/>
                  <a:pt x="27" y="51"/>
                  <a:pt x="26" y="50"/>
                </a:cubicBezTo>
                <a:cubicBezTo>
                  <a:pt x="27" y="49"/>
                  <a:pt x="30" y="49"/>
                  <a:pt x="30" y="50"/>
                </a:cubicBezTo>
                <a:close/>
                <a:moveTo>
                  <a:pt x="35" y="50"/>
                </a:moveTo>
                <a:cubicBezTo>
                  <a:pt x="35" y="49"/>
                  <a:pt x="38" y="50"/>
                  <a:pt x="39" y="50"/>
                </a:cubicBezTo>
                <a:cubicBezTo>
                  <a:pt x="38" y="51"/>
                  <a:pt x="36" y="50"/>
                  <a:pt x="35" y="50"/>
                </a:cubicBezTo>
                <a:close/>
                <a:moveTo>
                  <a:pt x="276" y="115"/>
                </a:moveTo>
                <a:cubicBezTo>
                  <a:pt x="277" y="114"/>
                  <a:pt x="279" y="114"/>
                  <a:pt x="280" y="114"/>
                </a:cubicBezTo>
                <a:cubicBezTo>
                  <a:pt x="279" y="115"/>
                  <a:pt x="278" y="115"/>
                  <a:pt x="276" y="115"/>
                </a:cubicBezTo>
                <a:close/>
                <a:moveTo>
                  <a:pt x="261" y="109"/>
                </a:moveTo>
                <a:cubicBezTo>
                  <a:pt x="260" y="109"/>
                  <a:pt x="258" y="109"/>
                  <a:pt x="257" y="109"/>
                </a:cubicBezTo>
                <a:cubicBezTo>
                  <a:pt x="257" y="108"/>
                  <a:pt x="257" y="108"/>
                  <a:pt x="257" y="108"/>
                </a:cubicBezTo>
                <a:cubicBezTo>
                  <a:pt x="258" y="109"/>
                  <a:pt x="259" y="108"/>
                  <a:pt x="261" y="109"/>
                </a:cubicBezTo>
                <a:close/>
                <a:moveTo>
                  <a:pt x="42" y="43"/>
                </a:moveTo>
                <a:cubicBezTo>
                  <a:pt x="42" y="42"/>
                  <a:pt x="43" y="43"/>
                  <a:pt x="45" y="43"/>
                </a:cubicBezTo>
                <a:cubicBezTo>
                  <a:pt x="44" y="45"/>
                  <a:pt x="43" y="43"/>
                  <a:pt x="42" y="43"/>
                </a:cubicBezTo>
                <a:close/>
                <a:moveTo>
                  <a:pt x="52" y="47"/>
                </a:moveTo>
                <a:cubicBezTo>
                  <a:pt x="52" y="46"/>
                  <a:pt x="54" y="47"/>
                  <a:pt x="54" y="47"/>
                </a:cubicBezTo>
                <a:cubicBezTo>
                  <a:pt x="54" y="47"/>
                  <a:pt x="53" y="47"/>
                  <a:pt x="52" y="47"/>
                </a:cubicBezTo>
                <a:close/>
                <a:moveTo>
                  <a:pt x="50" y="48"/>
                </a:moveTo>
                <a:cubicBezTo>
                  <a:pt x="50" y="47"/>
                  <a:pt x="52" y="47"/>
                  <a:pt x="52" y="48"/>
                </a:cubicBezTo>
                <a:cubicBezTo>
                  <a:pt x="52" y="49"/>
                  <a:pt x="50" y="48"/>
                  <a:pt x="50" y="48"/>
                </a:cubicBezTo>
                <a:close/>
                <a:moveTo>
                  <a:pt x="66" y="52"/>
                </a:moveTo>
                <a:cubicBezTo>
                  <a:pt x="64" y="52"/>
                  <a:pt x="63" y="51"/>
                  <a:pt x="61" y="51"/>
                </a:cubicBezTo>
                <a:cubicBezTo>
                  <a:pt x="62" y="50"/>
                  <a:pt x="65" y="51"/>
                  <a:pt x="66" y="52"/>
                </a:cubicBezTo>
                <a:close/>
                <a:moveTo>
                  <a:pt x="64" y="53"/>
                </a:moveTo>
                <a:cubicBezTo>
                  <a:pt x="65" y="53"/>
                  <a:pt x="66" y="53"/>
                  <a:pt x="67" y="53"/>
                </a:cubicBezTo>
                <a:cubicBezTo>
                  <a:pt x="67" y="55"/>
                  <a:pt x="65" y="54"/>
                  <a:pt x="64" y="53"/>
                </a:cubicBezTo>
                <a:close/>
                <a:moveTo>
                  <a:pt x="51" y="51"/>
                </a:moveTo>
                <a:cubicBezTo>
                  <a:pt x="51" y="50"/>
                  <a:pt x="52" y="51"/>
                  <a:pt x="53" y="51"/>
                </a:cubicBezTo>
                <a:cubicBezTo>
                  <a:pt x="53" y="52"/>
                  <a:pt x="51" y="51"/>
                  <a:pt x="51" y="51"/>
                </a:cubicBezTo>
                <a:close/>
                <a:moveTo>
                  <a:pt x="270" y="107"/>
                </a:moveTo>
                <a:cubicBezTo>
                  <a:pt x="272" y="109"/>
                  <a:pt x="276" y="108"/>
                  <a:pt x="278" y="109"/>
                </a:cubicBezTo>
                <a:cubicBezTo>
                  <a:pt x="273" y="109"/>
                  <a:pt x="268" y="109"/>
                  <a:pt x="263" y="109"/>
                </a:cubicBezTo>
                <a:cubicBezTo>
                  <a:pt x="263" y="108"/>
                  <a:pt x="266" y="109"/>
                  <a:pt x="268" y="109"/>
                </a:cubicBezTo>
                <a:cubicBezTo>
                  <a:pt x="269" y="108"/>
                  <a:pt x="268" y="107"/>
                  <a:pt x="269" y="108"/>
                </a:cubicBezTo>
                <a:cubicBezTo>
                  <a:pt x="269" y="107"/>
                  <a:pt x="268" y="108"/>
                  <a:pt x="267" y="107"/>
                </a:cubicBezTo>
                <a:cubicBezTo>
                  <a:pt x="269" y="106"/>
                  <a:pt x="272" y="106"/>
                  <a:pt x="275" y="107"/>
                </a:cubicBezTo>
                <a:cubicBezTo>
                  <a:pt x="274" y="108"/>
                  <a:pt x="271" y="107"/>
                  <a:pt x="270" y="107"/>
                </a:cubicBezTo>
                <a:close/>
                <a:moveTo>
                  <a:pt x="256" y="103"/>
                </a:moveTo>
                <a:cubicBezTo>
                  <a:pt x="258" y="102"/>
                  <a:pt x="260" y="102"/>
                  <a:pt x="262" y="102"/>
                </a:cubicBezTo>
                <a:cubicBezTo>
                  <a:pt x="260" y="103"/>
                  <a:pt x="259" y="103"/>
                  <a:pt x="256" y="103"/>
                </a:cubicBezTo>
                <a:close/>
                <a:moveTo>
                  <a:pt x="45" y="44"/>
                </a:moveTo>
                <a:cubicBezTo>
                  <a:pt x="45" y="44"/>
                  <a:pt x="45" y="43"/>
                  <a:pt x="45" y="43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45"/>
                  <a:pt x="46" y="43"/>
                  <a:pt x="45" y="44"/>
                </a:cubicBezTo>
                <a:close/>
                <a:moveTo>
                  <a:pt x="270" y="103"/>
                </a:moveTo>
                <a:cubicBezTo>
                  <a:pt x="269" y="104"/>
                  <a:pt x="267" y="103"/>
                  <a:pt x="265" y="103"/>
                </a:cubicBezTo>
                <a:cubicBezTo>
                  <a:pt x="265" y="102"/>
                  <a:pt x="265" y="102"/>
                  <a:pt x="265" y="102"/>
                </a:cubicBezTo>
                <a:cubicBezTo>
                  <a:pt x="265" y="101"/>
                  <a:pt x="266" y="102"/>
                  <a:pt x="266" y="103"/>
                </a:cubicBezTo>
                <a:cubicBezTo>
                  <a:pt x="266" y="102"/>
                  <a:pt x="267" y="102"/>
                  <a:pt x="267" y="102"/>
                </a:cubicBezTo>
                <a:cubicBezTo>
                  <a:pt x="268" y="103"/>
                  <a:pt x="269" y="102"/>
                  <a:pt x="270" y="103"/>
                </a:cubicBezTo>
                <a:close/>
                <a:moveTo>
                  <a:pt x="43" y="41"/>
                </a:moveTo>
                <a:cubicBezTo>
                  <a:pt x="42" y="41"/>
                  <a:pt x="42" y="41"/>
                  <a:pt x="41" y="41"/>
                </a:cubicBezTo>
                <a:cubicBezTo>
                  <a:pt x="41" y="40"/>
                  <a:pt x="42" y="41"/>
                  <a:pt x="42" y="40"/>
                </a:cubicBezTo>
                <a:cubicBezTo>
                  <a:pt x="43" y="40"/>
                  <a:pt x="43" y="40"/>
                  <a:pt x="43" y="41"/>
                </a:cubicBezTo>
                <a:close/>
                <a:moveTo>
                  <a:pt x="42" y="39"/>
                </a:moveTo>
                <a:cubicBezTo>
                  <a:pt x="40" y="38"/>
                  <a:pt x="40" y="38"/>
                  <a:pt x="40" y="38"/>
                </a:cubicBezTo>
                <a:cubicBezTo>
                  <a:pt x="40" y="37"/>
                  <a:pt x="43" y="38"/>
                  <a:pt x="42" y="39"/>
                </a:cubicBezTo>
                <a:close/>
                <a:moveTo>
                  <a:pt x="45" y="38"/>
                </a:moveTo>
                <a:cubicBezTo>
                  <a:pt x="44" y="38"/>
                  <a:pt x="44" y="38"/>
                  <a:pt x="43" y="38"/>
                </a:cubicBezTo>
                <a:cubicBezTo>
                  <a:pt x="43" y="37"/>
                  <a:pt x="45" y="38"/>
                  <a:pt x="45" y="38"/>
                </a:cubicBezTo>
                <a:close/>
                <a:moveTo>
                  <a:pt x="36" y="35"/>
                </a:moveTo>
                <a:cubicBezTo>
                  <a:pt x="36" y="36"/>
                  <a:pt x="35" y="35"/>
                  <a:pt x="34" y="35"/>
                </a:cubicBezTo>
                <a:cubicBezTo>
                  <a:pt x="35" y="34"/>
                  <a:pt x="35" y="35"/>
                  <a:pt x="36" y="35"/>
                </a:cubicBezTo>
                <a:close/>
                <a:moveTo>
                  <a:pt x="33" y="28"/>
                </a:moveTo>
                <a:cubicBezTo>
                  <a:pt x="31" y="29"/>
                  <a:pt x="30" y="27"/>
                  <a:pt x="29" y="26"/>
                </a:cubicBezTo>
                <a:cubicBezTo>
                  <a:pt x="31" y="26"/>
                  <a:pt x="32" y="27"/>
                  <a:pt x="33" y="28"/>
                </a:cubicBezTo>
                <a:close/>
                <a:moveTo>
                  <a:pt x="37" y="27"/>
                </a:moveTo>
                <a:cubicBezTo>
                  <a:pt x="37" y="27"/>
                  <a:pt x="38" y="27"/>
                  <a:pt x="39" y="27"/>
                </a:cubicBezTo>
                <a:cubicBezTo>
                  <a:pt x="38" y="28"/>
                  <a:pt x="37" y="28"/>
                  <a:pt x="37" y="27"/>
                </a:cubicBezTo>
                <a:close/>
                <a:moveTo>
                  <a:pt x="267" y="95"/>
                </a:moveTo>
                <a:cubicBezTo>
                  <a:pt x="267" y="93"/>
                  <a:pt x="268" y="95"/>
                  <a:pt x="268" y="95"/>
                </a:cubicBezTo>
                <a:cubicBezTo>
                  <a:pt x="268" y="95"/>
                  <a:pt x="267" y="95"/>
                  <a:pt x="267" y="95"/>
                </a:cubicBezTo>
                <a:close/>
                <a:moveTo>
                  <a:pt x="279" y="98"/>
                </a:moveTo>
                <a:cubicBezTo>
                  <a:pt x="278" y="97"/>
                  <a:pt x="277" y="98"/>
                  <a:pt x="275" y="97"/>
                </a:cubicBezTo>
                <a:cubicBezTo>
                  <a:pt x="276" y="97"/>
                  <a:pt x="279" y="96"/>
                  <a:pt x="279" y="98"/>
                </a:cubicBezTo>
                <a:close/>
                <a:moveTo>
                  <a:pt x="274" y="95"/>
                </a:moveTo>
                <a:cubicBezTo>
                  <a:pt x="277" y="93"/>
                  <a:pt x="282" y="94"/>
                  <a:pt x="287" y="94"/>
                </a:cubicBezTo>
                <a:cubicBezTo>
                  <a:pt x="283" y="95"/>
                  <a:pt x="279" y="95"/>
                  <a:pt x="274" y="95"/>
                </a:cubicBezTo>
                <a:close/>
                <a:moveTo>
                  <a:pt x="61" y="29"/>
                </a:moveTo>
                <a:cubicBezTo>
                  <a:pt x="59" y="30"/>
                  <a:pt x="56" y="29"/>
                  <a:pt x="54" y="29"/>
                </a:cubicBezTo>
                <a:cubicBezTo>
                  <a:pt x="56" y="28"/>
                  <a:pt x="59" y="28"/>
                  <a:pt x="61" y="29"/>
                </a:cubicBezTo>
                <a:close/>
                <a:moveTo>
                  <a:pt x="274" y="88"/>
                </a:moveTo>
                <a:cubicBezTo>
                  <a:pt x="278" y="87"/>
                  <a:pt x="283" y="88"/>
                  <a:pt x="287" y="87"/>
                </a:cubicBezTo>
                <a:cubicBezTo>
                  <a:pt x="288" y="88"/>
                  <a:pt x="289" y="88"/>
                  <a:pt x="291" y="88"/>
                </a:cubicBezTo>
                <a:cubicBezTo>
                  <a:pt x="286" y="89"/>
                  <a:pt x="279" y="88"/>
                  <a:pt x="274" y="88"/>
                </a:cubicBezTo>
                <a:close/>
                <a:moveTo>
                  <a:pt x="43" y="22"/>
                </a:moveTo>
                <a:cubicBezTo>
                  <a:pt x="44" y="21"/>
                  <a:pt x="48" y="21"/>
                  <a:pt x="52" y="22"/>
                </a:cubicBezTo>
                <a:cubicBezTo>
                  <a:pt x="49" y="23"/>
                  <a:pt x="45" y="22"/>
                  <a:pt x="43" y="22"/>
                </a:cubicBezTo>
                <a:close/>
                <a:moveTo>
                  <a:pt x="352" y="103"/>
                </a:moveTo>
                <a:cubicBezTo>
                  <a:pt x="354" y="102"/>
                  <a:pt x="356" y="102"/>
                  <a:pt x="358" y="103"/>
                </a:cubicBezTo>
                <a:cubicBezTo>
                  <a:pt x="356" y="103"/>
                  <a:pt x="355" y="103"/>
                  <a:pt x="352" y="103"/>
                </a:cubicBezTo>
                <a:close/>
                <a:moveTo>
                  <a:pt x="359" y="105"/>
                </a:moveTo>
                <a:cubicBezTo>
                  <a:pt x="358" y="106"/>
                  <a:pt x="356" y="105"/>
                  <a:pt x="354" y="106"/>
                </a:cubicBezTo>
                <a:cubicBezTo>
                  <a:pt x="355" y="105"/>
                  <a:pt x="358" y="105"/>
                  <a:pt x="359" y="105"/>
                </a:cubicBezTo>
                <a:close/>
                <a:moveTo>
                  <a:pt x="363" y="108"/>
                </a:moveTo>
                <a:cubicBezTo>
                  <a:pt x="364" y="108"/>
                  <a:pt x="369" y="107"/>
                  <a:pt x="369" y="109"/>
                </a:cubicBezTo>
                <a:cubicBezTo>
                  <a:pt x="367" y="109"/>
                  <a:pt x="364" y="109"/>
                  <a:pt x="363" y="108"/>
                </a:cubicBezTo>
                <a:close/>
                <a:moveTo>
                  <a:pt x="338" y="103"/>
                </a:moveTo>
                <a:cubicBezTo>
                  <a:pt x="339" y="102"/>
                  <a:pt x="341" y="103"/>
                  <a:pt x="341" y="103"/>
                </a:cubicBezTo>
                <a:cubicBezTo>
                  <a:pt x="341" y="104"/>
                  <a:pt x="339" y="103"/>
                  <a:pt x="338" y="103"/>
                </a:cubicBezTo>
                <a:close/>
                <a:moveTo>
                  <a:pt x="410" y="121"/>
                </a:moveTo>
                <a:cubicBezTo>
                  <a:pt x="410" y="120"/>
                  <a:pt x="411" y="121"/>
                  <a:pt x="412" y="121"/>
                </a:cubicBezTo>
                <a:cubicBezTo>
                  <a:pt x="411" y="121"/>
                  <a:pt x="411" y="122"/>
                  <a:pt x="410" y="121"/>
                </a:cubicBezTo>
                <a:close/>
                <a:moveTo>
                  <a:pt x="407" y="120"/>
                </a:moveTo>
                <a:cubicBezTo>
                  <a:pt x="407" y="119"/>
                  <a:pt x="409" y="120"/>
                  <a:pt x="410" y="120"/>
                </a:cubicBezTo>
                <a:cubicBezTo>
                  <a:pt x="410" y="120"/>
                  <a:pt x="408" y="120"/>
                  <a:pt x="407" y="120"/>
                </a:cubicBezTo>
                <a:close/>
                <a:moveTo>
                  <a:pt x="380" y="113"/>
                </a:moveTo>
                <a:cubicBezTo>
                  <a:pt x="380" y="113"/>
                  <a:pt x="381" y="114"/>
                  <a:pt x="380" y="114"/>
                </a:cubicBezTo>
                <a:cubicBezTo>
                  <a:pt x="378" y="114"/>
                  <a:pt x="376" y="115"/>
                  <a:pt x="373" y="114"/>
                </a:cubicBezTo>
                <a:cubicBezTo>
                  <a:pt x="374" y="113"/>
                  <a:pt x="374" y="113"/>
                  <a:pt x="374" y="113"/>
                </a:cubicBezTo>
                <a:cubicBezTo>
                  <a:pt x="374" y="113"/>
                  <a:pt x="375" y="113"/>
                  <a:pt x="374" y="114"/>
                </a:cubicBezTo>
                <a:cubicBezTo>
                  <a:pt x="376" y="114"/>
                  <a:pt x="374" y="113"/>
                  <a:pt x="375" y="112"/>
                </a:cubicBezTo>
                <a:cubicBezTo>
                  <a:pt x="378" y="113"/>
                  <a:pt x="380" y="112"/>
                  <a:pt x="382" y="112"/>
                </a:cubicBezTo>
                <a:cubicBezTo>
                  <a:pt x="383" y="113"/>
                  <a:pt x="381" y="113"/>
                  <a:pt x="380" y="113"/>
                </a:cubicBezTo>
                <a:close/>
                <a:moveTo>
                  <a:pt x="374" y="104"/>
                </a:moveTo>
                <a:cubicBezTo>
                  <a:pt x="376" y="105"/>
                  <a:pt x="378" y="104"/>
                  <a:pt x="380" y="105"/>
                </a:cubicBezTo>
                <a:cubicBezTo>
                  <a:pt x="380" y="107"/>
                  <a:pt x="377" y="105"/>
                  <a:pt x="377" y="106"/>
                </a:cubicBezTo>
                <a:cubicBezTo>
                  <a:pt x="377" y="106"/>
                  <a:pt x="377" y="106"/>
                  <a:pt x="378" y="106"/>
                </a:cubicBezTo>
                <a:cubicBezTo>
                  <a:pt x="374" y="107"/>
                  <a:pt x="368" y="107"/>
                  <a:pt x="364" y="106"/>
                </a:cubicBezTo>
                <a:cubicBezTo>
                  <a:pt x="367" y="106"/>
                  <a:pt x="370" y="107"/>
                  <a:pt x="374" y="106"/>
                </a:cubicBezTo>
                <a:cubicBezTo>
                  <a:pt x="372" y="105"/>
                  <a:pt x="367" y="107"/>
                  <a:pt x="366" y="105"/>
                </a:cubicBezTo>
                <a:cubicBezTo>
                  <a:pt x="365" y="106"/>
                  <a:pt x="363" y="106"/>
                  <a:pt x="361" y="105"/>
                </a:cubicBezTo>
                <a:cubicBezTo>
                  <a:pt x="362" y="104"/>
                  <a:pt x="364" y="105"/>
                  <a:pt x="366" y="105"/>
                </a:cubicBezTo>
                <a:cubicBezTo>
                  <a:pt x="366" y="104"/>
                  <a:pt x="365" y="104"/>
                  <a:pt x="365" y="103"/>
                </a:cubicBezTo>
                <a:cubicBezTo>
                  <a:pt x="365" y="104"/>
                  <a:pt x="364" y="103"/>
                  <a:pt x="363" y="103"/>
                </a:cubicBezTo>
                <a:cubicBezTo>
                  <a:pt x="367" y="103"/>
                  <a:pt x="372" y="103"/>
                  <a:pt x="377" y="103"/>
                </a:cubicBezTo>
                <a:cubicBezTo>
                  <a:pt x="376" y="104"/>
                  <a:pt x="375" y="104"/>
                  <a:pt x="374" y="104"/>
                </a:cubicBezTo>
                <a:close/>
                <a:moveTo>
                  <a:pt x="355" y="97"/>
                </a:moveTo>
                <a:cubicBezTo>
                  <a:pt x="356" y="96"/>
                  <a:pt x="357" y="97"/>
                  <a:pt x="358" y="97"/>
                </a:cubicBezTo>
                <a:cubicBezTo>
                  <a:pt x="357" y="98"/>
                  <a:pt x="356" y="97"/>
                  <a:pt x="355" y="97"/>
                </a:cubicBezTo>
                <a:close/>
                <a:moveTo>
                  <a:pt x="418" y="114"/>
                </a:moveTo>
                <a:cubicBezTo>
                  <a:pt x="417" y="114"/>
                  <a:pt x="416" y="114"/>
                  <a:pt x="415" y="114"/>
                </a:cubicBezTo>
                <a:cubicBezTo>
                  <a:pt x="416" y="113"/>
                  <a:pt x="417" y="113"/>
                  <a:pt x="418" y="114"/>
                </a:cubicBezTo>
                <a:close/>
                <a:moveTo>
                  <a:pt x="358" y="97"/>
                </a:moveTo>
                <a:cubicBezTo>
                  <a:pt x="359" y="96"/>
                  <a:pt x="360" y="97"/>
                  <a:pt x="362" y="97"/>
                </a:cubicBezTo>
                <a:cubicBezTo>
                  <a:pt x="361" y="99"/>
                  <a:pt x="360" y="98"/>
                  <a:pt x="358" y="97"/>
                </a:cubicBezTo>
                <a:close/>
                <a:moveTo>
                  <a:pt x="416" y="108"/>
                </a:moveTo>
                <a:cubicBezTo>
                  <a:pt x="417" y="108"/>
                  <a:pt x="419" y="107"/>
                  <a:pt x="421" y="108"/>
                </a:cubicBezTo>
                <a:cubicBezTo>
                  <a:pt x="420" y="108"/>
                  <a:pt x="418" y="108"/>
                  <a:pt x="416" y="108"/>
                </a:cubicBezTo>
                <a:close/>
                <a:moveTo>
                  <a:pt x="414" y="100"/>
                </a:moveTo>
                <a:cubicBezTo>
                  <a:pt x="414" y="100"/>
                  <a:pt x="412" y="100"/>
                  <a:pt x="411" y="100"/>
                </a:cubicBezTo>
                <a:cubicBezTo>
                  <a:pt x="412" y="99"/>
                  <a:pt x="414" y="100"/>
                  <a:pt x="414" y="100"/>
                </a:cubicBezTo>
                <a:close/>
                <a:moveTo>
                  <a:pt x="391" y="93"/>
                </a:moveTo>
                <a:cubicBezTo>
                  <a:pt x="389" y="93"/>
                  <a:pt x="388" y="93"/>
                  <a:pt x="386" y="93"/>
                </a:cubicBezTo>
                <a:cubicBezTo>
                  <a:pt x="387" y="92"/>
                  <a:pt x="389" y="92"/>
                  <a:pt x="391" y="93"/>
                </a:cubicBezTo>
                <a:close/>
                <a:moveTo>
                  <a:pt x="352" y="89"/>
                </a:moveTo>
                <a:cubicBezTo>
                  <a:pt x="352" y="89"/>
                  <a:pt x="353" y="89"/>
                  <a:pt x="353" y="89"/>
                </a:cubicBezTo>
                <a:cubicBezTo>
                  <a:pt x="353" y="89"/>
                  <a:pt x="354" y="89"/>
                  <a:pt x="354" y="90"/>
                </a:cubicBezTo>
                <a:cubicBezTo>
                  <a:pt x="354" y="90"/>
                  <a:pt x="353" y="90"/>
                  <a:pt x="352" y="89"/>
                </a:cubicBezTo>
                <a:close/>
                <a:moveTo>
                  <a:pt x="346" y="89"/>
                </a:moveTo>
                <a:cubicBezTo>
                  <a:pt x="345" y="91"/>
                  <a:pt x="344" y="89"/>
                  <a:pt x="343" y="90"/>
                </a:cubicBezTo>
                <a:cubicBezTo>
                  <a:pt x="342" y="89"/>
                  <a:pt x="344" y="89"/>
                  <a:pt x="346" y="89"/>
                </a:cubicBezTo>
                <a:close/>
                <a:moveTo>
                  <a:pt x="339" y="90"/>
                </a:moveTo>
                <a:cubicBezTo>
                  <a:pt x="340" y="89"/>
                  <a:pt x="341" y="89"/>
                  <a:pt x="341" y="90"/>
                </a:cubicBezTo>
                <a:cubicBezTo>
                  <a:pt x="341" y="90"/>
                  <a:pt x="339" y="90"/>
                  <a:pt x="339" y="90"/>
                </a:cubicBezTo>
                <a:close/>
                <a:moveTo>
                  <a:pt x="346" y="93"/>
                </a:moveTo>
                <a:cubicBezTo>
                  <a:pt x="346" y="93"/>
                  <a:pt x="346" y="92"/>
                  <a:pt x="346" y="92"/>
                </a:cubicBezTo>
                <a:cubicBezTo>
                  <a:pt x="349" y="92"/>
                  <a:pt x="351" y="91"/>
                  <a:pt x="354" y="92"/>
                </a:cubicBezTo>
                <a:cubicBezTo>
                  <a:pt x="354" y="91"/>
                  <a:pt x="353" y="92"/>
                  <a:pt x="353" y="91"/>
                </a:cubicBezTo>
                <a:cubicBezTo>
                  <a:pt x="358" y="89"/>
                  <a:pt x="365" y="91"/>
                  <a:pt x="371" y="89"/>
                </a:cubicBezTo>
                <a:cubicBezTo>
                  <a:pt x="373" y="91"/>
                  <a:pt x="377" y="90"/>
                  <a:pt x="379" y="90"/>
                </a:cubicBezTo>
                <a:cubicBezTo>
                  <a:pt x="379" y="92"/>
                  <a:pt x="377" y="91"/>
                  <a:pt x="376" y="92"/>
                </a:cubicBezTo>
                <a:cubicBezTo>
                  <a:pt x="378" y="93"/>
                  <a:pt x="383" y="91"/>
                  <a:pt x="386" y="93"/>
                </a:cubicBezTo>
                <a:cubicBezTo>
                  <a:pt x="383" y="94"/>
                  <a:pt x="378" y="92"/>
                  <a:pt x="375" y="94"/>
                </a:cubicBezTo>
                <a:cubicBezTo>
                  <a:pt x="375" y="95"/>
                  <a:pt x="378" y="94"/>
                  <a:pt x="379" y="96"/>
                </a:cubicBezTo>
                <a:cubicBezTo>
                  <a:pt x="375" y="96"/>
                  <a:pt x="370" y="95"/>
                  <a:pt x="367" y="98"/>
                </a:cubicBezTo>
                <a:cubicBezTo>
                  <a:pt x="366" y="97"/>
                  <a:pt x="363" y="98"/>
                  <a:pt x="362" y="97"/>
                </a:cubicBezTo>
                <a:cubicBezTo>
                  <a:pt x="362" y="97"/>
                  <a:pt x="363" y="97"/>
                  <a:pt x="364" y="96"/>
                </a:cubicBezTo>
                <a:cubicBezTo>
                  <a:pt x="358" y="95"/>
                  <a:pt x="354" y="96"/>
                  <a:pt x="348" y="95"/>
                </a:cubicBezTo>
                <a:cubicBezTo>
                  <a:pt x="351" y="94"/>
                  <a:pt x="355" y="96"/>
                  <a:pt x="356" y="94"/>
                </a:cubicBezTo>
                <a:cubicBezTo>
                  <a:pt x="350" y="92"/>
                  <a:pt x="344" y="94"/>
                  <a:pt x="336" y="93"/>
                </a:cubicBezTo>
                <a:cubicBezTo>
                  <a:pt x="340" y="92"/>
                  <a:pt x="342" y="92"/>
                  <a:pt x="346" y="93"/>
                </a:cubicBezTo>
                <a:close/>
                <a:moveTo>
                  <a:pt x="303" y="86"/>
                </a:moveTo>
                <a:cubicBezTo>
                  <a:pt x="303" y="86"/>
                  <a:pt x="302" y="86"/>
                  <a:pt x="300" y="86"/>
                </a:cubicBezTo>
                <a:cubicBezTo>
                  <a:pt x="301" y="86"/>
                  <a:pt x="302" y="86"/>
                  <a:pt x="303" y="86"/>
                </a:cubicBezTo>
                <a:close/>
                <a:moveTo>
                  <a:pt x="54" y="22"/>
                </a:moveTo>
                <a:cubicBezTo>
                  <a:pt x="56" y="21"/>
                  <a:pt x="57" y="23"/>
                  <a:pt x="54" y="22"/>
                </a:cubicBezTo>
                <a:close/>
                <a:moveTo>
                  <a:pt x="290" y="86"/>
                </a:moveTo>
                <a:cubicBezTo>
                  <a:pt x="292" y="86"/>
                  <a:pt x="294" y="85"/>
                  <a:pt x="298" y="86"/>
                </a:cubicBezTo>
                <a:cubicBezTo>
                  <a:pt x="295" y="87"/>
                  <a:pt x="291" y="87"/>
                  <a:pt x="290" y="86"/>
                </a:cubicBezTo>
                <a:close/>
                <a:moveTo>
                  <a:pt x="54" y="18"/>
                </a:moveTo>
                <a:cubicBezTo>
                  <a:pt x="53" y="19"/>
                  <a:pt x="51" y="19"/>
                  <a:pt x="49" y="19"/>
                </a:cubicBezTo>
                <a:cubicBezTo>
                  <a:pt x="49" y="18"/>
                  <a:pt x="49" y="18"/>
                  <a:pt x="49" y="18"/>
                </a:cubicBezTo>
                <a:cubicBezTo>
                  <a:pt x="51" y="17"/>
                  <a:pt x="53" y="17"/>
                  <a:pt x="54" y="18"/>
                </a:cubicBezTo>
                <a:close/>
                <a:moveTo>
                  <a:pt x="394" y="28"/>
                </a:moveTo>
                <a:cubicBezTo>
                  <a:pt x="393" y="28"/>
                  <a:pt x="392" y="28"/>
                  <a:pt x="390" y="28"/>
                </a:cubicBezTo>
                <a:cubicBezTo>
                  <a:pt x="390" y="27"/>
                  <a:pt x="393" y="27"/>
                  <a:pt x="394" y="28"/>
                </a:cubicBezTo>
                <a:close/>
                <a:moveTo>
                  <a:pt x="395" y="36"/>
                </a:moveTo>
                <a:cubicBezTo>
                  <a:pt x="396" y="36"/>
                  <a:pt x="396" y="36"/>
                  <a:pt x="397" y="36"/>
                </a:cubicBezTo>
                <a:cubicBezTo>
                  <a:pt x="397" y="37"/>
                  <a:pt x="395" y="37"/>
                  <a:pt x="395" y="36"/>
                </a:cubicBezTo>
                <a:close/>
                <a:moveTo>
                  <a:pt x="395" y="36"/>
                </a:moveTo>
                <a:cubicBezTo>
                  <a:pt x="394" y="37"/>
                  <a:pt x="392" y="37"/>
                  <a:pt x="390" y="37"/>
                </a:cubicBezTo>
                <a:cubicBezTo>
                  <a:pt x="391" y="36"/>
                  <a:pt x="393" y="36"/>
                  <a:pt x="395" y="36"/>
                </a:cubicBezTo>
                <a:close/>
                <a:moveTo>
                  <a:pt x="405" y="42"/>
                </a:moveTo>
                <a:cubicBezTo>
                  <a:pt x="404" y="43"/>
                  <a:pt x="402" y="43"/>
                  <a:pt x="400" y="42"/>
                </a:cubicBezTo>
                <a:cubicBezTo>
                  <a:pt x="401" y="42"/>
                  <a:pt x="403" y="42"/>
                  <a:pt x="405" y="42"/>
                </a:cubicBezTo>
                <a:close/>
                <a:moveTo>
                  <a:pt x="399" y="42"/>
                </a:moveTo>
                <a:cubicBezTo>
                  <a:pt x="398" y="43"/>
                  <a:pt x="395" y="43"/>
                  <a:pt x="394" y="42"/>
                </a:cubicBezTo>
                <a:cubicBezTo>
                  <a:pt x="396" y="42"/>
                  <a:pt x="398" y="42"/>
                  <a:pt x="399" y="42"/>
                </a:cubicBezTo>
                <a:close/>
                <a:moveTo>
                  <a:pt x="393" y="42"/>
                </a:moveTo>
                <a:cubicBezTo>
                  <a:pt x="393" y="43"/>
                  <a:pt x="391" y="42"/>
                  <a:pt x="391" y="43"/>
                </a:cubicBezTo>
                <a:cubicBezTo>
                  <a:pt x="391" y="42"/>
                  <a:pt x="392" y="42"/>
                  <a:pt x="393" y="42"/>
                </a:cubicBezTo>
                <a:close/>
                <a:moveTo>
                  <a:pt x="331" y="41"/>
                </a:moveTo>
                <a:cubicBezTo>
                  <a:pt x="331" y="40"/>
                  <a:pt x="329" y="41"/>
                  <a:pt x="328" y="40"/>
                </a:cubicBezTo>
                <a:cubicBezTo>
                  <a:pt x="329" y="39"/>
                  <a:pt x="332" y="39"/>
                  <a:pt x="332" y="40"/>
                </a:cubicBezTo>
                <a:cubicBezTo>
                  <a:pt x="332" y="40"/>
                  <a:pt x="332" y="40"/>
                  <a:pt x="331" y="41"/>
                </a:cubicBezTo>
                <a:close/>
                <a:moveTo>
                  <a:pt x="333" y="40"/>
                </a:moveTo>
                <a:cubicBezTo>
                  <a:pt x="334" y="40"/>
                  <a:pt x="335" y="40"/>
                  <a:pt x="336" y="40"/>
                </a:cubicBezTo>
                <a:cubicBezTo>
                  <a:pt x="335" y="41"/>
                  <a:pt x="334" y="40"/>
                  <a:pt x="333" y="40"/>
                </a:cubicBezTo>
                <a:close/>
                <a:moveTo>
                  <a:pt x="337" y="48"/>
                </a:moveTo>
                <a:cubicBezTo>
                  <a:pt x="334" y="47"/>
                  <a:pt x="332" y="47"/>
                  <a:pt x="330" y="47"/>
                </a:cubicBezTo>
                <a:cubicBezTo>
                  <a:pt x="330" y="47"/>
                  <a:pt x="330" y="47"/>
                  <a:pt x="330" y="47"/>
                </a:cubicBezTo>
                <a:cubicBezTo>
                  <a:pt x="330" y="47"/>
                  <a:pt x="330" y="47"/>
                  <a:pt x="330" y="47"/>
                </a:cubicBezTo>
                <a:cubicBezTo>
                  <a:pt x="330" y="47"/>
                  <a:pt x="330" y="47"/>
                  <a:pt x="330" y="47"/>
                </a:cubicBezTo>
                <a:cubicBezTo>
                  <a:pt x="330" y="47"/>
                  <a:pt x="330" y="47"/>
                  <a:pt x="330" y="47"/>
                </a:cubicBezTo>
                <a:cubicBezTo>
                  <a:pt x="330" y="47"/>
                  <a:pt x="330" y="47"/>
                  <a:pt x="330" y="47"/>
                </a:cubicBezTo>
                <a:cubicBezTo>
                  <a:pt x="330" y="46"/>
                  <a:pt x="329" y="46"/>
                  <a:pt x="330" y="46"/>
                </a:cubicBezTo>
                <a:cubicBezTo>
                  <a:pt x="333" y="46"/>
                  <a:pt x="336" y="45"/>
                  <a:pt x="337" y="48"/>
                </a:cubicBezTo>
                <a:close/>
                <a:moveTo>
                  <a:pt x="410" y="58"/>
                </a:moveTo>
                <a:cubicBezTo>
                  <a:pt x="410" y="57"/>
                  <a:pt x="412" y="59"/>
                  <a:pt x="412" y="58"/>
                </a:cubicBezTo>
                <a:cubicBezTo>
                  <a:pt x="413" y="59"/>
                  <a:pt x="410" y="58"/>
                  <a:pt x="410" y="58"/>
                </a:cubicBezTo>
                <a:close/>
                <a:moveTo>
                  <a:pt x="373" y="45"/>
                </a:moveTo>
                <a:cubicBezTo>
                  <a:pt x="373" y="46"/>
                  <a:pt x="372" y="46"/>
                  <a:pt x="370" y="46"/>
                </a:cubicBezTo>
                <a:cubicBezTo>
                  <a:pt x="371" y="45"/>
                  <a:pt x="371" y="45"/>
                  <a:pt x="371" y="45"/>
                </a:cubicBezTo>
                <a:cubicBezTo>
                  <a:pt x="372" y="45"/>
                  <a:pt x="371" y="45"/>
                  <a:pt x="371" y="45"/>
                </a:cubicBezTo>
                <a:cubicBezTo>
                  <a:pt x="371" y="44"/>
                  <a:pt x="372" y="45"/>
                  <a:pt x="373" y="45"/>
                </a:cubicBezTo>
                <a:close/>
                <a:moveTo>
                  <a:pt x="380" y="47"/>
                </a:moveTo>
                <a:cubicBezTo>
                  <a:pt x="381" y="45"/>
                  <a:pt x="382" y="47"/>
                  <a:pt x="383" y="47"/>
                </a:cubicBezTo>
                <a:cubicBezTo>
                  <a:pt x="382" y="48"/>
                  <a:pt x="382" y="47"/>
                  <a:pt x="380" y="47"/>
                </a:cubicBezTo>
                <a:close/>
                <a:moveTo>
                  <a:pt x="385" y="47"/>
                </a:moveTo>
                <a:cubicBezTo>
                  <a:pt x="385" y="48"/>
                  <a:pt x="385" y="48"/>
                  <a:pt x="384" y="47"/>
                </a:cubicBezTo>
                <a:cubicBezTo>
                  <a:pt x="384" y="46"/>
                  <a:pt x="385" y="47"/>
                  <a:pt x="385" y="47"/>
                </a:cubicBezTo>
                <a:close/>
                <a:moveTo>
                  <a:pt x="388" y="42"/>
                </a:moveTo>
                <a:cubicBezTo>
                  <a:pt x="387" y="44"/>
                  <a:pt x="384" y="42"/>
                  <a:pt x="383" y="43"/>
                </a:cubicBezTo>
                <a:cubicBezTo>
                  <a:pt x="384" y="42"/>
                  <a:pt x="386" y="42"/>
                  <a:pt x="388" y="42"/>
                </a:cubicBezTo>
                <a:close/>
                <a:moveTo>
                  <a:pt x="391" y="46"/>
                </a:moveTo>
                <a:cubicBezTo>
                  <a:pt x="390" y="45"/>
                  <a:pt x="390" y="45"/>
                  <a:pt x="389" y="45"/>
                </a:cubicBezTo>
                <a:cubicBezTo>
                  <a:pt x="390" y="44"/>
                  <a:pt x="392" y="45"/>
                  <a:pt x="391" y="46"/>
                </a:cubicBezTo>
                <a:close/>
                <a:moveTo>
                  <a:pt x="389" y="45"/>
                </a:moveTo>
                <a:cubicBezTo>
                  <a:pt x="385" y="47"/>
                  <a:pt x="378" y="45"/>
                  <a:pt x="374" y="45"/>
                </a:cubicBezTo>
                <a:cubicBezTo>
                  <a:pt x="375" y="44"/>
                  <a:pt x="377" y="44"/>
                  <a:pt x="378" y="43"/>
                </a:cubicBezTo>
                <a:cubicBezTo>
                  <a:pt x="381" y="46"/>
                  <a:pt x="385" y="42"/>
                  <a:pt x="389" y="45"/>
                </a:cubicBezTo>
                <a:close/>
                <a:moveTo>
                  <a:pt x="342" y="40"/>
                </a:moveTo>
                <a:cubicBezTo>
                  <a:pt x="343" y="39"/>
                  <a:pt x="344" y="40"/>
                  <a:pt x="345" y="40"/>
                </a:cubicBezTo>
                <a:cubicBezTo>
                  <a:pt x="345" y="42"/>
                  <a:pt x="343" y="40"/>
                  <a:pt x="342" y="40"/>
                </a:cubicBezTo>
                <a:close/>
                <a:moveTo>
                  <a:pt x="337" y="40"/>
                </a:moveTo>
                <a:cubicBezTo>
                  <a:pt x="338" y="39"/>
                  <a:pt x="339" y="40"/>
                  <a:pt x="340" y="40"/>
                </a:cubicBezTo>
                <a:cubicBezTo>
                  <a:pt x="340" y="41"/>
                  <a:pt x="338" y="41"/>
                  <a:pt x="337" y="40"/>
                </a:cubicBezTo>
                <a:close/>
                <a:moveTo>
                  <a:pt x="358" y="43"/>
                </a:moveTo>
                <a:cubicBezTo>
                  <a:pt x="356" y="42"/>
                  <a:pt x="350" y="44"/>
                  <a:pt x="347" y="42"/>
                </a:cubicBezTo>
                <a:cubicBezTo>
                  <a:pt x="347" y="42"/>
                  <a:pt x="348" y="42"/>
                  <a:pt x="348" y="42"/>
                </a:cubicBezTo>
                <a:cubicBezTo>
                  <a:pt x="348" y="44"/>
                  <a:pt x="351" y="42"/>
                  <a:pt x="352" y="41"/>
                </a:cubicBezTo>
                <a:cubicBezTo>
                  <a:pt x="356" y="41"/>
                  <a:pt x="361" y="43"/>
                  <a:pt x="364" y="42"/>
                </a:cubicBezTo>
                <a:cubicBezTo>
                  <a:pt x="364" y="41"/>
                  <a:pt x="362" y="40"/>
                  <a:pt x="360" y="40"/>
                </a:cubicBezTo>
                <a:cubicBezTo>
                  <a:pt x="360" y="41"/>
                  <a:pt x="359" y="41"/>
                  <a:pt x="358" y="41"/>
                </a:cubicBezTo>
                <a:cubicBezTo>
                  <a:pt x="357" y="38"/>
                  <a:pt x="354" y="42"/>
                  <a:pt x="352" y="40"/>
                </a:cubicBezTo>
                <a:cubicBezTo>
                  <a:pt x="352" y="40"/>
                  <a:pt x="352" y="40"/>
                  <a:pt x="352" y="41"/>
                </a:cubicBezTo>
                <a:cubicBezTo>
                  <a:pt x="352" y="40"/>
                  <a:pt x="351" y="40"/>
                  <a:pt x="350" y="40"/>
                </a:cubicBezTo>
                <a:cubicBezTo>
                  <a:pt x="351" y="40"/>
                  <a:pt x="351" y="41"/>
                  <a:pt x="351" y="41"/>
                </a:cubicBezTo>
                <a:cubicBezTo>
                  <a:pt x="349" y="41"/>
                  <a:pt x="347" y="41"/>
                  <a:pt x="346" y="40"/>
                </a:cubicBezTo>
                <a:cubicBezTo>
                  <a:pt x="346" y="39"/>
                  <a:pt x="348" y="41"/>
                  <a:pt x="348" y="39"/>
                </a:cubicBezTo>
                <a:cubicBezTo>
                  <a:pt x="355" y="40"/>
                  <a:pt x="361" y="39"/>
                  <a:pt x="367" y="38"/>
                </a:cubicBezTo>
                <a:cubicBezTo>
                  <a:pt x="366" y="39"/>
                  <a:pt x="366" y="40"/>
                  <a:pt x="364" y="41"/>
                </a:cubicBezTo>
                <a:cubicBezTo>
                  <a:pt x="365" y="42"/>
                  <a:pt x="367" y="41"/>
                  <a:pt x="368" y="43"/>
                </a:cubicBezTo>
                <a:cubicBezTo>
                  <a:pt x="367" y="43"/>
                  <a:pt x="367" y="43"/>
                  <a:pt x="367" y="43"/>
                </a:cubicBezTo>
                <a:cubicBezTo>
                  <a:pt x="366" y="44"/>
                  <a:pt x="368" y="44"/>
                  <a:pt x="367" y="45"/>
                </a:cubicBezTo>
                <a:cubicBezTo>
                  <a:pt x="366" y="44"/>
                  <a:pt x="363" y="45"/>
                  <a:pt x="362" y="44"/>
                </a:cubicBezTo>
                <a:cubicBezTo>
                  <a:pt x="363" y="44"/>
                  <a:pt x="365" y="44"/>
                  <a:pt x="366" y="44"/>
                </a:cubicBezTo>
                <a:cubicBezTo>
                  <a:pt x="365" y="43"/>
                  <a:pt x="361" y="43"/>
                  <a:pt x="360" y="44"/>
                </a:cubicBezTo>
                <a:cubicBezTo>
                  <a:pt x="360" y="44"/>
                  <a:pt x="361" y="44"/>
                  <a:pt x="361" y="44"/>
                </a:cubicBezTo>
                <a:cubicBezTo>
                  <a:pt x="358" y="45"/>
                  <a:pt x="354" y="45"/>
                  <a:pt x="350" y="44"/>
                </a:cubicBezTo>
                <a:cubicBezTo>
                  <a:pt x="352" y="43"/>
                  <a:pt x="356" y="44"/>
                  <a:pt x="358" y="43"/>
                </a:cubicBezTo>
                <a:close/>
                <a:moveTo>
                  <a:pt x="363" y="48"/>
                </a:moveTo>
                <a:cubicBezTo>
                  <a:pt x="362" y="48"/>
                  <a:pt x="361" y="48"/>
                  <a:pt x="360" y="48"/>
                </a:cubicBezTo>
                <a:cubicBezTo>
                  <a:pt x="361" y="47"/>
                  <a:pt x="362" y="47"/>
                  <a:pt x="363" y="48"/>
                </a:cubicBezTo>
                <a:close/>
                <a:moveTo>
                  <a:pt x="364" y="47"/>
                </a:moveTo>
                <a:cubicBezTo>
                  <a:pt x="365" y="47"/>
                  <a:pt x="366" y="47"/>
                  <a:pt x="367" y="47"/>
                </a:cubicBezTo>
                <a:cubicBezTo>
                  <a:pt x="367" y="49"/>
                  <a:pt x="365" y="47"/>
                  <a:pt x="364" y="47"/>
                </a:cubicBezTo>
                <a:close/>
                <a:moveTo>
                  <a:pt x="420" y="75"/>
                </a:moveTo>
                <a:cubicBezTo>
                  <a:pt x="420" y="75"/>
                  <a:pt x="421" y="75"/>
                  <a:pt x="422" y="75"/>
                </a:cubicBezTo>
                <a:cubicBezTo>
                  <a:pt x="421" y="76"/>
                  <a:pt x="420" y="76"/>
                  <a:pt x="420" y="75"/>
                </a:cubicBezTo>
                <a:close/>
                <a:moveTo>
                  <a:pt x="378" y="77"/>
                </a:moveTo>
                <a:cubicBezTo>
                  <a:pt x="380" y="76"/>
                  <a:pt x="382" y="77"/>
                  <a:pt x="384" y="77"/>
                </a:cubicBezTo>
                <a:cubicBezTo>
                  <a:pt x="382" y="78"/>
                  <a:pt x="380" y="77"/>
                  <a:pt x="378" y="77"/>
                </a:cubicBezTo>
                <a:close/>
                <a:moveTo>
                  <a:pt x="374" y="73"/>
                </a:moveTo>
                <a:cubicBezTo>
                  <a:pt x="374" y="73"/>
                  <a:pt x="376" y="72"/>
                  <a:pt x="377" y="73"/>
                </a:cubicBezTo>
                <a:cubicBezTo>
                  <a:pt x="376" y="74"/>
                  <a:pt x="375" y="73"/>
                  <a:pt x="374" y="73"/>
                </a:cubicBezTo>
                <a:close/>
                <a:moveTo>
                  <a:pt x="386" y="73"/>
                </a:moveTo>
                <a:cubicBezTo>
                  <a:pt x="383" y="74"/>
                  <a:pt x="381" y="72"/>
                  <a:pt x="377" y="73"/>
                </a:cubicBezTo>
                <a:cubicBezTo>
                  <a:pt x="378" y="71"/>
                  <a:pt x="378" y="71"/>
                  <a:pt x="378" y="71"/>
                </a:cubicBezTo>
                <a:cubicBezTo>
                  <a:pt x="377" y="71"/>
                  <a:pt x="376" y="71"/>
                  <a:pt x="375" y="70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7" y="70"/>
                  <a:pt x="379" y="70"/>
                  <a:pt x="381" y="70"/>
                </a:cubicBezTo>
                <a:cubicBezTo>
                  <a:pt x="381" y="71"/>
                  <a:pt x="381" y="71"/>
                  <a:pt x="381" y="71"/>
                </a:cubicBezTo>
                <a:cubicBezTo>
                  <a:pt x="382" y="71"/>
                  <a:pt x="383" y="71"/>
                  <a:pt x="383" y="70"/>
                </a:cubicBezTo>
                <a:cubicBezTo>
                  <a:pt x="384" y="70"/>
                  <a:pt x="383" y="70"/>
                  <a:pt x="384" y="70"/>
                </a:cubicBezTo>
                <a:cubicBezTo>
                  <a:pt x="383" y="71"/>
                  <a:pt x="384" y="72"/>
                  <a:pt x="386" y="73"/>
                </a:cubicBezTo>
                <a:close/>
                <a:moveTo>
                  <a:pt x="385" y="71"/>
                </a:moveTo>
                <a:cubicBezTo>
                  <a:pt x="384" y="70"/>
                  <a:pt x="386" y="70"/>
                  <a:pt x="387" y="70"/>
                </a:cubicBezTo>
                <a:cubicBezTo>
                  <a:pt x="387" y="71"/>
                  <a:pt x="385" y="70"/>
                  <a:pt x="385" y="71"/>
                </a:cubicBezTo>
                <a:close/>
                <a:moveTo>
                  <a:pt x="389" y="70"/>
                </a:moveTo>
                <a:cubicBezTo>
                  <a:pt x="389" y="71"/>
                  <a:pt x="388" y="71"/>
                  <a:pt x="387" y="70"/>
                </a:cubicBezTo>
                <a:cubicBezTo>
                  <a:pt x="388" y="69"/>
                  <a:pt x="389" y="70"/>
                  <a:pt x="389" y="70"/>
                </a:cubicBezTo>
                <a:close/>
                <a:moveTo>
                  <a:pt x="349" y="65"/>
                </a:moveTo>
                <a:cubicBezTo>
                  <a:pt x="349" y="65"/>
                  <a:pt x="351" y="65"/>
                  <a:pt x="350" y="64"/>
                </a:cubicBezTo>
                <a:cubicBezTo>
                  <a:pt x="353" y="64"/>
                  <a:pt x="356" y="65"/>
                  <a:pt x="358" y="64"/>
                </a:cubicBezTo>
                <a:cubicBezTo>
                  <a:pt x="362" y="65"/>
                  <a:pt x="368" y="64"/>
                  <a:pt x="371" y="66"/>
                </a:cubicBezTo>
                <a:cubicBezTo>
                  <a:pt x="370" y="66"/>
                  <a:pt x="369" y="65"/>
                  <a:pt x="368" y="67"/>
                </a:cubicBezTo>
                <a:cubicBezTo>
                  <a:pt x="368" y="67"/>
                  <a:pt x="369" y="67"/>
                  <a:pt x="369" y="67"/>
                </a:cubicBezTo>
                <a:cubicBezTo>
                  <a:pt x="368" y="67"/>
                  <a:pt x="363" y="68"/>
                  <a:pt x="361" y="68"/>
                </a:cubicBezTo>
                <a:cubicBezTo>
                  <a:pt x="362" y="68"/>
                  <a:pt x="360" y="66"/>
                  <a:pt x="360" y="68"/>
                </a:cubicBezTo>
                <a:cubicBezTo>
                  <a:pt x="360" y="68"/>
                  <a:pt x="361" y="66"/>
                  <a:pt x="360" y="67"/>
                </a:cubicBezTo>
                <a:cubicBezTo>
                  <a:pt x="360" y="66"/>
                  <a:pt x="361" y="66"/>
                  <a:pt x="361" y="66"/>
                </a:cubicBezTo>
                <a:cubicBezTo>
                  <a:pt x="358" y="64"/>
                  <a:pt x="354" y="66"/>
                  <a:pt x="351" y="65"/>
                </a:cubicBezTo>
                <a:cubicBezTo>
                  <a:pt x="351" y="65"/>
                  <a:pt x="352" y="65"/>
                  <a:pt x="351" y="65"/>
                </a:cubicBezTo>
                <a:cubicBezTo>
                  <a:pt x="350" y="65"/>
                  <a:pt x="350" y="65"/>
                  <a:pt x="349" y="65"/>
                </a:cubicBezTo>
                <a:close/>
                <a:moveTo>
                  <a:pt x="360" y="70"/>
                </a:moveTo>
                <a:cubicBezTo>
                  <a:pt x="359" y="70"/>
                  <a:pt x="358" y="70"/>
                  <a:pt x="357" y="70"/>
                </a:cubicBezTo>
                <a:cubicBezTo>
                  <a:pt x="358" y="70"/>
                  <a:pt x="359" y="69"/>
                  <a:pt x="360" y="70"/>
                </a:cubicBezTo>
                <a:close/>
                <a:moveTo>
                  <a:pt x="356" y="70"/>
                </a:moveTo>
                <a:cubicBezTo>
                  <a:pt x="355" y="71"/>
                  <a:pt x="353" y="70"/>
                  <a:pt x="352" y="70"/>
                </a:cubicBezTo>
                <a:cubicBezTo>
                  <a:pt x="352" y="70"/>
                  <a:pt x="355" y="69"/>
                  <a:pt x="356" y="70"/>
                </a:cubicBezTo>
                <a:close/>
                <a:moveTo>
                  <a:pt x="327" y="70"/>
                </a:moveTo>
                <a:cubicBezTo>
                  <a:pt x="326" y="71"/>
                  <a:pt x="325" y="71"/>
                  <a:pt x="324" y="71"/>
                </a:cubicBezTo>
                <a:cubicBezTo>
                  <a:pt x="325" y="70"/>
                  <a:pt x="326" y="70"/>
                  <a:pt x="327" y="70"/>
                </a:cubicBezTo>
                <a:close/>
                <a:moveTo>
                  <a:pt x="337" y="74"/>
                </a:moveTo>
                <a:cubicBezTo>
                  <a:pt x="337" y="75"/>
                  <a:pt x="335" y="74"/>
                  <a:pt x="334" y="74"/>
                </a:cubicBezTo>
                <a:cubicBezTo>
                  <a:pt x="334" y="73"/>
                  <a:pt x="336" y="75"/>
                  <a:pt x="337" y="74"/>
                </a:cubicBezTo>
                <a:close/>
                <a:moveTo>
                  <a:pt x="321" y="71"/>
                </a:moveTo>
                <a:cubicBezTo>
                  <a:pt x="321" y="70"/>
                  <a:pt x="322" y="71"/>
                  <a:pt x="323" y="71"/>
                </a:cubicBezTo>
                <a:cubicBezTo>
                  <a:pt x="323" y="72"/>
                  <a:pt x="321" y="71"/>
                  <a:pt x="321" y="71"/>
                </a:cubicBezTo>
                <a:close/>
                <a:moveTo>
                  <a:pt x="329" y="74"/>
                </a:moveTo>
                <a:cubicBezTo>
                  <a:pt x="329" y="73"/>
                  <a:pt x="331" y="74"/>
                  <a:pt x="332" y="74"/>
                </a:cubicBezTo>
                <a:cubicBezTo>
                  <a:pt x="332" y="75"/>
                  <a:pt x="330" y="75"/>
                  <a:pt x="329" y="75"/>
                </a:cubicBezTo>
                <a:cubicBezTo>
                  <a:pt x="330" y="74"/>
                  <a:pt x="329" y="74"/>
                  <a:pt x="329" y="74"/>
                </a:cubicBezTo>
                <a:close/>
                <a:moveTo>
                  <a:pt x="305" y="77"/>
                </a:moveTo>
                <a:cubicBezTo>
                  <a:pt x="302" y="79"/>
                  <a:pt x="297" y="77"/>
                  <a:pt x="293" y="78"/>
                </a:cubicBezTo>
                <a:cubicBezTo>
                  <a:pt x="297" y="77"/>
                  <a:pt x="301" y="77"/>
                  <a:pt x="305" y="77"/>
                </a:cubicBezTo>
                <a:close/>
                <a:moveTo>
                  <a:pt x="71" y="20"/>
                </a:moveTo>
                <a:cubicBezTo>
                  <a:pt x="70" y="20"/>
                  <a:pt x="68" y="19"/>
                  <a:pt x="67" y="20"/>
                </a:cubicBezTo>
                <a:cubicBezTo>
                  <a:pt x="68" y="19"/>
                  <a:pt x="69" y="19"/>
                  <a:pt x="71" y="20"/>
                </a:cubicBezTo>
                <a:close/>
                <a:moveTo>
                  <a:pt x="61" y="19"/>
                </a:moveTo>
                <a:cubicBezTo>
                  <a:pt x="61" y="19"/>
                  <a:pt x="61" y="19"/>
                  <a:pt x="61" y="19"/>
                </a:cubicBezTo>
                <a:cubicBezTo>
                  <a:pt x="62" y="19"/>
                  <a:pt x="62" y="19"/>
                  <a:pt x="63" y="19"/>
                </a:cubicBezTo>
                <a:cubicBezTo>
                  <a:pt x="62" y="20"/>
                  <a:pt x="61" y="20"/>
                  <a:pt x="61" y="19"/>
                </a:cubicBezTo>
                <a:close/>
                <a:moveTo>
                  <a:pt x="213" y="60"/>
                </a:moveTo>
                <a:cubicBezTo>
                  <a:pt x="213" y="60"/>
                  <a:pt x="212" y="60"/>
                  <a:pt x="211" y="60"/>
                </a:cubicBezTo>
                <a:cubicBezTo>
                  <a:pt x="211" y="59"/>
                  <a:pt x="213" y="60"/>
                  <a:pt x="213" y="60"/>
                </a:cubicBezTo>
                <a:close/>
                <a:moveTo>
                  <a:pt x="46" y="15"/>
                </a:moveTo>
                <a:cubicBezTo>
                  <a:pt x="47" y="14"/>
                  <a:pt x="49" y="14"/>
                  <a:pt x="50" y="15"/>
                </a:cubicBezTo>
                <a:cubicBezTo>
                  <a:pt x="49" y="16"/>
                  <a:pt x="47" y="15"/>
                  <a:pt x="46" y="15"/>
                </a:cubicBezTo>
                <a:close/>
                <a:moveTo>
                  <a:pt x="215" y="60"/>
                </a:moveTo>
                <a:cubicBezTo>
                  <a:pt x="215" y="59"/>
                  <a:pt x="217" y="60"/>
                  <a:pt x="219" y="60"/>
                </a:cubicBezTo>
                <a:cubicBezTo>
                  <a:pt x="218" y="60"/>
                  <a:pt x="216" y="60"/>
                  <a:pt x="215" y="60"/>
                </a:cubicBezTo>
                <a:close/>
                <a:moveTo>
                  <a:pt x="227" y="60"/>
                </a:moveTo>
                <a:cubicBezTo>
                  <a:pt x="226" y="60"/>
                  <a:pt x="225" y="60"/>
                  <a:pt x="224" y="60"/>
                </a:cubicBezTo>
                <a:cubicBezTo>
                  <a:pt x="225" y="59"/>
                  <a:pt x="226" y="59"/>
                  <a:pt x="227" y="60"/>
                </a:cubicBezTo>
                <a:close/>
                <a:moveTo>
                  <a:pt x="231" y="57"/>
                </a:moveTo>
                <a:cubicBezTo>
                  <a:pt x="231" y="56"/>
                  <a:pt x="232" y="57"/>
                  <a:pt x="233" y="57"/>
                </a:cubicBezTo>
                <a:cubicBezTo>
                  <a:pt x="233" y="58"/>
                  <a:pt x="232" y="57"/>
                  <a:pt x="231" y="57"/>
                </a:cubicBezTo>
                <a:close/>
                <a:moveTo>
                  <a:pt x="275" y="68"/>
                </a:moveTo>
                <a:cubicBezTo>
                  <a:pt x="274" y="70"/>
                  <a:pt x="273" y="68"/>
                  <a:pt x="272" y="69"/>
                </a:cubicBezTo>
                <a:cubicBezTo>
                  <a:pt x="273" y="68"/>
                  <a:pt x="274" y="68"/>
                  <a:pt x="275" y="68"/>
                </a:cubicBezTo>
                <a:close/>
                <a:moveTo>
                  <a:pt x="284" y="72"/>
                </a:moveTo>
                <a:cubicBezTo>
                  <a:pt x="283" y="71"/>
                  <a:pt x="283" y="72"/>
                  <a:pt x="282" y="72"/>
                </a:cubicBezTo>
                <a:cubicBezTo>
                  <a:pt x="282" y="71"/>
                  <a:pt x="285" y="71"/>
                  <a:pt x="284" y="72"/>
                </a:cubicBezTo>
                <a:close/>
                <a:moveTo>
                  <a:pt x="280" y="71"/>
                </a:moveTo>
                <a:cubicBezTo>
                  <a:pt x="280" y="70"/>
                  <a:pt x="279" y="71"/>
                  <a:pt x="278" y="70"/>
                </a:cubicBezTo>
                <a:cubicBezTo>
                  <a:pt x="278" y="72"/>
                  <a:pt x="278" y="69"/>
                  <a:pt x="277" y="71"/>
                </a:cubicBezTo>
                <a:cubicBezTo>
                  <a:pt x="277" y="70"/>
                  <a:pt x="276" y="70"/>
                  <a:pt x="275" y="70"/>
                </a:cubicBezTo>
                <a:cubicBezTo>
                  <a:pt x="277" y="69"/>
                  <a:pt x="280" y="70"/>
                  <a:pt x="282" y="70"/>
                </a:cubicBezTo>
                <a:cubicBezTo>
                  <a:pt x="282" y="71"/>
                  <a:pt x="281" y="70"/>
                  <a:pt x="280" y="71"/>
                </a:cubicBezTo>
                <a:close/>
                <a:moveTo>
                  <a:pt x="231" y="53"/>
                </a:moveTo>
                <a:cubicBezTo>
                  <a:pt x="229" y="54"/>
                  <a:pt x="226" y="53"/>
                  <a:pt x="225" y="53"/>
                </a:cubicBezTo>
                <a:cubicBezTo>
                  <a:pt x="226" y="52"/>
                  <a:pt x="229" y="52"/>
                  <a:pt x="231" y="53"/>
                </a:cubicBezTo>
                <a:close/>
                <a:moveTo>
                  <a:pt x="56" y="6"/>
                </a:moveTo>
                <a:cubicBezTo>
                  <a:pt x="56" y="5"/>
                  <a:pt x="57" y="5"/>
                  <a:pt x="58" y="5"/>
                </a:cubicBezTo>
                <a:cubicBezTo>
                  <a:pt x="58" y="6"/>
                  <a:pt x="57" y="6"/>
                  <a:pt x="56" y="6"/>
                </a:cubicBezTo>
                <a:close/>
                <a:moveTo>
                  <a:pt x="230" y="36"/>
                </a:moveTo>
                <a:cubicBezTo>
                  <a:pt x="230" y="36"/>
                  <a:pt x="230" y="36"/>
                  <a:pt x="230" y="36"/>
                </a:cubicBezTo>
                <a:cubicBezTo>
                  <a:pt x="231" y="36"/>
                  <a:pt x="234" y="35"/>
                  <a:pt x="234" y="36"/>
                </a:cubicBezTo>
                <a:cubicBezTo>
                  <a:pt x="233" y="36"/>
                  <a:pt x="232" y="36"/>
                  <a:pt x="230" y="36"/>
                </a:cubicBezTo>
                <a:cubicBezTo>
                  <a:pt x="230" y="36"/>
                  <a:pt x="230" y="36"/>
                  <a:pt x="230" y="36"/>
                </a:cubicBezTo>
                <a:close/>
                <a:moveTo>
                  <a:pt x="148" y="21"/>
                </a:moveTo>
                <a:cubicBezTo>
                  <a:pt x="148" y="21"/>
                  <a:pt x="147" y="21"/>
                  <a:pt x="146" y="21"/>
                </a:cubicBezTo>
                <a:cubicBezTo>
                  <a:pt x="146" y="20"/>
                  <a:pt x="147" y="21"/>
                  <a:pt x="148" y="21"/>
                </a:cubicBezTo>
                <a:close/>
                <a:moveTo>
                  <a:pt x="227" y="45"/>
                </a:moveTo>
                <a:cubicBezTo>
                  <a:pt x="226" y="46"/>
                  <a:pt x="224" y="45"/>
                  <a:pt x="223" y="45"/>
                </a:cubicBezTo>
                <a:cubicBezTo>
                  <a:pt x="224" y="43"/>
                  <a:pt x="225" y="45"/>
                  <a:pt x="227" y="45"/>
                </a:cubicBezTo>
                <a:close/>
                <a:moveTo>
                  <a:pt x="256" y="49"/>
                </a:moveTo>
                <a:cubicBezTo>
                  <a:pt x="255" y="49"/>
                  <a:pt x="254" y="49"/>
                  <a:pt x="253" y="49"/>
                </a:cubicBezTo>
                <a:cubicBezTo>
                  <a:pt x="254" y="48"/>
                  <a:pt x="255" y="49"/>
                  <a:pt x="256" y="49"/>
                </a:cubicBezTo>
                <a:close/>
                <a:moveTo>
                  <a:pt x="268" y="51"/>
                </a:moveTo>
                <a:cubicBezTo>
                  <a:pt x="265" y="52"/>
                  <a:pt x="261" y="52"/>
                  <a:pt x="258" y="52"/>
                </a:cubicBezTo>
                <a:cubicBezTo>
                  <a:pt x="261" y="50"/>
                  <a:pt x="264" y="51"/>
                  <a:pt x="268" y="51"/>
                </a:cubicBezTo>
                <a:close/>
                <a:moveTo>
                  <a:pt x="270" y="54"/>
                </a:moveTo>
                <a:cubicBezTo>
                  <a:pt x="271" y="53"/>
                  <a:pt x="272" y="53"/>
                  <a:pt x="274" y="53"/>
                </a:cubicBezTo>
                <a:cubicBezTo>
                  <a:pt x="273" y="54"/>
                  <a:pt x="271" y="54"/>
                  <a:pt x="270" y="54"/>
                </a:cubicBezTo>
                <a:close/>
                <a:moveTo>
                  <a:pt x="281" y="52"/>
                </a:moveTo>
                <a:cubicBezTo>
                  <a:pt x="281" y="53"/>
                  <a:pt x="279" y="53"/>
                  <a:pt x="278" y="53"/>
                </a:cubicBezTo>
                <a:cubicBezTo>
                  <a:pt x="278" y="52"/>
                  <a:pt x="280" y="53"/>
                  <a:pt x="281" y="52"/>
                </a:cubicBezTo>
                <a:close/>
                <a:moveTo>
                  <a:pt x="278" y="53"/>
                </a:moveTo>
                <a:cubicBezTo>
                  <a:pt x="277" y="54"/>
                  <a:pt x="275" y="53"/>
                  <a:pt x="274" y="53"/>
                </a:cubicBezTo>
                <a:cubicBezTo>
                  <a:pt x="275" y="53"/>
                  <a:pt x="276" y="52"/>
                  <a:pt x="278" y="53"/>
                </a:cubicBezTo>
                <a:close/>
                <a:moveTo>
                  <a:pt x="249" y="42"/>
                </a:moveTo>
                <a:cubicBezTo>
                  <a:pt x="249" y="42"/>
                  <a:pt x="248" y="43"/>
                  <a:pt x="247" y="42"/>
                </a:cubicBezTo>
                <a:cubicBezTo>
                  <a:pt x="248" y="42"/>
                  <a:pt x="249" y="41"/>
                  <a:pt x="249" y="42"/>
                </a:cubicBezTo>
                <a:close/>
                <a:moveTo>
                  <a:pt x="242" y="40"/>
                </a:moveTo>
                <a:cubicBezTo>
                  <a:pt x="239" y="40"/>
                  <a:pt x="236" y="40"/>
                  <a:pt x="234" y="40"/>
                </a:cubicBezTo>
                <a:cubicBezTo>
                  <a:pt x="236" y="39"/>
                  <a:pt x="239" y="39"/>
                  <a:pt x="242" y="40"/>
                </a:cubicBezTo>
                <a:close/>
                <a:moveTo>
                  <a:pt x="257" y="44"/>
                </a:moveTo>
                <a:cubicBezTo>
                  <a:pt x="255" y="46"/>
                  <a:pt x="252" y="45"/>
                  <a:pt x="249" y="45"/>
                </a:cubicBezTo>
                <a:cubicBezTo>
                  <a:pt x="252" y="44"/>
                  <a:pt x="254" y="44"/>
                  <a:pt x="257" y="44"/>
                </a:cubicBezTo>
                <a:close/>
                <a:moveTo>
                  <a:pt x="255" y="46"/>
                </a:moveTo>
                <a:cubicBezTo>
                  <a:pt x="256" y="47"/>
                  <a:pt x="256" y="46"/>
                  <a:pt x="257" y="47"/>
                </a:cubicBezTo>
                <a:cubicBezTo>
                  <a:pt x="256" y="48"/>
                  <a:pt x="255" y="48"/>
                  <a:pt x="254" y="47"/>
                </a:cubicBezTo>
                <a:cubicBezTo>
                  <a:pt x="254" y="47"/>
                  <a:pt x="255" y="47"/>
                  <a:pt x="255" y="46"/>
                </a:cubicBezTo>
                <a:close/>
                <a:moveTo>
                  <a:pt x="248" y="45"/>
                </a:moveTo>
                <a:cubicBezTo>
                  <a:pt x="243" y="45"/>
                  <a:pt x="237" y="47"/>
                  <a:pt x="233" y="45"/>
                </a:cubicBezTo>
                <a:cubicBezTo>
                  <a:pt x="236" y="44"/>
                  <a:pt x="243" y="44"/>
                  <a:pt x="248" y="45"/>
                </a:cubicBezTo>
                <a:close/>
                <a:moveTo>
                  <a:pt x="170" y="26"/>
                </a:moveTo>
                <a:cubicBezTo>
                  <a:pt x="167" y="27"/>
                  <a:pt x="162" y="27"/>
                  <a:pt x="161" y="26"/>
                </a:cubicBezTo>
                <a:cubicBezTo>
                  <a:pt x="164" y="27"/>
                  <a:pt x="167" y="25"/>
                  <a:pt x="170" y="26"/>
                </a:cubicBezTo>
                <a:close/>
                <a:moveTo>
                  <a:pt x="164" y="24"/>
                </a:moveTo>
                <a:cubicBezTo>
                  <a:pt x="161" y="24"/>
                  <a:pt x="159" y="24"/>
                  <a:pt x="156" y="24"/>
                </a:cubicBezTo>
                <a:cubicBezTo>
                  <a:pt x="158" y="23"/>
                  <a:pt x="162" y="22"/>
                  <a:pt x="164" y="24"/>
                </a:cubicBezTo>
                <a:close/>
                <a:moveTo>
                  <a:pt x="174" y="25"/>
                </a:moveTo>
                <a:cubicBezTo>
                  <a:pt x="173" y="26"/>
                  <a:pt x="171" y="24"/>
                  <a:pt x="169" y="25"/>
                </a:cubicBezTo>
                <a:cubicBezTo>
                  <a:pt x="170" y="23"/>
                  <a:pt x="173" y="24"/>
                  <a:pt x="174" y="25"/>
                </a:cubicBezTo>
                <a:close/>
                <a:moveTo>
                  <a:pt x="152" y="18"/>
                </a:moveTo>
                <a:cubicBezTo>
                  <a:pt x="153" y="18"/>
                  <a:pt x="154" y="18"/>
                  <a:pt x="155" y="18"/>
                </a:cubicBezTo>
                <a:cubicBezTo>
                  <a:pt x="155" y="19"/>
                  <a:pt x="153" y="18"/>
                  <a:pt x="152" y="18"/>
                </a:cubicBezTo>
                <a:close/>
                <a:moveTo>
                  <a:pt x="166" y="19"/>
                </a:moveTo>
                <a:cubicBezTo>
                  <a:pt x="165" y="19"/>
                  <a:pt x="164" y="19"/>
                  <a:pt x="162" y="18"/>
                </a:cubicBezTo>
                <a:cubicBezTo>
                  <a:pt x="163" y="18"/>
                  <a:pt x="165" y="18"/>
                  <a:pt x="166" y="19"/>
                </a:cubicBezTo>
                <a:close/>
                <a:moveTo>
                  <a:pt x="173" y="17"/>
                </a:moveTo>
                <a:cubicBezTo>
                  <a:pt x="173" y="18"/>
                  <a:pt x="171" y="18"/>
                  <a:pt x="171" y="17"/>
                </a:cubicBezTo>
                <a:cubicBezTo>
                  <a:pt x="172" y="17"/>
                  <a:pt x="172" y="17"/>
                  <a:pt x="173" y="17"/>
                </a:cubicBezTo>
                <a:close/>
                <a:moveTo>
                  <a:pt x="185" y="19"/>
                </a:moveTo>
                <a:cubicBezTo>
                  <a:pt x="185" y="20"/>
                  <a:pt x="183" y="19"/>
                  <a:pt x="182" y="19"/>
                </a:cubicBezTo>
                <a:cubicBezTo>
                  <a:pt x="183" y="19"/>
                  <a:pt x="184" y="18"/>
                  <a:pt x="185" y="19"/>
                </a:cubicBezTo>
                <a:close/>
                <a:moveTo>
                  <a:pt x="174" y="16"/>
                </a:moveTo>
                <a:cubicBezTo>
                  <a:pt x="175" y="16"/>
                  <a:pt x="177" y="16"/>
                  <a:pt x="178" y="17"/>
                </a:cubicBezTo>
                <a:cubicBezTo>
                  <a:pt x="177" y="17"/>
                  <a:pt x="176" y="17"/>
                  <a:pt x="174" y="16"/>
                </a:cubicBezTo>
                <a:close/>
                <a:moveTo>
                  <a:pt x="190" y="13"/>
                </a:moveTo>
                <a:cubicBezTo>
                  <a:pt x="189" y="14"/>
                  <a:pt x="188" y="13"/>
                  <a:pt x="187" y="13"/>
                </a:cubicBezTo>
                <a:cubicBezTo>
                  <a:pt x="188" y="12"/>
                  <a:pt x="189" y="13"/>
                  <a:pt x="190" y="13"/>
                </a:cubicBezTo>
                <a:close/>
                <a:moveTo>
                  <a:pt x="206" y="17"/>
                </a:moveTo>
                <a:cubicBezTo>
                  <a:pt x="205" y="18"/>
                  <a:pt x="203" y="17"/>
                  <a:pt x="203" y="17"/>
                </a:cubicBezTo>
                <a:cubicBezTo>
                  <a:pt x="203" y="16"/>
                  <a:pt x="205" y="16"/>
                  <a:pt x="206" y="17"/>
                </a:cubicBezTo>
                <a:close/>
                <a:moveTo>
                  <a:pt x="206" y="17"/>
                </a:moveTo>
                <a:cubicBezTo>
                  <a:pt x="207" y="16"/>
                  <a:pt x="208" y="17"/>
                  <a:pt x="210" y="16"/>
                </a:cubicBezTo>
                <a:cubicBezTo>
                  <a:pt x="209" y="18"/>
                  <a:pt x="208" y="17"/>
                  <a:pt x="206" y="17"/>
                </a:cubicBezTo>
                <a:close/>
                <a:moveTo>
                  <a:pt x="191" y="14"/>
                </a:moveTo>
                <a:cubicBezTo>
                  <a:pt x="191" y="14"/>
                  <a:pt x="191" y="14"/>
                  <a:pt x="191" y="15"/>
                </a:cubicBezTo>
                <a:cubicBezTo>
                  <a:pt x="190" y="14"/>
                  <a:pt x="190" y="13"/>
                  <a:pt x="190" y="13"/>
                </a:cubicBezTo>
                <a:cubicBezTo>
                  <a:pt x="194" y="13"/>
                  <a:pt x="198" y="11"/>
                  <a:pt x="204" y="14"/>
                </a:cubicBezTo>
                <a:cubicBezTo>
                  <a:pt x="200" y="15"/>
                  <a:pt x="195" y="15"/>
                  <a:pt x="191" y="14"/>
                </a:cubicBezTo>
                <a:close/>
                <a:moveTo>
                  <a:pt x="222" y="17"/>
                </a:moveTo>
                <a:cubicBezTo>
                  <a:pt x="220" y="18"/>
                  <a:pt x="218" y="17"/>
                  <a:pt x="216" y="17"/>
                </a:cubicBezTo>
                <a:cubicBezTo>
                  <a:pt x="218" y="17"/>
                  <a:pt x="219" y="16"/>
                  <a:pt x="222" y="17"/>
                </a:cubicBezTo>
                <a:close/>
                <a:moveTo>
                  <a:pt x="214" y="15"/>
                </a:moveTo>
                <a:cubicBezTo>
                  <a:pt x="211" y="14"/>
                  <a:pt x="208" y="14"/>
                  <a:pt x="206" y="14"/>
                </a:cubicBezTo>
                <a:cubicBezTo>
                  <a:pt x="207" y="13"/>
                  <a:pt x="210" y="13"/>
                  <a:pt x="212" y="13"/>
                </a:cubicBezTo>
                <a:cubicBezTo>
                  <a:pt x="212" y="14"/>
                  <a:pt x="214" y="14"/>
                  <a:pt x="214" y="15"/>
                </a:cubicBezTo>
                <a:close/>
                <a:moveTo>
                  <a:pt x="224" y="13"/>
                </a:moveTo>
                <a:cubicBezTo>
                  <a:pt x="224" y="12"/>
                  <a:pt x="225" y="14"/>
                  <a:pt x="225" y="14"/>
                </a:cubicBezTo>
                <a:cubicBezTo>
                  <a:pt x="224" y="14"/>
                  <a:pt x="222" y="14"/>
                  <a:pt x="219" y="13"/>
                </a:cubicBezTo>
                <a:cubicBezTo>
                  <a:pt x="220" y="12"/>
                  <a:pt x="224" y="13"/>
                  <a:pt x="224" y="13"/>
                </a:cubicBezTo>
                <a:close/>
                <a:moveTo>
                  <a:pt x="227" y="17"/>
                </a:moveTo>
                <a:cubicBezTo>
                  <a:pt x="230" y="16"/>
                  <a:pt x="233" y="16"/>
                  <a:pt x="236" y="17"/>
                </a:cubicBezTo>
                <a:cubicBezTo>
                  <a:pt x="234" y="18"/>
                  <a:pt x="230" y="17"/>
                  <a:pt x="227" y="17"/>
                </a:cubicBezTo>
                <a:close/>
                <a:moveTo>
                  <a:pt x="241" y="18"/>
                </a:moveTo>
                <a:cubicBezTo>
                  <a:pt x="242" y="18"/>
                  <a:pt x="243" y="17"/>
                  <a:pt x="245" y="18"/>
                </a:cubicBezTo>
                <a:cubicBezTo>
                  <a:pt x="244" y="19"/>
                  <a:pt x="242" y="18"/>
                  <a:pt x="241" y="18"/>
                </a:cubicBezTo>
                <a:close/>
                <a:moveTo>
                  <a:pt x="241" y="16"/>
                </a:moveTo>
                <a:cubicBezTo>
                  <a:pt x="238" y="16"/>
                  <a:pt x="236" y="15"/>
                  <a:pt x="233" y="16"/>
                </a:cubicBezTo>
                <a:cubicBezTo>
                  <a:pt x="235" y="15"/>
                  <a:pt x="239" y="15"/>
                  <a:pt x="241" y="16"/>
                </a:cubicBezTo>
                <a:close/>
                <a:moveTo>
                  <a:pt x="263" y="12"/>
                </a:moveTo>
                <a:cubicBezTo>
                  <a:pt x="259" y="13"/>
                  <a:pt x="255" y="13"/>
                  <a:pt x="250" y="13"/>
                </a:cubicBezTo>
                <a:cubicBezTo>
                  <a:pt x="254" y="12"/>
                  <a:pt x="258" y="11"/>
                  <a:pt x="263" y="12"/>
                </a:cubicBezTo>
                <a:close/>
                <a:moveTo>
                  <a:pt x="251" y="18"/>
                </a:moveTo>
                <a:cubicBezTo>
                  <a:pt x="251" y="17"/>
                  <a:pt x="251" y="17"/>
                  <a:pt x="250" y="17"/>
                </a:cubicBezTo>
                <a:cubicBezTo>
                  <a:pt x="251" y="16"/>
                  <a:pt x="252" y="18"/>
                  <a:pt x="253" y="17"/>
                </a:cubicBezTo>
                <a:cubicBezTo>
                  <a:pt x="253" y="18"/>
                  <a:pt x="252" y="18"/>
                  <a:pt x="251" y="18"/>
                </a:cubicBezTo>
                <a:close/>
                <a:moveTo>
                  <a:pt x="257" y="17"/>
                </a:moveTo>
                <a:cubicBezTo>
                  <a:pt x="256" y="18"/>
                  <a:pt x="254" y="17"/>
                  <a:pt x="253" y="17"/>
                </a:cubicBezTo>
                <a:cubicBezTo>
                  <a:pt x="253" y="16"/>
                  <a:pt x="256" y="16"/>
                  <a:pt x="257" y="17"/>
                </a:cubicBezTo>
                <a:close/>
                <a:moveTo>
                  <a:pt x="243" y="15"/>
                </a:moveTo>
                <a:cubicBezTo>
                  <a:pt x="243" y="14"/>
                  <a:pt x="247" y="15"/>
                  <a:pt x="250" y="15"/>
                </a:cubicBezTo>
                <a:cubicBezTo>
                  <a:pt x="248" y="16"/>
                  <a:pt x="245" y="14"/>
                  <a:pt x="243" y="15"/>
                </a:cubicBezTo>
                <a:close/>
                <a:moveTo>
                  <a:pt x="268" y="17"/>
                </a:moveTo>
                <a:cubicBezTo>
                  <a:pt x="267" y="19"/>
                  <a:pt x="264" y="18"/>
                  <a:pt x="262" y="17"/>
                </a:cubicBezTo>
                <a:cubicBezTo>
                  <a:pt x="262" y="17"/>
                  <a:pt x="262" y="17"/>
                  <a:pt x="262" y="16"/>
                </a:cubicBezTo>
                <a:cubicBezTo>
                  <a:pt x="264" y="16"/>
                  <a:pt x="266" y="16"/>
                  <a:pt x="268" y="17"/>
                </a:cubicBezTo>
                <a:close/>
                <a:moveTo>
                  <a:pt x="269" y="17"/>
                </a:moveTo>
                <a:cubicBezTo>
                  <a:pt x="267" y="16"/>
                  <a:pt x="267" y="16"/>
                  <a:pt x="267" y="16"/>
                </a:cubicBezTo>
                <a:cubicBezTo>
                  <a:pt x="267" y="15"/>
                  <a:pt x="270" y="16"/>
                  <a:pt x="269" y="17"/>
                </a:cubicBezTo>
                <a:close/>
                <a:moveTo>
                  <a:pt x="264" y="14"/>
                </a:moveTo>
                <a:cubicBezTo>
                  <a:pt x="265" y="15"/>
                  <a:pt x="266" y="14"/>
                  <a:pt x="267" y="14"/>
                </a:cubicBezTo>
                <a:cubicBezTo>
                  <a:pt x="266" y="15"/>
                  <a:pt x="264" y="15"/>
                  <a:pt x="264" y="14"/>
                </a:cubicBezTo>
                <a:close/>
                <a:moveTo>
                  <a:pt x="267" y="14"/>
                </a:moveTo>
                <a:cubicBezTo>
                  <a:pt x="267" y="14"/>
                  <a:pt x="269" y="15"/>
                  <a:pt x="269" y="14"/>
                </a:cubicBezTo>
                <a:cubicBezTo>
                  <a:pt x="270" y="15"/>
                  <a:pt x="268" y="15"/>
                  <a:pt x="267" y="14"/>
                </a:cubicBezTo>
                <a:close/>
                <a:moveTo>
                  <a:pt x="276" y="17"/>
                </a:moveTo>
                <a:cubicBezTo>
                  <a:pt x="277" y="16"/>
                  <a:pt x="278" y="16"/>
                  <a:pt x="279" y="16"/>
                </a:cubicBezTo>
                <a:cubicBezTo>
                  <a:pt x="278" y="17"/>
                  <a:pt x="277" y="17"/>
                  <a:pt x="276" y="17"/>
                </a:cubicBezTo>
                <a:close/>
                <a:moveTo>
                  <a:pt x="290" y="15"/>
                </a:moveTo>
                <a:cubicBezTo>
                  <a:pt x="289" y="16"/>
                  <a:pt x="288" y="16"/>
                  <a:pt x="287" y="15"/>
                </a:cubicBezTo>
                <a:cubicBezTo>
                  <a:pt x="288" y="15"/>
                  <a:pt x="289" y="15"/>
                  <a:pt x="290" y="15"/>
                </a:cubicBezTo>
                <a:close/>
                <a:moveTo>
                  <a:pt x="264" y="11"/>
                </a:moveTo>
                <a:cubicBezTo>
                  <a:pt x="264" y="11"/>
                  <a:pt x="265" y="11"/>
                  <a:pt x="266" y="11"/>
                </a:cubicBezTo>
                <a:cubicBezTo>
                  <a:pt x="266" y="12"/>
                  <a:pt x="265" y="12"/>
                  <a:pt x="264" y="11"/>
                </a:cubicBezTo>
                <a:close/>
                <a:moveTo>
                  <a:pt x="285" y="15"/>
                </a:moveTo>
                <a:cubicBezTo>
                  <a:pt x="284" y="17"/>
                  <a:pt x="282" y="17"/>
                  <a:pt x="281" y="17"/>
                </a:cubicBezTo>
                <a:cubicBezTo>
                  <a:pt x="281" y="16"/>
                  <a:pt x="282" y="16"/>
                  <a:pt x="281" y="15"/>
                </a:cubicBezTo>
                <a:cubicBezTo>
                  <a:pt x="282" y="15"/>
                  <a:pt x="284" y="16"/>
                  <a:pt x="285" y="15"/>
                </a:cubicBezTo>
                <a:close/>
                <a:moveTo>
                  <a:pt x="278" y="14"/>
                </a:moveTo>
                <a:cubicBezTo>
                  <a:pt x="277" y="15"/>
                  <a:pt x="276" y="14"/>
                  <a:pt x="276" y="14"/>
                </a:cubicBezTo>
                <a:cubicBezTo>
                  <a:pt x="276" y="13"/>
                  <a:pt x="278" y="14"/>
                  <a:pt x="278" y="14"/>
                </a:cubicBezTo>
                <a:close/>
                <a:moveTo>
                  <a:pt x="289" y="10"/>
                </a:moveTo>
                <a:cubicBezTo>
                  <a:pt x="293" y="9"/>
                  <a:pt x="296" y="9"/>
                  <a:pt x="301" y="9"/>
                </a:cubicBezTo>
                <a:cubicBezTo>
                  <a:pt x="297" y="10"/>
                  <a:pt x="293" y="10"/>
                  <a:pt x="289" y="10"/>
                </a:cubicBezTo>
                <a:close/>
                <a:moveTo>
                  <a:pt x="345" y="3"/>
                </a:moveTo>
                <a:cubicBezTo>
                  <a:pt x="346" y="3"/>
                  <a:pt x="347" y="3"/>
                  <a:pt x="348" y="3"/>
                </a:cubicBezTo>
                <a:cubicBezTo>
                  <a:pt x="348" y="4"/>
                  <a:pt x="346" y="4"/>
                  <a:pt x="345" y="3"/>
                </a:cubicBezTo>
                <a:close/>
                <a:moveTo>
                  <a:pt x="332" y="9"/>
                </a:moveTo>
                <a:cubicBezTo>
                  <a:pt x="332" y="10"/>
                  <a:pt x="331" y="10"/>
                  <a:pt x="331" y="10"/>
                </a:cubicBezTo>
                <a:cubicBezTo>
                  <a:pt x="332" y="11"/>
                  <a:pt x="333" y="11"/>
                  <a:pt x="334" y="11"/>
                </a:cubicBezTo>
                <a:cubicBezTo>
                  <a:pt x="333" y="12"/>
                  <a:pt x="331" y="11"/>
                  <a:pt x="329" y="12"/>
                </a:cubicBezTo>
                <a:cubicBezTo>
                  <a:pt x="329" y="12"/>
                  <a:pt x="329" y="12"/>
                  <a:pt x="329" y="12"/>
                </a:cubicBezTo>
                <a:cubicBezTo>
                  <a:pt x="329" y="12"/>
                  <a:pt x="329" y="12"/>
                  <a:pt x="329" y="12"/>
                </a:cubicBezTo>
                <a:cubicBezTo>
                  <a:pt x="330" y="11"/>
                  <a:pt x="330" y="11"/>
                  <a:pt x="330" y="11"/>
                </a:cubicBezTo>
                <a:cubicBezTo>
                  <a:pt x="330" y="10"/>
                  <a:pt x="328" y="10"/>
                  <a:pt x="327" y="10"/>
                </a:cubicBezTo>
                <a:cubicBezTo>
                  <a:pt x="328" y="9"/>
                  <a:pt x="329" y="10"/>
                  <a:pt x="329" y="9"/>
                </a:cubicBezTo>
                <a:cubicBezTo>
                  <a:pt x="331" y="9"/>
                  <a:pt x="331" y="8"/>
                  <a:pt x="332" y="9"/>
                </a:cubicBezTo>
                <a:close/>
                <a:moveTo>
                  <a:pt x="350" y="11"/>
                </a:moveTo>
                <a:cubicBezTo>
                  <a:pt x="347" y="12"/>
                  <a:pt x="344" y="11"/>
                  <a:pt x="340" y="11"/>
                </a:cubicBezTo>
                <a:cubicBezTo>
                  <a:pt x="343" y="10"/>
                  <a:pt x="346" y="9"/>
                  <a:pt x="350" y="11"/>
                </a:cubicBezTo>
                <a:close/>
                <a:moveTo>
                  <a:pt x="361" y="11"/>
                </a:moveTo>
                <a:cubicBezTo>
                  <a:pt x="359" y="11"/>
                  <a:pt x="357" y="11"/>
                  <a:pt x="355" y="11"/>
                </a:cubicBezTo>
                <a:cubicBezTo>
                  <a:pt x="357" y="13"/>
                  <a:pt x="360" y="12"/>
                  <a:pt x="362" y="12"/>
                </a:cubicBezTo>
                <a:cubicBezTo>
                  <a:pt x="359" y="13"/>
                  <a:pt x="354" y="13"/>
                  <a:pt x="349" y="12"/>
                </a:cubicBezTo>
                <a:cubicBezTo>
                  <a:pt x="350" y="11"/>
                  <a:pt x="351" y="11"/>
                  <a:pt x="353" y="12"/>
                </a:cubicBezTo>
                <a:cubicBezTo>
                  <a:pt x="353" y="11"/>
                  <a:pt x="353" y="11"/>
                  <a:pt x="352" y="11"/>
                </a:cubicBezTo>
                <a:cubicBezTo>
                  <a:pt x="356" y="9"/>
                  <a:pt x="360" y="10"/>
                  <a:pt x="364" y="10"/>
                </a:cubicBezTo>
                <a:cubicBezTo>
                  <a:pt x="364" y="11"/>
                  <a:pt x="361" y="9"/>
                  <a:pt x="361" y="11"/>
                </a:cubicBezTo>
                <a:close/>
                <a:moveTo>
                  <a:pt x="375" y="11"/>
                </a:moveTo>
                <a:cubicBezTo>
                  <a:pt x="373" y="11"/>
                  <a:pt x="372" y="11"/>
                  <a:pt x="370" y="11"/>
                </a:cubicBezTo>
                <a:cubicBezTo>
                  <a:pt x="371" y="10"/>
                  <a:pt x="375" y="9"/>
                  <a:pt x="375" y="11"/>
                </a:cubicBezTo>
                <a:close/>
                <a:moveTo>
                  <a:pt x="361" y="4"/>
                </a:moveTo>
                <a:cubicBezTo>
                  <a:pt x="361" y="2"/>
                  <a:pt x="362" y="3"/>
                  <a:pt x="363" y="3"/>
                </a:cubicBezTo>
                <a:cubicBezTo>
                  <a:pt x="363" y="4"/>
                  <a:pt x="362" y="4"/>
                  <a:pt x="361" y="4"/>
                </a:cubicBezTo>
                <a:close/>
                <a:moveTo>
                  <a:pt x="234" y="152"/>
                </a:moveTo>
                <a:cubicBezTo>
                  <a:pt x="235" y="152"/>
                  <a:pt x="234" y="153"/>
                  <a:pt x="235" y="154"/>
                </a:cubicBezTo>
                <a:cubicBezTo>
                  <a:pt x="237" y="154"/>
                  <a:pt x="237" y="154"/>
                  <a:pt x="238" y="153"/>
                </a:cubicBezTo>
                <a:cubicBezTo>
                  <a:pt x="238" y="153"/>
                  <a:pt x="236" y="153"/>
                  <a:pt x="235" y="153"/>
                </a:cubicBezTo>
                <a:cubicBezTo>
                  <a:pt x="235" y="152"/>
                  <a:pt x="235" y="152"/>
                  <a:pt x="235" y="151"/>
                </a:cubicBezTo>
                <a:cubicBezTo>
                  <a:pt x="235" y="151"/>
                  <a:pt x="235" y="150"/>
                  <a:pt x="234" y="151"/>
                </a:cubicBezTo>
                <a:cubicBezTo>
                  <a:pt x="235" y="151"/>
                  <a:pt x="234" y="152"/>
                  <a:pt x="234" y="152"/>
                </a:cubicBezTo>
                <a:close/>
                <a:moveTo>
                  <a:pt x="301" y="71"/>
                </a:moveTo>
                <a:cubicBezTo>
                  <a:pt x="299" y="69"/>
                  <a:pt x="298" y="71"/>
                  <a:pt x="296" y="71"/>
                </a:cubicBezTo>
                <a:cubicBezTo>
                  <a:pt x="297" y="71"/>
                  <a:pt x="299" y="71"/>
                  <a:pt x="301" y="71"/>
                </a:cubicBezTo>
                <a:close/>
                <a:moveTo>
                  <a:pt x="9" y="66"/>
                </a:moveTo>
                <a:cubicBezTo>
                  <a:pt x="8" y="65"/>
                  <a:pt x="7" y="65"/>
                  <a:pt x="6" y="66"/>
                </a:cubicBezTo>
                <a:cubicBezTo>
                  <a:pt x="7" y="66"/>
                  <a:pt x="8" y="65"/>
                  <a:pt x="9" y="66"/>
                </a:cubicBezTo>
                <a:close/>
                <a:moveTo>
                  <a:pt x="10" y="64"/>
                </a:moveTo>
                <a:cubicBezTo>
                  <a:pt x="9" y="64"/>
                  <a:pt x="9" y="64"/>
                  <a:pt x="9" y="64"/>
                </a:cubicBezTo>
                <a:cubicBezTo>
                  <a:pt x="9" y="65"/>
                  <a:pt x="7" y="64"/>
                  <a:pt x="7" y="65"/>
                </a:cubicBezTo>
                <a:cubicBezTo>
                  <a:pt x="8" y="65"/>
                  <a:pt x="9" y="65"/>
                  <a:pt x="10" y="64"/>
                </a:cubicBezTo>
                <a:close/>
                <a:moveTo>
                  <a:pt x="110" y="188"/>
                </a:moveTo>
                <a:cubicBezTo>
                  <a:pt x="110" y="187"/>
                  <a:pt x="110" y="187"/>
                  <a:pt x="110" y="188"/>
                </a:cubicBezTo>
                <a:cubicBezTo>
                  <a:pt x="110" y="187"/>
                  <a:pt x="110" y="187"/>
                  <a:pt x="110" y="186"/>
                </a:cubicBezTo>
                <a:cubicBezTo>
                  <a:pt x="109" y="186"/>
                  <a:pt x="108" y="187"/>
                  <a:pt x="108" y="187"/>
                </a:cubicBezTo>
                <a:cubicBezTo>
                  <a:pt x="109" y="187"/>
                  <a:pt x="109" y="188"/>
                  <a:pt x="110" y="188"/>
                </a:cubicBezTo>
                <a:cubicBezTo>
                  <a:pt x="110" y="187"/>
                  <a:pt x="110" y="188"/>
                  <a:pt x="111" y="188"/>
                </a:cubicBezTo>
                <a:cubicBezTo>
                  <a:pt x="111" y="188"/>
                  <a:pt x="111" y="187"/>
                  <a:pt x="111" y="187"/>
                </a:cubicBezTo>
                <a:cubicBezTo>
                  <a:pt x="114" y="188"/>
                  <a:pt x="117" y="188"/>
                  <a:pt x="120" y="188"/>
                </a:cubicBezTo>
                <a:cubicBezTo>
                  <a:pt x="121" y="186"/>
                  <a:pt x="118" y="185"/>
                  <a:pt x="116" y="185"/>
                </a:cubicBezTo>
                <a:cubicBezTo>
                  <a:pt x="115" y="188"/>
                  <a:pt x="110" y="185"/>
                  <a:pt x="110" y="188"/>
                </a:cubicBezTo>
                <a:close/>
                <a:moveTo>
                  <a:pt x="139" y="186"/>
                </a:moveTo>
                <a:cubicBezTo>
                  <a:pt x="141" y="186"/>
                  <a:pt x="143" y="187"/>
                  <a:pt x="144" y="186"/>
                </a:cubicBezTo>
                <a:cubicBezTo>
                  <a:pt x="144" y="186"/>
                  <a:pt x="142" y="186"/>
                  <a:pt x="142" y="185"/>
                </a:cubicBezTo>
                <a:cubicBezTo>
                  <a:pt x="142" y="184"/>
                  <a:pt x="144" y="185"/>
                  <a:pt x="144" y="185"/>
                </a:cubicBezTo>
                <a:cubicBezTo>
                  <a:pt x="142" y="185"/>
                  <a:pt x="140" y="185"/>
                  <a:pt x="139" y="186"/>
                </a:cubicBezTo>
                <a:close/>
                <a:moveTo>
                  <a:pt x="183" y="134"/>
                </a:moveTo>
                <a:cubicBezTo>
                  <a:pt x="183" y="134"/>
                  <a:pt x="184" y="134"/>
                  <a:pt x="184" y="133"/>
                </a:cubicBezTo>
                <a:cubicBezTo>
                  <a:pt x="181" y="133"/>
                  <a:pt x="178" y="133"/>
                  <a:pt x="175" y="132"/>
                </a:cubicBezTo>
                <a:cubicBezTo>
                  <a:pt x="176" y="135"/>
                  <a:pt x="181" y="134"/>
                  <a:pt x="183" y="133"/>
                </a:cubicBezTo>
                <a:cubicBezTo>
                  <a:pt x="183" y="134"/>
                  <a:pt x="183" y="134"/>
                  <a:pt x="183" y="134"/>
                </a:cubicBezTo>
                <a:close/>
                <a:moveTo>
                  <a:pt x="197" y="137"/>
                </a:moveTo>
                <a:cubicBezTo>
                  <a:pt x="196" y="138"/>
                  <a:pt x="193" y="137"/>
                  <a:pt x="193" y="138"/>
                </a:cubicBezTo>
                <a:cubicBezTo>
                  <a:pt x="194" y="137"/>
                  <a:pt x="197" y="139"/>
                  <a:pt x="197" y="137"/>
                </a:cubicBezTo>
                <a:close/>
                <a:moveTo>
                  <a:pt x="233" y="29"/>
                </a:moveTo>
                <a:cubicBezTo>
                  <a:pt x="231" y="29"/>
                  <a:pt x="229" y="28"/>
                  <a:pt x="228" y="29"/>
                </a:cubicBezTo>
                <a:cubicBezTo>
                  <a:pt x="230" y="30"/>
                  <a:pt x="232" y="30"/>
                  <a:pt x="233" y="29"/>
                </a:cubicBezTo>
                <a:close/>
                <a:moveTo>
                  <a:pt x="208" y="167"/>
                </a:moveTo>
                <a:cubicBezTo>
                  <a:pt x="208" y="167"/>
                  <a:pt x="208" y="167"/>
                  <a:pt x="208" y="167"/>
                </a:cubicBezTo>
                <a:cubicBezTo>
                  <a:pt x="209" y="167"/>
                  <a:pt x="209" y="167"/>
                  <a:pt x="209" y="167"/>
                </a:cubicBezTo>
                <a:cubicBezTo>
                  <a:pt x="209" y="167"/>
                  <a:pt x="209" y="166"/>
                  <a:pt x="209" y="167"/>
                </a:cubicBezTo>
                <a:cubicBezTo>
                  <a:pt x="210" y="167"/>
                  <a:pt x="210" y="167"/>
                  <a:pt x="210" y="167"/>
                </a:cubicBezTo>
                <a:cubicBezTo>
                  <a:pt x="211" y="166"/>
                  <a:pt x="208" y="166"/>
                  <a:pt x="208" y="167"/>
                </a:cubicBezTo>
                <a:close/>
                <a:moveTo>
                  <a:pt x="252" y="31"/>
                </a:moveTo>
                <a:cubicBezTo>
                  <a:pt x="253" y="33"/>
                  <a:pt x="255" y="33"/>
                  <a:pt x="258" y="32"/>
                </a:cubicBezTo>
                <a:cubicBezTo>
                  <a:pt x="258" y="33"/>
                  <a:pt x="257" y="33"/>
                  <a:pt x="258" y="33"/>
                </a:cubicBezTo>
                <a:cubicBezTo>
                  <a:pt x="259" y="33"/>
                  <a:pt x="257" y="32"/>
                  <a:pt x="258" y="32"/>
                </a:cubicBezTo>
                <a:cubicBezTo>
                  <a:pt x="262" y="32"/>
                  <a:pt x="266" y="32"/>
                  <a:pt x="269" y="31"/>
                </a:cubicBezTo>
                <a:cubicBezTo>
                  <a:pt x="262" y="31"/>
                  <a:pt x="257" y="31"/>
                  <a:pt x="252" y="31"/>
                </a:cubicBezTo>
                <a:close/>
                <a:moveTo>
                  <a:pt x="258" y="28"/>
                </a:moveTo>
                <a:cubicBezTo>
                  <a:pt x="257" y="28"/>
                  <a:pt x="255" y="27"/>
                  <a:pt x="255" y="28"/>
                </a:cubicBezTo>
                <a:cubicBezTo>
                  <a:pt x="256" y="29"/>
                  <a:pt x="257" y="29"/>
                  <a:pt x="258" y="29"/>
                </a:cubicBezTo>
                <a:cubicBezTo>
                  <a:pt x="256" y="28"/>
                  <a:pt x="259" y="28"/>
                  <a:pt x="258" y="28"/>
                </a:cubicBezTo>
                <a:close/>
                <a:moveTo>
                  <a:pt x="262" y="35"/>
                </a:moveTo>
                <a:cubicBezTo>
                  <a:pt x="264" y="36"/>
                  <a:pt x="265" y="34"/>
                  <a:pt x="267" y="34"/>
                </a:cubicBezTo>
                <a:cubicBezTo>
                  <a:pt x="265" y="34"/>
                  <a:pt x="264" y="34"/>
                  <a:pt x="262" y="35"/>
                </a:cubicBezTo>
                <a:close/>
                <a:moveTo>
                  <a:pt x="267" y="145"/>
                </a:moveTo>
                <a:cubicBezTo>
                  <a:pt x="266" y="147"/>
                  <a:pt x="265" y="146"/>
                  <a:pt x="263" y="146"/>
                </a:cubicBezTo>
                <a:cubicBezTo>
                  <a:pt x="260" y="147"/>
                  <a:pt x="255" y="147"/>
                  <a:pt x="251" y="146"/>
                </a:cubicBezTo>
                <a:cubicBezTo>
                  <a:pt x="253" y="146"/>
                  <a:pt x="254" y="146"/>
                  <a:pt x="255" y="145"/>
                </a:cubicBezTo>
                <a:cubicBezTo>
                  <a:pt x="250" y="145"/>
                  <a:pt x="246" y="146"/>
                  <a:pt x="241" y="145"/>
                </a:cubicBezTo>
                <a:cubicBezTo>
                  <a:pt x="241" y="146"/>
                  <a:pt x="239" y="145"/>
                  <a:pt x="239" y="146"/>
                </a:cubicBezTo>
                <a:cubicBezTo>
                  <a:pt x="241" y="147"/>
                  <a:pt x="244" y="147"/>
                  <a:pt x="247" y="147"/>
                </a:cubicBezTo>
                <a:cubicBezTo>
                  <a:pt x="247" y="147"/>
                  <a:pt x="247" y="148"/>
                  <a:pt x="247" y="148"/>
                </a:cubicBezTo>
                <a:cubicBezTo>
                  <a:pt x="251" y="148"/>
                  <a:pt x="256" y="150"/>
                  <a:pt x="260" y="150"/>
                </a:cubicBezTo>
                <a:cubicBezTo>
                  <a:pt x="261" y="150"/>
                  <a:pt x="264" y="149"/>
                  <a:pt x="266" y="150"/>
                </a:cubicBezTo>
                <a:cubicBezTo>
                  <a:pt x="268" y="146"/>
                  <a:pt x="274" y="149"/>
                  <a:pt x="276" y="148"/>
                </a:cubicBezTo>
                <a:cubicBezTo>
                  <a:pt x="277" y="150"/>
                  <a:pt x="282" y="149"/>
                  <a:pt x="284" y="149"/>
                </a:cubicBezTo>
                <a:cubicBezTo>
                  <a:pt x="283" y="147"/>
                  <a:pt x="281" y="148"/>
                  <a:pt x="280" y="147"/>
                </a:cubicBezTo>
                <a:cubicBezTo>
                  <a:pt x="281" y="146"/>
                  <a:pt x="283" y="147"/>
                  <a:pt x="284" y="146"/>
                </a:cubicBezTo>
                <a:cubicBezTo>
                  <a:pt x="278" y="146"/>
                  <a:pt x="273" y="146"/>
                  <a:pt x="267" y="145"/>
                </a:cubicBezTo>
                <a:close/>
                <a:moveTo>
                  <a:pt x="277" y="30"/>
                </a:moveTo>
                <a:cubicBezTo>
                  <a:pt x="277" y="30"/>
                  <a:pt x="275" y="28"/>
                  <a:pt x="273" y="29"/>
                </a:cubicBezTo>
                <a:cubicBezTo>
                  <a:pt x="274" y="29"/>
                  <a:pt x="274" y="29"/>
                  <a:pt x="274" y="29"/>
                </a:cubicBezTo>
                <a:cubicBezTo>
                  <a:pt x="274" y="30"/>
                  <a:pt x="276" y="30"/>
                  <a:pt x="277" y="30"/>
                </a:cubicBezTo>
                <a:close/>
                <a:moveTo>
                  <a:pt x="273" y="39"/>
                </a:moveTo>
                <a:cubicBezTo>
                  <a:pt x="275" y="40"/>
                  <a:pt x="279" y="39"/>
                  <a:pt x="281" y="39"/>
                </a:cubicBezTo>
                <a:cubicBezTo>
                  <a:pt x="278" y="38"/>
                  <a:pt x="276" y="39"/>
                  <a:pt x="273" y="39"/>
                </a:cubicBezTo>
                <a:close/>
                <a:moveTo>
                  <a:pt x="248" y="141"/>
                </a:moveTo>
                <a:cubicBezTo>
                  <a:pt x="250" y="142"/>
                  <a:pt x="253" y="141"/>
                  <a:pt x="254" y="141"/>
                </a:cubicBezTo>
                <a:cubicBezTo>
                  <a:pt x="253" y="140"/>
                  <a:pt x="250" y="141"/>
                  <a:pt x="248" y="141"/>
                </a:cubicBezTo>
                <a:close/>
                <a:moveTo>
                  <a:pt x="281" y="153"/>
                </a:moveTo>
                <a:cubicBezTo>
                  <a:pt x="278" y="153"/>
                  <a:pt x="275" y="152"/>
                  <a:pt x="273" y="154"/>
                </a:cubicBezTo>
                <a:cubicBezTo>
                  <a:pt x="271" y="152"/>
                  <a:pt x="270" y="152"/>
                  <a:pt x="268" y="151"/>
                </a:cubicBezTo>
                <a:cubicBezTo>
                  <a:pt x="268" y="151"/>
                  <a:pt x="269" y="151"/>
                  <a:pt x="269" y="151"/>
                </a:cubicBezTo>
                <a:cubicBezTo>
                  <a:pt x="266" y="150"/>
                  <a:pt x="263" y="150"/>
                  <a:pt x="261" y="151"/>
                </a:cubicBezTo>
                <a:cubicBezTo>
                  <a:pt x="265" y="152"/>
                  <a:pt x="267" y="151"/>
                  <a:pt x="270" y="153"/>
                </a:cubicBezTo>
                <a:cubicBezTo>
                  <a:pt x="267" y="154"/>
                  <a:pt x="262" y="152"/>
                  <a:pt x="260" y="155"/>
                </a:cubicBezTo>
                <a:cubicBezTo>
                  <a:pt x="258" y="154"/>
                  <a:pt x="256" y="155"/>
                  <a:pt x="254" y="155"/>
                </a:cubicBezTo>
                <a:cubicBezTo>
                  <a:pt x="256" y="156"/>
                  <a:pt x="259" y="156"/>
                  <a:pt x="261" y="157"/>
                </a:cubicBezTo>
                <a:cubicBezTo>
                  <a:pt x="257" y="157"/>
                  <a:pt x="253" y="158"/>
                  <a:pt x="250" y="158"/>
                </a:cubicBezTo>
                <a:cubicBezTo>
                  <a:pt x="250" y="159"/>
                  <a:pt x="251" y="158"/>
                  <a:pt x="252" y="159"/>
                </a:cubicBezTo>
                <a:cubicBezTo>
                  <a:pt x="251" y="159"/>
                  <a:pt x="251" y="159"/>
                  <a:pt x="251" y="160"/>
                </a:cubicBezTo>
                <a:cubicBezTo>
                  <a:pt x="252" y="161"/>
                  <a:pt x="253" y="160"/>
                  <a:pt x="254" y="159"/>
                </a:cubicBezTo>
                <a:cubicBezTo>
                  <a:pt x="254" y="159"/>
                  <a:pt x="252" y="160"/>
                  <a:pt x="252" y="159"/>
                </a:cubicBezTo>
                <a:cubicBezTo>
                  <a:pt x="260" y="159"/>
                  <a:pt x="268" y="157"/>
                  <a:pt x="276" y="158"/>
                </a:cubicBezTo>
                <a:cubicBezTo>
                  <a:pt x="276" y="156"/>
                  <a:pt x="275" y="156"/>
                  <a:pt x="275" y="154"/>
                </a:cubicBezTo>
                <a:cubicBezTo>
                  <a:pt x="277" y="154"/>
                  <a:pt x="279" y="155"/>
                  <a:pt x="281" y="153"/>
                </a:cubicBezTo>
                <a:close/>
                <a:moveTo>
                  <a:pt x="293" y="39"/>
                </a:moveTo>
                <a:cubicBezTo>
                  <a:pt x="294" y="37"/>
                  <a:pt x="294" y="40"/>
                  <a:pt x="295" y="39"/>
                </a:cubicBezTo>
                <a:cubicBezTo>
                  <a:pt x="295" y="38"/>
                  <a:pt x="295" y="40"/>
                  <a:pt x="296" y="39"/>
                </a:cubicBezTo>
                <a:cubicBezTo>
                  <a:pt x="296" y="39"/>
                  <a:pt x="296" y="40"/>
                  <a:pt x="296" y="40"/>
                </a:cubicBezTo>
                <a:cubicBezTo>
                  <a:pt x="293" y="40"/>
                  <a:pt x="291" y="40"/>
                  <a:pt x="288" y="40"/>
                </a:cubicBezTo>
                <a:cubicBezTo>
                  <a:pt x="288" y="39"/>
                  <a:pt x="289" y="39"/>
                  <a:pt x="289" y="39"/>
                </a:cubicBezTo>
                <a:cubicBezTo>
                  <a:pt x="288" y="39"/>
                  <a:pt x="287" y="39"/>
                  <a:pt x="286" y="40"/>
                </a:cubicBezTo>
                <a:cubicBezTo>
                  <a:pt x="286" y="39"/>
                  <a:pt x="285" y="39"/>
                  <a:pt x="284" y="39"/>
                </a:cubicBezTo>
                <a:cubicBezTo>
                  <a:pt x="284" y="40"/>
                  <a:pt x="285" y="39"/>
                  <a:pt x="285" y="40"/>
                </a:cubicBezTo>
                <a:cubicBezTo>
                  <a:pt x="284" y="41"/>
                  <a:pt x="282" y="40"/>
                  <a:pt x="282" y="41"/>
                </a:cubicBezTo>
                <a:cubicBezTo>
                  <a:pt x="288" y="41"/>
                  <a:pt x="296" y="41"/>
                  <a:pt x="301" y="40"/>
                </a:cubicBezTo>
                <a:cubicBezTo>
                  <a:pt x="300" y="40"/>
                  <a:pt x="300" y="39"/>
                  <a:pt x="300" y="39"/>
                </a:cubicBezTo>
                <a:cubicBezTo>
                  <a:pt x="299" y="40"/>
                  <a:pt x="297" y="39"/>
                  <a:pt x="297" y="40"/>
                </a:cubicBezTo>
                <a:cubicBezTo>
                  <a:pt x="297" y="39"/>
                  <a:pt x="297" y="38"/>
                  <a:pt x="297" y="38"/>
                </a:cubicBezTo>
                <a:cubicBezTo>
                  <a:pt x="295" y="38"/>
                  <a:pt x="292" y="37"/>
                  <a:pt x="293" y="39"/>
                </a:cubicBezTo>
                <a:close/>
                <a:moveTo>
                  <a:pt x="300" y="35"/>
                </a:moveTo>
                <a:cubicBezTo>
                  <a:pt x="303" y="35"/>
                  <a:pt x="307" y="36"/>
                  <a:pt x="309" y="35"/>
                </a:cubicBezTo>
                <a:cubicBezTo>
                  <a:pt x="309" y="34"/>
                  <a:pt x="308" y="34"/>
                  <a:pt x="308" y="33"/>
                </a:cubicBezTo>
                <a:cubicBezTo>
                  <a:pt x="307" y="33"/>
                  <a:pt x="307" y="34"/>
                  <a:pt x="306" y="34"/>
                </a:cubicBezTo>
                <a:cubicBezTo>
                  <a:pt x="307" y="33"/>
                  <a:pt x="304" y="33"/>
                  <a:pt x="305" y="32"/>
                </a:cubicBezTo>
                <a:cubicBezTo>
                  <a:pt x="306" y="32"/>
                  <a:pt x="309" y="33"/>
                  <a:pt x="310" y="32"/>
                </a:cubicBezTo>
                <a:cubicBezTo>
                  <a:pt x="306" y="30"/>
                  <a:pt x="303" y="33"/>
                  <a:pt x="299" y="31"/>
                </a:cubicBezTo>
                <a:cubicBezTo>
                  <a:pt x="299" y="30"/>
                  <a:pt x="302" y="31"/>
                  <a:pt x="301" y="30"/>
                </a:cubicBezTo>
                <a:cubicBezTo>
                  <a:pt x="300" y="30"/>
                  <a:pt x="298" y="30"/>
                  <a:pt x="300" y="29"/>
                </a:cubicBezTo>
                <a:cubicBezTo>
                  <a:pt x="297" y="29"/>
                  <a:pt x="295" y="29"/>
                  <a:pt x="293" y="29"/>
                </a:cubicBezTo>
                <a:cubicBezTo>
                  <a:pt x="295" y="30"/>
                  <a:pt x="297" y="29"/>
                  <a:pt x="298" y="30"/>
                </a:cubicBezTo>
                <a:cubicBezTo>
                  <a:pt x="297" y="30"/>
                  <a:pt x="297" y="30"/>
                  <a:pt x="298" y="31"/>
                </a:cubicBezTo>
                <a:cubicBezTo>
                  <a:pt x="296" y="31"/>
                  <a:pt x="295" y="31"/>
                  <a:pt x="295" y="32"/>
                </a:cubicBezTo>
                <a:cubicBezTo>
                  <a:pt x="296" y="33"/>
                  <a:pt x="297" y="32"/>
                  <a:pt x="298" y="33"/>
                </a:cubicBezTo>
                <a:cubicBezTo>
                  <a:pt x="299" y="33"/>
                  <a:pt x="298" y="31"/>
                  <a:pt x="299" y="32"/>
                </a:cubicBezTo>
                <a:cubicBezTo>
                  <a:pt x="298" y="33"/>
                  <a:pt x="299" y="34"/>
                  <a:pt x="299" y="35"/>
                </a:cubicBezTo>
                <a:cubicBezTo>
                  <a:pt x="297" y="35"/>
                  <a:pt x="295" y="34"/>
                  <a:pt x="294" y="35"/>
                </a:cubicBezTo>
                <a:cubicBezTo>
                  <a:pt x="293" y="35"/>
                  <a:pt x="293" y="35"/>
                  <a:pt x="292" y="34"/>
                </a:cubicBezTo>
                <a:cubicBezTo>
                  <a:pt x="290" y="35"/>
                  <a:pt x="287" y="35"/>
                  <a:pt x="284" y="36"/>
                </a:cubicBezTo>
                <a:cubicBezTo>
                  <a:pt x="290" y="36"/>
                  <a:pt x="294" y="36"/>
                  <a:pt x="300" y="35"/>
                </a:cubicBezTo>
                <a:cubicBezTo>
                  <a:pt x="300" y="35"/>
                  <a:pt x="300" y="35"/>
                  <a:pt x="300" y="35"/>
                </a:cubicBezTo>
                <a:close/>
                <a:moveTo>
                  <a:pt x="303" y="34"/>
                </a:moveTo>
                <a:cubicBezTo>
                  <a:pt x="304" y="33"/>
                  <a:pt x="306" y="35"/>
                  <a:pt x="306" y="35"/>
                </a:cubicBezTo>
                <a:cubicBezTo>
                  <a:pt x="305" y="36"/>
                  <a:pt x="304" y="34"/>
                  <a:pt x="303" y="34"/>
                </a:cubicBezTo>
                <a:close/>
                <a:moveTo>
                  <a:pt x="262" y="141"/>
                </a:moveTo>
                <a:cubicBezTo>
                  <a:pt x="262" y="140"/>
                  <a:pt x="264" y="142"/>
                  <a:pt x="264" y="141"/>
                </a:cubicBezTo>
                <a:cubicBezTo>
                  <a:pt x="263" y="140"/>
                  <a:pt x="262" y="140"/>
                  <a:pt x="262" y="141"/>
                </a:cubicBezTo>
                <a:close/>
                <a:moveTo>
                  <a:pt x="304" y="4"/>
                </a:moveTo>
                <a:cubicBezTo>
                  <a:pt x="302" y="3"/>
                  <a:pt x="301" y="4"/>
                  <a:pt x="300" y="4"/>
                </a:cubicBezTo>
                <a:cubicBezTo>
                  <a:pt x="302" y="4"/>
                  <a:pt x="303" y="5"/>
                  <a:pt x="304" y="4"/>
                </a:cubicBezTo>
                <a:close/>
                <a:moveTo>
                  <a:pt x="313" y="45"/>
                </a:moveTo>
                <a:cubicBezTo>
                  <a:pt x="312" y="45"/>
                  <a:pt x="314" y="45"/>
                  <a:pt x="314" y="44"/>
                </a:cubicBezTo>
                <a:cubicBezTo>
                  <a:pt x="309" y="43"/>
                  <a:pt x="305" y="44"/>
                  <a:pt x="301" y="44"/>
                </a:cubicBezTo>
                <a:cubicBezTo>
                  <a:pt x="298" y="44"/>
                  <a:pt x="296" y="43"/>
                  <a:pt x="295" y="45"/>
                </a:cubicBezTo>
                <a:cubicBezTo>
                  <a:pt x="299" y="45"/>
                  <a:pt x="301" y="46"/>
                  <a:pt x="304" y="47"/>
                </a:cubicBezTo>
                <a:cubicBezTo>
                  <a:pt x="304" y="47"/>
                  <a:pt x="308" y="46"/>
                  <a:pt x="308" y="46"/>
                </a:cubicBezTo>
                <a:cubicBezTo>
                  <a:pt x="309" y="46"/>
                  <a:pt x="309" y="47"/>
                  <a:pt x="310" y="47"/>
                </a:cubicBezTo>
                <a:cubicBezTo>
                  <a:pt x="310" y="46"/>
                  <a:pt x="311" y="46"/>
                  <a:pt x="311" y="45"/>
                </a:cubicBezTo>
                <a:cubicBezTo>
                  <a:pt x="312" y="46"/>
                  <a:pt x="312" y="45"/>
                  <a:pt x="312" y="45"/>
                </a:cubicBezTo>
                <a:cubicBezTo>
                  <a:pt x="312" y="45"/>
                  <a:pt x="312" y="45"/>
                  <a:pt x="312" y="46"/>
                </a:cubicBezTo>
                <a:cubicBezTo>
                  <a:pt x="312" y="45"/>
                  <a:pt x="313" y="46"/>
                  <a:pt x="313" y="45"/>
                </a:cubicBezTo>
                <a:close/>
                <a:moveTo>
                  <a:pt x="301" y="66"/>
                </a:moveTo>
                <a:cubicBezTo>
                  <a:pt x="300" y="65"/>
                  <a:pt x="300" y="65"/>
                  <a:pt x="301" y="64"/>
                </a:cubicBezTo>
                <a:cubicBezTo>
                  <a:pt x="299" y="64"/>
                  <a:pt x="298" y="64"/>
                  <a:pt x="297" y="64"/>
                </a:cubicBezTo>
                <a:cubicBezTo>
                  <a:pt x="298" y="65"/>
                  <a:pt x="299" y="65"/>
                  <a:pt x="300" y="65"/>
                </a:cubicBezTo>
                <a:cubicBezTo>
                  <a:pt x="300" y="65"/>
                  <a:pt x="300" y="66"/>
                  <a:pt x="301" y="66"/>
                </a:cubicBezTo>
                <a:close/>
                <a:moveTo>
                  <a:pt x="324" y="23"/>
                </a:moveTo>
                <a:cubicBezTo>
                  <a:pt x="322" y="24"/>
                  <a:pt x="320" y="21"/>
                  <a:pt x="316" y="22"/>
                </a:cubicBezTo>
                <a:cubicBezTo>
                  <a:pt x="316" y="25"/>
                  <a:pt x="324" y="24"/>
                  <a:pt x="324" y="23"/>
                </a:cubicBezTo>
                <a:close/>
                <a:moveTo>
                  <a:pt x="289" y="157"/>
                </a:moveTo>
                <a:cubicBezTo>
                  <a:pt x="288" y="156"/>
                  <a:pt x="288" y="156"/>
                  <a:pt x="288" y="156"/>
                </a:cubicBezTo>
                <a:cubicBezTo>
                  <a:pt x="287" y="156"/>
                  <a:pt x="287" y="157"/>
                  <a:pt x="286" y="157"/>
                </a:cubicBezTo>
                <a:cubicBezTo>
                  <a:pt x="285" y="156"/>
                  <a:pt x="283" y="156"/>
                  <a:pt x="283" y="157"/>
                </a:cubicBezTo>
                <a:cubicBezTo>
                  <a:pt x="286" y="158"/>
                  <a:pt x="288" y="158"/>
                  <a:pt x="289" y="157"/>
                </a:cubicBezTo>
                <a:close/>
                <a:moveTo>
                  <a:pt x="323" y="33"/>
                </a:moveTo>
                <a:cubicBezTo>
                  <a:pt x="323" y="33"/>
                  <a:pt x="324" y="33"/>
                  <a:pt x="324" y="33"/>
                </a:cubicBezTo>
                <a:cubicBezTo>
                  <a:pt x="324" y="33"/>
                  <a:pt x="324" y="34"/>
                  <a:pt x="324" y="33"/>
                </a:cubicBezTo>
                <a:cubicBezTo>
                  <a:pt x="324" y="32"/>
                  <a:pt x="322" y="32"/>
                  <a:pt x="322" y="33"/>
                </a:cubicBezTo>
                <a:cubicBezTo>
                  <a:pt x="322" y="33"/>
                  <a:pt x="323" y="33"/>
                  <a:pt x="323" y="34"/>
                </a:cubicBezTo>
                <a:cubicBezTo>
                  <a:pt x="321" y="34"/>
                  <a:pt x="319" y="33"/>
                  <a:pt x="318" y="34"/>
                </a:cubicBezTo>
                <a:cubicBezTo>
                  <a:pt x="319" y="35"/>
                  <a:pt x="319" y="34"/>
                  <a:pt x="320" y="35"/>
                </a:cubicBezTo>
                <a:cubicBezTo>
                  <a:pt x="320" y="35"/>
                  <a:pt x="319" y="35"/>
                  <a:pt x="319" y="35"/>
                </a:cubicBezTo>
                <a:cubicBezTo>
                  <a:pt x="321" y="35"/>
                  <a:pt x="323" y="35"/>
                  <a:pt x="324" y="35"/>
                </a:cubicBezTo>
                <a:cubicBezTo>
                  <a:pt x="324" y="34"/>
                  <a:pt x="323" y="34"/>
                  <a:pt x="323" y="33"/>
                </a:cubicBezTo>
                <a:close/>
                <a:moveTo>
                  <a:pt x="341" y="32"/>
                </a:moveTo>
                <a:cubicBezTo>
                  <a:pt x="338" y="32"/>
                  <a:pt x="335" y="34"/>
                  <a:pt x="332" y="31"/>
                </a:cubicBezTo>
                <a:cubicBezTo>
                  <a:pt x="332" y="31"/>
                  <a:pt x="332" y="31"/>
                  <a:pt x="332" y="31"/>
                </a:cubicBezTo>
                <a:cubicBezTo>
                  <a:pt x="331" y="30"/>
                  <a:pt x="333" y="32"/>
                  <a:pt x="331" y="32"/>
                </a:cubicBezTo>
                <a:cubicBezTo>
                  <a:pt x="331" y="32"/>
                  <a:pt x="330" y="32"/>
                  <a:pt x="330" y="31"/>
                </a:cubicBezTo>
                <a:cubicBezTo>
                  <a:pt x="331" y="32"/>
                  <a:pt x="332" y="31"/>
                  <a:pt x="332" y="30"/>
                </a:cubicBezTo>
                <a:cubicBezTo>
                  <a:pt x="333" y="31"/>
                  <a:pt x="333" y="31"/>
                  <a:pt x="333" y="30"/>
                </a:cubicBezTo>
                <a:cubicBezTo>
                  <a:pt x="334" y="30"/>
                  <a:pt x="335" y="32"/>
                  <a:pt x="336" y="32"/>
                </a:cubicBezTo>
                <a:cubicBezTo>
                  <a:pt x="335" y="31"/>
                  <a:pt x="335" y="31"/>
                  <a:pt x="335" y="30"/>
                </a:cubicBezTo>
                <a:cubicBezTo>
                  <a:pt x="337" y="30"/>
                  <a:pt x="339" y="30"/>
                  <a:pt x="341" y="30"/>
                </a:cubicBezTo>
                <a:cubicBezTo>
                  <a:pt x="333" y="29"/>
                  <a:pt x="326" y="28"/>
                  <a:pt x="319" y="30"/>
                </a:cubicBezTo>
                <a:cubicBezTo>
                  <a:pt x="321" y="31"/>
                  <a:pt x="324" y="31"/>
                  <a:pt x="327" y="31"/>
                </a:cubicBezTo>
                <a:cubicBezTo>
                  <a:pt x="327" y="30"/>
                  <a:pt x="328" y="30"/>
                  <a:pt x="328" y="31"/>
                </a:cubicBezTo>
                <a:cubicBezTo>
                  <a:pt x="328" y="32"/>
                  <a:pt x="327" y="30"/>
                  <a:pt x="327" y="31"/>
                </a:cubicBezTo>
                <a:cubicBezTo>
                  <a:pt x="328" y="32"/>
                  <a:pt x="329" y="32"/>
                  <a:pt x="330" y="32"/>
                </a:cubicBezTo>
                <a:cubicBezTo>
                  <a:pt x="328" y="33"/>
                  <a:pt x="326" y="32"/>
                  <a:pt x="326" y="34"/>
                </a:cubicBezTo>
                <a:cubicBezTo>
                  <a:pt x="326" y="35"/>
                  <a:pt x="327" y="34"/>
                  <a:pt x="326" y="35"/>
                </a:cubicBezTo>
                <a:cubicBezTo>
                  <a:pt x="328" y="34"/>
                  <a:pt x="330" y="35"/>
                  <a:pt x="331" y="35"/>
                </a:cubicBezTo>
                <a:cubicBezTo>
                  <a:pt x="331" y="34"/>
                  <a:pt x="330" y="34"/>
                  <a:pt x="330" y="33"/>
                </a:cubicBezTo>
                <a:cubicBezTo>
                  <a:pt x="333" y="33"/>
                  <a:pt x="339" y="36"/>
                  <a:pt x="343" y="34"/>
                </a:cubicBezTo>
                <a:cubicBezTo>
                  <a:pt x="341" y="35"/>
                  <a:pt x="340" y="33"/>
                  <a:pt x="341" y="32"/>
                </a:cubicBezTo>
                <a:close/>
                <a:moveTo>
                  <a:pt x="326" y="35"/>
                </a:moveTo>
                <a:cubicBezTo>
                  <a:pt x="326" y="35"/>
                  <a:pt x="326" y="35"/>
                  <a:pt x="326" y="35"/>
                </a:cubicBezTo>
                <a:cubicBezTo>
                  <a:pt x="326" y="35"/>
                  <a:pt x="326" y="35"/>
                  <a:pt x="326" y="35"/>
                </a:cubicBezTo>
                <a:close/>
                <a:moveTo>
                  <a:pt x="370" y="20"/>
                </a:moveTo>
                <a:cubicBezTo>
                  <a:pt x="367" y="19"/>
                  <a:pt x="363" y="18"/>
                  <a:pt x="361" y="20"/>
                </a:cubicBezTo>
                <a:cubicBezTo>
                  <a:pt x="361" y="21"/>
                  <a:pt x="363" y="20"/>
                  <a:pt x="362" y="21"/>
                </a:cubicBezTo>
                <a:cubicBezTo>
                  <a:pt x="361" y="21"/>
                  <a:pt x="360" y="20"/>
                  <a:pt x="360" y="20"/>
                </a:cubicBezTo>
                <a:cubicBezTo>
                  <a:pt x="353" y="21"/>
                  <a:pt x="346" y="22"/>
                  <a:pt x="339" y="21"/>
                </a:cubicBezTo>
                <a:cubicBezTo>
                  <a:pt x="338" y="22"/>
                  <a:pt x="339" y="22"/>
                  <a:pt x="338" y="23"/>
                </a:cubicBezTo>
                <a:cubicBezTo>
                  <a:pt x="338" y="23"/>
                  <a:pt x="337" y="23"/>
                  <a:pt x="337" y="23"/>
                </a:cubicBezTo>
                <a:cubicBezTo>
                  <a:pt x="338" y="23"/>
                  <a:pt x="339" y="23"/>
                  <a:pt x="340" y="23"/>
                </a:cubicBezTo>
                <a:cubicBezTo>
                  <a:pt x="340" y="23"/>
                  <a:pt x="340" y="23"/>
                  <a:pt x="340" y="22"/>
                </a:cubicBezTo>
                <a:cubicBezTo>
                  <a:pt x="341" y="24"/>
                  <a:pt x="342" y="23"/>
                  <a:pt x="343" y="22"/>
                </a:cubicBezTo>
                <a:cubicBezTo>
                  <a:pt x="347" y="22"/>
                  <a:pt x="353" y="23"/>
                  <a:pt x="357" y="22"/>
                </a:cubicBezTo>
                <a:cubicBezTo>
                  <a:pt x="357" y="22"/>
                  <a:pt x="358" y="22"/>
                  <a:pt x="359" y="23"/>
                </a:cubicBezTo>
                <a:cubicBezTo>
                  <a:pt x="359" y="23"/>
                  <a:pt x="361" y="23"/>
                  <a:pt x="362" y="23"/>
                </a:cubicBezTo>
                <a:cubicBezTo>
                  <a:pt x="361" y="23"/>
                  <a:pt x="361" y="22"/>
                  <a:pt x="361" y="22"/>
                </a:cubicBezTo>
                <a:cubicBezTo>
                  <a:pt x="361" y="21"/>
                  <a:pt x="365" y="22"/>
                  <a:pt x="367" y="22"/>
                </a:cubicBezTo>
                <a:cubicBezTo>
                  <a:pt x="367" y="22"/>
                  <a:pt x="368" y="21"/>
                  <a:pt x="368" y="21"/>
                </a:cubicBezTo>
                <a:cubicBezTo>
                  <a:pt x="369" y="20"/>
                  <a:pt x="370" y="21"/>
                  <a:pt x="370" y="20"/>
                </a:cubicBezTo>
                <a:close/>
                <a:moveTo>
                  <a:pt x="346" y="24"/>
                </a:moveTo>
                <a:cubicBezTo>
                  <a:pt x="345" y="24"/>
                  <a:pt x="343" y="23"/>
                  <a:pt x="342" y="24"/>
                </a:cubicBezTo>
                <a:cubicBezTo>
                  <a:pt x="343" y="24"/>
                  <a:pt x="346" y="24"/>
                  <a:pt x="346" y="24"/>
                </a:cubicBezTo>
                <a:close/>
                <a:moveTo>
                  <a:pt x="329" y="115"/>
                </a:moveTo>
                <a:cubicBezTo>
                  <a:pt x="328" y="116"/>
                  <a:pt x="326" y="115"/>
                  <a:pt x="325" y="116"/>
                </a:cubicBezTo>
                <a:cubicBezTo>
                  <a:pt x="326" y="117"/>
                  <a:pt x="327" y="116"/>
                  <a:pt x="329" y="116"/>
                </a:cubicBezTo>
                <a:cubicBezTo>
                  <a:pt x="329" y="116"/>
                  <a:pt x="330" y="116"/>
                  <a:pt x="329" y="115"/>
                </a:cubicBezTo>
                <a:close/>
                <a:moveTo>
                  <a:pt x="324" y="157"/>
                </a:moveTo>
                <a:cubicBezTo>
                  <a:pt x="324" y="157"/>
                  <a:pt x="324" y="156"/>
                  <a:pt x="325" y="157"/>
                </a:cubicBezTo>
                <a:cubicBezTo>
                  <a:pt x="325" y="154"/>
                  <a:pt x="319" y="156"/>
                  <a:pt x="318" y="156"/>
                </a:cubicBezTo>
                <a:cubicBezTo>
                  <a:pt x="321" y="157"/>
                  <a:pt x="320" y="157"/>
                  <a:pt x="323" y="157"/>
                </a:cubicBezTo>
                <a:cubicBezTo>
                  <a:pt x="322" y="157"/>
                  <a:pt x="322" y="156"/>
                  <a:pt x="322" y="156"/>
                </a:cubicBezTo>
                <a:cubicBezTo>
                  <a:pt x="323" y="157"/>
                  <a:pt x="325" y="155"/>
                  <a:pt x="324" y="157"/>
                </a:cubicBezTo>
                <a:close/>
                <a:moveTo>
                  <a:pt x="361" y="82"/>
                </a:moveTo>
                <a:cubicBezTo>
                  <a:pt x="359" y="81"/>
                  <a:pt x="357" y="81"/>
                  <a:pt x="356" y="83"/>
                </a:cubicBezTo>
                <a:cubicBezTo>
                  <a:pt x="354" y="83"/>
                  <a:pt x="352" y="83"/>
                  <a:pt x="353" y="84"/>
                </a:cubicBezTo>
                <a:cubicBezTo>
                  <a:pt x="356" y="83"/>
                  <a:pt x="361" y="85"/>
                  <a:pt x="363" y="83"/>
                </a:cubicBezTo>
                <a:cubicBezTo>
                  <a:pt x="361" y="83"/>
                  <a:pt x="358" y="84"/>
                  <a:pt x="356" y="83"/>
                </a:cubicBezTo>
                <a:cubicBezTo>
                  <a:pt x="357" y="81"/>
                  <a:pt x="360" y="83"/>
                  <a:pt x="361" y="82"/>
                </a:cubicBezTo>
                <a:close/>
                <a:moveTo>
                  <a:pt x="383" y="19"/>
                </a:moveTo>
                <a:cubicBezTo>
                  <a:pt x="384" y="19"/>
                  <a:pt x="385" y="19"/>
                  <a:pt x="386" y="19"/>
                </a:cubicBezTo>
                <a:cubicBezTo>
                  <a:pt x="386" y="19"/>
                  <a:pt x="386" y="18"/>
                  <a:pt x="386" y="18"/>
                </a:cubicBezTo>
                <a:cubicBezTo>
                  <a:pt x="387" y="18"/>
                  <a:pt x="389" y="18"/>
                  <a:pt x="389" y="17"/>
                </a:cubicBezTo>
                <a:cubicBezTo>
                  <a:pt x="386" y="18"/>
                  <a:pt x="383" y="16"/>
                  <a:pt x="381" y="18"/>
                </a:cubicBezTo>
                <a:cubicBezTo>
                  <a:pt x="382" y="19"/>
                  <a:pt x="384" y="18"/>
                  <a:pt x="383" y="19"/>
                </a:cubicBezTo>
                <a:close/>
                <a:moveTo>
                  <a:pt x="399" y="23"/>
                </a:moveTo>
                <a:cubicBezTo>
                  <a:pt x="398" y="25"/>
                  <a:pt x="402" y="25"/>
                  <a:pt x="402" y="25"/>
                </a:cubicBezTo>
                <a:cubicBezTo>
                  <a:pt x="401" y="24"/>
                  <a:pt x="400" y="25"/>
                  <a:pt x="400" y="24"/>
                </a:cubicBezTo>
                <a:cubicBezTo>
                  <a:pt x="405" y="24"/>
                  <a:pt x="410" y="25"/>
                  <a:pt x="414" y="23"/>
                </a:cubicBezTo>
                <a:cubicBezTo>
                  <a:pt x="410" y="23"/>
                  <a:pt x="404" y="21"/>
                  <a:pt x="401" y="23"/>
                </a:cubicBezTo>
                <a:cubicBezTo>
                  <a:pt x="400" y="23"/>
                  <a:pt x="400" y="23"/>
                  <a:pt x="399" y="23"/>
                </a:cubicBezTo>
                <a:close/>
                <a:moveTo>
                  <a:pt x="387" y="126"/>
                </a:moveTo>
                <a:cubicBezTo>
                  <a:pt x="383" y="126"/>
                  <a:pt x="380" y="126"/>
                  <a:pt x="377" y="126"/>
                </a:cubicBezTo>
                <a:cubicBezTo>
                  <a:pt x="377" y="127"/>
                  <a:pt x="378" y="127"/>
                  <a:pt x="377" y="128"/>
                </a:cubicBezTo>
                <a:cubicBezTo>
                  <a:pt x="381" y="128"/>
                  <a:pt x="388" y="129"/>
                  <a:pt x="392" y="127"/>
                </a:cubicBezTo>
                <a:cubicBezTo>
                  <a:pt x="390" y="127"/>
                  <a:pt x="386" y="128"/>
                  <a:pt x="387" y="126"/>
                </a:cubicBezTo>
                <a:close/>
                <a:moveTo>
                  <a:pt x="381" y="139"/>
                </a:moveTo>
                <a:cubicBezTo>
                  <a:pt x="384" y="138"/>
                  <a:pt x="388" y="139"/>
                  <a:pt x="391" y="140"/>
                </a:cubicBezTo>
                <a:cubicBezTo>
                  <a:pt x="394" y="138"/>
                  <a:pt x="398" y="140"/>
                  <a:pt x="401" y="138"/>
                </a:cubicBezTo>
                <a:cubicBezTo>
                  <a:pt x="395" y="138"/>
                  <a:pt x="387" y="137"/>
                  <a:pt x="381" y="138"/>
                </a:cubicBezTo>
                <a:cubicBezTo>
                  <a:pt x="382" y="139"/>
                  <a:pt x="381" y="139"/>
                  <a:pt x="381" y="139"/>
                </a:cubicBezTo>
                <a:close/>
                <a:moveTo>
                  <a:pt x="392" y="152"/>
                </a:moveTo>
                <a:cubicBezTo>
                  <a:pt x="388" y="152"/>
                  <a:pt x="385" y="151"/>
                  <a:pt x="382" y="152"/>
                </a:cubicBezTo>
                <a:cubicBezTo>
                  <a:pt x="386" y="152"/>
                  <a:pt x="389" y="153"/>
                  <a:pt x="392" y="152"/>
                </a:cubicBezTo>
                <a:close/>
                <a:moveTo>
                  <a:pt x="384" y="150"/>
                </a:moveTo>
                <a:cubicBezTo>
                  <a:pt x="384" y="150"/>
                  <a:pt x="383" y="150"/>
                  <a:pt x="384" y="150"/>
                </a:cubicBezTo>
                <a:cubicBezTo>
                  <a:pt x="385" y="150"/>
                  <a:pt x="387" y="152"/>
                  <a:pt x="388" y="150"/>
                </a:cubicBezTo>
                <a:cubicBezTo>
                  <a:pt x="386" y="150"/>
                  <a:pt x="385" y="150"/>
                  <a:pt x="386" y="149"/>
                </a:cubicBezTo>
                <a:cubicBezTo>
                  <a:pt x="385" y="148"/>
                  <a:pt x="384" y="149"/>
                  <a:pt x="383" y="149"/>
                </a:cubicBezTo>
                <a:cubicBezTo>
                  <a:pt x="383" y="149"/>
                  <a:pt x="384" y="149"/>
                  <a:pt x="384" y="150"/>
                </a:cubicBezTo>
                <a:close/>
                <a:moveTo>
                  <a:pt x="427" y="49"/>
                </a:moveTo>
                <a:cubicBezTo>
                  <a:pt x="426" y="50"/>
                  <a:pt x="425" y="48"/>
                  <a:pt x="424" y="49"/>
                </a:cubicBezTo>
                <a:cubicBezTo>
                  <a:pt x="425" y="50"/>
                  <a:pt x="427" y="49"/>
                  <a:pt x="427" y="49"/>
                </a:cubicBezTo>
                <a:close/>
                <a:moveTo>
                  <a:pt x="432" y="47"/>
                </a:moveTo>
                <a:cubicBezTo>
                  <a:pt x="433" y="47"/>
                  <a:pt x="434" y="47"/>
                  <a:pt x="435" y="47"/>
                </a:cubicBezTo>
                <a:cubicBezTo>
                  <a:pt x="434" y="47"/>
                  <a:pt x="431" y="46"/>
                  <a:pt x="432" y="47"/>
                </a:cubicBezTo>
                <a:close/>
                <a:moveTo>
                  <a:pt x="496" y="14"/>
                </a:moveTo>
                <a:cubicBezTo>
                  <a:pt x="498" y="14"/>
                  <a:pt x="499" y="15"/>
                  <a:pt x="501" y="14"/>
                </a:cubicBezTo>
                <a:cubicBezTo>
                  <a:pt x="500" y="13"/>
                  <a:pt x="497" y="14"/>
                  <a:pt x="496" y="14"/>
                </a:cubicBezTo>
                <a:close/>
                <a:moveTo>
                  <a:pt x="22" y="52"/>
                </a:moveTo>
                <a:cubicBezTo>
                  <a:pt x="22" y="52"/>
                  <a:pt x="21" y="51"/>
                  <a:pt x="22" y="51"/>
                </a:cubicBezTo>
                <a:cubicBezTo>
                  <a:pt x="22" y="51"/>
                  <a:pt x="23" y="52"/>
                  <a:pt x="23" y="51"/>
                </a:cubicBezTo>
                <a:cubicBezTo>
                  <a:pt x="18" y="50"/>
                  <a:pt x="13" y="49"/>
                  <a:pt x="9" y="49"/>
                </a:cubicBezTo>
                <a:cubicBezTo>
                  <a:pt x="9" y="50"/>
                  <a:pt x="9" y="50"/>
                  <a:pt x="9" y="50"/>
                </a:cubicBezTo>
                <a:cubicBezTo>
                  <a:pt x="12" y="51"/>
                  <a:pt x="21" y="54"/>
                  <a:pt x="22" y="52"/>
                </a:cubicBezTo>
                <a:close/>
                <a:moveTo>
                  <a:pt x="159" y="133"/>
                </a:moveTo>
                <a:cubicBezTo>
                  <a:pt x="160" y="133"/>
                  <a:pt x="161" y="134"/>
                  <a:pt x="162" y="134"/>
                </a:cubicBezTo>
                <a:cubicBezTo>
                  <a:pt x="161" y="135"/>
                  <a:pt x="163" y="137"/>
                  <a:pt x="164" y="136"/>
                </a:cubicBezTo>
                <a:cubicBezTo>
                  <a:pt x="163" y="135"/>
                  <a:pt x="164" y="135"/>
                  <a:pt x="164" y="135"/>
                </a:cubicBezTo>
                <a:cubicBezTo>
                  <a:pt x="164" y="135"/>
                  <a:pt x="163" y="135"/>
                  <a:pt x="164" y="134"/>
                </a:cubicBezTo>
                <a:cubicBezTo>
                  <a:pt x="165" y="134"/>
                  <a:pt x="166" y="135"/>
                  <a:pt x="168" y="135"/>
                </a:cubicBezTo>
                <a:cubicBezTo>
                  <a:pt x="168" y="135"/>
                  <a:pt x="168" y="135"/>
                  <a:pt x="168" y="134"/>
                </a:cubicBezTo>
                <a:cubicBezTo>
                  <a:pt x="167" y="133"/>
                  <a:pt x="164" y="135"/>
                  <a:pt x="163" y="133"/>
                </a:cubicBezTo>
                <a:cubicBezTo>
                  <a:pt x="163" y="132"/>
                  <a:pt x="164" y="133"/>
                  <a:pt x="165" y="132"/>
                </a:cubicBezTo>
                <a:cubicBezTo>
                  <a:pt x="162" y="133"/>
                  <a:pt x="161" y="133"/>
                  <a:pt x="159" y="133"/>
                </a:cubicBezTo>
                <a:close/>
                <a:moveTo>
                  <a:pt x="212" y="174"/>
                </a:moveTo>
                <a:cubicBezTo>
                  <a:pt x="213" y="174"/>
                  <a:pt x="214" y="175"/>
                  <a:pt x="215" y="174"/>
                </a:cubicBezTo>
                <a:cubicBezTo>
                  <a:pt x="212" y="174"/>
                  <a:pt x="210" y="173"/>
                  <a:pt x="208" y="174"/>
                </a:cubicBezTo>
                <a:cubicBezTo>
                  <a:pt x="210" y="175"/>
                  <a:pt x="215" y="177"/>
                  <a:pt x="214" y="175"/>
                </a:cubicBezTo>
                <a:cubicBezTo>
                  <a:pt x="214" y="175"/>
                  <a:pt x="212" y="175"/>
                  <a:pt x="212" y="174"/>
                </a:cubicBezTo>
                <a:close/>
                <a:moveTo>
                  <a:pt x="324" y="17"/>
                </a:moveTo>
                <a:cubicBezTo>
                  <a:pt x="322" y="16"/>
                  <a:pt x="320" y="17"/>
                  <a:pt x="320" y="16"/>
                </a:cubicBezTo>
                <a:cubicBezTo>
                  <a:pt x="320" y="15"/>
                  <a:pt x="321" y="16"/>
                  <a:pt x="321" y="15"/>
                </a:cubicBezTo>
                <a:cubicBezTo>
                  <a:pt x="313" y="15"/>
                  <a:pt x="304" y="15"/>
                  <a:pt x="296" y="16"/>
                </a:cubicBezTo>
                <a:cubicBezTo>
                  <a:pt x="305" y="20"/>
                  <a:pt x="315" y="18"/>
                  <a:pt x="324" y="17"/>
                </a:cubicBezTo>
                <a:close/>
                <a:moveTo>
                  <a:pt x="299" y="154"/>
                </a:moveTo>
                <a:cubicBezTo>
                  <a:pt x="301" y="156"/>
                  <a:pt x="303" y="155"/>
                  <a:pt x="304" y="154"/>
                </a:cubicBezTo>
                <a:cubicBezTo>
                  <a:pt x="303" y="154"/>
                  <a:pt x="300" y="153"/>
                  <a:pt x="299" y="154"/>
                </a:cubicBezTo>
                <a:close/>
                <a:moveTo>
                  <a:pt x="379" y="34"/>
                </a:moveTo>
                <a:cubicBezTo>
                  <a:pt x="380" y="34"/>
                  <a:pt x="382" y="35"/>
                  <a:pt x="382" y="34"/>
                </a:cubicBezTo>
                <a:cubicBezTo>
                  <a:pt x="379" y="32"/>
                  <a:pt x="374" y="32"/>
                  <a:pt x="371" y="31"/>
                </a:cubicBezTo>
                <a:cubicBezTo>
                  <a:pt x="371" y="31"/>
                  <a:pt x="371" y="31"/>
                  <a:pt x="371" y="31"/>
                </a:cubicBezTo>
                <a:cubicBezTo>
                  <a:pt x="371" y="31"/>
                  <a:pt x="371" y="31"/>
                  <a:pt x="371" y="31"/>
                </a:cubicBezTo>
                <a:cubicBezTo>
                  <a:pt x="372" y="31"/>
                  <a:pt x="372" y="31"/>
                  <a:pt x="372" y="31"/>
                </a:cubicBezTo>
                <a:cubicBezTo>
                  <a:pt x="370" y="30"/>
                  <a:pt x="368" y="30"/>
                  <a:pt x="366" y="31"/>
                </a:cubicBezTo>
                <a:cubicBezTo>
                  <a:pt x="367" y="31"/>
                  <a:pt x="369" y="31"/>
                  <a:pt x="369" y="32"/>
                </a:cubicBezTo>
                <a:cubicBezTo>
                  <a:pt x="364" y="31"/>
                  <a:pt x="360" y="32"/>
                  <a:pt x="355" y="31"/>
                </a:cubicBezTo>
                <a:cubicBezTo>
                  <a:pt x="355" y="31"/>
                  <a:pt x="357" y="31"/>
                  <a:pt x="356" y="30"/>
                </a:cubicBezTo>
                <a:cubicBezTo>
                  <a:pt x="354" y="30"/>
                  <a:pt x="355" y="31"/>
                  <a:pt x="355" y="32"/>
                </a:cubicBezTo>
                <a:cubicBezTo>
                  <a:pt x="356" y="33"/>
                  <a:pt x="357" y="32"/>
                  <a:pt x="357" y="33"/>
                </a:cubicBezTo>
                <a:cubicBezTo>
                  <a:pt x="355" y="35"/>
                  <a:pt x="349" y="32"/>
                  <a:pt x="346" y="34"/>
                </a:cubicBezTo>
                <a:cubicBezTo>
                  <a:pt x="346" y="34"/>
                  <a:pt x="347" y="34"/>
                  <a:pt x="346" y="35"/>
                </a:cubicBezTo>
                <a:cubicBezTo>
                  <a:pt x="352" y="35"/>
                  <a:pt x="356" y="34"/>
                  <a:pt x="361" y="36"/>
                </a:cubicBezTo>
                <a:cubicBezTo>
                  <a:pt x="362" y="35"/>
                  <a:pt x="364" y="35"/>
                  <a:pt x="366" y="35"/>
                </a:cubicBezTo>
                <a:cubicBezTo>
                  <a:pt x="367" y="35"/>
                  <a:pt x="367" y="36"/>
                  <a:pt x="368" y="36"/>
                </a:cubicBezTo>
                <a:cubicBezTo>
                  <a:pt x="367" y="36"/>
                  <a:pt x="368" y="35"/>
                  <a:pt x="368" y="35"/>
                </a:cubicBezTo>
                <a:cubicBezTo>
                  <a:pt x="369" y="35"/>
                  <a:pt x="370" y="35"/>
                  <a:pt x="371" y="36"/>
                </a:cubicBezTo>
                <a:cubicBezTo>
                  <a:pt x="373" y="34"/>
                  <a:pt x="377" y="35"/>
                  <a:pt x="379" y="34"/>
                </a:cubicBezTo>
                <a:close/>
                <a:moveTo>
                  <a:pt x="369" y="156"/>
                </a:moveTo>
                <a:cubicBezTo>
                  <a:pt x="368" y="156"/>
                  <a:pt x="367" y="156"/>
                  <a:pt x="367" y="157"/>
                </a:cubicBezTo>
                <a:cubicBezTo>
                  <a:pt x="368" y="157"/>
                  <a:pt x="369" y="157"/>
                  <a:pt x="370" y="157"/>
                </a:cubicBezTo>
                <a:cubicBezTo>
                  <a:pt x="370" y="157"/>
                  <a:pt x="370" y="159"/>
                  <a:pt x="369" y="159"/>
                </a:cubicBezTo>
                <a:cubicBezTo>
                  <a:pt x="369" y="158"/>
                  <a:pt x="368" y="158"/>
                  <a:pt x="367" y="158"/>
                </a:cubicBezTo>
                <a:cubicBezTo>
                  <a:pt x="366" y="160"/>
                  <a:pt x="362" y="157"/>
                  <a:pt x="361" y="159"/>
                </a:cubicBezTo>
                <a:cubicBezTo>
                  <a:pt x="364" y="161"/>
                  <a:pt x="368" y="160"/>
                  <a:pt x="371" y="159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73" y="160"/>
                  <a:pt x="375" y="158"/>
                  <a:pt x="377" y="158"/>
                </a:cubicBezTo>
                <a:cubicBezTo>
                  <a:pt x="379" y="160"/>
                  <a:pt x="381" y="159"/>
                  <a:pt x="383" y="158"/>
                </a:cubicBezTo>
                <a:cubicBezTo>
                  <a:pt x="382" y="157"/>
                  <a:pt x="381" y="158"/>
                  <a:pt x="381" y="157"/>
                </a:cubicBezTo>
                <a:cubicBezTo>
                  <a:pt x="385" y="156"/>
                  <a:pt x="388" y="156"/>
                  <a:pt x="391" y="155"/>
                </a:cubicBezTo>
                <a:cubicBezTo>
                  <a:pt x="383" y="155"/>
                  <a:pt x="376" y="154"/>
                  <a:pt x="368" y="155"/>
                </a:cubicBezTo>
                <a:cubicBezTo>
                  <a:pt x="368" y="156"/>
                  <a:pt x="370" y="155"/>
                  <a:pt x="369" y="156"/>
                </a:cubicBezTo>
                <a:close/>
                <a:moveTo>
                  <a:pt x="386" y="147"/>
                </a:moveTo>
                <a:cubicBezTo>
                  <a:pt x="385" y="147"/>
                  <a:pt x="382" y="146"/>
                  <a:pt x="381" y="147"/>
                </a:cubicBezTo>
                <a:cubicBezTo>
                  <a:pt x="383" y="149"/>
                  <a:pt x="389" y="148"/>
                  <a:pt x="392" y="147"/>
                </a:cubicBezTo>
                <a:cubicBezTo>
                  <a:pt x="391" y="146"/>
                  <a:pt x="391" y="147"/>
                  <a:pt x="391" y="146"/>
                </a:cubicBezTo>
                <a:cubicBezTo>
                  <a:pt x="394" y="147"/>
                  <a:pt x="395" y="145"/>
                  <a:pt x="397" y="144"/>
                </a:cubicBezTo>
                <a:cubicBezTo>
                  <a:pt x="392" y="144"/>
                  <a:pt x="387" y="143"/>
                  <a:pt x="383" y="144"/>
                </a:cubicBezTo>
                <a:cubicBezTo>
                  <a:pt x="385" y="145"/>
                  <a:pt x="385" y="146"/>
                  <a:pt x="386" y="147"/>
                </a:cubicBez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68632DC-68C2-4D84-987E-554BA24F68E0}"/>
              </a:ext>
            </a:extLst>
          </p:cNvPr>
          <p:cNvSpPr txBox="1"/>
          <p:nvPr/>
        </p:nvSpPr>
        <p:spPr>
          <a:xfrm>
            <a:off x="-57536" y="1939182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57497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7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94CB6E-22E8-4D09-A074-D4B52705F962}"/>
              </a:ext>
            </a:extLst>
          </p:cNvPr>
          <p:cNvSpPr>
            <a:spLocks noEditPoints="1"/>
          </p:cNvSpPr>
          <p:nvPr/>
        </p:nvSpPr>
        <p:spPr bwMode="auto">
          <a:xfrm>
            <a:off x="2132012" y="1102518"/>
            <a:ext cx="5584307" cy="4829176"/>
          </a:xfrm>
          <a:custGeom>
            <a:avLst/>
            <a:gdLst>
              <a:gd name="T0" fmla="*/ 2037 w 2725"/>
              <a:gd name="T1" fmla="*/ 1938 h 2364"/>
              <a:gd name="T2" fmla="*/ 2256 w 2725"/>
              <a:gd name="T3" fmla="*/ 1692 h 2364"/>
              <a:gd name="T4" fmla="*/ 2192 w 2725"/>
              <a:gd name="T5" fmla="*/ 1863 h 2364"/>
              <a:gd name="T6" fmla="*/ 1896 w 2725"/>
              <a:gd name="T7" fmla="*/ 2173 h 2364"/>
              <a:gd name="T8" fmla="*/ 1253 w 2725"/>
              <a:gd name="T9" fmla="*/ 2245 h 2364"/>
              <a:gd name="T10" fmla="*/ 1361 w 2725"/>
              <a:gd name="T11" fmla="*/ 2173 h 2364"/>
              <a:gd name="T12" fmla="*/ 967 w 2725"/>
              <a:gd name="T13" fmla="*/ 2185 h 2364"/>
              <a:gd name="T14" fmla="*/ 755 w 2725"/>
              <a:gd name="T15" fmla="*/ 2197 h 2364"/>
              <a:gd name="T16" fmla="*/ 560 w 2725"/>
              <a:gd name="T17" fmla="*/ 1835 h 2364"/>
              <a:gd name="T18" fmla="*/ 365 w 2725"/>
              <a:gd name="T19" fmla="*/ 1934 h 2364"/>
              <a:gd name="T20" fmla="*/ 415 w 2725"/>
              <a:gd name="T21" fmla="*/ 1612 h 2364"/>
              <a:gd name="T22" fmla="*/ 445 w 2725"/>
              <a:gd name="T23" fmla="*/ 1226 h 2364"/>
              <a:gd name="T24" fmla="*/ 284 w 2725"/>
              <a:gd name="T25" fmla="*/ 1019 h 2364"/>
              <a:gd name="T26" fmla="*/ 129 w 2725"/>
              <a:gd name="T27" fmla="*/ 979 h 2364"/>
              <a:gd name="T28" fmla="*/ 345 w 2725"/>
              <a:gd name="T29" fmla="*/ 565 h 2364"/>
              <a:gd name="T30" fmla="*/ 419 w 2725"/>
              <a:gd name="T31" fmla="*/ 537 h 2364"/>
              <a:gd name="T32" fmla="*/ 681 w 2725"/>
              <a:gd name="T33" fmla="*/ 410 h 2364"/>
              <a:gd name="T34" fmla="*/ 832 w 2725"/>
              <a:gd name="T35" fmla="*/ 234 h 2364"/>
              <a:gd name="T36" fmla="*/ 1068 w 2725"/>
              <a:gd name="T37" fmla="*/ 71 h 2364"/>
              <a:gd name="T38" fmla="*/ 1256 w 2725"/>
              <a:gd name="T39" fmla="*/ 111 h 2364"/>
              <a:gd name="T40" fmla="*/ 1421 w 2725"/>
              <a:gd name="T41" fmla="*/ 23 h 2364"/>
              <a:gd name="T42" fmla="*/ 1519 w 2725"/>
              <a:gd name="T43" fmla="*/ 107 h 2364"/>
              <a:gd name="T44" fmla="*/ 1896 w 2725"/>
              <a:gd name="T45" fmla="*/ 242 h 2364"/>
              <a:gd name="T46" fmla="*/ 2135 w 2725"/>
              <a:gd name="T47" fmla="*/ 294 h 2364"/>
              <a:gd name="T48" fmla="*/ 2263 w 2725"/>
              <a:gd name="T49" fmla="*/ 382 h 2364"/>
              <a:gd name="T50" fmla="*/ 2451 w 2725"/>
              <a:gd name="T51" fmla="*/ 433 h 2364"/>
              <a:gd name="T52" fmla="*/ 2438 w 2725"/>
              <a:gd name="T53" fmla="*/ 569 h 2364"/>
              <a:gd name="T54" fmla="*/ 2454 w 2725"/>
              <a:gd name="T55" fmla="*/ 915 h 2364"/>
              <a:gd name="T56" fmla="*/ 2411 w 2725"/>
              <a:gd name="T57" fmla="*/ 1345 h 2364"/>
              <a:gd name="T58" fmla="*/ 2353 w 2725"/>
              <a:gd name="T59" fmla="*/ 1222 h 2364"/>
              <a:gd name="T60" fmla="*/ 2296 w 2725"/>
              <a:gd name="T61" fmla="*/ 1508 h 2364"/>
              <a:gd name="T62" fmla="*/ 2475 w 2725"/>
              <a:gd name="T63" fmla="*/ 1421 h 2364"/>
              <a:gd name="T64" fmla="*/ 2478 w 2725"/>
              <a:gd name="T65" fmla="*/ 1321 h 2364"/>
              <a:gd name="T66" fmla="*/ 2572 w 2725"/>
              <a:gd name="T67" fmla="*/ 1142 h 2364"/>
              <a:gd name="T68" fmla="*/ 2713 w 2725"/>
              <a:gd name="T69" fmla="*/ 939 h 2364"/>
              <a:gd name="T70" fmla="*/ 2582 w 2725"/>
              <a:gd name="T71" fmla="*/ 1385 h 2364"/>
              <a:gd name="T72" fmla="*/ 2660 w 2725"/>
              <a:gd name="T73" fmla="*/ 1202 h 2364"/>
              <a:gd name="T74" fmla="*/ 2475 w 2725"/>
              <a:gd name="T75" fmla="*/ 1015 h 2364"/>
              <a:gd name="T76" fmla="*/ 2357 w 2725"/>
              <a:gd name="T77" fmla="*/ 844 h 2364"/>
              <a:gd name="T78" fmla="*/ 2377 w 2725"/>
              <a:gd name="T79" fmla="*/ 493 h 2364"/>
              <a:gd name="T80" fmla="*/ 2357 w 2725"/>
              <a:gd name="T81" fmla="*/ 537 h 2364"/>
              <a:gd name="T82" fmla="*/ 2273 w 2725"/>
              <a:gd name="T83" fmla="*/ 557 h 2364"/>
              <a:gd name="T84" fmla="*/ 2353 w 2725"/>
              <a:gd name="T85" fmla="*/ 1162 h 2364"/>
              <a:gd name="T86" fmla="*/ 2296 w 2725"/>
              <a:gd name="T87" fmla="*/ 732 h 2364"/>
              <a:gd name="T88" fmla="*/ 2249 w 2725"/>
              <a:gd name="T89" fmla="*/ 700 h 2364"/>
              <a:gd name="T90" fmla="*/ 2276 w 2725"/>
              <a:gd name="T91" fmla="*/ 1182 h 2364"/>
              <a:gd name="T92" fmla="*/ 2209 w 2725"/>
              <a:gd name="T93" fmla="*/ 1449 h 2364"/>
              <a:gd name="T94" fmla="*/ 2222 w 2725"/>
              <a:gd name="T95" fmla="*/ 525 h 2364"/>
              <a:gd name="T96" fmla="*/ 2199 w 2725"/>
              <a:gd name="T97" fmla="*/ 1429 h 2364"/>
              <a:gd name="T98" fmla="*/ 2088 w 2725"/>
              <a:gd name="T99" fmla="*/ 406 h 2364"/>
              <a:gd name="T100" fmla="*/ 2067 w 2725"/>
              <a:gd name="T101" fmla="*/ 513 h 2364"/>
              <a:gd name="T102" fmla="*/ 2040 w 2725"/>
              <a:gd name="T103" fmla="*/ 334 h 2364"/>
              <a:gd name="T104" fmla="*/ 1997 w 2725"/>
              <a:gd name="T105" fmla="*/ 1994 h 2364"/>
              <a:gd name="T106" fmla="*/ 1899 w 2725"/>
              <a:gd name="T107" fmla="*/ 2114 h 2364"/>
              <a:gd name="T108" fmla="*/ 1593 w 2725"/>
              <a:gd name="T109" fmla="*/ 2157 h 2364"/>
              <a:gd name="T110" fmla="*/ 1253 w 2725"/>
              <a:gd name="T111" fmla="*/ 2161 h 2364"/>
              <a:gd name="T112" fmla="*/ 1041 w 2725"/>
              <a:gd name="T113" fmla="*/ 159 h 2364"/>
              <a:gd name="T114" fmla="*/ 728 w 2725"/>
              <a:gd name="T115" fmla="*/ 457 h 2364"/>
              <a:gd name="T116" fmla="*/ 624 w 2725"/>
              <a:gd name="T117" fmla="*/ 577 h 2364"/>
              <a:gd name="T118" fmla="*/ 594 w 2725"/>
              <a:gd name="T119" fmla="*/ 541 h 2364"/>
              <a:gd name="T120" fmla="*/ 520 w 2725"/>
              <a:gd name="T121" fmla="*/ 1664 h 2364"/>
              <a:gd name="T122" fmla="*/ 489 w 2725"/>
              <a:gd name="T123" fmla="*/ 1751 h 2364"/>
              <a:gd name="T124" fmla="*/ 136 w 2725"/>
              <a:gd name="T125" fmla="*/ 903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25" h="2364">
                <a:moveTo>
                  <a:pt x="2545" y="1425"/>
                </a:moveTo>
                <a:cubicBezTo>
                  <a:pt x="2545" y="1418"/>
                  <a:pt x="2543" y="1415"/>
                  <a:pt x="2539" y="1413"/>
                </a:cubicBezTo>
                <a:cubicBezTo>
                  <a:pt x="2499" y="1426"/>
                  <a:pt x="2508" y="1451"/>
                  <a:pt x="2491" y="1485"/>
                </a:cubicBezTo>
                <a:cubicBezTo>
                  <a:pt x="2495" y="1494"/>
                  <a:pt x="2508" y="1478"/>
                  <a:pt x="2508" y="1497"/>
                </a:cubicBezTo>
                <a:cubicBezTo>
                  <a:pt x="2496" y="1489"/>
                  <a:pt x="2502" y="1491"/>
                  <a:pt x="2488" y="1497"/>
                </a:cubicBezTo>
                <a:cubicBezTo>
                  <a:pt x="2488" y="1487"/>
                  <a:pt x="2489" y="1477"/>
                  <a:pt x="2485" y="1473"/>
                </a:cubicBezTo>
                <a:cubicBezTo>
                  <a:pt x="2454" y="1496"/>
                  <a:pt x="2417" y="1512"/>
                  <a:pt x="2387" y="1536"/>
                </a:cubicBezTo>
                <a:cubicBezTo>
                  <a:pt x="2389" y="1540"/>
                  <a:pt x="2395" y="1540"/>
                  <a:pt x="2394" y="1548"/>
                </a:cubicBezTo>
                <a:cubicBezTo>
                  <a:pt x="2366" y="1551"/>
                  <a:pt x="2321" y="1554"/>
                  <a:pt x="2310" y="1600"/>
                </a:cubicBezTo>
                <a:cubicBezTo>
                  <a:pt x="2300" y="1580"/>
                  <a:pt x="2284" y="1607"/>
                  <a:pt x="2273" y="1588"/>
                </a:cubicBezTo>
                <a:cubicBezTo>
                  <a:pt x="2238" y="1604"/>
                  <a:pt x="2191" y="1626"/>
                  <a:pt x="2182" y="1668"/>
                </a:cubicBezTo>
                <a:cubicBezTo>
                  <a:pt x="2143" y="1671"/>
                  <a:pt x="2119" y="1679"/>
                  <a:pt x="2118" y="1715"/>
                </a:cubicBezTo>
                <a:cubicBezTo>
                  <a:pt x="2082" y="1721"/>
                  <a:pt x="2062" y="1775"/>
                  <a:pt x="2037" y="1807"/>
                </a:cubicBezTo>
                <a:cubicBezTo>
                  <a:pt x="2056" y="1830"/>
                  <a:pt x="2013" y="1847"/>
                  <a:pt x="2017" y="1867"/>
                </a:cubicBezTo>
                <a:cubicBezTo>
                  <a:pt x="1995" y="1864"/>
                  <a:pt x="2001" y="1879"/>
                  <a:pt x="1997" y="1891"/>
                </a:cubicBezTo>
                <a:cubicBezTo>
                  <a:pt x="2013" y="1899"/>
                  <a:pt x="2024" y="1867"/>
                  <a:pt x="2044" y="1867"/>
                </a:cubicBezTo>
                <a:cubicBezTo>
                  <a:pt x="2035" y="1888"/>
                  <a:pt x="2013" y="1894"/>
                  <a:pt x="2003" y="1915"/>
                </a:cubicBezTo>
                <a:cubicBezTo>
                  <a:pt x="2010" y="1924"/>
                  <a:pt x="2028" y="1915"/>
                  <a:pt x="2034" y="1911"/>
                </a:cubicBezTo>
                <a:cubicBezTo>
                  <a:pt x="2041" y="1919"/>
                  <a:pt x="2019" y="1925"/>
                  <a:pt x="2017" y="1934"/>
                </a:cubicBezTo>
                <a:cubicBezTo>
                  <a:pt x="2020" y="1949"/>
                  <a:pt x="2027" y="1937"/>
                  <a:pt x="2037" y="1938"/>
                </a:cubicBezTo>
                <a:cubicBezTo>
                  <a:pt x="2037" y="1952"/>
                  <a:pt x="2017" y="1941"/>
                  <a:pt x="2017" y="1954"/>
                </a:cubicBezTo>
                <a:cubicBezTo>
                  <a:pt x="2043" y="1958"/>
                  <a:pt x="2064" y="1920"/>
                  <a:pt x="2084" y="1903"/>
                </a:cubicBezTo>
                <a:cubicBezTo>
                  <a:pt x="2084" y="1894"/>
                  <a:pt x="2076" y="1894"/>
                  <a:pt x="2067" y="1895"/>
                </a:cubicBezTo>
                <a:cubicBezTo>
                  <a:pt x="2068" y="1882"/>
                  <a:pt x="2087" y="1892"/>
                  <a:pt x="2084" y="1875"/>
                </a:cubicBezTo>
                <a:cubicBezTo>
                  <a:pt x="2087" y="1882"/>
                  <a:pt x="2098" y="1883"/>
                  <a:pt x="2091" y="1891"/>
                </a:cubicBezTo>
                <a:cubicBezTo>
                  <a:pt x="2107" y="1887"/>
                  <a:pt x="2109" y="1867"/>
                  <a:pt x="2121" y="1859"/>
                </a:cubicBezTo>
                <a:cubicBezTo>
                  <a:pt x="2118" y="1850"/>
                  <a:pt x="2111" y="1870"/>
                  <a:pt x="2101" y="1867"/>
                </a:cubicBezTo>
                <a:cubicBezTo>
                  <a:pt x="2100" y="1860"/>
                  <a:pt x="2104" y="1860"/>
                  <a:pt x="2104" y="1855"/>
                </a:cubicBezTo>
                <a:cubicBezTo>
                  <a:pt x="2085" y="1858"/>
                  <a:pt x="2076" y="1887"/>
                  <a:pt x="2057" y="1879"/>
                </a:cubicBezTo>
                <a:cubicBezTo>
                  <a:pt x="2086" y="1851"/>
                  <a:pt x="2131" y="1841"/>
                  <a:pt x="2145" y="1795"/>
                </a:cubicBezTo>
                <a:cubicBezTo>
                  <a:pt x="2164" y="1790"/>
                  <a:pt x="2177" y="1798"/>
                  <a:pt x="2182" y="1771"/>
                </a:cubicBezTo>
                <a:cubicBezTo>
                  <a:pt x="2176" y="1771"/>
                  <a:pt x="2175" y="1776"/>
                  <a:pt x="2168" y="1775"/>
                </a:cubicBezTo>
                <a:cubicBezTo>
                  <a:pt x="2179" y="1785"/>
                  <a:pt x="2171" y="1779"/>
                  <a:pt x="2165" y="1787"/>
                </a:cubicBezTo>
                <a:cubicBezTo>
                  <a:pt x="2165" y="1770"/>
                  <a:pt x="2169" y="1721"/>
                  <a:pt x="2205" y="1735"/>
                </a:cubicBezTo>
                <a:cubicBezTo>
                  <a:pt x="2210" y="1727"/>
                  <a:pt x="2216" y="1722"/>
                  <a:pt x="2219" y="1712"/>
                </a:cubicBezTo>
                <a:cubicBezTo>
                  <a:pt x="2205" y="1710"/>
                  <a:pt x="2212" y="1707"/>
                  <a:pt x="2219" y="1692"/>
                </a:cubicBezTo>
                <a:cubicBezTo>
                  <a:pt x="2211" y="1668"/>
                  <a:pt x="2197" y="1700"/>
                  <a:pt x="2192" y="1692"/>
                </a:cubicBezTo>
                <a:cubicBezTo>
                  <a:pt x="2201" y="1657"/>
                  <a:pt x="2243" y="1662"/>
                  <a:pt x="2259" y="1636"/>
                </a:cubicBezTo>
                <a:cubicBezTo>
                  <a:pt x="2262" y="1650"/>
                  <a:pt x="2243" y="1673"/>
                  <a:pt x="2229" y="1680"/>
                </a:cubicBezTo>
                <a:cubicBezTo>
                  <a:pt x="2235" y="1676"/>
                  <a:pt x="2247" y="1679"/>
                  <a:pt x="2256" y="1692"/>
                </a:cubicBezTo>
                <a:cubicBezTo>
                  <a:pt x="2276" y="1666"/>
                  <a:pt x="2291" y="1615"/>
                  <a:pt x="2316" y="1608"/>
                </a:cubicBezTo>
                <a:cubicBezTo>
                  <a:pt x="2324" y="1610"/>
                  <a:pt x="2304" y="1633"/>
                  <a:pt x="2313" y="1636"/>
                </a:cubicBezTo>
                <a:cubicBezTo>
                  <a:pt x="2283" y="1644"/>
                  <a:pt x="2275" y="1699"/>
                  <a:pt x="2249" y="1700"/>
                </a:cubicBezTo>
                <a:cubicBezTo>
                  <a:pt x="2251" y="1703"/>
                  <a:pt x="2252" y="1707"/>
                  <a:pt x="2256" y="1708"/>
                </a:cubicBezTo>
                <a:cubicBezTo>
                  <a:pt x="2253" y="1710"/>
                  <a:pt x="2242" y="1708"/>
                  <a:pt x="2246" y="1727"/>
                </a:cubicBezTo>
                <a:cubicBezTo>
                  <a:pt x="2232" y="1739"/>
                  <a:pt x="2226" y="1732"/>
                  <a:pt x="2226" y="1747"/>
                </a:cubicBezTo>
                <a:cubicBezTo>
                  <a:pt x="2202" y="1747"/>
                  <a:pt x="2192" y="1760"/>
                  <a:pt x="2182" y="1775"/>
                </a:cubicBezTo>
                <a:cubicBezTo>
                  <a:pt x="2219" y="1784"/>
                  <a:pt x="2228" y="1735"/>
                  <a:pt x="2259" y="1731"/>
                </a:cubicBezTo>
                <a:cubicBezTo>
                  <a:pt x="2262" y="1742"/>
                  <a:pt x="2253" y="1739"/>
                  <a:pt x="2252" y="1747"/>
                </a:cubicBezTo>
                <a:cubicBezTo>
                  <a:pt x="2258" y="1744"/>
                  <a:pt x="2261" y="1736"/>
                  <a:pt x="2273" y="1739"/>
                </a:cubicBezTo>
                <a:cubicBezTo>
                  <a:pt x="2270" y="1753"/>
                  <a:pt x="2278" y="1755"/>
                  <a:pt x="2276" y="1767"/>
                </a:cubicBezTo>
                <a:cubicBezTo>
                  <a:pt x="2266" y="1768"/>
                  <a:pt x="2264" y="1776"/>
                  <a:pt x="2259" y="1783"/>
                </a:cubicBezTo>
                <a:cubicBezTo>
                  <a:pt x="2251" y="1782"/>
                  <a:pt x="2263" y="1773"/>
                  <a:pt x="2263" y="1767"/>
                </a:cubicBezTo>
                <a:cubicBezTo>
                  <a:pt x="2262" y="1763"/>
                  <a:pt x="2256" y="1765"/>
                  <a:pt x="2256" y="1759"/>
                </a:cubicBezTo>
                <a:cubicBezTo>
                  <a:pt x="2248" y="1766"/>
                  <a:pt x="2248" y="1782"/>
                  <a:pt x="2239" y="1787"/>
                </a:cubicBezTo>
                <a:cubicBezTo>
                  <a:pt x="2234" y="1780"/>
                  <a:pt x="2238" y="1768"/>
                  <a:pt x="2246" y="1759"/>
                </a:cubicBezTo>
                <a:cubicBezTo>
                  <a:pt x="2233" y="1766"/>
                  <a:pt x="2219" y="1771"/>
                  <a:pt x="2209" y="1779"/>
                </a:cubicBezTo>
                <a:cubicBezTo>
                  <a:pt x="2208" y="1790"/>
                  <a:pt x="2217" y="1791"/>
                  <a:pt x="2226" y="1791"/>
                </a:cubicBezTo>
                <a:cubicBezTo>
                  <a:pt x="2226" y="1821"/>
                  <a:pt x="2220" y="1883"/>
                  <a:pt x="2185" y="1879"/>
                </a:cubicBezTo>
                <a:cubicBezTo>
                  <a:pt x="2183" y="1868"/>
                  <a:pt x="2192" y="1871"/>
                  <a:pt x="2192" y="1863"/>
                </a:cubicBezTo>
                <a:cubicBezTo>
                  <a:pt x="2181" y="1862"/>
                  <a:pt x="2178" y="1870"/>
                  <a:pt x="2165" y="1867"/>
                </a:cubicBezTo>
                <a:cubicBezTo>
                  <a:pt x="2149" y="1892"/>
                  <a:pt x="2124" y="1906"/>
                  <a:pt x="2101" y="1923"/>
                </a:cubicBezTo>
                <a:cubicBezTo>
                  <a:pt x="2104" y="1926"/>
                  <a:pt x="2107" y="1929"/>
                  <a:pt x="2111" y="1930"/>
                </a:cubicBezTo>
                <a:cubicBezTo>
                  <a:pt x="2100" y="1947"/>
                  <a:pt x="2083" y="1934"/>
                  <a:pt x="2074" y="1950"/>
                </a:cubicBezTo>
                <a:cubicBezTo>
                  <a:pt x="2066" y="1945"/>
                  <a:pt x="2084" y="1939"/>
                  <a:pt x="2084" y="1930"/>
                </a:cubicBezTo>
                <a:cubicBezTo>
                  <a:pt x="2059" y="1944"/>
                  <a:pt x="2035" y="1960"/>
                  <a:pt x="2017" y="1982"/>
                </a:cubicBezTo>
                <a:cubicBezTo>
                  <a:pt x="2031" y="1982"/>
                  <a:pt x="2035" y="1969"/>
                  <a:pt x="2047" y="1966"/>
                </a:cubicBezTo>
                <a:cubicBezTo>
                  <a:pt x="2055" y="1965"/>
                  <a:pt x="2045" y="1984"/>
                  <a:pt x="2057" y="1978"/>
                </a:cubicBezTo>
                <a:cubicBezTo>
                  <a:pt x="2047" y="1993"/>
                  <a:pt x="2026" y="1988"/>
                  <a:pt x="2030" y="2010"/>
                </a:cubicBezTo>
                <a:cubicBezTo>
                  <a:pt x="2017" y="2001"/>
                  <a:pt x="1997" y="2003"/>
                  <a:pt x="1997" y="2030"/>
                </a:cubicBezTo>
                <a:cubicBezTo>
                  <a:pt x="2036" y="2029"/>
                  <a:pt x="2077" y="1995"/>
                  <a:pt x="2125" y="1982"/>
                </a:cubicBezTo>
                <a:cubicBezTo>
                  <a:pt x="2100" y="2008"/>
                  <a:pt x="2044" y="2028"/>
                  <a:pt x="2030" y="2042"/>
                </a:cubicBezTo>
                <a:cubicBezTo>
                  <a:pt x="2030" y="2048"/>
                  <a:pt x="2025" y="2059"/>
                  <a:pt x="2024" y="2074"/>
                </a:cubicBezTo>
                <a:cubicBezTo>
                  <a:pt x="2005" y="2077"/>
                  <a:pt x="1989" y="2070"/>
                  <a:pt x="1987" y="2098"/>
                </a:cubicBezTo>
                <a:cubicBezTo>
                  <a:pt x="2016" y="2078"/>
                  <a:pt x="2062" y="2078"/>
                  <a:pt x="2094" y="2062"/>
                </a:cubicBezTo>
                <a:cubicBezTo>
                  <a:pt x="2080" y="2086"/>
                  <a:pt x="2035" y="2074"/>
                  <a:pt x="2027" y="2106"/>
                </a:cubicBezTo>
                <a:cubicBezTo>
                  <a:pt x="2022" y="2093"/>
                  <a:pt x="1991" y="2100"/>
                  <a:pt x="1990" y="2118"/>
                </a:cubicBezTo>
                <a:cubicBezTo>
                  <a:pt x="1969" y="2115"/>
                  <a:pt x="1959" y="2123"/>
                  <a:pt x="1940" y="2122"/>
                </a:cubicBezTo>
                <a:cubicBezTo>
                  <a:pt x="1940" y="2132"/>
                  <a:pt x="1938" y="2145"/>
                  <a:pt x="1946" y="2145"/>
                </a:cubicBezTo>
                <a:cubicBezTo>
                  <a:pt x="1935" y="2171"/>
                  <a:pt x="1905" y="2148"/>
                  <a:pt x="1896" y="2173"/>
                </a:cubicBezTo>
                <a:cubicBezTo>
                  <a:pt x="1896" y="2178"/>
                  <a:pt x="1899" y="2176"/>
                  <a:pt x="1899" y="2173"/>
                </a:cubicBezTo>
                <a:cubicBezTo>
                  <a:pt x="1897" y="2197"/>
                  <a:pt x="1861" y="2186"/>
                  <a:pt x="1842" y="2189"/>
                </a:cubicBezTo>
                <a:cubicBezTo>
                  <a:pt x="1815" y="2194"/>
                  <a:pt x="1789" y="2211"/>
                  <a:pt x="1775" y="2209"/>
                </a:cubicBezTo>
                <a:cubicBezTo>
                  <a:pt x="1772" y="2205"/>
                  <a:pt x="1762" y="2208"/>
                  <a:pt x="1765" y="2197"/>
                </a:cubicBezTo>
                <a:cubicBezTo>
                  <a:pt x="1755" y="2206"/>
                  <a:pt x="1743" y="2199"/>
                  <a:pt x="1738" y="2205"/>
                </a:cubicBezTo>
                <a:cubicBezTo>
                  <a:pt x="1740" y="2209"/>
                  <a:pt x="1737" y="2177"/>
                  <a:pt x="1728" y="2193"/>
                </a:cubicBezTo>
                <a:cubicBezTo>
                  <a:pt x="1739" y="2174"/>
                  <a:pt x="1786" y="2197"/>
                  <a:pt x="1808" y="2177"/>
                </a:cubicBezTo>
                <a:cubicBezTo>
                  <a:pt x="1790" y="2138"/>
                  <a:pt x="1745" y="2177"/>
                  <a:pt x="1701" y="2181"/>
                </a:cubicBezTo>
                <a:cubicBezTo>
                  <a:pt x="1704" y="2174"/>
                  <a:pt x="1712" y="2174"/>
                  <a:pt x="1717" y="2169"/>
                </a:cubicBezTo>
                <a:cubicBezTo>
                  <a:pt x="1710" y="2158"/>
                  <a:pt x="1693" y="2170"/>
                  <a:pt x="1684" y="2169"/>
                </a:cubicBezTo>
                <a:cubicBezTo>
                  <a:pt x="1674" y="2173"/>
                  <a:pt x="1689" y="2180"/>
                  <a:pt x="1680" y="2185"/>
                </a:cubicBezTo>
                <a:cubicBezTo>
                  <a:pt x="1627" y="2187"/>
                  <a:pt x="1600" y="2198"/>
                  <a:pt x="1566" y="2225"/>
                </a:cubicBezTo>
                <a:cubicBezTo>
                  <a:pt x="1568" y="2233"/>
                  <a:pt x="1576" y="2233"/>
                  <a:pt x="1569" y="2241"/>
                </a:cubicBezTo>
                <a:cubicBezTo>
                  <a:pt x="1553" y="2259"/>
                  <a:pt x="1508" y="2243"/>
                  <a:pt x="1499" y="2269"/>
                </a:cubicBezTo>
                <a:cubicBezTo>
                  <a:pt x="1504" y="2271"/>
                  <a:pt x="1504" y="2271"/>
                  <a:pt x="1509" y="2281"/>
                </a:cubicBezTo>
                <a:cubicBezTo>
                  <a:pt x="1502" y="2297"/>
                  <a:pt x="1487" y="2282"/>
                  <a:pt x="1468" y="2281"/>
                </a:cubicBezTo>
                <a:cubicBezTo>
                  <a:pt x="1468" y="2265"/>
                  <a:pt x="1474" y="2282"/>
                  <a:pt x="1479" y="2273"/>
                </a:cubicBezTo>
                <a:cubicBezTo>
                  <a:pt x="1475" y="2263"/>
                  <a:pt x="1437" y="2258"/>
                  <a:pt x="1435" y="2273"/>
                </a:cubicBezTo>
                <a:cubicBezTo>
                  <a:pt x="1361" y="2257"/>
                  <a:pt x="1287" y="2263"/>
                  <a:pt x="1216" y="2249"/>
                </a:cubicBezTo>
                <a:cubicBezTo>
                  <a:pt x="1222" y="2240"/>
                  <a:pt x="1242" y="2248"/>
                  <a:pt x="1253" y="2245"/>
                </a:cubicBezTo>
                <a:cubicBezTo>
                  <a:pt x="1219" y="2210"/>
                  <a:pt x="1157" y="2232"/>
                  <a:pt x="1125" y="2193"/>
                </a:cubicBezTo>
                <a:cubicBezTo>
                  <a:pt x="1174" y="2214"/>
                  <a:pt x="1209" y="2203"/>
                  <a:pt x="1260" y="2221"/>
                </a:cubicBezTo>
                <a:cubicBezTo>
                  <a:pt x="1263" y="2207"/>
                  <a:pt x="1243" y="2219"/>
                  <a:pt x="1250" y="2201"/>
                </a:cubicBezTo>
                <a:cubicBezTo>
                  <a:pt x="1349" y="2202"/>
                  <a:pt x="1452" y="2255"/>
                  <a:pt x="1542" y="2213"/>
                </a:cubicBezTo>
                <a:cubicBezTo>
                  <a:pt x="1516" y="2208"/>
                  <a:pt x="1510" y="2182"/>
                  <a:pt x="1482" y="2193"/>
                </a:cubicBezTo>
                <a:cubicBezTo>
                  <a:pt x="1474" y="2175"/>
                  <a:pt x="1524" y="2191"/>
                  <a:pt x="1526" y="2169"/>
                </a:cubicBezTo>
                <a:cubicBezTo>
                  <a:pt x="1542" y="2173"/>
                  <a:pt x="1539" y="2180"/>
                  <a:pt x="1542" y="2193"/>
                </a:cubicBezTo>
                <a:cubicBezTo>
                  <a:pt x="1545" y="2191"/>
                  <a:pt x="1548" y="2189"/>
                  <a:pt x="1553" y="2189"/>
                </a:cubicBezTo>
                <a:cubicBezTo>
                  <a:pt x="1551" y="2186"/>
                  <a:pt x="1550" y="2182"/>
                  <a:pt x="1546" y="2181"/>
                </a:cubicBezTo>
                <a:cubicBezTo>
                  <a:pt x="1555" y="2179"/>
                  <a:pt x="1567" y="2170"/>
                  <a:pt x="1586" y="2169"/>
                </a:cubicBezTo>
                <a:cubicBezTo>
                  <a:pt x="1564" y="2158"/>
                  <a:pt x="1548" y="2172"/>
                  <a:pt x="1519" y="2161"/>
                </a:cubicBezTo>
                <a:cubicBezTo>
                  <a:pt x="1545" y="2155"/>
                  <a:pt x="1572" y="2152"/>
                  <a:pt x="1590" y="2153"/>
                </a:cubicBezTo>
                <a:cubicBezTo>
                  <a:pt x="1587" y="2144"/>
                  <a:pt x="1563" y="2134"/>
                  <a:pt x="1559" y="2149"/>
                </a:cubicBezTo>
                <a:cubicBezTo>
                  <a:pt x="1557" y="2143"/>
                  <a:pt x="1549" y="2144"/>
                  <a:pt x="1549" y="2134"/>
                </a:cubicBezTo>
                <a:cubicBezTo>
                  <a:pt x="1559" y="2131"/>
                  <a:pt x="1567" y="2128"/>
                  <a:pt x="1576" y="2126"/>
                </a:cubicBezTo>
                <a:cubicBezTo>
                  <a:pt x="1507" y="2119"/>
                  <a:pt x="1431" y="2134"/>
                  <a:pt x="1357" y="2126"/>
                </a:cubicBezTo>
                <a:cubicBezTo>
                  <a:pt x="1382" y="2135"/>
                  <a:pt x="1409" y="2147"/>
                  <a:pt x="1442" y="2157"/>
                </a:cubicBezTo>
                <a:cubicBezTo>
                  <a:pt x="1436" y="2202"/>
                  <a:pt x="1363" y="2200"/>
                  <a:pt x="1341" y="2177"/>
                </a:cubicBezTo>
                <a:cubicBezTo>
                  <a:pt x="1348" y="2165"/>
                  <a:pt x="1358" y="2183"/>
                  <a:pt x="1371" y="2177"/>
                </a:cubicBezTo>
                <a:cubicBezTo>
                  <a:pt x="1370" y="2173"/>
                  <a:pt x="1365" y="2174"/>
                  <a:pt x="1361" y="2173"/>
                </a:cubicBezTo>
                <a:cubicBezTo>
                  <a:pt x="1360" y="2167"/>
                  <a:pt x="1363" y="2166"/>
                  <a:pt x="1367" y="2165"/>
                </a:cubicBezTo>
                <a:cubicBezTo>
                  <a:pt x="1339" y="2150"/>
                  <a:pt x="1304" y="2169"/>
                  <a:pt x="1270" y="2177"/>
                </a:cubicBezTo>
                <a:cubicBezTo>
                  <a:pt x="1243" y="2161"/>
                  <a:pt x="1200" y="2162"/>
                  <a:pt x="1182" y="2134"/>
                </a:cubicBezTo>
                <a:cubicBezTo>
                  <a:pt x="1174" y="2134"/>
                  <a:pt x="1172" y="2141"/>
                  <a:pt x="1166" y="2134"/>
                </a:cubicBezTo>
                <a:cubicBezTo>
                  <a:pt x="1179" y="2129"/>
                  <a:pt x="1167" y="2120"/>
                  <a:pt x="1186" y="2122"/>
                </a:cubicBezTo>
                <a:cubicBezTo>
                  <a:pt x="1152" y="2095"/>
                  <a:pt x="1108" y="2081"/>
                  <a:pt x="1065" y="2066"/>
                </a:cubicBezTo>
                <a:cubicBezTo>
                  <a:pt x="1069" y="2076"/>
                  <a:pt x="1082" y="2077"/>
                  <a:pt x="1092" y="2082"/>
                </a:cubicBezTo>
                <a:cubicBezTo>
                  <a:pt x="1076" y="2094"/>
                  <a:pt x="1064" y="2067"/>
                  <a:pt x="1048" y="2078"/>
                </a:cubicBezTo>
                <a:cubicBezTo>
                  <a:pt x="1072" y="2104"/>
                  <a:pt x="1118" y="2104"/>
                  <a:pt x="1145" y="2126"/>
                </a:cubicBezTo>
                <a:cubicBezTo>
                  <a:pt x="1065" y="2142"/>
                  <a:pt x="1002" y="2070"/>
                  <a:pt x="930" y="2050"/>
                </a:cubicBezTo>
                <a:cubicBezTo>
                  <a:pt x="932" y="2071"/>
                  <a:pt x="954" y="2069"/>
                  <a:pt x="954" y="2094"/>
                </a:cubicBezTo>
                <a:cubicBezTo>
                  <a:pt x="945" y="2088"/>
                  <a:pt x="938" y="2080"/>
                  <a:pt x="930" y="2074"/>
                </a:cubicBezTo>
                <a:cubicBezTo>
                  <a:pt x="927" y="2074"/>
                  <a:pt x="927" y="2079"/>
                  <a:pt x="927" y="2082"/>
                </a:cubicBezTo>
                <a:cubicBezTo>
                  <a:pt x="934" y="2080"/>
                  <a:pt x="943" y="2092"/>
                  <a:pt x="954" y="2098"/>
                </a:cubicBezTo>
                <a:cubicBezTo>
                  <a:pt x="936" y="2119"/>
                  <a:pt x="975" y="2119"/>
                  <a:pt x="984" y="2134"/>
                </a:cubicBezTo>
                <a:cubicBezTo>
                  <a:pt x="971" y="2149"/>
                  <a:pt x="989" y="2147"/>
                  <a:pt x="991" y="2165"/>
                </a:cubicBezTo>
                <a:cubicBezTo>
                  <a:pt x="1067" y="2187"/>
                  <a:pt x="1129" y="2225"/>
                  <a:pt x="1203" y="2249"/>
                </a:cubicBezTo>
                <a:cubicBezTo>
                  <a:pt x="1125" y="2262"/>
                  <a:pt x="1053" y="2200"/>
                  <a:pt x="977" y="2185"/>
                </a:cubicBezTo>
                <a:cubicBezTo>
                  <a:pt x="967" y="2169"/>
                  <a:pt x="949" y="2163"/>
                  <a:pt x="930" y="2157"/>
                </a:cubicBezTo>
                <a:cubicBezTo>
                  <a:pt x="942" y="2168"/>
                  <a:pt x="950" y="2181"/>
                  <a:pt x="967" y="2185"/>
                </a:cubicBezTo>
                <a:cubicBezTo>
                  <a:pt x="925" y="2201"/>
                  <a:pt x="889" y="2163"/>
                  <a:pt x="849" y="2145"/>
                </a:cubicBezTo>
                <a:cubicBezTo>
                  <a:pt x="855" y="2166"/>
                  <a:pt x="889" y="2188"/>
                  <a:pt x="920" y="2193"/>
                </a:cubicBezTo>
                <a:cubicBezTo>
                  <a:pt x="926" y="2203"/>
                  <a:pt x="930" y="2216"/>
                  <a:pt x="940" y="2221"/>
                </a:cubicBezTo>
                <a:cubicBezTo>
                  <a:pt x="941" y="2204"/>
                  <a:pt x="987" y="2244"/>
                  <a:pt x="994" y="2245"/>
                </a:cubicBezTo>
                <a:cubicBezTo>
                  <a:pt x="997" y="2248"/>
                  <a:pt x="999" y="2258"/>
                  <a:pt x="991" y="2261"/>
                </a:cubicBezTo>
                <a:cubicBezTo>
                  <a:pt x="1018" y="2281"/>
                  <a:pt x="1051" y="2296"/>
                  <a:pt x="1088" y="2305"/>
                </a:cubicBezTo>
                <a:cubicBezTo>
                  <a:pt x="1089" y="2297"/>
                  <a:pt x="1088" y="2292"/>
                  <a:pt x="1081" y="2293"/>
                </a:cubicBezTo>
                <a:cubicBezTo>
                  <a:pt x="1091" y="2292"/>
                  <a:pt x="1117" y="2282"/>
                  <a:pt x="1118" y="2301"/>
                </a:cubicBezTo>
                <a:cubicBezTo>
                  <a:pt x="1114" y="2295"/>
                  <a:pt x="1101" y="2297"/>
                  <a:pt x="1092" y="2297"/>
                </a:cubicBezTo>
                <a:cubicBezTo>
                  <a:pt x="1088" y="2311"/>
                  <a:pt x="1106" y="2301"/>
                  <a:pt x="1108" y="2309"/>
                </a:cubicBezTo>
                <a:cubicBezTo>
                  <a:pt x="1101" y="2320"/>
                  <a:pt x="1084" y="2308"/>
                  <a:pt x="1075" y="2309"/>
                </a:cubicBezTo>
                <a:cubicBezTo>
                  <a:pt x="1103" y="2333"/>
                  <a:pt x="1151" y="2343"/>
                  <a:pt x="1172" y="2364"/>
                </a:cubicBezTo>
                <a:cubicBezTo>
                  <a:pt x="1157" y="2357"/>
                  <a:pt x="1112" y="2353"/>
                  <a:pt x="1102" y="2329"/>
                </a:cubicBezTo>
                <a:cubicBezTo>
                  <a:pt x="1059" y="2334"/>
                  <a:pt x="1043" y="2308"/>
                  <a:pt x="1011" y="2301"/>
                </a:cubicBezTo>
                <a:cubicBezTo>
                  <a:pt x="1014" y="2287"/>
                  <a:pt x="1017" y="2299"/>
                  <a:pt x="1028" y="2297"/>
                </a:cubicBezTo>
                <a:cubicBezTo>
                  <a:pt x="1013" y="2280"/>
                  <a:pt x="985" y="2278"/>
                  <a:pt x="964" y="2269"/>
                </a:cubicBezTo>
                <a:cubicBezTo>
                  <a:pt x="960" y="2270"/>
                  <a:pt x="961" y="2276"/>
                  <a:pt x="960" y="2281"/>
                </a:cubicBezTo>
                <a:cubicBezTo>
                  <a:pt x="909" y="2268"/>
                  <a:pt x="872" y="2216"/>
                  <a:pt x="826" y="2221"/>
                </a:cubicBezTo>
                <a:cubicBezTo>
                  <a:pt x="816" y="2224"/>
                  <a:pt x="829" y="2230"/>
                  <a:pt x="826" y="2237"/>
                </a:cubicBezTo>
                <a:cubicBezTo>
                  <a:pt x="809" y="2218"/>
                  <a:pt x="757" y="2220"/>
                  <a:pt x="755" y="2197"/>
                </a:cubicBezTo>
                <a:cubicBezTo>
                  <a:pt x="743" y="2205"/>
                  <a:pt x="735" y="2191"/>
                  <a:pt x="721" y="2189"/>
                </a:cubicBezTo>
                <a:cubicBezTo>
                  <a:pt x="722" y="2220"/>
                  <a:pt x="790" y="2223"/>
                  <a:pt x="782" y="2265"/>
                </a:cubicBezTo>
                <a:cubicBezTo>
                  <a:pt x="771" y="2259"/>
                  <a:pt x="763" y="2251"/>
                  <a:pt x="755" y="2241"/>
                </a:cubicBezTo>
                <a:cubicBezTo>
                  <a:pt x="745" y="2238"/>
                  <a:pt x="749" y="2252"/>
                  <a:pt x="738" y="2249"/>
                </a:cubicBezTo>
                <a:cubicBezTo>
                  <a:pt x="702" y="2204"/>
                  <a:pt x="665" y="2161"/>
                  <a:pt x="617" y="2130"/>
                </a:cubicBezTo>
                <a:cubicBezTo>
                  <a:pt x="619" y="2115"/>
                  <a:pt x="632" y="2128"/>
                  <a:pt x="637" y="2134"/>
                </a:cubicBezTo>
                <a:cubicBezTo>
                  <a:pt x="645" y="2133"/>
                  <a:pt x="645" y="2124"/>
                  <a:pt x="644" y="2114"/>
                </a:cubicBezTo>
                <a:cubicBezTo>
                  <a:pt x="631" y="2120"/>
                  <a:pt x="641" y="2115"/>
                  <a:pt x="641" y="2114"/>
                </a:cubicBezTo>
                <a:cubicBezTo>
                  <a:pt x="640" y="2093"/>
                  <a:pt x="613" y="2055"/>
                  <a:pt x="617" y="2038"/>
                </a:cubicBezTo>
                <a:cubicBezTo>
                  <a:pt x="628" y="2034"/>
                  <a:pt x="624" y="2045"/>
                  <a:pt x="627" y="2026"/>
                </a:cubicBezTo>
                <a:cubicBezTo>
                  <a:pt x="644" y="2022"/>
                  <a:pt x="639" y="2044"/>
                  <a:pt x="651" y="2046"/>
                </a:cubicBezTo>
                <a:cubicBezTo>
                  <a:pt x="656" y="2029"/>
                  <a:pt x="650" y="2030"/>
                  <a:pt x="664" y="2042"/>
                </a:cubicBezTo>
                <a:cubicBezTo>
                  <a:pt x="665" y="2020"/>
                  <a:pt x="644" y="2024"/>
                  <a:pt x="634" y="2014"/>
                </a:cubicBezTo>
                <a:cubicBezTo>
                  <a:pt x="636" y="2007"/>
                  <a:pt x="640" y="2014"/>
                  <a:pt x="644" y="2014"/>
                </a:cubicBezTo>
                <a:cubicBezTo>
                  <a:pt x="644" y="1994"/>
                  <a:pt x="630" y="1991"/>
                  <a:pt x="617" y="1986"/>
                </a:cubicBezTo>
                <a:cubicBezTo>
                  <a:pt x="634" y="1988"/>
                  <a:pt x="626" y="1932"/>
                  <a:pt x="600" y="1923"/>
                </a:cubicBezTo>
                <a:cubicBezTo>
                  <a:pt x="614" y="1906"/>
                  <a:pt x="588" y="1896"/>
                  <a:pt x="583" y="1879"/>
                </a:cubicBezTo>
                <a:cubicBezTo>
                  <a:pt x="584" y="1873"/>
                  <a:pt x="593" y="1877"/>
                  <a:pt x="594" y="1871"/>
                </a:cubicBezTo>
                <a:cubicBezTo>
                  <a:pt x="582" y="1862"/>
                  <a:pt x="574" y="1863"/>
                  <a:pt x="563" y="1859"/>
                </a:cubicBezTo>
                <a:cubicBezTo>
                  <a:pt x="571" y="1845"/>
                  <a:pt x="567" y="1847"/>
                  <a:pt x="560" y="1835"/>
                </a:cubicBezTo>
                <a:cubicBezTo>
                  <a:pt x="544" y="1856"/>
                  <a:pt x="536" y="1811"/>
                  <a:pt x="520" y="1807"/>
                </a:cubicBezTo>
                <a:cubicBezTo>
                  <a:pt x="508" y="1833"/>
                  <a:pt x="540" y="1841"/>
                  <a:pt x="540" y="1867"/>
                </a:cubicBezTo>
                <a:cubicBezTo>
                  <a:pt x="521" y="1867"/>
                  <a:pt x="533" y="1878"/>
                  <a:pt x="530" y="1883"/>
                </a:cubicBezTo>
                <a:cubicBezTo>
                  <a:pt x="510" y="1870"/>
                  <a:pt x="503" y="1843"/>
                  <a:pt x="482" y="1831"/>
                </a:cubicBezTo>
                <a:cubicBezTo>
                  <a:pt x="479" y="1834"/>
                  <a:pt x="491" y="1853"/>
                  <a:pt x="496" y="1859"/>
                </a:cubicBezTo>
                <a:cubicBezTo>
                  <a:pt x="494" y="1865"/>
                  <a:pt x="493" y="1858"/>
                  <a:pt x="489" y="1859"/>
                </a:cubicBezTo>
                <a:cubicBezTo>
                  <a:pt x="494" y="1878"/>
                  <a:pt x="507" y="1888"/>
                  <a:pt x="513" y="1907"/>
                </a:cubicBezTo>
                <a:cubicBezTo>
                  <a:pt x="489" y="1895"/>
                  <a:pt x="497" y="1956"/>
                  <a:pt x="472" y="1950"/>
                </a:cubicBezTo>
                <a:cubicBezTo>
                  <a:pt x="474" y="1970"/>
                  <a:pt x="491" y="1971"/>
                  <a:pt x="496" y="1986"/>
                </a:cubicBezTo>
                <a:cubicBezTo>
                  <a:pt x="504" y="1986"/>
                  <a:pt x="506" y="1979"/>
                  <a:pt x="516" y="1982"/>
                </a:cubicBezTo>
                <a:cubicBezTo>
                  <a:pt x="517" y="1997"/>
                  <a:pt x="533" y="1994"/>
                  <a:pt x="533" y="2010"/>
                </a:cubicBezTo>
                <a:cubicBezTo>
                  <a:pt x="518" y="2014"/>
                  <a:pt x="522" y="1997"/>
                  <a:pt x="509" y="1998"/>
                </a:cubicBezTo>
                <a:cubicBezTo>
                  <a:pt x="502" y="2009"/>
                  <a:pt x="519" y="2016"/>
                  <a:pt x="523" y="2026"/>
                </a:cubicBezTo>
                <a:cubicBezTo>
                  <a:pt x="499" y="2024"/>
                  <a:pt x="479" y="1983"/>
                  <a:pt x="456" y="1966"/>
                </a:cubicBezTo>
                <a:cubicBezTo>
                  <a:pt x="452" y="1969"/>
                  <a:pt x="452" y="1975"/>
                  <a:pt x="445" y="1974"/>
                </a:cubicBezTo>
                <a:cubicBezTo>
                  <a:pt x="447" y="1966"/>
                  <a:pt x="443" y="1964"/>
                  <a:pt x="442" y="1958"/>
                </a:cubicBezTo>
                <a:cubicBezTo>
                  <a:pt x="439" y="1960"/>
                  <a:pt x="437" y="1963"/>
                  <a:pt x="432" y="1962"/>
                </a:cubicBezTo>
                <a:cubicBezTo>
                  <a:pt x="449" y="2022"/>
                  <a:pt x="505" y="2035"/>
                  <a:pt x="526" y="2090"/>
                </a:cubicBezTo>
                <a:cubicBezTo>
                  <a:pt x="467" y="2039"/>
                  <a:pt x="424" y="1969"/>
                  <a:pt x="368" y="1915"/>
                </a:cubicBezTo>
                <a:cubicBezTo>
                  <a:pt x="361" y="1914"/>
                  <a:pt x="367" y="1929"/>
                  <a:pt x="365" y="1934"/>
                </a:cubicBezTo>
                <a:cubicBezTo>
                  <a:pt x="305" y="1901"/>
                  <a:pt x="304" y="1847"/>
                  <a:pt x="281" y="1775"/>
                </a:cubicBezTo>
                <a:cubicBezTo>
                  <a:pt x="294" y="1785"/>
                  <a:pt x="299" y="1806"/>
                  <a:pt x="314" y="1815"/>
                </a:cubicBezTo>
                <a:cubicBezTo>
                  <a:pt x="314" y="1802"/>
                  <a:pt x="305" y="1800"/>
                  <a:pt x="308" y="1783"/>
                </a:cubicBezTo>
                <a:cubicBezTo>
                  <a:pt x="314" y="1788"/>
                  <a:pt x="319" y="1796"/>
                  <a:pt x="321" y="1807"/>
                </a:cubicBezTo>
                <a:cubicBezTo>
                  <a:pt x="331" y="1802"/>
                  <a:pt x="317" y="1793"/>
                  <a:pt x="321" y="1783"/>
                </a:cubicBezTo>
                <a:cubicBezTo>
                  <a:pt x="350" y="1806"/>
                  <a:pt x="356" y="1856"/>
                  <a:pt x="382" y="1883"/>
                </a:cubicBezTo>
                <a:cubicBezTo>
                  <a:pt x="376" y="1841"/>
                  <a:pt x="354" y="1819"/>
                  <a:pt x="348" y="1779"/>
                </a:cubicBezTo>
                <a:cubicBezTo>
                  <a:pt x="354" y="1781"/>
                  <a:pt x="354" y="1776"/>
                  <a:pt x="355" y="1771"/>
                </a:cubicBezTo>
                <a:cubicBezTo>
                  <a:pt x="361" y="1774"/>
                  <a:pt x="356" y="1791"/>
                  <a:pt x="368" y="1787"/>
                </a:cubicBezTo>
                <a:cubicBezTo>
                  <a:pt x="373" y="1759"/>
                  <a:pt x="351" y="1728"/>
                  <a:pt x="341" y="1704"/>
                </a:cubicBezTo>
                <a:cubicBezTo>
                  <a:pt x="360" y="1698"/>
                  <a:pt x="366" y="1693"/>
                  <a:pt x="382" y="1715"/>
                </a:cubicBezTo>
                <a:cubicBezTo>
                  <a:pt x="382" y="1704"/>
                  <a:pt x="374" y="1703"/>
                  <a:pt x="375" y="1692"/>
                </a:cubicBezTo>
                <a:cubicBezTo>
                  <a:pt x="384" y="1703"/>
                  <a:pt x="393" y="1715"/>
                  <a:pt x="402" y="1727"/>
                </a:cubicBezTo>
                <a:cubicBezTo>
                  <a:pt x="409" y="1729"/>
                  <a:pt x="408" y="1722"/>
                  <a:pt x="408" y="1715"/>
                </a:cubicBezTo>
                <a:cubicBezTo>
                  <a:pt x="426" y="1754"/>
                  <a:pt x="450" y="1783"/>
                  <a:pt x="472" y="1815"/>
                </a:cubicBezTo>
                <a:cubicBezTo>
                  <a:pt x="469" y="1793"/>
                  <a:pt x="451" y="1787"/>
                  <a:pt x="452" y="1759"/>
                </a:cubicBezTo>
                <a:cubicBezTo>
                  <a:pt x="458" y="1758"/>
                  <a:pt x="458" y="1763"/>
                  <a:pt x="462" y="1763"/>
                </a:cubicBezTo>
                <a:cubicBezTo>
                  <a:pt x="436" y="1717"/>
                  <a:pt x="460" y="1655"/>
                  <a:pt x="425" y="1620"/>
                </a:cubicBezTo>
                <a:cubicBezTo>
                  <a:pt x="434" y="1599"/>
                  <a:pt x="416" y="1589"/>
                  <a:pt x="412" y="1572"/>
                </a:cubicBezTo>
                <a:cubicBezTo>
                  <a:pt x="404" y="1581"/>
                  <a:pt x="411" y="1605"/>
                  <a:pt x="415" y="1612"/>
                </a:cubicBezTo>
                <a:cubicBezTo>
                  <a:pt x="410" y="1618"/>
                  <a:pt x="398" y="1598"/>
                  <a:pt x="398" y="1584"/>
                </a:cubicBezTo>
                <a:cubicBezTo>
                  <a:pt x="385" y="1579"/>
                  <a:pt x="392" y="1597"/>
                  <a:pt x="378" y="1592"/>
                </a:cubicBezTo>
                <a:cubicBezTo>
                  <a:pt x="380" y="1573"/>
                  <a:pt x="364" y="1543"/>
                  <a:pt x="361" y="1516"/>
                </a:cubicBezTo>
                <a:cubicBezTo>
                  <a:pt x="365" y="1516"/>
                  <a:pt x="368" y="1516"/>
                  <a:pt x="371" y="1516"/>
                </a:cubicBezTo>
                <a:cubicBezTo>
                  <a:pt x="376" y="1486"/>
                  <a:pt x="343" y="1482"/>
                  <a:pt x="351" y="1461"/>
                </a:cubicBezTo>
                <a:cubicBezTo>
                  <a:pt x="356" y="1462"/>
                  <a:pt x="352" y="1473"/>
                  <a:pt x="358" y="1473"/>
                </a:cubicBezTo>
                <a:cubicBezTo>
                  <a:pt x="357" y="1458"/>
                  <a:pt x="350" y="1425"/>
                  <a:pt x="368" y="1409"/>
                </a:cubicBezTo>
                <a:cubicBezTo>
                  <a:pt x="366" y="1405"/>
                  <a:pt x="362" y="1403"/>
                  <a:pt x="358" y="1401"/>
                </a:cubicBezTo>
                <a:cubicBezTo>
                  <a:pt x="359" y="1393"/>
                  <a:pt x="371" y="1397"/>
                  <a:pt x="371" y="1389"/>
                </a:cubicBezTo>
                <a:cubicBezTo>
                  <a:pt x="371" y="1384"/>
                  <a:pt x="361" y="1384"/>
                  <a:pt x="361" y="1389"/>
                </a:cubicBezTo>
                <a:cubicBezTo>
                  <a:pt x="352" y="1384"/>
                  <a:pt x="370" y="1379"/>
                  <a:pt x="368" y="1369"/>
                </a:cubicBezTo>
                <a:cubicBezTo>
                  <a:pt x="358" y="1369"/>
                  <a:pt x="359" y="1360"/>
                  <a:pt x="351" y="1349"/>
                </a:cubicBezTo>
                <a:cubicBezTo>
                  <a:pt x="358" y="1339"/>
                  <a:pt x="359" y="1321"/>
                  <a:pt x="378" y="1325"/>
                </a:cubicBezTo>
                <a:cubicBezTo>
                  <a:pt x="378" y="1355"/>
                  <a:pt x="388" y="1373"/>
                  <a:pt x="395" y="1393"/>
                </a:cubicBezTo>
                <a:cubicBezTo>
                  <a:pt x="438" y="1381"/>
                  <a:pt x="421" y="1344"/>
                  <a:pt x="435" y="1313"/>
                </a:cubicBezTo>
                <a:cubicBezTo>
                  <a:pt x="433" y="1315"/>
                  <a:pt x="430" y="1318"/>
                  <a:pt x="425" y="1317"/>
                </a:cubicBezTo>
                <a:cubicBezTo>
                  <a:pt x="435" y="1312"/>
                  <a:pt x="431" y="1293"/>
                  <a:pt x="442" y="1289"/>
                </a:cubicBezTo>
                <a:cubicBezTo>
                  <a:pt x="443" y="1280"/>
                  <a:pt x="427" y="1292"/>
                  <a:pt x="432" y="1278"/>
                </a:cubicBezTo>
                <a:cubicBezTo>
                  <a:pt x="435" y="1278"/>
                  <a:pt x="439" y="1278"/>
                  <a:pt x="442" y="1278"/>
                </a:cubicBezTo>
                <a:cubicBezTo>
                  <a:pt x="429" y="1258"/>
                  <a:pt x="440" y="1243"/>
                  <a:pt x="445" y="1226"/>
                </a:cubicBezTo>
                <a:cubicBezTo>
                  <a:pt x="436" y="1223"/>
                  <a:pt x="439" y="1234"/>
                  <a:pt x="435" y="1238"/>
                </a:cubicBezTo>
                <a:cubicBezTo>
                  <a:pt x="424" y="1187"/>
                  <a:pt x="453" y="1170"/>
                  <a:pt x="439" y="1118"/>
                </a:cubicBezTo>
                <a:cubicBezTo>
                  <a:pt x="447" y="1101"/>
                  <a:pt x="442" y="1085"/>
                  <a:pt x="456" y="1071"/>
                </a:cubicBezTo>
                <a:cubicBezTo>
                  <a:pt x="453" y="1066"/>
                  <a:pt x="448" y="1066"/>
                  <a:pt x="449" y="1059"/>
                </a:cubicBezTo>
                <a:cubicBezTo>
                  <a:pt x="443" y="1057"/>
                  <a:pt x="442" y="1062"/>
                  <a:pt x="442" y="1067"/>
                </a:cubicBezTo>
                <a:cubicBezTo>
                  <a:pt x="437" y="1067"/>
                  <a:pt x="437" y="1042"/>
                  <a:pt x="442" y="1043"/>
                </a:cubicBezTo>
                <a:cubicBezTo>
                  <a:pt x="442" y="1035"/>
                  <a:pt x="431" y="1040"/>
                  <a:pt x="432" y="1031"/>
                </a:cubicBezTo>
                <a:cubicBezTo>
                  <a:pt x="420" y="1048"/>
                  <a:pt x="435" y="1055"/>
                  <a:pt x="429" y="1074"/>
                </a:cubicBezTo>
                <a:cubicBezTo>
                  <a:pt x="416" y="1066"/>
                  <a:pt x="418" y="1040"/>
                  <a:pt x="412" y="1023"/>
                </a:cubicBezTo>
                <a:cubicBezTo>
                  <a:pt x="398" y="1026"/>
                  <a:pt x="405" y="1055"/>
                  <a:pt x="398" y="1067"/>
                </a:cubicBezTo>
                <a:cubicBezTo>
                  <a:pt x="391" y="1065"/>
                  <a:pt x="392" y="1056"/>
                  <a:pt x="388" y="1051"/>
                </a:cubicBezTo>
                <a:cubicBezTo>
                  <a:pt x="397" y="1035"/>
                  <a:pt x="393" y="1025"/>
                  <a:pt x="395" y="1007"/>
                </a:cubicBezTo>
                <a:cubicBezTo>
                  <a:pt x="387" y="1005"/>
                  <a:pt x="388" y="1014"/>
                  <a:pt x="378" y="1011"/>
                </a:cubicBezTo>
                <a:cubicBezTo>
                  <a:pt x="380" y="1034"/>
                  <a:pt x="372" y="1046"/>
                  <a:pt x="375" y="1071"/>
                </a:cubicBezTo>
                <a:cubicBezTo>
                  <a:pt x="369" y="1065"/>
                  <a:pt x="368" y="1055"/>
                  <a:pt x="361" y="1051"/>
                </a:cubicBezTo>
                <a:cubicBezTo>
                  <a:pt x="356" y="1063"/>
                  <a:pt x="348" y="1072"/>
                  <a:pt x="351" y="1094"/>
                </a:cubicBezTo>
                <a:cubicBezTo>
                  <a:pt x="344" y="1083"/>
                  <a:pt x="327" y="1083"/>
                  <a:pt x="328" y="1063"/>
                </a:cubicBezTo>
                <a:cubicBezTo>
                  <a:pt x="316" y="1067"/>
                  <a:pt x="317" y="1068"/>
                  <a:pt x="308" y="1071"/>
                </a:cubicBezTo>
                <a:cubicBezTo>
                  <a:pt x="310" y="1083"/>
                  <a:pt x="304" y="1085"/>
                  <a:pt x="304" y="1094"/>
                </a:cubicBezTo>
                <a:cubicBezTo>
                  <a:pt x="288" y="1081"/>
                  <a:pt x="308" y="1023"/>
                  <a:pt x="284" y="1019"/>
                </a:cubicBezTo>
                <a:cubicBezTo>
                  <a:pt x="297" y="1022"/>
                  <a:pt x="299" y="985"/>
                  <a:pt x="301" y="963"/>
                </a:cubicBezTo>
                <a:cubicBezTo>
                  <a:pt x="287" y="962"/>
                  <a:pt x="294" y="984"/>
                  <a:pt x="287" y="991"/>
                </a:cubicBezTo>
                <a:cubicBezTo>
                  <a:pt x="273" y="977"/>
                  <a:pt x="278" y="960"/>
                  <a:pt x="284" y="939"/>
                </a:cubicBezTo>
                <a:cubicBezTo>
                  <a:pt x="282" y="925"/>
                  <a:pt x="270" y="961"/>
                  <a:pt x="271" y="939"/>
                </a:cubicBezTo>
                <a:cubicBezTo>
                  <a:pt x="266" y="944"/>
                  <a:pt x="264" y="953"/>
                  <a:pt x="264" y="963"/>
                </a:cubicBezTo>
                <a:cubicBezTo>
                  <a:pt x="256" y="964"/>
                  <a:pt x="260" y="952"/>
                  <a:pt x="254" y="951"/>
                </a:cubicBezTo>
                <a:cubicBezTo>
                  <a:pt x="256" y="979"/>
                  <a:pt x="237" y="1002"/>
                  <a:pt x="237" y="1039"/>
                </a:cubicBezTo>
                <a:cubicBezTo>
                  <a:pt x="226" y="1034"/>
                  <a:pt x="227" y="1036"/>
                  <a:pt x="223" y="1047"/>
                </a:cubicBezTo>
                <a:cubicBezTo>
                  <a:pt x="204" y="1032"/>
                  <a:pt x="243" y="995"/>
                  <a:pt x="217" y="983"/>
                </a:cubicBezTo>
                <a:cubicBezTo>
                  <a:pt x="214" y="965"/>
                  <a:pt x="228" y="967"/>
                  <a:pt x="230" y="955"/>
                </a:cubicBezTo>
                <a:cubicBezTo>
                  <a:pt x="195" y="940"/>
                  <a:pt x="227" y="1033"/>
                  <a:pt x="200" y="1059"/>
                </a:cubicBezTo>
                <a:cubicBezTo>
                  <a:pt x="204" y="1020"/>
                  <a:pt x="187" y="1016"/>
                  <a:pt x="190" y="987"/>
                </a:cubicBezTo>
                <a:cubicBezTo>
                  <a:pt x="175" y="990"/>
                  <a:pt x="181" y="1019"/>
                  <a:pt x="180" y="1039"/>
                </a:cubicBezTo>
                <a:cubicBezTo>
                  <a:pt x="164" y="1027"/>
                  <a:pt x="181" y="981"/>
                  <a:pt x="176" y="963"/>
                </a:cubicBezTo>
                <a:cubicBezTo>
                  <a:pt x="169" y="969"/>
                  <a:pt x="172" y="987"/>
                  <a:pt x="166" y="995"/>
                </a:cubicBezTo>
                <a:cubicBezTo>
                  <a:pt x="155" y="981"/>
                  <a:pt x="148" y="981"/>
                  <a:pt x="136" y="983"/>
                </a:cubicBezTo>
                <a:cubicBezTo>
                  <a:pt x="136" y="971"/>
                  <a:pt x="138" y="949"/>
                  <a:pt x="139" y="927"/>
                </a:cubicBezTo>
                <a:cubicBezTo>
                  <a:pt x="134" y="940"/>
                  <a:pt x="130" y="953"/>
                  <a:pt x="129" y="971"/>
                </a:cubicBezTo>
                <a:cubicBezTo>
                  <a:pt x="125" y="969"/>
                  <a:pt x="122" y="966"/>
                  <a:pt x="122" y="959"/>
                </a:cubicBezTo>
                <a:cubicBezTo>
                  <a:pt x="106" y="961"/>
                  <a:pt x="124" y="991"/>
                  <a:pt x="129" y="979"/>
                </a:cubicBezTo>
                <a:cubicBezTo>
                  <a:pt x="136" y="1021"/>
                  <a:pt x="129" y="1055"/>
                  <a:pt x="136" y="1094"/>
                </a:cubicBezTo>
                <a:cubicBezTo>
                  <a:pt x="122" y="1102"/>
                  <a:pt x="115" y="1098"/>
                  <a:pt x="109" y="1118"/>
                </a:cubicBezTo>
                <a:cubicBezTo>
                  <a:pt x="95" y="1108"/>
                  <a:pt x="77" y="1134"/>
                  <a:pt x="79" y="1166"/>
                </a:cubicBezTo>
                <a:cubicBezTo>
                  <a:pt x="74" y="1166"/>
                  <a:pt x="70" y="1166"/>
                  <a:pt x="65" y="1166"/>
                </a:cubicBezTo>
                <a:cubicBezTo>
                  <a:pt x="59" y="1161"/>
                  <a:pt x="65" y="1142"/>
                  <a:pt x="55" y="1142"/>
                </a:cubicBezTo>
                <a:cubicBezTo>
                  <a:pt x="44" y="1137"/>
                  <a:pt x="53" y="1155"/>
                  <a:pt x="42" y="1150"/>
                </a:cubicBezTo>
                <a:cubicBezTo>
                  <a:pt x="0" y="1101"/>
                  <a:pt x="30" y="973"/>
                  <a:pt x="15" y="895"/>
                </a:cubicBezTo>
                <a:cubicBezTo>
                  <a:pt x="21" y="894"/>
                  <a:pt x="23" y="887"/>
                  <a:pt x="32" y="887"/>
                </a:cubicBezTo>
                <a:cubicBezTo>
                  <a:pt x="29" y="938"/>
                  <a:pt x="18" y="986"/>
                  <a:pt x="28" y="1023"/>
                </a:cubicBezTo>
                <a:cubicBezTo>
                  <a:pt x="40" y="962"/>
                  <a:pt x="32" y="890"/>
                  <a:pt x="62" y="844"/>
                </a:cubicBezTo>
                <a:cubicBezTo>
                  <a:pt x="83" y="870"/>
                  <a:pt x="85" y="815"/>
                  <a:pt x="102" y="812"/>
                </a:cubicBezTo>
                <a:cubicBezTo>
                  <a:pt x="93" y="849"/>
                  <a:pt x="97" y="876"/>
                  <a:pt x="99" y="935"/>
                </a:cubicBezTo>
                <a:cubicBezTo>
                  <a:pt x="121" y="922"/>
                  <a:pt x="114" y="876"/>
                  <a:pt x="126" y="852"/>
                </a:cubicBezTo>
                <a:cubicBezTo>
                  <a:pt x="133" y="851"/>
                  <a:pt x="127" y="866"/>
                  <a:pt x="129" y="871"/>
                </a:cubicBezTo>
                <a:cubicBezTo>
                  <a:pt x="170" y="816"/>
                  <a:pt x="164" y="705"/>
                  <a:pt x="213" y="660"/>
                </a:cubicBezTo>
                <a:cubicBezTo>
                  <a:pt x="222" y="661"/>
                  <a:pt x="209" y="667"/>
                  <a:pt x="213" y="676"/>
                </a:cubicBezTo>
                <a:cubicBezTo>
                  <a:pt x="217" y="676"/>
                  <a:pt x="219" y="677"/>
                  <a:pt x="220" y="680"/>
                </a:cubicBezTo>
                <a:cubicBezTo>
                  <a:pt x="241" y="660"/>
                  <a:pt x="242" y="630"/>
                  <a:pt x="267" y="625"/>
                </a:cubicBezTo>
                <a:cubicBezTo>
                  <a:pt x="264" y="643"/>
                  <a:pt x="265" y="652"/>
                  <a:pt x="257" y="672"/>
                </a:cubicBezTo>
                <a:cubicBezTo>
                  <a:pt x="285" y="636"/>
                  <a:pt x="312" y="597"/>
                  <a:pt x="345" y="565"/>
                </a:cubicBezTo>
                <a:cubicBezTo>
                  <a:pt x="319" y="576"/>
                  <a:pt x="305" y="601"/>
                  <a:pt x="284" y="617"/>
                </a:cubicBezTo>
                <a:cubicBezTo>
                  <a:pt x="305" y="578"/>
                  <a:pt x="326" y="551"/>
                  <a:pt x="371" y="525"/>
                </a:cubicBezTo>
                <a:cubicBezTo>
                  <a:pt x="368" y="502"/>
                  <a:pt x="380" y="499"/>
                  <a:pt x="388" y="489"/>
                </a:cubicBezTo>
                <a:cubicBezTo>
                  <a:pt x="363" y="497"/>
                  <a:pt x="317" y="514"/>
                  <a:pt x="294" y="537"/>
                </a:cubicBezTo>
                <a:cubicBezTo>
                  <a:pt x="287" y="524"/>
                  <a:pt x="331" y="497"/>
                  <a:pt x="318" y="489"/>
                </a:cubicBezTo>
                <a:cubicBezTo>
                  <a:pt x="318" y="486"/>
                  <a:pt x="321" y="485"/>
                  <a:pt x="321" y="481"/>
                </a:cubicBezTo>
                <a:cubicBezTo>
                  <a:pt x="325" y="482"/>
                  <a:pt x="327" y="480"/>
                  <a:pt x="328" y="477"/>
                </a:cubicBezTo>
                <a:cubicBezTo>
                  <a:pt x="338" y="480"/>
                  <a:pt x="324" y="486"/>
                  <a:pt x="328" y="493"/>
                </a:cubicBezTo>
                <a:cubicBezTo>
                  <a:pt x="348" y="498"/>
                  <a:pt x="376" y="474"/>
                  <a:pt x="392" y="489"/>
                </a:cubicBezTo>
                <a:cubicBezTo>
                  <a:pt x="412" y="464"/>
                  <a:pt x="453" y="463"/>
                  <a:pt x="466" y="430"/>
                </a:cubicBezTo>
                <a:cubicBezTo>
                  <a:pt x="453" y="427"/>
                  <a:pt x="446" y="442"/>
                  <a:pt x="439" y="433"/>
                </a:cubicBezTo>
                <a:cubicBezTo>
                  <a:pt x="438" y="403"/>
                  <a:pt x="465" y="416"/>
                  <a:pt x="482" y="402"/>
                </a:cubicBezTo>
                <a:cubicBezTo>
                  <a:pt x="492" y="411"/>
                  <a:pt x="469" y="414"/>
                  <a:pt x="469" y="426"/>
                </a:cubicBezTo>
                <a:cubicBezTo>
                  <a:pt x="483" y="426"/>
                  <a:pt x="488" y="416"/>
                  <a:pt x="496" y="410"/>
                </a:cubicBezTo>
                <a:cubicBezTo>
                  <a:pt x="514" y="426"/>
                  <a:pt x="480" y="431"/>
                  <a:pt x="479" y="449"/>
                </a:cubicBezTo>
                <a:cubicBezTo>
                  <a:pt x="441" y="462"/>
                  <a:pt x="412" y="486"/>
                  <a:pt x="385" y="513"/>
                </a:cubicBezTo>
                <a:cubicBezTo>
                  <a:pt x="386" y="516"/>
                  <a:pt x="388" y="517"/>
                  <a:pt x="388" y="521"/>
                </a:cubicBezTo>
                <a:cubicBezTo>
                  <a:pt x="399" y="524"/>
                  <a:pt x="395" y="510"/>
                  <a:pt x="405" y="513"/>
                </a:cubicBezTo>
                <a:cubicBezTo>
                  <a:pt x="391" y="536"/>
                  <a:pt x="361" y="540"/>
                  <a:pt x="348" y="565"/>
                </a:cubicBezTo>
                <a:cubicBezTo>
                  <a:pt x="375" y="559"/>
                  <a:pt x="388" y="538"/>
                  <a:pt x="419" y="537"/>
                </a:cubicBezTo>
                <a:cubicBezTo>
                  <a:pt x="416" y="544"/>
                  <a:pt x="410" y="549"/>
                  <a:pt x="408" y="557"/>
                </a:cubicBezTo>
                <a:cubicBezTo>
                  <a:pt x="437" y="551"/>
                  <a:pt x="456" y="557"/>
                  <a:pt x="469" y="537"/>
                </a:cubicBezTo>
                <a:cubicBezTo>
                  <a:pt x="479" y="541"/>
                  <a:pt x="465" y="548"/>
                  <a:pt x="466" y="553"/>
                </a:cubicBezTo>
                <a:cubicBezTo>
                  <a:pt x="479" y="556"/>
                  <a:pt x="485" y="549"/>
                  <a:pt x="496" y="549"/>
                </a:cubicBezTo>
                <a:cubicBezTo>
                  <a:pt x="504" y="558"/>
                  <a:pt x="491" y="556"/>
                  <a:pt x="493" y="569"/>
                </a:cubicBezTo>
                <a:cubicBezTo>
                  <a:pt x="506" y="574"/>
                  <a:pt x="521" y="554"/>
                  <a:pt x="533" y="557"/>
                </a:cubicBezTo>
                <a:cubicBezTo>
                  <a:pt x="521" y="546"/>
                  <a:pt x="539" y="540"/>
                  <a:pt x="526" y="537"/>
                </a:cubicBezTo>
                <a:cubicBezTo>
                  <a:pt x="555" y="514"/>
                  <a:pt x="588" y="534"/>
                  <a:pt x="627" y="517"/>
                </a:cubicBezTo>
                <a:cubicBezTo>
                  <a:pt x="626" y="524"/>
                  <a:pt x="630" y="525"/>
                  <a:pt x="634" y="525"/>
                </a:cubicBezTo>
                <a:cubicBezTo>
                  <a:pt x="633" y="533"/>
                  <a:pt x="619" y="526"/>
                  <a:pt x="620" y="537"/>
                </a:cubicBezTo>
                <a:cubicBezTo>
                  <a:pt x="641" y="539"/>
                  <a:pt x="682" y="530"/>
                  <a:pt x="688" y="501"/>
                </a:cubicBezTo>
                <a:cubicBezTo>
                  <a:pt x="680" y="502"/>
                  <a:pt x="675" y="507"/>
                  <a:pt x="664" y="505"/>
                </a:cubicBezTo>
                <a:cubicBezTo>
                  <a:pt x="666" y="508"/>
                  <a:pt x="668" y="512"/>
                  <a:pt x="668" y="517"/>
                </a:cubicBezTo>
                <a:cubicBezTo>
                  <a:pt x="657" y="510"/>
                  <a:pt x="660" y="511"/>
                  <a:pt x="644" y="513"/>
                </a:cubicBezTo>
                <a:cubicBezTo>
                  <a:pt x="653" y="503"/>
                  <a:pt x="639" y="510"/>
                  <a:pt x="641" y="497"/>
                </a:cubicBezTo>
                <a:cubicBezTo>
                  <a:pt x="645" y="494"/>
                  <a:pt x="650" y="492"/>
                  <a:pt x="657" y="493"/>
                </a:cubicBezTo>
                <a:cubicBezTo>
                  <a:pt x="662" y="480"/>
                  <a:pt x="647" y="490"/>
                  <a:pt x="651" y="477"/>
                </a:cubicBezTo>
                <a:cubicBezTo>
                  <a:pt x="667" y="479"/>
                  <a:pt x="679" y="463"/>
                  <a:pt x="671" y="437"/>
                </a:cubicBezTo>
                <a:cubicBezTo>
                  <a:pt x="677" y="436"/>
                  <a:pt x="679" y="429"/>
                  <a:pt x="688" y="430"/>
                </a:cubicBezTo>
                <a:cubicBezTo>
                  <a:pt x="679" y="419"/>
                  <a:pt x="672" y="425"/>
                  <a:pt x="681" y="410"/>
                </a:cubicBezTo>
                <a:cubicBezTo>
                  <a:pt x="680" y="406"/>
                  <a:pt x="678" y="406"/>
                  <a:pt x="678" y="402"/>
                </a:cubicBezTo>
                <a:cubicBezTo>
                  <a:pt x="667" y="401"/>
                  <a:pt x="663" y="409"/>
                  <a:pt x="651" y="406"/>
                </a:cubicBezTo>
                <a:cubicBezTo>
                  <a:pt x="653" y="393"/>
                  <a:pt x="663" y="391"/>
                  <a:pt x="674" y="390"/>
                </a:cubicBezTo>
                <a:cubicBezTo>
                  <a:pt x="655" y="379"/>
                  <a:pt x="640" y="388"/>
                  <a:pt x="614" y="386"/>
                </a:cubicBezTo>
                <a:cubicBezTo>
                  <a:pt x="616" y="373"/>
                  <a:pt x="607" y="373"/>
                  <a:pt x="614" y="366"/>
                </a:cubicBezTo>
                <a:cubicBezTo>
                  <a:pt x="636" y="391"/>
                  <a:pt x="667" y="341"/>
                  <a:pt x="691" y="370"/>
                </a:cubicBezTo>
                <a:cubicBezTo>
                  <a:pt x="704" y="366"/>
                  <a:pt x="707" y="351"/>
                  <a:pt x="721" y="350"/>
                </a:cubicBezTo>
                <a:cubicBezTo>
                  <a:pt x="717" y="338"/>
                  <a:pt x="720" y="332"/>
                  <a:pt x="732" y="330"/>
                </a:cubicBezTo>
                <a:cubicBezTo>
                  <a:pt x="734" y="341"/>
                  <a:pt x="725" y="338"/>
                  <a:pt x="725" y="346"/>
                </a:cubicBezTo>
                <a:cubicBezTo>
                  <a:pt x="742" y="347"/>
                  <a:pt x="729" y="327"/>
                  <a:pt x="735" y="322"/>
                </a:cubicBezTo>
                <a:cubicBezTo>
                  <a:pt x="749" y="321"/>
                  <a:pt x="752" y="308"/>
                  <a:pt x="765" y="306"/>
                </a:cubicBezTo>
                <a:cubicBezTo>
                  <a:pt x="753" y="336"/>
                  <a:pt x="733" y="353"/>
                  <a:pt x="725" y="378"/>
                </a:cubicBezTo>
                <a:cubicBezTo>
                  <a:pt x="773" y="381"/>
                  <a:pt x="794" y="351"/>
                  <a:pt x="822" y="310"/>
                </a:cubicBezTo>
                <a:cubicBezTo>
                  <a:pt x="805" y="314"/>
                  <a:pt x="800" y="323"/>
                  <a:pt x="782" y="318"/>
                </a:cubicBezTo>
                <a:cubicBezTo>
                  <a:pt x="792" y="297"/>
                  <a:pt x="820" y="297"/>
                  <a:pt x="819" y="262"/>
                </a:cubicBezTo>
                <a:cubicBezTo>
                  <a:pt x="831" y="265"/>
                  <a:pt x="836" y="258"/>
                  <a:pt x="853" y="250"/>
                </a:cubicBezTo>
                <a:cubicBezTo>
                  <a:pt x="854" y="244"/>
                  <a:pt x="834" y="244"/>
                  <a:pt x="836" y="250"/>
                </a:cubicBezTo>
                <a:cubicBezTo>
                  <a:pt x="855" y="205"/>
                  <a:pt x="905" y="232"/>
                  <a:pt x="940" y="195"/>
                </a:cubicBezTo>
                <a:cubicBezTo>
                  <a:pt x="940" y="183"/>
                  <a:pt x="915" y="200"/>
                  <a:pt x="920" y="183"/>
                </a:cubicBezTo>
                <a:cubicBezTo>
                  <a:pt x="890" y="196"/>
                  <a:pt x="845" y="192"/>
                  <a:pt x="832" y="234"/>
                </a:cubicBezTo>
                <a:cubicBezTo>
                  <a:pt x="800" y="221"/>
                  <a:pt x="799" y="252"/>
                  <a:pt x="775" y="258"/>
                </a:cubicBezTo>
                <a:cubicBezTo>
                  <a:pt x="777" y="272"/>
                  <a:pt x="784" y="263"/>
                  <a:pt x="779" y="278"/>
                </a:cubicBezTo>
                <a:cubicBezTo>
                  <a:pt x="770" y="256"/>
                  <a:pt x="762" y="278"/>
                  <a:pt x="748" y="282"/>
                </a:cubicBezTo>
                <a:cubicBezTo>
                  <a:pt x="757" y="261"/>
                  <a:pt x="780" y="256"/>
                  <a:pt x="785" y="230"/>
                </a:cubicBezTo>
                <a:cubicBezTo>
                  <a:pt x="773" y="211"/>
                  <a:pt x="769" y="245"/>
                  <a:pt x="748" y="238"/>
                </a:cubicBezTo>
                <a:cubicBezTo>
                  <a:pt x="767" y="211"/>
                  <a:pt x="801" y="182"/>
                  <a:pt x="819" y="167"/>
                </a:cubicBezTo>
                <a:cubicBezTo>
                  <a:pt x="810" y="148"/>
                  <a:pt x="835" y="147"/>
                  <a:pt x="836" y="127"/>
                </a:cubicBezTo>
                <a:cubicBezTo>
                  <a:pt x="848" y="146"/>
                  <a:pt x="869" y="120"/>
                  <a:pt x="873" y="103"/>
                </a:cubicBezTo>
                <a:cubicBezTo>
                  <a:pt x="883" y="106"/>
                  <a:pt x="870" y="112"/>
                  <a:pt x="873" y="119"/>
                </a:cubicBezTo>
                <a:cubicBezTo>
                  <a:pt x="883" y="113"/>
                  <a:pt x="895" y="108"/>
                  <a:pt x="900" y="95"/>
                </a:cubicBezTo>
                <a:cubicBezTo>
                  <a:pt x="921" y="111"/>
                  <a:pt x="955" y="84"/>
                  <a:pt x="964" y="59"/>
                </a:cubicBezTo>
                <a:cubicBezTo>
                  <a:pt x="979" y="62"/>
                  <a:pt x="984" y="54"/>
                  <a:pt x="997" y="55"/>
                </a:cubicBezTo>
                <a:cubicBezTo>
                  <a:pt x="998" y="71"/>
                  <a:pt x="982" y="66"/>
                  <a:pt x="981" y="79"/>
                </a:cubicBezTo>
                <a:cubicBezTo>
                  <a:pt x="994" y="81"/>
                  <a:pt x="993" y="65"/>
                  <a:pt x="1004" y="63"/>
                </a:cubicBezTo>
                <a:cubicBezTo>
                  <a:pt x="996" y="72"/>
                  <a:pt x="1010" y="76"/>
                  <a:pt x="1021" y="75"/>
                </a:cubicBezTo>
                <a:cubicBezTo>
                  <a:pt x="1015" y="80"/>
                  <a:pt x="1012" y="88"/>
                  <a:pt x="1011" y="99"/>
                </a:cubicBezTo>
                <a:cubicBezTo>
                  <a:pt x="1028" y="90"/>
                  <a:pt x="1046" y="82"/>
                  <a:pt x="1065" y="75"/>
                </a:cubicBezTo>
                <a:cubicBezTo>
                  <a:pt x="1067" y="64"/>
                  <a:pt x="1060" y="65"/>
                  <a:pt x="1061" y="55"/>
                </a:cubicBezTo>
                <a:cubicBezTo>
                  <a:pt x="1065" y="52"/>
                  <a:pt x="1070" y="50"/>
                  <a:pt x="1078" y="51"/>
                </a:cubicBezTo>
                <a:cubicBezTo>
                  <a:pt x="1075" y="58"/>
                  <a:pt x="1070" y="63"/>
                  <a:pt x="1068" y="71"/>
                </a:cubicBezTo>
                <a:cubicBezTo>
                  <a:pt x="1072" y="77"/>
                  <a:pt x="1085" y="60"/>
                  <a:pt x="1092" y="55"/>
                </a:cubicBezTo>
                <a:cubicBezTo>
                  <a:pt x="1101" y="60"/>
                  <a:pt x="1086" y="67"/>
                  <a:pt x="1085" y="71"/>
                </a:cubicBezTo>
                <a:cubicBezTo>
                  <a:pt x="1111" y="84"/>
                  <a:pt x="1125" y="60"/>
                  <a:pt x="1159" y="63"/>
                </a:cubicBezTo>
                <a:cubicBezTo>
                  <a:pt x="1158" y="45"/>
                  <a:pt x="1137" y="61"/>
                  <a:pt x="1129" y="59"/>
                </a:cubicBezTo>
                <a:cubicBezTo>
                  <a:pt x="1133" y="40"/>
                  <a:pt x="1173" y="44"/>
                  <a:pt x="1162" y="67"/>
                </a:cubicBezTo>
                <a:cubicBezTo>
                  <a:pt x="1164" y="76"/>
                  <a:pt x="1167" y="62"/>
                  <a:pt x="1172" y="71"/>
                </a:cubicBezTo>
                <a:cubicBezTo>
                  <a:pt x="1159" y="89"/>
                  <a:pt x="1141" y="66"/>
                  <a:pt x="1122" y="79"/>
                </a:cubicBezTo>
                <a:cubicBezTo>
                  <a:pt x="1137" y="86"/>
                  <a:pt x="1109" y="101"/>
                  <a:pt x="1102" y="91"/>
                </a:cubicBezTo>
                <a:cubicBezTo>
                  <a:pt x="1092" y="93"/>
                  <a:pt x="1092" y="106"/>
                  <a:pt x="1088" y="115"/>
                </a:cubicBezTo>
                <a:cubicBezTo>
                  <a:pt x="1111" y="111"/>
                  <a:pt x="1128" y="98"/>
                  <a:pt x="1152" y="107"/>
                </a:cubicBezTo>
                <a:cubicBezTo>
                  <a:pt x="1150" y="92"/>
                  <a:pt x="1142" y="109"/>
                  <a:pt x="1135" y="99"/>
                </a:cubicBezTo>
                <a:cubicBezTo>
                  <a:pt x="1140" y="91"/>
                  <a:pt x="1151" y="91"/>
                  <a:pt x="1152" y="79"/>
                </a:cubicBezTo>
                <a:cubicBezTo>
                  <a:pt x="1158" y="85"/>
                  <a:pt x="1171" y="83"/>
                  <a:pt x="1176" y="91"/>
                </a:cubicBezTo>
                <a:cubicBezTo>
                  <a:pt x="1198" y="67"/>
                  <a:pt x="1237" y="59"/>
                  <a:pt x="1277" y="59"/>
                </a:cubicBezTo>
                <a:cubicBezTo>
                  <a:pt x="1264" y="67"/>
                  <a:pt x="1276" y="74"/>
                  <a:pt x="1287" y="67"/>
                </a:cubicBezTo>
                <a:cubicBezTo>
                  <a:pt x="1281" y="100"/>
                  <a:pt x="1221" y="79"/>
                  <a:pt x="1193" y="79"/>
                </a:cubicBezTo>
                <a:cubicBezTo>
                  <a:pt x="1192" y="86"/>
                  <a:pt x="1197" y="88"/>
                  <a:pt x="1196" y="95"/>
                </a:cubicBezTo>
                <a:cubicBezTo>
                  <a:pt x="1204" y="80"/>
                  <a:pt x="1209" y="101"/>
                  <a:pt x="1196" y="103"/>
                </a:cubicBezTo>
                <a:cubicBezTo>
                  <a:pt x="1223" y="112"/>
                  <a:pt x="1235" y="96"/>
                  <a:pt x="1263" y="107"/>
                </a:cubicBezTo>
                <a:cubicBezTo>
                  <a:pt x="1265" y="108"/>
                  <a:pt x="1257" y="113"/>
                  <a:pt x="1256" y="111"/>
                </a:cubicBezTo>
                <a:cubicBezTo>
                  <a:pt x="1258" y="129"/>
                  <a:pt x="1327" y="120"/>
                  <a:pt x="1341" y="103"/>
                </a:cubicBezTo>
                <a:cubicBezTo>
                  <a:pt x="1353" y="118"/>
                  <a:pt x="1364" y="110"/>
                  <a:pt x="1374" y="127"/>
                </a:cubicBezTo>
                <a:cubicBezTo>
                  <a:pt x="1397" y="114"/>
                  <a:pt x="1413" y="114"/>
                  <a:pt x="1448" y="123"/>
                </a:cubicBezTo>
                <a:cubicBezTo>
                  <a:pt x="1434" y="125"/>
                  <a:pt x="1450" y="135"/>
                  <a:pt x="1462" y="139"/>
                </a:cubicBezTo>
                <a:cubicBezTo>
                  <a:pt x="1475" y="113"/>
                  <a:pt x="1430" y="111"/>
                  <a:pt x="1415" y="103"/>
                </a:cubicBezTo>
                <a:cubicBezTo>
                  <a:pt x="1428" y="114"/>
                  <a:pt x="1413" y="107"/>
                  <a:pt x="1408" y="115"/>
                </a:cubicBezTo>
                <a:cubicBezTo>
                  <a:pt x="1403" y="109"/>
                  <a:pt x="1399" y="101"/>
                  <a:pt x="1391" y="99"/>
                </a:cubicBezTo>
                <a:cubicBezTo>
                  <a:pt x="1391" y="95"/>
                  <a:pt x="1395" y="96"/>
                  <a:pt x="1398" y="95"/>
                </a:cubicBezTo>
                <a:cubicBezTo>
                  <a:pt x="1384" y="77"/>
                  <a:pt x="1373" y="77"/>
                  <a:pt x="1344" y="75"/>
                </a:cubicBezTo>
                <a:cubicBezTo>
                  <a:pt x="1347" y="48"/>
                  <a:pt x="1304" y="53"/>
                  <a:pt x="1290" y="59"/>
                </a:cubicBezTo>
                <a:cubicBezTo>
                  <a:pt x="1287" y="42"/>
                  <a:pt x="1259" y="53"/>
                  <a:pt x="1256" y="35"/>
                </a:cubicBezTo>
                <a:cubicBezTo>
                  <a:pt x="1261" y="24"/>
                  <a:pt x="1274" y="35"/>
                  <a:pt x="1273" y="43"/>
                </a:cubicBezTo>
                <a:cubicBezTo>
                  <a:pt x="1281" y="42"/>
                  <a:pt x="1281" y="33"/>
                  <a:pt x="1273" y="31"/>
                </a:cubicBezTo>
                <a:cubicBezTo>
                  <a:pt x="1294" y="27"/>
                  <a:pt x="1304" y="25"/>
                  <a:pt x="1334" y="27"/>
                </a:cubicBezTo>
                <a:cubicBezTo>
                  <a:pt x="1331" y="32"/>
                  <a:pt x="1329" y="38"/>
                  <a:pt x="1330" y="47"/>
                </a:cubicBezTo>
                <a:cubicBezTo>
                  <a:pt x="1352" y="41"/>
                  <a:pt x="1366" y="51"/>
                  <a:pt x="1384" y="43"/>
                </a:cubicBezTo>
                <a:cubicBezTo>
                  <a:pt x="1382" y="29"/>
                  <a:pt x="1350" y="24"/>
                  <a:pt x="1367" y="11"/>
                </a:cubicBezTo>
                <a:cubicBezTo>
                  <a:pt x="1353" y="14"/>
                  <a:pt x="1361" y="27"/>
                  <a:pt x="1344" y="19"/>
                </a:cubicBezTo>
                <a:cubicBezTo>
                  <a:pt x="1341" y="10"/>
                  <a:pt x="1359" y="7"/>
                  <a:pt x="1347" y="0"/>
                </a:cubicBezTo>
                <a:cubicBezTo>
                  <a:pt x="1368" y="3"/>
                  <a:pt x="1398" y="30"/>
                  <a:pt x="1421" y="23"/>
                </a:cubicBezTo>
                <a:cubicBezTo>
                  <a:pt x="1408" y="37"/>
                  <a:pt x="1429" y="29"/>
                  <a:pt x="1435" y="39"/>
                </a:cubicBezTo>
                <a:cubicBezTo>
                  <a:pt x="1425" y="48"/>
                  <a:pt x="1438" y="60"/>
                  <a:pt x="1418" y="59"/>
                </a:cubicBezTo>
                <a:cubicBezTo>
                  <a:pt x="1430" y="69"/>
                  <a:pt x="1438" y="70"/>
                  <a:pt x="1455" y="67"/>
                </a:cubicBezTo>
                <a:cubicBezTo>
                  <a:pt x="1452" y="75"/>
                  <a:pt x="1442" y="76"/>
                  <a:pt x="1431" y="75"/>
                </a:cubicBezTo>
                <a:cubicBezTo>
                  <a:pt x="1450" y="89"/>
                  <a:pt x="1468" y="76"/>
                  <a:pt x="1495" y="87"/>
                </a:cubicBezTo>
                <a:cubicBezTo>
                  <a:pt x="1485" y="79"/>
                  <a:pt x="1469" y="70"/>
                  <a:pt x="1465" y="67"/>
                </a:cubicBezTo>
                <a:cubicBezTo>
                  <a:pt x="1466" y="53"/>
                  <a:pt x="1495" y="67"/>
                  <a:pt x="1505" y="67"/>
                </a:cubicBezTo>
                <a:cubicBezTo>
                  <a:pt x="1505" y="57"/>
                  <a:pt x="1493" y="61"/>
                  <a:pt x="1489" y="55"/>
                </a:cubicBezTo>
                <a:cubicBezTo>
                  <a:pt x="1489" y="48"/>
                  <a:pt x="1494" y="46"/>
                  <a:pt x="1502" y="47"/>
                </a:cubicBezTo>
                <a:cubicBezTo>
                  <a:pt x="1503" y="37"/>
                  <a:pt x="1495" y="37"/>
                  <a:pt x="1489" y="35"/>
                </a:cubicBezTo>
                <a:cubicBezTo>
                  <a:pt x="1498" y="26"/>
                  <a:pt x="1522" y="37"/>
                  <a:pt x="1529" y="51"/>
                </a:cubicBezTo>
                <a:cubicBezTo>
                  <a:pt x="1559" y="43"/>
                  <a:pt x="1596" y="48"/>
                  <a:pt x="1593" y="79"/>
                </a:cubicBezTo>
                <a:cubicBezTo>
                  <a:pt x="1584" y="75"/>
                  <a:pt x="1575" y="71"/>
                  <a:pt x="1563" y="71"/>
                </a:cubicBezTo>
                <a:cubicBezTo>
                  <a:pt x="1561" y="75"/>
                  <a:pt x="1562" y="97"/>
                  <a:pt x="1556" y="107"/>
                </a:cubicBezTo>
                <a:cubicBezTo>
                  <a:pt x="1549" y="92"/>
                  <a:pt x="1520" y="91"/>
                  <a:pt x="1512" y="107"/>
                </a:cubicBezTo>
                <a:cubicBezTo>
                  <a:pt x="1502" y="106"/>
                  <a:pt x="1498" y="97"/>
                  <a:pt x="1492" y="91"/>
                </a:cubicBezTo>
                <a:cubicBezTo>
                  <a:pt x="1491" y="104"/>
                  <a:pt x="1461" y="94"/>
                  <a:pt x="1442" y="95"/>
                </a:cubicBezTo>
                <a:cubicBezTo>
                  <a:pt x="1455" y="124"/>
                  <a:pt x="1486" y="115"/>
                  <a:pt x="1509" y="123"/>
                </a:cubicBezTo>
                <a:cubicBezTo>
                  <a:pt x="1514" y="121"/>
                  <a:pt x="1507" y="118"/>
                  <a:pt x="1509" y="111"/>
                </a:cubicBezTo>
                <a:cubicBezTo>
                  <a:pt x="1516" y="108"/>
                  <a:pt x="1520" y="122"/>
                  <a:pt x="1519" y="107"/>
                </a:cubicBezTo>
                <a:cubicBezTo>
                  <a:pt x="1531" y="125"/>
                  <a:pt x="1533" y="131"/>
                  <a:pt x="1563" y="131"/>
                </a:cubicBezTo>
                <a:cubicBezTo>
                  <a:pt x="1563" y="117"/>
                  <a:pt x="1545" y="125"/>
                  <a:pt x="1546" y="111"/>
                </a:cubicBezTo>
                <a:cubicBezTo>
                  <a:pt x="1550" y="114"/>
                  <a:pt x="1555" y="116"/>
                  <a:pt x="1563" y="115"/>
                </a:cubicBezTo>
                <a:cubicBezTo>
                  <a:pt x="1552" y="128"/>
                  <a:pt x="1572" y="124"/>
                  <a:pt x="1576" y="131"/>
                </a:cubicBezTo>
                <a:cubicBezTo>
                  <a:pt x="1572" y="103"/>
                  <a:pt x="1597" y="145"/>
                  <a:pt x="1600" y="115"/>
                </a:cubicBezTo>
                <a:cubicBezTo>
                  <a:pt x="1608" y="115"/>
                  <a:pt x="1630" y="142"/>
                  <a:pt x="1630" y="115"/>
                </a:cubicBezTo>
                <a:cubicBezTo>
                  <a:pt x="1641" y="125"/>
                  <a:pt x="1650" y="147"/>
                  <a:pt x="1670" y="135"/>
                </a:cubicBezTo>
                <a:cubicBezTo>
                  <a:pt x="1668" y="138"/>
                  <a:pt x="1666" y="142"/>
                  <a:pt x="1670" y="143"/>
                </a:cubicBezTo>
                <a:cubicBezTo>
                  <a:pt x="1672" y="151"/>
                  <a:pt x="1666" y="150"/>
                  <a:pt x="1660" y="151"/>
                </a:cubicBezTo>
                <a:cubicBezTo>
                  <a:pt x="1675" y="155"/>
                  <a:pt x="1671" y="152"/>
                  <a:pt x="1684" y="159"/>
                </a:cubicBezTo>
                <a:cubicBezTo>
                  <a:pt x="1691" y="155"/>
                  <a:pt x="1676" y="145"/>
                  <a:pt x="1680" y="131"/>
                </a:cubicBezTo>
                <a:cubicBezTo>
                  <a:pt x="1694" y="129"/>
                  <a:pt x="1687" y="152"/>
                  <a:pt x="1701" y="151"/>
                </a:cubicBezTo>
                <a:cubicBezTo>
                  <a:pt x="1707" y="146"/>
                  <a:pt x="1693" y="147"/>
                  <a:pt x="1701" y="135"/>
                </a:cubicBezTo>
                <a:cubicBezTo>
                  <a:pt x="1707" y="144"/>
                  <a:pt x="1724" y="157"/>
                  <a:pt x="1731" y="143"/>
                </a:cubicBezTo>
                <a:cubicBezTo>
                  <a:pt x="1750" y="163"/>
                  <a:pt x="1772" y="169"/>
                  <a:pt x="1791" y="163"/>
                </a:cubicBezTo>
                <a:cubicBezTo>
                  <a:pt x="1798" y="185"/>
                  <a:pt x="1808" y="205"/>
                  <a:pt x="1828" y="211"/>
                </a:cubicBezTo>
                <a:cubicBezTo>
                  <a:pt x="1827" y="195"/>
                  <a:pt x="1815" y="192"/>
                  <a:pt x="1805" y="187"/>
                </a:cubicBezTo>
                <a:cubicBezTo>
                  <a:pt x="1811" y="168"/>
                  <a:pt x="1823" y="192"/>
                  <a:pt x="1832" y="195"/>
                </a:cubicBezTo>
                <a:cubicBezTo>
                  <a:pt x="1837" y="248"/>
                  <a:pt x="1886" y="250"/>
                  <a:pt x="1919" y="270"/>
                </a:cubicBezTo>
                <a:cubicBezTo>
                  <a:pt x="1914" y="258"/>
                  <a:pt x="1895" y="262"/>
                  <a:pt x="1896" y="242"/>
                </a:cubicBezTo>
                <a:cubicBezTo>
                  <a:pt x="1915" y="259"/>
                  <a:pt x="1933" y="254"/>
                  <a:pt x="1956" y="266"/>
                </a:cubicBezTo>
                <a:cubicBezTo>
                  <a:pt x="1961" y="262"/>
                  <a:pt x="1960" y="253"/>
                  <a:pt x="1950" y="250"/>
                </a:cubicBezTo>
                <a:cubicBezTo>
                  <a:pt x="1952" y="241"/>
                  <a:pt x="1969" y="249"/>
                  <a:pt x="1977" y="246"/>
                </a:cubicBezTo>
                <a:cubicBezTo>
                  <a:pt x="1974" y="243"/>
                  <a:pt x="1972" y="239"/>
                  <a:pt x="1977" y="238"/>
                </a:cubicBezTo>
                <a:cubicBezTo>
                  <a:pt x="1964" y="227"/>
                  <a:pt x="1952" y="214"/>
                  <a:pt x="1936" y="207"/>
                </a:cubicBezTo>
                <a:cubicBezTo>
                  <a:pt x="1938" y="203"/>
                  <a:pt x="1976" y="224"/>
                  <a:pt x="1987" y="215"/>
                </a:cubicBezTo>
                <a:cubicBezTo>
                  <a:pt x="1975" y="221"/>
                  <a:pt x="1988" y="236"/>
                  <a:pt x="2003" y="242"/>
                </a:cubicBezTo>
                <a:cubicBezTo>
                  <a:pt x="2005" y="236"/>
                  <a:pt x="1999" y="232"/>
                  <a:pt x="2007" y="218"/>
                </a:cubicBezTo>
                <a:cubicBezTo>
                  <a:pt x="2001" y="213"/>
                  <a:pt x="1998" y="205"/>
                  <a:pt x="1987" y="207"/>
                </a:cubicBezTo>
                <a:cubicBezTo>
                  <a:pt x="1999" y="197"/>
                  <a:pt x="2014" y="219"/>
                  <a:pt x="2027" y="222"/>
                </a:cubicBezTo>
                <a:cubicBezTo>
                  <a:pt x="2029" y="231"/>
                  <a:pt x="2022" y="230"/>
                  <a:pt x="2017" y="230"/>
                </a:cubicBezTo>
                <a:cubicBezTo>
                  <a:pt x="2015" y="243"/>
                  <a:pt x="2029" y="236"/>
                  <a:pt x="2020" y="246"/>
                </a:cubicBezTo>
                <a:cubicBezTo>
                  <a:pt x="2041" y="267"/>
                  <a:pt x="2059" y="268"/>
                  <a:pt x="2088" y="282"/>
                </a:cubicBezTo>
                <a:cubicBezTo>
                  <a:pt x="2093" y="270"/>
                  <a:pt x="2065" y="261"/>
                  <a:pt x="2071" y="246"/>
                </a:cubicBezTo>
                <a:cubicBezTo>
                  <a:pt x="2041" y="250"/>
                  <a:pt x="2042" y="217"/>
                  <a:pt x="2020" y="211"/>
                </a:cubicBezTo>
                <a:cubicBezTo>
                  <a:pt x="2022" y="185"/>
                  <a:pt x="2049" y="213"/>
                  <a:pt x="2057" y="195"/>
                </a:cubicBezTo>
                <a:cubicBezTo>
                  <a:pt x="2063" y="215"/>
                  <a:pt x="2077" y="227"/>
                  <a:pt x="2098" y="230"/>
                </a:cubicBezTo>
                <a:cubicBezTo>
                  <a:pt x="2076" y="243"/>
                  <a:pt x="2102" y="253"/>
                  <a:pt x="2118" y="254"/>
                </a:cubicBezTo>
                <a:cubicBezTo>
                  <a:pt x="2116" y="279"/>
                  <a:pt x="2132" y="282"/>
                  <a:pt x="2148" y="286"/>
                </a:cubicBezTo>
                <a:cubicBezTo>
                  <a:pt x="2152" y="298"/>
                  <a:pt x="2141" y="293"/>
                  <a:pt x="2135" y="294"/>
                </a:cubicBezTo>
                <a:cubicBezTo>
                  <a:pt x="2133" y="322"/>
                  <a:pt x="2165" y="311"/>
                  <a:pt x="2175" y="326"/>
                </a:cubicBezTo>
                <a:cubicBezTo>
                  <a:pt x="2173" y="334"/>
                  <a:pt x="2154" y="330"/>
                  <a:pt x="2152" y="326"/>
                </a:cubicBezTo>
                <a:cubicBezTo>
                  <a:pt x="2144" y="327"/>
                  <a:pt x="2152" y="341"/>
                  <a:pt x="2155" y="342"/>
                </a:cubicBezTo>
                <a:cubicBezTo>
                  <a:pt x="2136" y="352"/>
                  <a:pt x="2121" y="351"/>
                  <a:pt x="2118" y="370"/>
                </a:cubicBezTo>
                <a:cubicBezTo>
                  <a:pt x="2122" y="380"/>
                  <a:pt x="2134" y="380"/>
                  <a:pt x="2131" y="398"/>
                </a:cubicBezTo>
                <a:cubicBezTo>
                  <a:pt x="2145" y="390"/>
                  <a:pt x="2160" y="397"/>
                  <a:pt x="2168" y="406"/>
                </a:cubicBezTo>
                <a:cubicBezTo>
                  <a:pt x="2167" y="391"/>
                  <a:pt x="2153" y="392"/>
                  <a:pt x="2155" y="374"/>
                </a:cubicBezTo>
                <a:cubicBezTo>
                  <a:pt x="2163" y="375"/>
                  <a:pt x="2168" y="380"/>
                  <a:pt x="2178" y="378"/>
                </a:cubicBezTo>
                <a:cubicBezTo>
                  <a:pt x="2180" y="384"/>
                  <a:pt x="2183" y="388"/>
                  <a:pt x="2185" y="394"/>
                </a:cubicBezTo>
                <a:cubicBezTo>
                  <a:pt x="2183" y="406"/>
                  <a:pt x="2178" y="414"/>
                  <a:pt x="2165" y="414"/>
                </a:cubicBezTo>
                <a:cubicBezTo>
                  <a:pt x="2169" y="425"/>
                  <a:pt x="2178" y="430"/>
                  <a:pt x="2185" y="437"/>
                </a:cubicBezTo>
                <a:cubicBezTo>
                  <a:pt x="2190" y="432"/>
                  <a:pt x="2192" y="425"/>
                  <a:pt x="2199" y="433"/>
                </a:cubicBezTo>
                <a:cubicBezTo>
                  <a:pt x="2200" y="422"/>
                  <a:pt x="2191" y="421"/>
                  <a:pt x="2192" y="410"/>
                </a:cubicBezTo>
                <a:cubicBezTo>
                  <a:pt x="2204" y="408"/>
                  <a:pt x="2201" y="426"/>
                  <a:pt x="2215" y="422"/>
                </a:cubicBezTo>
                <a:cubicBezTo>
                  <a:pt x="2210" y="401"/>
                  <a:pt x="2174" y="397"/>
                  <a:pt x="2185" y="370"/>
                </a:cubicBezTo>
                <a:cubicBezTo>
                  <a:pt x="2190" y="376"/>
                  <a:pt x="2195" y="382"/>
                  <a:pt x="2199" y="390"/>
                </a:cubicBezTo>
                <a:cubicBezTo>
                  <a:pt x="2210" y="382"/>
                  <a:pt x="2221" y="386"/>
                  <a:pt x="2222" y="402"/>
                </a:cubicBezTo>
                <a:cubicBezTo>
                  <a:pt x="2225" y="394"/>
                  <a:pt x="2231" y="391"/>
                  <a:pt x="2232" y="382"/>
                </a:cubicBezTo>
                <a:cubicBezTo>
                  <a:pt x="2246" y="383"/>
                  <a:pt x="2253" y="398"/>
                  <a:pt x="2259" y="398"/>
                </a:cubicBezTo>
                <a:cubicBezTo>
                  <a:pt x="2264" y="396"/>
                  <a:pt x="2262" y="388"/>
                  <a:pt x="2263" y="382"/>
                </a:cubicBezTo>
                <a:cubicBezTo>
                  <a:pt x="2259" y="374"/>
                  <a:pt x="2245" y="379"/>
                  <a:pt x="2249" y="362"/>
                </a:cubicBezTo>
                <a:cubicBezTo>
                  <a:pt x="2243" y="394"/>
                  <a:pt x="2212" y="354"/>
                  <a:pt x="2209" y="382"/>
                </a:cubicBezTo>
                <a:cubicBezTo>
                  <a:pt x="2206" y="381"/>
                  <a:pt x="2205" y="378"/>
                  <a:pt x="2202" y="378"/>
                </a:cubicBezTo>
                <a:cubicBezTo>
                  <a:pt x="2203" y="374"/>
                  <a:pt x="2201" y="374"/>
                  <a:pt x="2199" y="374"/>
                </a:cubicBezTo>
                <a:cubicBezTo>
                  <a:pt x="2205" y="365"/>
                  <a:pt x="2229" y="362"/>
                  <a:pt x="2239" y="370"/>
                </a:cubicBezTo>
                <a:cubicBezTo>
                  <a:pt x="2240" y="361"/>
                  <a:pt x="2238" y="355"/>
                  <a:pt x="2236" y="350"/>
                </a:cubicBezTo>
                <a:cubicBezTo>
                  <a:pt x="2232" y="351"/>
                  <a:pt x="2233" y="357"/>
                  <a:pt x="2232" y="362"/>
                </a:cubicBezTo>
                <a:cubicBezTo>
                  <a:pt x="2226" y="357"/>
                  <a:pt x="2216" y="357"/>
                  <a:pt x="2219" y="342"/>
                </a:cubicBezTo>
                <a:cubicBezTo>
                  <a:pt x="2227" y="357"/>
                  <a:pt x="2246" y="332"/>
                  <a:pt x="2263" y="346"/>
                </a:cubicBezTo>
                <a:cubicBezTo>
                  <a:pt x="2268" y="343"/>
                  <a:pt x="2267" y="333"/>
                  <a:pt x="2269" y="326"/>
                </a:cubicBezTo>
                <a:cubicBezTo>
                  <a:pt x="2274" y="330"/>
                  <a:pt x="2285" y="342"/>
                  <a:pt x="2283" y="322"/>
                </a:cubicBezTo>
                <a:cubicBezTo>
                  <a:pt x="2297" y="326"/>
                  <a:pt x="2303" y="321"/>
                  <a:pt x="2310" y="338"/>
                </a:cubicBezTo>
                <a:cubicBezTo>
                  <a:pt x="2325" y="313"/>
                  <a:pt x="2355" y="346"/>
                  <a:pt x="2370" y="330"/>
                </a:cubicBezTo>
                <a:cubicBezTo>
                  <a:pt x="2363" y="345"/>
                  <a:pt x="2386" y="370"/>
                  <a:pt x="2397" y="362"/>
                </a:cubicBezTo>
                <a:cubicBezTo>
                  <a:pt x="2399" y="363"/>
                  <a:pt x="2391" y="386"/>
                  <a:pt x="2384" y="390"/>
                </a:cubicBezTo>
                <a:cubicBezTo>
                  <a:pt x="2386" y="409"/>
                  <a:pt x="2412" y="401"/>
                  <a:pt x="2411" y="426"/>
                </a:cubicBezTo>
                <a:cubicBezTo>
                  <a:pt x="2414" y="423"/>
                  <a:pt x="2417" y="421"/>
                  <a:pt x="2417" y="426"/>
                </a:cubicBezTo>
                <a:cubicBezTo>
                  <a:pt x="2422" y="424"/>
                  <a:pt x="2420" y="416"/>
                  <a:pt x="2421" y="410"/>
                </a:cubicBezTo>
                <a:cubicBezTo>
                  <a:pt x="2429" y="415"/>
                  <a:pt x="2432" y="426"/>
                  <a:pt x="2448" y="422"/>
                </a:cubicBezTo>
                <a:cubicBezTo>
                  <a:pt x="2447" y="427"/>
                  <a:pt x="2447" y="433"/>
                  <a:pt x="2451" y="433"/>
                </a:cubicBezTo>
                <a:cubicBezTo>
                  <a:pt x="2446" y="451"/>
                  <a:pt x="2439" y="424"/>
                  <a:pt x="2434" y="441"/>
                </a:cubicBezTo>
                <a:cubicBezTo>
                  <a:pt x="2421" y="442"/>
                  <a:pt x="2418" y="429"/>
                  <a:pt x="2404" y="430"/>
                </a:cubicBezTo>
                <a:cubicBezTo>
                  <a:pt x="2399" y="443"/>
                  <a:pt x="2384" y="443"/>
                  <a:pt x="2380" y="457"/>
                </a:cubicBezTo>
                <a:cubicBezTo>
                  <a:pt x="2381" y="469"/>
                  <a:pt x="2388" y="472"/>
                  <a:pt x="2394" y="477"/>
                </a:cubicBezTo>
                <a:cubicBezTo>
                  <a:pt x="2402" y="476"/>
                  <a:pt x="2389" y="470"/>
                  <a:pt x="2394" y="461"/>
                </a:cubicBezTo>
                <a:cubicBezTo>
                  <a:pt x="2397" y="464"/>
                  <a:pt x="2409" y="477"/>
                  <a:pt x="2414" y="465"/>
                </a:cubicBezTo>
                <a:cubicBezTo>
                  <a:pt x="2420" y="472"/>
                  <a:pt x="2428" y="475"/>
                  <a:pt x="2427" y="489"/>
                </a:cubicBezTo>
                <a:cubicBezTo>
                  <a:pt x="2440" y="478"/>
                  <a:pt x="2432" y="473"/>
                  <a:pt x="2451" y="469"/>
                </a:cubicBezTo>
                <a:cubicBezTo>
                  <a:pt x="2452" y="460"/>
                  <a:pt x="2450" y="454"/>
                  <a:pt x="2444" y="453"/>
                </a:cubicBezTo>
                <a:cubicBezTo>
                  <a:pt x="2463" y="442"/>
                  <a:pt x="2461" y="490"/>
                  <a:pt x="2485" y="485"/>
                </a:cubicBezTo>
                <a:cubicBezTo>
                  <a:pt x="2497" y="514"/>
                  <a:pt x="2499" y="510"/>
                  <a:pt x="2518" y="533"/>
                </a:cubicBezTo>
                <a:cubicBezTo>
                  <a:pt x="2507" y="544"/>
                  <a:pt x="2493" y="513"/>
                  <a:pt x="2475" y="509"/>
                </a:cubicBezTo>
                <a:cubicBezTo>
                  <a:pt x="2472" y="524"/>
                  <a:pt x="2482" y="524"/>
                  <a:pt x="2481" y="537"/>
                </a:cubicBezTo>
                <a:cubicBezTo>
                  <a:pt x="2471" y="531"/>
                  <a:pt x="2469" y="536"/>
                  <a:pt x="2458" y="537"/>
                </a:cubicBezTo>
                <a:cubicBezTo>
                  <a:pt x="2449" y="515"/>
                  <a:pt x="2440" y="494"/>
                  <a:pt x="2414" y="493"/>
                </a:cubicBezTo>
                <a:cubicBezTo>
                  <a:pt x="2418" y="509"/>
                  <a:pt x="2419" y="505"/>
                  <a:pt x="2421" y="521"/>
                </a:cubicBezTo>
                <a:cubicBezTo>
                  <a:pt x="2413" y="509"/>
                  <a:pt x="2405" y="498"/>
                  <a:pt x="2397" y="485"/>
                </a:cubicBezTo>
                <a:cubicBezTo>
                  <a:pt x="2390" y="495"/>
                  <a:pt x="2406" y="519"/>
                  <a:pt x="2397" y="533"/>
                </a:cubicBezTo>
                <a:cubicBezTo>
                  <a:pt x="2420" y="515"/>
                  <a:pt x="2427" y="559"/>
                  <a:pt x="2448" y="545"/>
                </a:cubicBezTo>
                <a:cubicBezTo>
                  <a:pt x="2446" y="559"/>
                  <a:pt x="2426" y="549"/>
                  <a:pt x="2438" y="569"/>
                </a:cubicBezTo>
                <a:cubicBezTo>
                  <a:pt x="2427" y="572"/>
                  <a:pt x="2425" y="565"/>
                  <a:pt x="2421" y="561"/>
                </a:cubicBezTo>
                <a:cubicBezTo>
                  <a:pt x="2432" y="560"/>
                  <a:pt x="2424" y="551"/>
                  <a:pt x="2414" y="545"/>
                </a:cubicBezTo>
                <a:cubicBezTo>
                  <a:pt x="2417" y="562"/>
                  <a:pt x="2416" y="578"/>
                  <a:pt x="2431" y="589"/>
                </a:cubicBezTo>
                <a:cubicBezTo>
                  <a:pt x="2435" y="588"/>
                  <a:pt x="2434" y="581"/>
                  <a:pt x="2434" y="577"/>
                </a:cubicBezTo>
                <a:cubicBezTo>
                  <a:pt x="2440" y="591"/>
                  <a:pt x="2443" y="631"/>
                  <a:pt x="2468" y="621"/>
                </a:cubicBezTo>
                <a:cubicBezTo>
                  <a:pt x="2464" y="634"/>
                  <a:pt x="2471" y="653"/>
                  <a:pt x="2478" y="664"/>
                </a:cubicBezTo>
                <a:cubicBezTo>
                  <a:pt x="2467" y="659"/>
                  <a:pt x="2442" y="677"/>
                  <a:pt x="2427" y="664"/>
                </a:cubicBezTo>
                <a:cubicBezTo>
                  <a:pt x="2425" y="676"/>
                  <a:pt x="2432" y="675"/>
                  <a:pt x="2431" y="684"/>
                </a:cubicBezTo>
                <a:cubicBezTo>
                  <a:pt x="2447" y="657"/>
                  <a:pt x="2463" y="739"/>
                  <a:pt x="2478" y="700"/>
                </a:cubicBezTo>
                <a:cubicBezTo>
                  <a:pt x="2488" y="726"/>
                  <a:pt x="2489" y="738"/>
                  <a:pt x="2495" y="768"/>
                </a:cubicBezTo>
                <a:cubicBezTo>
                  <a:pt x="2491" y="763"/>
                  <a:pt x="2477" y="760"/>
                  <a:pt x="2481" y="776"/>
                </a:cubicBezTo>
                <a:cubicBezTo>
                  <a:pt x="2476" y="748"/>
                  <a:pt x="2440" y="732"/>
                  <a:pt x="2434" y="692"/>
                </a:cubicBezTo>
                <a:cubicBezTo>
                  <a:pt x="2427" y="729"/>
                  <a:pt x="2434" y="766"/>
                  <a:pt x="2444" y="800"/>
                </a:cubicBezTo>
                <a:cubicBezTo>
                  <a:pt x="2441" y="797"/>
                  <a:pt x="2441" y="791"/>
                  <a:pt x="2434" y="792"/>
                </a:cubicBezTo>
                <a:cubicBezTo>
                  <a:pt x="2429" y="813"/>
                  <a:pt x="2438" y="829"/>
                  <a:pt x="2441" y="856"/>
                </a:cubicBezTo>
                <a:cubicBezTo>
                  <a:pt x="2435" y="857"/>
                  <a:pt x="2435" y="852"/>
                  <a:pt x="2431" y="852"/>
                </a:cubicBezTo>
                <a:cubicBezTo>
                  <a:pt x="2433" y="874"/>
                  <a:pt x="2438" y="893"/>
                  <a:pt x="2448" y="907"/>
                </a:cubicBezTo>
                <a:cubicBezTo>
                  <a:pt x="2444" y="919"/>
                  <a:pt x="2439" y="903"/>
                  <a:pt x="2434" y="903"/>
                </a:cubicBezTo>
                <a:cubicBezTo>
                  <a:pt x="2428" y="922"/>
                  <a:pt x="2451" y="962"/>
                  <a:pt x="2444" y="999"/>
                </a:cubicBezTo>
                <a:cubicBezTo>
                  <a:pt x="2463" y="982"/>
                  <a:pt x="2459" y="940"/>
                  <a:pt x="2454" y="915"/>
                </a:cubicBezTo>
                <a:cubicBezTo>
                  <a:pt x="2481" y="930"/>
                  <a:pt x="2464" y="974"/>
                  <a:pt x="2471" y="1011"/>
                </a:cubicBezTo>
                <a:cubicBezTo>
                  <a:pt x="2490" y="996"/>
                  <a:pt x="2475" y="941"/>
                  <a:pt x="2485" y="915"/>
                </a:cubicBezTo>
                <a:cubicBezTo>
                  <a:pt x="2499" y="934"/>
                  <a:pt x="2496" y="974"/>
                  <a:pt x="2508" y="995"/>
                </a:cubicBezTo>
                <a:cubicBezTo>
                  <a:pt x="2499" y="995"/>
                  <a:pt x="2501" y="988"/>
                  <a:pt x="2495" y="995"/>
                </a:cubicBezTo>
                <a:cubicBezTo>
                  <a:pt x="2493" y="1014"/>
                  <a:pt x="2505" y="1017"/>
                  <a:pt x="2505" y="1035"/>
                </a:cubicBezTo>
                <a:cubicBezTo>
                  <a:pt x="2497" y="1019"/>
                  <a:pt x="2499" y="1037"/>
                  <a:pt x="2491" y="1043"/>
                </a:cubicBezTo>
                <a:cubicBezTo>
                  <a:pt x="2494" y="1047"/>
                  <a:pt x="2499" y="1047"/>
                  <a:pt x="2498" y="1055"/>
                </a:cubicBezTo>
                <a:cubicBezTo>
                  <a:pt x="2494" y="1050"/>
                  <a:pt x="2493" y="1053"/>
                  <a:pt x="2488" y="1055"/>
                </a:cubicBezTo>
                <a:cubicBezTo>
                  <a:pt x="2494" y="1068"/>
                  <a:pt x="2483" y="1072"/>
                  <a:pt x="2481" y="1086"/>
                </a:cubicBezTo>
                <a:cubicBezTo>
                  <a:pt x="2485" y="1098"/>
                  <a:pt x="2496" y="1085"/>
                  <a:pt x="2501" y="1086"/>
                </a:cubicBezTo>
                <a:cubicBezTo>
                  <a:pt x="2500" y="1133"/>
                  <a:pt x="2473" y="1148"/>
                  <a:pt x="2458" y="1178"/>
                </a:cubicBezTo>
                <a:cubicBezTo>
                  <a:pt x="2457" y="1156"/>
                  <a:pt x="2482" y="1130"/>
                  <a:pt x="2485" y="1098"/>
                </a:cubicBezTo>
                <a:cubicBezTo>
                  <a:pt x="2465" y="1125"/>
                  <a:pt x="2453" y="1161"/>
                  <a:pt x="2438" y="1194"/>
                </a:cubicBezTo>
                <a:cubicBezTo>
                  <a:pt x="2442" y="1206"/>
                  <a:pt x="2454" y="1177"/>
                  <a:pt x="2458" y="1198"/>
                </a:cubicBezTo>
                <a:cubicBezTo>
                  <a:pt x="2461" y="1212"/>
                  <a:pt x="2443" y="1202"/>
                  <a:pt x="2441" y="1210"/>
                </a:cubicBezTo>
                <a:cubicBezTo>
                  <a:pt x="2452" y="1216"/>
                  <a:pt x="2460" y="1235"/>
                  <a:pt x="2471" y="1234"/>
                </a:cubicBezTo>
                <a:cubicBezTo>
                  <a:pt x="2475" y="1241"/>
                  <a:pt x="2468" y="1246"/>
                  <a:pt x="2468" y="1258"/>
                </a:cubicBezTo>
                <a:cubicBezTo>
                  <a:pt x="2469" y="1266"/>
                  <a:pt x="2486" y="1261"/>
                  <a:pt x="2485" y="1254"/>
                </a:cubicBezTo>
                <a:cubicBezTo>
                  <a:pt x="2483" y="1274"/>
                  <a:pt x="2441" y="1299"/>
                  <a:pt x="2444" y="1325"/>
                </a:cubicBezTo>
                <a:cubicBezTo>
                  <a:pt x="2430" y="1328"/>
                  <a:pt x="2426" y="1344"/>
                  <a:pt x="2411" y="1345"/>
                </a:cubicBezTo>
                <a:cubicBezTo>
                  <a:pt x="2417" y="1340"/>
                  <a:pt x="2423" y="1321"/>
                  <a:pt x="2431" y="1329"/>
                </a:cubicBezTo>
                <a:cubicBezTo>
                  <a:pt x="2419" y="1320"/>
                  <a:pt x="2442" y="1312"/>
                  <a:pt x="2431" y="1305"/>
                </a:cubicBezTo>
                <a:cubicBezTo>
                  <a:pt x="2431" y="1306"/>
                  <a:pt x="2456" y="1299"/>
                  <a:pt x="2438" y="1293"/>
                </a:cubicBezTo>
                <a:cubicBezTo>
                  <a:pt x="2445" y="1290"/>
                  <a:pt x="2457" y="1294"/>
                  <a:pt x="2461" y="1278"/>
                </a:cubicBezTo>
                <a:cubicBezTo>
                  <a:pt x="2451" y="1264"/>
                  <a:pt x="2462" y="1237"/>
                  <a:pt x="2441" y="1230"/>
                </a:cubicBezTo>
                <a:cubicBezTo>
                  <a:pt x="2436" y="1235"/>
                  <a:pt x="2438" y="1247"/>
                  <a:pt x="2424" y="1242"/>
                </a:cubicBezTo>
                <a:cubicBezTo>
                  <a:pt x="2428" y="1231"/>
                  <a:pt x="2428" y="1214"/>
                  <a:pt x="2427" y="1198"/>
                </a:cubicBezTo>
                <a:cubicBezTo>
                  <a:pt x="2401" y="1209"/>
                  <a:pt x="2413" y="1229"/>
                  <a:pt x="2404" y="1250"/>
                </a:cubicBezTo>
                <a:cubicBezTo>
                  <a:pt x="2390" y="1233"/>
                  <a:pt x="2390" y="1212"/>
                  <a:pt x="2387" y="1190"/>
                </a:cubicBezTo>
                <a:cubicBezTo>
                  <a:pt x="2394" y="1185"/>
                  <a:pt x="2407" y="1187"/>
                  <a:pt x="2407" y="1174"/>
                </a:cubicBezTo>
                <a:cubicBezTo>
                  <a:pt x="2414" y="1176"/>
                  <a:pt x="2420" y="1180"/>
                  <a:pt x="2417" y="1194"/>
                </a:cubicBezTo>
                <a:cubicBezTo>
                  <a:pt x="2427" y="1180"/>
                  <a:pt x="2432" y="1168"/>
                  <a:pt x="2427" y="1146"/>
                </a:cubicBezTo>
                <a:cubicBezTo>
                  <a:pt x="2442" y="1134"/>
                  <a:pt x="2460" y="1105"/>
                  <a:pt x="2451" y="1078"/>
                </a:cubicBezTo>
                <a:cubicBezTo>
                  <a:pt x="2441" y="1095"/>
                  <a:pt x="2453" y="1115"/>
                  <a:pt x="2427" y="1126"/>
                </a:cubicBezTo>
                <a:cubicBezTo>
                  <a:pt x="2428" y="1099"/>
                  <a:pt x="2445" y="1091"/>
                  <a:pt x="2441" y="1059"/>
                </a:cubicBezTo>
                <a:cubicBezTo>
                  <a:pt x="2433" y="1080"/>
                  <a:pt x="2422" y="1100"/>
                  <a:pt x="2424" y="1122"/>
                </a:cubicBezTo>
                <a:cubicBezTo>
                  <a:pt x="2418" y="1123"/>
                  <a:pt x="2417" y="1117"/>
                  <a:pt x="2411" y="1118"/>
                </a:cubicBezTo>
                <a:cubicBezTo>
                  <a:pt x="2412" y="1122"/>
                  <a:pt x="2414" y="1125"/>
                  <a:pt x="2417" y="1126"/>
                </a:cubicBezTo>
                <a:cubicBezTo>
                  <a:pt x="2395" y="1140"/>
                  <a:pt x="2383" y="1168"/>
                  <a:pt x="2374" y="1198"/>
                </a:cubicBezTo>
                <a:cubicBezTo>
                  <a:pt x="2362" y="1187"/>
                  <a:pt x="2352" y="1205"/>
                  <a:pt x="2353" y="1222"/>
                </a:cubicBezTo>
                <a:cubicBezTo>
                  <a:pt x="2336" y="1194"/>
                  <a:pt x="2342" y="1235"/>
                  <a:pt x="2337" y="1254"/>
                </a:cubicBezTo>
                <a:cubicBezTo>
                  <a:pt x="2332" y="1232"/>
                  <a:pt x="2314" y="1250"/>
                  <a:pt x="2306" y="1258"/>
                </a:cubicBezTo>
                <a:cubicBezTo>
                  <a:pt x="2310" y="1270"/>
                  <a:pt x="2330" y="1263"/>
                  <a:pt x="2320" y="1282"/>
                </a:cubicBezTo>
                <a:cubicBezTo>
                  <a:pt x="2327" y="1283"/>
                  <a:pt x="2326" y="1276"/>
                  <a:pt x="2327" y="1270"/>
                </a:cubicBezTo>
                <a:cubicBezTo>
                  <a:pt x="2333" y="1285"/>
                  <a:pt x="2344" y="1303"/>
                  <a:pt x="2343" y="1325"/>
                </a:cubicBezTo>
                <a:cubicBezTo>
                  <a:pt x="2339" y="1329"/>
                  <a:pt x="2333" y="1318"/>
                  <a:pt x="2327" y="1333"/>
                </a:cubicBezTo>
                <a:cubicBezTo>
                  <a:pt x="2318" y="1329"/>
                  <a:pt x="2328" y="1302"/>
                  <a:pt x="2320" y="1297"/>
                </a:cubicBezTo>
                <a:cubicBezTo>
                  <a:pt x="2314" y="1313"/>
                  <a:pt x="2317" y="1339"/>
                  <a:pt x="2296" y="1337"/>
                </a:cubicBezTo>
                <a:cubicBezTo>
                  <a:pt x="2300" y="1353"/>
                  <a:pt x="2308" y="1338"/>
                  <a:pt x="2320" y="1341"/>
                </a:cubicBezTo>
                <a:cubicBezTo>
                  <a:pt x="2308" y="1353"/>
                  <a:pt x="2314" y="1351"/>
                  <a:pt x="2330" y="1349"/>
                </a:cubicBezTo>
                <a:cubicBezTo>
                  <a:pt x="2329" y="1356"/>
                  <a:pt x="2334" y="1358"/>
                  <a:pt x="2333" y="1365"/>
                </a:cubicBezTo>
                <a:cubicBezTo>
                  <a:pt x="2331" y="1363"/>
                  <a:pt x="2328" y="1361"/>
                  <a:pt x="2323" y="1361"/>
                </a:cubicBezTo>
                <a:cubicBezTo>
                  <a:pt x="2331" y="1384"/>
                  <a:pt x="2319" y="1400"/>
                  <a:pt x="2320" y="1425"/>
                </a:cubicBezTo>
                <a:cubicBezTo>
                  <a:pt x="2331" y="1428"/>
                  <a:pt x="2333" y="1419"/>
                  <a:pt x="2343" y="1421"/>
                </a:cubicBezTo>
                <a:cubicBezTo>
                  <a:pt x="2350" y="1429"/>
                  <a:pt x="2337" y="1437"/>
                  <a:pt x="2337" y="1449"/>
                </a:cubicBezTo>
                <a:cubicBezTo>
                  <a:pt x="2325" y="1446"/>
                  <a:pt x="2322" y="1456"/>
                  <a:pt x="2316" y="1449"/>
                </a:cubicBezTo>
                <a:cubicBezTo>
                  <a:pt x="2307" y="1461"/>
                  <a:pt x="2305" y="1481"/>
                  <a:pt x="2286" y="1481"/>
                </a:cubicBezTo>
                <a:cubicBezTo>
                  <a:pt x="2288" y="1489"/>
                  <a:pt x="2303" y="1482"/>
                  <a:pt x="2310" y="1485"/>
                </a:cubicBezTo>
                <a:cubicBezTo>
                  <a:pt x="2310" y="1504"/>
                  <a:pt x="2308" y="1520"/>
                  <a:pt x="2300" y="1528"/>
                </a:cubicBezTo>
                <a:cubicBezTo>
                  <a:pt x="2290" y="1525"/>
                  <a:pt x="2306" y="1514"/>
                  <a:pt x="2296" y="1508"/>
                </a:cubicBezTo>
                <a:cubicBezTo>
                  <a:pt x="2292" y="1516"/>
                  <a:pt x="2273" y="1507"/>
                  <a:pt x="2273" y="1520"/>
                </a:cubicBezTo>
                <a:cubicBezTo>
                  <a:pt x="2274" y="1526"/>
                  <a:pt x="2277" y="1519"/>
                  <a:pt x="2283" y="1520"/>
                </a:cubicBezTo>
                <a:cubicBezTo>
                  <a:pt x="2268" y="1526"/>
                  <a:pt x="2255" y="1552"/>
                  <a:pt x="2236" y="1540"/>
                </a:cubicBezTo>
                <a:cubicBezTo>
                  <a:pt x="2233" y="1527"/>
                  <a:pt x="2247" y="1535"/>
                  <a:pt x="2249" y="1528"/>
                </a:cubicBezTo>
                <a:cubicBezTo>
                  <a:pt x="2224" y="1515"/>
                  <a:pt x="2210" y="1549"/>
                  <a:pt x="2202" y="1572"/>
                </a:cubicBezTo>
                <a:cubicBezTo>
                  <a:pt x="2205" y="1584"/>
                  <a:pt x="2213" y="1570"/>
                  <a:pt x="2219" y="1572"/>
                </a:cubicBezTo>
                <a:cubicBezTo>
                  <a:pt x="2219" y="1580"/>
                  <a:pt x="2210" y="1577"/>
                  <a:pt x="2212" y="1588"/>
                </a:cubicBezTo>
                <a:cubicBezTo>
                  <a:pt x="2227" y="1588"/>
                  <a:pt x="2228" y="1572"/>
                  <a:pt x="2242" y="1572"/>
                </a:cubicBezTo>
                <a:cubicBezTo>
                  <a:pt x="2244" y="1563"/>
                  <a:pt x="2227" y="1574"/>
                  <a:pt x="2232" y="1560"/>
                </a:cubicBezTo>
                <a:cubicBezTo>
                  <a:pt x="2242" y="1545"/>
                  <a:pt x="2271" y="1578"/>
                  <a:pt x="2293" y="1560"/>
                </a:cubicBezTo>
                <a:cubicBezTo>
                  <a:pt x="2295" y="1548"/>
                  <a:pt x="2281" y="1550"/>
                  <a:pt x="2289" y="1540"/>
                </a:cubicBezTo>
                <a:cubicBezTo>
                  <a:pt x="2317" y="1539"/>
                  <a:pt x="2327" y="1518"/>
                  <a:pt x="2347" y="1508"/>
                </a:cubicBezTo>
                <a:cubicBezTo>
                  <a:pt x="2341" y="1501"/>
                  <a:pt x="2348" y="1486"/>
                  <a:pt x="2350" y="1477"/>
                </a:cubicBezTo>
                <a:cubicBezTo>
                  <a:pt x="2356" y="1483"/>
                  <a:pt x="2370" y="1480"/>
                  <a:pt x="2380" y="1481"/>
                </a:cubicBezTo>
                <a:cubicBezTo>
                  <a:pt x="2376" y="1486"/>
                  <a:pt x="2376" y="1491"/>
                  <a:pt x="2380" y="1497"/>
                </a:cubicBezTo>
                <a:cubicBezTo>
                  <a:pt x="2390" y="1494"/>
                  <a:pt x="2394" y="1487"/>
                  <a:pt x="2404" y="1485"/>
                </a:cubicBezTo>
                <a:cubicBezTo>
                  <a:pt x="2405" y="1493"/>
                  <a:pt x="2401" y="1497"/>
                  <a:pt x="2394" y="1497"/>
                </a:cubicBezTo>
                <a:cubicBezTo>
                  <a:pt x="2412" y="1507"/>
                  <a:pt x="2429" y="1483"/>
                  <a:pt x="2448" y="1481"/>
                </a:cubicBezTo>
                <a:cubicBezTo>
                  <a:pt x="2435" y="1475"/>
                  <a:pt x="2477" y="1448"/>
                  <a:pt x="2488" y="1433"/>
                </a:cubicBezTo>
                <a:cubicBezTo>
                  <a:pt x="2485" y="1427"/>
                  <a:pt x="2477" y="1428"/>
                  <a:pt x="2475" y="1421"/>
                </a:cubicBezTo>
                <a:cubicBezTo>
                  <a:pt x="2480" y="1406"/>
                  <a:pt x="2496" y="1404"/>
                  <a:pt x="2501" y="1389"/>
                </a:cubicBezTo>
                <a:cubicBezTo>
                  <a:pt x="2476" y="1402"/>
                  <a:pt x="2445" y="1444"/>
                  <a:pt x="2407" y="1457"/>
                </a:cubicBezTo>
                <a:cubicBezTo>
                  <a:pt x="2438" y="1432"/>
                  <a:pt x="2465" y="1402"/>
                  <a:pt x="2498" y="1381"/>
                </a:cubicBezTo>
                <a:cubicBezTo>
                  <a:pt x="2498" y="1374"/>
                  <a:pt x="2498" y="1368"/>
                  <a:pt x="2498" y="1361"/>
                </a:cubicBezTo>
                <a:cubicBezTo>
                  <a:pt x="2506" y="1356"/>
                  <a:pt x="2511" y="1347"/>
                  <a:pt x="2525" y="1349"/>
                </a:cubicBezTo>
                <a:cubicBezTo>
                  <a:pt x="2521" y="1360"/>
                  <a:pt x="2518" y="1362"/>
                  <a:pt x="2508" y="1357"/>
                </a:cubicBezTo>
                <a:cubicBezTo>
                  <a:pt x="2516" y="1363"/>
                  <a:pt x="2515" y="1365"/>
                  <a:pt x="2512" y="1377"/>
                </a:cubicBezTo>
                <a:cubicBezTo>
                  <a:pt x="2525" y="1370"/>
                  <a:pt x="2533" y="1357"/>
                  <a:pt x="2549" y="1353"/>
                </a:cubicBezTo>
                <a:cubicBezTo>
                  <a:pt x="2542" y="1332"/>
                  <a:pt x="2558" y="1343"/>
                  <a:pt x="2569" y="1329"/>
                </a:cubicBezTo>
                <a:cubicBezTo>
                  <a:pt x="2563" y="1304"/>
                  <a:pt x="2586" y="1285"/>
                  <a:pt x="2592" y="1262"/>
                </a:cubicBezTo>
                <a:cubicBezTo>
                  <a:pt x="2579" y="1244"/>
                  <a:pt x="2571" y="1281"/>
                  <a:pt x="2555" y="1270"/>
                </a:cubicBezTo>
                <a:cubicBezTo>
                  <a:pt x="2547" y="1277"/>
                  <a:pt x="2542" y="1288"/>
                  <a:pt x="2542" y="1305"/>
                </a:cubicBezTo>
                <a:cubicBezTo>
                  <a:pt x="2533" y="1304"/>
                  <a:pt x="2527" y="1307"/>
                  <a:pt x="2528" y="1317"/>
                </a:cubicBezTo>
                <a:cubicBezTo>
                  <a:pt x="2518" y="1311"/>
                  <a:pt x="2531" y="1300"/>
                  <a:pt x="2528" y="1289"/>
                </a:cubicBezTo>
                <a:cubicBezTo>
                  <a:pt x="2511" y="1290"/>
                  <a:pt x="2493" y="1300"/>
                  <a:pt x="2481" y="1321"/>
                </a:cubicBezTo>
                <a:cubicBezTo>
                  <a:pt x="2482" y="1330"/>
                  <a:pt x="2490" y="1330"/>
                  <a:pt x="2498" y="1329"/>
                </a:cubicBezTo>
                <a:cubicBezTo>
                  <a:pt x="2496" y="1338"/>
                  <a:pt x="2491" y="1342"/>
                  <a:pt x="2488" y="1349"/>
                </a:cubicBezTo>
                <a:cubicBezTo>
                  <a:pt x="2502" y="1343"/>
                  <a:pt x="2510" y="1330"/>
                  <a:pt x="2522" y="1321"/>
                </a:cubicBezTo>
                <a:cubicBezTo>
                  <a:pt x="2520" y="1335"/>
                  <a:pt x="2497" y="1358"/>
                  <a:pt x="2481" y="1369"/>
                </a:cubicBezTo>
                <a:cubicBezTo>
                  <a:pt x="2492" y="1347"/>
                  <a:pt x="2468" y="1346"/>
                  <a:pt x="2478" y="1321"/>
                </a:cubicBezTo>
                <a:cubicBezTo>
                  <a:pt x="2465" y="1327"/>
                  <a:pt x="2454" y="1332"/>
                  <a:pt x="2444" y="1349"/>
                </a:cubicBezTo>
                <a:cubicBezTo>
                  <a:pt x="2452" y="1304"/>
                  <a:pt x="2508" y="1260"/>
                  <a:pt x="2512" y="1210"/>
                </a:cubicBezTo>
                <a:cubicBezTo>
                  <a:pt x="2509" y="1221"/>
                  <a:pt x="2502" y="1228"/>
                  <a:pt x="2498" y="1238"/>
                </a:cubicBezTo>
                <a:cubicBezTo>
                  <a:pt x="2485" y="1234"/>
                  <a:pt x="2500" y="1213"/>
                  <a:pt x="2501" y="1202"/>
                </a:cubicBezTo>
                <a:cubicBezTo>
                  <a:pt x="2530" y="1211"/>
                  <a:pt x="2543" y="1160"/>
                  <a:pt x="2549" y="1118"/>
                </a:cubicBezTo>
                <a:cubicBezTo>
                  <a:pt x="2531" y="1113"/>
                  <a:pt x="2533" y="1132"/>
                  <a:pt x="2518" y="1130"/>
                </a:cubicBezTo>
                <a:cubicBezTo>
                  <a:pt x="2521" y="1106"/>
                  <a:pt x="2529" y="1064"/>
                  <a:pt x="2528" y="1027"/>
                </a:cubicBezTo>
                <a:cubicBezTo>
                  <a:pt x="2537" y="1033"/>
                  <a:pt x="2537" y="1049"/>
                  <a:pt x="2545" y="1047"/>
                </a:cubicBezTo>
                <a:cubicBezTo>
                  <a:pt x="2545" y="1065"/>
                  <a:pt x="2530" y="1065"/>
                  <a:pt x="2532" y="1086"/>
                </a:cubicBezTo>
                <a:cubicBezTo>
                  <a:pt x="2538" y="1086"/>
                  <a:pt x="2546" y="1095"/>
                  <a:pt x="2539" y="1110"/>
                </a:cubicBezTo>
                <a:cubicBezTo>
                  <a:pt x="2572" y="1111"/>
                  <a:pt x="2548" y="1045"/>
                  <a:pt x="2569" y="1031"/>
                </a:cubicBezTo>
                <a:cubicBezTo>
                  <a:pt x="2562" y="1090"/>
                  <a:pt x="2554" y="1139"/>
                  <a:pt x="2542" y="1202"/>
                </a:cubicBezTo>
                <a:cubicBezTo>
                  <a:pt x="2543" y="1212"/>
                  <a:pt x="2565" y="1198"/>
                  <a:pt x="2559" y="1218"/>
                </a:cubicBezTo>
                <a:cubicBezTo>
                  <a:pt x="2566" y="1213"/>
                  <a:pt x="2568" y="1190"/>
                  <a:pt x="2579" y="1202"/>
                </a:cubicBezTo>
                <a:cubicBezTo>
                  <a:pt x="2581" y="1181"/>
                  <a:pt x="2583" y="1162"/>
                  <a:pt x="2592" y="1150"/>
                </a:cubicBezTo>
                <a:cubicBezTo>
                  <a:pt x="2600" y="1148"/>
                  <a:pt x="2597" y="1158"/>
                  <a:pt x="2602" y="1158"/>
                </a:cubicBezTo>
                <a:cubicBezTo>
                  <a:pt x="2600" y="1177"/>
                  <a:pt x="2591" y="1187"/>
                  <a:pt x="2589" y="1206"/>
                </a:cubicBezTo>
                <a:cubicBezTo>
                  <a:pt x="2613" y="1195"/>
                  <a:pt x="2619" y="1136"/>
                  <a:pt x="2609" y="1110"/>
                </a:cubicBezTo>
                <a:cubicBezTo>
                  <a:pt x="2595" y="1115"/>
                  <a:pt x="2609" y="1127"/>
                  <a:pt x="2609" y="1138"/>
                </a:cubicBezTo>
                <a:cubicBezTo>
                  <a:pt x="2592" y="1135"/>
                  <a:pt x="2589" y="1128"/>
                  <a:pt x="2572" y="1142"/>
                </a:cubicBezTo>
                <a:cubicBezTo>
                  <a:pt x="2564" y="1130"/>
                  <a:pt x="2582" y="1103"/>
                  <a:pt x="2569" y="1106"/>
                </a:cubicBezTo>
                <a:cubicBezTo>
                  <a:pt x="2570" y="1093"/>
                  <a:pt x="2573" y="1041"/>
                  <a:pt x="2576" y="1027"/>
                </a:cubicBezTo>
                <a:cubicBezTo>
                  <a:pt x="2575" y="981"/>
                  <a:pt x="2581" y="1024"/>
                  <a:pt x="2579" y="1047"/>
                </a:cubicBezTo>
                <a:cubicBezTo>
                  <a:pt x="2583" y="1052"/>
                  <a:pt x="2586" y="1048"/>
                  <a:pt x="2596" y="1047"/>
                </a:cubicBezTo>
                <a:cubicBezTo>
                  <a:pt x="2598" y="1059"/>
                  <a:pt x="2590" y="1058"/>
                  <a:pt x="2592" y="1071"/>
                </a:cubicBezTo>
                <a:cubicBezTo>
                  <a:pt x="2599" y="1073"/>
                  <a:pt x="2600" y="1063"/>
                  <a:pt x="2596" y="1063"/>
                </a:cubicBezTo>
                <a:cubicBezTo>
                  <a:pt x="2599" y="1049"/>
                  <a:pt x="2603" y="1062"/>
                  <a:pt x="2609" y="1055"/>
                </a:cubicBezTo>
                <a:cubicBezTo>
                  <a:pt x="2607" y="1032"/>
                  <a:pt x="2614" y="1021"/>
                  <a:pt x="2613" y="999"/>
                </a:cubicBezTo>
                <a:cubicBezTo>
                  <a:pt x="2618" y="998"/>
                  <a:pt x="2621" y="1006"/>
                  <a:pt x="2623" y="999"/>
                </a:cubicBezTo>
                <a:cubicBezTo>
                  <a:pt x="2630" y="1000"/>
                  <a:pt x="2624" y="1016"/>
                  <a:pt x="2629" y="1019"/>
                </a:cubicBezTo>
                <a:cubicBezTo>
                  <a:pt x="2649" y="1008"/>
                  <a:pt x="2661" y="1001"/>
                  <a:pt x="2676" y="995"/>
                </a:cubicBezTo>
                <a:cubicBezTo>
                  <a:pt x="2672" y="990"/>
                  <a:pt x="2673" y="978"/>
                  <a:pt x="2673" y="967"/>
                </a:cubicBezTo>
                <a:cubicBezTo>
                  <a:pt x="2670" y="955"/>
                  <a:pt x="2668" y="976"/>
                  <a:pt x="2660" y="971"/>
                </a:cubicBezTo>
                <a:cubicBezTo>
                  <a:pt x="2660" y="960"/>
                  <a:pt x="2661" y="948"/>
                  <a:pt x="2656" y="943"/>
                </a:cubicBezTo>
                <a:cubicBezTo>
                  <a:pt x="2644" y="946"/>
                  <a:pt x="2657" y="956"/>
                  <a:pt x="2653" y="971"/>
                </a:cubicBezTo>
                <a:cubicBezTo>
                  <a:pt x="2645" y="956"/>
                  <a:pt x="2624" y="957"/>
                  <a:pt x="2623" y="935"/>
                </a:cubicBezTo>
                <a:cubicBezTo>
                  <a:pt x="2633" y="932"/>
                  <a:pt x="2627" y="948"/>
                  <a:pt x="2636" y="947"/>
                </a:cubicBezTo>
                <a:cubicBezTo>
                  <a:pt x="2647" y="900"/>
                  <a:pt x="2630" y="885"/>
                  <a:pt x="2633" y="848"/>
                </a:cubicBezTo>
                <a:cubicBezTo>
                  <a:pt x="2642" y="843"/>
                  <a:pt x="2670" y="870"/>
                  <a:pt x="2673" y="844"/>
                </a:cubicBezTo>
                <a:cubicBezTo>
                  <a:pt x="2724" y="845"/>
                  <a:pt x="2695" y="915"/>
                  <a:pt x="2713" y="939"/>
                </a:cubicBezTo>
                <a:cubicBezTo>
                  <a:pt x="2713" y="957"/>
                  <a:pt x="2709" y="971"/>
                  <a:pt x="2693" y="971"/>
                </a:cubicBezTo>
                <a:cubicBezTo>
                  <a:pt x="2694" y="934"/>
                  <a:pt x="2710" y="896"/>
                  <a:pt x="2680" y="883"/>
                </a:cubicBezTo>
                <a:cubicBezTo>
                  <a:pt x="2677" y="884"/>
                  <a:pt x="2676" y="887"/>
                  <a:pt x="2673" y="887"/>
                </a:cubicBezTo>
                <a:cubicBezTo>
                  <a:pt x="2677" y="908"/>
                  <a:pt x="2677" y="933"/>
                  <a:pt x="2690" y="943"/>
                </a:cubicBezTo>
                <a:cubicBezTo>
                  <a:pt x="2676" y="950"/>
                  <a:pt x="2697" y="974"/>
                  <a:pt x="2676" y="975"/>
                </a:cubicBezTo>
                <a:cubicBezTo>
                  <a:pt x="2692" y="1001"/>
                  <a:pt x="2679" y="1010"/>
                  <a:pt x="2676" y="1043"/>
                </a:cubicBezTo>
                <a:cubicBezTo>
                  <a:pt x="2679" y="1046"/>
                  <a:pt x="2683" y="1049"/>
                  <a:pt x="2687" y="1051"/>
                </a:cubicBezTo>
                <a:cubicBezTo>
                  <a:pt x="2694" y="1041"/>
                  <a:pt x="2688" y="1015"/>
                  <a:pt x="2690" y="999"/>
                </a:cubicBezTo>
                <a:cubicBezTo>
                  <a:pt x="2725" y="1017"/>
                  <a:pt x="2683" y="1056"/>
                  <a:pt x="2680" y="1078"/>
                </a:cubicBezTo>
                <a:cubicBezTo>
                  <a:pt x="2696" y="1064"/>
                  <a:pt x="2707" y="1081"/>
                  <a:pt x="2710" y="1063"/>
                </a:cubicBezTo>
                <a:cubicBezTo>
                  <a:pt x="2724" y="1073"/>
                  <a:pt x="2707" y="1133"/>
                  <a:pt x="2683" y="1122"/>
                </a:cubicBezTo>
                <a:cubicBezTo>
                  <a:pt x="2681" y="1138"/>
                  <a:pt x="2688" y="1143"/>
                  <a:pt x="2693" y="1150"/>
                </a:cubicBezTo>
                <a:cubicBezTo>
                  <a:pt x="2688" y="1160"/>
                  <a:pt x="2688" y="1175"/>
                  <a:pt x="2680" y="1182"/>
                </a:cubicBezTo>
                <a:cubicBezTo>
                  <a:pt x="2695" y="1226"/>
                  <a:pt x="2642" y="1243"/>
                  <a:pt x="2653" y="1293"/>
                </a:cubicBezTo>
                <a:cubicBezTo>
                  <a:pt x="2638" y="1301"/>
                  <a:pt x="2643" y="1309"/>
                  <a:pt x="2636" y="1325"/>
                </a:cubicBezTo>
                <a:cubicBezTo>
                  <a:pt x="2613" y="1327"/>
                  <a:pt x="2597" y="1316"/>
                  <a:pt x="2582" y="1329"/>
                </a:cubicBezTo>
                <a:cubicBezTo>
                  <a:pt x="2591" y="1339"/>
                  <a:pt x="2605" y="1342"/>
                  <a:pt x="2616" y="1349"/>
                </a:cubicBezTo>
                <a:cubicBezTo>
                  <a:pt x="2619" y="1350"/>
                  <a:pt x="2619" y="1348"/>
                  <a:pt x="2619" y="1345"/>
                </a:cubicBezTo>
                <a:cubicBezTo>
                  <a:pt x="2603" y="1366"/>
                  <a:pt x="2576" y="1408"/>
                  <a:pt x="2545" y="1425"/>
                </a:cubicBezTo>
                <a:close/>
                <a:moveTo>
                  <a:pt x="2582" y="1385"/>
                </a:moveTo>
                <a:cubicBezTo>
                  <a:pt x="2577" y="1379"/>
                  <a:pt x="2563" y="1384"/>
                  <a:pt x="2565" y="1369"/>
                </a:cubicBezTo>
                <a:cubicBezTo>
                  <a:pt x="2548" y="1386"/>
                  <a:pt x="2538" y="1384"/>
                  <a:pt x="2522" y="1401"/>
                </a:cubicBezTo>
                <a:cubicBezTo>
                  <a:pt x="2543" y="1412"/>
                  <a:pt x="2569" y="1396"/>
                  <a:pt x="2582" y="1385"/>
                </a:cubicBezTo>
                <a:close/>
                <a:moveTo>
                  <a:pt x="681" y="525"/>
                </a:moveTo>
                <a:cubicBezTo>
                  <a:pt x="698" y="527"/>
                  <a:pt x="717" y="511"/>
                  <a:pt x="708" y="497"/>
                </a:cubicBezTo>
                <a:cubicBezTo>
                  <a:pt x="708" y="499"/>
                  <a:pt x="705" y="502"/>
                  <a:pt x="705" y="497"/>
                </a:cubicBezTo>
                <a:cubicBezTo>
                  <a:pt x="693" y="502"/>
                  <a:pt x="687" y="513"/>
                  <a:pt x="681" y="525"/>
                </a:cubicBezTo>
                <a:close/>
                <a:moveTo>
                  <a:pt x="917" y="159"/>
                </a:moveTo>
                <a:cubicBezTo>
                  <a:pt x="922" y="158"/>
                  <a:pt x="929" y="160"/>
                  <a:pt x="930" y="155"/>
                </a:cubicBezTo>
                <a:cubicBezTo>
                  <a:pt x="918" y="149"/>
                  <a:pt x="938" y="149"/>
                  <a:pt x="933" y="139"/>
                </a:cubicBezTo>
                <a:cubicBezTo>
                  <a:pt x="905" y="161"/>
                  <a:pt x="853" y="163"/>
                  <a:pt x="843" y="199"/>
                </a:cubicBezTo>
                <a:cubicBezTo>
                  <a:pt x="865" y="182"/>
                  <a:pt x="898" y="197"/>
                  <a:pt x="917" y="159"/>
                </a:cubicBezTo>
                <a:close/>
                <a:moveTo>
                  <a:pt x="2088" y="378"/>
                </a:moveTo>
                <a:cubicBezTo>
                  <a:pt x="2101" y="375"/>
                  <a:pt x="2107" y="382"/>
                  <a:pt x="2118" y="382"/>
                </a:cubicBezTo>
                <a:cubicBezTo>
                  <a:pt x="2120" y="358"/>
                  <a:pt x="2090" y="357"/>
                  <a:pt x="2088" y="378"/>
                </a:cubicBezTo>
                <a:close/>
                <a:moveTo>
                  <a:pt x="2673" y="1146"/>
                </a:moveTo>
                <a:cubicBezTo>
                  <a:pt x="2679" y="1138"/>
                  <a:pt x="2677" y="1121"/>
                  <a:pt x="2680" y="1110"/>
                </a:cubicBezTo>
                <a:cubicBezTo>
                  <a:pt x="2672" y="1112"/>
                  <a:pt x="2658" y="1143"/>
                  <a:pt x="2673" y="1146"/>
                </a:cubicBezTo>
                <a:close/>
                <a:moveTo>
                  <a:pt x="2660" y="1182"/>
                </a:moveTo>
                <a:cubicBezTo>
                  <a:pt x="2657" y="1190"/>
                  <a:pt x="2648" y="1199"/>
                  <a:pt x="2660" y="1202"/>
                </a:cubicBezTo>
                <a:cubicBezTo>
                  <a:pt x="2662" y="1194"/>
                  <a:pt x="2671" y="1185"/>
                  <a:pt x="2660" y="1182"/>
                </a:cubicBezTo>
                <a:close/>
                <a:moveTo>
                  <a:pt x="2646" y="856"/>
                </a:moveTo>
                <a:cubicBezTo>
                  <a:pt x="2650" y="881"/>
                  <a:pt x="2641" y="899"/>
                  <a:pt x="2653" y="911"/>
                </a:cubicBezTo>
                <a:cubicBezTo>
                  <a:pt x="2654" y="908"/>
                  <a:pt x="2656" y="907"/>
                  <a:pt x="2660" y="907"/>
                </a:cubicBezTo>
                <a:cubicBezTo>
                  <a:pt x="2658" y="882"/>
                  <a:pt x="2663" y="867"/>
                  <a:pt x="2646" y="856"/>
                </a:cubicBezTo>
                <a:close/>
                <a:moveTo>
                  <a:pt x="2646" y="1106"/>
                </a:moveTo>
                <a:cubicBezTo>
                  <a:pt x="2633" y="1109"/>
                  <a:pt x="2627" y="1153"/>
                  <a:pt x="2623" y="1178"/>
                </a:cubicBezTo>
                <a:cubicBezTo>
                  <a:pt x="2634" y="1161"/>
                  <a:pt x="2649" y="1128"/>
                  <a:pt x="2646" y="1106"/>
                </a:cubicBezTo>
                <a:close/>
                <a:moveTo>
                  <a:pt x="2609" y="1222"/>
                </a:moveTo>
                <a:cubicBezTo>
                  <a:pt x="2614" y="1215"/>
                  <a:pt x="2631" y="1187"/>
                  <a:pt x="2619" y="1186"/>
                </a:cubicBezTo>
                <a:cubicBezTo>
                  <a:pt x="2619" y="1199"/>
                  <a:pt x="2600" y="1211"/>
                  <a:pt x="2609" y="1222"/>
                </a:cubicBezTo>
                <a:close/>
                <a:moveTo>
                  <a:pt x="2542" y="1242"/>
                </a:moveTo>
                <a:cubicBezTo>
                  <a:pt x="2526" y="1240"/>
                  <a:pt x="2528" y="1260"/>
                  <a:pt x="2525" y="1274"/>
                </a:cubicBezTo>
                <a:cubicBezTo>
                  <a:pt x="2533" y="1268"/>
                  <a:pt x="2538" y="1284"/>
                  <a:pt x="2539" y="1274"/>
                </a:cubicBezTo>
                <a:cubicBezTo>
                  <a:pt x="2538" y="1268"/>
                  <a:pt x="2541" y="1255"/>
                  <a:pt x="2542" y="1242"/>
                </a:cubicBezTo>
                <a:close/>
                <a:moveTo>
                  <a:pt x="2501" y="1266"/>
                </a:moveTo>
                <a:cubicBezTo>
                  <a:pt x="2512" y="1255"/>
                  <a:pt x="2527" y="1251"/>
                  <a:pt x="2528" y="1230"/>
                </a:cubicBezTo>
                <a:cubicBezTo>
                  <a:pt x="2518" y="1237"/>
                  <a:pt x="2499" y="1256"/>
                  <a:pt x="2501" y="1266"/>
                </a:cubicBezTo>
                <a:close/>
                <a:moveTo>
                  <a:pt x="2461" y="1035"/>
                </a:moveTo>
                <a:cubicBezTo>
                  <a:pt x="2472" y="1036"/>
                  <a:pt x="2469" y="1020"/>
                  <a:pt x="2475" y="1015"/>
                </a:cubicBezTo>
                <a:cubicBezTo>
                  <a:pt x="2465" y="1016"/>
                  <a:pt x="2455" y="1027"/>
                  <a:pt x="2461" y="1035"/>
                </a:cubicBezTo>
                <a:close/>
                <a:moveTo>
                  <a:pt x="2397" y="720"/>
                </a:moveTo>
                <a:cubicBezTo>
                  <a:pt x="2407" y="726"/>
                  <a:pt x="2402" y="748"/>
                  <a:pt x="2417" y="748"/>
                </a:cubicBezTo>
                <a:cubicBezTo>
                  <a:pt x="2422" y="743"/>
                  <a:pt x="2421" y="731"/>
                  <a:pt x="2421" y="720"/>
                </a:cubicBezTo>
                <a:cubicBezTo>
                  <a:pt x="2411" y="717"/>
                  <a:pt x="2412" y="726"/>
                  <a:pt x="2404" y="724"/>
                </a:cubicBezTo>
                <a:cubicBezTo>
                  <a:pt x="2403" y="720"/>
                  <a:pt x="2398" y="715"/>
                  <a:pt x="2397" y="720"/>
                </a:cubicBezTo>
                <a:close/>
                <a:moveTo>
                  <a:pt x="2380" y="788"/>
                </a:moveTo>
                <a:cubicBezTo>
                  <a:pt x="2388" y="757"/>
                  <a:pt x="2354" y="733"/>
                  <a:pt x="2350" y="696"/>
                </a:cubicBezTo>
                <a:cubicBezTo>
                  <a:pt x="2334" y="695"/>
                  <a:pt x="2332" y="718"/>
                  <a:pt x="2320" y="700"/>
                </a:cubicBezTo>
                <a:cubicBezTo>
                  <a:pt x="2311" y="732"/>
                  <a:pt x="2340" y="760"/>
                  <a:pt x="2353" y="764"/>
                </a:cubicBezTo>
                <a:cubicBezTo>
                  <a:pt x="2350" y="763"/>
                  <a:pt x="2342" y="749"/>
                  <a:pt x="2350" y="748"/>
                </a:cubicBezTo>
                <a:cubicBezTo>
                  <a:pt x="2376" y="774"/>
                  <a:pt x="2385" y="827"/>
                  <a:pt x="2414" y="859"/>
                </a:cubicBezTo>
                <a:cubicBezTo>
                  <a:pt x="2406" y="832"/>
                  <a:pt x="2398" y="804"/>
                  <a:pt x="2380" y="788"/>
                </a:cubicBezTo>
                <a:close/>
                <a:moveTo>
                  <a:pt x="2377" y="871"/>
                </a:moveTo>
                <a:cubicBezTo>
                  <a:pt x="2381" y="896"/>
                  <a:pt x="2390" y="914"/>
                  <a:pt x="2407" y="923"/>
                </a:cubicBezTo>
                <a:cubicBezTo>
                  <a:pt x="2417" y="895"/>
                  <a:pt x="2392" y="884"/>
                  <a:pt x="2384" y="867"/>
                </a:cubicBezTo>
                <a:cubicBezTo>
                  <a:pt x="2374" y="849"/>
                  <a:pt x="2378" y="825"/>
                  <a:pt x="2364" y="804"/>
                </a:cubicBezTo>
                <a:cubicBezTo>
                  <a:pt x="2362" y="817"/>
                  <a:pt x="2365" y="826"/>
                  <a:pt x="2367" y="836"/>
                </a:cubicBezTo>
                <a:cubicBezTo>
                  <a:pt x="2358" y="835"/>
                  <a:pt x="2362" y="820"/>
                  <a:pt x="2353" y="820"/>
                </a:cubicBezTo>
                <a:cubicBezTo>
                  <a:pt x="2351" y="832"/>
                  <a:pt x="2359" y="831"/>
                  <a:pt x="2357" y="844"/>
                </a:cubicBezTo>
                <a:cubicBezTo>
                  <a:pt x="2364" y="849"/>
                  <a:pt x="2369" y="833"/>
                  <a:pt x="2370" y="844"/>
                </a:cubicBezTo>
                <a:cubicBezTo>
                  <a:pt x="2362" y="863"/>
                  <a:pt x="2369" y="899"/>
                  <a:pt x="2377" y="871"/>
                </a:cubicBezTo>
                <a:close/>
                <a:moveTo>
                  <a:pt x="2370" y="887"/>
                </a:moveTo>
                <a:cubicBezTo>
                  <a:pt x="2372" y="905"/>
                  <a:pt x="2366" y="912"/>
                  <a:pt x="2360" y="919"/>
                </a:cubicBezTo>
                <a:cubicBezTo>
                  <a:pt x="2351" y="907"/>
                  <a:pt x="2361" y="895"/>
                  <a:pt x="2350" y="887"/>
                </a:cubicBezTo>
                <a:cubicBezTo>
                  <a:pt x="2350" y="892"/>
                  <a:pt x="2349" y="897"/>
                  <a:pt x="2343" y="895"/>
                </a:cubicBezTo>
                <a:cubicBezTo>
                  <a:pt x="2342" y="921"/>
                  <a:pt x="2367" y="936"/>
                  <a:pt x="2364" y="951"/>
                </a:cubicBezTo>
                <a:cubicBezTo>
                  <a:pt x="2359" y="951"/>
                  <a:pt x="2360" y="944"/>
                  <a:pt x="2357" y="943"/>
                </a:cubicBezTo>
                <a:cubicBezTo>
                  <a:pt x="2355" y="951"/>
                  <a:pt x="2347" y="950"/>
                  <a:pt x="2350" y="963"/>
                </a:cubicBezTo>
                <a:cubicBezTo>
                  <a:pt x="2366" y="952"/>
                  <a:pt x="2372" y="958"/>
                  <a:pt x="2377" y="979"/>
                </a:cubicBezTo>
                <a:cubicBezTo>
                  <a:pt x="2385" y="973"/>
                  <a:pt x="2390" y="989"/>
                  <a:pt x="2390" y="979"/>
                </a:cubicBezTo>
                <a:cubicBezTo>
                  <a:pt x="2381" y="957"/>
                  <a:pt x="2392" y="908"/>
                  <a:pt x="2370" y="887"/>
                </a:cubicBezTo>
                <a:close/>
                <a:moveTo>
                  <a:pt x="2384" y="676"/>
                </a:moveTo>
                <a:cubicBezTo>
                  <a:pt x="2385" y="692"/>
                  <a:pt x="2387" y="707"/>
                  <a:pt x="2401" y="708"/>
                </a:cubicBezTo>
                <a:cubicBezTo>
                  <a:pt x="2399" y="692"/>
                  <a:pt x="2394" y="681"/>
                  <a:pt x="2384" y="676"/>
                </a:cubicBezTo>
                <a:close/>
                <a:moveTo>
                  <a:pt x="2390" y="844"/>
                </a:moveTo>
                <a:cubicBezTo>
                  <a:pt x="2389" y="856"/>
                  <a:pt x="2395" y="860"/>
                  <a:pt x="2401" y="863"/>
                </a:cubicBezTo>
                <a:cubicBezTo>
                  <a:pt x="2400" y="853"/>
                  <a:pt x="2400" y="843"/>
                  <a:pt x="2390" y="844"/>
                </a:cubicBezTo>
                <a:close/>
                <a:moveTo>
                  <a:pt x="2377" y="473"/>
                </a:moveTo>
                <a:cubicBezTo>
                  <a:pt x="2377" y="480"/>
                  <a:pt x="2377" y="487"/>
                  <a:pt x="2377" y="493"/>
                </a:cubicBezTo>
                <a:cubicBezTo>
                  <a:pt x="2383" y="492"/>
                  <a:pt x="2384" y="498"/>
                  <a:pt x="2390" y="497"/>
                </a:cubicBezTo>
                <a:cubicBezTo>
                  <a:pt x="2389" y="485"/>
                  <a:pt x="2385" y="478"/>
                  <a:pt x="2377" y="473"/>
                </a:cubicBezTo>
                <a:close/>
                <a:moveTo>
                  <a:pt x="2364" y="1520"/>
                </a:moveTo>
                <a:cubicBezTo>
                  <a:pt x="2376" y="1519"/>
                  <a:pt x="2387" y="1516"/>
                  <a:pt x="2390" y="1504"/>
                </a:cubicBezTo>
                <a:cubicBezTo>
                  <a:pt x="2378" y="1505"/>
                  <a:pt x="2369" y="1511"/>
                  <a:pt x="2364" y="1520"/>
                </a:cubicBezTo>
                <a:close/>
                <a:moveTo>
                  <a:pt x="2377" y="569"/>
                </a:moveTo>
                <a:cubicBezTo>
                  <a:pt x="2370" y="568"/>
                  <a:pt x="2370" y="574"/>
                  <a:pt x="2367" y="577"/>
                </a:cubicBezTo>
                <a:cubicBezTo>
                  <a:pt x="2363" y="576"/>
                  <a:pt x="2359" y="570"/>
                  <a:pt x="2357" y="577"/>
                </a:cubicBezTo>
                <a:cubicBezTo>
                  <a:pt x="2366" y="582"/>
                  <a:pt x="2369" y="595"/>
                  <a:pt x="2384" y="593"/>
                </a:cubicBezTo>
                <a:cubicBezTo>
                  <a:pt x="2387" y="578"/>
                  <a:pt x="2375" y="581"/>
                  <a:pt x="2377" y="569"/>
                </a:cubicBezTo>
                <a:close/>
                <a:moveTo>
                  <a:pt x="2370" y="517"/>
                </a:moveTo>
                <a:cubicBezTo>
                  <a:pt x="2371" y="512"/>
                  <a:pt x="2376" y="513"/>
                  <a:pt x="2380" y="513"/>
                </a:cubicBezTo>
                <a:cubicBezTo>
                  <a:pt x="2382" y="499"/>
                  <a:pt x="2363" y="490"/>
                  <a:pt x="2360" y="505"/>
                </a:cubicBezTo>
                <a:cubicBezTo>
                  <a:pt x="2364" y="507"/>
                  <a:pt x="2368" y="509"/>
                  <a:pt x="2370" y="513"/>
                </a:cubicBezTo>
                <a:cubicBezTo>
                  <a:pt x="2365" y="513"/>
                  <a:pt x="2368" y="525"/>
                  <a:pt x="2370" y="517"/>
                </a:cubicBezTo>
                <a:close/>
                <a:moveTo>
                  <a:pt x="2347" y="621"/>
                </a:moveTo>
                <a:cubicBezTo>
                  <a:pt x="2362" y="621"/>
                  <a:pt x="2361" y="641"/>
                  <a:pt x="2374" y="645"/>
                </a:cubicBezTo>
                <a:cubicBezTo>
                  <a:pt x="2377" y="626"/>
                  <a:pt x="2370" y="620"/>
                  <a:pt x="2377" y="605"/>
                </a:cubicBezTo>
                <a:cubicBezTo>
                  <a:pt x="2368" y="589"/>
                  <a:pt x="2345" y="589"/>
                  <a:pt x="2343" y="565"/>
                </a:cubicBezTo>
                <a:cubicBezTo>
                  <a:pt x="2350" y="558"/>
                  <a:pt x="2358" y="553"/>
                  <a:pt x="2357" y="537"/>
                </a:cubicBezTo>
                <a:cubicBezTo>
                  <a:pt x="2349" y="535"/>
                  <a:pt x="2339" y="534"/>
                  <a:pt x="2340" y="521"/>
                </a:cubicBezTo>
                <a:cubicBezTo>
                  <a:pt x="2347" y="530"/>
                  <a:pt x="2350" y="519"/>
                  <a:pt x="2360" y="521"/>
                </a:cubicBezTo>
                <a:cubicBezTo>
                  <a:pt x="2351" y="497"/>
                  <a:pt x="2352" y="483"/>
                  <a:pt x="2337" y="465"/>
                </a:cubicBezTo>
                <a:cubicBezTo>
                  <a:pt x="2338" y="474"/>
                  <a:pt x="2344" y="487"/>
                  <a:pt x="2333" y="489"/>
                </a:cubicBezTo>
                <a:cubicBezTo>
                  <a:pt x="2321" y="477"/>
                  <a:pt x="2301" y="474"/>
                  <a:pt x="2289" y="461"/>
                </a:cubicBezTo>
                <a:cubicBezTo>
                  <a:pt x="2285" y="476"/>
                  <a:pt x="2299" y="469"/>
                  <a:pt x="2296" y="481"/>
                </a:cubicBezTo>
                <a:cubicBezTo>
                  <a:pt x="2287" y="471"/>
                  <a:pt x="2280" y="483"/>
                  <a:pt x="2273" y="485"/>
                </a:cubicBezTo>
                <a:cubicBezTo>
                  <a:pt x="2269" y="483"/>
                  <a:pt x="2265" y="481"/>
                  <a:pt x="2263" y="477"/>
                </a:cubicBezTo>
                <a:cubicBezTo>
                  <a:pt x="2268" y="477"/>
                  <a:pt x="2274" y="478"/>
                  <a:pt x="2273" y="469"/>
                </a:cubicBezTo>
                <a:cubicBezTo>
                  <a:pt x="2257" y="455"/>
                  <a:pt x="2228" y="434"/>
                  <a:pt x="2215" y="430"/>
                </a:cubicBezTo>
                <a:cubicBezTo>
                  <a:pt x="2227" y="447"/>
                  <a:pt x="2245" y="455"/>
                  <a:pt x="2256" y="473"/>
                </a:cubicBezTo>
                <a:cubicBezTo>
                  <a:pt x="2251" y="468"/>
                  <a:pt x="2243" y="465"/>
                  <a:pt x="2236" y="461"/>
                </a:cubicBezTo>
                <a:cubicBezTo>
                  <a:pt x="2237" y="482"/>
                  <a:pt x="2250" y="490"/>
                  <a:pt x="2256" y="505"/>
                </a:cubicBezTo>
                <a:cubicBezTo>
                  <a:pt x="2236" y="491"/>
                  <a:pt x="2224" y="445"/>
                  <a:pt x="2202" y="445"/>
                </a:cubicBezTo>
                <a:cubicBezTo>
                  <a:pt x="2220" y="475"/>
                  <a:pt x="2232" y="510"/>
                  <a:pt x="2252" y="537"/>
                </a:cubicBezTo>
                <a:cubicBezTo>
                  <a:pt x="2279" y="522"/>
                  <a:pt x="2306" y="582"/>
                  <a:pt x="2333" y="581"/>
                </a:cubicBezTo>
                <a:cubicBezTo>
                  <a:pt x="2320" y="577"/>
                  <a:pt x="2323" y="592"/>
                  <a:pt x="2320" y="601"/>
                </a:cubicBezTo>
                <a:cubicBezTo>
                  <a:pt x="2324" y="612"/>
                  <a:pt x="2336" y="616"/>
                  <a:pt x="2340" y="629"/>
                </a:cubicBezTo>
                <a:cubicBezTo>
                  <a:pt x="2325" y="618"/>
                  <a:pt x="2309" y="607"/>
                  <a:pt x="2296" y="593"/>
                </a:cubicBezTo>
                <a:cubicBezTo>
                  <a:pt x="2296" y="572"/>
                  <a:pt x="2288" y="560"/>
                  <a:pt x="2273" y="557"/>
                </a:cubicBezTo>
                <a:cubicBezTo>
                  <a:pt x="2273" y="569"/>
                  <a:pt x="2290" y="582"/>
                  <a:pt x="2283" y="589"/>
                </a:cubicBezTo>
                <a:cubicBezTo>
                  <a:pt x="2275" y="588"/>
                  <a:pt x="2277" y="575"/>
                  <a:pt x="2266" y="577"/>
                </a:cubicBezTo>
                <a:cubicBezTo>
                  <a:pt x="2266" y="594"/>
                  <a:pt x="2273" y="603"/>
                  <a:pt x="2276" y="617"/>
                </a:cubicBezTo>
                <a:cubicBezTo>
                  <a:pt x="2282" y="611"/>
                  <a:pt x="2281" y="596"/>
                  <a:pt x="2293" y="597"/>
                </a:cubicBezTo>
                <a:cubicBezTo>
                  <a:pt x="2294" y="614"/>
                  <a:pt x="2307" y="617"/>
                  <a:pt x="2310" y="633"/>
                </a:cubicBezTo>
                <a:cubicBezTo>
                  <a:pt x="2303" y="631"/>
                  <a:pt x="2301" y="624"/>
                  <a:pt x="2293" y="625"/>
                </a:cubicBezTo>
                <a:cubicBezTo>
                  <a:pt x="2306" y="649"/>
                  <a:pt x="2323" y="669"/>
                  <a:pt x="2333" y="696"/>
                </a:cubicBezTo>
                <a:cubicBezTo>
                  <a:pt x="2338" y="684"/>
                  <a:pt x="2332" y="682"/>
                  <a:pt x="2333" y="664"/>
                </a:cubicBezTo>
                <a:cubicBezTo>
                  <a:pt x="2338" y="664"/>
                  <a:pt x="2343" y="681"/>
                  <a:pt x="2347" y="668"/>
                </a:cubicBezTo>
                <a:cubicBezTo>
                  <a:pt x="2340" y="654"/>
                  <a:pt x="2310" y="649"/>
                  <a:pt x="2316" y="633"/>
                </a:cubicBezTo>
                <a:cubicBezTo>
                  <a:pt x="2329" y="642"/>
                  <a:pt x="2333" y="638"/>
                  <a:pt x="2347" y="648"/>
                </a:cubicBezTo>
                <a:cubicBezTo>
                  <a:pt x="2357" y="641"/>
                  <a:pt x="2339" y="624"/>
                  <a:pt x="2347" y="621"/>
                </a:cubicBezTo>
                <a:close/>
                <a:moveTo>
                  <a:pt x="2343" y="1182"/>
                </a:moveTo>
                <a:cubicBezTo>
                  <a:pt x="2359" y="1177"/>
                  <a:pt x="2366" y="1161"/>
                  <a:pt x="2370" y="1142"/>
                </a:cubicBezTo>
                <a:cubicBezTo>
                  <a:pt x="2349" y="1147"/>
                  <a:pt x="2371" y="1127"/>
                  <a:pt x="2360" y="1122"/>
                </a:cubicBezTo>
                <a:cubicBezTo>
                  <a:pt x="2359" y="1145"/>
                  <a:pt x="2348" y="1155"/>
                  <a:pt x="2333" y="1162"/>
                </a:cubicBezTo>
                <a:cubicBezTo>
                  <a:pt x="2332" y="1150"/>
                  <a:pt x="2316" y="1155"/>
                  <a:pt x="2306" y="1154"/>
                </a:cubicBezTo>
                <a:cubicBezTo>
                  <a:pt x="2312" y="1173"/>
                  <a:pt x="2301" y="1176"/>
                  <a:pt x="2306" y="1186"/>
                </a:cubicBezTo>
                <a:cubicBezTo>
                  <a:pt x="2311" y="1182"/>
                  <a:pt x="2326" y="1200"/>
                  <a:pt x="2333" y="1206"/>
                </a:cubicBezTo>
                <a:cubicBezTo>
                  <a:pt x="2347" y="1192"/>
                  <a:pt x="2334" y="1170"/>
                  <a:pt x="2353" y="1162"/>
                </a:cubicBezTo>
                <a:cubicBezTo>
                  <a:pt x="2353" y="1173"/>
                  <a:pt x="2343" y="1171"/>
                  <a:pt x="2343" y="1182"/>
                </a:cubicBezTo>
                <a:close/>
                <a:moveTo>
                  <a:pt x="2323" y="422"/>
                </a:moveTo>
                <a:cubicBezTo>
                  <a:pt x="2324" y="414"/>
                  <a:pt x="2319" y="414"/>
                  <a:pt x="2316" y="410"/>
                </a:cubicBezTo>
                <a:cubicBezTo>
                  <a:pt x="2327" y="399"/>
                  <a:pt x="2337" y="414"/>
                  <a:pt x="2347" y="418"/>
                </a:cubicBezTo>
                <a:cubicBezTo>
                  <a:pt x="2351" y="408"/>
                  <a:pt x="2339" y="398"/>
                  <a:pt x="2347" y="398"/>
                </a:cubicBezTo>
                <a:cubicBezTo>
                  <a:pt x="2350" y="403"/>
                  <a:pt x="2352" y="410"/>
                  <a:pt x="2360" y="410"/>
                </a:cubicBezTo>
                <a:cubicBezTo>
                  <a:pt x="2363" y="392"/>
                  <a:pt x="2350" y="392"/>
                  <a:pt x="2350" y="378"/>
                </a:cubicBezTo>
                <a:cubicBezTo>
                  <a:pt x="2357" y="377"/>
                  <a:pt x="2357" y="383"/>
                  <a:pt x="2360" y="386"/>
                </a:cubicBezTo>
                <a:cubicBezTo>
                  <a:pt x="2363" y="373"/>
                  <a:pt x="2355" y="373"/>
                  <a:pt x="2353" y="366"/>
                </a:cubicBezTo>
                <a:cubicBezTo>
                  <a:pt x="2333" y="379"/>
                  <a:pt x="2314" y="365"/>
                  <a:pt x="2296" y="366"/>
                </a:cubicBezTo>
                <a:cubicBezTo>
                  <a:pt x="2290" y="368"/>
                  <a:pt x="2296" y="385"/>
                  <a:pt x="2289" y="386"/>
                </a:cubicBezTo>
                <a:cubicBezTo>
                  <a:pt x="2283" y="377"/>
                  <a:pt x="2280" y="365"/>
                  <a:pt x="2266" y="366"/>
                </a:cubicBezTo>
                <a:cubicBezTo>
                  <a:pt x="2264" y="373"/>
                  <a:pt x="2270" y="399"/>
                  <a:pt x="2279" y="406"/>
                </a:cubicBezTo>
                <a:cubicBezTo>
                  <a:pt x="2281" y="386"/>
                  <a:pt x="2281" y="410"/>
                  <a:pt x="2289" y="406"/>
                </a:cubicBezTo>
                <a:cubicBezTo>
                  <a:pt x="2296" y="405"/>
                  <a:pt x="2292" y="392"/>
                  <a:pt x="2300" y="394"/>
                </a:cubicBezTo>
                <a:cubicBezTo>
                  <a:pt x="2297" y="399"/>
                  <a:pt x="2310" y="436"/>
                  <a:pt x="2316" y="430"/>
                </a:cubicBezTo>
                <a:cubicBezTo>
                  <a:pt x="2306" y="425"/>
                  <a:pt x="2318" y="411"/>
                  <a:pt x="2323" y="422"/>
                </a:cubicBezTo>
                <a:close/>
                <a:moveTo>
                  <a:pt x="2300" y="720"/>
                </a:moveTo>
                <a:cubicBezTo>
                  <a:pt x="2300" y="723"/>
                  <a:pt x="2300" y="725"/>
                  <a:pt x="2300" y="728"/>
                </a:cubicBezTo>
                <a:cubicBezTo>
                  <a:pt x="2298" y="728"/>
                  <a:pt x="2296" y="729"/>
                  <a:pt x="2296" y="732"/>
                </a:cubicBezTo>
                <a:cubicBezTo>
                  <a:pt x="2318" y="737"/>
                  <a:pt x="2314" y="772"/>
                  <a:pt x="2333" y="788"/>
                </a:cubicBezTo>
                <a:cubicBezTo>
                  <a:pt x="2332" y="764"/>
                  <a:pt x="2324" y="729"/>
                  <a:pt x="2300" y="720"/>
                </a:cubicBezTo>
                <a:close/>
                <a:moveTo>
                  <a:pt x="2286" y="1409"/>
                </a:moveTo>
                <a:cubicBezTo>
                  <a:pt x="2298" y="1410"/>
                  <a:pt x="2306" y="1406"/>
                  <a:pt x="2310" y="1397"/>
                </a:cubicBezTo>
                <a:cubicBezTo>
                  <a:pt x="2299" y="1391"/>
                  <a:pt x="2291" y="1398"/>
                  <a:pt x="2286" y="1409"/>
                </a:cubicBezTo>
                <a:close/>
                <a:moveTo>
                  <a:pt x="2269" y="645"/>
                </a:moveTo>
                <a:cubicBezTo>
                  <a:pt x="2276" y="652"/>
                  <a:pt x="2281" y="684"/>
                  <a:pt x="2296" y="668"/>
                </a:cubicBezTo>
                <a:cubicBezTo>
                  <a:pt x="2286" y="666"/>
                  <a:pt x="2267" y="636"/>
                  <a:pt x="2269" y="645"/>
                </a:cubicBezTo>
                <a:close/>
                <a:moveTo>
                  <a:pt x="2259" y="716"/>
                </a:moveTo>
                <a:cubicBezTo>
                  <a:pt x="2255" y="732"/>
                  <a:pt x="2269" y="726"/>
                  <a:pt x="2269" y="736"/>
                </a:cubicBezTo>
                <a:cubicBezTo>
                  <a:pt x="2263" y="740"/>
                  <a:pt x="2258" y="724"/>
                  <a:pt x="2256" y="736"/>
                </a:cubicBezTo>
                <a:cubicBezTo>
                  <a:pt x="2265" y="740"/>
                  <a:pt x="2272" y="746"/>
                  <a:pt x="2279" y="752"/>
                </a:cubicBezTo>
                <a:cubicBezTo>
                  <a:pt x="2280" y="755"/>
                  <a:pt x="2279" y="760"/>
                  <a:pt x="2283" y="760"/>
                </a:cubicBezTo>
                <a:cubicBezTo>
                  <a:pt x="2283" y="754"/>
                  <a:pt x="2282" y="746"/>
                  <a:pt x="2289" y="748"/>
                </a:cubicBezTo>
                <a:cubicBezTo>
                  <a:pt x="2286" y="733"/>
                  <a:pt x="2288" y="713"/>
                  <a:pt x="2273" y="712"/>
                </a:cubicBezTo>
                <a:cubicBezTo>
                  <a:pt x="2283" y="706"/>
                  <a:pt x="2284" y="715"/>
                  <a:pt x="2293" y="708"/>
                </a:cubicBezTo>
                <a:cubicBezTo>
                  <a:pt x="2295" y="694"/>
                  <a:pt x="2277" y="695"/>
                  <a:pt x="2286" y="684"/>
                </a:cubicBezTo>
                <a:cubicBezTo>
                  <a:pt x="2272" y="678"/>
                  <a:pt x="2286" y="705"/>
                  <a:pt x="2276" y="704"/>
                </a:cubicBezTo>
                <a:cubicBezTo>
                  <a:pt x="2275" y="688"/>
                  <a:pt x="2253" y="676"/>
                  <a:pt x="2246" y="680"/>
                </a:cubicBezTo>
                <a:cubicBezTo>
                  <a:pt x="2250" y="683"/>
                  <a:pt x="2244" y="691"/>
                  <a:pt x="2249" y="700"/>
                </a:cubicBezTo>
                <a:cubicBezTo>
                  <a:pt x="2244" y="711"/>
                  <a:pt x="2235" y="693"/>
                  <a:pt x="2232" y="704"/>
                </a:cubicBezTo>
                <a:cubicBezTo>
                  <a:pt x="2240" y="707"/>
                  <a:pt x="2241" y="717"/>
                  <a:pt x="2249" y="720"/>
                </a:cubicBezTo>
                <a:cubicBezTo>
                  <a:pt x="2248" y="714"/>
                  <a:pt x="2254" y="709"/>
                  <a:pt x="2256" y="716"/>
                </a:cubicBezTo>
                <a:cubicBezTo>
                  <a:pt x="2251" y="718"/>
                  <a:pt x="2255" y="721"/>
                  <a:pt x="2259" y="716"/>
                </a:cubicBezTo>
                <a:close/>
                <a:moveTo>
                  <a:pt x="2289" y="1365"/>
                </a:moveTo>
                <a:cubicBezTo>
                  <a:pt x="2287" y="1354"/>
                  <a:pt x="2294" y="1355"/>
                  <a:pt x="2293" y="1345"/>
                </a:cubicBezTo>
                <a:cubicBezTo>
                  <a:pt x="2280" y="1344"/>
                  <a:pt x="2275" y="1364"/>
                  <a:pt x="2289" y="1365"/>
                </a:cubicBezTo>
                <a:close/>
                <a:moveTo>
                  <a:pt x="2236" y="430"/>
                </a:moveTo>
                <a:cubicBezTo>
                  <a:pt x="2241" y="434"/>
                  <a:pt x="2244" y="441"/>
                  <a:pt x="2249" y="445"/>
                </a:cubicBezTo>
                <a:cubicBezTo>
                  <a:pt x="2258" y="435"/>
                  <a:pt x="2280" y="465"/>
                  <a:pt x="2289" y="453"/>
                </a:cubicBezTo>
                <a:cubicBezTo>
                  <a:pt x="2272" y="443"/>
                  <a:pt x="2246" y="426"/>
                  <a:pt x="2236" y="430"/>
                </a:cubicBezTo>
                <a:close/>
                <a:moveTo>
                  <a:pt x="2269" y="808"/>
                </a:moveTo>
                <a:cubicBezTo>
                  <a:pt x="2280" y="806"/>
                  <a:pt x="2283" y="817"/>
                  <a:pt x="2286" y="804"/>
                </a:cubicBezTo>
                <a:cubicBezTo>
                  <a:pt x="2280" y="793"/>
                  <a:pt x="2275" y="803"/>
                  <a:pt x="2269" y="796"/>
                </a:cubicBezTo>
                <a:cubicBezTo>
                  <a:pt x="2278" y="784"/>
                  <a:pt x="2261" y="776"/>
                  <a:pt x="2263" y="760"/>
                </a:cubicBezTo>
                <a:cubicBezTo>
                  <a:pt x="2236" y="761"/>
                  <a:pt x="2254" y="733"/>
                  <a:pt x="2229" y="732"/>
                </a:cubicBezTo>
                <a:cubicBezTo>
                  <a:pt x="2228" y="745"/>
                  <a:pt x="2238" y="745"/>
                  <a:pt x="2236" y="760"/>
                </a:cubicBezTo>
                <a:cubicBezTo>
                  <a:pt x="2280" y="774"/>
                  <a:pt x="2252" y="848"/>
                  <a:pt x="2286" y="875"/>
                </a:cubicBezTo>
                <a:cubicBezTo>
                  <a:pt x="2289" y="844"/>
                  <a:pt x="2276" y="823"/>
                  <a:pt x="2269" y="808"/>
                </a:cubicBezTo>
                <a:close/>
                <a:moveTo>
                  <a:pt x="2276" y="1182"/>
                </a:moveTo>
                <a:cubicBezTo>
                  <a:pt x="2276" y="1187"/>
                  <a:pt x="2277" y="1193"/>
                  <a:pt x="2273" y="1194"/>
                </a:cubicBezTo>
                <a:cubicBezTo>
                  <a:pt x="2265" y="1193"/>
                  <a:pt x="2262" y="1197"/>
                  <a:pt x="2263" y="1206"/>
                </a:cubicBezTo>
                <a:cubicBezTo>
                  <a:pt x="2280" y="1215"/>
                  <a:pt x="2275" y="1204"/>
                  <a:pt x="2289" y="1214"/>
                </a:cubicBezTo>
                <a:cubicBezTo>
                  <a:pt x="2284" y="1200"/>
                  <a:pt x="2295" y="1184"/>
                  <a:pt x="2276" y="1182"/>
                </a:cubicBezTo>
                <a:close/>
                <a:moveTo>
                  <a:pt x="2259" y="1504"/>
                </a:moveTo>
                <a:cubicBezTo>
                  <a:pt x="2271" y="1503"/>
                  <a:pt x="2274" y="1490"/>
                  <a:pt x="2283" y="1485"/>
                </a:cubicBezTo>
                <a:cubicBezTo>
                  <a:pt x="2271" y="1486"/>
                  <a:pt x="2264" y="1495"/>
                  <a:pt x="2259" y="1504"/>
                </a:cubicBezTo>
                <a:close/>
                <a:moveTo>
                  <a:pt x="2252" y="1457"/>
                </a:moveTo>
                <a:cubicBezTo>
                  <a:pt x="2257" y="1445"/>
                  <a:pt x="2264" y="1436"/>
                  <a:pt x="2269" y="1425"/>
                </a:cubicBezTo>
                <a:cubicBezTo>
                  <a:pt x="2265" y="1425"/>
                  <a:pt x="2260" y="1425"/>
                  <a:pt x="2256" y="1425"/>
                </a:cubicBezTo>
                <a:cubicBezTo>
                  <a:pt x="2252" y="1437"/>
                  <a:pt x="2250" y="1452"/>
                  <a:pt x="2242" y="1461"/>
                </a:cubicBezTo>
                <a:cubicBezTo>
                  <a:pt x="2250" y="1460"/>
                  <a:pt x="2255" y="1462"/>
                  <a:pt x="2256" y="1469"/>
                </a:cubicBezTo>
                <a:cubicBezTo>
                  <a:pt x="2247" y="1458"/>
                  <a:pt x="2240" y="1470"/>
                  <a:pt x="2236" y="1477"/>
                </a:cubicBezTo>
                <a:cubicBezTo>
                  <a:pt x="2237" y="1451"/>
                  <a:pt x="2226" y="1440"/>
                  <a:pt x="2242" y="1429"/>
                </a:cubicBezTo>
                <a:cubicBezTo>
                  <a:pt x="2241" y="1410"/>
                  <a:pt x="2236" y="1404"/>
                  <a:pt x="2236" y="1393"/>
                </a:cubicBezTo>
                <a:cubicBezTo>
                  <a:pt x="2230" y="1401"/>
                  <a:pt x="2228" y="1413"/>
                  <a:pt x="2219" y="1417"/>
                </a:cubicBezTo>
                <a:cubicBezTo>
                  <a:pt x="2217" y="1404"/>
                  <a:pt x="2226" y="1401"/>
                  <a:pt x="2219" y="1393"/>
                </a:cubicBezTo>
                <a:cubicBezTo>
                  <a:pt x="2207" y="1392"/>
                  <a:pt x="2208" y="1407"/>
                  <a:pt x="2202" y="1413"/>
                </a:cubicBezTo>
                <a:cubicBezTo>
                  <a:pt x="2206" y="1415"/>
                  <a:pt x="2210" y="1417"/>
                  <a:pt x="2212" y="1421"/>
                </a:cubicBezTo>
                <a:cubicBezTo>
                  <a:pt x="2205" y="1427"/>
                  <a:pt x="2195" y="1441"/>
                  <a:pt x="2209" y="1449"/>
                </a:cubicBezTo>
                <a:cubicBezTo>
                  <a:pt x="2202" y="1450"/>
                  <a:pt x="2201" y="1444"/>
                  <a:pt x="2195" y="1445"/>
                </a:cubicBezTo>
                <a:cubicBezTo>
                  <a:pt x="2194" y="1465"/>
                  <a:pt x="2186" y="1474"/>
                  <a:pt x="2182" y="1481"/>
                </a:cubicBezTo>
                <a:cubicBezTo>
                  <a:pt x="2195" y="1479"/>
                  <a:pt x="2205" y="1473"/>
                  <a:pt x="2212" y="1465"/>
                </a:cubicBezTo>
                <a:cubicBezTo>
                  <a:pt x="2209" y="1486"/>
                  <a:pt x="2234" y="1473"/>
                  <a:pt x="2239" y="1485"/>
                </a:cubicBezTo>
                <a:cubicBezTo>
                  <a:pt x="2229" y="1481"/>
                  <a:pt x="2233" y="1493"/>
                  <a:pt x="2232" y="1500"/>
                </a:cubicBezTo>
                <a:cubicBezTo>
                  <a:pt x="2251" y="1497"/>
                  <a:pt x="2256" y="1478"/>
                  <a:pt x="2269" y="1469"/>
                </a:cubicBezTo>
                <a:cubicBezTo>
                  <a:pt x="2265" y="1463"/>
                  <a:pt x="2253" y="1467"/>
                  <a:pt x="2252" y="1457"/>
                </a:cubicBezTo>
                <a:close/>
                <a:moveTo>
                  <a:pt x="2246" y="1393"/>
                </a:moveTo>
                <a:cubicBezTo>
                  <a:pt x="2248" y="1384"/>
                  <a:pt x="2253" y="1377"/>
                  <a:pt x="2252" y="1365"/>
                </a:cubicBezTo>
                <a:cubicBezTo>
                  <a:pt x="2244" y="1364"/>
                  <a:pt x="2240" y="1390"/>
                  <a:pt x="2246" y="1393"/>
                </a:cubicBezTo>
                <a:close/>
                <a:moveTo>
                  <a:pt x="2246" y="597"/>
                </a:moveTo>
                <a:cubicBezTo>
                  <a:pt x="2234" y="593"/>
                  <a:pt x="2241" y="609"/>
                  <a:pt x="2239" y="617"/>
                </a:cubicBezTo>
                <a:cubicBezTo>
                  <a:pt x="2251" y="615"/>
                  <a:pt x="2248" y="606"/>
                  <a:pt x="2246" y="597"/>
                </a:cubicBezTo>
                <a:close/>
                <a:moveTo>
                  <a:pt x="2239" y="537"/>
                </a:moveTo>
                <a:cubicBezTo>
                  <a:pt x="2232" y="510"/>
                  <a:pt x="2200" y="512"/>
                  <a:pt x="2199" y="477"/>
                </a:cubicBezTo>
                <a:cubicBezTo>
                  <a:pt x="2179" y="472"/>
                  <a:pt x="2166" y="457"/>
                  <a:pt x="2148" y="449"/>
                </a:cubicBezTo>
                <a:cubicBezTo>
                  <a:pt x="2141" y="479"/>
                  <a:pt x="2166" y="482"/>
                  <a:pt x="2178" y="497"/>
                </a:cubicBezTo>
                <a:cubicBezTo>
                  <a:pt x="2185" y="496"/>
                  <a:pt x="2177" y="491"/>
                  <a:pt x="2182" y="489"/>
                </a:cubicBezTo>
                <a:cubicBezTo>
                  <a:pt x="2186" y="493"/>
                  <a:pt x="2191" y="494"/>
                  <a:pt x="2199" y="493"/>
                </a:cubicBezTo>
                <a:cubicBezTo>
                  <a:pt x="2197" y="516"/>
                  <a:pt x="2218" y="510"/>
                  <a:pt x="2222" y="525"/>
                </a:cubicBezTo>
                <a:cubicBezTo>
                  <a:pt x="2212" y="530"/>
                  <a:pt x="2214" y="519"/>
                  <a:pt x="2209" y="517"/>
                </a:cubicBezTo>
                <a:cubicBezTo>
                  <a:pt x="2215" y="528"/>
                  <a:pt x="2222" y="560"/>
                  <a:pt x="2236" y="549"/>
                </a:cubicBezTo>
                <a:cubicBezTo>
                  <a:pt x="2232" y="546"/>
                  <a:pt x="2223" y="530"/>
                  <a:pt x="2229" y="529"/>
                </a:cubicBezTo>
                <a:cubicBezTo>
                  <a:pt x="2230" y="534"/>
                  <a:pt x="2233" y="537"/>
                  <a:pt x="2239" y="537"/>
                </a:cubicBezTo>
                <a:close/>
                <a:moveTo>
                  <a:pt x="2202" y="577"/>
                </a:moveTo>
                <a:cubicBezTo>
                  <a:pt x="2212" y="585"/>
                  <a:pt x="2211" y="606"/>
                  <a:pt x="2232" y="601"/>
                </a:cubicBezTo>
                <a:cubicBezTo>
                  <a:pt x="2233" y="591"/>
                  <a:pt x="2227" y="588"/>
                  <a:pt x="2226" y="581"/>
                </a:cubicBezTo>
                <a:cubicBezTo>
                  <a:pt x="2213" y="588"/>
                  <a:pt x="2205" y="569"/>
                  <a:pt x="2202" y="577"/>
                </a:cubicBezTo>
                <a:close/>
                <a:moveTo>
                  <a:pt x="2178" y="1811"/>
                </a:moveTo>
                <a:cubicBezTo>
                  <a:pt x="2189" y="1806"/>
                  <a:pt x="2201" y="1801"/>
                  <a:pt x="2205" y="1787"/>
                </a:cubicBezTo>
                <a:cubicBezTo>
                  <a:pt x="2190" y="1787"/>
                  <a:pt x="2189" y="1805"/>
                  <a:pt x="2178" y="1811"/>
                </a:cubicBezTo>
                <a:close/>
                <a:moveTo>
                  <a:pt x="2175" y="577"/>
                </a:moveTo>
                <a:cubicBezTo>
                  <a:pt x="2182" y="598"/>
                  <a:pt x="2179" y="620"/>
                  <a:pt x="2202" y="629"/>
                </a:cubicBezTo>
                <a:cubicBezTo>
                  <a:pt x="2201" y="602"/>
                  <a:pt x="2189" y="588"/>
                  <a:pt x="2175" y="577"/>
                </a:cubicBezTo>
                <a:close/>
                <a:moveTo>
                  <a:pt x="2178" y="1425"/>
                </a:moveTo>
                <a:cubicBezTo>
                  <a:pt x="2175" y="1421"/>
                  <a:pt x="2159" y="1413"/>
                  <a:pt x="2158" y="1421"/>
                </a:cubicBezTo>
                <a:cubicBezTo>
                  <a:pt x="2163" y="1429"/>
                  <a:pt x="2122" y="1482"/>
                  <a:pt x="2138" y="1445"/>
                </a:cubicBezTo>
                <a:cubicBezTo>
                  <a:pt x="2128" y="1447"/>
                  <a:pt x="2119" y="1451"/>
                  <a:pt x="2118" y="1465"/>
                </a:cubicBezTo>
                <a:cubicBezTo>
                  <a:pt x="2142" y="1466"/>
                  <a:pt x="2110" y="1481"/>
                  <a:pt x="2121" y="1489"/>
                </a:cubicBezTo>
                <a:cubicBezTo>
                  <a:pt x="2152" y="1467"/>
                  <a:pt x="2169" y="1444"/>
                  <a:pt x="2199" y="1429"/>
                </a:cubicBezTo>
                <a:cubicBezTo>
                  <a:pt x="2197" y="1421"/>
                  <a:pt x="2203" y="1403"/>
                  <a:pt x="2195" y="1401"/>
                </a:cubicBezTo>
                <a:cubicBezTo>
                  <a:pt x="2191" y="1418"/>
                  <a:pt x="2188" y="1413"/>
                  <a:pt x="2178" y="1425"/>
                </a:cubicBezTo>
                <a:close/>
                <a:moveTo>
                  <a:pt x="2162" y="1493"/>
                </a:moveTo>
                <a:cubicBezTo>
                  <a:pt x="2171" y="1492"/>
                  <a:pt x="2176" y="1486"/>
                  <a:pt x="2175" y="1473"/>
                </a:cubicBezTo>
                <a:cubicBezTo>
                  <a:pt x="2166" y="1474"/>
                  <a:pt x="2164" y="1483"/>
                  <a:pt x="2162" y="1493"/>
                </a:cubicBezTo>
                <a:close/>
                <a:moveTo>
                  <a:pt x="2128" y="541"/>
                </a:moveTo>
                <a:cubicBezTo>
                  <a:pt x="2120" y="544"/>
                  <a:pt x="2114" y="548"/>
                  <a:pt x="2115" y="561"/>
                </a:cubicBezTo>
                <a:cubicBezTo>
                  <a:pt x="2127" y="570"/>
                  <a:pt x="2146" y="593"/>
                  <a:pt x="2162" y="585"/>
                </a:cubicBezTo>
                <a:cubicBezTo>
                  <a:pt x="2152" y="569"/>
                  <a:pt x="2115" y="571"/>
                  <a:pt x="2128" y="541"/>
                </a:cubicBezTo>
                <a:close/>
                <a:moveTo>
                  <a:pt x="2108" y="1883"/>
                </a:moveTo>
                <a:cubicBezTo>
                  <a:pt x="2112" y="1893"/>
                  <a:pt x="2106" y="1895"/>
                  <a:pt x="2111" y="1899"/>
                </a:cubicBezTo>
                <a:cubicBezTo>
                  <a:pt x="2128" y="1883"/>
                  <a:pt x="2128" y="1869"/>
                  <a:pt x="2141" y="1855"/>
                </a:cubicBezTo>
                <a:cubicBezTo>
                  <a:pt x="2127" y="1860"/>
                  <a:pt x="2120" y="1875"/>
                  <a:pt x="2108" y="1883"/>
                </a:cubicBezTo>
                <a:close/>
                <a:moveTo>
                  <a:pt x="2104" y="477"/>
                </a:moveTo>
                <a:cubicBezTo>
                  <a:pt x="2100" y="441"/>
                  <a:pt x="2085" y="415"/>
                  <a:pt x="2057" y="406"/>
                </a:cubicBezTo>
                <a:cubicBezTo>
                  <a:pt x="2064" y="419"/>
                  <a:pt x="2045" y="422"/>
                  <a:pt x="2044" y="414"/>
                </a:cubicBezTo>
                <a:cubicBezTo>
                  <a:pt x="2046" y="414"/>
                  <a:pt x="2048" y="410"/>
                  <a:pt x="2044" y="410"/>
                </a:cubicBezTo>
                <a:cubicBezTo>
                  <a:pt x="2028" y="458"/>
                  <a:pt x="2089" y="457"/>
                  <a:pt x="2104" y="477"/>
                </a:cubicBezTo>
                <a:close/>
                <a:moveTo>
                  <a:pt x="2118" y="461"/>
                </a:moveTo>
                <a:cubicBezTo>
                  <a:pt x="2122" y="437"/>
                  <a:pt x="2110" y="410"/>
                  <a:pt x="2088" y="406"/>
                </a:cubicBezTo>
                <a:cubicBezTo>
                  <a:pt x="2101" y="420"/>
                  <a:pt x="2095" y="458"/>
                  <a:pt x="2118" y="461"/>
                </a:cubicBezTo>
                <a:close/>
                <a:moveTo>
                  <a:pt x="2067" y="310"/>
                </a:moveTo>
                <a:cubicBezTo>
                  <a:pt x="2077" y="326"/>
                  <a:pt x="2097" y="324"/>
                  <a:pt x="2111" y="334"/>
                </a:cubicBezTo>
                <a:cubicBezTo>
                  <a:pt x="2109" y="322"/>
                  <a:pt x="2123" y="329"/>
                  <a:pt x="2118" y="314"/>
                </a:cubicBezTo>
                <a:cubicBezTo>
                  <a:pt x="2101" y="314"/>
                  <a:pt x="2090" y="307"/>
                  <a:pt x="2081" y="298"/>
                </a:cubicBezTo>
                <a:cubicBezTo>
                  <a:pt x="2086" y="298"/>
                  <a:pt x="2083" y="287"/>
                  <a:pt x="2081" y="294"/>
                </a:cubicBezTo>
                <a:cubicBezTo>
                  <a:pt x="2078" y="301"/>
                  <a:pt x="2068" y="301"/>
                  <a:pt x="2067" y="310"/>
                </a:cubicBezTo>
                <a:close/>
                <a:moveTo>
                  <a:pt x="2091" y="525"/>
                </a:moveTo>
                <a:cubicBezTo>
                  <a:pt x="2101" y="521"/>
                  <a:pt x="2097" y="534"/>
                  <a:pt x="2098" y="541"/>
                </a:cubicBezTo>
                <a:cubicBezTo>
                  <a:pt x="2106" y="541"/>
                  <a:pt x="2111" y="535"/>
                  <a:pt x="2111" y="525"/>
                </a:cubicBezTo>
                <a:cubicBezTo>
                  <a:pt x="2109" y="522"/>
                  <a:pt x="2092" y="516"/>
                  <a:pt x="2091" y="525"/>
                </a:cubicBezTo>
                <a:close/>
                <a:moveTo>
                  <a:pt x="2081" y="1927"/>
                </a:moveTo>
                <a:cubicBezTo>
                  <a:pt x="2083" y="1927"/>
                  <a:pt x="2085" y="1927"/>
                  <a:pt x="2088" y="1927"/>
                </a:cubicBezTo>
                <a:cubicBezTo>
                  <a:pt x="2088" y="1929"/>
                  <a:pt x="2088" y="1931"/>
                  <a:pt x="2091" y="1930"/>
                </a:cubicBezTo>
                <a:cubicBezTo>
                  <a:pt x="2089" y="1914"/>
                  <a:pt x="2105" y="1921"/>
                  <a:pt x="2104" y="1907"/>
                </a:cubicBezTo>
                <a:cubicBezTo>
                  <a:pt x="2096" y="1913"/>
                  <a:pt x="2082" y="1911"/>
                  <a:pt x="2081" y="1927"/>
                </a:cubicBezTo>
                <a:close/>
                <a:moveTo>
                  <a:pt x="2057" y="1759"/>
                </a:moveTo>
                <a:cubicBezTo>
                  <a:pt x="2059" y="1749"/>
                  <a:pt x="2079" y="1740"/>
                  <a:pt x="2071" y="1731"/>
                </a:cubicBezTo>
                <a:cubicBezTo>
                  <a:pt x="2066" y="1738"/>
                  <a:pt x="2045" y="1745"/>
                  <a:pt x="2057" y="1759"/>
                </a:cubicBezTo>
                <a:close/>
                <a:moveTo>
                  <a:pt x="2067" y="513"/>
                </a:moveTo>
                <a:cubicBezTo>
                  <a:pt x="2061" y="512"/>
                  <a:pt x="2061" y="518"/>
                  <a:pt x="2057" y="521"/>
                </a:cubicBezTo>
                <a:cubicBezTo>
                  <a:pt x="2052" y="511"/>
                  <a:pt x="2038" y="510"/>
                  <a:pt x="2047" y="493"/>
                </a:cubicBezTo>
                <a:cubicBezTo>
                  <a:pt x="2038" y="489"/>
                  <a:pt x="2033" y="489"/>
                  <a:pt x="2024" y="493"/>
                </a:cubicBezTo>
                <a:cubicBezTo>
                  <a:pt x="2024" y="488"/>
                  <a:pt x="2029" y="485"/>
                  <a:pt x="2020" y="485"/>
                </a:cubicBezTo>
                <a:cubicBezTo>
                  <a:pt x="2019" y="515"/>
                  <a:pt x="2036" y="523"/>
                  <a:pt x="2040" y="545"/>
                </a:cubicBezTo>
                <a:cubicBezTo>
                  <a:pt x="2052" y="540"/>
                  <a:pt x="2053" y="536"/>
                  <a:pt x="2067" y="541"/>
                </a:cubicBezTo>
                <a:cubicBezTo>
                  <a:pt x="2055" y="523"/>
                  <a:pt x="2073" y="527"/>
                  <a:pt x="2067" y="513"/>
                </a:cubicBezTo>
                <a:close/>
                <a:moveTo>
                  <a:pt x="2027" y="441"/>
                </a:moveTo>
                <a:cubicBezTo>
                  <a:pt x="2035" y="427"/>
                  <a:pt x="2026" y="411"/>
                  <a:pt x="2010" y="406"/>
                </a:cubicBezTo>
                <a:cubicBezTo>
                  <a:pt x="2011" y="425"/>
                  <a:pt x="2022" y="407"/>
                  <a:pt x="2024" y="426"/>
                </a:cubicBezTo>
                <a:cubicBezTo>
                  <a:pt x="2003" y="443"/>
                  <a:pt x="2020" y="475"/>
                  <a:pt x="2040" y="477"/>
                </a:cubicBezTo>
                <a:cubicBezTo>
                  <a:pt x="2045" y="468"/>
                  <a:pt x="2032" y="462"/>
                  <a:pt x="2040" y="461"/>
                </a:cubicBezTo>
                <a:cubicBezTo>
                  <a:pt x="2050" y="470"/>
                  <a:pt x="2055" y="484"/>
                  <a:pt x="2067" y="489"/>
                </a:cubicBezTo>
                <a:cubicBezTo>
                  <a:pt x="2056" y="472"/>
                  <a:pt x="2040" y="444"/>
                  <a:pt x="2027" y="441"/>
                </a:cubicBezTo>
                <a:close/>
                <a:moveTo>
                  <a:pt x="2040" y="306"/>
                </a:moveTo>
                <a:cubicBezTo>
                  <a:pt x="2038" y="322"/>
                  <a:pt x="2057" y="331"/>
                  <a:pt x="2061" y="326"/>
                </a:cubicBezTo>
                <a:cubicBezTo>
                  <a:pt x="2050" y="324"/>
                  <a:pt x="2058" y="300"/>
                  <a:pt x="2040" y="306"/>
                </a:cubicBezTo>
                <a:close/>
                <a:moveTo>
                  <a:pt x="2040" y="334"/>
                </a:moveTo>
                <a:cubicBezTo>
                  <a:pt x="2039" y="346"/>
                  <a:pt x="2043" y="352"/>
                  <a:pt x="2054" y="350"/>
                </a:cubicBezTo>
                <a:cubicBezTo>
                  <a:pt x="2056" y="337"/>
                  <a:pt x="2045" y="339"/>
                  <a:pt x="2040" y="334"/>
                </a:cubicBezTo>
                <a:close/>
                <a:moveTo>
                  <a:pt x="2024" y="266"/>
                </a:moveTo>
                <a:cubicBezTo>
                  <a:pt x="2021" y="265"/>
                  <a:pt x="2020" y="263"/>
                  <a:pt x="2020" y="258"/>
                </a:cubicBezTo>
                <a:cubicBezTo>
                  <a:pt x="1999" y="254"/>
                  <a:pt x="1995" y="257"/>
                  <a:pt x="1980" y="266"/>
                </a:cubicBezTo>
                <a:cubicBezTo>
                  <a:pt x="1989" y="294"/>
                  <a:pt x="2017" y="268"/>
                  <a:pt x="2030" y="298"/>
                </a:cubicBezTo>
                <a:cubicBezTo>
                  <a:pt x="2030" y="283"/>
                  <a:pt x="2009" y="275"/>
                  <a:pt x="2024" y="266"/>
                </a:cubicBezTo>
                <a:close/>
                <a:moveTo>
                  <a:pt x="1970" y="1879"/>
                </a:moveTo>
                <a:cubicBezTo>
                  <a:pt x="1980" y="1860"/>
                  <a:pt x="2020" y="1855"/>
                  <a:pt x="2017" y="1835"/>
                </a:cubicBezTo>
                <a:cubicBezTo>
                  <a:pt x="2007" y="1838"/>
                  <a:pt x="1960" y="1849"/>
                  <a:pt x="1970" y="1879"/>
                </a:cubicBezTo>
                <a:close/>
                <a:moveTo>
                  <a:pt x="2010" y="1807"/>
                </a:moveTo>
                <a:cubicBezTo>
                  <a:pt x="2000" y="1809"/>
                  <a:pt x="1994" y="1814"/>
                  <a:pt x="1990" y="1823"/>
                </a:cubicBezTo>
                <a:cubicBezTo>
                  <a:pt x="2001" y="1823"/>
                  <a:pt x="2008" y="1818"/>
                  <a:pt x="2010" y="1807"/>
                </a:cubicBezTo>
                <a:close/>
                <a:moveTo>
                  <a:pt x="1956" y="310"/>
                </a:moveTo>
                <a:cubicBezTo>
                  <a:pt x="1965" y="305"/>
                  <a:pt x="1974" y="334"/>
                  <a:pt x="1997" y="326"/>
                </a:cubicBezTo>
                <a:cubicBezTo>
                  <a:pt x="1987" y="307"/>
                  <a:pt x="1973" y="293"/>
                  <a:pt x="1960" y="278"/>
                </a:cubicBezTo>
                <a:cubicBezTo>
                  <a:pt x="1957" y="292"/>
                  <a:pt x="1951" y="279"/>
                  <a:pt x="1940" y="282"/>
                </a:cubicBezTo>
                <a:cubicBezTo>
                  <a:pt x="1937" y="300"/>
                  <a:pt x="1957" y="291"/>
                  <a:pt x="1960" y="302"/>
                </a:cubicBezTo>
                <a:cubicBezTo>
                  <a:pt x="1956" y="303"/>
                  <a:pt x="1952" y="309"/>
                  <a:pt x="1956" y="310"/>
                </a:cubicBezTo>
                <a:close/>
                <a:moveTo>
                  <a:pt x="1970" y="2002"/>
                </a:moveTo>
                <a:cubicBezTo>
                  <a:pt x="1972" y="2003"/>
                  <a:pt x="1974" y="2006"/>
                  <a:pt x="1973" y="2010"/>
                </a:cubicBezTo>
                <a:cubicBezTo>
                  <a:pt x="1978" y="2001"/>
                  <a:pt x="1995" y="2007"/>
                  <a:pt x="1997" y="1994"/>
                </a:cubicBezTo>
                <a:cubicBezTo>
                  <a:pt x="1987" y="1999"/>
                  <a:pt x="1974" y="2000"/>
                  <a:pt x="1970" y="2002"/>
                </a:cubicBezTo>
                <a:close/>
                <a:moveTo>
                  <a:pt x="1980" y="1891"/>
                </a:moveTo>
                <a:cubicBezTo>
                  <a:pt x="1960" y="1897"/>
                  <a:pt x="1976" y="1892"/>
                  <a:pt x="1970" y="1883"/>
                </a:cubicBezTo>
                <a:cubicBezTo>
                  <a:pt x="1969" y="1887"/>
                  <a:pt x="1965" y="1887"/>
                  <a:pt x="1960" y="1887"/>
                </a:cubicBezTo>
                <a:cubicBezTo>
                  <a:pt x="1957" y="1915"/>
                  <a:pt x="1918" y="1901"/>
                  <a:pt x="1913" y="1927"/>
                </a:cubicBezTo>
                <a:cubicBezTo>
                  <a:pt x="1932" y="1911"/>
                  <a:pt x="1972" y="1919"/>
                  <a:pt x="1980" y="1891"/>
                </a:cubicBezTo>
                <a:close/>
                <a:moveTo>
                  <a:pt x="1990" y="1895"/>
                </a:moveTo>
                <a:cubicBezTo>
                  <a:pt x="1977" y="1902"/>
                  <a:pt x="1967" y="1912"/>
                  <a:pt x="1956" y="1923"/>
                </a:cubicBezTo>
                <a:cubicBezTo>
                  <a:pt x="1972" y="1918"/>
                  <a:pt x="1982" y="1908"/>
                  <a:pt x="1990" y="1895"/>
                </a:cubicBezTo>
                <a:close/>
                <a:moveTo>
                  <a:pt x="1919" y="2102"/>
                </a:moveTo>
                <a:cubicBezTo>
                  <a:pt x="1925" y="2126"/>
                  <a:pt x="1962" y="2117"/>
                  <a:pt x="1963" y="2094"/>
                </a:cubicBezTo>
                <a:cubicBezTo>
                  <a:pt x="1949" y="2097"/>
                  <a:pt x="1934" y="2099"/>
                  <a:pt x="1919" y="2102"/>
                </a:cubicBezTo>
                <a:close/>
                <a:moveTo>
                  <a:pt x="1903" y="1978"/>
                </a:moveTo>
                <a:cubicBezTo>
                  <a:pt x="1902" y="1993"/>
                  <a:pt x="1919" y="1992"/>
                  <a:pt x="1923" y="1982"/>
                </a:cubicBezTo>
                <a:cubicBezTo>
                  <a:pt x="1919" y="1978"/>
                  <a:pt x="1911" y="1978"/>
                  <a:pt x="1903" y="1978"/>
                </a:cubicBezTo>
                <a:close/>
                <a:moveTo>
                  <a:pt x="1899" y="2114"/>
                </a:moveTo>
                <a:cubicBezTo>
                  <a:pt x="1883" y="2113"/>
                  <a:pt x="1865" y="2131"/>
                  <a:pt x="1852" y="2122"/>
                </a:cubicBezTo>
                <a:cubicBezTo>
                  <a:pt x="1858" y="2123"/>
                  <a:pt x="1861" y="2116"/>
                  <a:pt x="1855" y="2114"/>
                </a:cubicBezTo>
                <a:cubicBezTo>
                  <a:pt x="1834" y="2133"/>
                  <a:pt x="1804" y="2117"/>
                  <a:pt x="1788" y="2141"/>
                </a:cubicBezTo>
                <a:cubicBezTo>
                  <a:pt x="1822" y="2125"/>
                  <a:pt x="1864" y="2145"/>
                  <a:pt x="1899" y="2114"/>
                </a:cubicBezTo>
                <a:close/>
                <a:moveTo>
                  <a:pt x="1818" y="2169"/>
                </a:moveTo>
                <a:cubicBezTo>
                  <a:pt x="1824" y="2182"/>
                  <a:pt x="1827" y="2178"/>
                  <a:pt x="1828" y="2189"/>
                </a:cubicBezTo>
                <a:cubicBezTo>
                  <a:pt x="1864" y="2183"/>
                  <a:pt x="1888" y="2165"/>
                  <a:pt x="1906" y="2138"/>
                </a:cubicBezTo>
                <a:cubicBezTo>
                  <a:pt x="1901" y="2138"/>
                  <a:pt x="1898" y="2136"/>
                  <a:pt x="1896" y="2134"/>
                </a:cubicBezTo>
                <a:cubicBezTo>
                  <a:pt x="1891" y="2136"/>
                  <a:pt x="1895" y="2149"/>
                  <a:pt x="1889" y="2149"/>
                </a:cubicBezTo>
                <a:cubicBezTo>
                  <a:pt x="1871" y="2144"/>
                  <a:pt x="1852" y="2143"/>
                  <a:pt x="1842" y="2138"/>
                </a:cubicBezTo>
                <a:cubicBezTo>
                  <a:pt x="1840" y="2161"/>
                  <a:pt x="1874" y="2150"/>
                  <a:pt x="1876" y="2157"/>
                </a:cubicBezTo>
                <a:cubicBezTo>
                  <a:pt x="1857" y="2171"/>
                  <a:pt x="1839" y="2170"/>
                  <a:pt x="1818" y="2169"/>
                </a:cubicBezTo>
                <a:close/>
                <a:moveTo>
                  <a:pt x="1704" y="215"/>
                </a:moveTo>
                <a:cubicBezTo>
                  <a:pt x="1704" y="209"/>
                  <a:pt x="1708" y="209"/>
                  <a:pt x="1707" y="203"/>
                </a:cubicBezTo>
                <a:cubicBezTo>
                  <a:pt x="1690" y="199"/>
                  <a:pt x="1678" y="188"/>
                  <a:pt x="1680" y="171"/>
                </a:cubicBezTo>
                <a:cubicBezTo>
                  <a:pt x="1668" y="171"/>
                  <a:pt x="1654" y="168"/>
                  <a:pt x="1650" y="179"/>
                </a:cubicBezTo>
                <a:cubicBezTo>
                  <a:pt x="1660" y="187"/>
                  <a:pt x="1680" y="183"/>
                  <a:pt x="1680" y="203"/>
                </a:cubicBezTo>
                <a:cubicBezTo>
                  <a:pt x="1676" y="203"/>
                  <a:pt x="1671" y="202"/>
                  <a:pt x="1670" y="207"/>
                </a:cubicBezTo>
                <a:cubicBezTo>
                  <a:pt x="1674" y="214"/>
                  <a:pt x="1672" y="228"/>
                  <a:pt x="1684" y="234"/>
                </a:cubicBezTo>
                <a:cubicBezTo>
                  <a:pt x="1684" y="230"/>
                  <a:pt x="1683" y="223"/>
                  <a:pt x="1687" y="222"/>
                </a:cubicBezTo>
                <a:cubicBezTo>
                  <a:pt x="1691" y="232"/>
                  <a:pt x="1698" y="239"/>
                  <a:pt x="1711" y="238"/>
                </a:cubicBezTo>
                <a:cubicBezTo>
                  <a:pt x="1711" y="223"/>
                  <a:pt x="1694" y="229"/>
                  <a:pt x="1691" y="218"/>
                </a:cubicBezTo>
                <a:cubicBezTo>
                  <a:pt x="1704" y="217"/>
                  <a:pt x="1687" y="208"/>
                  <a:pt x="1704" y="215"/>
                </a:cubicBezTo>
                <a:close/>
                <a:moveTo>
                  <a:pt x="1593" y="2157"/>
                </a:moveTo>
                <a:cubicBezTo>
                  <a:pt x="1618" y="2157"/>
                  <a:pt x="1659" y="2158"/>
                  <a:pt x="1674" y="2134"/>
                </a:cubicBezTo>
                <a:cubicBezTo>
                  <a:pt x="1654" y="2123"/>
                  <a:pt x="1612" y="2127"/>
                  <a:pt x="1593" y="2157"/>
                </a:cubicBezTo>
                <a:close/>
                <a:moveTo>
                  <a:pt x="1415" y="59"/>
                </a:moveTo>
                <a:cubicBezTo>
                  <a:pt x="1410" y="59"/>
                  <a:pt x="1407" y="61"/>
                  <a:pt x="1405" y="63"/>
                </a:cubicBezTo>
                <a:cubicBezTo>
                  <a:pt x="1405" y="66"/>
                  <a:pt x="1405" y="69"/>
                  <a:pt x="1405" y="71"/>
                </a:cubicBezTo>
                <a:cubicBezTo>
                  <a:pt x="1414" y="72"/>
                  <a:pt x="1419" y="78"/>
                  <a:pt x="1428" y="79"/>
                </a:cubicBezTo>
                <a:cubicBezTo>
                  <a:pt x="1430" y="64"/>
                  <a:pt x="1402" y="75"/>
                  <a:pt x="1415" y="59"/>
                </a:cubicBezTo>
                <a:close/>
                <a:moveTo>
                  <a:pt x="1341" y="2145"/>
                </a:moveTo>
                <a:cubicBezTo>
                  <a:pt x="1346" y="2150"/>
                  <a:pt x="1370" y="2153"/>
                  <a:pt x="1374" y="2145"/>
                </a:cubicBezTo>
                <a:cubicBezTo>
                  <a:pt x="1365" y="2146"/>
                  <a:pt x="1348" y="2134"/>
                  <a:pt x="1341" y="2145"/>
                </a:cubicBezTo>
                <a:close/>
                <a:moveTo>
                  <a:pt x="1287" y="2149"/>
                </a:moveTo>
                <a:cubicBezTo>
                  <a:pt x="1300" y="2152"/>
                  <a:pt x="1324" y="2166"/>
                  <a:pt x="1334" y="2149"/>
                </a:cubicBezTo>
                <a:cubicBezTo>
                  <a:pt x="1315" y="2155"/>
                  <a:pt x="1298" y="2139"/>
                  <a:pt x="1287" y="2149"/>
                </a:cubicBezTo>
                <a:close/>
                <a:moveTo>
                  <a:pt x="1196" y="2118"/>
                </a:moveTo>
                <a:cubicBezTo>
                  <a:pt x="1220" y="2127"/>
                  <a:pt x="1253" y="2144"/>
                  <a:pt x="1280" y="2138"/>
                </a:cubicBezTo>
                <a:cubicBezTo>
                  <a:pt x="1280" y="2132"/>
                  <a:pt x="1284" y="2132"/>
                  <a:pt x="1283" y="2126"/>
                </a:cubicBezTo>
                <a:cubicBezTo>
                  <a:pt x="1249" y="2131"/>
                  <a:pt x="1223" y="2107"/>
                  <a:pt x="1196" y="2118"/>
                </a:cubicBezTo>
                <a:close/>
                <a:moveTo>
                  <a:pt x="1253" y="2161"/>
                </a:moveTo>
                <a:cubicBezTo>
                  <a:pt x="1259" y="2161"/>
                  <a:pt x="1278" y="2174"/>
                  <a:pt x="1277" y="2157"/>
                </a:cubicBezTo>
                <a:cubicBezTo>
                  <a:pt x="1270" y="2160"/>
                  <a:pt x="1255" y="2153"/>
                  <a:pt x="1253" y="2161"/>
                </a:cubicBezTo>
                <a:close/>
                <a:moveTo>
                  <a:pt x="1172" y="163"/>
                </a:moveTo>
                <a:cubicBezTo>
                  <a:pt x="1184" y="155"/>
                  <a:pt x="1183" y="181"/>
                  <a:pt x="1189" y="167"/>
                </a:cubicBezTo>
                <a:cubicBezTo>
                  <a:pt x="1187" y="167"/>
                  <a:pt x="1185" y="166"/>
                  <a:pt x="1186" y="163"/>
                </a:cubicBezTo>
                <a:cubicBezTo>
                  <a:pt x="1188" y="162"/>
                  <a:pt x="1192" y="163"/>
                  <a:pt x="1193" y="159"/>
                </a:cubicBezTo>
                <a:cubicBezTo>
                  <a:pt x="1187" y="152"/>
                  <a:pt x="1175" y="155"/>
                  <a:pt x="1172" y="163"/>
                </a:cubicBezTo>
                <a:close/>
                <a:moveTo>
                  <a:pt x="1166" y="107"/>
                </a:moveTo>
                <a:cubicBezTo>
                  <a:pt x="1171" y="102"/>
                  <a:pt x="1177" y="106"/>
                  <a:pt x="1189" y="107"/>
                </a:cubicBezTo>
                <a:cubicBezTo>
                  <a:pt x="1194" y="92"/>
                  <a:pt x="1150" y="98"/>
                  <a:pt x="1166" y="107"/>
                </a:cubicBezTo>
                <a:close/>
                <a:moveTo>
                  <a:pt x="1007" y="1927"/>
                </a:moveTo>
                <a:cubicBezTo>
                  <a:pt x="1044" y="1955"/>
                  <a:pt x="1085" y="1978"/>
                  <a:pt x="1132" y="1994"/>
                </a:cubicBezTo>
                <a:cubicBezTo>
                  <a:pt x="1127" y="1980"/>
                  <a:pt x="1143" y="1992"/>
                  <a:pt x="1142" y="1982"/>
                </a:cubicBezTo>
                <a:cubicBezTo>
                  <a:pt x="1089" y="1979"/>
                  <a:pt x="1058" y="1929"/>
                  <a:pt x="1007" y="1927"/>
                </a:cubicBezTo>
                <a:close/>
                <a:moveTo>
                  <a:pt x="1058" y="167"/>
                </a:moveTo>
                <a:cubicBezTo>
                  <a:pt x="1057" y="172"/>
                  <a:pt x="1053" y="174"/>
                  <a:pt x="1055" y="183"/>
                </a:cubicBezTo>
                <a:cubicBezTo>
                  <a:pt x="1082" y="167"/>
                  <a:pt x="1110" y="177"/>
                  <a:pt x="1132" y="155"/>
                </a:cubicBezTo>
                <a:cubicBezTo>
                  <a:pt x="1112" y="151"/>
                  <a:pt x="1104" y="156"/>
                  <a:pt x="1088" y="151"/>
                </a:cubicBezTo>
                <a:cubicBezTo>
                  <a:pt x="1084" y="167"/>
                  <a:pt x="1068" y="179"/>
                  <a:pt x="1058" y="167"/>
                </a:cubicBezTo>
                <a:close/>
                <a:moveTo>
                  <a:pt x="1014" y="159"/>
                </a:moveTo>
                <a:cubicBezTo>
                  <a:pt x="1011" y="163"/>
                  <a:pt x="1010" y="169"/>
                  <a:pt x="1011" y="179"/>
                </a:cubicBezTo>
                <a:cubicBezTo>
                  <a:pt x="1024" y="176"/>
                  <a:pt x="1037" y="173"/>
                  <a:pt x="1041" y="159"/>
                </a:cubicBezTo>
                <a:cubicBezTo>
                  <a:pt x="1029" y="160"/>
                  <a:pt x="1025" y="165"/>
                  <a:pt x="1014" y="159"/>
                </a:cubicBezTo>
                <a:close/>
                <a:moveTo>
                  <a:pt x="984" y="222"/>
                </a:moveTo>
                <a:cubicBezTo>
                  <a:pt x="992" y="219"/>
                  <a:pt x="1003" y="219"/>
                  <a:pt x="1004" y="207"/>
                </a:cubicBezTo>
                <a:cubicBezTo>
                  <a:pt x="992" y="205"/>
                  <a:pt x="984" y="210"/>
                  <a:pt x="984" y="222"/>
                </a:cubicBezTo>
                <a:close/>
                <a:moveTo>
                  <a:pt x="900" y="2225"/>
                </a:moveTo>
                <a:cubicBezTo>
                  <a:pt x="928" y="2229"/>
                  <a:pt x="966" y="2263"/>
                  <a:pt x="981" y="2257"/>
                </a:cubicBezTo>
                <a:cubicBezTo>
                  <a:pt x="954" y="2248"/>
                  <a:pt x="933" y="2212"/>
                  <a:pt x="900" y="2225"/>
                </a:cubicBezTo>
                <a:close/>
                <a:moveTo>
                  <a:pt x="927" y="2130"/>
                </a:moveTo>
                <a:cubicBezTo>
                  <a:pt x="943" y="2140"/>
                  <a:pt x="957" y="2153"/>
                  <a:pt x="977" y="2157"/>
                </a:cubicBezTo>
                <a:cubicBezTo>
                  <a:pt x="972" y="2137"/>
                  <a:pt x="939" y="2128"/>
                  <a:pt x="927" y="2130"/>
                </a:cubicBezTo>
                <a:close/>
                <a:moveTo>
                  <a:pt x="944" y="282"/>
                </a:moveTo>
                <a:cubicBezTo>
                  <a:pt x="955" y="283"/>
                  <a:pt x="964" y="280"/>
                  <a:pt x="967" y="270"/>
                </a:cubicBezTo>
                <a:cubicBezTo>
                  <a:pt x="958" y="273"/>
                  <a:pt x="948" y="274"/>
                  <a:pt x="944" y="282"/>
                </a:cubicBezTo>
                <a:close/>
                <a:moveTo>
                  <a:pt x="923" y="246"/>
                </a:moveTo>
                <a:cubicBezTo>
                  <a:pt x="926" y="257"/>
                  <a:pt x="917" y="254"/>
                  <a:pt x="917" y="262"/>
                </a:cubicBezTo>
                <a:cubicBezTo>
                  <a:pt x="940" y="272"/>
                  <a:pt x="938" y="236"/>
                  <a:pt x="954" y="250"/>
                </a:cubicBezTo>
                <a:cubicBezTo>
                  <a:pt x="949" y="222"/>
                  <a:pt x="934" y="259"/>
                  <a:pt x="923" y="246"/>
                </a:cubicBezTo>
                <a:close/>
                <a:moveTo>
                  <a:pt x="728" y="493"/>
                </a:moveTo>
                <a:cubicBezTo>
                  <a:pt x="722" y="488"/>
                  <a:pt x="718" y="471"/>
                  <a:pt x="735" y="477"/>
                </a:cubicBezTo>
                <a:cubicBezTo>
                  <a:pt x="737" y="465"/>
                  <a:pt x="723" y="472"/>
                  <a:pt x="728" y="457"/>
                </a:cubicBezTo>
                <a:cubicBezTo>
                  <a:pt x="739" y="470"/>
                  <a:pt x="758" y="460"/>
                  <a:pt x="752" y="445"/>
                </a:cubicBezTo>
                <a:cubicBezTo>
                  <a:pt x="740" y="442"/>
                  <a:pt x="747" y="462"/>
                  <a:pt x="735" y="457"/>
                </a:cubicBezTo>
                <a:cubicBezTo>
                  <a:pt x="737" y="437"/>
                  <a:pt x="717" y="467"/>
                  <a:pt x="715" y="453"/>
                </a:cubicBezTo>
                <a:cubicBezTo>
                  <a:pt x="730" y="432"/>
                  <a:pt x="757" y="446"/>
                  <a:pt x="769" y="426"/>
                </a:cubicBezTo>
                <a:cubicBezTo>
                  <a:pt x="764" y="421"/>
                  <a:pt x="753" y="422"/>
                  <a:pt x="755" y="410"/>
                </a:cubicBezTo>
                <a:cubicBezTo>
                  <a:pt x="759" y="409"/>
                  <a:pt x="765" y="410"/>
                  <a:pt x="765" y="406"/>
                </a:cubicBezTo>
                <a:cubicBezTo>
                  <a:pt x="757" y="405"/>
                  <a:pt x="757" y="395"/>
                  <a:pt x="762" y="390"/>
                </a:cubicBezTo>
                <a:cubicBezTo>
                  <a:pt x="739" y="401"/>
                  <a:pt x="705" y="437"/>
                  <a:pt x="715" y="461"/>
                </a:cubicBezTo>
                <a:cubicBezTo>
                  <a:pt x="713" y="474"/>
                  <a:pt x="686" y="477"/>
                  <a:pt x="698" y="493"/>
                </a:cubicBezTo>
                <a:cubicBezTo>
                  <a:pt x="707" y="487"/>
                  <a:pt x="716" y="490"/>
                  <a:pt x="728" y="493"/>
                </a:cubicBezTo>
                <a:close/>
                <a:moveTo>
                  <a:pt x="624" y="593"/>
                </a:moveTo>
                <a:cubicBezTo>
                  <a:pt x="651" y="566"/>
                  <a:pt x="707" y="581"/>
                  <a:pt x="725" y="529"/>
                </a:cubicBezTo>
                <a:cubicBezTo>
                  <a:pt x="700" y="520"/>
                  <a:pt x="655" y="540"/>
                  <a:pt x="651" y="565"/>
                </a:cubicBezTo>
                <a:cubicBezTo>
                  <a:pt x="651" y="562"/>
                  <a:pt x="662" y="553"/>
                  <a:pt x="661" y="561"/>
                </a:cubicBezTo>
                <a:cubicBezTo>
                  <a:pt x="655" y="577"/>
                  <a:pt x="621" y="580"/>
                  <a:pt x="624" y="593"/>
                </a:cubicBezTo>
                <a:close/>
                <a:moveTo>
                  <a:pt x="678" y="378"/>
                </a:moveTo>
                <a:cubicBezTo>
                  <a:pt x="688" y="373"/>
                  <a:pt x="686" y="384"/>
                  <a:pt x="691" y="386"/>
                </a:cubicBezTo>
                <a:cubicBezTo>
                  <a:pt x="691" y="379"/>
                  <a:pt x="700" y="383"/>
                  <a:pt x="698" y="374"/>
                </a:cubicBezTo>
                <a:cubicBezTo>
                  <a:pt x="692" y="376"/>
                  <a:pt x="678" y="369"/>
                  <a:pt x="678" y="378"/>
                </a:cubicBezTo>
                <a:close/>
                <a:moveTo>
                  <a:pt x="624" y="577"/>
                </a:moveTo>
                <a:cubicBezTo>
                  <a:pt x="624" y="572"/>
                  <a:pt x="624" y="566"/>
                  <a:pt x="624" y="561"/>
                </a:cubicBezTo>
                <a:cubicBezTo>
                  <a:pt x="611" y="574"/>
                  <a:pt x="611" y="556"/>
                  <a:pt x="600" y="565"/>
                </a:cubicBezTo>
                <a:cubicBezTo>
                  <a:pt x="613" y="562"/>
                  <a:pt x="605" y="581"/>
                  <a:pt x="597" y="577"/>
                </a:cubicBezTo>
                <a:cubicBezTo>
                  <a:pt x="597" y="573"/>
                  <a:pt x="597" y="569"/>
                  <a:pt x="597" y="565"/>
                </a:cubicBezTo>
                <a:cubicBezTo>
                  <a:pt x="585" y="566"/>
                  <a:pt x="580" y="577"/>
                  <a:pt x="577" y="589"/>
                </a:cubicBezTo>
                <a:cubicBezTo>
                  <a:pt x="590" y="575"/>
                  <a:pt x="601" y="584"/>
                  <a:pt x="617" y="577"/>
                </a:cubicBezTo>
                <a:cubicBezTo>
                  <a:pt x="615" y="577"/>
                  <a:pt x="613" y="574"/>
                  <a:pt x="617" y="573"/>
                </a:cubicBezTo>
                <a:cubicBezTo>
                  <a:pt x="618" y="576"/>
                  <a:pt x="620" y="577"/>
                  <a:pt x="624" y="577"/>
                </a:cubicBezTo>
                <a:close/>
                <a:moveTo>
                  <a:pt x="597" y="541"/>
                </a:moveTo>
                <a:cubicBezTo>
                  <a:pt x="601" y="549"/>
                  <a:pt x="623" y="532"/>
                  <a:pt x="614" y="525"/>
                </a:cubicBezTo>
                <a:cubicBezTo>
                  <a:pt x="614" y="537"/>
                  <a:pt x="597" y="529"/>
                  <a:pt x="597" y="541"/>
                </a:cubicBezTo>
                <a:close/>
                <a:moveTo>
                  <a:pt x="617" y="1763"/>
                </a:moveTo>
                <a:cubicBezTo>
                  <a:pt x="611" y="1764"/>
                  <a:pt x="610" y="1759"/>
                  <a:pt x="604" y="1759"/>
                </a:cubicBezTo>
                <a:cubicBezTo>
                  <a:pt x="603" y="1771"/>
                  <a:pt x="613" y="1790"/>
                  <a:pt x="617" y="1783"/>
                </a:cubicBezTo>
                <a:cubicBezTo>
                  <a:pt x="607" y="1780"/>
                  <a:pt x="619" y="1770"/>
                  <a:pt x="617" y="1763"/>
                </a:cubicBezTo>
                <a:close/>
                <a:moveTo>
                  <a:pt x="590" y="609"/>
                </a:moveTo>
                <a:cubicBezTo>
                  <a:pt x="605" y="612"/>
                  <a:pt x="604" y="595"/>
                  <a:pt x="610" y="589"/>
                </a:cubicBezTo>
                <a:cubicBezTo>
                  <a:pt x="603" y="594"/>
                  <a:pt x="589" y="592"/>
                  <a:pt x="590" y="609"/>
                </a:cubicBezTo>
                <a:close/>
                <a:moveTo>
                  <a:pt x="570" y="553"/>
                </a:moveTo>
                <a:cubicBezTo>
                  <a:pt x="582" y="554"/>
                  <a:pt x="590" y="550"/>
                  <a:pt x="594" y="541"/>
                </a:cubicBezTo>
                <a:cubicBezTo>
                  <a:pt x="585" y="544"/>
                  <a:pt x="570" y="540"/>
                  <a:pt x="570" y="553"/>
                </a:cubicBezTo>
                <a:close/>
                <a:moveTo>
                  <a:pt x="560" y="1696"/>
                </a:moveTo>
                <a:cubicBezTo>
                  <a:pt x="563" y="1717"/>
                  <a:pt x="579" y="1744"/>
                  <a:pt x="590" y="1743"/>
                </a:cubicBezTo>
                <a:cubicBezTo>
                  <a:pt x="576" y="1732"/>
                  <a:pt x="573" y="1708"/>
                  <a:pt x="560" y="1696"/>
                </a:cubicBezTo>
                <a:close/>
                <a:moveTo>
                  <a:pt x="550" y="1166"/>
                </a:moveTo>
                <a:cubicBezTo>
                  <a:pt x="548" y="1171"/>
                  <a:pt x="543" y="1173"/>
                  <a:pt x="536" y="1174"/>
                </a:cubicBezTo>
                <a:cubicBezTo>
                  <a:pt x="537" y="1169"/>
                  <a:pt x="541" y="1168"/>
                  <a:pt x="540" y="1162"/>
                </a:cubicBezTo>
                <a:cubicBezTo>
                  <a:pt x="513" y="1171"/>
                  <a:pt x="528" y="1204"/>
                  <a:pt x="536" y="1222"/>
                </a:cubicBezTo>
                <a:cubicBezTo>
                  <a:pt x="546" y="1209"/>
                  <a:pt x="554" y="1195"/>
                  <a:pt x="560" y="1178"/>
                </a:cubicBezTo>
                <a:cubicBezTo>
                  <a:pt x="546" y="1180"/>
                  <a:pt x="563" y="1167"/>
                  <a:pt x="550" y="1166"/>
                </a:cubicBezTo>
                <a:close/>
                <a:moveTo>
                  <a:pt x="536" y="1704"/>
                </a:moveTo>
                <a:cubicBezTo>
                  <a:pt x="546" y="1710"/>
                  <a:pt x="549" y="1744"/>
                  <a:pt x="560" y="1735"/>
                </a:cubicBezTo>
                <a:cubicBezTo>
                  <a:pt x="551" y="1730"/>
                  <a:pt x="554" y="1710"/>
                  <a:pt x="550" y="1700"/>
                </a:cubicBezTo>
                <a:cubicBezTo>
                  <a:pt x="541" y="1705"/>
                  <a:pt x="539" y="1698"/>
                  <a:pt x="536" y="1704"/>
                </a:cubicBezTo>
                <a:close/>
                <a:moveTo>
                  <a:pt x="543" y="1668"/>
                </a:moveTo>
                <a:cubicBezTo>
                  <a:pt x="540" y="1674"/>
                  <a:pt x="542" y="1699"/>
                  <a:pt x="557" y="1696"/>
                </a:cubicBezTo>
                <a:cubicBezTo>
                  <a:pt x="557" y="1681"/>
                  <a:pt x="551" y="1673"/>
                  <a:pt x="543" y="1668"/>
                </a:cubicBezTo>
                <a:close/>
                <a:moveTo>
                  <a:pt x="520" y="1664"/>
                </a:moveTo>
                <a:cubicBezTo>
                  <a:pt x="519" y="1677"/>
                  <a:pt x="529" y="1700"/>
                  <a:pt x="536" y="1692"/>
                </a:cubicBezTo>
                <a:cubicBezTo>
                  <a:pt x="528" y="1685"/>
                  <a:pt x="527" y="1671"/>
                  <a:pt x="520" y="1664"/>
                </a:cubicBezTo>
                <a:close/>
                <a:moveTo>
                  <a:pt x="526" y="1114"/>
                </a:moveTo>
                <a:cubicBezTo>
                  <a:pt x="514" y="1110"/>
                  <a:pt x="517" y="1124"/>
                  <a:pt x="506" y="1122"/>
                </a:cubicBezTo>
                <a:cubicBezTo>
                  <a:pt x="506" y="1117"/>
                  <a:pt x="520" y="1110"/>
                  <a:pt x="509" y="1106"/>
                </a:cubicBezTo>
                <a:cubicBezTo>
                  <a:pt x="509" y="1111"/>
                  <a:pt x="505" y="1109"/>
                  <a:pt x="506" y="1102"/>
                </a:cubicBezTo>
                <a:cubicBezTo>
                  <a:pt x="501" y="1102"/>
                  <a:pt x="499" y="1104"/>
                  <a:pt x="496" y="1106"/>
                </a:cubicBezTo>
                <a:cubicBezTo>
                  <a:pt x="500" y="1101"/>
                  <a:pt x="498" y="1094"/>
                  <a:pt x="493" y="1090"/>
                </a:cubicBezTo>
                <a:cubicBezTo>
                  <a:pt x="482" y="1132"/>
                  <a:pt x="510" y="1152"/>
                  <a:pt x="499" y="1182"/>
                </a:cubicBezTo>
                <a:cubicBezTo>
                  <a:pt x="514" y="1179"/>
                  <a:pt x="502" y="1160"/>
                  <a:pt x="523" y="1158"/>
                </a:cubicBezTo>
                <a:cubicBezTo>
                  <a:pt x="517" y="1156"/>
                  <a:pt x="524" y="1153"/>
                  <a:pt x="523" y="1146"/>
                </a:cubicBezTo>
                <a:cubicBezTo>
                  <a:pt x="515" y="1141"/>
                  <a:pt x="507" y="1155"/>
                  <a:pt x="506" y="1146"/>
                </a:cubicBezTo>
                <a:cubicBezTo>
                  <a:pt x="510" y="1133"/>
                  <a:pt x="520" y="1125"/>
                  <a:pt x="526" y="1114"/>
                </a:cubicBezTo>
                <a:close/>
                <a:moveTo>
                  <a:pt x="496" y="1831"/>
                </a:moveTo>
                <a:cubicBezTo>
                  <a:pt x="503" y="1834"/>
                  <a:pt x="509" y="1857"/>
                  <a:pt x="516" y="1847"/>
                </a:cubicBezTo>
                <a:cubicBezTo>
                  <a:pt x="507" y="1847"/>
                  <a:pt x="505" y="1818"/>
                  <a:pt x="496" y="1831"/>
                </a:cubicBezTo>
                <a:close/>
                <a:moveTo>
                  <a:pt x="499" y="1047"/>
                </a:moveTo>
                <a:cubicBezTo>
                  <a:pt x="491" y="1058"/>
                  <a:pt x="493" y="1077"/>
                  <a:pt x="496" y="1086"/>
                </a:cubicBezTo>
                <a:cubicBezTo>
                  <a:pt x="498" y="1081"/>
                  <a:pt x="501" y="1076"/>
                  <a:pt x="503" y="1071"/>
                </a:cubicBezTo>
                <a:cubicBezTo>
                  <a:pt x="485" y="1073"/>
                  <a:pt x="513" y="1052"/>
                  <a:pt x="499" y="1047"/>
                </a:cubicBezTo>
                <a:close/>
                <a:moveTo>
                  <a:pt x="466" y="1719"/>
                </a:moveTo>
                <a:cubicBezTo>
                  <a:pt x="472" y="1732"/>
                  <a:pt x="479" y="1744"/>
                  <a:pt x="489" y="1751"/>
                </a:cubicBezTo>
                <a:cubicBezTo>
                  <a:pt x="488" y="1735"/>
                  <a:pt x="479" y="1708"/>
                  <a:pt x="466" y="1719"/>
                </a:cubicBezTo>
                <a:close/>
                <a:moveTo>
                  <a:pt x="469" y="1055"/>
                </a:moveTo>
                <a:cubicBezTo>
                  <a:pt x="464" y="1054"/>
                  <a:pt x="462" y="1056"/>
                  <a:pt x="459" y="1059"/>
                </a:cubicBezTo>
                <a:cubicBezTo>
                  <a:pt x="466" y="1078"/>
                  <a:pt x="463" y="1085"/>
                  <a:pt x="459" y="1106"/>
                </a:cubicBezTo>
                <a:cubicBezTo>
                  <a:pt x="481" y="1106"/>
                  <a:pt x="471" y="1072"/>
                  <a:pt x="469" y="1055"/>
                </a:cubicBezTo>
                <a:close/>
                <a:moveTo>
                  <a:pt x="452" y="1680"/>
                </a:moveTo>
                <a:cubicBezTo>
                  <a:pt x="454" y="1690"/>
                  <a:pt x="459" y="1698"/>
                  <a:pt x="466" y="1704"/>
                </a:cubicBezTo>
                <a:cubicBezTo>
                  <a:pt x="465" y="1691"/>
                  <a:pt x="461" y="1682"/>
                  <a:pt x="452" y="1680"/>
                </a:cubicBezTo>
                <a:close/>
                <a:moveTo>
                  <a:pt x="405" y="1405"/>
                </a:moveTo>
                <a:cubicBezTo>
                  <a:pt x="399" y="1427"/>
                  <a:pt x="412" y="1427"/>
                  <a:pt x="425" y="1433"/>
                </a:cubicBezTo>
                <a:cubicBezTo>
                  <a:pt x="429" y="1423"/>
                  <a:pt x="431" y="1410"/>
                  <a:pt x="439" y="1405"/>
                </a:cubicBezTo>
                <a:cubicBezTo>
                  <a:pt x="431" y="1397"/>
                  <a:pt x="413" y="1401"/>
                  <a:pt x="405" y="1405"/>
                </a:cubicBezTo>
                <a:close/>
                <a:moveTo>
                  <a:pt x="378" y="979"/>
                </a:moveTo>
                <a:cubicBezTo>
                  <a:pt x="384" y="979"/>
                  <a:pt x="380" y="990"/>
                  <a:pt x="385" y="991"/>
                </a:cubicBezTo>
                <a:cubicBezTo>
                  <a:pt x="392" y="982"/>
                  <a:pt x="402" y="976"/>
                  <a:pt x="402" y="959"/>
                </a:cubicBezTo>
                <a:cubicBezTo>
                  <a:pt x="387" y="966"/>
                  <a:pt x="388" y="967"/>
                  <a:pt x="378" y="979"/>
                </a:cubicBezTo>
                <a:close/>
                <a:moveTo>
                  <a:pt x="186" y="983"/>
                </a:moveTo>
                <a:cubicBezTo>
                  <a:pt x="191" y="966"/>
                  <a:pt x="204" y="937"/>
                  <a:pt x="193" y="915"/>
                </a:cubicBezTo>
                <a:cubicBezTo>
                  <a:pt x="190" y="935"/>
                  <a:pt x="176" y="961"/>
                  <a:pt x="186" y="983"/>
                </a:cubicBezTo>
                <a:close/>
                <a:moveTo>
                  <a:pt x="136" y="903"/>
                </a:moveTo>
                <a:cubicBezTo>
                  <a:pt x="148" y="906"/>
                  <a:pt x="146" y="892"/>
                  <a:pt x="146" y="879"/>
                </a:cubicBezTo>
                <a:cubicBezTo>
                  <a:pt x="136" y="879"/>
                  <a:pt x="136" y="891"/>
                  <a:pt x="136" y="903"/>
                </a:cubicBezTo>
                <a:close/>
                <a:moveTo>
                  <a:pt x="96" y="967"/>
                </a:moveTo>
                <a:cubicBezTo>
                  <a:pt x="96" y="999"/>
                  <a:pt x="89" y="1031"/>
                  <a:pt x="102" y="1055"/>
                </a:cubicBezTo>
                <a:cubicBezTo>
                  <a:pt x="116" y="1036"/>
                  <a:pt x="116" y="1016"/>
                  <a:pt x="116" y="987"/>
                </a:cubicBezTo>
                <a:cubicBezTo>
                  <a:pt x="104" y="989"/>
                  <a:pt x="103" y="979"/>
                  <a:pt x="96" y="967"/>
                </a:cubicBezTo>
                <a:close/>
                <a:moveTo>
                  <a:pt x="62" y="887"/>
                </a:moveTo>
                <a:cubicBezTo>
                  <a:pt x="65" y="920"/>
                  <a:pt x="55" y="926"/>
                  <a:pt x="48" y="939"/>
                </a:cubicBezTo>
                <a:cubicBezTo>
                  <a:pt x="51" y="945"/>
                  <a:pt x="57" y="948"/>
                  <a:pt x="65" y="947"/>
                </a:cubicBezTo>
                <a:cubicBezTo>
                  <a:pt x="67" y="929"/>
                  <a:pt x="79" y="894"/>
                  <a:pt x="62" y="887"/>
                </a:cubicBezTo>
                <a:close/>
                <a:moveTo>
                  <a:pt x="59" y="1011"/>
                </a:moveTo>
                <a:cubicBezTo>
                  <a:pt x="52" y="1022"/>
                  <a:pt x="56" y="1049"/>
                  <a:pt x="65" y="1055"/>
                </a:cubicBezTo>
                <a:cubicBezTo>
                  <a:pt x="75" y="1043"/>
                  <a:pt x="74" y="1015"/>
                  <a:pt x="59" y="1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7A260-03B8-4ABF-B28C-BDF741F800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520"/>
          <a:stretch/>
        </p:blipFill>
        <p:spPr>
          <a:xfrm>
            <a:off x="6719013" y="1014412"/>
            <a:ext cx="5547127" cy="500538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DFE55D-524A-4A7A-9FED-6B164D955B80}"/>
              </a:ext>
            </a:extLst>
          </p:cNvPr>
          <p:cNvSpPr txBox="1"/>
          <p:nvPr/>
        </p:nvSpPr>
        <p:spPr>
          <a:xfrm>
            <a:off x="3932866" y="1736410"/>
            <a:ext cx="17201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4D9094-5874-4408-B363-B3E01E8EC544}"/>
              </a:ext>
            </a:extLst>
          </p:cNvPr>
          <p:cNvSpPr txBox="1"/>
          <p:nvPr/>
        </p:nvSpPr>
        <p:spPr>
          <a:xfrm>
            <a:off x="3218599" y="4040507"/>
            <a:ext cx="335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1355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2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60AE065-B539-4600-93DA-63FEC350F316}"/>
              </a:ext>
            </a:extLst>
          </p:cNvPr>
          <p:cNvSpPr>
            <a:spLocks noEditPoints="1"/>
          </p:cNvSpPr>
          <p:nvPr/>
        </p:nvSpPr>
        <p:spPr bwMode="auto">
          <a:xfrm>
            <a:off x="334960" y="450008"/>
            <a:ext cx="8022168" cy="2938442"/>
          </a:xfrm>
          <a:custGeom>
            <a:avLst/>
            <a:gdLst>
              <a:gd name="T0" fmla="*/ 32 w 453"/>
              <a:gd name="T1" fmla="*/ 58 h 131"/>
              <a:gd name="T2" fmla="*/ 52 w 453"/>
              <a:gd name="T3" fmla="*/ 32 h 131"/>
              <a:gd name="T4" fmla="*/ 177 w 453"/>
              <a:gd name="T5" fmla="*/ 119 h 131"/>
              <a:gd name="T6" fmla="*/ 210 w 453"/>
              <a:gd name="T7" fmla="*/ 16 h 131"/>
              <a:gd name="T8" fmla="*/ 228 w 453"/>
              <a:gd name="T9" fmla="*/ 18 h 131"/>
              <a:gd name="T10" fmla="*/ 248 w 453"/>
              <a:gd name="T11" fmla="*/ 90 h 131"/>
              <a:gd name="T12" fmla="*/ 259 w 453"/>
              <a:gd name="T13" fmla="*/ 102 h 131"/>
              <a:gd name="T14" fmla="*/ 267 w 453"/>
              <a:gd name="T15" fmla="*/ 92 h 131"/>
              <a:gd name="T16" fmla="*/ 275 w 453"/>
              <a:gd name="T17" fmla="*/ 105 h 131"/>
              <a:gd name="T18" fmla="*/ 295 w 453"/>
              <a:gd name="T19" fmla="*/ 14 h 131"/>
              <a:gd name="T20" fmla="*/ 309 w 453"/>
              <a:gd name="T21" fmla="*/ 18 h 131"/>
              <a:gd name="T22" fmla="*/ 326 w 453"/>
              <a:gd name="T23" fmla="*/ 95 h 131"/>
              <a:gd name="T24" fmla="*/ 318 w 453"/>
              <a:gd name="T25" fmla="*/ 67 h 131"/>
              <a:gd name="T26" fmla="*/ 323 w 453"/>
              <a:gd name="T27" fmla="*/ 23 h 131"/>
              <a:gd name="T28" fmla="*/ 329 w 453"/>
              <a:gd name="T29" fmla="*/ 16 h 131"/>
              <a:gd name="T30" fmla="*/ 340 w 453"/>
              <a:gd name="T31" fmla="*/ 78 h 131"/>
              <a:gd name="T32" fmla="*/ 342 w 453"/>
              <a:gd name="T33" fmla="*/ 41 h 131"/>
              <a:gd name="T34" fmla="*/ 364 w 453"/>
              <a:gd name="T35" fmla="*/ 67 h 131"/>
              <a:gd name="T36" fmla="*/ 356 w 453"/>
              <a:gd name="T37" fmla="*/ 89 h 131"/>
              <a:gd name="T38" fmla="*/ 371 w 453"/>
              <a:gd name="T39" fmla="*/ 67 h 131"/>
              <a:gd name="T40" fmla="*/ 381 w 453"/>
              <a:gd name="T41" fmla="*/ 75 h 131"/>
              <a:gd name="T42" fmla="*/ 404 w 453"/>
              <a:gd name="T43" fmla="*/ 41 h 131"/>
              <a:gd name="T44" fmla="*/ 397 w 453"/>
              <a:gd name="T45" fmla="*/ 47 h 131"/>
              <a:gd name="T46" fmla="*/ 326 w 453"/>
              <a:gd name="T47" fmla="*/ 44 h 131"/>
              <a:gd name="T48" fmla="*/ 308 w 453"/>
              <a:gd name="T49" fmla="*/ 38 h 131"/>
              <a:gd name="T50" fmla="*/ 318 w 453"/>
              <a:gd name="T51" fmla="*/ 28 h 131"/>
              <a:gd name="T52" fmla="*/ 255 w 453"/>
              <a:gd name="T53" fmla="*/ 24 h 131"/>
              <a:gd name="T54" fmla="*/ 214 w 453"/>
              <a:gd name="T55" fmla="*/ 20 h 131"/>
              <a:gd name="T56" fmla="*/ 56 w 453"/>
              <a:gd name="T57" fmla="*/ 29 h 131"/>
              <a:gd name="T58" fmla="*/ 32 w 453"/>
              <a:gd name="T59" fmla="*/ 56 h 131"/>
              <a:gd name="T60" fmla="*/ 44 w 453"/>
              <a:gd name="T61" fmla="*/ 85 h 131"/>
              <a:gd name="T62" fmla="*/ 67 w 453"/>
              <a:gd name="T63" fmla="*/ 96 h 131"/>
              <a:gd name="T64" fmla="*/ 103 w 453"/>
              <a:gd name="T65" fmla="*/ 112 h 131"/>
              <a:gd name="T66" fmla="*/ 174 w 453"/>
              <a:gd name="T67" fmla="*/ 126 h 131"/>
              <a:gd name="T68" fmla="*/ 253 w 453"/>
              <a:gd name="T69" fmla="*/ 103 h 131"/>
              <a:gd name="T70" fmla="*/ 236 w 453"/>
              <a:gd name="T71" fmla="*/ 103 h 131"/>
              <a:gd name="T72" fmla="*/ 204 w 453"/>
              <a:gd name="T73" fmla="*/ 102 h 131"/>
              <a:gd name="T74" fmla="*/ 288 w 453"/>
              <a:gd name="T75" fmla="*/ 79 h 131"/>
              <a:gd name="T76" fmla="*/ 322 w 453"/>
              <a:gd name="T77" fmla="*/ 38 h 131"/>
              <a:gd name="T78" fmla="*/ 230 w 453"/>
              <a:gd name="T79" fmla="*/ 25 h 131"/>
              <a:gd name="T80" fmla="*/ 47 w 453"/>
              <a:gd name="T81" fmla="*/ 47 h 131"/>
              <a:gd name="T82" fmla="*/ 77 w 453"/>
              <a:gd name="T83" fmla="*/ 90 h 131"/>
              <a:gd name="T84" fmla="*/ 101 w 453"/>
              <a:gd name="T85" fmla="*/ 103 h 131"/>
              <a:gd name="T86" fmla="*/ 159 w 453"/>
              <a:gd name="T87" fmla="*/ 126 h 131"/>
              <a:gd name="T88" fmla="*/ 163 w 453"/>
              <a:gd name="T89" fmla="*/ 112 h 131"/>
              <a:gd name="T90" fmla="*/ 209 w 453"/>
              <a:gd name="T91" fmla="*/ 20 h 131"/>
              <a:gd name="T92" fmla="*/ 248 w 453"/>
              <a:gd name="T93" fmla="*/ 29 h 131"/>
              <a:gd name="T94" fmla="*/ 221 w 453"/>
              <a:gd name="T95" fmla="*/ 90 h 131"/>
              <a:gd name="T96" fmla="*/ 256 w 453"/>
              <a:gd name="T97" fmla="*/ 72 h 131"/>
              <a:gd name="T98" fmla="*/ 300 w 453"/>
              <a:gd name="T99" fmla="*/ 38 h 131"/>
              <a:gd name="T100" fmla="*/ 321 w 453"/>
              <a:gd name="T101" fmla="*/ 62 h 131"/>
              <a:gd name="T102" fmla="*/ 367 w 453"/>
              <a:gd name="T103" fmla="*/ 56 h 131"/>
              <a:gd name="T104" fmla="*/ 390 w 453"/>
              <a:gd name="T105" fmla="*/ 50 h 131"/>
              <a:gd name="T106" fmla="*/ 214 w 453"/>
              <a:gd name="T107" fmla="*/ 95 h 131"/>
              <a:gd name="T108" fmla="*/ 265 w 453"/>
              <a:gd name="T109" fmla="*/ 92 h 131"/>
              <a:gd name="T110" fmla="*/ 311 w 453"/>
              <a:gd name="T111" fmla="*/ 17 h 131"/>
              <a:gd name="T112" fmla="*/ 351 w 453"/>
              <a:gd name="T113" fmla="*/ 39 h 131"/>
              <a:gd name="T114" fmla="*/ 365 w 453"/>
              <a:gd name="T115" fmla="*/ 27 h 131"/>
              <a:gd name="T116" fmla="*/ 352 w 453"/>
              <a:gd name="T117" fmla="*/ 28 h 131"/>
              <a:gd name="T118" fmla="*/ 385 w 453"/>
              <a:gd name="T119" fmla="*/ 67 h 131"/>
              <a:gd name="T120" fmla="*/ 381 w 453"/>
              <a:gd name="T121" fmla="*/ 38 h 131"/>
              <a:gd name="T122" fmla="*/ 253 w 453"/>
              <a:gd name="T123" fmla="*/ 107 h 131"/>
              <a:gd name="T124" fmla="*/ 379 w 453"/>
              <a:gd name="T125" fmla="*/ 22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3" h="131">
                <a:moveTo>
                  <a:pt x="3" y="83"/>
                </a:moveTo>
                <a:cubicBezTo>
                  <a:pt x="2" y="81"/>
                  <a:pt x="0" y="84"/>
                  <a:pt x="3" y="83"/>
                </a:cubicBezTo>
                <a:close/>
                <a:moveTo>
                  <a:pt x="21" y="79"/>
                </a:moveTo>
                <a:cubicBezTo>
                  <a:pt x="22" y="79"/>
                  <a:pt x="23" y="79"/>
                  <a:pt x="23" y="79"/>
                </a:cubicBezTo>
                <a:cubicBezTo>
                  <a:pt x="23" y="78"/>
                  <a:pt x="22" y="78"/>
                  <a:pt x="21" y="79"/>
                </a:cubicBezTo>
                <a:close/>
                <a:moveTo>
                  <a:pt x="24" y="72"/>
                </a:moveTo>
                <a:cubicBezTo>
                  <a:pt x="24" y="71"/>
                  <a:pt x="23" y="71"/>
                  <a:pt x="23" y="72"/>
                </a:cubicBezTo>
                <a:cubicBezTo>
                  <a:pt x="23" y="72"/>
                  <a:pt x="24" y="72"/>
                  <a:pt x="24" y="72"/>
                </a:cubicBezTo>
                <a:close/>
                <a:moveTo>
                  <a:pt x="24" y="58"/>
                </a:moveTo>
                <a:cubicBezTo>
                  <a:pt x="24" y="58"/>
                  <a:pt x="24" y="57"/>
                  <a:pt x="24" y="57"/>
                </a:cubicBezTo>
                <a:cubicBezTo>
                  <a:pt x="24" y="57"/>
                  <a:pt x="23" y="57"/>
                  <a:pt x="23" y="58"/>
                </a:cubicBezTo>
                <a:cubicBezTo>
                  <a:pt x="23" y="58"/>
                  <a:pt x="24" y="58"/>
                  <a:pt x="24" y="58"/>
                </a:cubicBezTo>
                <a:close/>
                <a:moveTo>
                  <a:pt x="24" y="79"/>
                </a:moveTo>
                <a:cubicBezTo>
                  <a:pt x="24" y="79"/>
                  <a:pt x="24" y="79"/>
                  <a:pt x="24" y="79"/>
                </a:cubicBezTo>
                <a:cubicBezTo>
                  <a:pt x="24" y="80"/>
                  <a:pt x="25" y="79"/>
                  <a:pt x="26" y="79"/>
                </a:cubicBezTo>
                <a:cubicBezTo>
                  <a:pt x="25" y="79"/>
                  <a:pt x="24" y="78"/>
                  <a:pt x="24" y="79"/>
                </a:cubicBezTo>
                <a:close/>
                <a:moveTo>
                  <a:pt x="24" y="70"/>
                </a:moveTo>
                <a:cubicBezTo>
                  <a:pt x="23" y="71"/>
                  <a:pt x="24" y="70"/>
                  <a:pt x="24" y="71"/>
                </a:cubicBezTo>
                <a:cubicBezTo>
                  <a:pt x="25" y="70"/>
                  <a:pt x="27" y="70"/>
                  <a:pt x="28" y="70"/>
                </a:cubicBezTo>
                <a:cubicBezTo>
                  <a:pt x="26" y="70"/>
                  <a:pt x="25" y="70"/>
                  <a:pt x="24" y="70"/>
                </a:cubicBezTo>
                <a:close/>
                <a:moveTo>
                  <a:pt x="24" y="69"/>
                </a:moveTo>
                <a:cubicBezTo>
                  <a:pt x="25" y="69"/>
                  <a:pt x="26" y="69"/>
                  <a:pt x="26" y="69"/>
                </a:cubicBezTo>
                <a:cubicBezTo>
                  <a:pt x="26" y="69"/>
                  <a:pt x="25" y="69"/>
                  <a:pt x="24" y="69"/>
                </a:cubicBezTo>
                <a:close/>
                <a:moveTo>
                  <a:pt x="25" y="59"/>
                </a:moveTo>
                <a:cubicBezTo>
                  <a:pt x="25" y="59"/>
                  <a:pt x="25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5" y="59"/>
                  <a:pt x="25" y="59"/>
                  <a:pt x="25" y="59"/>
                </a:cubicBezTo>
                <a:close/>
                <a:moveTo>
                  <a:pt x="25" y="55"/>
                </a:moveTo>
                <a:cubicBezTo>
                  <a:pt x="26" y="54"/>
                  <a:pt x="24" y="54"/>
                  <a:pt x="24" y="55"/>
                </a:cubicBezTo>
                <a:lnTo>
                  <a:pt x="25" y="55"/>
                </a:lnTo>
                <a:close/>
                <a:moveTo>
                  <a:pt x="27" y="73"/>
                </a:moveTo>
                <a:cubicBezTo>
                  <a:pt x="26" y="73"/>
                  <a:pt x="25" y="72"/>
                  <a:pt x="25" y="73"/>
                </a:cubicBezTo>
                <a:cubicBezTo>
                  <a:pt x="25" y="73"/>
                  <a:pt x="26" y="74"/>
                  <a:pt x="27" y="73"/>
                </a:cubicBezTo>
                <a:close/>
                <a:moveTo>
                  <a:pt x="26" y="81"/>
                </a:moveTo>
                <a:cubicBezTo>
                  <a:pt x="26" y="81"/>
                  <a:pt x="27" y="81"/>
                  <a:pt x="27" y="81"/>
                </a:cubicBezTo>
                <a:cubicBezTo>
                  <a:pt x="26" y="81"/>
                  <a:pt x="26" y="80"/>
                  <a:pt x="26" y="81"/>
                </a:cubicBezTo>
                <a:close/>
                <a:moveTo>
                  <a:pt x="29" y="58"/>
                </a:moveTo>
                <a:cubicBezTo>
                  <a:pt x="28" y="58"/>
                  <a:pt x="26" y="57"/>
                  <a:pt x="26" y="58"/>
                </a:cubicBezTo>
                <a:cubicBezTo>
                  <a:pt x="27" y="58"/>
                  <a:pt x="28" y="59"/>
                  <a:pt x="29" y="58"/>
                </a:cubicBezTo>
                <a:close/>
                <a:moveTo>
                  <a:pt x="32" y="58"/>
                </a:moveTo>
                <a:cubicBezTo>
                  <a:pt x="31" y="58"/>
                  <a:pt x="30" y="58"/>
                  <a:pt x="30" y="58"/>
                </a:cubicBezTo>
                <a:cubicBezTo>
                  <a:pt x="30" y="58"/>
                  <a:pt x="32" y="59"/>
                  <a:pt x="32" y="58"/>
                </a:cubicBezTo>
                <a:close/>
                <a:moveTo>
                  <a:pt x="36" y="25"/>
                </a:moveTo>
                <a:cubicBezTo>
                  <a:pt x="36" y="24"/>
                  <a:pt x="35" y="24"/>
                  <a:pt x="34" y="24"/>
                </a:cubicBezTo>
                <a:cubicBezTo>
                  <a:pt x="34" y="24"/>
                  <a:pt x="34" y="24"/>
                  <a:pt x="34" y="25"/>
                </a:cubicBezTo>
                <a:cubicBezTo>
                  <a:pt x="35" y="25"/>
                  <a:pt x="36" y="25"/>
                  <a:pt x="36" y="25"/>
                </a:cubicBezTo>
                <a:close/>
                <a:moveTo>
                  <a:pt x="34" y="91"/>
                </a:moveTo>
                <a:cubicBezTo>
                  <a:pt x="34" y="91"/>
                  <a:pt x="34" y="91"/>
                  <a:pt x="34" y="91"/>
                </a:cubicBezTo>
                <a:cubicBezTo>
                  <a:pt x="35" y="91"/>
                  <a:pt x="35" y="91"/>
                  <a:pt x="36" y="91"/>
                </a:cubicBezTo>
                <a:cubicBezTo>
                  <a:pt x="35" y="91"/>
                  <a:pt x="35" y="91"/>
                  <a:pt x="34" y="91"/>
                </a:cubicBezTo>
                <a:close/>
                <a:moveTo>
                  <a:pt x="39" y="46"/>
                </a:moveTo>
                <a:cubicBezTo>
                  <a:pt x="38" y="47"/>
                  <a:pt x="36" y="46"/>
                  <a:pt x="35" y="46"/>
                </a:cubicBezTo>
                <a:cubicBezTo>
                  <a:pt x="36" y="47"/>
                  <a:pt x="38" y="47"/>
                  <a:pt x="39" y="46"/>
                </a:cubicBezTo>
                <a:close/>
                <a:moveTo>
                  <a:pt x="35" y="88"/>
                </a:moveTo>
                <a:cubicBezTo>
                  <a:pt x="35" y="89"/>
                  <a:pt x="35" y="89"/>
                  <a:pt x="35" y="89"/>
                </a:cubicBezTo>
                <a:cubicBezTo>
                  <a:pt x="37" y="89"/>
                  <a:pt x="38" y="89"/>
                  <a:pt x="39" y="89"/>
                </a:cubicBezTo>
                <a:cubicBezTo>
                  <a:pt x="38" y="88"/>
                  <a:pt x="36" y="88"/>
                  <a:pt x="35" y="88"/>
                </a:cubicBezTo>
                <a:close/>
                <a:moveTo>
                  <a:pt x="37" y="62"/>
                </a:moveTo>
                <a:cubicBezTo>
                  <a:pt x="37" y="62"/>
                  <a:pt x="36" y="62"/>
                  <a:pt x="36" y="62"/>
                </a:cubicBezTo>
                <a:cubicBezTo>
                  <a:pt x="36" y="62"/>
                  <a:pt x="37" y="63"/>
                  <a:pt x="37" y="62"/>
                </a:cubicBezTo>
                <a:close/>
                <a:moveTo>
                  <a:pt x="36" y="29"/>
                </a:moveTo>
                <a:cubicBezTo>
                  <a:pt x="37" y="29"/>
                  <a:pt x="38" y="30"/>
                  <a:pt x="38" y="29"/>
                </a:cubicBezTo>
                <a:cubicBezTo>
                  <a:pt x="37" y="29"/>
                  <a:pt x="37" y="29"/>
                  <a:pt x="36" y="29"/>
                </a:cubicBezTo>
                <a:close/>
                <a:moveTo>
                  <a:pt x="42" y="63"/>
                </a:moveTo>
                <a:cubicBezTo>
                  <a:pt x="41" y="63"/>
                  <a:pt x="39" y="62"/>
                  <a:pt x="38" y="63"/>
                </a:cubicBezTo>
                <a:cubicBezTo>
                  <a:pt x="39" y="63"/>
                  <a:pt x="41" y="63"/>
                  <a:pt x="42" y="63"/>
                </a:cubicBezTo>
                <a:close/>
                <a:moveTo>
                  <a:pt x="40" y="24"/>
                </a:moveTo>
                <a:cubicBezTo>
                  <a:pt x="41" y="23"/>
                  <a:pt x="41" y="23"/>
                  <a:pt x="42" y="23"/>
                </a:cubicBezTo>
                <a:cubicBezTo>
                  <a:pt x="42" y="23"/>
                  <a:pt x="41" y="22"/>
                  <a:pt x="40" y="23"/>
                </a:cubicBezTo>
                <a:cubicBezTo>
                  <a:pt x="40" y="23"/>
                  <a:pt x="39" y="23"/>
                  <a:pt x="40" y="24"/>
                </a:cubicBezTo>
                <a:close/>
                <a:moveTo>
                  <a:pt x="41" y="26"/>
                </a:moveTo>
                <a:cubicBezTo>
                  <a:pt x="42" y="26"/>
                  <a:pt x="44" y="27"/>
                  <a:pt x="45" y="27"/>
                </a:cubicBezTo>
                <a:cubicBezTo>
                  <a:pt x="44" y="26"/>
                  <a:pt x="42" y="25"/>
                  <a:pt x="41" y="26"/>
                </a:cubicBezTo>
                <a:close/>
                <a:moveTo>
                  <a:pt x="44" y="33"/>
                </a:moveTo>
                <a:cubicBezTo>
                  <a:pt x="44" y="33"/>
                  <a:pt x="43" y="34"/>
                  <a:pt x="43" y="34"/>
                </a:cubicBezTo>
                <a:cubicBezTo>
                  <a:pt x="45" y="34"/>
                  <a:pt x="46" y="33"/>
                  <a:pt x="44" y="33"/>
                </a:cubicBezTo>
                <a:close/>
                <a:moveTo>
                  <a:pt x="48" y="23"/>
                </a:moveTo>
                <a:cubicBezTo>
                  <a:pt x="48" y="23"/>
                  <a:pt x="46" y="23"/>
                  <a:pt x="46" y="23"/>
                </a:cubicBezTo>
                <a:cubicBezTo>
                  <a:pt x="46" y="23"/>
                  <a:pt x="48" y="24"/>
                  <a:pt x="48" y="23"/>
                </a:cubicBezTo>
                <a:close/>
                <a:moveTo>
                  <a:pt x="51" y="99"/>
                </a:moveTo>
                <a:cubicBezTo>
                  <a:pt x="53" y="99"/>
                  <a:pt x="56" y="100"/>
                  <a:pt x="59" y="99"/>
                </a:cubicBezTo>
                <a:cubicBezTo>
                  <a:pt x="56" y="99"/>
                  <a:pt x="53" y="98"/>
                  <a:pt x="51" y="99"/>
                </a:cubicBezTo>
                <a:close/>
                <a:moveTo>
                  <a:pt x="54" y="32"/>
                </a:moveTo>
                <a:cubicBezTo>
                  <a:pt x="54" y="32"/>
                  <a:pt x="52" y="32"/>
                  <a:pt x="52" y="32"/>
                </a:cubicBezTo>
                <a:cubicBezTo>
                  <a:pt x="53" y="32"/>
                  <a:pt x="54" y="33"/>
                  <a:pt x="54" y="32"/>
                </a:cubicBezTo>
                <a:close/>
                <a:moveTo>
                  <a:pt x="54" y="36"/>
                </a:moveTo>
                <a:cubicBezTo>
                  <a:pt x="54" y="36"/>
                  <a:pt x="55" y="36"/>
                  <a:pt x="56" y="36"/>
                </a:cubicBezTo>
                <a:cubicBezTo>
                  <a:pt x="55" y="36"/>
                  <a:pt x="54" y="35"/>
                  <a:pt x="54" y="36"/>
                </a:cubicBezTo>
                <a:close/>
                <a:moveTo>
                  <a:pt x="56" y="100"/>
                </a:moveTo>
                <a:cubicBezTo>
                  <a:pt x="57" y="100"/>
                  <a:pt x="58" y="101"/>
                  <a:pt x="58" y="100"/>
                </a:cubicBezTo>
                <a:cubicBezTo>
                  <a:pt x="58" y="100"/>
                  <a:pt x="57" y="100"/>
                  <a:pt x="56" y="100"/>
                </a:cubicBezTo>
                <a:close/>
                <a:moveTo>
                  <a:pt x="59" y="100"/>
                </a:moveTo>
                <a:cubicBezTo>
                  <a:pt x="60" y="100"/>
                  <a:pt x="61" y="101"/>
                  <a:pt x="60" y="100"/>
                </a:cubicBezTo>
                <a:cubicBezTo>
                  <a:pt x="60" y="100"/>
                  <a:pt x="59" y="100"/>
                  <a:pt x="59" y="100"/>
                </a:cubicBezTo>
                <a:close/>
                <a:moveTo>
                  <a:pt x="82" y="108"/>
                </a:moveTo>
                <a:cubicBezTo>
                  <a:pt x="83" y="108"/>
                  <a:pt x="84" y="109"/>
                  <a:pt x="84" y="108"/>
                </a:cubicBezTo>
                <a:cubicBezTo>
                  <a:pt x="83" y="108"/>
                  <a:pt x="83" y="108"/>
                  <a:pt x="82" y="108"/>
                </a:cubicBezTo>
                <a:close/>
                <a:moveTo>
                  <a:pt x="94" y="18"/>
                </a:moveTo>
                <a:cubicBezTo>
                  <a:pt x="93" y="18"/>
                  <a:pt x="92" y="18"/>
                  <a:pt x="92" y="18"/>
                </a:cubicBezTo>
                <a:cubicBezTo>
                  <a:pt x="93" y="18"/>
                  <a:pt x="94" y="19"/>
                  <a:pt x="94" y="18"/>
                </a:cubicBezTo>
                <a:close/>
                <a:moveTo>
                  <a:pt x="101" y="109"/>
                </a:moveTo>
                <a:cubicBezTo>
                  <a:pt x="101" y="108"/>
                  <a:pt x="100" y="108"/>
                  <a:pt x="100" y="109"/>
                </a:cubicBezTo>
                <a:cubicBezTo>
                  <a:pt x="100" y="109"/>
                  <a:pt x="101" y="109"/>
                  <a:pt x="101" y="109"/>
                </a:cubicBezTo>
                <a:close/>
                <a:moveTo>
                  <a:pt x="105" y="115"/>
                </a:moveTo>
                <a:cubicBezTo>
                  <a:pt x="105" y="115"/>
                  <a:pt x="104" y="115"/>
                  <a:pt x="104" y="116"/>
                </a:cubicBezTo>
                <a:cubicBezTo>
                  <a:pt x="105" y="116"/>
                  <a:pt x="105" y="116"/>
                  <a:pt x="105" y="115"/>
                </a:cubicBezTo>
                <a:close/>
                <a:moveTo>
                  <a:pt x="116" y="108"/>
                </a:moveTo>
                <a:cubicBezTo>
                  <a:pt x="116" y="108"/>
                  <a:pt x="115" y="107"/>
                  <a:pt x="115" y="108"/>
                </a:cubicBezTo>
                <a:cubicBezTo>
                  <a:pt x="115" y="108"/>
                  <a:pt x="116" y="108"/>
                  <a:pt x="116" y="108"/>
                </a:cubicBezTo>
                <a:close/>
                <a:moveTo>
                  <a:pt x="148" y="131"/>
                </a:moveTo>
                <a:cubicBezTo>
                  <a:pt x="149" y="131"/>
                  <a:pt x="151" y="131"/>
                  <a:pt x="151" y="131"/>
                </a:cubicBezTo>
                <a:cubicBezTo>
                  <a:pt x="150" y="131"/>
                  <a:pt x="148" y="131"/>
                  <a:pt x="148" y="131"/>
                </a:cubicBezTo>
                <a:close/>
                <a:moveTo>
                  <a:pt x="150" y="130"/>
                </a:moveTo>
                <a:cubicBezTo>
                  <a:pt x="150" y="130"/>
                  <a:pt x="149" y="129"/>
                  <a:pt x="149" y="130"/>
                </a:cubicBezTo>
                <a:cubicBezTo>
                  <a:pt x="149" y="130"/>
                  <a:pt x="150" y="130"/>
                  <a:pt x="150" y="130"/>
                </a:cubicBezTo>
                <a:close/>
                <a:moveTo>
                  <a:pt x="157" y="131"/>
                </a:moveTo>
                <a:cubicBezTo>
                  <a:pt x="159" y="131"/>
                  <a:pt x="160" y="131"/>
                  <a:pt x="161" y="131"/>
                </a:cubicBezTo>
                <a:cubicBezTo>
                  <a:pt x="160" y="131"/>
                  <a:pt x="158" y="130"/>
                  <a:pt x="157" y="131"/>
                </a:cubicBezTo>
                <a:close/>
                <a:moveTo>
                  <a:pt x="174" y="101"/>
                </a:moveTo>
                <a:cubicBezTo>
                  <a:pt x="175" y="101"/>
                  <a:pt x="175" y="101"/>
                  <a:pt x="175" y="101"/>
                </a:cubicBezTo>
                <a:cubicBezTo>
                  <a:pt x="175" y="100"/>
                  <a:pt x="174" y="101"/>
                  <a:pt x="174" y="101"/>
                </a:cubicBezTo>
                <a:close/>
                <a:moveTo>
                  <a:pt x="176" y="106"/>
                </a:moveTo>
                <a:cubicBezTo>
                  <a:pt x="178" y="105"/>
                  <a:pt x="181" y="106"/>
                  <a:pt x="182" y="105"/>
                </a:cubicBezTo>
                <a:cubicBezTo>
                  <a:pt x="180" y="105"/>
                  <a:pt x="178" y="105"/>
                  <a:pt x="176" y="106"/>
                </a:cubicBezTo>
                <a:close/>
                <a:moveTo>
                  <a:pt x="181" y="119"/>
                </a:moveTo>
                <a:cubicBezTo>
                  <a:pt x="180" y="119"/>
                  <a:pt x="178" y="119"/>
                  <a:pt x="177" y="119"/>
                </a:cubicBezTo>
                <a:cubicBezTo>
                  <a:pt x="178" y="120"/>
                  <a:pt x="180" y="120"/>
                  <a:pt x="181" y="119"/>
                </a:cubicBezTo>
                <a:close/>
                <a:moveTo>
                  <a:pt x="179" y="96"/>
                </a:moveTo>
                <a:cubicBezTo>
                  <a:pt x="180" y="96"/>
                  <a:pt x="181" y="96"/>
                  <a:pt x="182" y="96"/>
                </a:cubicBezTo>
                <a:cubicBezTo>
                  <a:pt x="181" y="96"/>
                  <a:pt x="179" y="96"/>
                  <a:pt x="179" y="96"/>
                </a:cubicBezTo>
                <a:close/>
                <a:moveTo>
                  <a:pt x="185" y="100"/>
                </a:moveTo>
                <a:cubicBezTo>
                  <a:pt x="184" y="99"/>
                  <a:pt x="181" y="100"/>
                  <a:pt x="180" y="100"/>
                </a:cubicBezTo>
                <a:cubicBezTo>
                  <a:pt x="181" y="101"/>
                  <a:pt x="183" y="100"/>
                  <a:pt x="185" y="100"/>
                </a:cubicBezTo>
                <a:close/>
                <a:moveTo>
                  <a:pt x="184" y="113"/>
                </a:moveTo>
                <a:cubicBezTo>
                  <a:pt x="185" y="113"/>
                  <a:pt x="186" y="113"/>
                  <a:pt x="186" y="112"/>
                </a:cubicBezTo>
                <a:cubicBezTo>
                  <a:pt x="185" y="112"/>
                  <a:pt x="184" y="112"/>
                  <a:pt x="184" y="113"/>
                </a:cubicBezTo>
                <a:close/>
                <a:moveTo>
                  <a:pt x="188" y="102"/>
                </a:moveTo>
                <a:cubicBezTo>
                  <a:pt x="189" y="101"/>
                  <a:pt x="192" y="102"/>
                  <a:pt x="192" y="101"/>
                </a:cubicBezTo>
                <a:cubicBezTo>
                  <a:pt x="191" y="101"/>
                  <a:pt x="188" y="101"/>
                  <a:pt x="188" y="102"/>
                </a:cubicBezTo>
                <a:close/>
                <a:moveTo>
                  <a:pt x="193" y="105"/>
                </a:moveTo>
                <a:cubicBezTo>
                  <a:pt x="192" y="105"/>
                  <a:pt x="191" y="105"/>
                  <a:pt x="191" y="105"/>
                </a:cubicBezTo>
                <a:cubicBezTo>
                  <a:pt x="191" y="105"/>
                  <a:pt x="193" y="106"/>
                  <a:pt x="193" y="105"/>
                </a:cubicBezTo>
                <a:close/>
                <a:moveTo>
                  <a:pt x="196" y="96"/>
                </a:moveTo>
                <a:cubicBezTo>
                  <a:pt x="196" y="96"/>
                  <a:pt x="197" y="96"/>
                  <a:pt x="197" y="95"/>
                </a:cubicBezTo>
                <a:cubicBezTo>
                  <a:pt x="199" y="96"/>
                  <a:pt x="196" y="95"/>
                  <a:pt x="196" y="96"/>
                </a:cubicBezTo>
                <a:close/>
                <a:moveTo>
                  <a:pt x="198" y="113"/>
                </a:moveTo>
                <a:cubicBezTo>
                  <a:pt x="199" y="113"/>
                  <a:pt x="200" y="114"/>
                  <a:pt x="201" y="113"/>
                </a:cubicBezTo>
                <a:cubicBezTo>
                  <a:pt x="200" y="113"/>
                  <a:pt x="199" y="113"/>
                  <a:pt x="198" y="113"/>
                </a:cubicBezTo>
                <a:close/>
                <a:moveTo>
                  <a:pt x="200" y="117"/>
                </a:moveTo>
                <a:cubicBezTo>
                  <a:pt x="201" y="117"/>
                  <a:pt x="202" y="117"/>
                  <a:pt x="202" y="117"/>
                </a:cubicBezTo>
                <a:cubicBezTo>
                  <a:pt x="202" y="116"/>
                  <a:pt x="200" y="116"/>
                  <a:pt x="200" y="117"/>
                </a:cubicBezTo>
                <a:close/>
                <a:moveTo>
                  <a:pt x="206" y="14"/>
                </a:moveTo>
                <a:cubicBezTo>
                  <a:pt x="205" y="13"/>
                  <a:pt x="202" y="13"/>
                  <a:pt x="201" y="14"/>
                </a:cubicBezTo>
                <a:cubicBezTo>
                  <a:pt x="203" y="13"/>
                  <a:pt x="205" y="14"/>
                  <a:pt x="206" y="14"/>
                </a:cubicBezTo>
                <a:close/>
                <a:moveTo>
                  <a:pt x="203" y="97"/>
                </a:moveTo>
                <a:cubicBezTo>
                  <a:pt x="205" y="97"/>
                  <a:pt x="206" y="97"/>
                  <a:pt x="207" y="97"/>
                </a:cubicBezTo>
                <a:cubicBezTo>
                  <a:pt x="205" y="97"/>
                  <a:pt x="204" y="96"/>
                  <a:pt x="203" y="97"/>
                </a:cubicBezTo>
                <a:close/>
                <a:moveTo>
                  <a:pt x="204" y="16"/>
                </a:moveTo>
                <a:cubicBezTo>
                  <a:pt x="205" y="17"/>
                  <a:pt x="206" y="17"/>
                  <a:pt x="206" y="16"/>
                </a:cubicBezTo>
                <a:cubicBezTo>
                  <a:pt x="205" y="16"/>
                  <a:pt x="204" y="16"/>
                  <a:pt x="204" y="16"/>
                </a:cubicBezTo>
                <a:close/>
                <a:moveTo>
                  <a:pt x="206" y="114"/>
                </a:moveTo>
                <a:cubicBezTo>
                  <a:pt x="206" y="114"/>
                  <a:pt x="205" y="114"/>
                  <a:pt x="205" y="114"/>
                </a:cubicBezTo>
                <a:cubicBezTo>
                  <a:pt x="206" y="114"/>
                  <a:pt x="206" y="114"/>
                  <a:pt x="206" y="114"/>
                </a:cubicBezTo>
                <a:close/>
                <a:moveTo>
                  <a:pt x="206" y="117"/>
                </a:moveTo>
                <a:cubicBezTo>
                  <a:pt x="207" y="117"/>
                  <a:pt x="208" y="117"/>
                  <a:pt x="209" y="116"/>
                </a:cubicBezTo>
                <a:cubicBezTo>
                  <a:pt x="208" y="116"/>
                  <a:pt x="207" y="116"/>
                  <a:pt x="206" y="117"/>
                </a:cubicBezTo>
                <a:close/>
                <a:moveTo>
                  <a:pt x="206" y="16"/>
                </a:moveTo>
                <a:cubicBezTo>
                  <a:pt x="207" y="16"/>
                  <a:pt x="209" y="16"/>
                  <a:pt x="210" y="16"/>
                </a:cubicBezTo>
                <a:cubicBezTo>
                  <a:pt x="209" y="16"/>
                  <a:pt x="207" y="16"/>
                  <a:pt x="206" y="16"/>
                </a:cubicBezTo>
                <a:close/>
                <a:moveTo>
                  <a:pt x="207" y="14"/>
                </a:moveTo>
                <a:cubicBezTo>
                  <a:pt x="210" y="14"/>
                  <a:pt x="208" y="13"/>
                  <a:pt x="206" y="14"/>
                </a:cubicBezTo>
                <a:cubicBezTo>
                  <a:pt x="207" y="14"/>
                  <a:pt x="207" y="14"/>
                  <a:pt x="207" y="14"/>
                </a:cubicBezTo>
                <a:close/>
                <a:moveTo>
                  <a:pt x="208" y="115"/>
                </a:moveTo>
                <a:cubicBezTo>
                  <a:pt x="207" y="115"/>
                  <a:pt x="207" y="115"/>
                  <a:pt x="206" y="115"/>
                </a:cubicBezTo>
                <a:cubicBezTo>
                  <a:pt x="207" y="115"/>
                  <a:pt x="208" y="116"/>
                  <a:pt x="208" y="115"/>
                </a:cubicBezTo>
                <a:close/>
                <a:moveTo>
                  <a:pt x="208" y="15"/>
                </a:moveTo>
                <a:cubicBezTo>
                  <a:pt x="209" y="15"/>
                  <a:pt x="209" y="15"/>
                  <a:pt x="210" y="15"/>
                </a:cubicBezTo>
                <a:cubicBezTo>
                  <a:pt x="209" y="15"/>
                  <a:pt x="208" y="15"/>
                  <a:pt x="208" y="15"/>
                </a:cubicBezTo>
                <a:close/>
                <a:moveTo>
                  <a:pt x="209" y="117"/>
                </a:moveTo>
                <a:cubicBezTo>
                  <a:pt x="209" y="117"/>
                  <a:pt x="209" y="117"/>
                  <a:pt x="209" y="116"/>
                </a:cubicBezTo>
                <a:cubicBezTo>
                  <a:pt x="212" y="117"/>
                  <a:pt x="209" y="116"/>
                  <a:pt x="209" y="117"/>
                </a:cubicBezTo>
                <a:close/>
                <a:moveTo>
                  <a:pt x="213" y="16"/>
                </a:moveTo>
                <a:cubicBezTo>
                  <a:pt x="212" y="16"/>
                  <a:pt x="211" y="15"/>
                  <a:pt x="211" y="16"/>
                </a:cubicBezTo>
                <a:cubicBezTo>
                  <a:pt x="212" y="16"/>
                  <a:pt x="212" y="16"/>
                  <a:pt x="213" y="16"/>
                </a:cubicBezTo>
                <a:close/>
                <a:moveTo>
                  <a:pt x="211" y="110"/>
                </a:moveTo>
                <a:cubicBezTo>
                  <a:pt x="212" y="111"/>
                  <a:pt x="212" y="111"/>
                  <a:pt x="213" y="111"/>
                </a:cubicBezTo>
                <a:cubicBezTo>
                  <a:pt x="213" y="110"/>
                  <a:pt x="211" y="110"/>
                  <a:pt x="211" y="110"/>
                </a:cubicBezTo>
                <a:close/>
                <a:moveTo>
                  <a:pt x="217" y="94"/>
                </a:moveTo>
                <a:cubicBezTo>
                  <a:pt x="215" y="94"/>
                  <a:pt x="215" y="94"/>
                  <a:pt x="214" y="94"/>
                </a:cubicBezTo>
                <a:cubicBezTo>
                  <a:pt x="215" y="95"/>
                  <a:pt x="216" y="95"/>
                  <a:pt x="217" y="94"/>
                </a:cubicBezTo>
                <a:close/>
                <a:moveTo>
                  <a:pt x="216" y="20"/>
                </a:moveTo>
                <a:cubicBezTo>
                  <a:pt x="217" y="21"/>
                  <a:pt x="217" y="20"/>
                  <a:pt x="218" y="20"/>
                </a:cubicBezTo>
                <a:cubicBezTo>
                  <a:pt x="217" y="20"/>
                  <a:pt x="216" y="20"/>
                  <a:pt x="216" y="20"/>
                </a:cubicBezTo>
                <a:close/>
                <a:moveTo>
                  <a:pt x="218" y="20"/>
                </a:moveTo>
                <a:cubicBezTo>
                  <a:pt x="219" y="20"/>
                  <a:pt x="221" y="20"/>
                  <a:pt x="221" y="20"/>
                </a:cubicBezTo>
                <a:cubicBezTo>
                  <a:pt x="220" y="20"/>
                  <a:pt x="218" y="19"/>
                  <a:pt x="218" y="20"/>
                </a:cubicBezTo>
                <a:close/>
                <a:moveTo>
                  <a:pt x="233" y="11"/>
                </a:moveTo>
                <a:cubicBezTo>
                  <a:pt x="229" y="11"/>
                  <a:pt x="225" y="12"/>
                  <a:pt x="221" y="12"/>
                </a:cubicBezTo>
                <a:cubicBezTo>
                  <a:pt x="225" y="13"/>
                  <a:pt x="230" y="12"/>
                  <a:pt x="233" y="11"/>
                </a:cubicBezTo>
                <a:close/>
                <a:moveTo>
                  <a:pt x="222" y="109"/>
                </a:moveTo>
                <a:cubicBezTo>
                  <a:pt x="223" y="109"/>
                  <a:pt x="224" y="109"/>
                  <a:pt x="224" y="109"/>
                </a:cubicBezTo>
                <a:cubicBezTo>
                  <a:pt x="224" y="108"/>
                  <a:pt x="222" y="108"/>
                  <a:pt x="222" y="109"/>
                </a:cubicBezTo>
                <a:close/>
                <a:moveTo>
                  <a:pt x="223" y="15"/>
                </a:moveTo>
                <a:cubicBezTo>
                  <a:pt x="224" y="15"/>
                  <a:pt x="225" y="15"/>
                  <a:pt x="225" y="14"/>
                </a:cubicBezTo>
                <a:cubicBezTo>
                  <a:pt x="225" y="15"/>
                  <a:pt x="224" y="14"/>
                  <a:pt x="223" y="15"/>
                </a:cubicBezTo>
                <a:close/>
                <a:moveTo>
                  <a:pt x="226" y="108"/>
                </a:moveTo>
                <a:cubicBezTo>
                  <a:pt x="226" y="109"/>
                  <a:pt x="227" y="109"/>
                  <a:pt x="227" y="108"/>
                </a:cubicBezTo>
                <a:cubicBezTo>
                  <a:pt x="227" y="109"/>
                  <a:pt x="226" y="107"/>
                  <a:pt x="226" y="108"/>
                </a:cubicBezTo>
                <a:close/>
                <a:moveTo>
                  <a:pt x="231" y="18"/>
                </a:moveTo>
                <a:cubicBezTo>
                  <a:pt x="230" y="18"/>
                  <a:pt x="228" y="18"/>
                  <a:pt x="228" y="18"/>
                </a:cubicBezTo>
                <a:cubicBezTo>
                  <a:pt x="229" y="18"/>
                  <a:pt x="229" y="18"/>
                  <a:pt x="231" y="18"/>
                </a:cubicBezTo>
                <a:close/>
                <a:moveTo>
                  <a:pt x="240" y="94"/>
                </a:moveTo>
                <a:cubicBezTo>
                  <a:pt x="237" y="93"/>
                  <a:pt x="233" y="94"/>
                  <a:pt x="230" y="94"/>
                </a:cubicBezTo>
                <a:cubicBezTo>
                  <a:pt x="231" y="95"/>
                  <a:pt x="230" y="94"/>
                  <a:pt x="230" y="95"/>
                </a:cubicBezTo>
                <a:cubicBezTo>
                  <a:pt x="232" y="97"/>
                  <a:pt x="237" y="95"/>
                  <a:pt x="240" y="95"/>
                </a:cubicBezTo>
                <a:cubicBezTo>
                  <a:pt x="240" y="96"/>
                  <a:pt x="240" y="96"/>
                  <a:pt x="240" y="97"/>
                </a:cubicBezTo>
                <a:cubicBezTo>
                  <a:pt x="242" y="96"/>
                  <a:pt x="243" y="95"/>
                  <a:pt x="246" y="95"/>
                </a:cubicBezTo>
                <a:cubicBezTo>
                  <a:pt x="242" y="94"/>
                  <a:pt x="237" y="96"/>
                  <a:pt x="235" y="94"/>
                </a:cubicBezTo>
                <a:cubicBezTo>
                  <a:pt x="240" y="94"/>
                  <a:pt x="244" y="93"/>
                  <a:pt x="249" y="93"/>
                </a:cubicBezTo>
                <a:cubicBezTo>
                  <a:pt x="247" y="92"/>
                  <a:pt x="242" y="93"/>
                  <a:pt x="240" y="94"/>
                </a:cubicBezTo>
                <a:close/>
                <a:moveTo>
                  <a:pt x="234" y="93"/>
                </a:moveTo>
                <a:cubicBezTo>
                  <a:pt x="232" y="93"/>
                  <a:pt x="231" y="93"/>
                  <a:pt x="230" y="93"/>
                </a:cubicBezTo>
                <a:cubicBezTo>
                  <a:pt x="231" y="93"/>
                  <a:pt x="233" y="94"/>
                  <a:pt x="234" y="93"/>
                </a:cubicBezTo>
                <a:close/>
                <a:moveTo>
                  <a:pt x="232" y="16"/>
                </a:moveTo>
                <a:cubicBezTo>
                  <a:pt x="233" y="16"/>
                  <a:pt x="234" y="15"/>
                  <a:pt x="235" y="15"/>
                </a:cubicBezTo>
                <a:cubicBezTo>
                  <a:pt x="237" y="15"/>
                  <a:pt x="233" y="15"/>
                  <a:pt x="233" y="15"/>
                </a:cubicBezTo>
                <a:cubicBezTo>
                  <a:pt x="232" y="15"/>
                  <a:pt x="232" y="15"/>
                  <a:pt x="232" y="16"/>
                </a:cubicBezTo>
                <a:close/>
                <a:moveTo>
                  <a:pt x="246" y="92"/>
                </a:moveTo>
                <a:cubicBezTo>
                  <a:pt x="242" y="92"/>
                  <a:pt x="239" y="92"/>
                  <a:pt x="235" y="93"/>
                </a:cubicBezTo>
                <a:cubicBezTo>
                  <a:pt x="238" y="93"/>
                  <a:pt x="243" y="93"/>
                  <a:pt x="246" y="92"/>
                </a:cubicBezTo>
                <a:close/>
                <a:moveTo>
                  <a:pt x="237" y="64"/>
                </a:moveTo>
                <a:cubicBezTo>
                  <a:pt x="237" y="64"/>
                  <a:pt x="236" y="64"/>
                  <a:pt x="236" y="64"/>
                </a:cubicBezTo>
                <a:cubicBezTo>
                  <a:pt x="236" y="65"/>
                  <a:pt x="237" y="64"/>
                  <a:pt x="237" y="64"/>
                </a:cubicBezTo>
                <a:close/>
                <a:moveTo>
                  <a:pt x="257" y="10"/>
                </a:moveTo>
                <a:cubicBezTo>
                  <a:pt x="251" y="10"/>
                  <a:pt x="244" y="10"/>
                  <a:pt x="239" y="11"/>
                </a:cubicBezTo>
                <a:cubicBezTo>
                  <a:pt x="245" y="11"/>
                  <a:pt x="252" y="11"/>
                  <a:pt x="257" y="10"/>
                </a:cubicBezTo>
                <a:close/>
                <a:moveTo>
                  <a:pt x="240" y="92"/>
                </a:moveTo>
                <a:cubicBezTo>
                  <a:pt x="242" y="92"/>
                  <a:pt x="244" y="92"/>
                  <a:pt x="245" y="91"/>
                </a:cubicBezTo>
                <a:cubicBezTo>
                  <a:pt x="243" y="91"/>
                  <a:pt x="242" y="91"/>
                  <a:pt x="240" y="92"/>
                </a:cubicBezTo>
                <a:close/>
                <a:moveTo>
                  <a:pt x="246" y="17"/>
                </a:moveTo>
                <a:cubicBezTo>
                  <a:pt x="244" y="17"/>
                  <a:pt x="243" y="17"/>
                  <a:pt x="242" y="17"/>
                </a:cubicBezTo>
                <a:cubicBezTo>
                  <a:pt x="243" y="17"/>
                  <a:pt x="245" y="18"/>
                  <a:pt x="246" y="17"/>
                </a:cubicBezTo>
                <a:close/>
                <a:moveTo>
                  <a:pt x="246" y="90"/>
                </a:moveTo>
                <a:cubicBezTo>
                  <a:pt x="245" y="90"/>
                  <a:pt x="244" y="90"/>
                  <a:pt x="244" y="91"/>
                </a:cubicBezTo>
                <a:cubicBezTo>
                  <a:pt x="244" y="91"/>
                  <a:pt x="245" y="91"/>
                  <a:pt x="246" y="90"/>
                </a:cubicBezTo>
                <a:close/>
                <a:moveTo>
                  <a:pt x="248" y="109"/>
                </a:moveTo>
                <a:cubicBezTo>
                  <a:pt x="247" y="109"/>
                  <a:pt x="245" y="109"/>
                  <a:pt x="245" y="109"/>
                </a:cubicBezTo>
                <a:cubicBezTo>
                  <a:pt x="246" y="109"/>
                  <a:pt x="247" y="110"/>
                  <a:pt x="248" y="109"/>
                </a:cubicBezTo>
                <a:close/>
                <a:moveTo>
                  <a:pt x="245" y="18"/>
                </a:moveTo>
                <a:cubicBezTo>
                  <a:pt x="245" y="18"/>
                  <a:pt x="246" y="19"/>
                  <a:pt x="246" y="18"/>
                </a:cubicBezTo>
                <a:cubicBezTo>
                  <a:pt x="246" y="18"/>
                  <a:pt x="244" y="18"/>
                  <a:pt x="245" y="18"/>
                </a:cubicBezTo>
                <a:close/>
                <a:moveTo>
                  <a:pt x="248" y="90"/>
                </a:moveTo>
                <a:cubicBezTo>
                  <a:pt x="247" y="90"/>
                  <a:pt x="246" y="89"/>
                  <a:pt x="246" y="90"/>
                </a:cubicBezTo>
                <a:cubicBezTo>
                  <a:pt x="246" y="90"/>
                  <a:pt x="246" y="90"/>
                  <a:pt x="246" y="91"/>
                </a:cubicBezTo>
                <a:cubicBezTo>
                  <a:pt x="247" y="91"/>
                  <a:pt x="248" y="91"/>
                  <a:pt x="248" y="90"/>
                </a:cubicBezTo>
                <a:close/>
                <a:moveTo>
                  <a:pt x="250" y="18"/>
                </a:moveTo>
                <a:cubicBezTo>
                  <a:pt x="249" y="18"/>
                  <a:pt x="247" y="18"/>
                  <a:pt x="247" y="18"/>
                </a:cubicBezTo>
                <a:cubicBezTo>
                  <a:pt x="248" y="18"/>
                  <a:pt x="249" y="18"/>
                  <a:pt x="250" y="18"/>
                </a:cubicBezTo>
                <a:close/>
                <a:moveTo>
                  <a:pt x="249" y="17"/>
                </a:moveTo>
                <a:cubicBezTo>
                  <a:pt x="248" y="17"/>
                  <a:pt x="247" y="16"/>
                  <a:pt x="247" y="17"/>
                </a:cubicBezTo>
                <a:cubicBezTo>
                  <a:pt x="247" y="17"/>
                  <a:pt x="249" y="17"/>
                  <a:pt x="249" y="17"/>
                </a:cubicBezTo>
                <a:close/>
                <a:moveTo>
                  <a:pt x="248" y="88"/>
                </a:moveTo>
                <a:cubicBezTo>
                  <a:pt x="249" y="88"/>
                  <a:pt x="249" y="88"/>
                  <a:pt x="250" y="88"/>
                </a:cubicBezTo>
                <a:cubicBezTo>
                  <a:pt x="250" y="88"/>
                  <a:pt x="248" y="88"/>
                  <a:pt x="248" y="88"/>
                </a:cubicBezTo>
                <a:close/>
                <a:moveTo>
                  <a:pt x="249" y="109"/>
                </a:moveTo>
                <a:cubicBezTo>
                  <a:pt x="250" y="109"/>
                  <a:pt x="251" y="109"/>
                  <a:pt x="252" y="109"/>
                </a:cubicBezTo>
                <a:cubicBezTo>
                  <a:pt x="252" y="109"/>
                  <a:pt x="250" y="109"/>
                  <a:pt x="249" y="109"/>
                </a:cubicBezTo>
                <a:close/>
                <a:moveTo>
                  <a:pt x="249" y="93"/>
                </a:moveTo>
                <a:cubicBezTo>
                  <a:pt x="252" y="93"/>
                  <a:pt x="254" y="93"/>
                  <a:pt x="257" y="93"/>
                </a:cubicBezTo>
                <a:cubicBezTo>
                  <a:pt x="258" y="93"/>
                  <a:pt x="257" y="92"/>
                  <a:pt x="258" y="92"/>
                </a:cubicBezTo>
                <a:cubicBezTo>
                  <a:pt x="258" y="93"/>
                  <a:pt x="261" y="92"/>
                  <a:pt x="262" y="92"/>
                </a:cubicBezTo>
                <a:cubicBezTo>
                  <a:pt x="258" y="92"/>
                  <a:pt x="252" y="92"/>
                  <a:pt x="249" y="93"/>
                </a:cubicBezTo>
                <a:close/>
                <a:moveTo>
                  <a:pt x="249" y="23"/>
                </a:moveTo>
                <a:cubicBezTo>
                  <a:pt x="249" y="23"/>
                  <a:pt x="249" y="23"/>
                  <a:pt x="249" y="23"/>
                </a:cubicBezTo>
                <a:cubicBezTo>
                  <a:pt x="255" y="23"/>
                  <a:pt x="262" y="22"/>
                  <a:pt x="267" y="22"/>
                </a:cubicBezTo>
                <a:cubicBezTo>
                  <a:pt x="260" y="22"/>
                  <a:pt x="256" y="23"/>
                  <a:pt x="249" y="23"/>
                </a:cubicBezTo>
                <a:close/>
                <a:moveTo>
                  <a:pt x="255" y="17"/>
                </a:moveTo>
                <a:cubicBezTo>
                  <a:pt x="253" y="18"/>
                  <a:pt x="251" y="18"/>
                  <a:pt x="251" y="18"/>
                </a:cubicBezTo>
                <a:cubicBezTo>
                  <a:pt x="252" y="18"/>
                  <a:pt x="254" y="18"/>
                  <a:pt x="255" y="17"/>
                </a:cubicBezTo>
                <a:close/>
                <a:moveTo>
                  <a:pt x="255" y="65"/>
                </a:moveTo>
                <a:cubicBezTo>
                  <a:pt x="255" y="65"/>
                  <a:pt x="257" y="65"/>
                  <a:pt x="256" y="65"/>
                </a:cubicBezTo>
                <a:cubicBezTo>
                  <a:pt x="256" y="65"/>
                  <a:pt x="254" y="64"/>
                  <a:pt x="255" y="65"/>
                </a:cubicBezTo>
                <a:close/>
                <a:moveTo>
                  <a:pt x="255" y="102"/>
                </a:moveTo>
                <a:cubicBezTo>
                  <a:pt x="255" y="102"/>
                  <a:pt x="256" y="102"/>
                  <a:pt x="257" y="102"/>
                </a:cubicBezTo>
                <a:cubicBezTo>
                  <a:pt x="256" y="102"/>
                  <a:pt x="255" y="101"/>
                  <a:pt x="255" y="102"/>
                </a:cubicBezTo>
                <a:close/>
                <a:moveTo>
                  <a:pt x="255" y="18"/>
                </a:moveTo>
                <a:cubicBezTo>
                  <a:pt x="255" y="18"/>
                  <a:pt x="256" y="18"/>
                  <a:pt x="256" y="18"/>
                </a:cubicBezTo>
                <a:cubicBezTo>
                  <a:pt x="258" y="17"/>
                  <a:pt x="254" y="17"/>
                  <a:pt x="255" y="18"/>
                </a:cubicBezTo>
                <a:close/>
                <a:moveTo>
                  <a:pt x="259" y="13"/>
                </a:moveTo>
                <a:cubicBezTo>
                  <a:pt x="259" y="13"/>
                  <a:pt x="259" y="14"/>
                  <a:pt x="258" y="14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0" y="14"/>
                  <a:pt x="261" y="13"/>
                  <a:pt x="259" y="13"/>
                </a:cubicBezTo>
                <a:close/>
                <a:moveTo>
                  <a:pt x="263" y="101"/>
                </a:moveTo>
                <a:cubicBezTo>
                  <a:pt x="262" y="101"/>
                  <a:pt x="260" y="101"/>
                  <a:pt x="259" y="102"/>
                </a:cubicBezTo>
                <a:cubicBezTo>
                  <a:pt x="260" y="101"/>
                  <a:pt x="263" y="102"/>
                  <a:pt x="263" y="101"/>
                </a:cubicBezTo>
                <a:close/>
                <a:moveTo>
                  <a:pt x="259" y="10"/>
                </a:moveTo>
                <a:cubicBezTo>
                  <a:pt x="263" y="10"/>
                  <a:pt x="267" y="10"/>
                  <a:pt x="270" y="9"/>
                </a:cubicBezTo>
                <a:cubicBezTo>
                  <a:pt x="268" y="10"/>
                  <a:pt x="264" y="9"/>
                  <a:pt x="262" y="9"/>
                </a:cubicBezTo>
                <a:cubicBezTo>
                  <a:pt x="263" y="10"/>
                  <a:pt x="259" y="10"/>
                  <a:pt x="259" y="10"/>
                </a:cubicBezTo>
                <a:close/>
                <a:moveTo>
                  <a:pt x="268" y="103"/>
                </a:moveTo>
                <a:cubicBezTo>
                  <a:pt x="265" y="102"/>
                  <a:pt x="263" y="103"/>
                  <a:pt x="260" y="103"/>
                </a:cubicBezTo>
                <a:cubicBezTo>
                  <a:pt x="262" y="103"/>
                  <a:pt x="266" y="103"/>
                  <a:pt x="268" y="103"/>
                </a:cubicBezTo>
                <a:close/>
                <a:moveTo>
                  <a:pt x="260" y="26"/>
                </a:moveTo>
                <a:cubicBezTo>
                  <a:pt x="262" y="25"/>
                  <a:pt x="262" y="26"/>
                  <a:pt x="263" y="25"/>
                </a:cubicBezTo>
                <a:cubicBezTo>
                  <a:pt x="262" y="25"/>
                  <a:pt x="261" y="25"/>
                  <a:pt x="260" y="26"/>
                </a:cubicBezTo>
                <a:close/>
                <a:moveTo>
                  <a:pt x="261" y="21"/>
                </a:moveTo>
                <a:cubicBezTo>
                  <a:pt x="262" y="20"/>
                  <a:pt x="263" y="21"/>
                  <a:pt x="264" y="20"/>
                </a:cubicBezTo>
                <a:cubicBezTo>
                  <a:pt x="263" y="20"/>
                  <a:pt x="262" y="20"/>
                  <a:pt x="261" y="21"/>
                </a:cubicBezTo>
                <a:close/>
                <a:moveTo>
                  <a:pt x="262" y="90"/>
                </a:moveTo>
                <a:cubicBezTo>
                  <a:pt x="264" y="90"/>
                  <a:pt x="267" y="90"/>
                  <a:pt x="268" y="90"/>
                </a:cubicBezTo>
                <a:cubicBezTo>
                  <a:pt x="266" y="90"/>
                  <a:pt x="263" y="89"/>
                  <a:pt x="262" y="90"/>
                </a:cubicBezTo>
                <a:close/>
                <a:moveTo>
                  <a:pt x="265" y="23"/>
                </a:moveTo>
                <a:cubicBezTo>
                  <a:pt x="264" y="23"/>
                  <a:pt x="263" y="23"/>
                  <a:pt x="263" y="24"/>
                </a:cubicBezTo>
                <a:cubicBezTo>
                  <a:pt x="264" y="23"/>
                  <a:pt x="264" y="24"/>
                  <a:pt x="265" y="23"/>
                </a:cubicBezTo>
                <a:close/>
                <a:moveTo>
                  <a:pt x="266" y="12"/>
                </a:moveTo>
                <a:cubicBezTo>
                  <a:pt x="266" y="12"/>
                  <a:pt x="263" y="12"/>
                  <a:pt x="264" y="12"/>
                </a:cubicBezTo>
                <a:cubicBezTo>
                  <a:pt x="265" y="12"/>
                  <a:pt x="266" y="12"/>
                  <a:pt x="266" y="12"/>
                </a:cubicBezTo>
                <a:close/>
                <a:moveTo>
                  <a:pt x="266" y="21"/>
                </a:moveTo>
                <a:cubicBezTo>
                  <a:pt x="266" y="21"/>
                  <a:pt x="264" y="21"/>
                  <a:pt x="264" y="21"/>
                </a:cubicBezTo>
                <a:cubicBezTo>
                  <a:pt x="265" y="21"/>
                  <a:pt x="266" y="21"/>
                  <a:pt x="266" y="21"/>
                </a:cubicBezTo>
                <a:close/>
                <a:moveTo>
                  <a:pt x="269" y="100"/>
                </a:moveTo>
                <a:cubicBezTo>
                  <a:pt x="268" y="100"/>
                  <a:pt x="267" y="100"/>
                  <a:pt x="266" y="101"/>
                </a:cubicBezTo>
                <a:cubicBezTo>
                  <a:pt x="267" y="101"/>
                  <a:pt x="268" y="101"/>
                  <a:pt x="269" y="100"/>
                </a:cubicBezTo>
                <a:close/>
                <a:moveTo>
                  <a:pt x="267" y="86"/>
                </a:moveTo>
                <a:cubicBezTo>
                  <a:pt x="267" y="86"/>
                  <a:pt x="268" y="86"/>
                  <a:pt x="268" y="85"/>
                </a:cubicBezTo>
                <a:cubicBezTo>
                  <a:pt x="268" y="86"/>
                  <a:pt x="267" y="85"/>
                  <a:pt x="267" y="86"/>
                </a:cubicBezTo>
                <a:close/>
                <a:moveTo>
                  <a:pt x="269" y="22"/>
                </a:moveTo>
                <a:cubicBezTo>
                  <a:pt x="268" y="22"/>
                  <a:pt x="267" y="22"/>
                  <a:pt x="267" y="22"/>
                </a:cubicBezTo>
                <a:cubicBezTo>
                  <a:pt x="268" y="22"/>
                  <a:pt x="269" y="22"/>
                  <a:pt x="269" y="22"/>
                </a:cubicBezTo>
                <a:close/>
                <a:moveTo>
                  <a:pt x="267" y="94"/>
                </a:moveTo>
                <a:cubicBezTo>
                  <a:pt x="268" y="94"/>
                  <a:pt x="268" y="94"/>
                  <a:pt x="269" y="94"/>
                </a:cubicBezTo>
                <a:cubicBezTo>
                  <a:pt x="269" y="93"/>
                  <a:pt x="268" y="93"/>
                  <a:pt x="267" y="94"/>
                </a:cubicBezTo>
                <a:close/>
                <a:moveTo>
                  <a:pt x="271" y="91"/>
                </a:moveTo>
                <a:cubicBezTo>
                  <a:pt x="271" y="91"/>
                  <a:pt x="271" y="91"/>
                  <a:pt x="271" y="91"/>
                </a:cubicBezTo>
                <a:cubicBezTo>
                  <a:pt x="270" y="91"/>
                  <a:pt x="269" y="92"/>
                  <a:pt x="268" y="91"/>
                </a:cubicBezTo>
                <a:cubicBezTo>
                  <a:pt x="268" y="92"/>
                  <a:pt x="267" y="92"/>
                  <a:pt x="267" y="92"/>
                </a:cubicBezTo>
                <a:cubicBezTo>
                  <a:pt x="270" y="92"/>
                  <a:pt x="273" y="92"/>
                  <a:pt x="275" y="91"/>
                </a:cubicBezTo>
                <a:cubicBezTo>
                  <a:pt x="274" y="91"/>
                  <a:pt x="273" y="91"/>
                  <a:pt x="271" y="91"/>
                </a:cubicBezTo>
                <a:close/>
                <a:moveTo>
                  <a:pt x="268" y="72"/>
                </a:moveTo>
                <a:cubicBezTo>
                  <a:pt x="269" y="71"/>
                  <a:pt x="270" y="72"/>
                  <a:pt x="270" y="71"/>
                </a:cubicBezTo>
                <a:cubicBezTo>
                  <a:pt x="269" y="71"/>
                  <a:pt x="268" y="71"/>
                  <a:pt x="268" y="72"/>
                </a:cubicBezTo>
                <a:close/>
                <a:moveTo>
                  <a:pt x="269" y="103"/>
                </a:moveTo>
                <a:cubicBezTo>
                  <a:pt x="271" y="103"/>
                  <a:pt x="274" y="103"/>
                  <a:pt x="275" y="102"/>
                </a:cubicBezTo>
                <a:cubicBezTo>
                  <a:pt x="272" y="102"/>
                  <a:pt x="270" y="102"/>
                  <a:pt x="269" y="103"/>
                </a:cubicBezTo>
                <a:close/>
                <a:moveTo>
                  <a:pt x="269" y="23"/>
                </a:moveTo>
                <a:cubicBezTo>
                  <a:pt x="272" y="23"/>
                  <a:pt x="272" y="23"/>
                  <a:pt x="272" y="23"/>
                </a:cubicBezTo>
                <a:cubicBezTo>
                  <a:pt x="272" y="22"/>
                  <a:pt x="269" y="23"/>
                  <a:pt x="269" y="23"/>
                </a:cubicBezTo>
                <a:close/>
                <a:moveTo>
                  <a:pt x="269" y="93"/>
                </a:moveTo>
                <a:cubicBezTo>
                  <a:pt x="270" y="94"/>
                  <a:pt x="271" y="94"/>
                  <a:pt x="272" y="94"/>
                </a:cubicBezTo>
                <a:cubicBezTo>
                  <a:pt x="271" y="94"/>
                  <a:pt x="270" y="93"/>
                  <a:pt x="269" y="93"/>
                </a:cubicBezTo>
                <a:close/>
                <a:moveTo>
                  <a:pt x="270" y="93"/>
                </a:moveTo>
                <a:cubicBezTo>
                  <a:pt x="271" y="93"/>
                  <a:pt x="272" y="93"/>
                  <a:pt x="272" y="92"/>
                </a:cubicBezTo>
                <a:cubicBezTo>
                  <a:pt x="271" y="92"/>
                  <a:pt x="270" y="92"/>
                  <a:pt x="270" y="93"/>
                </a:cubicBezTo>
                <a:close/>
                <a:moveTo>
                  <a:pt x="284" y="14"/>
                </a:moveTo>
                <a:cubicBezTo>
                  <a:pt x="280" y="14"/>
                  <a:pt x="274" y="13"/>
                  <a:pt x="270" y="15"/>
                </a:cubicBezTo>
                <a:cubicBezTo>
                  <a:pt x="272" y="15"/>
                  <a:pt x="275" y="14"/>
                  <a:pt x="278" y="14"/>
                </a:cubicBezTo>
                <a:cubicBezTo>
                  <a:pt x="277" y="15"/>
                  <a:pt x="276" y="14"/>
                  <a:pt x="276" y="15"/>
                </a:cubicBezTo>
                <a:cubicBezTo>
                  <a:pt x="277" y="15"/>
                  <a:pt x="278" y="14"/>
                  <a:pt x="279" y="14"/>
                </a:cubicBezTo>
                <a:cubicBezTo>
                  <a:pt x="280" y="14"/>
                  <a:pt x="283" y="15"/>
                  <a:pt x="284" y="14"/>
                </a:cubicBezTo>
                <a:close/>
                <a:moveTo>
                  <a:pt x="270" y="72"/>
                </a:moveTo>
                <a:cubicBezTo>
                  <a:pt x="271" y="71"/>
                  <a:pt x="273" y="72"/>
                  <a:pt x="274" y="71"/>
                </a:cubicBezTo>
                <a:cubicBezTo>
                  <a:pt x="273" y="71"/>
                  <a:pt x="271" y="71"/>
                  <a:pt x="270" y="71"/>
                </a:cubicBezTo>
                <a:cubicBezTo>
                  <a:pt x="270" y="71"/>
                  <a:pt x="270" y="72"/>
                  <a:pt x="270" y="72"/>
                </a:cubicBezTo>
                <a:close/>
                <a:moveTo>
                  <a:pt x="271" y="22"/>
                </a:moveTo>
                <a:cubicBezTo>
                  <a:pt x="271" y="22"/>
                  <a:pt x="272" y="22"/>
                  <a:pt x="273" y="22"/>
                </a:cubicBezTo>
                <a:cubicBezTo>
                  <a:pt x="272" y="22"/>
                  <a:pt x="271" y="21"/>
                  <a:pt x="271" y="22"/>
                </a:cubicBezTo>
                <a:close/>
                <a:moveTo>
                  <a:pt x="272" y="106"/>
                </a:moveTo>
                <a:cubicBezTo>
                  <a:pt x="272" y="105"/>
                  <a:pt x="274" y="106"/>
                  <a:pt x="274" y="105"/>
                </a:cubicBezTo>
                <a:cubicBezTo>
                  <a:pt x="274" y="106"/>
                  <a:pt x="271" y="105"/>
                  <a:pt x="272" y="106"/>
                </a:cubicBezTo>
                <a:close/>
                <a:moveTo>
                  <a:pt x="274" y="85"/>
                </a:moveTo>
                <a:cubicBezTo>
                  <a:pt x="274" y="85"/>
                  <a:pt x="272" y="85"/>
                  <a:pt x="272" y="85"/>
                </a:cubicBezTo>
                <a:cubicBezTo>
                  <a:pt x="273" y="85"/>
                  <a:pt x="275" y="85"/>
                  <a:pt x="274" y="85"/>
                </a:cubicBezTo>
                <a:close/>
                <a:moveTo>
                  <a:pt x="274" y="9"/>
                </a:moveTo>
                <a:cubicBezTo>
                  <a:pt x="274" y="9"/>
                  <a:pt x="276" y="9"/>
                  <a:pt x="275" y="9"/>
                </a:cubicBezTo>
                <a:cubicBezTo>
                  <a:pt x="275" y="9"/>
                  <a:pt x="273" y="8"/>
                  <a:pt x="274" y="9"/>
                </a:cubicBezTo>
                <a:close/>
                <a:moveTo>
                  <a:pt x="275" y="105"/>
                </a:moveTo>
                <a:cubicBezTo>
                  <a:pt x="276" y="105"/>
                  <a:pt x="277" y="106"/>
                  <a:pt x="277" y="105"/>
                </a:cubicBezTo>
                <a:cubicBezTo>
                  <a:pt x="276" y="105"/>
                  <a:pt x="275" y="105"/>
                  <a:pt x="275" y="105"/>
                </a:cubicBezTo>
                <a:close/>
                <a:moveTo>
                  <a:pt x="275" y="17"/>
                </a:moveTo>
                <a:cubicBezTo>
                  <a:pt x="276" y="17"/>
                  <a:pt x="277" y="17"/>
                  <a:pt x="278" y="16"/>
                </a:cubicBezTo>
                <a:cubicBezTo>
                  <a:pt x="277" y="16"/>
                  <a:pt x="275" y="17"/>
                  <a:pt x="275" y="17"/>
                </a:cubicBezTo>
                <a:close/>
                <a:moveTo>
                  <a:pt x="295" y="7"/>
                </a:moveTo>
                <a:cubicBezTo>
                  <a:pt x="292" y="8"/>
                  <a:pt x="288" y="7"/>
                  <a:pt x="286" y="8"/>
                </a:cubicBezTo>
                <a:cubicBezTo>
                  <a:pt x="283" y="8"/>
                  <a:pt x="280" y="8"/>
                  <a:pt x="278" y="9"/>
                </a:cubicBezTo>
                <a:cubicBezTo>
                  <a:pt x="284" y="9"/>
                  <a:pt x="290" y="9"/>
                  <a:pt x="295" y="7"/>
                </a:cubicBezTo>
                <a:close/>
                <a:moveTo>
                  <a:pt x="280" y="97"/>
                </a:moveTo>
                <a:cubicBezTo>
                  <a:pt x="281" y="97"/>
                  <a:pt x="284" y="97"/>
                  <a:pt x="285" y="96"/>
                </a:cubicBezTo>
                <a:cubicBezTo>
                  <a:pt x="284" y="96"/>
                  <a:pt x="284" y="96"/>
                  <a:pt x="284" y="96"/>
                </a:cubicBezTo>
                <a:cubicBezTo>
                  <a:pt x="283" y="96"/>
                  <a:pt x="281" y="96"/>
                  <a:pt x="280" y="97"/>
                </a:cubicBezTo>
                <a:cubicBezTo>
                  <a:pt x="280" y="97"/>
                  <a:pt x="280" y="97"/>
                  <a:pt x="280" y="97"/>
                </a:cubicBezTo>
                <a:close/>
                <a:moveTo>
                  <a:pt x="284" y="95"/>
                </a:moveTo>
                <a:cubicBezTo>
                  <a:pt x="283" y="94"/>
                  <a:pt x="281" y="94"/>
                  <a:pt x="282" y="95"/>
                </a:cubicBezTo>
                <a:cubicBezTo>
                  <a:pt x="283" y="95"/>
                  <a:pt x="283" y="95"/>
                  <a:pt x="284" y="95"/>
                </a:cubicBezTo>
                <a:close/>
                <a:moveTo>
                  <a:pt x="290" y="23"/>
                </a:moveTo>
                <a:cubicBezTo>
                  <a:pt x="289" y="22"/>
                  <a:pt x="286" y="23"/>
                  <a:pt x="283" y="23"/>
                </a:cubicBezTo>
                <a:cubicBezTo>
                  <a:pt x="286" y="24"/>
                  <a:pt x="288" y="22"/>
                  <a:pt x="290" y="23"/>
                </a:cubicBezTo>
                <a:close/>
                <a:moveTo>
                  <a:pt x="294" y="13"/>
                </a:moveTo>
                <a:cubicBezTo>
                  <a:pt x="291" y="13"/>
                  <a:pt x="288" y="14"/>
                  <a:pt x="284" y="13"/>
                </a:cubicBezTo>
                <a:cubicBezTo>
                  <a:pt x="284" y="14"/>
                  <a:pt x="284" y="14"/>
                  <a:pt x="284" y="14"/>
                </a:cubicBezTo>
                <a:cubicBezTo>
                  <a:pt x="287" y="14"/>
                  <a:pt x="291" y="14"/>
                  <a:pt x="294" y="13"/>
                </a:cubicBezTo>
                <a:close/>
                <a:moveTo>
                  <a:pt x="288" y="82"/>
                </a:moveTo>
                <a:cubicBezTo>
                  <a:pt x="288" y="82"/>
                  <a:pt x="286" y="82"/>
                  <a:pt x="286" y="82"/>
                </a:cubicBezTo>
                <a:cubicBezTo>
                  <a:pt x="287" y="82"/>
                  <a:pt x="288" y="82"/>
                  <a:pt x="288" y="82"/>
                </a:cubicBezTo>
                <a:close/>
                <a:moveTo>
                  <a:pt x="288" y="18"/>
                </a:moveTo>
                <a:cubicBezTo>
                  <a:pt x="288" y="18"/>
                  <a:pt x="287" y="18"/>
                  <a:pt x="286" y="18"/>
                </a:cubicBezTo>
                <a:cubicBezTo>
                  <a:pt x="287" y="18"/>
                  <a:pt x="288" y="19"/>
                  <a:pt x="288" y="18"/>
                </a:cubicBezTo>
                <a:close/>
                <a:moveTo>
                  <a:pt x="289" y="79"/>
                </a:moveTo>
                <a:cubicBezTo>
                  <a:pt x="291" y="79"/>
                  <a:pt x="292" y="79"/>
                  <a:pt x="293" y="79"/>
                </a:cubicBezTo>
                <a:cubicBezTo>
                  <a:pt x="292" y="78"/>
                  <a:pt x="289" y="79"/>
                  <a:pt x="289" y="79"/>
                </a:cubicBezTo>
                <a:close/>
                <a:moveTo>
                  <a:pt x="291" y="20"/>
                </a:moveTo>
                <a:cubicBezTo>
                  <a:pt x="292" y="20"/>
                  <a:pt x="294" y="19"/>
                  <a:pt x="295" y="20"/>
                </a:cubicBezTo>
                <a:cubicBezTo>
                  <a:pt x="295" y="19"/>
                  <a:pt x="292" y="19"/>
                  <a:pt x="291" y="20"/>
                </a:cubicBezTo>
                <a:close/>
                <a:moveTo>
                  <a:pt x="296" y="32"/>
                </a:moveTo>
                <a:cubicBezTo>
                  <a:pt x="295" y="33"/>
                  <a:pt x="294" y="33"/>
                  <a:pt x="293" y="33"/>
                </a:cubicBezTo>
                <a:cubicBezTo>
                  <a:pt x="293" y="33"/>
                  <a:pt x="296" y="33"/>
                  <a:pt x="296" y="32"/>
                </a:cubicBezTo>
                <a:close/>
                <a:moveTo>
                  <a:pt x="295" y="23"/>
                </a:moveTo>
                <a:cubicBezTo>
                  <a:pt x="296" y="23"/>
                  <a:pt x="298" y="23"/>
                  <a:pt x="297" y="23"/>
                </a:cubicBezTo>
                <a:cubicBezTo>
                  <a:pt x="297" y="23"/>
                  <a:pt x="295" y="23"/>
                  <a:pt x="295" y="23"/>
                </a:cubicBezTo>
                <a:close/>
                <a:moveTo>
                  <a:pt x="297" y="13"/>
                </a:moveTo>
                <a:cubicBezTo>
                  <a:pt x="296" y="13"/>
                  <a:pt x="295" y="13"/>
                  <a:pt x="295" y="14"/>
                </a:cubicBezTo>
                <a:cubicBezTo>
                  <a:pt x="296" y="13"/>
                  <a:pt x="297" y="14"/>
                  <a:pt x="297" y="13"/>
                </a:cubicBezTo>
                <a:close/>
                <a:moveTo>
                  <a:pt x="302" y="7"/>
                </a:moveTo>
                <a:cubicBezTo>
                  <a:pt x="300" y="8"/>
                  <a:pt x="297" y="7"/>
                  <a:pt x="295" y="8"/>
                </a:cubicBezTo>
                <a:cubicBezTo>
                  <a:pt x="297" y="8"/>
                  <a:pt x="300" y="8"/>
                  <a:pt x="302" y="7"/>
                </a:cubicBezTo>
                <a:close/>
                <a:moveTo>
                  <a:pt x="297" y="19"/>
                </a:moveTo>
                <a:cubicBezTo>
                  <a:pt x="297" y="19"/>
                  <a:pt x="299" y="20"/>
                  <a:pt x="299" y="19"/>
                </a:cubicBezTo>
                <a:cubicBezTo>
                  <a:pt x="298" y="19"/>
                  <a:pt x="296" y="19"/>
                  <a:pt x="297" y="19"/>
                </a:cubicBezTo>
                <a:close/>
                <a:moveTo>
                  <a:pt x="297" y="17"/>
                </a:moveTo>
                <a:cubicBezTo>
                  <a:pt x="297" y="18"/>
                  <a:pt x="299" y="17"/>
                  <a:pt x="299" y="17"/>
                </a:cubicBezTo>
                <a:cubicBezTo>
                  <a:pt x="298" y="17"/>
                  <a:pt x="297" y="17"/>
                  <a:pt x="297" y="17"/>
                </a:cubicBezTo>
                <a:close/>
                <a:moveTo>
                  <a:pt x="297" y="33"/>
                </a:moveTo>
                <a:cubicBezTo>
                  <a:pt x="297" y="33"/>
                  <a:pt x="298" y="33"/>
                  <a:pt x="299" y="32"/>
                </a:cubicBezTo>
                <a:cubicBezTo>
                  <a:pt x="298" y="33"/>
                  <a:pt x="297" y="32"/>
                  <a:pt x="297" y="33"/>
                </a:cubicBezTo>
                <a:close/>
                <a:moveTo>
                  <a:pt x="299" y="78"/>
                </a:moveTo>
                <a:cubicBezTo>
                  <a:pt x="299" y="78"/>
                  <a:pt x="299" y="78"/>
                  <a:pt x="299" y="78"/>
                </a:cubicBezTo>
                <a:cubicBezTo>
                  <a:pt x="301" y="78"/>
                  <a:pt x="303" y="78"/>
                  <a:pt x="299" y="78"/>
                </a:cubicBezTo>
                <a:close/>
                <a:moveTo>
                  <a:pt x="302" y="32"/>
                </a:moveTo>
                <a:cubicBezTo>
                  <a:pt x="301" y="32"/>
                  <a:pt x="300" y="32"/>
                  <a:pt x="299" y="33"/>
                </a:cubicBezTo>
                <a:cubicBezTo>
                  <a:pt x="300" y="33"/>
                  <a:pt x="301" y="33"/>
                  <a:pt x="302" y="32"/>
                </a:cubicBezTo>
                <a:close/>
                <a:moveTo>
                  <a:pt x="300" y="17"/>
                </a:moveTo>
                <a:cubicBezTo>
                  <a:pt x="300" y="17"/>
                  <a:pt x="300" y="17"/>
                  <a:pt x="300" y="17"/>
                </a:cubicBezTo>
                <a:cubicBezTo>
                  <a:pt x="302" y="17"/>
                  <a:pt x="305" y="17"/>
                  <a:pt x="307" y="17"/>
                </a:cubicBezTo>
                <a:cubicBezTo>
                  <a:pt x="304" y="16"/>
                  <a:pt x="302" y="17"/>
                  <a:pt x="300" y="17"/>
                </a:cubicBezTo>
                <a:close/>
                <a:moveTo>
                  <a:pt x="301" y="10"/>
                </a:moveTo>
                <a:cubicBezTo>
                  <a:pt x="301" y="10"/>
                  <a:pt x="302" y="10"/>
                  <a:pt x="303" y="10"/>
                </a:cubicBezTo>
                <a:cubicBezTo>
                  <a:pt x="302" y="10"/>
                  <a:pt x="301" y="10"/>
                  <a:pt x="301" y="10"/>
                </a:cubicBezTo>
                <a:close/>
                <a:moveTo>
                  <a:pt x="303" y="78"/>
                </a:moveTo>
                <a:cubicBezTo>
                  <a:pt x="303" y="78"/>
                  <a:pt x="302" y="78"/>
                  <a:pt x="302" y="78"/>
                </a:cubicBezTo>
                <a:cubicBezTo>
                  <a:pt x="302" y="78"/>
                  <a:pt x="303" y="78"/>
                  <a:pt x="303" y="78"/>
                </a:cubicBezTo>
                <a:close/>
                <a:moveTo>
                  <a:pt x="306" y="78"/>
                </a:moveTo>
                <a:cubicBezTo>
                  <a:pt x="306" y="78"/>
                  <a:pt x="303" y="78"/>
                  <a:pt x="304" y="78"/>
                </a:cubicBezTo>
                <a:cubicBezTo>
                  <a:pt x="304" y="78"/>
                  <a:pt x="306" y="78"/>
                  <a:pt x="306" y="78"/>
                </a:cubicBezTo>
                <a:close/>
                <a:moveTo>
                  <a:pt x="305" y="97"/>
                </a:moveTo>
                <a:cubicBezTo>
                  <a:pt x="306" y="96"/>
                  <a:pt x="309" y="97"/>
                  <a:pt x="309" y="96"/>
                </a:cubicBezTo>
                <a:cubicBezTo>
                  <a:pt x="308" y="96"/>
                  <a:pt x="306" y="96"/>
                  <a:pt x="305" y="97"/>
                </a:cubicBezTo>
                <a:close/>
                <a:moveTo>
                  <a:pt x="307" y="16"/>
                </a:moveTo>
                <a:cubicBezTo>
                  <a:pt x="307" y="16"/>
                  <a:pt x="305" y="15"/>
                  <a:pt x="305" y="16"/>
                </a:cubicBezTo>
                <a:cubicBezTo>
                  <a:pt x="305" y="16"/>
                  <a:pt x="306" y="16"/>
                  <a:pt x="307" y="16"/>
                </a:cubicBezTo>
                <a:close/>
                <a:moveTo>
                  <a:pt x="306" y="34"/>
                </a:moveTo>
                <a:cubicBezTo>
                  <a:pt x="306" y="34"/>
                  <a:pt x="308" y="34"/>
                  <a:pt x="308" y="34"/>
                </a:cubicBezTo>
                <a:cubicBezTo>
                  <a:pt x="307" y="34"/>
                  <a:pt x="305" y="34"/>
                  <a:pt x="306" y="34"/>
                </a:cubicBezTo>
                <a:close/>
                <a:moveTo>
                  <a:pt x="309" y="18"/>
                </a:moveTo>
                <a:cubicBezTo>
                  <a:pt x="308" y="18"/>
                  <a:pt x="307" y="18"/>
                  <a:pt x="306" y="18"/>
                </a:cubicBezTo>
                <a:cubicBezTo>
                  <a:pt x="307" y="18"/>
                  <a:pt x="309" y="18"/>
                  <a:pt x="309" y="18"/>
                </a:cubicBezTo>
                <a:close/>
                <a:moveTo>
                  <a:pt x="306" y="21"/>
                </a:moveTo>
                <a:cubicBezTo>
                  <a:pt x="308" y="21"/>
                  <a:pt x="309" y="22"/>
                  <a:pt x="310" y="21"/>
                </a:cubicBezTo>
                <a:cubicBezTo>
                  <a:pt x="309" y="21"/>
                  <a:pt x="307" y="20"/>
                  <a:pt x="306" y="21"/>
                </a:cubicBezTo>
                <a:close/>
                <a:moveTo>
                  <a:pt x="312" y="91"/>
                </a:moveTo>
                <a:cubicBezTo>
                  <a:pt x="310" y="91"/>
                  <a:pt x="308" y="90"/>
                  <a:pt x="307" y="91"/>
                </a:cubicBezTo>
                <a:cubicBezTo>
                  <a:pt x="309" y="92"/>
                  <a:pt x="311" y="91"/>
                  <a:pt x="312" y="91"/>
                </a:cubicBezTo>
                <a:close/>
                <a:moveTo>
                  <a:pt x="311" y="85"/>
                </a:moveTo>
                <a:cubicBezTo>
                  <a:pt x="310" y="85"/>
                  <a:pt x="308" y="85"/>
                  <a:pt x="308" y="86"/>
                </a:cubicBezTo>
                <a:cubicBezTo>
                  <a:pt x="308" y="85"/>
                  <a:pt x="310" y="86"/>
                  <a:pt x="311" y="85"/>
                </a:cubicBezTo>
                <a:close/>
                <a:moveTo>
                  <a:pt x="308" y="27"/>
                </a:moveTo>
                <a:cubicBezTo>
                  <a:pt x="312" y="27"/>
                  <a:pt x="314" y="27"/>
                  <a:pt x="317" y="26"/>
                </a:cubicBezTo>
                <a:cubicBezTo>
                  <a:pt x="314" y="26"/>
                  <a:pt x="310" y="26"/>
                  <a:pt x="308" y="27"/>
                </a:cubicBezTo>
                <a:close/>
                <a:moveTo>
                  <a:pt x="309" y="38"/>
                </a:moveTo>
                <a:cubicBezTo>
                  <a:pt x="310" y="38"/>
                  <a:pt x="312" y="38"/>
                  <a:pt x="313" y="37"/>
                </a:cubicBezTo>
                <a:cubicBezTo>
                  <a:pt x="311" y="38"/>
                  <a:pt x="310" y="36"/>
                  <a:pt x="309" y="37"/>
                </a:cubicBezTo>
                <a:cubicBezTo>
                  <a:pt x="309" y="37"/>
                  <a:pt x="309" y="37"/>
                  <a:pt x="309" y="37"/>
                </a:cubicBezTo>
                <a:cubicBezTo>
                  <a:pt x="309" y="37"/>
                  <a:pt x="310" y="37"/>
                  <a:pt x="310" y="37"/>
                </a:cubicBezTo>
                <a:cubicBezTo>
                  <a:pt x="310" y="38"/>
                  <a:pt x="309" y="37"/>
                  <a:pt x="309" y="38"/>
                </a:cubicBezTo>
                <a:close/>
                <a:moveTo>
                  <a:pt x="311" y="93"/>
                </a:moveTo>
                <a:cubicBezTo>
                  <a:pt x="311" y="93"/>
                  <a:pt x="309" y="93"/>
                  <a:pt x="310" y="93"/>
                </a:cubicBezTo>
                <a:cubicBezTo>
                  <a:pt x="310" y="93"/>
                  <a:pt x="311" y="93"/>
                  <a:pt x="311" y="93"/>
                </a:cubicBezTo>
                <a:close/>
                <a:moveTo>
                  <a:pt x="313" y="34"/>
                </a:moveTo>
                <a:cubicBezTo>
                  <a:pt x="312" y="35"/>
                  <a:pt x="310" y="34"/>
                  <a:pt x="310" y="35"/>
                </a:cubicBezTo>
                <a:cubicBezTo>
                  <a:pt x="311" y="34"/>
                  <a:pt x="313" y="35"/>
                  <a:pt x="313" y="34"/>
                </a:cubicBezTo>
                <a:close/>
                <a:moveTo>
                  <a:pt x="312" y="96"/>
                </a:moveTo>
                <a:cubicBezTo>
                  <a:pt x="312" y="96"/>
                  <a:pt x="311" y="96"/>
                  <a:pt x="310" y="96"/>
                </a:cubicBezTo>
                <a:cubicBezTo>
                  <a:pt x="311" y="96"/>
                  <a:pt x="312" y="96"/>
                  <a:pt x="312" y="96"/>
                </a:cubicBezTo>
                <a:close/>
                <a:moveTo>
                  <a:pt x="310" y="21"/>
                </a:moveTo>
                <a:cubicBezTo>
                  <a:pt x="311" y="21"/>
                  <a:pt x="312" y="21"/>
                  <a:pt x="313" y="21"/>
                </a:cubicBezTo>
                <a:cubicBezTo>
                  <a:pt x="312" y="21"/>
                  <a:pt x="311" y="20"/>
                  <a:pt x="310" y="21"/>
                </a:cubicBezTo>
                <a:close/>
                <a:moveTo>
                  <a:pt x="311" y="98"/>
                </a:moveTo>
                <a:cubicBezTo>
                  <a:pt x="311" y="98"/>
                  <a:pt x="313" y="98"/>
                  <a:pt x="313" y="97"/>
                </a:cubicBezTo>
                <a:cubicBezTo>
                  <a:pt x="313" y="98"/>
                  <a:pt x="310" y="97"/>
                  <a:pt x="311" y="98"/>
                </a:cubicBezTo>
                <a:close/>
                <a:moveTo>
                  <a:pt x="311" y="32"/>
                </a:moveTo>
                <a:cubicBezTo>
                  <a:pt x="312" y="31"/>
                  <a:pt x="313" y="32"/>
                  <a:pt x="314" y="31"/>
                </a:cubicBezTo>
                <a:cubicBezTo>
                  <a:pt x="312" y="31"/>
                  <a:pt x="311" y="31"/>
                  <a:pt x="311" y="32"/>
                </a:cubicBezTo>
                <a:close/>
                <a:moveTo>
                  <a:pt x="315" y="15"/>
                </a:moveTo>
                <a:cubicBezTo>
                  <a:pt x="315" y="15"/>
                  <a:pt x="313" y="15"/>
                  <a:pt x="312" y="15"/>
                </a:cubicBezTo>
                <a:cubicBezTo>
                  <a:pt x="313" y="15"/>
                  <a:pt x="315" y="16"/>
                  <a:pt x="315" y="15"/>
                </a:cubicBezTo>
                <a:close/>
                <a:moveTo>
                  <a:pt x="326" y="95"/>
                </a:moveTo>
                <a:cubicBezTo>
                  <a:pt x="321" y="95"/>
                  <a:pt x="317" y="95"/>
                  <a:pt x="313" y="96"/>
                </a:cubicBezTo>
                <a:cubicBezTo>
                  <a:pt x="317" y="96"/>
                  <a:pt x="322" y="95"/>
                  <a:pt x="326" y="95"/>
                </a:cubicBezTo>
                <a:close/>
                <a:moveTo>
                  <a:pt x="324" y="30"/>
                </a:moveTo>
                <a:cubicBezTo>
                  <a:pt x="325" y="31"/>
                  <a:pt x="327" y="30"/>
                  <a:pt x="329" y="30"/>
                </a:cubicBezTo>
                <a:cubicBezTo>
                  <a:pt x="323" y="30"/>
                  <a:pt x="318" y="30"/>
                  <a:pt x="313" y="31"/>
                </a:cubicBezTo>
                <a:cubicBezTo>
                  <a:pt x="317" y="30"/>
                  <a:pt x="320" y="31"/>
                  <a:pt x="324" y="30"/>
                </a:cubicBezTo>
                <a:close/>
                <a:moveTo>
                  <a:pt x="313" y="93"/>
                </a:moveTo>
                <a:cubicBezTo>
                  <a:pt x="314" y="93"/>
                  <a:pt x="314" y="93"/>
                  <a:pt x="315" y="93"/>
                </a:cubicBezTo>
                <a:cubicBezTo>
                  <a:pt x="314" y="93"/>
                  <a:pt x="313" y="92"/>
                  <a:pt x="313" y="93"/>
                </a:cubicBezTo>
                <a:close/>
                <a:moveTo>
                  <a:pt x="313" y="35"/>
                </a:moveTo>
                <a:cubicBezTo>
                  <a:pt x="315" y="35"/>
                  <a:pt x="316" y="36"/>
                  <a:pt x="317" y="35"/>
                </a:cubicBezTo>
                <a:cubicBezTo>
                  <a:pt x="316" y="35"/>
                  <a:pt x="314" y="35"/>
                  <a:pt x="313" y="35"/>
                </a:cubicBezTo>
                <a:close/>
                <a:moveTo>
                  <a:pt x="313" y="34"/>
                </a:moveTo>
                <a:cubicBezTo>
                  <a:pt x="314" y="35"/>
                  <a:pt x="315" y="35"/>
                  <a:pt x="315" y="34"/>
                </a:cubicBezTo>
                <a:cubicBezTo>
                  <a:pt x="315" y="34"/>
                  <a:pt x="313" y="34"/>
                  <a:pt x="313" y="34"/>
                </a:cubicBezTo>
                <a:close/>
                <a:moveTo>
                  <a:pt x="317" y="108"/>
                </a:moveTo>
                <a:cubicBezTo>
                  <a:pt x="316" y="108"/>
                  <a:pt x="314" y="108"/>
                  <a:pt x="314" y="109"/>
                </a:cubicBezTo>
                <a:cubicBezTo>
                  <a:pt x="315" y="108"/>
                  <a:pt x="317" y="109"/>
                  <a:pt x="317" y="108"/>
                </a:cubicBezTo>
                <a:close/>
                <a:moveTo>
                  <a:pt x="314" y="102"/>
                </a:moveTo>
                <a:cubicBezTo>
                  <a:pt x="320" y="102"/>
                  <a:pt x="326" y="102"/>
                  <a:pt x="332" y="101"/>
                </a:cubicBezTo>
                <a:cubicBezTo>
                  <a:pt x="325" y="101"/>
                  <a:pt x="319" y="101"/>
                  <a:pt x="314" y="102"/>
                </a:cubicBezTo>
                <a:close/>
                <a:moveTo>
                  <a:pt x="315" y="21"/>
                </a:moveTo>
                <a:cubicBezTo>
                  <a:pt x="316" y="21"/>
                  <a:pt x="318" y="21"/>
                  <a:pt x="317" y="21"/>
                </a:cubicBezTo>
                <a:cubicBezTo>
                  <a:pt x="317" y="21"/>
                  <a:pt x="315" y="20"/>
                  <a:pt x="315" y="21"/>
                </a:cubicBezTo>
                <a:close/>
                <a:moveTo>
                  <a:pt x="315" y="72"/>
                </a:moveTo>
                <a:cubicBezTo>
                  <a:pt x="317" y="72"/>
                  <a:pt x="320" y="72"/>
                  <a:pt x="322" y="72"/>
                </a:cubicBezTo>
                <a:cubicBezTo>
                  <a:pt x="320" y="71"/>
                  <a:pt x="317" y="72"/>
                  <a:pt x="315" y="72"/>
                </a:cubicBezTo>
                <a:close/>
                <a:moveTo>
                  <a:pt x="317" y="36"/>
                </a:moveTo>
                <a:cubicBezTo>
                  <a:pt x="317" y="36"/>
                  <a:pt x="316" y="36"/>
                  <a:pt x="315" y="36"/>
                </a:cubicBezTo>
                <a:cubicBezTo>
                  <a:pt x="315" y="36"/>
                  <a:pt x="319" y="36"/>
                  <a:pt x="317" y="36"/>
                </a:cubicBezTo>
                <a:close/>
                <a:moveTo>
                  <a:pt x="325" y="96"/>
                </a:moveTo>
                <a:cubicBezTo>
                  <a:pt x="324" y="96"/>
                  <a:pt x="325" y="97"/>
                  <a:pt x="324" y="96"/>
                </a:cubicBezTo>
                <a:cubicBezTo>
                  <a:pt x="322" y="96"/>
                  <a:pt x="318" y="96"/>
                  <a:pt x="316" y="97"/>
                </a:cubicBezTo>
                <a:cubicBezTo>
                  <a:pt x="315" y="98"/>
                  <a:pt x="316" y="98"/>
                  <a:pt x="315" y="98"/>
                </a:cubicBezTo>
                <a:cubicBezTo>
                  <a:pt x="320" y="99"/>
                  <a:pt x="324" y="97"/>
                  <a:pt x="329" y="96"/>
                </a:cubicBezTo>
                <a:cubicBezTo>
                  <a:pt x="330" y="96"/>
                  <a:pt x="331" y="97"/>
                  <a:pt x="332" y="96"/>
                </a:cubicBezTo>
                <a:cubicBezTo>
                  <a:pt x="330" y="96"/>
                  <a:pt x="328" y="96"/>
                  <a:pt x="325" y="96"/>
                </a:cubicBezTo>
                <a:close/>
                <a:moveTo>
                  <a:pt x="318" y="94"/>
                </a:moveTo>
                <a:cubicBezTo>
                  <a:pt x="317" y="94"/>
                  <a:pt x="317" y="94"/>
                  <a:pt x="316" y="95"/>
                </a:cubicBezTo>
                <a:cubicBezTo>
                  <a:pt x="317" y="94"/>
                  <a:pt x="318" y="95"/>
                  <a:pt x="318" y="94"/>
                </a:cubicBezTo>
                <a:close/>
                <a:moveTo>
                  <a:pt x="316" y="68"/>
                </a:moveTo>
                <a:cubicBezTo>
                  <a:pt x="317" y="68"/>
                  <a:pt x="318" y="68"/>
                  <a:pt x="318" y="67"/>
                </a:cubicBezTo>
                <a:cubicBezTo>
                  <a:pt x="317" y="67"/>
                  <a:pt x="316" y="67"/>
                  <a:pt x="316" y="68"/>
                </a:cubicBezTo>
                <a:close/>
                <a:moveTo>
                  <a:pt x="318" y="12"/>
                </a:moveTo>
                <a:cubicBezTo>
                  <a:pt x="317" y="12"/>
                  <a:pt x="317" y="12"/>
                  <a:pt x="316" y="12"/>
                </a:cubicBezTo>
                <a:cubicBezTo>
                  <a:pt x="317" y="13"/>
                  <a:pt x="318" y="12"/>
                  <a:pt x="318" y="12"/>
                </a:cubicBezTo>
                <a:close/>
                <a:moveTo>
                  <a:pt x="324" y="94"/>
                </a:moveTo>
                <a:cubicBezTo>
                  <a:pt x="322" y="94"/>
                  <a:pt x="318" y="94"/>
                  <a:pt x="318" y="95"/>
                </a:cubicBezTo>
                <a:cubicBezTo>
                  <a:pt x="320" y="95"/>
                  <a:pt x="322" y="94"/>
                  <a:pt x="324" y="94"/>
                </a:cubicBezTo>
                <a:close/>
                <a:moveTo>
                  <a:pt x="329" y="104"/>
                </a:moveTo>
                <a:cubicBezTo>
                  <a:pt x="326" y="103"/>
                  <a:pt x="323" y="104"/>
                  <a:pt x="319" y="104"/>
                </a:cubicBezTo>
                <a:cubicBezTo>
                  <a:pt x="318" y="104"/>
                  <a:pt x="318" y="104"/>
                  <a:pt x="318" y="104"/>
                </a:cubicBezTo>
                <a:cubicBezTo>
                  <a:pt x="322" y="105"/>
                  <a:pt x="325" y="104"/>
                  <a:pt x="329" y="104"/>
                </a:cubicBezTo>
                <a:close/>
                <a:moveTo>
                  <a:pt x="319" y="108"/>
                </a:moveTo>
                <a:cubicBezTo>
                  <a:pt x="320" y="108"/>
                  <a:pt x="321" y="108"/>
                  <a:pt x="322" y="108"/>
                </a:cubicBezTo>
                <a:cubicBezTo>
                  <a:pt x="321" y="108"/>
                  <a:pt x="319" y="108"/>
                  <a:pt x="319" y="108"/>
                </a:cubicBezTo>
                <a:close/>
                <a:moveTo>
                  <a:pt x="319" y="92"/>
                </a:moveTo>
                <a:cubicBezTo>
                  <a:pt x="319" y="92"/>
                  <a:pt x="320" y="93"/>
                  <a:pt x="321" y="92"/>
                </a:cubicBezTo>
                <a:cubicBezTo>
                  <a:pt x="321" y="92"/>
                  <a:pt x="318" y="92"/>
                  <a:pt x="319" y="92"/>
                </a:cubicBezTo>
                <a:close/>
                <a:moveTo>
                  <a:pt x="324" y="73"/>
                </a:moveTo>
                <a:cubicBezTo>
                  <a:pt x="322" y="73"/>
                  <a:pt x="320" y="72"/>
                  <a:pt x="319" y="73"/>
                </a:cubicBezTo>
                <a:cubicBezTo>
                  <a:pt x="319" y="73"/>
                  <a:pt x="319" y="73"/>
                  <a:pt x="319" y="74"/>
                </a:cubicBezTo>
                <a:cubicBezTo>
                  <a:pt x="321" y="73"/>
                  <a:pt x="323" y="74"/>
                  <a:pt x="324" y="73"/>
                </a:cubicBezTo>
                <a:close/>
                <a:moveTo>
                  <a:pt x="319" y="79"/>
                </a:moveTo>
                <a:cubicBezTo>
                  <a:pt x="320" y="79"/>
                  <a:pt x="322" y="79"/>
                  <a:pt x="324" y="79"/>
                </a:cubicBezTo>
                <a:cubicBezTo>
                  <a:pt x="322" y="78"/>
                  <a:pt x="321" y="78"/>
                  <a:pt x="319" y="79"/>
                </a:cubicBezTo>
                <a:close/>
                <a:moveTo>
                  <a:pt x="322" y="92"/>
                </a:moveTo>
                <a:cubicBezTo>
                  <a:pt x="323" y="92"/>
                  <a:pt x="325" y="92"/>
                  <a:pt x="326" y="92"/>
                </a:cubicBezTo>
                <a:cubicBezTo>
                  <a:pt x="325" y="92"/>
                  <a:pt x="322" y="92"/>
                  <a:pt x="322" y="92"/>
                </a:cubicBezTo>
                <a:close/>
                <a:moveTo>
                  <a:pt x="323" y="99"/>
                </a:moveTo>
                <a:cubicBezTo>
                  <a:pt x="324" y="98"/>
                  <a:pt x="325" y="99"/>
                  <a:pt x="326" y="98"/>
                </a:cubicBezTo>
                <a:cubicBezTo>
                  <a:pt x="325" y="98"/>
                  <a:pt x="325" y="99"/>
                  <a:pt x="325" y="98"/>
                </a:cubicBezTo>
                <a:cubicBezTo>
                  <a:pt x="325" y="98"/>
                  <a:pt x="326" y="98"/>
                  <a:pt x="326" y="98"/>
                </a:cubicBezTo>
                <a:cubicBezTo>
                  <a:pt x="325" y="98"/>
                  <a:pt x="323" y="98"/>
                  <a:pt x="324" y="98"/>
                </a:cubicBezTo>
                <a:cubicBezTo>
                  <a:pt x="323" y="98"/>
                  <a:pt x="323" y="98"/>
                  <a:pt x="323" y="98"/>
                </a:cubicBezTo>
                <a:cubicBezTo>
                  <a:pt x="323" y="98"/>
                  <a:pt x="323" y="99"/>
                  <a:pt x="323" y="99"/>
                </a:cubicBezTo>
                <a:close/>
                <a:moveTo>
                  <a:pt x="333" y="31"/>
                </a:moveTo>
                <a:cubicBezTo>
                  <a:pt x="331" y="32"/>
                  <a:pt x="325" y="32"/>
                  <a:pt x="323" y="32"/>
                </a:cubicBezTo>
                <a:cubicBezTo>
                  <a:pt x="326" y="32"/>
                  <a:pt x="330" y="32"/>
                  <a:pt x="333" y="31"/>
                </a:cubicBezTo>
                <a:close/>
                <a:moveTo>
                  <a:pt x="325" y="71"/>
                </a:moveTo>
                <a:cubicBezTo>
                  <a:pt x="324" y="72"/>
                  <a:pt x="323" y="71"/>
                  <a:pt x="323" y="72"/>
                </a:cubicBezTo>
                <a:cubicBezTo>
                  <a:pt x="324" y="72"/>
                  <a:pt x="324" y="72"/>
                  <a:pt x="325" y="71"/>
                </a:cubicBezTo>
                <a:close/>
                <a:moveTo>
                  <a:pt x="326" y="23"/>
                </a:moveTo>
                <a:cubicBezTo>
                  <a:pt x="325" y="23"/>
                  <a:pt x="324" y="23"/>
                  <a:pt x="323" y="23"/>
                </a:cubicBezTo>
                <a:cubicBezTo>
                  <a:pt x="324" y="23"/>
                  <a:pt x="325" y="23"/>
                  <a:pt x="326" y="23"/>
                </a:cubicBezTo>
                <a:close/>
                <a:moveTo>
                  <a:pt x="336" y="109"/>
                </a:moveTo>
                <a:cubicBezTo>
                  <a:pt x="332" y="109"/>
                  <a:pt x="327" y="109"/>
                  <a:pt x="324" y="110"/>
                </a:cubicBezTo>
                <a:cubicBezTo>
                  <a:pt x="328" y="110"/>
                  <a:pt x="332" y="110"/>
                  <a:pt x="336" y="109"/>
                </a:cubicBezTo>
                <a:close/>
                <a:moveTo>
                  <a:pt x="327" y="78"/>
                </a:moveTo>
                <a:cubicBezTo>
                  <a:pt x="326" y="78"/>
                  <a:pt x="324" y="78"/>
                  <a:pt x="325" y="79"/>
                </a:cubicBezTo>
                <a:cubicBezTo>
                  <a:pt x="325" y="79"/>
                  <a:pt x="326" y="79"/>
                  <a:pt x="327" y="78"/>
                </a:cubicBezTo>
                <a:close/>
                <a:moveTo>
                  <a:pt x="324" y="73"/>
                </a:moveTo>
                <a:cubicBezTo>
                  <a:pt x="328" y="73"/>
                  <a:pt x="330" y="72"/>
                  <a:pt x="334" y="72"/>
                </a:cubicBezTo>
                <a:cubicBezTo>
                  <a:pt x="331" y="71"/>
                  <a:pt x="327" y="72"/>
                  <a:pt x="324" y="73"/>
                </a:cubicBezTo>
                <a:close/>
                <a:moveTo>
                  <a:pt x="327" y="71"/>
                </a:moveTo>
                <a:cubicBezTo>
                  <a:pt x="326" y="71"/>
                  <a:pt x="325" y="71"/>
                  <a:pt x="325" y="72"/>
                </a:cubicBezTo>
                <a:cubicBezTo>
                  <a:pt x="326" y="71"/>
                  <a:pt x="327" y="72"/>
                  <a:pt x="327" y="71"/>
                </a:cubicBezTo>
                <a:close/>
                <a:moveTo>
                  <a:pt x="326" y="34"/>
                </a:moveTo>
                <a:cubicBezTo>
                  <a:pt x="326" y="34"/>
                  <a:pt x="326" y="34"/>
                  <a:pt x="327" y="34"/>
                </a:cubicBezTo>
                <a:cubicBezTo>
                  <a:pt x="326" y="34"/>
                  <a:pt x="325" y="33"/>
                  <a:pt x="326" y="34"/>
                </a:cubicBezTo>
                <a:close/>
                <a:moveTo>
                  <a:pt x="326" y="20"/>
                </a:moveTo>
                <a:cubicBezTo>
                  <a:pt x="329" y="20"/>
                  <a:pt x="327" y="19"/>
                  <a:pt x="326" y="20"/>
                </a:cubicBezTo>
                <a:close/>
                <a:moveTo>
                  <a:pt x="328" y="107"/>
                </a:moveTo>
                <a:cubicBezTo>
                  <a:pt x="327" y="107"/>
                  <a:pt x="326" y="106"/>
                  <a:pt x="326" y="107"/>
                </a:cubicBezTo>
                <a:cubicBezTo>
                  <a:pt x="327" y="107"/>
                  <a:pt x="328" y="107"/>
                  <a:pt x="328" y="107"/>
                </a:cubicBezTo>
                <a:close/>
                <a:moveTo>
                  <a:pt x="327" y="98"/>
                </a:moveTo>
                <a:cubicBezTo>
                  <a:pt x="328" y="98"/>
                  <a:pt x="328" y="98"/>
                  <a:pt x="329" y="98"/>
                </a:cubicBezTo>
                <a:cubicBezTo>
                  <a:pt x="329" y="97"/>
                  <a:pt x="327" y="97"/>
                  <a:pt x="327" y="98"/>
                </a:cubicBezTo>
                <a:close/>
                <a:moveTo>
                  <a:pt x="328" y="5"/>
                </a:moveTo>
                <a:cubicBezTo>
                  <a:pt x="328" y="5"/>
                  <a:pt x="330" y="5"/>
                  <a:pt x="329" y="5"/>
                </a:cubicBezTo>
                <a:cubicBezTo>
                  <a:pt x="329" y="5"/>
                  <a:pt x="327" y="5"/>
                  <a:pt x="328" y="5"/>
                </a:cubicBezTo>
                <a:close/>
                <a:moveTo>
                  <a:pt x="330" y="91"/>
                </a:moveTo>
                <a:cubicBezTo>
                  <a:pt x="329" y="92"/>
                  <a:pt x="328" y="91"/>
                  <a:pt x="328" y="92"/>
                </a:cubicBezTo>
                <a:cubicBezTo>
                  <a:pt x="329" y="92"/>
                  <a:pt x="330" y="92"/>
                  <a:pt x="330" y="91"/>
                </a:cubicBezTo>
                <a:close/>
                <a:moveTo>
                  <a:pt x="328" y="69"/>
                </a:moveTo>
                <a:cubicBezTo>
                  <a:pt x="329" y="69"/>
                  <a:pt x="330" y="69"/>
                  <a:pt x="330" y="69"/>
                </a:cubicBezTo>
                <a:cubicBezTo>
                  <a:pt x="330" y="69"/>
                  <a:pt x="329" y="69"/>
                  <a:pt x="328" y="69"/>
                </a:cubicBezTo>
                <a:close/>
                <a:moveTo>
                  <a:pt x="330" y="26"/>
                </a:moveTo>
                <a:cubicBezTo>
                  <a:pt x="330" y="26"/>
                  <a:pt x="329" y="26"/>
                  <a:pt x="328" y="26"/>
                </a:cubicBezTo>
                <a:cubicBezTo>
                  <a:pt x="329" y="26"/>
                  <a:pt x="330" y="27"/>
                  <a:pt x="330" y="26"/>
                </a:cubicBezTo>
                <a:close/>
                <a:moveTo>
                  <a:pt x="329" y="42"/>
                </a:moveTo>
                <a:cubicBezTo>
                  <a:pt x="330" y="42"/>
                  <a:pt x="333" y="42"/>
                  <a:pt x="334" y="42"/>
                </a:cubicBezTo>
                <a:cubicBezTo>
                  <a:pt x="332" y="41"/>
                  <a:pt x="331" y="42"/>
                  <a:pt x="329" y="42"/>
                </a:cubicBezTo>
                <a:close/>
                <a:moveTo>
                  <a:pt x="329" y="16"/>
                </a:moveTo>
                <a:cubicBezTo>
                  <a:pt x="330" y="17"/>
                  <a:pt x="330" y="16"/>
                  <a:pt x="331" y="16"/>
                </a:cubicBezTo>
                <a:cubicBezTo>
                  <a:pt x="331" y="16"/>
                  <a:pt x="329" y="16"/>
                  <a:pt x="329" y="16"/>
                </a:cubicBezTo>
                <a:close/>
                <a:moveTo>
                  <a:pt x="329" y="30"/>
                </a:moveTo>
                <a:cubicBezTo>
                  <a:pt x="330" y="30"/>
                  <a:pt x="331" y="30"/>
                  <a:pt x="331" y="29"/>
                </a:cubicBezTo>
                <a:cubicBezTo>
                  <a:pt x="330" y="30"/>
                  <a:pt x="329" y="29"/>
                  <a:pt x="329" y="30"/>
                </a:cubicBezTo>
                <a:close/>
                <a:moveTo>
                  <a:pt x="329" y="107"/>
                </a:moveTo>
                <a:cubicBezTo>
                  <a:pt x="330" y="107"/>
                  <a:pt x="331" y="107"/>
                  <a:pt x="331" y="106"/>
                </a:cubicBezTo>
                <a:cubicBezTo>
                  <a:pt x="331" y="107"/>
                  <a:pt x="329" y="106"/>
                  <a:pt x="329" y="107"/>
                </a:cubicBezTo>
                <a:close/>
                <a:moveTo>
                  <a:pt x="335" y="27"/>
                </a:moveTo>
                <a:cubicBezTo>
                  <a:pt x="334" y="27"/>
                  <a:pt x="330" y="27"/>
                  <a:pt x="329" y="27"/>
                </a:cubicBezTo>
                <a:cubicBezTo>
                  <a:pt x="331" y="27"/>
                  <a:pt x="335" y="27"/>
                  <a:pt x="335" y="27"/>
                </a:cubicBezTo>
                <a:cubicBezTo>
                  <a:pt x="338" y="26"/>
                  <a:pt x="335" y="27"/>
                  <a:pt x="335" y="27"/>
                </a:cubicBezTo>
                <a:close/>
                <a:moveTo>
                  <a:pt x="331" y="69"/>
                </a:moveTo>
                <a:cubicBezTo>
                  <a:pt x="332" y="69"/>
                  <a:pt x="332" y="69"/>
                  <a:pt x="332" y="69"/>
                </a:cubicBezTo>
                <a:cubicBezTo>
                  <a:pt x="332" y="69"/>
                  <a:pt x="330" y="69"/>
                  <a:pt x="331" y="69"/>
                </a:cubicBezTo>
                <a:close/>
                <a:moveTo>
                  <a:pt x="331" y="26"/>
                </a:moveTo>
                <a:cubicBezTo>
                  <a:pt x="331" y="27"/>
                  <a:pt x="331" y="27"/>
                  <a:pt x="331" y="27"/>
                </a:cubicBezTo>
                <a:cubicBezTo>
                  <a:pt x="332" y="26"/>
                  <a:pt x="334" y="27"/>
                  <a:pt x="335" y="26"/>
                </a:cubicBezTo>
                <a:cubicBezTo>
                  <a:pt x="334" y="26"/>
                  <a:pt x="332" y="26"/>
                  <a:pt x="331" y="26"/>
                </a:cubicBezTo>
                <a:close/>
                <a:moveTo>
                  <a:pt x="331" y="92"/>
                </a:moveTo>
                <a:cubicBezTo>
                  <a:pt x="332" y="91"/>
                  <a:pt x="333" y="92"/>
                  <a:pt x="334" y="91"/>
                </a:cubicBezTo>
                <a:cubicBezTo>
                  <a:pt x="333" y="91"/>
                  <a:pt x="331" y="91"/>
                  <a:pt x="331" y="92"/>
                </a:cubicBezTo>
                <a:close/>
                <a:moveTo>
                  <a:pt x="331" y="97"/>
                </a:moveTo>
                <a:cubicBezTo>
                  <a:pt x="332" y="97"/>
                  <a:pt x="334" y="97"/>
                  <a:pt x="334" y="97"/>
                </a:cubicBezTo>
                <a:cubicBezTo>
                  <a:pt x="333" y="97"/>
                  <a:pt x="332" y="97"/>
                  <a:pt x="331" y="97"/>
                </a:cubicBezTo>
                <a:close/>
                <a:moveTo>
                  <a:pt x="331" y="16"/>
                </a:moveTo>
                <a:cubicBezTo>
                  <a:pt x="333" y="16"/>
                  <a:pt x="335" y="16"/>
                  <a:pt x="337" y="16"/>
                </a:cubicBezTo>
                <a:cubicBezTo>
                  <a:pt x="335" y="15"/>
                  <a:pt x="333" y="15"/>
                  <a:pt x="331" y="16"/>
                </a:cubicBezTo>
                <a:close/>
                <a:moveTo>
                  <a:pt x="332" y="34"/>
                </a:moveTo>
                <a:cubicBezTo>
                  <a:pt x="334" y="34"/>
                  <a:pt x="335" y="34"/>
                  <a:pt x="336" y="35"/>
                </a:cubicBezTo>
                <a:cubicBezTo>
                  <a:pt x="337" y="34"/>
                  <a:pt x="339" y="34"/>
                  <a:pt x="340" y="33"/>
                </a:cubicBezTo>
                <a:cubicBezTo>
                  <a:pt x="339" y="33"/>
                  <a:pt x="337" y="33"/>
                  <a:pt x="338" y="33"/>
                </a:cubicBezTo>
                <a:cubicBezTo>
                  <a:pt x="337" y="34"/>
                  <a:pt x="336" y="33"/>
                  <a:pt x="335" y="33"/>
                </a:cubicBezTo>
                <a:cubicBezTo>
                  <a:pt x="336" y="33"/>
                  <a:pt x="338" y="33"/>
                  <a:pt x="338" y="32"/>
                </a:cubicBezTo>
                <a:cubicBezTo>
                  <a:pt x="337" y="32"/>
                  <a:pt x="334" y="32"/>
                  <a:pt x="333" y="33"/>
                </a:cubicBezTo>
                <a:cubicBezTo>
                  <a:pt x="334" y="33"/>
                  <a:pt x="335" y="33"/>
                  <a:pt x="335" y="34"/>
                </a:cubicBezTo>
                <a:cubicBezTo>
                  <a:pt x="333" y="34"/>
                  <a:pt x="333" y="34"/>
                  <a:pt x="332" y="34"/>
                </a:cubicBezTo>
                <a:close/>
                <a:moveTo>
                  <a:pt x="348" y="77"/>
                </a:moveTo>
                <a:cubicBezTo>
                  <a:pt x="347" y="77"/>
                  <a:pt x="347" y="76"/>
                  <a:pt x="346" y="76"/>
                </a:cubicBezTo>
                <a:cubicBezTo>
                  <a:pt x="345" y="76"/>
                  <a:pt x="344" y="77"/>
                  <a:pt x="344" y="77"/>
                </a:cubicBezTo>
                <a:cubicBezTo>
                  <a:pt x="340" y="78"/>
                  <a:pt x="337" y="77"/>
                  <a:pt x="333" y="78"/>
                </a:cubicBezTo>
                <a:cubicBezTo>
                  <a:pt x="333" y="78"/>
                  <a:pt x="334" y="78"/>
                  <a:pt x="334" y="78"/>
                </a:cubicBezTo>
                <a:cubicBezTo>
                  <a:pt x="333" y="78"/>
                  <a:pt x="333" y="78"/>
                  <a:pt x="333" y="79"/>
                </a:cubicBezTo>
                <a:cubicBezTo>
                  <a:pt x="336" y="79"/>
                  <a:pt x="337" y="78"/>
                  <a:pt x="340" y="78"/>
                </a:cubicBezTo>
                <a:cubicBezTo>
                  <a:pt x="340" y="78"/>
                  <a:pt x="341" y="78"/>
                  <a:pt x="341" y="78"/>
                </a:cubicBezTo>
                <a:cubicBezTo>
                  <a:pt x="348" y="78"/>
                  <a:pt x="357" y="76"/>
                  <a:pt x="364" y="76"/>
                </a:cubicBezTo>
                <a:cubicBezTo>
                  <a:pt x="358" y="75"/>
                  <a:pt x="353" y="77"/>
                  <a:pt x="348" y="77"/>
                </a:cubicBezTo>
                <a:close/>
                <a:moveTo>
                  <a:pt x="333" y="43"/>
                </a:moveTo>
                <a:cubicBezTo>
                  <a:pt x="333" y="43"/>
                  <a:pt x="334" y="43"/>
                  <a:pt x="334" y="43"/>
                </a:cubicBezTo>
                <a:cubicBezTo>
                  <a:pt x="334" y="43"/>
                  <a:pt x="332" y="42"/>
                  <a:pt x="333" y="43"/>
                </a:cubicBezTo>
                <a:close/>
                <a:moveTo>
                  <a:pt x="333" y="21"/>
                </a:moveTo>
                <a:cubicBezTo>
                  <a:pt x="334" y="21"/>
                  <a:pt x="335" y="21"/>
                  <a:pt x="335" y="21"/>
                </a:cubicBezTo>
                <a:cubicBezTo>
                  <a:pt x="335" y="21"/>
                  <a:pt x="334" y="21"/>
                  <a:pt x="333" y="21"/>
                </a:cubicBezTo>
                <a:close/>
                <a:moveTo>
                  <a:pt x="336" y="66"/>
                </a:moveTo>
                <a:cubicBezTo>
                  <a:pt x="336" y="66"/>
                  <a:pt x="335" y="66"/>
                  <a:pt x="335" y="67"/>
                </a:cubicBezTo>
                <a:cubicBezTo>
                  <a:pt x="335" y="66"/>
                  <a:pt x="336" y="67"/>
                  <a:pt x="336" y="66"/>
                </a:cubicBezTo>
                <a:close/>
                <a:moveTo>
                  <a:pt x="337" y="44"/>
                </a:moveTo>
                <a:cubicBezTo>
                  <a:pt x="336" y="44"/>
                  <a:pt x="335" y="44"/>
                  <a:pt x="335" y="44"/>
                </a:cubicBezTo>
                <a:cubicBezTo>
                  <a:pt x="336" y="44"/>
                  <a:pt x="338" y="44"/>
                  <a:pt x="337" y="44"/>
                </a:cubicBezTo>
                <a:close/>
                <a:moveTo>
                  <a:pt x="340" y="37"/>
                </a:moveTo>
                <a:cubicBezTo>
                  <a:pt x="339" y="37"/>
                  <a:pt x="338" y="37"/>
                  <a:pt x="337" y="38"/>
                </a:cubicBezTo>
                <a:cubicBezTo>
                  <a:pt x="338" y="38"/>
                  <a:pt x="339" y="38"/>
                  <a:pt x="340" y="37"/>
                </a:cubicBezTo>
                <a:close/>
                <a:moveTo>
                  <a:pt x="338" y="47"/>
                </a:moveTo>
                <a:cubicBezTo>
                  <a:pt x="338" y="47"/>
                  <a:pt x="339" y="48"/>
                  <a:pt x="340" y="47"/>
                </a:cubicBezTo>
                <a:cubicBezTo>
                  <a:pt x="339" y="47"/>
                  <a:pt x="338" y="46"/>
                  <a:pt x="338" y="47"/>
                </a:cubicBezTo>
                <a:close/>
                <a:moveTo>
                  <a:pt x="338" y="36"/>
                </a:moveTo>
                <a:cubicBezTo>
                  <a:pt x="338" y="36"/>
                  <a:pt x="339" y="36"/>
                  <a:pt x="339" y="36"/>
                </a:cubicBezTo>
                <a:cubicBezTo>
                  <a:pt x="338" y="36"/>
                  <a:pt x="338" y="35"/>
                  <a:pt x="338" y="36"/>
                </a:cubicBezTo>
                <a:close/>
                <a:moveTo>
                  <a:pt x="344" y="74"/>
                </a:moveTo>
                <a:cubicBezTo>
                  <a:pt x="345" y="73"/>
                  <a:pt x="347" y="73"/>
                  <a:pt x="349" y="73"/>
                </a:cubicBezTo>
                <a:cubicBezTo>
                  <a:pt x="353" y="72"/>
                  <a:pt x="356" y="72"/>
                  <a:pt x="360" y="72"/>
                </a:cubicBezTo>
                <a:cubicBezTo>
                  <a:pt x="368" y="71"/>
                  <a:pt x="376" y="70"/>
                  <a:pt x="384" y="69"/>
                </a:cubicBezTo>
                <a:cubicBezTo>
                  <a:pt x="372" y="69"/>
                  <a:pt x="362" y="71"/>
                  <a:pt x="351" y="72"/>
                </a:cubicBezTo>
                <a:cubicBezTo>
                  <a:pt x="347" y="72"/>
                  <a:pt x="343" y="72"/>
                  <a:pt x="339" y="73"/>
                </a:cubicBezTo>
                <a:cubicBezTo>
                  <a:pt x="341" y="73"/>
                  <a:pt x="343" y="73"/>
                  <a:pt x="344" y="74"/>
                </a:cubicBezTo>
                <a:close/>
                <a:moveTo>
                  <a:pt x="342" y="25"/>
                </a:moveTo>
                <a:cubicBezTo>
                  <a:pt x="342" y="26"/>
                  <a:pt x="340" y="25"/>
                  <a:pt x="340" y="26"/>
                </a:cubicBezTo>
                <a:cubicBezTo>
                  <a:pt x="341" y="26"/>
                  <a:pt x="342" y="26"/>
                  <a:pt x="342" y="25"/>
                </a:cubicBezTo>
                <a:close/>
                <a:moveTo>
                  <a:pt x="342" y="69"/>
                </a:moveTo>
                <a:cubicBezTo>
                  <a:pt x="342" y="70"/>
                  <a:pt x="343" y="69"/>
                  <a:pt x="343" y="69"/>
                </a:cubicBezTo>
                <a:cubicBezTo>
                  <a:pt x="343" y="69"/>
                  <a:pt x="342" y="69"/>
                  <a:pt x="342" y="69"/>
                </a:cubicBezTo>
                <a:close/>
                <a:moveTo>
                  <a:pt x="342" y="26"/>
                </a:moveTo>
                <a:cubicBezTo>
                  <a:pt x="349" y="26"/>
                  <a:pt x="356" y="26"/>
                  <a:pt x="362" y="24"/>
                </a:cubicBezTo>
                <a:cubicBezTo>
                  <a:pt x="354" y="25"/>
                  <a:pt x="348" y="25"/>
                  <a:pt x="342" y="26"/>
                </a:cubicBezTo>
                <a:close/>
                <a:moveTo>
                  <a:pt x="344" y="41"/>
                </a:moveTo>
                <a:cubicBezTo>
                  <a:pt x="343" y="41"/>
                  <a:pt x="343" y="40"/>
                  <a:pt x="342" y="41"/>
                </a:cubicBezTo>
                <a:cubicBezTo>
                  <a:pt x="343" y="41"/>
                  <a:pt x="344" y="41"/>
                  <a:pt x="344" y="41"/>
                </a:cubicBezTo>
                <a:close/>
                <a:moveTo>
                  <a:pt x="345" y="25"/>
                </a:moveTo>
                <a:cubicBezTo>
                  <a:pt x="345" y="25"/>
                  <a:pt x="343" y="25"/>
                  <a:pt x="343" y="25"/>
                </a:cubicBezTo>
                <a:cubicBezTo>
                  <a:pt x="344" y="25"/>
                  <a:pt x="346" y="25"/>
                  <a:pt x="345" y="25"/>
                </a:cubicBezTo>
                <a:close/>
                <a:moveTo>
                  <a:pt x="345" y="68"/>
                </a:moveTo>
                <a:cubicBezTo>
                  <a:pt x="345" y="69"/>
                  <a:pt x="344" y="68"/>
                  <a:pt x="343" y="68"/>
                </a:cubicBezTo>
                <a:cubicBezTo>
                  <a:pt x="344" y="68"/>
                  <a:pt x="345" y="69"/>
                  <a:pt x="345" y="68"/>
                </a:cubicBezTo>
                <a:close/>
                <a:moveTo>
                  <a:pt x="348" y="32"/>
                </a:moveTo>
                <a:cubicBezTo>
                  <a:pt x="346" y="33"/>
                  <a:pt x="345" y="33"/>
                  <a:pt x="344" y="33"/>
                </a:cubicBezTo>
                <a:cubicBezTo>
                  <a:pt x="345" y="33"/>
                  <a:pt x="347" y="33"/>
                  <a:pt x="348" y="32"/>
                </a:cubicBezTo>
                <a:close/>
                <a:moveTo>
                  <a:pt x="345" y="61"/>
                </a:moveTo>
                <a:cubicBezTo>
                  <a:pt x="346" y="61"/>
                  <a:pt x="347" y="62"/>
                  <a:pt x="347" y="61"/>
                </a:cubicBezTo>
                <a:cubicBezTo>
                  <a:pt x="346" y="61"/>
                  <a:pt x="345" y="61"/>
                  <a:pt x="345" y="61"/>
                </a:cubicBezTo>
                <a:close/>
                <a:moveTo>
                  <a:pt x="346" y="45"/>
                </a:moveTo>
                <a:cubicBezTo>
                  <a:pt x="346" y="45"/>
                  <a:pt x="348" y="45"/>
                  <a:pt x="348" y="44"/>
                </a:cubicBezTo>
                <a:cubicBezTo>
                  <a:pt x="348" y="45"/>
                  <a:pt x="345" y="44"/>
                  <a:pt x="346" y="45"/>
                </a:cubicBezTo>
                <a:close/>
                <a:moveTo>
                  <a:pt x="346" y="8"/>
                </a:moveTo>
                <a:cubicBezTo>
                  <a:pt x="346" y="8"/>
                  <a:pt x="348" y="8"/>
                  <a:pt x="347" y="7"/>
                </a:cubicBezTo>
                <a:cubicBezTo>
                  <a:pt x="347" y="8"/>
                  <a:pt x="345" y="7"/>
                  <a:pt x="346" y="8"/>
                </a:cubicBezTo>
                <a:close/>
                <a:moveTo>
                  <a:pt x="348" y="90"/>
                </a:moveTo>
                <a:cubicBezTo>
                  <a:pt x="347" y="90"/>
                  <a:pt x="346" y="90"/>
                  <a:pt x="346" y="90"/>
                </a:cubicBezTo>
                <a:cubicBezTo>
                  <a:pt x="347" y="90"/>
                  <a:pt x="347" y="90"/>
                  <a:pt x="348" y="90"/>
                </a:cubicBezTo>
                <a:close/>
                <a:moveTo>
                  <a:pt x="346" y="19"/>
                </a:moveTo>
                <a:cubicBezTo>
                  <a:pt x="347" y="18"/>
                  <a:pt x="350" y="19"/>
                  <a:pt x="351" y="18"/>
                </a:cubicBezTo>
                <a:cubicBezTo>
                  <a:pt x="349" y="19"/>
                  <a:pt x="347" y="18"/>
                  <a:pt x="346" y="19"/>
                </a:cubicBezTo>
                <a:close/>
                <a:moveTo>
                  <a:pt x="349" y="38"/>
                </a:moveTo>
                <a:cubicBezTo>
                  <a:pt x="348" y="37"/>
                  <a:pt x="347" y="38"/>
                  <a:pt x="347" y="38"/>
                </a:cubicBezTo>
                <a:cubicBezTo>
                  <a:pt x="347" y="38"/>
                  <a:pt x="348" y="38"/>
                  <a:pt x="349" y="38"/>
                </a:cubicBezTo>
                <a:close/>
                <a:moveTo>
                  <a:pt x="349" y="20"/>
                </a:moveTo>
                <a:cubicBezTo>
                  <a:pt x="348" y="20"/>
                  <a:pt x="347" y="19"/>
                  <a:pt x="347" y="20"/>
                </a:cubicBezTo>
                <a:cubicBezTo>
                  <a:pt x="348" y="20"/>
                  <a:pt x="349" y="20"/>
                  <a:pt x="349" y="20"/>
                </a:cubicBezTo>
                <a:close/>
                <a:moveTo>
                  <a:pt x="351" y="87"/>
                </a:moveTo>
                <a:cubicBezTo>
                  <a:pt x="350" y="87"/>
                  <a:pt x="349" y="87"/>
                  <a:pt x="349" y="87"/>
                </a:cubicBezTo>
                <a:cubicBezTo>
                  <a:pt x="350" y="87"/>
                  <a:pt x="350" y="88"/>
                  <a:pt x="351" y="87"/>
                </a:cubicBezTo>
                <a:close/>
                <a:moveTo>
                  <a:pt x="350" y="27"/>
                </a:moveTo>
                <a:cubicBezTo>
                  <a:pt x="351" y="27"/>
                  <a:pt x="352" y="27"/>
                  <a:pt x="352" y="27"/>
                </a:cubicBezTo>
                <a:cubicBezTo>
                  <a:pt x="351" y="27"/>
                  <a:pt x="350" y="26"/>
                  <a:pt x="350" y="27"/>
                </a:cubicBezTo>
                <a:close/>
                <a:moveTo>
                  <a:pt x="351" y="59"/>
                </a:moveTo>
                <a:cubicBezTo>
                  <a:pt x="351" y="59"/>
                  <a:pt x="352" y="60"/>
                  <a:pt x="352" y="59"/>
                </a:cubicBezTo>
                <a:cubicBezTo>
                  <a:pt x="351" y="59"/>
                  <a:pt x="351" y="59"/>
                  <a:pt x="351" y="59"/>
                </a:cubicBezTo>
                <a:close/>
                <a:moveTo>
                  <a:pt x="363" y="67"/>
                </a:moveTo>
                <a:cubicBezTo>
                  <a:pt x="363" y="67"/>
                  <a:pt x="363" y="67"/>
                  <a:pt x="364" y="67"/>
                </a:cubicBezTo>
                <a:cubicBezTo>
                  <a:pt x="363" y="67"/>
                  <a:pt x="363" y="67"/>
                  <a:pt x="363" y="67"/>
                </a:cubicBezTo>
                <a:close/>
                <a:moveTo>
                  <a:pt x="363" y="67"/>
                </a:moveTo>
                <a:cubicBezTo>
                  <a:pt x="359" y="68"/>
                  <a:pt x="356" y="67"/>
                  <a:pt x="351" y="68"/>
                </a:cubicBezTo>
                <a:cubicBezTo>
                  <a:pt x="351" y="68"/>
                  <a:pt x="351" y="68"/>
                  <a:pt x="351" y="69"/>
                </a:cubicBezTo>
                <a:cubicBezTo>
                  <a:pt x="354" y="70"/>
                  <a:pt x="359" y="68"/>
                  <a:pt x="363" y="67"/>
                </a:cubicBezTo>
                <a:close/>
                <a:moveTo>
                  <a:pt x="353" y="41"/>
                </a:moveTo>
                <a:cubicBezTo>
                  <a:pt x="353" y="42"/>
                  <a:pt x="352" y="41"/>
                  <a:pt x="352" y="42"/>
                </a:cubicBezTo>
                <a:cubicBezTo>
                  <a:pt x="352" y="42"/>
                  <a:pt x="353" y="42"/>
                  <a:pt x="353" y="41"/>
                </a:cubicBezTo>
                <a:close/>
                <a:moveTo>
                  <a:pt x="354" y="24"/>
                </a:moveTo>
                <a:cubicBezTo>
                  <a:pt x="353" y="24"/>
                  <a:pt x="352" y="23"/>
                  <a:pt x="352" y="24"/>
                </a:cubicBezTo>
                <a:cubicBezTo>
                  <a:pt x="353" y="24"/>
                  <a:pt x="353" y="24"/>
                  <a:pt x="354" y="24"/>
                </a:cubicBezTo>
                <a:close/>
                <a:moveTo>
                  <a:pt x="354" y="61"/>
                </a:moveTo>
                <a:cubicBezTo>
                  <a:pt x="354" y="60"/>
                  <a:pt x="354" y="60"/>
                  <a:pt x="354" y="60"/>
                </a:cubicBezTo>
                <a:cubicBezTo>
                  <a:pt x="353" y="60"/>
                  <a:pt x="353" y="60"/>
                  <a:pt x="353" y="60"/>
                </a:cubicBezTo>
                <a:cubicBezTo>
                  <a:pt x="352" y="61"/>
                  <a:pt x="354" y="61"/>
                  <a:pt x="354" y="61"/>
                </a:cubicBezTo>
                <a:close/>
                <a:moveTo>
                  <a:pt x="359" y="18"/>
                </a:moveTo>
                <a:cubicBezTo>
                  <a:pt x="357" y="18"/>
                  <a:pt x="355" y="18"/>
                  <a:pt x="353" y="18"/>
                </a:cubicBezTo>
                <a:cubicBezTo>
                  <a:pt x="355" y="18"/>
                  <a:pt x="358" y="18"/>
                  <a:pt x="359" y="18"/>
                </a:cubicBezTo>
                <a:close/>
                <a:moveTo>
                  <a:pt x="354" y="50"/>
                </a:moveTo>
                <a:cubicBezTo>
                  <a:pt x="354" y="50"/>
                  <a:pt x="355" y="50"/>
                  <a:pt x="355" y="50"/>
                </a:cubicBezTo>
                <a:cubicBezTo>
                  <a:pt x="355" y="50"/>
                  <a:pt x="353" y="49"/>
                  <a:pt x="354" y="50"/>
                </a:cubicBezTo>
                <a:close/>
                <a:moveTo>
                  <a:pt x="354" y="38"/>
                </a:moveTo>
                <a:cubicBezTo>
                  <a:pt x="357" y="37"/>
                  <a:pt x="362" y="37"/>
                  <a:pt x="364" y="36"/>
                </a:cubicBezTo>
                <a:cubicBezTo>
                  <a:pt x="361" y="37"/>
                  <a:pt x="356" y="36"/>
                  <a:pt x="354" y="38"/>
                </a:cubicBezTo>
                <a:close/>
                <a:moveTo>
                  <a:pt x="354" y="89"/>
                </a:moveTo>
                <a:cubicBezTo>
                  <a:pt x="354" y="89"/>
                  <a:pt x="355" y="90"/>
                  <a:pt x="355" y="89"/>
                </a:cubicBezTo>
                <a:cubicBezTo>
                  <a:pt x="355" y="89"/>
                  <a:pt x="354" y="89"/>
                  <a:pt x="354" y="89"/>
                </a:cubicBezTo>
                <a:close/>
                <a:moveTo>
                  <a:pt x="354" y="30"/>
                </a:moveTo>
                <a:cubicBezTo>
                  <a:pt x="355" y="31"/>
                  <a:pt x="357" y="30"/>
                  <a:pt x="358" y="30"/>
                </a:cubicBezTo>
                <a:cubicBezTo>
                  <a:pt x="356" y="30"/>
                  <a:pt x="355" y="30"/>
                  <a:pt x="354" y="30"/>
                </a:cubicBezTo>
                <a:close/>
                <a:moveTo>
                  <a:pt x="355" y="23"/>
                </a:moveTo>
                <a:cubicBezTo>
                  <a:pt x="357" y="23"/>
                  <a:pt x="358" y="23"/>
                  <a:pt x="359" y="23"/>
                </a:cubicBezTo>
                <a:cubicBezTo>
                  <a:pt x="358" y="23"/>
                  <a:pt x="356" y="22"/>
                  <a:pt x="355" y="23"/>
                </a:cubicBezTo>
                <a:close/>
                <a:moveTo>
                  <a:pt x="356" y="50"/>
                </a:moveTo>
                <a:cubicBezTo>
                  <a:pt x="357" y="50"/>
                  <a:pt x="357" y="49"/>
                  <a:pt x="358" y="49"/>
                </a:cubicBezTo>
                <a:cubicBezTo>
                  <a:pt x="360" y="49"/>
                  <a:pt x="356" y="49"/>
                  <a:pt x="356" y="50"/>
                </a:cubicBezTo>
                <a:close/>
                <a:moveTo>
                  <a:pt x="356" y="28"/>
                </a:moveTo>
                <a:cubicBezTo>
                  <a:pt x="357" y="28"/>
                  <a:pt x="357" y="27"/>
                  <a:pt x="357" y="27"/>
                </a:cubicBezTo>
                <a:cubicBezTo>
                  <a:pt x="359" y="27"/>
                  <a:pt x="357" y="27"/>
                  <a:pt x="356" y="28"/>
                </a:cubicBezTo>
                <a:close/>
                <a:moveTo>
                  <a:pt x="356" y="89"/>
                </a:moveTo>
                <a:cubicBezTo>
                  <a:pt x="357" y="89"/>
                  <a:pt x="359" y="90"/>
                  <a:pt x="359" y="89"/>
                </a:cubicBezTo>
                <a:cubicBezTo>
                  <a:pt x="358" y="89"/>
                  <a:pt x="357" y="89"/>
                  <a:pt x="356" y="89"/>
                </a:cubicBezTo>
                <a:close/>
                <a:moveTo>
                  <a:pt x="359" y="43"/>
                </a:moveTo>
                <a:cubicBezTo>
                  <a:pt x="358" y="43"/>
                  <a:pt x="357" y="42"/>
                  <a:pt x="357" y="43"/>
                </a:cubicBezTo>
                <a:cubicBezTo>
                  <a:pt x="358" y="43"/>
                  <a:pt x="359" y="43"/>
                  <a:pt x="359" y="43"/>
                </a:cubicBezTo>
                <a:close/>
                <a:moveTo>
                  <a:pt x="357" y="7"/>
                </a:moveTo>
                <a:cubicBezTo>
                  <a:pt x="359" y="7"/>
                  <a:pt x="361" y="7"/>
                  <a:pt x="363" y="6"/>
                </a:cubicBezTo>
                <a:cubicBezTo>
                  <a:pt x="361" y="7"/>
                  <a:pt x="359" y="6"/>
                  <a:pt x="357" y="7"/>
                </a:cubicBezTo>
                <a:close/>
                <a:moveTo>
                  <a:pt x="360" y="44"/>
                </a:moveTo>
                <a:cubicBezTo>
                  <a:pt x="359" y="44"/>
                  <a:pt x="358" y="44"/>
                  <a:pt x="358" y="45"/>
                </a:cubicBezTo>
                <a:cubicBezTo>
                  <a:pt x="359" y="44"/>
                  <a:pt x="360" y="45"/>
                  <a:pt x="360" y="44"/>
                </a:cubicBezTo>
                <a:close/>
                <a:moveTo>
                  <a:pt x="361" y="40"/>
                </a:moveTo>
                <a:cubicBezTo>
                  <a:pt x="361" y="40"/>
                  <a:pt x="359" y="40"/>
                  <a:pt x="359" y="41"/>
                </a:cubicBezTo>
                <a:cubicBezTo>
                  <a:pt x="360" y="40"/>
                  <a:pt x="360" y="42"/>
                  <a:pt x="361" y="41"/>
                </a:cubicBezTo>
                <a:cubicBezTo>
                  <a:pt x="361" y="41"/>
                  <a:pt x="360" y="41"/>
                  <a:pt x="360" y="41"/>
                </a:cubicBezTo>
                <a:cubicBezTo>
                  <a:pt x="360" y="40"/>
                  <a:pt x="361" y="41"/>
                  <a:pt x="361" y="40"/>
                </a:cubicBezTo>
                <a:close/>
                <a:moveTo>
                  <a:pt x="359" y="27"/>
                </a:moveTo>
                <a:cubicBezTo>
                  <a:pt x="360" y="27"/>
                  <a:pt x="360" y="27"/>
                  <a:pt x="361" y="27"/>
                </a:cubicBezTo>
                <a:cubicBezTo>
                  <a:pt x="360" y="27"/>
                  <a:pt x="359" y="27"/>
                  <a:pt x="359" y="27"/>
                </a:cubicBezTo>
                <a:close/>
                <a:moveTo>
                  <a:pt x="361" y="89"/>
                </a:moveTo>
                <a:cubicBezTo>
                  <a:pt x="361" y="89"/>
                  <a:pt x="362" y="89"/>
                  <a:pt x="362" y="89"/>
                </a:cubicBezTo>
                <a:cubicBezTo>
                  <a:pt x="362" y="89"/>
                  <a:pt x="361" y="88"/>
                  <a:pt x="361" y="89"/>
                </a:cubicBezTo>
                <a:close/>
                <a:moveTo>
                  <a:pt x="362" y="41"/>
                </a:moveTo>
                <a:cubicBezTo>
                  <a:pt x="362" y="41"/>
                  <a:pt x="363" y="41"/>
                  <a:pt x="363" y="41"/>
                </a:cubicBezTo>
                <a:cubicBezTo>
                  <a:pt x="363" y="41"/>
                  <a:pt x="362" y="41"/>
                  <a:pt x="362" y="41"/>
                </a:cubicBezTo>
                <a:close/>
                <a:moveTo>
                  <a:pt x="368" y="46"/>
                </a:moveTo>
                <a:cubicBezTo>
                  <a:pt x="366" y="45"/>
                  <a:pt x="364" y="46"/>
                  <a:pt x="363" y="47"/>
                </a:cubicBezTo>
                <a:cubicBezTo>
                  <a:pt x="365" y="47"/>
                  <a:pt x="366" y="46"/>
                  <a:pt x="368" y="46"/>
                </a:cubicBezTo>
                <a:close/>
                <a:moveTo>
                  <a:pt x="364" y="72"/>
                </a:moveTo>
                <a:cubicBezTo>
                  <a:pt x="365" y="72"/>
                  <a:pt x="365" y="72"/>
                  <a:pt x="366" y="72"/>
                </a:cubicBezTo>
                <a:cubicBezTo>
                  <a:pt x="365" y="71"/>
                  <a:pt x="364" y="71"/>
                  <a:pt x="364" y="72"/>
                </a:cubicBezTo>
                <a:close/>
                <a:moveTo>
                  <a:pt x="364" y="49"/>
                </a:moveTo>
                <a:cubicBezTo>
                  <a:pt x="367" y="48"/>
                  <a:pt x="373" y="49"/>
                  <a:pt x="375" y="47"/>
                </a:cubicBezTo>
                <a:cubicBezTo>
                  <a:pt x="371" y="48"/>
                  <a:pt x="367" y="48"/>
                  <a:pt x="364" y="49"/>
                </a:cubicBezTo>
                <a:close/>
                <a:moveTo>
                  <a:pt x="366" y="81"/>
                </a:moveTo>
                <a:cubicBezTo>
                  <a:pt x="366" y="81"/>
                  <a:pt x="368" y="81"/>
                  <a:pt x="368" y="81"/>
                </a:cubicBezTo>
                <a:cubicBezTo>
                  <a:pt x="367" y="80"/>
                  <a:pt x="366" y="80"/>
                  <a:pt x="366" y="81"/>
                </a:cubicBezTo>
                <a:close/>
                <a:moveTo>
                  <a:pt x="370" y="22"/>
                </a:moveTo>
                <a:cubicBezTo>
                  <a:pt x="369" y="22"/>
                  <a:pt x="368" y="21"/>
                  <a:pt x="367" y="22"/>
                </a:cubicBezTo>
                <a:cubicBezTo>
                  <a:pt x="368" y="22"/>
                  <a:pt x="369" y="22"/>
                  <a:pt x="370" y="22"/>
                </a:cubicBezTo>
                <a:close/>
                <a:moveTo>
                  <a:pt x="367" y="75"/>
                </a:moveTo>
                <a:cubicBezTo>
                  <a:pt x="370" y="75"/>
                  <a:pt x="370" y="75"/>
                  <a:pt x="370" y="75"/>
                </a:cubicBezTo>
                <a:cubicBezTo>
                  <a:pt x="370" y="75"/>
                  <a:pt x="368" y="75"/>
                  <a:pt x="367" y="75"/>
                </a:cubicBezTo>
                <a:close/>
                <a:moveTo>
                  <a:pt x="371" y="67"/>
                </a:moveTo>
                <a:cubicBezTo>
                  <a:pt x="370" y="67"/>
                  <a:pt x="368" y="67"/>
                  <a:pt x="367" y="67"/>
                </a:cubicBezTo>
                <a:cubicBezTo>
                  <a:pt x="368" y="67"/>
                  <a:pt x="370" y="67"/>
                  <a:pt x="371" y="67"/>
                </a:cubicBezTo>
                <a:close/>
                <a:moveTo>
                  <a:pt x="367" y="72"/>
                </a:moveTo>
                <a:cubicBezTo>
                  <a:pt x="369" y="72"/>
                  <a:pt x="370" y="72"/>
                  <a:pt x="370" y="71"/>
                </a:cubicBezTo>
                <a:cubicBezTo>
                  <a:pt x="369" y="71"/>
                  <a:pt x="368" y="71"/>
                  <a:pt x="367" y="72"/>
                </a:cubicBezTo>
                <a:close/>
                <a:moveTo>
                  <a:pt x="371" y="66"/>
                </a:moveTo>
                <a:cubicBezTo>
                  <a:pt x="370" y="66"/>
                  <a:pt x="369" y="66"/>
                  <a:pt x="368" y="66"/>
                </a:cubicBezTo>
                <a:cubicBezTo>
                  <a:pt x="369" y="66"/>
                  <a:pt x="371" y="67"/>
                  <a:pt x="371" y="66"/>
                </a:cubicBezTo>
                <a:close/>
                <a:moveTo>
                  <a:pt x="372" y="2"/>
                </a:moveTo>
                <a:cubicBezTo>
                  <a:pt x="371" y="2"/>
                  <a:pt x="370" y="2"/>
                  <a:pt x="370" y="2"/>
                </a:cubicBezTo>
                <a:cubicBezTo>
                  <a:pt x="371" y="3"/>
                  <a:pt x="371" y="2"/>
                  <a:pt x="372" y="2"/>
                </a:cubicBezTo>
                <a:close/>
                <a:moveTo>
                  <a:pt x="389" y="69"/>
                </a:moveTo>
                <a:cubicBezTo>
                  <a:pt x="382" y="70"/>
                  <a:pt x="376" y="70"/>
                  <a:pt x="371" y="71"/>
                </a:cubicBezTo>
                <a:cubicBezTo>
                  <a:pt x="377" y="71"/>
                  <a:pt x="383" y="70"/>
                  <a:pt x="389" y="69"/>
                </a:cubicBezTo>
                <a:close/>
                <a:moveTo>
                  <a:pt x="371" y="21"/>
                </a:moveTo>
                <a:cubicBezTo>
                  <a:pt x="371" y="21"/>
                  <a:pt x="372" y="21"/>
                  <a:pt x="372" y="21"/>
                </a:cubicBezTo>
                <a:cubicBezTo>
                  <a:pt x="372" y="21"/>
                  <a:pt x="371" y="21"/>
                  <a:pt x="371" y="21"/>
                </a:cubicBezTo>
                <a:close/>
                <a:moveTo>
                  <a:pt x="373" y="66"/>
                </a:moveTo>
                <a:cubicBezTo>
                  <a:pt x="372" y="66"/>
                  <a:pt x="371" y="65"/>
                  <a:pt x="371" y="66"/>
                </a:cubicBezTo>
                <a:cubicBezTo>
                  <a:pt x="372" y="66"/>
                  <a:pt x="373" y="66"/>
                  <a:pt x="373" y="66"/>
                </a:cubicBezTo>
                <a:close/>
                <a:moveTo>
                  <a:pt x="376" y="63"/>
                </a:moveTo>
                <a:cubicBezTo>
                  <a:pt x="375" y="62"/>
                  <a:pt x="373" y="62"/>
                  <a:pt x="373" y="63"/>
                </a:cubicBezTo>
                <a:cubicBezTo>
                  <a:pt x="374" y="63"/>
                  <a:pt x="374" y="63"/>
                  <a:pt x="376" y="63"/>
                </a:cubicBezTo>
                <a:close/>
                <a:moveTo>
                  <a:pt x="373" y="55"/>
                </a:moveTo>
                <a:cubicBezTo>
                  <a:pt x="374" y="55"/>
                  <a:pt x="375" y="55"/>
                  <a:pt x="376" y="55"/>
                </a:cubicBezTo>
                <a:cubicBezTo>
                  <a:pt x="375" y="55"/>
                  <a:pt x="374" y="55"/>
                  <a:pt x="373" y="55"/>
                </a:cubicBezTo>
                <a:close/>
                <a:moveTo>
                  <a:pt x="376" y="2"/>
                </a:moveTo>
                <a:cubicBezTo>
                  <a:pt x="381" y="2"/>
                  <a:pt x="385" y="2"/>
                  <a:pt x="389" y="1"/>
                </a:cubicBezTo>
                <a:cubicBezTo>
                  <a:pt x="384" y="1"/>
                  <a:pt x="380" y="1"/>
                  <a:pt x="376" y="2"/>
                </a:cubicBezTo>
                <a:close/>
                <a:moveTo>
                  <a:pt x="378" y="62"/>
                </a:moveTo>
                <a:cubicBezTo>
                  <a:pt x="378" y="62"/>
                  <a:pt x="379" y="62"/>
                  <a:pt x="380" y="62"/>
                </a:cubicBezTo>
                <a:cubicBezTo>
                  <a:pt x="379" y="62"/>
                  <a:pt x="378" y="62"/>
                  <a:pt x="378" y="62"/>
                </a:cubicBezTo>
                <a:close/>
                <a:moveTo>
                  <a:pt x="378" y="52"/>
                </a:moveTo>
                <a:cubicBezTo>
                  <a:pt x="378" y="51"/>
                  <a:pt x="379" y="51"/>
                  <a:pt x="379" y="51"/>
                </a:cubicBezTo>
                <a:cubicBezTo>
                  <a:pt x="379" y="50"/>
                  <a:pt x="377" y="51"/>
                  <a:pt x="378" y="52"/>
                </a:cubicBezTo>
                <a:close/>
                <a:moveTo>
                  <a:pt x="382" y="72"/>
                </a:moveTo>
                <a:cubicBezTo>
                  <a:pt x="381" y="72"/>
                  <a:pt x="380" y="71"/>
                  <a:pt x="380" y="72"/>
                </a:cubicBezTo>
                <a:cubicBezTo>
                  <a:pt x="381" y="73"/>
                  <a:pt x="381" y="72"/>
                  <a:pt x="382" y="72"/>
                </a:cubicBezTo>
                <a:close/>
                <a:moveTo>
                  <a:pt x="381" y="75"/>
                </a:moveTo>
                <a:cubicBezTo>
                  <a:pt x="382" y="75"/>
                  <a:pt x="381" y="75"/>
                  <a:pt x="382" y="76"/>
                </a:cubicBezTo>
                <a:cubicBezTo>
                  <a:pt x="382" y="76"/>
                  <a:pt x="383" y="75"/>
                  <a:pt x="383" y="75"/>
                </a:cubicBezTo>
                <a:cubicBezTo>
                  <a:pt x="383" y="75"/>
                  <a:pt x="382" y="74"/>
                  <a:pt x="381" y="75"/>
                </a:cubicBezTo>
                <a:close/>
                <a:moveTo>
                  <a:pt x="384" y="62"/>
                </a:moveTo>
                <a:cubicBezTo>
                  <a:pt x="384" y="62"/>
                  <a:pt x="382" y="61"/>
                  <a:pt x="381" y="62"/>
                </a:cubicBezTo>
                <a:cubicBezTo>
                  <a:pt x="382" y="62"/>
                  <a:pt x="383" y="62"/>
                  <a:pt x="384" y="62"/>
                </a:cubicBezTo>
                <a:close/>
                <a:moveTo>
                  <a:pt x="383" y="58"/>
                </a:moveTo>
                <a:cubicBezTo>
                  <a:pt x="383" y="58"/>
                  <a:pt x="382" y="58"/>
                  <a:pt x="381" y="58"/>
                </a:cubicBezTo>
                <a:cubicBezTo>
                  <a:pt x="382" y="58"/>
                  <a:pt x="383" y="59"/>
                  <a:pt x="383" y="58"/>
                </a:cubicBezTo>
                <a:close/>
                <a:moveTo>
                  <a:pt x="385" y="57"/>
                </a:moveTo>
                <a:cubicBezTo>
                  <a:pt x="386" y="57"/>
                  <a:pt x="386" y="57"/>
                  <a:pt x="387" y="57"/>
                </a:cubicBezTo>
                <a:cubicBezTo>
                  <a:pt x="387" y="57"/>
                  <a:pt x="387" y="57"/>
                  <a:pt x="387" y="57"/>
                </a:cubicBezTo>
                <a:cubicBezTo>
                  <a:pt x="386" y="57"/>
                  <a:pt x="385" y="56"/>
                  <a:pt x="385" y="57"/>
                </a:cubicBezTo>
                <a:close/>
                <a:moveTo>
                  <a:pt x="397" y="30"/>
                </a:moveTo>
                <a:cubicBezTo>
                  <a:pt x="393" y="30"/>
                  <a:pt x="389" y="30"/>
                  <a:pt x="386" y="31"/>
                </a:cubicBezTo>
                <a:cubicBezTo>
                  <a:pt x="390" y="31"/>
                  <a:pt x="393" y="31"/>
                  <a:pt x="397" y="30"/>
                </a:cubicBezTo>
                <a:close/>
                <a:moveTo>
                  <a:pt x="389" y="61"/>
                </a:moveTo>
                <a:cubicBezTo>
                  <a:pt x="391" y="61"/>
                  <a:pt x="393" y="61"/>
                  <a:pt x="394" y="61"/>
                </a:cubicBezTo>
                <a:cubicBezTo>
                  <a:pt x="392" y="61"/>
                  <a:pt x="390" y="59"/>
                  <a:pt x="389" y="61"/>
                </a:cubicBezTo>
                <a:close/>
                <a:moveTo>
                  <a:pt x="395" y="24"/>
                </a:moveTo>
                <a:cubicBezTo>
                  <a:pt x="399" y="24"/>
                  <a:pt x="406" y="24"/>
                  <a:pt x="410" y="23"/>
                </a:cubicBezTo>
                <a:cubicBezTo>
                  <a:pt x="404" y="23"/>
                  <a:pt x="396" y="23"/>
                  <a:pt x="390" y="24"/>
                </a:cubicBezTo>
                <a:cubicBezTo>
                  <a:pt x="392" y="24"/>
                  <a:pt x="393" y="24"/>
                  <a:pt x="395" y="24"/>
                </a:cubicBezTo>
                <a:close/>
                <a:moveTo>
                  <a:pt x="397" y="15"/>
                </a:moveTo>
                <a:cubicBezTo>
                  <a:pt x="395" y="15"/>
                  <a:pt x="392" y="15"/>
                  <a:pt x="390" y="16"/>
                </a:cubicBezTo>
                <a:cubicBezTo>
                  <a:pt x="392" y="15"/>
                  <a:pt x="395" y="16"/>
                  <a:pt x="397" y="15"/>
                </a:cubicBezTo>
                <a:close/>
                <a:moveTo>
                  <a:pt x="393" y="37"/>
                </a:moveTo>
                <a:cubicBezTo>
                  <a:pt x="392" y="37"/>
                  <a:pt x="392" y="37"/>
                  <a:pt x="392" y="37"/>
                </a:cubicBezTo>
                <a:cubicBezTo>
                  <a:pt x="394" y="37"/>
                  <a:pt x="395" y="36"/>
                  <a:pt x="393" y="37"/>
                </a:cubicBezTo>
                <a:close/>
                <a:moveTo>
                  <a:pt x="393" y="22"/>
                </a:moveTo>
                <a:cubicBezTo>
                  <a:pt x="393" y="21"/>
                  <a:pt x="394" y="22"/>
                  <a:pt x="394" y="21"/>
                </a:cubicBezTo>
                <a:cubicBezTo>
                  <a:pt x="394" y="21"/>
                  <a:pt x="393" y="21"/>
                  <a:pt x="393" y="22"/>
                </a:cubicBezTo>
                <a:close/>
                <a:moveTo>
                  <a:pt x="394" y="43"/>
                </a:moveTo>
                <a:cubicBezTo>
                  <a:pt x="396" y="43"/>
                  <a:pt x="399" y="44"/>
                  <a:pt x="400" y="43"/>
                </a:cubicBezTo>
                <a:cubicBezTo>
                  <a:pt x="399" y="43"/>
                  <a:pt x="396" y="42"/>
                  <a:pt x="394" y="43"/>
                </a:cubicBezTo>
                <a:close/>
                <a:moveTo>
                  <a:pt x="403" y="18"/>
                </a:moveTo>
                <a:cubicBezTo>
                  <a:pt x="400" y="18"/>
                  <a:pt x="398" y="18"/>
                  <a:pt x="396" y="18"/>
                </a:cubicBezTo>
                <a:cubicBezTo>
                  <a:pt x="398" y="18"/>
                  <a:pt x="401" y="18"/>
                  <a:pt x="403" y="18"/>
                </a:cubicBezTo>
                <a:close/>
                <a:moveTo>
                  <a:pt x="398" y="33"/>
                </a:moveTo>
                <a:cubicBezTo>
                  <a:pt x="398" y="33"/>
                  <a:pt x="398" y="33"/>
                  <a:pt x="398" y="33"/>
                </a:cubicBezTo>
                <a:cubicBezTo>
                  <a:pt x="401" y="33"/>
                  <a:pt x="398" y="32"/>
                  <a:pt x="398" y="33"/>
                </a:cubicBezTo>
                <a:close/>
                <a:moveTo>
                  <a:pt x="401" y="61"/>
                </a:moveTo>
                <a:cubicBezTo>
                  <a:pt x="401" y="61"/>
                  <a:pt x="401" y="61"/>
                  <a:pt x="401" y="61"/>
                </a:cubicBezTo>
                <a:cubicBezTo>
                  <a:pt x="402" y="61"/>
                  <a:pt x="404" y="61"/>
                  <a:pt x="401" y="61"/>
                </a:cubicBezTo>
                <a:close/>
                <a:moveTo>
                  <a:pt x="404" y="41"/>
                </a:moveTo>
                <a:cubicBezTo>
                  <a:pt x="406" y="41"/>
                  <a:pt x="404" y="40"/>
                  <a:pt x="403" y="41"/>
                </a:cubicBezTo>
                <a:cubicBezTo>
                  <a:pt x="403" y="41"/>
                  <a:pt x="402" y="41"/>
                  <a:pt x="402" y="41"/>
                </a:cubicBezTo>
                <a:cubicBezTo>
                  <a:pt x="403" y="41"/>
                  <a:pt x="403" y="41"/>
                  <a:pt x="404" y="41"/>
                </a:cubicBezTo>
                <a:close/>
                <a:moveTo>
                  <a:pt x="404" y="50"/>
                </a:moveTo>
                <a:cubicBezTo>
                  <a:pt x="405" y="50"/>
                  <a:pt x="405" y="50"/>
                  <a:pt x="405" y="50"/>
                </a:cubicBezTo>
                <a:cubicBezTo>
                  <a:pt x="408" y="50"/>
                  <a:pt x="405" y="50"/>
                  <a:pt x="404" y="50"/>
                </a:cubicBezTo>
                <a:close/>
                <a:moveTo>
                  <a:pt x="405" y="21"/>
                </a:moveTo>
                <a:cubicBezTo>
                  <a:pt x="405" y="21"/>
                  <a:pt x="404" y="21"/>
                  <a:pt x="404" y="21"/>
                </a:cubicBezTo>
                <a:cubicBezTo>
                  <a:pt x="404" y="21"/>
                  <a:pt x="405" y="21"/>
                  <a:pt x="405" y="21"/>
                </a:cubicBezTo>
                <a:close/>
                <a:moveTo>
                  <a:pt x="409" y="18"/>
                </a:moveTo>
                <a:cubicBezTo>
                  <a:pt x="408" y="19"/>
                  <a:pt x="407" y="18"/>
                  <a:pt x="406" y="19"/>
                </a:cubicBezTo>
                <a:cubicBezTo>
                  <a:pt x="407" y="19"/>
                  <a:pt x="408" y="19"/>
                  <a:pt x="409" y="18"/>
                </a:cubicBezTo>
                <a:close/>
                <a:moveTo>
                  <a:pt x="412" y="16"/>
                </a:moveTo>
                <a:cubicBezTo>
                  <a:pt x="412" y="16"/>
                  <a:pt x="410" y="15"/>
                  <a:pt x="410" y="16"/>
                </a:cubicBezTo>
                <a:cubicBezTo>
                  <a:pt x="411" y="16"/>
                  <a:pt x="412" y="16"/>
                  <a:pt x="412" y="16"/>
                </a:cubicBezTo>
                <a:close/>
                <a:moveTo>
                  <a:pt x="412" y="16"/>
                </a:moveTo>
                <a:cubicBezTo>
                  <a:pt x="413" y="16"/>
                  <a:pt x="414" y="16"/>
                  <a:pt x="415" y="16"/>
                </a:cubicBezTo>
                <a:cubicBezTo>
                  <a:pt x="415" y="15"/>
                  <a:pt x="412" y="15"/>
                  <a:pt x="412" y="16"/>
                </a:cubicBezTo>
                <a:close/>
                <a:moveTo>
                  <a:pt x="422" y="5"/>
                </a:moveTo>
                <a:cubicBezTo>
                  <a:pt x="423" y="5"/>
                  <a:pt x="423" y="5"/>
                  <a:pt x="423" y="4"/>
                </a:cubicBezTo>
                <a:cubicBezTo>
                  <a:pt x="423" y="5"/>
                  <a:pt x="422" y="4"/>
                  <a:pt x="422" y="5"/>
                </a:cubicBezTo>
                <a:close/>
                <a:moveTo>
                  <a:pt x="426" y="53"/>
                </a:moveTo>
                <a:cubicBezTo>
                  <a:pt x="427" y="53"/>
                  <a:pt x="428" y="53"/>
                  <a:pt x="428" y="53"/>
                </a:cubicBezTo>
                <a:cubicBezTo>
                  <a:pt x="427" y="53"/>
                  <a:pt x="426" y="52"/>
                  <a:pt x="426" y="53"/>
                </a:cubicBezTo>
                <a:close/>
                <a:moveTo>
                  <a:pt x="430" y="25"/>
                </a:moveTo>
                <a:cubicBezTo>
                  <a:pt x="431" y="25"/>
                  <a:pt x="432" y="25"/>
                  <a:pt x="432" y="24"/>
                </a:cubicBezTo>
                <a:cubicBezTo>
                  <a:pt x="432" y="24"/>
                  <a:pt x="431" y="24"/>
                  <a:pt x="430" y="25"/>
                </a:cubicBezTo>
                <a:close/>
                <a:moveTo>
                  <a:pt x="451" y="51"/>
                </a:moveTo>
                <a:cubicBezTo>
                  <a:pt x="451" y="51"/>
                  <a:pt x="451" y="51"/>
                  <a:pt x="451" y="51"/>
                </a:cubicBezTo>
                <a:cubicBezTo>
                  <a:pt x="453" y="51"/>
                  <a:pt x="453" y="51"/>
                  <a:pt x="451" y="51"/>
                </a:cubicBezTo>
                <a:close/>
                <a:moveTo>
                  <a:pt x="298" y="35"/>
                </a:moveTo>
                <a:cubicBezTo>
                  <a:pt x="298" y="35"/>
                  <a:pt x="299" y="35"/>
                  <a:pt x="299" y="35"/>
                </a:cubicBezTo>
                <a:cubicBezTo>
                  <a:pt x="299" y="35"/>
                  <a:pt x="298" y="35"/>
                  <a:pt x="298" y="35"/>
                </a:cubicBezTo>
                <a:close/>
                <a:moveTo>
                  <a:pt x="268" y="71"/>
                </a:moveTo>
                <a:cubicBezTo>
                  <a:pt x="268" y="71"/>
                  <a:pt x="268" y="71"/>
                  <a:pt x="268" y="71"/>
                </a:cubicBezTo>
                <a:cubicBezTo>
                  <a:pt x="268" y="71"/>
                  <a:pt x="268" y="71"/>
                  <a:pt x="268" y="71"/>
                </a:cubicBezTo>
                <a:cubicBezTo>
                  <a:pt x="268" y="71"/>
                  <a:pt x="268" y="71"/>
                  <a:pt x="268" y="71"/>
                </a:cubicBezTo>
                <a:close/>
                <a:moveTo>
                  <a:pt x="398" y="51"/>
                </a:moveTo>
                <a:cubicBezTo>
                  <a:pt x="397" y="50"/>
                  <a:pt x="395" y="50"/>
                  <a:pt x="395" y="49"/>
                </a:cubicBezTo>
                <a:cubicBezTo>
                  <a:pt x="397" y="48"/>
                  <a:pt x="399" y="49"/>
                  <a:pt x="401" y="48"/>
                </a:cubicBezTo>
                <a:cubicBezTo>
                  <a:pt x="398" y="48"/>
                  <a:pt x="395" y="49"/>
                  <a:pt x="394" y="47"/>
                </a:cubicBezTo>
                <a:cubicBezTo>
                  <a:pt x="395" y="47"/>
                  <a:pt x="396" y="47"/>
                  <a:pt x="397" y="47"/>
                </a:cubicBezTo>
                <a:cubicBezTo>
                  <a:pt x="396" y="47"/>
                  <a:pt x="394" y="47"/>
                  <a:pt x="394" y="46"/>
                </a:cubicBezTo>
                <a:cubicBezTo>
                  <a:pt x="395" y="46"/>
                  <a:pt x="396" y="47"/>
                  <a:pt x="397" y="46"/>
                </a:cubicBezTo>
                <a:cubicBezTo>
                  <a:pt x="394" y="46"/>
                  <a:pt x="392" y="47"/>
                  <a:pt x="390" y="45"/>
                </a:cubicBezTo>
                <a:cubicBezTo>
                  <a:pt x="391" y="45"/>
                  <a:pt x="393" y="45"/>
                  <a:pt x="394" y="44"/>
                </a:cubicBezTo>
                <a:cubicBezTo>
                  <a:pt x="390" y="44"/>
                  <a:pt x="386" y="45"/>
                  <a:pt x="384" y="44"/>
                </a:cubicBezTo>
                <a:cubicBezTo>
                  <a:pt x="386" y="44"/>
                  <a:pt x="389" y="44"/>
                  <a:pt x="391" y="43"/>
                </a:cubicBezTo>
                <a:cubicBezTo>
                  <a:pt x="387" y="43"/>
                  <a:pt x="384" y="45"/>
                  <a:pt x="382" y="43"/>
                </a:cubicBezTo>
                <a:cubicBezTo>
                  <a:pt x="380" y="43"/>
                  <a:pt x="379" y="44"/>
                  <a:pt x="378" y="43"/>
                </a:cubicBezTo>
                <a:cubicBezTo>
                  <a:pt x="378" y="43"/>
                  <a:pt x="380" y="43"/>
                  <a:pt x="380" y="42"/>
                </a:cubicBezTo>
                <a:cubicBezTo>
                  <a:pt x="374" y="43"/>
                  <a:pt x="366" y="43"/>
                  <a:pt x="361" y="44"/>
                </a:cubicBezTo>
                <a:cubicBezTo>
                  <a:pt x="364" y="44"/>
                  <a:pt x="366" y="44"/>
                  <a:pt x="369" y="44"/>
                </a:cubicBezTo>
                <a:cubicBezTo>
                  <a:pt x="369" y="44"/>
                  <a:pt x="369" y="45"/>
                  <a:pt x="370" y="45"/>
                </a:cubicBezTo>
                <a:cubicBezTo>
                  <a:pt x="372" y="45"/>
                  <a:pt x="375" y="44"/>
                  <a:pt x="378" y="44"/>
                </a:cubicBezTo>
                <a:cubicBezTo>
                  <a:pt x="377" y="45"/>
                  <a:pt x="376" y="44"/>
                  <a:pt x="376" y="45"/>
                </a:cubicBezTo>
                <a:cubicBezTo>
                  <a:pt x="376" y="45"/>
                  <a:pt x="377" y="45"/>
                  <a:pt x="378" y="46"/>
                </a:cubicBezTo>
                <a:cubicBezTo>
                  <a:pt x="375" y="47"/>
                  <a:pt x="372" y="45"/>
                  <a:pt x="370" y="47"/>
                </a:cubicBezTo>
                <a:cubicBezTo>
                  <a:pt x="374" y="47"/>
                  <a:pt x="380" y="46"/>
                  <a:pt x="383" y="46"/>
                </a:cubicBezTo>
                <a:cubicBezTo>
                  <a:pt x="381" y="47"/>
                  <a:pt x="378" y="47"/>
                  <a:pt x="375" y="48"/>
                </a:cubicBezTo>
                <a:cubicBezTo>
                  <a:pt x="377" y="48"/>
                  <a:pt x="380" y="47"/>
                  <a:pt x="382" y="47"/>
                </a:cubicBezTo>
                <a:cubicBezTo>
                  <a:pt x="380" y="49"/>
                  <a:pt x="375" y="48"/>
                  <a:pt x="373" y="49"/>
                </a:cubicBezTo>
                <a:cubicBezTo>
                  <a:pt x="373" y="49"/>
                  <a:pt x="374" y="49"/>
                  <a:pt x="374" y="50"/>
                </a:cubicBezTo>
                <a:cubicBezTo>
                  <a:pt x="370" y="50"/>
                  <a:pt x="362" y="51"/>
                  <a:pt x="357" y="51"/>
                </a:cubicBezTo>
                <a:cubicBezTo>
                  <a:pt x="355" y="51"/>
                  <a:pt x="350" y="52"/>
                  <a:pt x="348" y="51"/>
                </a:cubicBezTo>
                <a:cubicBezTo>
                  <a:pt x="347" y="51"/>
                  <a:pt x="347" y="50"/>
                  <a:pt x="348" y="50"/>
                </a:cubicBezTo>
                <a:cubicBezTo>
                  <a:pt x="344" y="50"/>
                  <a:pt x="340" y="51"/>
                  <a:pt x="337" y="50"/>
                </a:cubicBezTo>
                <a:cubicBezTo>
                  <a:pt x="348" y="49"/>
                  <a:pt x="359" y="49"/>
                  <a:pt x="369" y="47"/>
                </a:cubicBezTo>
                <a:cubicBezTo>
                  <a:pt x="359" y="47"/>
                  <a:pt x="350" y="49"/>
                  <a:pt x="341" y="49"/>
                </a:cubicBezTo>
                <a:cubicBezTo>
                  <a:pt x="342" y="48"/>
                  <a:pt x="341" y="49"/>
                  <a:pt x="341" y="48"/>
                </a:cubicBezTo>
                <a:cubicBezTo>
                  <a:pt x="342" y="48"/>
                  <a:pt x="343" y="48"/>
                  <a:pt x="345" y="48"/>
                </a:cubicBezTo>
                <a:cubicBezTo>
                  <a:pt x="341" y="47"/>
                  <a:pt x="335" y="48"/>
                  <a:pt x="331" y="48"/>
                </a:cubicBezTo>
                <a:cubicBezTo>
                  <a:pt x="332" y="47"/>
                  <a:pt x="335" y="48"/>
                  <a:pt x="337" y="47"/>
                </a:cubicBezTo>
                <a:cubicBezTo>
                  <a:pt x="337" y="47"/>
                  <a:pt x="336" y="47"/>
                  <a:pt x="336" y="47"/>
                </a:cubicBezTo>
                <a:cubicBezTo>
                  <a:pt x="342" y="45"/>
                  <a:pt x="349" y="46"/>
                  <a:pt x="354" y="45"/>
                </a:cubicBezTo>
                <a:cubicBezTo>
                  <a:pt x="349" y="45"/>
                  <a:pt x="342" y="46"/>
                  <a:pt x="337" y="46"/>
                </a:cubicBezTo>
                <a:cubicBezTo>
                  <a:pt x="336" y="46"/>
                  <a:pt x="335" y="47"/>
                  <a:pt x="334" y="46"/>
                </a:cubicBezTo>
                <a:cubicBezTo>
                  <a:pt x="336" y="46"/>
                  <a:pt x="338" y="45"/>
                  <a:pt x="340" y="45"/>
                </a:cubicBezTo>
                <a:cubicBezTo>
                  <a:pt x="342" y="44"/>
                  <a:pt x="347" y="45"/>
                  <a:pt x="349" y="44"/>
                </a:cubicBezTo>
                <a:cubicBezTo>
                  <a:pt x="340" y="44"/>
                  <a:pt x="329" y="46"/>
                  <a:pt x="320" y="46"/>
                </a:cubicBezTo>
                <a:cubicBezTo>
                  <a:pt x="323" y="45"/>
                  <a:pt x="326" y="45"/>
                  <a:pt x="328" y="45"/>
                </a:cubicBezTo>
                <a:cubicBezTo>
                  <a:pt x="329" y="45"/>
                  <a:pt x="328" y="44"/>
                  <a:pt x="328" y="44"/>
                </a:cubicBezTo>
                <a:cubicBezTo>
                  <a:pt x="329" y="44"/>
                  <a:pt x="331" y="44"/>
                  <a:pt x="331" y="44"/>
                </a:cubicBezTo>
                <a:cubicBezTo>
                  <a:pt x="329" y="44"/>
                  <a:pt x="327" y="43"/>
                  <a:pt x="326" y="44"/>
                </a:cubicBezTo>
                <a:cubicBezTo>
                  <a:pt x="324" y="44"/>
                  <a:pt x="322" y="44"/>
                  <a:pt x="320" y="44"/>
                </a:cubicBezTo>
                <a:cubicBezTo>
                  <a:pt x="320" y="44"/>
                  <a:pt x="319" y="44"/>
                  <a:pt x="319" y="44"/>
                </a:cubicBezTo>
                <a:cubicBezTo>
                  <a:pt x="318" y="44"/>
                  <a:pt x="319" y="44"/>
                  <a:pt x="319" y="44"/>
                </a:cubicBezTo>
                <a:cubicBezTo>
                  <a:pt x="318" y="44"/>
                  <a:pt x="318" y="44"/>
                  <a:pt x="317" y="44"/>
                </a:cubicBezTo>
                <a:cubicBezTo>
                  <a:pt x="317" y="44"/>
                  <a:pt x="318" y="44"/>
                  <a:pt x="318" y="44"/>
                </a:cubicBezTo>
                <a:cubicBezTo>
                  <a:pt x="316" y="44"/>
                  <a:pt x="313" y="45"/>
                  <a:pt x="311" y="44"/>
                </a:cubicBezTo>
                <a:cubicBezTo>
                  <a:pt x="312" y="44"/>
                  <a:pt x="313" y="44"/>
                  <a:pt x="314" y="44"/>
                </a:cubicBezTo>
                <a:cubicBezTo>
                  <a:pt x="311" y="43"/>
                  <a:pt x="308" y="45"/>
                  <a:pt x="306" y="43"/>
                </a:cubicBezTo>
                <a:cubicBezTo>
                  <a:pt x="309" y="43"/>
                  <a:pt x="312" y="42"/>
                  <a:pt x="314" y="42"/>
                </a:cubicBezTo>
                <a:cubicBezTo>
                  <a:pt x="315" y="42"/>
                  <a:pt x="313" y="42"/>
                  <a:pt x="314" y="42"/>
                </a:cubicBezTo>
                <a:cubicBezTo>
                  <a:pt x="318" y="42"/>
                  <a:pt x="321" y="42"/>
                  <a:pt x="324" y="41"/>
                </a:cubicBezTo>
                <a:cubicBezTo>
                  <a:pt x="322" y="41"/>
                  <a:pt x="318" y="42"/>
                  <a:pt x="317" y="42"/>
                </a:cubicBezTo>
                <a:cubicBezTo>
                  <a:pt x="317" y="42"/>
                  <a:pt x="317" y="41"/>
                  <a:pt x="317" y="41"/>
                </a:cubicBezTo>
                <a:cubicBezTo>
                  <a:pt x="311" y="41"/>
                  <a:pt x="304" y="43"/>
                  <a:pt x="299" y="42"/>
                </a:cubicBezTo>
                <a:cubicBezTo>
                  <a:pt x="304" y="42"/>
                  <a:pt x="311" y="41"/>
                  <a:pt x="316" y="40"/>
                </a:cubicBezTo>
                <a:cubicBezTo>
                  <a:pt x="313" y="40"/>
                  <a:pt x="309" y="41"/>
                  <a:pt x="306" y="40"/>
                </a:cubicBezTo>
                <a:cubicBezTo>
                  <a:pt x="309" y="39"/>
                  <a:pt x="315" y="40"/>
                  <a:pt x="318" y="38"/>
                </a:cubicBezTo>
                <a:cubicBezTo>
                  <a:pt x="321" y="39"/>
                  <a:pt x="327" y="39"/>
                  <a:pt x="331" y="38"/>
                </a:cubicBezTo>
                <a:cubicBezTo>
                  <a:pt x="330" y="38"/>
                  <a:pt x="330" y="38"/>
                  <a:pt x="330" y="38"/>
                </a:cubicBezTo>
                <a:cubicBezTo>
                  <a:pt x="346" y="36"/>
                  <a:pt x="366" y="35"/>
                  <a:pt x="382" y="33"/>
                </a:cubicBezTo>
                <a:cubicBezTo>
                  <a:pt x="383" y="33"/>
                  <a:pt x="383" y="33"/>
                  <a:pt x="384" y="33"/>
                </a:cubicBezTo>
                <a:cubicBezTo>
                  <a:pt x="384" y="33"/>
                  <a:pt x="385" y="32"/>
                  <a:pt x="385" y="32"/>
                </a:cubicBezTo>
                <a:cubicBezTo>
                  <a:pt x="388" y="32"/>
                  <a:pt x="391" y="33"/>
                  <a:pt x="394" y="32"/>
                </a:cubicBezTo>
                <a:cubicBezTo>
                  <a:pt x="395" y="32"/>
                  <a:pt x="396" y="31"/>
                  <a:pt x="397" y="32"/>
                </a:cubicBezTo>
                <a:cubicBezTo>
                  <a:pt x="400" y="31"/>
                  <a:pt x="404" y="32"/>
                  <a:pt x="407" y="31"/>
                </a:cubicBezTo>
                <a:cubicBezTo>
                  <a:pt x="399" y="31"/>
                  <a:pt x="391" y="32"/>
                  <a:pt x="383" y="32"/>
                </a:cubicBezTo>
                <a:cubicBezTo>
                  <a:pt x="380" y="33"/>
                  <a:pt x="377" y="33"/>
                  <a:pt x="374" y="33"/>
                </a:cubicBezTo>
                <a:cubicBezTo>
                  <a:pt x="367" y="33"/>
                  <a:pt x="359" y="34"/>
                  <a:pt x="351" y="35"/>
                </a:cubicBezTo>
                <a:cubicBezTo>
                  <a:pt x="351" y="35"/>
                  <a:pt x="352" y="35"/>
                  <a:pt x="351" y="35"/>
                </a:cubicBezTo>
                <a:cubicBezTo>
                  <a:pt x="348" y="34"/>
                  <a:pt x="343" y="36"/>
                  <a:pt x="340" y="35"/>
                </a:cubicBezTo>
                <a:cubicBezTo>
                  <a:pt x="339" y="36"/>
                  <a:pt x="340" y="36"/>
                  <a:pt x="340" y="36"/>
                </a:cubicBezTo>
                <a:cubicBezTo>
                  <a:pt x="339" y="36"/>
                  <a:pt x="338" y="36"/>
                  <a:pt x="337" y="36"/>
                </a:cubicBezTo>
                <a:cubicBezTo>
                  <a:pt x="337" y="36"/>
                  <a:pt x="338" y="36"/>
                  <a:pt x="337" y="36"/>
                </a:cubicBezTo>
                <a:cubicBezTo>
                  <a:pt x="332" y="36"/>
                  <a:pt x="327" y="36"/>
                  <a:pt x="323" y="37"/>
                </a:cubicBezTo>
                <a:cubicBezTo>
                  <a:pt x="323" y="37"/>
                  <a:pt x="324" y="37"/>
                  <a:pt x="324" y="37"/>
                </a:cubicBezTo>
                <a:cubicBezTo>
                  <a:pt x="323" y="37"/>
                  <a:pt x="320" y="38"/>
                  <a:pt x="319" y="37"/>
                </a:cubicBezTo>
                <a:cubicBezTo>
                  <a:pt x="320" y="37"/>
                  <a:pt x="322" y="38"/>
                  <a:pt x="323" y="37"/>
                </a:cubicBezTo>
                <a:cubicBezTo>
                  <a:pt x="318" y="37"/>
                  <a:pt x="315" y="36"/>
                  <a:pt x="313" y="37"/>
                </a:cubicBezTo>
                <a:cubicBezTo>
                  <a:pt x="313" y="37"/>
                  <a:pt x="313" y="38"/>
                  <a:pt x="313" y="38"/>
                </a:cubicBezTo>
                <a:cubicBezTo>
                  <a:pt x="314" y="38"/>
                  <a:pt x="315" y="37"/>
                  <a:pt x="315" y="38"/>
                </a:cubicBezTo>
                <a:cubicBezTo>
                  <a:pt x="313" y="38"/>
                  <a:pt x="310" y="38"/>
                  <a:pt x="308" y="39"/>
                </a:cubicBezTo>
                <a:cubicBezTo>
                  <a:pt x="308" y="38"/>
                  <a:pt x="308" y="38"/>
                  <a:pt x="308" y="38"/>
                </a:cubicBezTo>
                <a:cubicBezTo>
                  <a:pt x="308" y="38"/>
                  <a:pt x="307" y="38"/>
                  <a:pt x="306" y="38"/>
                </a:cubicBezTo>
                <a:cubicBezTo>
                  <a:pt x="307" y="37"/>
                  <a:pt x="308" y="37"/>
                  <a:pt x="308" y="37"/>
                </a:cubicBezTo>
                <a:cubicBezTo>
                  <a:pt x="307" y="37"/>
                  <a:pt x="305" y="37"/>
                  <a:pt x="305" y="36"/>
                </a:cubicBezTo>
                <a:cubicBezTo>
                  <a:pt x="305" y="36"/>
                  <a:pt x="307" y="37"/>
                  <a:pt x="307" y="36"/>
                </a:cubicBezTo>
                <a:cubicBezTo>
                  <a:pt x="302" y="36"/>
                  <a:pt x="300" y="37"/>
                  <a:pt x="295" y="36"/>
                </a:cubicBezTo>
                <a:cubicBezTo>
                  <a:pt x="295" y="37"/>
                  <a:pt x="295" y="37"/>
                  <a:pt x="294" y="37"/>
                </a:cubicBezTo>
                <a:cubicBezTo>
                  <a:pt x="292" y="36"/>
                  <a:pt x="289" y="37"/>
                  <a:pt x="287" y="37"/>
                </a:cubicBezTo>
                <a:cubicBezTo>
                  <a:pt x="287" y="36"/>
                  <a:pt x="288" y="37"/>
                  <a:pt x="288" y="36"/>
                </a:cubicBezTo>
                <a:cubicBezTo>
                  <a:pt x="287" y="36"/>
                  <a:pt x="286" y="37"/>
                  <a:pt x="285" y="36"/>
                </a:cubicBezTo>
                <a:cubicBezTo>
                  <a:pt x="289" y="36"/>
                  <a:pt x="293" y="35"/>
                  <a:pt x="297" y="35"/>
                </a:cubicBezTo>
                <a:cubicBezTo>
                  <a:pt x="297" y="35"/>
                  <a:pt x="297" y="35"/>
                  <a:pt x="297" y="35"/>
                </a:cubicBezTo>
                <a:cubicBezTo>
                  <a:pt x="297" y="35"/>
                  <a:pt x="299" y="34"/>
                  <a:pt x="299" y="35"/>
                </a:cubicBezTo>
                <a:cubicBezTo>
                  <a:pt x="302" y="36"/>
                  <a:pt x="306" y="35"/>
                  <a:pt x="310" y="35"/>
                </a:cubicBezTo>
                <a:cubicBezTo>
                  <a:pt x="308" y="34"/>
                  <a:pt x="306" y="35"/>
                  <a:pt x="305" y="34"/>
                </a:cubicBezTo>
                <a:cubicBezTo>
                  <a:pt x="305" y="34"/>
                  <a:pt x="305" y="34"/>
                  <a:pt x="305" y="34"/>
                </a:cubicBezTo>
                <a:cubicBezTo>
                  <a:pt x="300" y="34"/>
                  <a:pt x="294" y="35"/>
                  <a:pt x="289" y="35"/>
                </a:cubicBezTo>
                <a:cubicBezTo>
                  <a:pt x="299" y="33"/>
                  <a:pt x="311" y="33"/>
                  <a:pt x="322" y="32"/>
                </a:cubicBezTo>
                <a:cubicBezTo>
                  <a:pt x="316" y="32"/>
                  <a:pt x="307" y="34"/>
                  <a:pt x="302" y="33"/>
                </a:cubicBezTo>
                <a:cubicBezTo>
                  <a:pt x="294" y="35"/>
                  <a:pt x="286" y="33"/>
                  <a:pt x="277" y="34"/>
                </a:cubicBezTo>
                <a:cubicBezTo>
                  <a:pt x="277" y="34"/>
                  <a:pt x="276" y="35"/>
                  <a:pt x="275" y="35"/>
                </a:cubicBezTo>
                <a:cubicBezTo>
                  <a:pt x="273" y="35"/>
                  <a:pt x="269" y="35"/>
                  <a:pt x="266" y="35"/>
                </a:cubicBezTo>
                <a:cubicBezTo>
                  <a:pt x="263" y="35"/>
                  <a:pt x="262" y="36"/>
                  <a:pt x="260" y="35"/>
                </a:cubicBezTo>
                <a:cubicBezTo>
                  <a:pt x="262" y="35"/>
                  <a:pt x="265" y="34"/>
                  <a:pt x="266" y="34"/>
                </a:cubicBezTo>
                <a:cubicBezTo>
                  <a:pt x="266" y="35"/>
                  <a:pt x="265" y="34"/>
                  <a:pt x="266" y="35"/>
                </a:cubicBezTo>
                <a:cubicBezTo>
                  <a:pt x="266" y="35"/>
                  <a:pt x="266" y="35"/>
                  <a:pt x="267" y="35"/>
                </a:cubicBezTo>
                <a:cubicBezTo>
                  <a:pt x="267" y="34"/>
                  <a:pt x="266" y="34"/>
                  <a:pt x="267" y="34"/>
                </a:cubicBezTo>
                <a:cubicBezTo>
                  <a:pt x="269" y="34"/>
                  <a:pt x="270" y="35"/>
                  <a:pt x="271" y="34"/>
                </a:cubicBezTo>
                <a:cubicBezTo>
                  <a:pt x="271" y="34"/>
                  <a:pt x="270" y="34"/>
                  <a:pt x="270" y="34"/>
                </a:cubicBezTo>
                <a:cubicBezTo>
                  <a:pt x="271" y="34"/>
                  <a:pt x="272" y="34"/>
                  <a:pt x="273" y="34"/>
                </a:cubicBezTo>
                <a:cubicBezTo>
                  <a:pt x="283" y="33"/>
                  <a:pt x="297" y="32"/>
                  <a:pt x="309" y="31"/>
                </a:cubicBezTo>
                <a:cubicBezTo>
                  <a:pt x="297" y="31"/>
                  <a:pt x="283" y="33"/>
                  <a:pt x="273" y="32"/>
                </a:cubicBezTo>
                <a:cubicBezTo>
                  <a:pt x="272" y="33"/>
                  <a:pt x="268" y="33"/>
                  <a:pt x="266" y="33"/>
                </a:cubicBezTo>
                <a:cubicBezTo>
                  <a:pt x="266" y="33"/>
                  <a:pt x="267" y="33"/>
                  <a:pt x="267" y="32"/>
                </a:cubicBezTo>
                <a:cubicBezTo>
                  <a:pt x="267" y="32"/>
                  <a:pt x="266" y="32"/>
                  <a:pt x="266" y="32"/>
                </a:cubicBezTo>
                <a:cubicBezTo>
                  <a:pt x="267" y="32"/>
                  <a:pt x="268" y="32"/>
                  <a:pt x="268" y="32"/>
                </a:cubicBezTo>
                <a:cubicBezTo>
                  <a:pt x="269" y="32"/>
                  <a:pt x="267" y="32"/>
                  <a:pt x="268" y="32"/>
                </a:cubicBezTo>
                <a:cubicBezTo>
                  <a:pt x="277" y="31"/>
                  <a:pt x="292" y="30"/>
                  <a:pt x="303" y="29"/>
                </a:cubicBezTo>
                <a:cubicBezTo>
                  <a:pt x="302" y="29"/>
                  <a:pt x="302" y="29"/>
                  <a:pt x="303" y="29"/>
                </a:cubicBezTo>
                <a:cubicBezTo>
                  <a:pt x="306" y="29"/>
                  <a:pt x="311" y="28"/>
                  <a:pt x="313" y="28"/>
                </a:cubicBezTo>
                <a:cubicBezTo>
                  <a:pt x="313" y="28"/>
                  <a:pt x="313" y="28"/>
                  <a:pt x="313" y="28"/>
                </a:cubicBezTo>
                <a:cubicBezTo>
                  <a:pt x="313" y="28"/>
                  <a:pt x="313" y="29"/>
                  <a:pt x="314" y="28"/>
                </a:cubicBezTo>
                <a:cubicBezTo>
                  <a:pt x="315" y="27"/>
                  <a:pt x="316" y="28"/>
                  <a:pt x="318" y="28"/>
                </a:cubicBezTo>
                <a:cubicBezTo>
                  <a:pt x="318" y="28"/>
                  <a:pt x="318" y="28"/>
                  <a:pt x="318" y="28"/>
                </a:cubicBezTo>
                <a:cubicBezTo>
                  <a:pt x="318" y="28"/>
                  <a:pt x="318" y="28"/>
                  <a:pt x="319" y="28"/>
                </a:cubicBezTo>
                <a:cubicBezTo>
                  <a:pt x="320" y="28"/>
                  <a:pt x="321" y="27"/>
                  <a:pt x="322" y="27"/>
                </a:cubicBezTo>
                <a:cubicBezTo>
                  <a:pt x="324" y="27"/>
                  <a:pt x="326" y="27"/>
                  <a:pt x="328" y="26"/>
                </a:cubicBezTo>
                <a:cubicBezTo>
                  <a:pt x="315" y="27"/>
                  <a:pt x="303" y="28"/>
                  <a:pt x="292" y="28"/>
                </a:cubicBezTo>
                <a:cubicBezTo>
                  <a:pt x="293" y="28"/>
                  <a:pt x="295" y="28"/>
                  <a:pt x="296" y="28"/>
                </a:cubicBezTo>
                <a:cubicBezTo>
                  <a:pt x="295" y="27"/>
                  <a:pt x="293" y="27"/>
                  <a:pt x="292" y="27"/>
                </a:cubicBezTo>
                <a:cubicBezTo>
                  <a:pt x="301" y="27"/>
                  <a:pt x="313" y="26"/>
                  <a:pt x="320" y="25"/>
                </a:cubicBezTo>
                <a:cubicBezTo>
                  <a:pt x="316" y="24"/>
                  <a:pt x="311" y="25"/>
                  <a:pt x="308" y="25"/>
                </a:cubicBezTo>
                <a:cubicBezTo>
                  <a:pt x="313" y="24"/>
                  <a:pt x="317" y="24"/>
                  <a:pt x="320" y="23"/>
                </a:cubicBezTo>
                <a:cubicBezTo>
                  <a:pt x="315" y="24"/>
                  <a:pt x="311" y="23"/>
                  <a:pt x="307" y="24"/>
                </a:cubicBezTo>
                <a:cubicBezTo>
                  <a:pt x="301" y="23"/>
                  <a:pt x="294" y="25"/>
                  <a:pt x="288" y="24"/>
                </a:cubicBezTo>
                <a:cubicBezTo>
                  <a:pt x="288" y="23"/>
                  <a:pt x="289" y="24"/>
                  <a:pt x="289" y="23"/>
                </a:cubicBezTo>
                <a:cubicBezTo>
                  <a:pt x="288" y="23"/>
                  <a:pt x="286" y="24"/>
                  <a:pt x="284" y="24"/>
                </a:cubicBezTo>
                <a:cubicBezTo>
                  <a:pt x="283" y="23"/>
                  <a:pt x="282" y="23"/>
                  <a:pt x="281" y="23"/>
                </a:cubicBezTo>
                <a:cubicBezTo>
                  <a:pt x="278" y="23"/>
                  <a:pt x="275" y="24"/>
                  <a:pt x="272" y="24"/>
                </a:cubicBezTo>
                <a:cubicBezTo>
                  <a:pt x="269" y="24"/>
                  <a:pt x="265" y="23"/>
                  <a:pt x="264" y="25"/>
                </a:cubicBezTo>
                <a:cubicBezTo>
                  <a:pt x="265" y="24"/>
                  <a:pt x="267" y="25"/>
                  <a:pt x="268" y="24"/>
                </a:cubicBezTo>
                <a:cubicBezTo>
                  <a:pt x="269" y="25"/>
                  <a:pt x="271" y="24"/>
                  <a:pt x="271" y="26"/>
                </a:cubicBezTo>
                <a:cubicBezTo>
                  <a:pt x="269" y="25"/>
                  <a:pt x="267" y="25"/>
                  <a:pt x="264" y="26"/>
                </a:cubicBezTo>
                <a:cubicBezTo>
                  <a:pt x="264" y="27"/>
                  <a:pt x="265" y="25"/>
                  <a:pt x="265" y="26"/>
                </a:cubicBezTo>
                <a:cubicBezTo>
                  <a:pt x="264" y="27"/>
                  <a:pt x="264" y="26"/>
                  <a:pt x="264" y="26"/>
                </a:cubicBezTo>
                <a:cubicBezTo>
                  <a:pt x="264" y="26"/>
                  <a:pt x="264" y="26"/>
                  <a:pt x="263" y="26"/>
                </a:cubicBezTo>
                <a:cubicBezTo>
                  <a:pt x="256" y="26"/>
                  <a:pt x="250" y="26"/>
                  <a:pt x="245" y="27"/>
                </a:cubicBezTo>
                <a:cubicBezTo>
                  <a:pt x="244" y="27"/>
                  <a:pt x="242" y="28"/>
                  <a:pt x="240" y="27"/>
                </a:cubicBezTo>
                <a:cubicBezTo>
                  <a:pt x="240" y="27"/>
                  <a:pt x="241" y="27"/>
                  <a:pt x="241" y="26"/>
                </a:cubicBezTo>
                <a:cubicBezTo>
                  <a:pt x="240" y="26"/>
                  <a:pt x="240" y="26"/>
                  <a:pt x="240" y="26"/>
                </a:cubicBezTo>
                <a:cubicBezTo>
                  <a:pt x="239" y="27"/>
                  <a:pt x="240" y="27"/>
                  <a:pt x="240" y="27"/>
                </a:cubicBezTo>
                <a:cubicBezTo>
                  <a:pt x="233" y="27"/>
                  <a:pt x="227" y="28"/>
                  <a:pt x="222" y="28"/>
                </a:cubicBezTo>
                <a:cubicBezTo>
                  <a:pt x="227" y="27"/>
                  <a:pt x="235" y="26"/>
                  <a:pt x="239" y="26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245" y="25"/>
                  <a:pt x="248" y="26"/>
                  <a:pt x="251" y="26"/>
                </a:cubicBezTo>
                <a:cubicBezTo>
                  <a:pt x="250" y="26"/>
                  <a:pt x="250" y="26"/>
                  <a:pt x="250" y="25"/>
                </a:cubicBezTo>
                <a:cubicBezTo>
                  <a:pt x="254" y="26"/>
                  <a:pt x="259" y="25"/>
                  <a:pt x="263" y="24"/>
                </a:cubicBezTo>
                <a:cubicBezTo>
                  <a:pt x="261" y="24"/>
                  <a:pt x="261" y="24"/>
                  <a:pt x="260" y="24"/>
                </a:cubicBezTo>
                <a:cubicBezTo>
                  <a:pt x="260" y="23"/>
                  <a:pt x="262" y="24"/>
                  <a:pt x="262" y="23"/>
                </a:cubicBezTo>
                <a:cubicBezTo>
                  <a:pt x="261" y="23"/>
                  <a:pt x="260" y="23"/>
                  <a:pt x="259" y="24"/>
                </a:cubicBezTo>
                <a:cubicBezTo>
                  <a:pt x="259" y="24"/>
                  <a:pt x="260" y="24"/>
                  <a:pt x="260" y="24"/>
                </a:cubicBezTo>
                <a:cubicBezTo>
                  <a:pt x="259" y="24"/>
                  <a:pt x="258" y="25"/>
                  <a:pt x="258" y="24"/>
                </a:cubicBezTo>
                <a:cubicBezTo>
                  <a:pt x="258" y="24"/>
                  <a:pt x="259" y="24"/>
                  <a:pt x="259" y="24"/>
                </a:cubicBezTo>
                <a:cubicBezTo>
                  <a:pt x="256" y="24"/>
                  <a:pt x="253" y="24"/>
                  <a:pt x="250" y="24"/>
                </a:cubicBezTo>
                <a:cubicBezTo>
                  <a:pt x="251" y="25"/>
                  <a:pt x="253" y="23"/>
                  <a:pt x="255" y="24"/>
                </a:cubicBezTo>
                <a:cubicBezTo>
                  <a:pt x="253" y="25"/>
                  <a:pt x="251" y="25"/>
                  <a:pt x="249" y="25"/>
                </a:cubicBezTo>
                <a:cubicBezTo>
                  <a:pt x="249" y="24"/>
                  <a:pt x="250" y="25"/>
                  <a:pt x="250" y="24"/>
                </a:cubicBezTo>
                <a:cubicBezTo>
                  <a:pt x="245" y="24"/>
                  <a:pt x="241" y="25"/>
                  <a:pt x="236" y="24"/>
                </a:cubicBezTo>
                <a:cubicBezTo>
                  <a:pt x="237" y="24"/>
                  <a:pt x="240" y="25"/>
                  <a:pt x="240" y="24"/>
                </a:cubicBezTo>
                <a:cubicBezTo>
                  <a:pt x="241" y="25"/>
                  <a:pt x="245" y="23"/>
                  <a:pt x="246" y="23"/>
                </a:cubicBezTo>
                <a:cubicBezTo>
                  <a:pt x="246" y="23"/>
                  <a:pt x="246" y="23"/>
                  <a:pt x="246" y="23"/>
                </a:cubicBezTo>
                <a:cubicBezTo>
                  <a:pt x="246" y="23"/>
                  <a:pt x="246" y="23"/>
                  <a:pt x="246" y="23"/>
                </a:cubicBezTo>
                <a:cubicBezTo>
                  <a:pt x="247" y="23"/>
                  <a:pt x="248" y="23"/>
                  <a:pt x="247" y="23"/>
                </a:cubicBezTo>
                <a:cubicBezTo>
                  <a:pt x="240" y="23"/>
                  <a:pt x="229" y="25"/>
                  <a:pt x="222" y="24"/>
                </a:cubicBezTo>
                <a:cubicBezTo>
                  <a:pt x="234" y="23"/>
                  <a:pt x="249" y="22"/>
                  <a:pt x="262" y="21"/>
                </a:cubicBezTo>
                <a:cubicBezTo>
                  <a:pt x="257" y="21"/>
                  <a:pt x="251" y="22"/>
                  <a:pt x="247" y="22"/>
                </a:cubicBezTo>
                <a:cubicBezTo>
                  <a:pt x="248" y="20"/>
                  <a:pt x="252" y="22"/>
                  <a:pt x="252" y="21"/>
                </a:cubicBezTo>
                <a:cubicBezTo>
                  <a:pt x="260" y="20"/>
                  <a:pt x="265" y="19"/>
                  <a:pt x="273" y="19"/>
                </a:cubicBezTo>
                <a:cubicBezTo>
                  <a:pt x="273" y="19"/>
                  <a:pt x="272" y="19"/>
                  <a:pt x="271" y="20"/>
                </a:cubicBezTo>
                <a:cubicBezTo>
                  <a:pt x="273" y="20"/>
                  <a:pt x="274" y="19"/>
                  <a:pt x="275" y="20"/>
                </a:cubicBezTo>
                <a:cubicBezTo>
                  <a:pt x="273" y="20"/>
                  <a:pt x="271" y="20"/>
                  <a:pt x="270" y="21"/>
                </a:cubicBezTo>
                <a:cubicBezTo>
                  <a:pt x="275" y="21"/>
                  <a:pt x="281" y="20"/>
                  <a:pt x="286" y="20"/>
                </a:cubicBezTo>
                <a:cubicBezTo>
                  <a:pt x="282" y="21"/>
                  <a:pt x="277" y="21"/>
                  <a:pt x="273" y="21"/>
                </a:cubicBezTo>
                <a:cubicBezTo>
                  <a:pt x="274" y="22"/>
                  <a:pt x="274" y="22"/>
                  <a:pt x="275" y="22"/>
                </a:cubicBezTo>
                <a:cubicBezTo>
                  <a:pt x="277" y="22"/>
                  <a:pt x="279" y="21"/>
                  <a:pt x="280" y="22"/>
                </a:cubicBezTo>
                <a:cubicBezTo>
                  <a:pt x="280" y="22"/>
                  <a:pt x="280" y="22"/>
                  <a:pt x="280" y="22"/>
                </a:cubicBezTo>
                <a:cubicBezTo>
                  <a:pt x="287" y="21"/>
                  <a:pt x="294" y="20"/>
                  <a:pt x="300" y="20"/>
                </a:cubicBezTo>
                <a:cubicBezTo>
                  <a:pt x="297" y="19"/>
                  <a:pt x="291" y="21"/>
                  <a:pt x="288" y="20"/>
                </a:cubicBezTo>
                <a:cubicBezTo>
                  <a:pt x="289" y="20"/>
                  <a:pt x="289" y="20"/>
                  <a:pt x="290" y="20"/>
                </a:cubicBezTo>
                <a:cubicBezTo>
                  <a:pt x="286" y="20"/>
                  <a:pt x="284" y="20"/>
                  <a:pt x="282" y="19"/>
                </a:cubicBezTo>
                <a:cubicBezTo>
                  <a:pt x="282" y="19"/>
                  <a:pt x="282" y="19"/>
                  <a:pt x="283" y="18"/>
                </a:cubicBezTo>
                <a:cubicBezTo>
                  <a:pt x="283" y="18"/>
                  <a:pt x="282" y="19"/>
                  <a:pt x="283" y="19"/>
                </a:cubicBezTo>
                <a:cubicBezTo>
                  <a:pt x="284" y="18"/>
                  <a:pt x="285" y="19"/>
                  <a:pt x="286" y="18"/>
                </a:cubicBezTo>
                <a:cubicBezTo>
                  <a:pt x="286" y="18"/>
                  <a:pt x="284" y="19"/>
                  <a:pt x="284" y="18"/>
                </a:cubicBezTo>
                <a:cubicBezTo>
                  <a:pt x="284" y="18"/>
                  <a:pt x="284" y="18"/>
                  <a:pt x="285" y="18"/>
                </a:cubicBezTo>
                <a:cubicBezTo>
                  <a:pt x="283" y="18"/>
                  <a:pt x="283" y="17"/>
                  <a:pt x="282" y="18"/>
                </a:cubicBezTo>
                <a:cubicBezTo>
                  <a:pt x="282" y="17"/>
                  <a:pt x="283" y="17"/>
                  <a:pt x="283" y="17"/>
                </a:cubicBezTo>
                <a:cubicBezTo>
                  <a:pt x="279" y="17"/>
                  <a:pt x="275" y="17"/>
                  <a:pt x="272" y="17"/>
                </a:cubicBezTo>
                <a:cubicBezTo>
                  <a:pt x="273" y="17"/>
                  <a:pt x="273" y="17"/>
                  <a:pt x="273" y="17"/>
                </a:cubicBezTo>
                <a:cubicBezTo>
                  <a:pt x="271" y="17"/>
                  <a:pt x="269" y="17"/>
                  <a:pt x="267" y="18"/>
                </a:cubicBezTo>
                <a:cubicBezTo>
                  <a:pt x="269" y="18"/>
                  <a:pt x="271" y="17"/>
                  <a:pt x="273" y="18"/>
                </a:cubicBezTo>
                <a:cubicBezTo>
                  <a:pt x="265" y="19"/>
                  <a:pt x="260" y="19"/>
                  <a:pt x="252" y="19"/>
                </a:cubicBezTo>
                <a:cubicBezTo>
                  <a:pt x="252" y="19"/>
                  <a:pt x="251" y="19"/>
                  <a:pt x="251" y="19"/>
                </a:cubicBezTo>
                <a:cubicBezTo>
                  <a:pt x="242" y="20"/>
                  <a:pt x="232" y="20"/>
                  <a:pt x="224" y="20"/>
                </a:cubicBezTo>
                <a:cubicBezTo>
                  <a:pt x="224" y="20"/>
                  <a:pt x="224" y="20"/>
                  <a:pt x="224" y="20"/>
                </a:cubicBezTo>
                <a:cubicBezTo>
                  <a:pt x="219" y="20"/>
                  <a:pt x="215" y="21"/>
                  <a:pt x="211" y="21"/>
                </a:cubicBezTo>
                <a:cubicBezTo>
                  <a:pt x="212" y="21"/>
                  <a:pt x="213" y="21"/>
                  <a:pt x="214" y="20"/>
                </a:cubicBezTo>
                <a:cubicBezTo>
                  <a:pt x="213" y="19"/>
                  <a:pt x="211" y="21"/>
                  <a:pt x="211" y="20"/>
                </a:cubicBezTo>
                <a:cubicBezTo>
                  <a:pt x="216" y="20"/>
                  <a:pt x="222" y="19"/>
                  <a:pt x="227" y="19"/>
                </a:cubicBezTo>
                <a:cubicBezTo>
                  <a:pt x="228" y="20"/>
                  <a:pt x="230" y="19"/>
                  <a:pt x="231" y="19"/>
                </a:cubicBezTo>
                <a:cubicBezTo>
                  <a:pt x="229" y="19"/>
                  <a:pt x="228" y="19"/>
                  <a:pt x="227" y="18"/>
                </a:cubicBezTo>
                <a:cubicBezTo>
                  <a:pt x="219" y="19"/>
                  <a:pt x="211" y="20"/>
                  <a:pt x="204" y="19"/>
                </a:cubicBezTo>
                <a:cubicBezTo>
                  <a:pt x="213" y="18"/>
                  <a:pt x="224" y="18"/>
                  <a:pt x="233" y="17"/>
                </a:cubicBezTo>
                <a:cubicBezTo>
                  <a:pt x="233" y="17"/>
                  <a:pt x="233" y="17"/>
                  <a:pt x="233" y="17"/>
                </a:cubicBezTo>
                <a:cubicBezTo>
                  <a:pt x="235" y="17"/>
                  <a:pt x="236" y="17"/>
                  <a:pt x="238" y="17"/>
                </a:cubicBezTo>
                <a:cubicBezTo>
                  <a:pt x="243" y="16"/>
                  <a:pt x="251" y="17"/>
                  <a:pt x="255" y="16"/>
                </a:cubicBezTo>
                <a:cubicBezTo>
                  <a:pt x="255" y="16"/>
                  <a:pt x="256" y="15"/>
                  <a:pt x="256" y="15"/>
                </a:cubicBezTo>
                <a:cubicBezTo>
                  <a:pt x="256" y="15"/>
                  <a:pt x="260" y="15"/>
                  <a:pt x="259" y="15"/>
                </a:cubicBezTo>
                <a:cubicBezTo>
                  <a:pt x="243" y="15"/>
                  <a:pt x="229" y="16"/>
                  <a:pt x="215" y="17"/>
                </a:cubicBezTo>
                <a:cubicBezTo>
                  <a:pt x="212" y="17"/>
                  <a:pt x="208" y="17"/>
                  <a:pt x="205" y="18"/>
                </a:cubicBezTo>
                <a:cubicBezTo>
                  <a:pt x="203" y="17"/>
                  <a:pt x="199" y="18"/>
                  <a:pt x="197" y="18"/>
                </a:cubicBezTo>
                <a:cubicBezTo>
                  <a:pt x="197" y="18"/>
                  <a:pt x="197" y="18"/>
                  <a:pt x="196" y="18"/>
                </a:cubicBezTo>
                <a:cubicBezTo>
                  <a:pt x="196" y="18"/>
                  <a:pt x="197" y="18"/>
                  <a:pt x="196" y="18"/>
                </a:cubicBezTo>
                <a:cubicBezTo>
                  <a:pt x="193" y="18"/>
                  <a:pt x="190" y="18"/>
                  <a:pt x="187" y="18"/>
                </a:cubicBezTo>
                <a:cubicBezTo>
                  <a:pt x="192" y="17"/>
                  <a:pt x="199" y="17"/>
                  <a:pt x="204" y="16"/>
                </a:cubicBezTo>
                <a:cubicBezTo>
                  <a:pt x="192" y="16"/>
                  <a:pt x="178" y="18"/>
                  <a:pt x="164" y="17"/>
                </a:cubicBezTo>
                <a:cubicBezTo>
                  <a:pt x="176" y="16"/>
                  <a:pt x="192" y="15"/>
                  <a:pt x="204" y="14"/>
                </a:cubicBezTo>
                <a:cubicBezTo>
                  <a:pt x="199" y="14"/>
                  <a:pt x="195" y="15"/>
                  <a:pt x="189" y="15"/>
                </a:cubicBezTo>
                <a:cubicBezTo>
                  <a:pt x="191" y="14"/>
                  <a:pt x="195" y="15"/>
                  <a:pt x="197" y="13"/>
                </a:cubicBezTo>
                <a:cubicBezTo>
                  <a:pt x="193" y="14"/>
                  <a:pt x="187" y="14"/>
                  <a:pt x="183" y="14"/>
                </a:cubicBezTo>
                <a:cubicBezTo>
                  <a:pt x="179" y="15"/>
                  <a:pt x="175" y="15"/>
                  <a:pt x="173" y="15"/>
                </a:cubicBezTo>
                <a:cubicBezTo>
                  <a:pt x="170" y="15"/>
                  <a:pt x="167" y="15"/>
                  <a:pt x="165" y="16"/>
                </a:cubicBezTo>
                <a:cubicBezTo>
                  <a:pt x="162" y="16"/>
                  <a:pt x="159" y="17"/>
                  <a:pt x="157" y="16"/>
                </a:cubicBezTo>
                <a:cubicBezTo>
                  <a:pt x="157" y="16"/>
                  <a:pt x="158" y="17"/>
                  <a:pt x="158" y="16"/>
                </a:cubicBezTo>
                <a:cubicBezTo>
                  <a:pt x="146" y="15"/>
                  <a:pt x="132" y="16"/>
                  <a:pt x="121" y="17"/>
                </a:cubicBezTo>
                <a:cubicBezTo>
                  <a:pt x="119" y="17"/>
                  <a:pt x="117" y="17"/>
                  <a:pt x="115" y="17"/>
                </a:cubicBezTo>
                <a:cubicBezTo>
                  <a:pt x="115" y="18"/>
                  <a:pt x="114" y="17"/>
                  <a:pt x="113" y="17"/>
                </a:cubicBezTo>
                <a:cubicBezTo>
                  <a:pt x="107" y="17"/>
                  <a:pt x="98" y="19"/>
                  <a:pt x="92" y="19"/>
                </a:cubicBezTo>
                <a:cubicBezTo>
                  <a:pt x="89" y="19"/>
                  <a:pt x="85" y="20"/>
                  <a:pt x="82" y="20"/>
                </a:cubicBezTo>
                <a:cubicBezTo>
                  <a:pt x="79" y="20"/>
                  <a:pt x="76" y="20"/>
                  <a:pt x="73" y="20"/>
                </a:cubicBezTo>
                <a:cubicBezTo>
                  <a:pt x="69" y="20"/>
                  <a:pt x="65" y="21"/>
                  <a:pt x="61" y="20"/>
                </a:cubicBezTo>
                <a:cubicBezTo>
                  <a:pt x="62" y="21"/>
                  <a:pt x="61" y="21"/>
                  <a:pt x="61" y="22"/>
                </a:cubicBezTo>
                <a:cubicBezTo>
                  <a:pt x="60" y="22"/>
                  <a:pt x="59" y="22"/>
                  <a:pt x="58" y="23"/>
                </a:cubicBezTo>
                <a:cubicBezTo>
                  <a:pt x="59" y="23"/>
                  <a:pt x="60" y="23"/>
                  <a:pt x="61" y="24"/>
                </a:cubicBezTo>
                <a:cubicBezTo>
                  <a:pt x="60" y="25"/>
                  <a:pt x="58" y="25"/>
                  <a:pt x="57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60" y="26"/>
                  <a:pt x="61" y="26"/>
                  <a:pt x="62" y="27"/>
                </a:cubicBezTo>
                <a:cubicBezTo>
                  <a:pt x="63" y="27"/>
                  <a:pt x="65" y="27"/>
                  <a:pt x="65" y="28"/>
                </a:cubicBezTo>
                <a:cubicBezTo>
                  <a:pt x="62" y="28"/>
                  <a:pt x="59" y="29"/>
                  <a:pt x="56" y="29"/>
                </a:cubicBezTo>
                <a:cubicBezTo>
                  <a:pt x="56" y="30"/>
                  <a:pt x="57" y="30"/>
                  <a:pt x="56" y="30"/>
                </a:cubicBezTo>
                <a:cubicBezTo>
                  <a:pt x="55" y="30"/>
                  <a:pt x="53" y="30"/>
                  <a:pt x="52" y="30"/>
                </a:cubicBezTo>
                <a:cubicBezTo>
                  <a:pt x="53" y="31"/>
                  <a:pt x="54" y="30"/>
                  <a:pt x="55" y="31"/>
                </a:cubicBezTo>
                <a:cubicBezTo>
                  <a:pt x="54" y="31"/>
                  <a:pt x="53" y="30"/>
                  <a:pt x="52" y="32"/>
                </a:cubicBezTo>
                <a:cubicBezTo>
                  <a:pt x="56" y="31"/>
                  <a:pt x="61" y="30"/>
                  <a:pt x="66" y="30"/>
                </a:cubicBezTo>
                <a:cubicBezTo>
                  <a:pt x="63" y="31"/>
                  <a:pt x="59" y="31"/>
                  <a:pt x="56" y="32"/>
                </a:cubicBezTo>
                <a:cubicBezTo>
                  <a:pt x="57" y="32"/>
                  <a:pt x="57" y="32"/>
                  <a:pt x="58" y="32"/>
                </a:cubicBezTo>
                <a:cubicBezTo>
                  <a:pt x="58" y="32"/>
                  <a:pt x="57" y="32"/>
                  <a:pt x="57" y="33"/>
                </a:cubicBezTo>
                <a:cubicBezTo>
                  <a:pt x="60" y="34"/>
                  <a:pt x="62" y="31"/>
                  <a:pt x="64" y="33"/>
                </a:cubicBezTo>
                <a:cubicBezTo>
                  <a:pt x="62" y="33"/>
                  <a:pt x="61" y="33"/>
                  <a:pt x="60" y="34"/>
                </a:cubicBezTo>
                <a:cubicBezTo>
                  <a:pt x="59" y="34"/>
                  <a:pt x="56" y="33"/>
                  <a:pt x="55" y="34"/>
                </a:cubicBezTo>
                <a:cubicBezTo>
                  <a:pt x="56" y="34"/>
                  <a:pt x="57" y="34"/>
                  <a:pt x="56" y="34"/>
                </a:cubicBezTo>
                <a:cubicBezTo>
                  <a:pt x="55" y="34"/>
                  <a:pt x="53" y="34"/>
                  <a:pt x="51" y="34"/>
                </a:cubicBezTo>
                <a:cubicBezTo>
                  <a:pt x="50" y="34"/>
                  <a:pt x="49" y="33"/>
                  <a:pt x="49" y="34"/>
                </a:cubicBezTo>
                <a:cubicBezTo>
                  <a:pt x="50" y="34"/>
                  <a:pt x="51" y="35"/>
                  <a:pt x="52" y="35"/>
                </a:cubicBezTo>
                <a:cubicBezTo>
                  <a:pt x="55" y="36"/>
                  <a:pt x="58" y="34"/>
                  <a:pt x="60" y="36"/>
                </a:cubicBezTo>
                <a:cubicBezTo>
                  <a:pt x="57" y="36"/>
                  <a:pt x="55" y="36"/>
                  <a:pt x="52" y="37"/>
                </a:cubicBezTo>
                <a:cubicBezTo>
                  <a:pt x="51" y="36"/>
                  <a:pt x="48" y="36"/>
                  <a:pt x="47" y="37"/>
                </a:cubicBezTo>
                <a:cubicBezTo>
                  <a:pt x="48" y="37"/>
                  <a:pt x="48" y="37"/>
                  <a:pt x="49" y="37"/>
                </a:cubicBezTo>
                <a:cubicBezTo>
                  <a:pt x="49" y="38"/>
                  <a:pt x="48" y="38"/>
                  <a:pt x="48" y="38"/>
                </a:cubicBezTo>
                <a:cubicBezTo>
                  <a:pt x="48" y="39"/>
                  <a:pt x="49" y="38"/>
                  <a:pt x="49" y="38"/>
                </a:cubicBezTo>
                <a:cubicBezTo>
                  <a:pt x="46" y="39"/>
                  <a:pt x="43" y="39"/>
                  <a:pt x="39" y="39"/>
                </a:cubicBezTo>
                <a:cubicBezTo>
                  <a:pt x="41" y="40"/>
                  <a:pt x="43" y="41"/>
                  <a:pt x="45" y="42"/>
                </a:cubicBezTo>
                <a:cubicBezTo>
                  <a:pt x="48" y="42"/>
                  <a:pt x="53" y="42"/>
                  <a:pt x="57" y="42"/>
                </a:cubicBezTo>
                <a:cubicBezTo>
                  <a:pt x="54" y="42"/>
                  <a:pt x="51" y="42"/>
                  <a:pt x="49" y="43"/>
                </a:cubicBezTo>
                <a:cubicBezTo>
                  <a:pt x="49" y="43"/>
                  <a:pt x="50" y="43"/>
                  <a:pt x="50" y="43"/>
                </a:cubicBezTo>
                <a:cubicBezTo>
                  <a:pt x="46" y="43"/>
                  <a:pt x="43" y="45"/>
                  <a:pt x="40" y="43"/>
                </a:cubicBezTo>
                <a:cubicBezTo>
                  <a:pt x="40" y="43"/>
                  <a:pt x="39" y="42"/>
                  <a:pt x="38" y="43"/>
                </a:cubicBezTo>
                <a:cubicBezTo>
                  <a:pt x="38" y="45"/>
                  <a:pt x="40" y="45"/>
                  <a:pt x="42" y="45"/>
                </a:cubicBezTo>
                <a:cubicBezTo>
                  <a:pt x="42" y="46"/>
                  <a:pt x="42" y="46"/>
                  <a:pt x="43" y="47"/>
                </a:cubicBezTo>
                <a:cubicBezTo>
                  <a:pt x="41" y="47"/>
                  <a:pt x="40" y="47"/>
                  <a:pt x="39" y="48"/>
                </a:cubicBezTo>
                <a:cubicBezTo>
                  <a:pt x="39" y="48"/>
                  <a:pt x="39" y="48"/>
                  <a:pt x="39" y="49"/>
                </a:cubicBezTo>
                <a:cubicBezTo>
                  <a:pt x="38" y="49"/>
                  <a:pt x="38" y="49"/>
                  <a:pt x="37" y="49"/>
                </a:cubicBezTo>
                <a:cubicBezTo>
                  <a:pt x="37" y="49"/>
                  <a:pt x="37" y="49"/>
                  <a:pt x="37" y="50"/>
                </a:cubicBezTo>
                <a:cubicBezTo>
                  <a:pt x="36" y="50"/>
                  <a:pt x="36" y="51"/>
                  <a:pt x="35" y="51"/>
                </a:cubicBezTo>
                <a:cubicBezTo>
                  <a:pt x="36" y="51"/>
                  <a:pt x="36" y="51"/>
                  <a:pt x="36" y="52"/>
                </a:cubicBezTo>
                <a:cubicBezTo>
                  <a:pt x="36" y="52"/>
                  <a:pt x="34" y="51"/>
                  <a:pt x="35" y="52"/>
                </a:cubicBezTo>
                <a:cubicBezTo>
                  <a:pt x="37" y="52"/>
                  <a:pt x="40" y="52"/>
                  <a:pt x="41" y="53"/>
                </a:cubicBezTo>
                <a:cubicBezTo>
                  <a:pt x="39" y="53"/>
                  <a:pt x="36" y="53"/>
                  <a:pt x="34" y="54"/>
                </a:cubicBezTo>
                <a:cubicBezTo>
                  <a:pt x="33" y="54"/>
                  <a:pt x="31" y="55"/>
                  <a:pt x="30" y="54"/>
                </a:cubicBezTo>
                <a:cubicBezTo>
                  <a:pt x="30" y="56"/>
                  <a:pt x="33" y="54"/>
                  <a:pt x="34" y="55"/>
                </a:cubicBezTo>
                <a:cubicBezTo>
                  <a:pt x="34" y="55"/>
                  <a:pt x="32" y="55"/>
                  <a:pt x="32" y="56"/>
                </a:cubicBezTo>
                <a:cubicBezTo>
                  <a:pt x="34" y="56"/>
                  <a:pt x="35" y="55"/>
                  <a:pt x="38" y="55"/>
                </a:cubicBezTo>
                <a:cubicBezTo>
                  <a:pt x="38" y="56"/>
                  <a:pt x="38" y="56"/>
                  <a:pt x="40" y="56"/>
                </a:cubicBezTo>
                <a:cubicBezTo>
                  <a:pt x="39" y="58"/>
                  <a:pt x="40" y="58"/>
                  <a:pt x="40" y="58"/>
                </a:cubicBezTo>
                <a:cubicBezTo>
                  <a:pt x="38" y="59"/>
                  <a:pt x="37" y="58"/>
                  <a:pt x="35" y="59"/>
                </a:cubicBezTo>
                <a:cubicBezTo>
                  <a:pt x="37" y="59"/>
                  <a:pt x="40" y="59"/>
                  <a:pt x="41" y="59"/>
                </a:cubicBezTo>
                <a:cubicBezTo>
                  <a:pt x="41" y="60"/>
                  <a:pt x="40" y="59"/>
                  <a:pt x="40" y="60"/>
                </a:cubicBezTo>
                <a:cubicBezTo>
                  <a:pt x="41" y="60"/>
                  <a:pt x="41" y="60"/>
                  <a:pt x="41" y="60"/>
                </a:cubicBezTo>
                <a:cubicBezTo>
                  <a:pt x="40" y="61"/>
                  <a:pt x="38" y="60"/>
                  <a:pt x="38" y="61"/>
                </a:cubicBezTo>
                <a:cubicBezTo>
                  <a:pt x="39" y="62"/>
                  <a:pt x="43" y="61"/>
                  <a:pt x="44" y="63"/>
                </a:cubicBezTo>
                <a:cubicBezTo>
                  <a:pt x="43" y="63"/>
                  <a:pt x="43" y="63"/>
                  <a:pt x="43" y="63"/>
                </a:cubicBezTo>
                <a:cubicBezTo>
                  <a:pt x="44" y="63"/>
                  <a:pt x="45" y="63"/>
                  <a:pt x="45" y="63"/>
                </a:cubicBezTo>
                <a:cubicBezTo>
                  <a:pt x="43" y="64"/>
                  <a:pt x="40" y="64"/>
                  <a:pt x="38" y="64"/>
                </a:cubicBezTo>
                <a:cubicBezTo>
                  <a:pt x="38" y="65"/>
                  <a:pt x="39" y="64"/>
                  <a:pt x="39" y="65"/>
                </a:cubicBezTo>
                <a:cubicBezTo>
                  <a:pt x="37" y="66"/>
                  <a:pt x="33" y="66"/>
                  <a:pt x="31" y="65"/>
                </a:cubicBezTo>
                <a:cubicBezTo>
                  <a:pt x="31" y="64"/>
                  <a:pt x="34" y="64"/>
                  <a:pt x="35" y="64"/>
                </a:cubicBezTo>
                <a:cubicBezTo>
                  <a:pt x="35" y="63"/>
                  <a:pt x="34" y="62"/>
                  <a:pt x="33" y="62"/>
                </a:cubicBezTo>
                <a:cubicBezTo>
                  <a:pt x="33" y="61"/>
                  <a:pt x="34" y="62"/>
                  <a:pt x="34" y="61"/>
                </a:cubicBezTo>
                <a:cubicBezTo>
                  <a:pt x="33" y="61"/>
                  <a:pt x="31" y="61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8" y="62"/>
                  <a:pt x="29" y="62"/>
                  <a:pt x="29" y="63"/>
                </a:cubicBezTo>
                <a:cubicBezTo>
                  <a:pt x="28" y="63"/>
                  <a:pt x="27" y="63"/>
                  <a:pt x="27" y="63"/>
                </a:cubicBezTo>
                <a:cubicBezTo>
                  <a:pt x="28" y="63"/>
                  <a:pt x="29" y="64"/>
                  <a:pt x="29" y="65"/>
                </a:cubicBezTo>
                <a:cubicBezTo>
                  <a:pt x="29" y="66"/>
                  <a:pt x="27" y="66"/>
                  <a:pt x="27" y="65"/>
                </a:cubicBezTo>
                <a:cubicBezTo>
                  <a:pt x="28" y="66"/>
                  <a:pt x="30" y="66"/>
                  <a:pt x="32" y="67"/>
                </a:cubicBezTo>
                <a:cubicBezTo>
                  <a:pt x="30" y="68"/>
                  <a:pt x="28" y="66"/>
                  <a:pt x="26" y="67"/>
                </a:cubicBezTo>
                <a:cubicBezTo>
                  <a:pt x="27" y="68"/>
                  <a:pt x="29" y="69"/>
                  <a:pt x="30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9" y="72"/>
                  <a:pt x="29" y="73"/>
                  <a:pt x="30" y="74"/>
                </a:cubicBezTo>
                <a:cubicBezTo>
                  <a:pt x="30" y="74"/>
                  <a:pt x="31" y="74"/>
                  <a:pt x="31" y="74"/>
                </a:cubicBezTo>
                <a:cubicBezTo>
                  <a:pt x="30" y="75"/>
                  <a:pt x="31" y="76"/>
                  <a:pt x="30" y="77"/>
                </a:cubicBezTo>
                <a:cubicBezTo>
                  <a:pt x="30" y="76"/>
                  <a:pt x="29" y="76"/>
                  <a:pt x="28" y="77"/>
                </a:cubicBezTo>
                <a:cubicBezTo>
                  <a:pt x="29" y="77"/>
                  <a:pt x="28" y="78"/>
                  <a:pt x="28" y="78"/>
                </a:cubicBezTo>
                <a:cubicBezTo>
                  <a:pt x="28" y="77"/>
                  <a:pt x="29" y="78"/>
                  <a:pt x="28" y="79"/>
                </a:cubicBezTo>
                <a:cubicBezTo>
                  <a:pt x="31" y="81"/>
                  <a:pt x="34" y="79"/>
                  <a:pt x="37" y="78"/>
                </a:cubicBezTo>
                <a:cubicBezTo>
                  <a:pt x="38" y="79"/>
                  <a:pt x="39" y="79"/>
                  <a:pt x="39" y="80"/>
                </a:cubicBezTo>
                <a:cubicBezTo>
                  <a:pt x="38" y="81"/>
                  <a:pt x="38" y="80"/>
                  <a:pt x="37" y="81"/>
                </a:cubicBezTo>
                <a:cubicBezTo>
                  <a:pt x="38" y="81"/>
                  <a:pt x="38" y="81"/>
                  <a:pt x="38" y="81"/>
                </a:cubicBezTo>
                <a:cubicBezTo>
                  <a:pt x="37" y="81"/>
                  <a:pt x="36" y="80"/>
                  <a:pt x="35" y="81"/>
                </a:cubicBezTo>
                <a:cubicBezTo>
                  <a:pt x="36" y="81"/>
                  <a:pt x="38" y="81"/>
                  <a:pt x="39" y="81"/>
                </a:cubicBezTo>
                <a:cubicBezTo>
                  <a:pt x="39" y="83"/>
                  <a:pt x="41" y="82"/>
                  <a:pt x="41" y="83"/>
                </a:cubicBezTo>
                <a:cubicBezTo>
                  <a:pt x="41" y="83"/>
                  <a:pt x="40" y="84"/>
                  <a:pt x="40" y="84"/>
                </a:cubicBezTo>
                <a:cubicBezTo>
                  <a:pt x="42" y="84"/>
                  <a:pt x="43" y="84"/>
                  <a:pt x="44" y="85"/>
                </a:cubicBezTo>
                <a:cubicBezTo>
                  <a:pt x="41" y="85"/>
                  <a:pt x="38" y="84"/>
                  <a:pt x="35" y="85"/>
                </a:cubicBezTo>
                <a:cubicBezTo>
                  <a:pt x="35" y="86"/>
                  <a:pt x="33" y="86"/>
                  <a:pt x="33" y="87"/>
                </a:cubicBezTo>
                <a:cubicBezTo>
                  <a:pt x="37" y="87"/>
                  <a:pt x="40" y="88"/>
                  <a:pt x="42" y="86"/>
                </a:cubicBezTo>
                <a:cubicBezTo>
                  <a:pt x="42" y="86"/>
                  <a:pt x="42" y="86"/>
                  <a:pt x="42" y="86"/>
                </a:cubicBezTo>
                <a:cubicBezTo>
                  <a:pt x="44" y="84"/>
                  <a:pt x="46" y="87"/>
                  <a:pt x="50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51" y="85"/>
                  <a:pt x="53" y="84"/>
                  <a:pt x="54" y="86"/>
                </a:cubicBezTo>
                <a:cubicBezTo>
                  <a:pt x="52" y="87"/>
                  <a:pt x="50" y="86"/>
                  <a:pt x="48" y="86"/>
                </a:cubicBezTo>
                <a:cubicBezTo>
                  <a:pt x="47" y="87"/>
                  <a:pt x="47" y="87"/>
                  <a:pt x="46" y="87"/>
                </a:cubicBezTo>
                <a:cubicBezTo>
                  <a:pt x="46" y="88"/>
                  <a:pt x="48" y="89"/>
                  <a:pt x="49" y="90"/>
                </a:cubicBezTo>
                <a:cubicBezTo>
                  <a:pt x="48" y="91"/>
                  <a:pt x="46" y="90"/>
                  <a:pt x="45" y="90"/>
                </a:cubicBezTo>
                <a:cubicBezTo>
                  <a:pt x="46" y="90"/>
                  <a:pt x="45" y="91"/>
                  <a:pt x="46" y="92"/>
                </a:cubicBezTo>
                <a:cubicBezTo>
                  <a:pt x="46" y="92"/>
                  <a:pt x="47" y="92"/>
                  <a:pt x="48" y="93"/>
                </a:cubicBezTo>
                <a:cubicBezTo>
                  <a:pt x="47" y="93"/>
                  <a:pt x="46" y="92"/>
                  <a:pt x="46" y="93"/>
                </a:cubicBezTo>
                <a:cubicBezTo>
                  <a:pt x="47" y="93"/>
                  <a:pt x="48" y="95"/>
                  <a:pt x="50" y="95"/>
                </a:cubicBezTo>
                <a:cubicBezTo>
                  <a:pt x="51" y="94"/>
                  <a:pt x="53" y="93"/>
                  <a:pt x="55" y="93"/>
                </a:cubicBezTo>
                <a:cubicBezTo>
                  <a:pt x="56" y="93"/>
                  <a:pt x="58" y="94"/>
                  <a:pt x="59" y="93"/>
                </a:cubicBezTo>
                <a:cubicBezTo>
                  <a:pt x="56" y="93"/>
                  <a:pt x="55" y="94"/>
                  <a:pt x="52" y="93"/>
                </a:cubicBezTo>
                <a:cubicBezTo>
                  <a:pt x="54" y="93"/>
                  <a:pt x="55" y="92"/>
                  <a:pt x="57" y="91"/>
                </a:cubicBezTo>
                <a:cubicBezTo>
                  <a:pt x="55" y="91"/>
                  <a:pt x="53" y="92"/>
                  <a:pt x="52" y="91"/>
                </a:cubicBezTo>
                <a:cubicBezTo>
                  <a:pt x="52" y="91"/>
                  <a:pt x="53" y="91"/>
                  <a:pt x="53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55" y="91"/>
                  <a:pt x="61" y="91"/>
                  <a:pt x="66" y="91"/>
                </a:cubicBezTo>
                <a:cubicBezTo>
                  <a:pt x="64" y="92"/>
                  <a:pt x="62" y="91"/>
                  <a:pt x="60" y="92"/>
                </a:cubicBezTo>
                <a:cubicBezTo>
                  <a:pt x="62" y="92"/>
                  <a:pt x="64" y="93"/>
                  <a:pt x="67" y="92"/>
                </a:cubicBezTo>
                <a:cubicBezTo>
                  <a:pt x="67" y="92"/>
                  <a:pt x="67" y="92"/>
                  <a:pt x="67" y="92"/>
                </a:cubicBezTo>
                <a:cubicBezTo>
                  <a:pt x="69" y="92"/>
                  <a:pt x="71" y="92"/>
                  <a:pt x="71" y="92"/>
                </a:cubicBezTo>
                <a:cubicBezTo>
                  <a:pt x="71" y="92"/>
                  <a:pt x="70" y="92"/>
                  <a:pt x="70" y="93"/>
                </a:cubicBezTo>
                <a:cubicBezTo>
                  <a:pt x="73" y="92"/>
                  <a:pt x="75" y="93"/>
                  <a:pt x="76" y="92"/>
                </a:cubicBezTo>
                <a:cubicBezTo>
                  <a:pt x="74" y="92"/>
                  <a:pt x="72" y="93"/>
                  <a:pt x="72" y="92"/>
                </a:cubicBezTo>
                <a:cubicBezTo>
                  <a:pt x="82" y="91"/>
                  <a:pt x="91" y="91"/>
                  <a:pt x="99" y="92"/>
                </a:cubicBezTo>
                <a:cubicBezTo>
                  <a:pt x="98" y="92"/>
                  <a:pt x="96" y="93"/>
                  <a:pt x="95" y="92"/>
                </a:cubicBezTo>
                <a:cubicBezTo>
                  <a:pt x="93" y="92"/>
                  <a:pt x="90" y="92"/>
                  <a:pt x="88" y="92"/>
                </a:cubicBezTo>
                <a:cubicBezTo>
                  <a:pt x="87" y="92"/>
                  <a:pt x="85" y="93"/>
                  <a:pt x="84" y="92"/>
                </a:cubicBezTo>
                <a:cubicBezTo>
                  <a:pt x="85" y="93"/>
                  <a:pt x="86" y="92"/>
                  <a:pt x="85" y="92"/>
                </a:cubicBezTo>
                <a:cubicBezTo>
                  <a:pt x="83" y="93"/>
                  <a:pt x="80" y="93"/>
                  <a:pt x="78" y="93"/>
                </a:cubicBezTo>
                <a:cubicBezTo>
                  <a:pt x="78" y="93"/>
                  <a:pt x="79" y="93"/>
                  <a:pt x="80" y="93"/>
                </a:cubicBezTo>
                <a:cubicBezTo>
                  <a:pt x="74" y="93"/>
                  <a:pt x="67" y="93"/>
                  <a:pt x="63" y="95"/>
                </a:cubicBezTo>
                <a:cubicBezTo>
                  <a:pt x="64" y="95"/>
                  <a:pt x="66" y="94"/>
                  <a:pt x="66" y="95"/>
                </a:cubicBezTo>
                <a:cubicBezTo>
                  <a:pt x="66" y="96"/>
                  <a:pt x="65" y="95"/>
                  <a:pt x="65" y="95"/>
                </a:cubicBezTo>
                <a:cubicBezTo>
                  <a:pt x="69" y="95"/>
                  <a:pt x="74" y="95"/>
                  <a:pt x="78" y="95"/>
                </a:cubicBezTo>
                <a:cubicBezTo>
                  <a:pt x="74" y="96"/>
                  <a:pt x="71" y="95"/>
                  <a:pt x="67" y="96"/>
                </a:cubicBezTo>
                <a:cubicBezTo>
                  <a:pt x="68" y="96"/>
                  <a:pt x="69" y="96"/>
                  <a:pt x="71" y="96"/>
                </a:cubicBezTo>
                <a:cubicBezTo>
                  <a:pt x="71" y="97"/>
                  <a:pt x="70" y="97"/>
                  <a:pt x="70" y="97"/>
                </a:cubicBezTo>
                <a:cubicBezTo>
                  <a:pt x="72" y="97"/>
                  <a:pt x="73" y="97"/>
                  <a:pt x="75" y="98"/>
                </a:cubicBezTo>
                <a:cubicBezTo>
                  <a:pt x="71" y="98"/>
                  <a:pt x="69" y="98"/>
                  <a:pt x="65" y="98"/>
                </a:cubicBezTo>
                <a:cubicBezTo>
                  <a:pt x="64" y="98"/>
                  <a:pt x="65" y="99"/>
                  <a:pt x="64" y="99"/>
                </a:cubicBezTo>
                <a:cubicBezTo>
                  <a:pt x="63" y="98"/>
                  <a:pt x="62" y="98"/>
                  <a:pt x="61" y="99"/>
                </a:cubicBezTo>
                <a:cubicBezTo>
                  <a:pt x="67" y="100"/>
                  <a:pt x="73" y="99"/>
                  <a:pt x="78" y="100"/>
                </a:cubicBezTo>
                <a:cubicBezTo>
                  <a:pt x="77" y="100"/>
                  <a:pt x="76" y="100"/>
                  <a:pt x="76" y="101"/>
                </a:cubicBezTo>
                <a:cubicBezTo>
                  <a:pt x="74" y="101"/>
                  <a:pt x="73" y="101"/>
                  <a:pt x="72" y="101"/>
                </a:cubicBezTo>
                <a:cubicBezTo>
                  <a:pt x="70" y="101"/>
                  <a:pt x="69" y="101"/>
                  <a:pt x="68" y="102"/>
                </a:cubicBezTo>
                <a:cubicBezTo>
                  <a:pt x="71" y="102"/>
                  <a:pt x="76" y="102"/>
                  <a:pt x="78" y="102"/>
                </a:cubicBezTo>
                <a:cubicBezTo>
                  <a:pt x="81" y="104"/>
                  <a:pt x="85" y="102"/>
                  <a:pt x="88" y="103"/>
                </a:cubicBezTo>
                <a:cubicBezTo>
                  <a:pt x="85" y="103"/>
                  <a:pt x="81" y="103"/>
                  <a:pt x="78" y="104"/>
                </a:cubicBezTo>
                <a:cubicBezTo>
                  <a:pt x="80" y="104"/>
                  <a:pt x="82" y="104"/>
                  <a:pt x="83" y="104"/>
                </a:cubicBezTo>
                <a:cubicBezTo>
                  <a:pt x="83" y="104"/>
                  <a:pt x="84" y="105"/>
                  <a:pt x="84" y="105"/>
                </a:cubicBezTo>
                <a:cubicBezTo>
                  <a:pt x="82" y="105"/>
                  <a:pt x="79" y="105"/>
                  <a:pt x="79" y="105"/>
                </a:cubicBezTo>
                <a:cubicBezTo>
                  <a:pt x="80" y="105"/>
                  <a:pt x="80" y="106"/>
                  <a:pt x="81" y="105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3" y="106"/>
                  <a:pt x="85" y="105"/>
                  <a:pt x="87" y="106"/>
                </a:cubicBezTo>
                <a:cubicBezTo>
                  <a:pt x="87" y="107"/>
                  <a:pt x="86" y="106"/>
                  <a:pt x="86" y="107"/>
                </a:cubicBezTo>
                <a:cubicBezTo>
                  <a:pt x="88" y="107"/>
                  <a:pt x="90" y="107"/>
                  <a:pt x="92" y="107"/>
                </a:cubicBezTo>
                <a:cubicBezTo>
                  <a:pt x="97" y="107"/>
                  <a:pt x="99" y="106"/>
                  <a:pt x="104" y="107"/>
                </a:cubicBezTo>
                <a:cubicBezTo>
                  <a:pt x="102" y="108"/>
                  <a:pt x="99" y="107"/>
                  <a:pt x="97" y="108"/>
                </a:cubicBezTo>
                <a:cubicBezTo>
                  <a:pt x="100" y="107"/>
                  <a:pt x="100" y="109"/>
                  <a:pt x="104" y="108"/>
                </a:cubicBezTo>
                <a:cubicBezTo>
                  <a:pt x="104" y="108"/>
                  <a:pt x="103" y="108"/>
                  <a:pt x="103" y="109"/>
                </a:cubicBezTo>
                <a:cubicBezTo>
                  <a:pt x="106" y="108"/>
                  <a:pt x="109" y="108"/>
                  <a:pt x="111" y="108"/>
                </a:cubicBezTo>
                <a:cubicBezTo>
                  <a:pt x="111" y="107"/>
                  <a:pt x="110" y="108"/>
                  <a:pt x="110" y="107"/>
                </a:cubicBezTo>
                <a:cubicBezTo>
                  <a:pt x="110" y="106"/>
                  <a:pt x="112" y="107"/>
                  <a:pt x="113" y="106"/>
                </a:cubicBezTo>
                <a:cubicBezTo>
                  <a:pt x="113" y="106"/>
                  <a:pt x="112" y="106"/>
                  <a:pt x="112" y="106"/>
                </a:cubicBezTo>
                <a:cubicBezTo>
                  <a:pt x="113" y="106"/>
                  <a:pt x="115" y="105"/>
                  <a:pt x="116" y="106"/>
                </a:cubicBezTo>
                <a:cubicBezTo>
                  <a:pt x="115" y="107"/>
                  <a:pt x="113" y="107"/>
                  <a:pt x="113" y="108"/>
                </a:cubicBezTo>
                <a:cubicBezTo>
                  <a:pt x="113" y="107"/>
                  <a:pt x="114" y="108"/>
                  <a:pt x="115" y="108"/>
                </a:cubicBezTo>
                <a:cubicBezTo>
                  <a:pt x="115" y="107"/>
                  <a:pt x="118" y="107"/>
                  <a:pt x="117" y="108"/>
                </a:cubicBezTo>
                <a:cubicBezTo>
                  <a:pt x="118" y="108"/>
                  <a:pt x="118" y="107"/>
                  <a:pt x="118" y="108"/>
                </a:cubicBezTo>
                <a:cubicBezTo>
                  <a:pt x="113" y="110"/>
                  <a:pt x="105" y="108"/>
                  <a:pt x="100" y="110"/>
                </a:cubicBezTo>
                <a:cubicBezTo>
                  <a:pt x="100" y="110"/>
                  <a:pt x="102" y="109"/>
                  <a:pt x="102" y="110"/>
                </a:cubicBezTo>
                <a:cubicBezTo>
                  <a:pt x="100" y="110"/>
                  <a:pt x="97" y="110"/>
                  <a:pt x="94" y="110"/>
                </a:cubicBezTo>
                <a:cubicBezTo>
                  <a:pt x="93" y="110"/>
                  <a:pt x="94" y="111"/>
                  <a:pt x="94" y="110"/>
                </a:cubicBezTo>
                <a:cubicBezTo>
                  <a:pt x="96" y="110"/>
                  <a:pt x="96" y="110"/>
                  <a:pt x="96" y="110"/>
                </a:cubicBezTo>
                <a:cubicBezTo>
                  <a:pt x="99" y="112"/>
                  <a:pt x="105" y="111"/>
                  <a:pt x="108" y="111"/>
                </a:cubicBezTo>
                <a:cubicBezTo>
                  <a:pt x="106" y="112"/>
                  <a:pt x="104" y="112"/>
                  <a:pt x="102" y="112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02" y="112"/>
                  <a:pt x="100" y="113"/>
                  <a:pt x="99" y="113"/>
                </a:cubicBezTo>
                <a:cubicBezTo>
                  <a:pt x="101" y="114"/>
                  <a:pt x="103" y="113"/>
                  <a:pt x="105" y="113"/>
                </a:cubicBezTo>
                <a:cubicBezTo>
                  <a:pt x="105" y="114"/>
                  <a:pt x="104" y="114"/>
                  <a:pt x="104" y="114"/>
                </a:cubicBezTo>
                <a:cubicBezTo>
                  <a:pt x="106" y="115"/>
                  <a:pt x="108" y="114"/>
                  <a:pt x="109" y="114"/>
                </a:cubicBezTo>
                <a:cubicBezTo>
                  <a:pt x="109" y="115"/>
                  <a:pt x="107" y="114"/>
                  <a:pt x="106" y="115"/>
                </a:cubicBezTo>
                <a:cubicBezTo>
                  <a:pt x="107" y="115"/>
                  <a:pt x="108" y="115"/>
                  <a:pt x="108" y="115"/>
                </a:cubicBezTo>
                <a:cubicBezTo>
                  <a:pt x="107" y="115"/>
                  <a:pt x="105" y="116"/>
                  <a:pt x="104" y="116"/>
                </a:cubicBezTo>
                <a:cubicBezTo>
                  <a:pt x="109" y="117"/>
                  <a:pt x="114" y="115"/>
                  <a:pt x="118" y="116"/>
                </a:cubicBezTo>
                <a:cubicBezTo>
                  <a:pt x="115" y="117"/>
                  <a:pt x="110" y="116"/>
                  <a:pt x="107" y="117"/>
                </a:cubicBezTo>
                <a:cubicBezTo>
                  <a:pt x="111" y="118"/>
                  <a:pt x="115" y="118"/>
                  <a:pt x="116" y="117"/>
                </a:cubicBezTo>
                <a:cubicBezTo>
                  <a:pt x="117" y="116"/>
                  <a:pt x="117" y="117"/>
                  <a:pt x="118" y="117"/>
                </a:cubicBezTo>
                <a:cubicBezTo>
                  <a:pt x="119" y="117"/>
                  <a:pt x="118" y="116"/>
                  <a:pt x="118" y="116"/>
                </a:cubicBezTo>
                <a:cubicBezTo>
                  <a:pt x="119" y="117"/>
                  <a:pt x="121" y="117"/>
                  <a:pt x="122" y="118"/>
                </a:cubicBezTo>
                <a:cubicBezTo>
                  <a:pt x="121" y="118"/>
                  <a:pt x="121" y="118"/>
                  <a:pt x="120" y="118"/>
                </a:cubicBezTo>
                <a:cubicBezTo>
                  <a:pt x="120" y="118"/>
                  <a:pt x="120" y="118"/>
                  <a:pt x="120" y="118"/>
                </a:cubicBezTo>
                <a:cubicBezTo>
                  <a:pt x="123" y="118"/>
                  <a:pt x="125" y="118"/>
                  <a:pt x="127" y="119"/>
                </a:cubicBezTo>
                <a:cubicBezTo>
                  <a:pt x="124" y="119"/>
                  <a:pt x="122" y="119"/>
                  <a:pt x="120" y="119"/>
                </a:cubicBezTo>
                <a:cubicBezTo>
                  <a:pt x="121" y="119"/>
                  <a:pt x="121" y="120"/>
                  <a:pt x="120" y="120"/>
                </a:cubicBezTo>
                <a:cubicBezTo>
                  <a:pt x="122" y="120"/>
                  <a:pt x="126" y="119"/>
                  <a:pt x="129" y="120"/>
                </a:cubicBezTo>
                <a:cubicBezTo>
                  <a:pt x="127" y="121"/>
                  <a:pt x="125" y="120"/>
                  <a:pt x="124" y="121"/>
                </a:cubicBezTo>
                <a:cubicBezTo>
                  <a:pt x="125" y="121"/>
                  <a:pt x="126" y="121"/>
                  <a:pt x="126" y="121"/>
                </a:cubicBezTo>
                <a:cubicBezTo>
                  <a:pt x="126" y="121"/>
                  <a:pt x="125" y="121"/>
                  <a:pt x="126" y="122"/>
                </a:cubicBezTo>
                <a:cubicBezTo>
                  <a:pt x="127" y="121"/>
                  <a:pt x="129" y="122"/>
                  <a:pt x="130" y="122"/>
                </a:cubicBezTo>
                <a:cubicBezTo>
                  <a:pt x="129" y="123"/>
                  <a:pt x="128" y="122"/>
                  <a:pt x="127" y="122"/>
                </a:cubicBezTo>
                <a:cubicBezTo>
                  <a:pt x="127" y="123"/>
                  <a:pt x="128" y="123"/>
                  <a:pt x="128" y="123"/>
                </a:cubicBezTo>
                <a:cubicBezTo>
                  <a:pt x="128" y="124"/>
                  <a:pt x="127" y="123"/>
                  <a:pt x="127" y="124"/>
                </a:cubicBezTo>
                <a:cubicBezTo>
                  <a:pt x="129" y="125"/>
                  <a:pt x="132" y="123"/>
                  <a:pt x="135" y="125"/>
                </a:cubicBezTo>
                <a:cubicBezTo>
                  <a:pt x="133" y="125"/>
                  <a:pt x="131" y="125"/>
                  <a:pt x="130" y="126"/>
                </a:cubicBezTo>
                <a:cubicBezTo>
                  <a:pt x="132" y="126"/>
                  <a:pt x="134" y="126"/>
                  <a:pt x="136" y="127"/>
                </a:cubicBezTo>
                <a:cubicBezTo>
                  <a:pt x="136" y="126"/>
                  <a:pt x="138" y="126"/>
                  <a:pt x="138" y="127"/>
                </a:cubicBezTo>
                <a:cubicBezTo>
                  <a:pt x="135" y="127"/>
                  <a:pt x="135" y="127"/>
                  <a:pt x="135" y="127"/>
                </a:cubicBezTo>
                <a:cubicBezTo>
                  <a:pt x="136" y="128"/>
                  <a:pt x="140" y="128"/>
                  <a:pt x="142" y="128"/>
                </a:cubicBezTo>
                <a:cubicBezTo>
                  <a:pt x="144" y="128"/>
                  <a:pt x="147" y="127"/>
                  <a:pt x="148" y="128"/>
                </a:cubicBezTo>
                <a:cubicBezTo>
                  <a:pt x="146" y="129"/>
                  <a:pt x="143" y="128"/>
                  <a:pt x="141" y="129"/>
                </a:cubicBezTo>
                <a:cubicBezTo>
                  <a:pt x="142" y="129"/>
                  <a:pt x="143" y="128"/>
                  <a:pt x="143" y="129"/>
                </a:cubicBezTo>
                <a:cubicBezTo>
                  <a:pt x="142" y="130"/>
                  <a:pt x="140" y="130"/>
                  <a:pt x="138" y="130"/>
                </a:cubicBezTo>
                <a:cubicBezTo>
                  <a:pt x="141" y="130"/>
                  <a:pt x="145" y="129"/>
                  <a:pt x="146" y="130"/>
                </a:cubicBezTo>
                <a:cubicBezTo>
                  <a:pt x="146" y="130"/>
                  <a:pt x="146" y="129"/>
                  <a:pt x="146" y="129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60" y="129"/>
                  <a:pt x="170" y="128"/>
                  <a:pt x="181" y="127"/>
                </a:cubicBezTo>
                <a:cubicBezTo>
                  <a:pt x="177" y="127"/>
                  <a:pt x="173" y="127"/>
                  <a:pt x="169" y="127"/>
                </a:cubicBezTo>
                <a:cubicBezTo>
                  <a:pt x="171" y="126"/>
                  <a:pt x="172" y="127"/>
                  <a:pt x="174" y="126"/>
                </a:cubicBezTo>
                <a:cubicBezTo>
                  <a:pt x="172" y="127"/>
                  <a:pt x="173" y="125"/>
                  <a:pt x="172" y="125"/>
                </a:cubicBezTo>
                <a:cubicBezTo>
                  <a:pt x="172" y="125"/>
                  <a:pt x="173" y="126"/>
                  <a:pt x="172" y="126"/>
                </a:cubicBezTo>
                <a:cubicBezTo>
                  <a:pt x="169" y="126"/>
                  <a:pt x="165" y="127"/>
                  <a:pt x="163" y="126"/>
                </a:cubicBezTo>
                <a:cubicBezTo>
                  <a:pt x="165" y="125"/>
                  <a:pt x="169" y="126"/>
                  <a:pt x="171" y="125"/>
                </a:cubicBezTo>
                <a:cubicBezTo>
                  <a:pt x="170" y="125"/>
                  <a:pt x="169" y="125"/>
                  <a:pt x="169" y="125"/>
                </a:cubicBezTo>
                <a:cubicBezTo>
                  <a:pt x="171" y="125"/>
                  <a:pt x="174" y="125"/>
                  <a:pt x="176" y="124"/>
                </a:cubicBezTo>
                <a:cubicBezTo>
                  <a:pt x="173" y="124"/>
                  <a:pt x="170" y="123"/>
                  <a:pt x="168" y="123"/>
                </a:cubicBezTo>
                <a:cubicBezTo>
                  <a:pt x="168" y="123"/>
                  <a:pt x="169" y="124"/>
                  <a:pt x="169" y="124"/>
                </a:cubicBezTo>
                <a:cubicBezTo>
                  <a:pt x="168" y="124"/>
                  <a:pt x="167" y="124"/>
                  <a:pt x="167" y="124"/>
                </a:cubicBezTo>
                <a:cubicBezTo>
                  <a:pt x="167" y="124"/>
                  <a:pt x="168" y="123"/>
                  <a:pt x="168" y="123"/>
                </a:cubicBezTo>
                <a:cubicBezTo>
                  <a:pt x="166" y="123"/>
                  <a:pt x="164" y="123"/>
                  <a:pt x="162" y="123"/>
                </a:cubicBezTo>
                <a:cubicBezTo>
                  <a:pt x="162" y="122"/>
                  <a:pt x="161" y="122"/>
                  <a:pt x="160" y="122"/>
                </a:cubicBezTo>
                <a:cubicBezTo>
                  <a:pt x="160" y="123"/>
                  <a:pt x="161" y="122"/>
                  <a:pt x="162" y="123"/>
                </a:cubicBezTo>
                <a:cubicBezTo>
                  <a:pt x="161" y="123"/>
                  <a:pt x="161" y="123"/>
                  <a:pt x="161" y="123"/>
                </a:cubicBezTo>
                <a:cubicBezTo>
                  <a:pt x="159" y="123"/>
                  <a:pt x="157" y="124"/>
                  <a:pt x="156" y="123"/>
                </a:cubicBezTo>
                <a:cubicBezTo>
                  <a:pt x="157" y="123"/>
                  <a:pt x="159" y="123"/>
                  <a:pt x="160" y="123"/>
                </a:cubicBezTo>
                <a:cubicBezTo>
                  <a:pt x="160" y="122"/>
                  <a:pt x="159" y="122"/>
                  <a:pt x="160" y="122"/>
                </a:cubicBezTo>
                <a:cubicBezTo>
                  <a:pt x="163" y="121"/>
                  <a:pt x="166" y="121"/>
                  <a:pt x="168" y="121"/>
                </a:cubicBezTo>
                <a:cubicBezTo>
                  <a:pt x="168" y="121"/>
                  <a:pt x="167" y="121"/>
                  <a:pt x="167" y="120"/>
                </a:cubicBezTo>
                <a:cubicBezTo>
                  <a:pt x="169" y="120"/>
                  <a:pt x="174" y="120"/>
                  <a:pt x="177" y="119"/>
                </a:cubicBezTo>
                <a:cubicBezTo>
                  <a:pt x="175" y="119"/>
                  <a:pt x="172" y="119"/>
                  <a:pt x="169" y="119"/>
                </a:cubicBezTo>
                <a:cubicBezTo>
                  <a:pt x="178" y="118"/>
                  <a:pt x="186" y="118"/>
                  <a:pt x="194" y="117"/>
                </a:cubicBezTo>
                <a:cubicBezTo>
                  <a:pt x="189" y="115"/>
                  <a:pt x="186" y="116"/>
                  <a:pt x="181" y="115"/>
                </a:cubicBezTo>
                <a:cubicBezTo>
                  <a:pt x="180" y="116"/>
                  <a:pt x="181" y="116"/>
                  <a:pt x="180" y="116"/>
                </a:cubicBezTo>
                <a:cubicBezTo>
                  <a:pt x="179" y="115"/>
                  <a:pt x="178" y="116"/>
                  <a:pt x="178" y="115"/>
                </a:cubicBezTo>
                <a:cubicBezTo>
                  <a:pt x="182" y="115"/>
                  <a:pt x="186" y="115"/>
                  <a:pt x="191" y="114"/>
                </a:cubicBezTo>
                <a:cubicBezTo>
                  <a:pt x="187" y="114"/>
                  <a:pt x="184" y="113"/>
                  <a:pt x="181" y="113"/>
                </a:cubicBezTo>
                <a:cubicBezTo>
                  <a:pt x="181" y="113"/>
                  <a:pt x="180" y="114"/>
                  <a:pt x="179" y="114"/>
                </a:cubicBezTo>
                <a:cubicBezTo>
                  <a:pt x="180" y="113"/>
                  <a:pt x="181" y="114"/>
                  <a:pt x="181" y="113"/>
                </a:cubicBezTo>
                <a:cubicBezTo>
                  <a:pt x="178" y="113"/>
                  <a:pt x="174" y="114"/>
                  <a:pt x="173" y="112"/>
                </a:cubicBezTo>
                <a:cubicBezTo>
                  <a:pt x="172" y="112"/>
                  <a:pt x="172" y="113"/>
                  <a:pt x="171" y="113"/>
                </a:cubicBezTo>
                <a:cubicBezTo>
                  <a:pt x="171" y="112"/>
                  <a:pt x="170" y="112"/>
                  <a:pt x="168" y="112"/>
                </a:cubicBezTo>
                <a:cubicBezTo>
                  <a:pt x="168" y="112"/>
                  <a:pt x="165" y="113"/>
                  <a:pt x="165" y="112"/>
                </a:cubicBezTo>
                <a:cubicBezTo>
                  <a:pt x="174" y="111"/>
                  <a:pt x="184" y="110"/>
                  <a:pt x="194" y="110"/>
                </a:cubicBezTo>
                <a:cubicBezTo>
                  <a:pt x="194" y="110"/>
                  <a:pt x="196" y="110"/>
                  <a:pt x="195" y="110"/>
                </a:cubicBezTo>
                <a:cubicBezTo>
                  <a:pt x="193" y="110"/>
                  <a:pt x="191" y="110"/>
                  <a:pt x="189" y="110"/>
                </a:cubicBezTo>
                <a:cubicBezTo>
                  <a:pt x="193" y="109"/>
                  <a:pt x="198" y="109"/>
                  <a:pt x="203" y="109"/>
                </a:cubicBezTo>
                <a:cubicBezTo>
                  <a:pt x="205" y="108"/>
                  <a:pt x="208" y="108"/>
                  <a:pt x="210" y="107"/>
                </a:cubicBezTo>
                <a:cubicBezTo>
                  <a:pt x="217" y="107"/>
                  <a:pt x="226" y="106"/>
                  <a:pt x="232" y="106"/>
                </a:cubicBezTo>
                <a:cubicBezTo>
                  <a:pt x="236" y="107"/>
                  <a:pt x="239" y="105"/>
                  <a:pt x="243" y="105"/>
                </a:cubicBezTo>
                <a:cubicBezTo>
                  <a:pt x="248" y="104"/>
                  <a:pt x="253" y="104"/>
                  <a:pt x="258" y="103"/>
                </a:cubicBezTo>
                <a:cubicBezTo>
                  <a:pt x="257" y="103"/>
                  <a:pt x="255" y="104"/>
                  <a:pt x="253" y="103"/>
                </a:cubicBezTo>
                <a:cubicBezTo>
                  <a:pt x="254" y="102"/>
                  <a:pt x="253" y="102"/>
                  <a:pt x="254" y="102"/>
                </a:cubicBezTo>
                <a:cubicBezTo>
                  <a:pt x="251" y="102"/>
                  <a:pt x="247" y="103"/>
                  <a:pt x="246" y="102"/>
                </a:cubicBezTo>
                <a:cubicBezTo>
                  <a:pt x="253" y="100"/>
                  <a:pt x="260" y="101"/>
                  <a:pt x="268" y="100"/>
                </a:cubicBezTo>
                <a:cubicBezTo>
                  <a:pt x="269" y="100"/>
                  <a:pt x="269" y="99"/>
                  <a:pt x="269" y="99"/>
                </a:cubicBezTo>
                <a:cubicBezTo>
                  <a:pt x="269" y="100"/>
                  <a:pt x="269" y="100"/>
                  <a:pt x="269" y="100"/>
                </a:cubicBezTo>
                <a:cubicBezTo>
                  <a:pt x="274" y="99"/>
                  <a:pt x="280" y="99"/>
                  <a:pt x="285" y="98"/>
                </a:cubicBezTo>
                <a:cubicBezTo>
                  <a:pt x="285" y="98"/>
                  <a:pt x="286" y="98"/>
                  <a:pt x="285" y="98"/>
                </a:cubicBezTo>
                <a:cubicBezTo>
                  <a:pt x="276" y="99"/>
                  <a:pt x="266" y="99"/>
                  <a:pt x="258" y="100"/>
                </a:cubicBezTo>
                <a:cubicBezTo>
                  <a:pt x="257" y="100"/>
                  <a:pt x="256" y="100"/>
                  <a:pt x="255" y="100"/>
                </a:cubicBezTo>
                <a:cubicBezTo>
                  <a:pt x="261" y="98"/>
                  <a:pt x="269" y="99"/>
                  <a:pt x="275" y="98"/>
                </a:cubicBezTo>
                <a:cubicBezTo>
                  <a:pt x="265" y="96"/>
                  <a:pt x="255" y="100"/>
                  <a:pt x="246" y="99"/>
                </a:cubicBezTo>
                <a:cubicBezTo>
                  <a:pt x="247" y="99"/>
                  <a:pt x="249" y="99"/>
                  <a:pt x="249" y="98"/>
                </a:cubicBezTo>
                <a:cubicBezTo>
                  <a:pt x="249" y="98"/>
                  <a:pt x="247" y="98"/>
                  <a:pt x="247" y="98"/>
                </a:cubicBezTo>
                <a:cubicBezTo>
                  <a:pt x="250" y="97"/>
                  <a:pt x="254" y="97"/>
                  <a:pt x="257" y="97"/>
                </a:cubicBezTo>
                <a:cubicBezTo>
                  <a:pt x="257" y="96"/>
                  <a:pt x="258" y="97"/>
                  <a:pt x="259" y="97"/>
                </a:cubicBezTo>
                <a:cubicBezTo>
                  <a:pt x="260" y="97"/>
                  <a:pt x="259" y="97"/>
                  <a:pt x="260" y="97"/>
                </a:cubicBezTo>
                <a:cubicBezTo>
                  <a:pt x="265" y="97"/>
                  <a:pt x="269" y="96"/>
                  <a:pt x="275" y="96"/>
                </a:cubicBezTo>
                <a:cubicBezTo>
                  <a:pt x="276" y="96"/>
                  <a:pt x="275" y="96"/>
                  <a:pt x="275" y="95"/>
                </a:cubicBezTo>
                <a:cubicBezTo>
                  <a:pt x="276" y="96"/>
                  <a:pt x="276" y="96"/>
                  <a:pt x="277" y="96"/>
                </a:cubicBezTo>
                <a:cubicBezTo>
                  <a:pt x="277" y="96"/>
                  <a:pt x="277" y="95"/>
                  <a:pt x="277" y="95"/>
                </a:cubicBezTo>
                <a:cubicBezTo>
                  <a:pt x="278" y="95"/>
                  <a:pt x="278" y="96"/>
                  <a:pt x="279" y="95"/>
                </a:cubicBezTo>
                <a:cubicBezTo>
                  <a:pt x="279" y="95"/>
                  <a:pt x="280" y="95"/>
                  <a:pt x="280" y="95"/>
                </a:cubicBezTo>
                <a:cubicBezTo>
                  <a:pt x="281" y="95"/>
                  <a:pt x="281" y="95"/>
                  <a:pt x="281" y="95"/>
                </a:cubicBezTo>
                <a:cubicBezTo>
                  <a:pt x="280" y="95"/>
                  <a:pt x="280" y="95"/>
                  <a:pt x="280" y="95"/>
                </a:cubicBezTo>
                <a:cubicBezTo>
                  <a:pt x="275" y="95"/>
                  <a:pt x="270" y="95"/>
                  <a:pt x="265" y="94"/>
                </a:cubicBezTo>
                <a:cubicBezTo>
                  <a:pt x="265" y="95"/>
                  <a:pt x="263" y="95"/>
                  <a:pt x="263" y="95"/>
                </a:cubicBezTo>
                <a:cubicBezTo>
                  <a:pt x="263" y="96"/>
                  <a:pt x="264" y="96"/>
                  <a:pt x="266" y="96"/>
                </a:cubicBezTo>
                <a:cubicBezTo>
                  <a:pt x="264" y="97"/>
                  <a:pt x="262" y="96"/>
                  <a:pt x="262" y="97"/>
                </a:cubicBezTo>
                <a:cubicBezTo>
                  <a:pt x="262" y="96"/>
                  <a:pt x="262" y="96"/>
                  <a:pt x="262" y="96"/>
                </a:cubicBezTo>
                <a:cubicBezTo>
                  <a:pt x="254" y="96"/>
                  <a:pt x="246" y="98"/>
                  <a:pt x="240" y="98"/>
                </a:cubicBezTo>
                <a:cubicBezTo>
                  <a:pt x="240" y="98"/>
                  <a:pt x="240" y="97"/>
                  <a:pt x="240" y="97"/>
                </a:cubicBezTo>
                <a:cubicBezTo>
                  <a:pt x="239" y="98"/>
                  <a:pt x="238" y="98"/>
                  <a:pt x="237" y="98"/>
                </a:cubicBezTo>
                <a:cubicBezTo>
                  <a:pt x="236" y="98"/>
                  <a:pt x="237" y="98"/>
                  <a:pt x="236" y="98"/>
                </a:cubicBezTo>
                <a:cubicBezTo>
                  <a:pt x="230" y="98"/>
                  <a:pt x="223" y="99"/>
                  <a:pt x="218" y="100"/>
                </a:cubicBezTo>
                <a:cubicBezTo>
                  <a:pt x="218" y="100"/>
                  <a:pt x="219" y="100"/>
                  <a:pt x="219" y="100"/>
                </a:cubicBezTo>
                <a:cubicBezTo>
                  <a:pt x="221" y="100"/>
                  <a:pt x="225" y="100"/>
                  <a:pt x="227" y="99"/>
                </a:cubicBezTo>
                <a:cubicBezTo>
                  <a:pt x="227" y="100"/>
                  <a:pt x="226" y="100"/>
                  <a:pt x="227" y="100"/>
                </a:cubicBezTo>
                <a:cubicBezTo>
                  <a:pt x="229" y="101"/>
                  <a:pt x="231" y="100"/>
                  <a:pt x="233" y="100"/>
                </a:cubicBezTo>
                <a:cubicBezTo>
                  <a:pt x="232" y="101"/>
                  <a:pt x="229" y="101"/>
                  <a:pt x="228" y="102"/>
                </a:cubicBezTo>
                <a:cubicBezTo>
                  <a:pt x="229" y="102"/>
                  <a:pt x="230" y="101"/>
                  <a:pt x="231" y="102"/>
                </a:cubicBezTo>
                <a:cubicBezTo>
                  <a:pt x="231" y="102"/>
                  <a:pt x="231" y="102"/>
                  <a:pt x="231" y="102"/>
                </a:cubicBezTo>
                <a:cubicBezTo>
                  <a:pt x="232" y="102"/>
                  <a:pt x="234" y="102"/>
                  <a:pt x="236" y="103"/>
                </a:cubicBezTo>
                <a:cubicBezTo>
                  <a:pt x="234" y="103"/>
                  <a:pt x="234" y="103"/>
                  <a:pt x="233" y="103"/>
                </a:cubicBezTo>
                <a:cubicBezTo>
                  <a:pt x="235" y="105"/>
                  <a:pt x="238" y="101"/>
                  <a:pt x="242" y="103"/>
                </a:cubicBezTo>
                <a:cubicBezTo>
                  <a:pt x="241" y="104"/>
                  <a:pt x="237" y="102"/>
                  <a:pt x="236" y="104"/>
                </a:cubicBezTo>
                <a:cubicBezTo>
                  <a:pt x="238" y="104"/>
                  <a:pt x="242" y="102"/>
                  <a:pt x="244" y="104"/>
                </a:cubicBezTo>
                <a:cubicBezTo>
                  <a:pt x="244" y="104"/>
                  <a:pt x="246" y="103"/>
                  <a:pt x="246" y="104"/>
                </a:cubicBezTo>
                <a:cubicBezTo>
                  <a:pt x="228" y="106"/>
                  <a:pt x="207" y="107"/>
                  <a:pt x="188" y="108"/>
                </a:cubicBezTo>
                <a:cubicBezTo>
                  <a:pt x="193" y="107"/>
                  <a:pt x="198" y="107"/>
                  <a:pt x="202" y="106"/>
                </a:cubicBezTo>
                <a:cubicBezTo>
                  <a:pt x="202" y="106"/>
                  <a:pt x="201" y="105"/>
                  <a:pt x="201" y="106"/>
                </a:cubicBezTo>
                <a:cubicBezTo>
                  <a:pt x="201" y="106"/>
                  <a:pt x="199" y="106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6"/>
                  <a:pt x="198" y="106"/>
                  <a:pt x="197" y="107"/>
                </a:cubicBezTo>
                <a:cubicBezTo>
                  <a:pt x="195" y="107"/>
                  <a:pt x="192" y="106"/>
                  <a:pt x="190" y="107"/>
                </a:cubicBezTo>
                <a:cubicBezTo>
                  <a:pt x="191" y="107"/>
                  <a:pt x="192" y="106"/>
                  <a:pt x="192" y="107"/>
                </a:cubicBezTo>
                <a:cubicBezTo>
                  <a:pt x="191" y="107"/>
                  <a:pt x="189" y="106"/>
                  <a:pt x="190" y="107"/>
                </a:cubicBezTo>
                <a:cubicBezTo>
                  <a:pt x="188" y="106"/>
                  <a:pt x="186" y="107"/>
                  <a:pt x="185" y="107"/>
                </a:cubicBezTo>
                <a:cubicBezTo>
                  <a:pt x="185" y="106"/>
                  <a:pt x="185" y="106"/>
                  <a:pt x="186" y="106"/>
                </a:cubicBezTo>
                <a:cubicBezTo>
                  <a:pt x="185" y="106"/>
                  <a:pt x="184" y="106"/>
                  <a:pt x="183" y="107"/>
                </a:cubicBezTo>
                <a:cubicBezTo>
                  <a:pt x="184" y="107"/>
                  <a:pt x="186" y="107"/>
                  <a:pt x="186" y="107"/>
                </a:cubicBezTo>
                <a:cubicBezTo>
                  <a:pt x="185" y="107"/>
                  <a:pt x="184" y="108"/>
                  <a:pt x="183" y="108"/>
                </a:cubicBezTo>
                <a:cubicBezTo>
                  <a:pt x="183" y="107"/>
                  <a:pt x="184" y="107"/>
                  <a:pt x="184" y="107"/>
                </a:cubicBezTo>
                <a:cubicBezTo>
                  <a:pt x="181" y="107"/>
                  <a:pt x="179" y="108"/>
                  <a:pt x="176" y="107"/>
                </a:cubicBezTo>
                <a:cubicBezTo>
                  <a:pt x="178" y="107"/>
                  <a:pt x="180" y="106"/>
                  <a:pt x="183" y="107"/>
                </a:cubicBezTo>
                <a:cubicBezTo>
                  <a:pt x="180" y="105"/>
                  <a:pt x="175" y="108"/>
                  <a:pt x="173" y="106"/>
                </a:cubicBezTo>
                <a:cubicBezTo>
                  <a:pt x="172" y="106"/>
                  <a:pt x="171" y="106"/>
                  <a:pt x="170" y="107"/>
                </a:cubicBezTo>
                <a:cubicBezTo>
                  <a:pt x="170" y="106"/>
                  <a:pt x="169" y="106"/>
                  <a:pt x="169" y="106"/>
                </a:cubicBezTo>
                <a:cubicBezTo>
                  <a:pt x="166" y="106"/>
                  <a:pt x="159" y="107"/>
                  <a:pt x="157" y="106"/>
                </a:cubicBezTo>
                <a:cubicBezTo>
                  <a:pt x="160" y="105"/>
                  <a:pt x="163" y="106"/>
                  <a:pt x="166" y="106"/>
                </a:cubicBezTo>
                <a:cubicBezTo>
                  <a:pt x="168" y="105"/>
                  <a:pt x="169" y="105"/>
                  <a:pt x="170" y="105"/>
                </a:cubicBezTo>
                <a:cubicBezTo>
                  <a:pt x="175" y="105"/>
                  <a:pt x="181" y="104"/>
                  <a:pt x="186" y="105"/>
                </a:cubicBezTo>
                <a:cubicBezTo>
                  <a:pt x="185" y="105"/>
                  <a:pt x="184" y="105"/>
                  <a:pt x="183" y="105"/>
                </a:cubicBezTo>
                <a:cubicBezTo>
                  <a:pt x="184" y="106"/>
                  <a:pt x="186" y="105"/>
                  <a:pt x="187" y="105"/>
                </a:cubicBezTo>
                <a:cubicBezTo>
                  <a:pt x="187" y="105"/>
                  <a:pt x="186" y="105"/>
                  <a:pt x="187" y="105"/>
                </a:cubicBezTo>
                <a:cubicBezTo>
                  <a:pt x="191" y="105"/>
                  <a:pt x="193" y="104"/>
                  <a:pt x="195" y="104"/>
                </a:cubicBezTo>
                <a:cubicBezTo>
                  <a:pt x="195" y="105"/>
                  <a:pt x="195" y="105"/>
                  <a:pt x="196" y="105"/>
                </a:cubicBezTo>
                <a:cubicBezTo>
                  <a:pt x="197" y="105"/>
                  <a:pt x="195" y="105"/>
                  <a:pt x="196" y="104"/>
                </a:cubicBezTo>
                <a:cubicBezTo>
                  <a:pt x="200" y="104"/>
                  <a:pt x="205" y="104"/>
                  <a:pt x="210" y="103"/>
                </a:cubicBezTo>
                <a:cubicBezTo>
                  <a:pt x="201" y="103"/>
                  <a:pt x="195" y="105"/>
                  <a:pt x="187" y="104"/>
                </a:cubicBezTo>
                <a:cubicBezTo>
                  <a:pt x="186" y="104"/>
                  <a:pt x="186" y="103"/>
                  <a:pt x="185" y="103"/>
                </a:cubicBezTo>
                <a:cubicBezTo>
                  <a:pt x="190" y="103"/>
                  <a:pt x="196" y="102"/>
                  <a:pt x="200" y="102"/>
                </a:cubicBezTo>
                <a:cubicBezTo>
                  <a:pt x="200" y="102"/>
                  <a:pt x="200" y="102"/>
                  <a:pt x="200" y="102"/>
                </a:cubicBezTo>
                <a:cubicBezTo>
                  <a:pt x="200" y="103"/>
                  <a:pt x="202" y="102"/>
                  <a:pt x="203" y="103"/>
                </a:cubicBezTo>
                <a:cubicBezTo>
                  <a:pt x="203" y="102"/>
                  <a:pt x="204" y="102"/>
                  <a:pt x="204" y="102"/>
                </a:cubicBezTo>
                <a:cubicBezTo>
                  <a:pt x="207" y="101"/>
                  <a:pt x="211" y="101"/>
                  <a:pt x="214" y="101"/>
                </a:cubicBezTo>
                <a:cubicBezTo>
                  <a:pt x="215" y="100"/>
                  <a:pt x="217" y="101"/>
                  <a:pt x="218" y="100"/>
                </a:cubicBezTo>
                <a:cubicBezTo>
                  <a:pt x="211" y="101"/>
                  <a:pt x="203" y="101"/>
                  <a:pt x="196" y="101"/>
                </a:cubicBezTo>
                <a:cubicBezTo>
                  <a:pt x="193" y="102"/>
                  <a:pt x="184" y="103"/>
                  <a:pt x="182" y="102"/>
                </a:cubicBezTo>
                <a:cubicBezTo>
                  <a:pt x="182" y="102"/>
                  <a:pt x="180" y="103"/>
                  <a:pt x="180" y="102"/>
                </a:cubicBezTo>
                <a:cubicBezTo>
                  <a:pt x="181" y="102"/>
                  <a:pt x="183" y="102"/>
                  <a:pt x="184" y="102"/>
                </a:cubicBezTo>
                <a:cubicBezTo>
                  <a:pt x="176" y="102"/>
                  <a:pt x="169" y="101"/>
                  <a:pt x="160" y="101"/>
                </a:cubicBezTo>
                <a:cubicBezTo>
                  <a:pt x="169" y="100"/>
                  <a:pt x="178" y="100"/>
                  <a:pt x="188" y="99"/>
                </a:cubicBezTo>
                <a:cubicBezTo>
                  <a:pt x="188" y="99"/>
                  <a:pt x="189" y="100"/>
                  <a:pt x="189" y="100"/>
                </a:cubicBezTo>
                <a:cubicBezTo>
                  <a:pt x="189" y="99"/>
                  <a:pt x="189" y="99"/>
                  <a:pt x="189" y="99"/>
                </a:cubicBezTo>
                <a:cubicBezTo>
                  <a:pt x="199" y="99"/>
                  <a:pt x="211" y="98"/>
                  <a:pt x="223" y="96"/>
                </a:cubicBezTo>
                <a:cubicBezTo>
                  <a:pt x="218" y="97"/>
                  <a:pt x="212" y="97"/>
                  <a:pt x="207" y="97"/>
                </a:cubicBezTo>
                <a:cubicBezTo>
                  <a:pt x="205" y="97"/>
                  <a:pt x="204" y="98"/>
                  <a:pt x="202" y="98"/>
                </a:cubicBezTo>
                <a:cubicBezTo>
                  <a:pt x="201" y="98"/>
                  <a:pt x="200" y="98"/>
                  <a:pt x="200" y="98"/>
                </a:cubicBezTo>
                <a:cubicBezTo>
                  <a:pt x="198" y="97"/>
                  <a:pt x="196" y="98"/>
                  <a:pt x="195" y="98"/>
                </a:cubicBezTo>
                <a:cubicBezTo>
                  <a:pt x="194" y="98"/>
                  <a:pt x="193" y="97"/>
                  <a:pt x="192" y="97"/>
                </a:cubicBezTo>
                <a:cubicBezTo>
                  <a:pt x="190" y="96"/>
                  <a:pt x="188" y="97"/>
                  <a:pt x="185" y="97"/>
                </a:cubicBezTo>
                <a:cubicBezTo>
                  <a:pt x="177" y="98"/>
                  <a:pt x="170" y="98"/>
                  <a:pt x="163" y="98"/>
                </a:cubicBezTo>
                <a:cubicBezTo>
                  <a:pt x="165" y="97"/>
                  <a:pt x="167" y="97"/>
                  <a:pt x="168" y="97"/>
                </a:cubicBezTo>
                <a:cubicBezTo>
                  <a:pt x="168" y="96"/>
                  <a:pt x="166" y="97"/>
                  <a:pt x="166" y="96"/>
                </a:cubicBezTo>
                <a:cubicBezTo>
                  <a:pt x="178" y="95"/>
                  <a:pt x="190" y="94"/>
                  <a:pt x="201" y="94"/>
                </a:cubicBezTo>
                <a:cubicBezTo>
                  <a:pt x="201" y="94"/>
                  <a:pt x="200" y="94"/>
                  <a:pt x="200" y="95"/>
                </a:cubicBezTo>
                <a:cubicBezTo>
                  <a:pt x="201" y="94"/>
                  <a:pt x="203" y="95"/>
                  <a:pt x="203" y="94"/>
                </a:cubicBezTo>
                <a:cubicBezTo>
                  <a:pt x="212" y="94"/>
                  <a:pt x="221" y="93"/>
                  <a:pt x="228" y="92"/>
                </a:cubicBezTo>
                <a:cubicBezTo>
                  <a:pt x="220" y="92"/>
                  <a:pt x="210" y="92"/>
                  <a:pt x="201" y="93"/>
                </a:cubicBezTo>
                <a:cubicBezTo>
                  <a:pt x="201" y="92"/>
                  <a:pt x="202" y="92"/>
                  <a:pt x="202" y="91"/>
                </a:cubicBezTo>
                <a:cubicBezTo>
                  <a:pt x="202" y="92"/>
                  <a:pt x="202" y="92"/>
                  <a:pt x="202" y="92"/>
                </a:cubicBezTo>
                <a:cubicBezTo>
                  <a:pt x="210" y="91"/>
                  <a:pt x="219" y="92"/>
                  <a:pt x="226" y="90"/>
                </a:cubicBezTo>
                <a:cubicBezTo>
                  <a:pt x="225" y="90"/>
                  <a:pt x="223" y="89"/>
                  <a:pt x="222" y="90"/>
                </a:cubicBezTo>
                <a:cubicBezTo>
                  <a:pt x="222" y="89"/>
                  <a:pt x="223" y="89"/>
                  <a:pt x="223" y="89"/>
                </a:cubicBezTo>
                <a:cubicBezTo>
                  <a:pt x="236" y="88"/>
                  <a:pt x="248" y="87"/>
                  <a:pt x="261" y="86"/>
                </a:cubicBezTo>
                <a:cubicBezTo>
                  <a:pt x="260" y="85"/>
                  <a:pt x="256" y="87"/>
                  <a:pt x="255" y="86"/>
                </a:cubicBezTo>
                <a:cubicBezTo>
                  <a:pt x="258" y="85"/>
                  <a:pt x="263" y="85"/>
                  <a:pt x="266" y="84"/>
                </a:cubicBezTo>
                <a:cubicBezTo>
                  <a:pt x="266" y="83"/>
                  <a:pt x="263" y="85"/>
                  <a:pt x="263" y="84"/>
                </a:cubicBezTo>
                <a:cubicBezTo>
                  <a:pt x="264" y="84"/>
                  <a:pt x="265" y="83"/>
                  <a:pt x="266" y="83"/>
                </a:cubicBezTo>
                <a:cubicBezTo>
                  <a:pt x="264" y="82"/>
                  <a:pt x="262" y="84"/>
                  <a:pt x="261" y="83"/>
                </a:cubicBezTo>
                <a:cubicBezTo>
                  <a:pt x="267" y="82"/>
                  <a:pt x="274" y="82"/>
                  <a:pt x="280" y="81"/>
                </a:cubicBezTo>
                <a:cubicBezTo>
                  <a:pt x="281" y="81"/>
                  <a:pt x="281" y="80"/>
                  <a:pt x="281" y="80"/>
                </a:cubicBezTo>
                <a:cubicBezTo>
                  <a:pt x="281" y="80"/>
                  <a:pt x="281" y="80"/>
                  <a:pt x="281" y="81"/>
                </a:cubicBezTo>
                <a:cubicBezTo>
                  <a:pt x="283" y="81"/>
                  <a:pt x="286" y="81"/>
                  <a:pt x="288" y="80"/>
                </a:cubicBezTo>
                <a:cubicBezTo>
                  <a:pt x="287" y="80"/>
                  <a:pt x="285" y="81"/>
                  <a:pt x="284" y="80"/>
                </a:cubicBezTo>
                <a:cubicBezTo>
                  <a:pt x="285" y="80"/>
                  <a:pt x="287" y="79"/>
                  <a:pt x="288" y="79"/>
                </a:cubicBezTo>
                <a:cubicBezTo>
                  <a:pt x="284" y="79"/>
                  <a:pt x="280" y="79"/>
                  <a:pt x="276" y="79"/>
                </a:cubicBezTo>
                <a:cubicBezTo>
                  <a:pt x="281" y="78"/>
                  <a:pt x="291" y="79"/>
                  <a:pt x="296" y="77"/>
                </a:cubicBezTo>
                <a:cubicBezTo>
                  <a:pt x="291" y="78"/>
                  <a:pt x="286" y="78"/>
                  <a:pt x="281" y="78"/>
                </a:cubicBezTo>
                <a:cubicBezTo>
                  <a:pt x="291" y="77"/>
                  <a:pt x="300" y="76"/>
                  <a:pt x="308" y="76"/>
                </a:cubicBezTo>
                <a:cubicBezTo>
                  <a:pt x="311" y="76"/>
                  <a:pt x="314" y="75"/>
                  <a:pt x="317" y="75"/>
                </a:cubicBezTo>
                <a:cubicBezTo>
                  <a:pt x="324" y="75"/>
                  <a:pt x="331" y="74"/>
                  <a:pt x="338" y="73"/>
                </a:cubicBezTo>
                <a:cubicBezTo>
                  <a:pt x="338" y="74"/>
                  <a:pt x="339" y="73"/>
                  <a:pt x="338" y="73"/>
                </a:cubicBezTo>
                <a:cubicBezTo>
                  <a:pt x="328" y="74"/>
                  <a:pt x="315" y="75"/>
                  <a:pt x="306" y="75"/>
                </a:cubicBezTo>
                <a:cubicBezTo>
                  <a:pt x="308" y="74"/>
                  <a:pt x="313" y="75"/>
                  <a:pt x="316" y="74"/>
                </a:cubicBezTo>
                <a:cubicBezTo>
                  <a:pt x="316" y="74"/>
                  <a:pt x="315" y="74"/>
                  <a:pt x="315" y="73"/>
                </a:cubicBezTo>
                <a:cubicBezTo>
                  <a:pt x="317" y="73"/>
                  <a:pt x="317" y="73"/>
                  <a:pt x="318" y="73"/>
                </a:cubicBezTo>
                <a:cubicBezTo>
                  <a:pt x="318" y="74"/>
                  <a:pt x="319" y="73"/>
                  <a:pt x="319" y="74"/>
                </a:cubicBezTo>
                <a:cubicBezTo>
                  <a:pt x="319" y="73"/>
                  <a:pt x="318" y="74"/>
                  <a:pt x="319" y="73"/>
                </a:cubicBezTo>
                <a:cubicBezTo>
                  <a:pt x="311" y="73"/>
                  <a:pt x="304" y="74"/>
                  <a:pt x="298" y="74"/>
                </a:cubicBezTo>
                <a:cubicBezTo>
                  <a:pt x="305" y="73"/>
                  <a:pt x="309" y="73"/>
                  <a:pt x="315" y="72"/>
                </a:cubicBezTo>
                <a:cubicBezTo>
                  <a:pt x="312" y="72"/>
                  <a:pt x="310" y="71"/>
                  <a:pt x="307" y="72"/>
                </a:cubicBezTo>
                <a:cubicBezTo>
                  <a:pt x="308" y="71"/>
                  <a:pt x="310" y="72"/>
                  <a:pt x="311" y="70"/>
                </a:cubicBezTo>
                <a:cubicBezTo>
                  <a:pt x="310" y="70"/>
                  <a:pt x="310" y="71"/>
                  <a:pt x="310" y="70"/>
                </a:cubicBezTo>
                <a:cubicBezTo>
                  <a:pt x="317" y="69"/>
                  <a:pt x="328" y="70"/>
                  <a:pt x="334" y="67"/>
                </a:cubicBezTo>
                <a:cubicBezTo>
                  <a:pt x="330" y="68"/>
                  <a:pt x="326" y="68"/>
                  <a:pt x="323" y="68"/>
                </a:cubicBezTo>
                <a:cubicBezTo>
                  <a:pt x="319" y="68"/>
                  <a:pt x="314" y="69"/>
                  <a:pt x="310" y="68"/>
                </a:cubicBezTo>
                <a:cubicBezTo>
                  <a:pt x="311" y="68"/>
                  <a:pt x="313" y="68"/>
                  <a:pt x="314" y="68"/>
                </a:cubicBezTo>
                <a:cubicBezTo>
                  <a:pt x="313" y="67"/>
                  <a:pt x="315" y="68"/>
                  <a:pt x="315" y="67"/>
                </a:cubicBezTo>
                <a:cubicBezTo>
                  <a:pt x="315" y="67"/>
                  <a:pt x="314" y="67"/>
                  <a:pt x="314" y="67"/>
                </a:cubicBezTo>
                <a:cubicBezTo>
                  <a:pt x="336" y="65"/>
                  <a:pt x="360" y="63"/>
                  <a:pt x="382" y="60"/>
                </a:cubicBezTo>
                <a:cubicBezTo>
                  <a:pt x="384" y="59"/>
                  <a:pt x="389" y="60"/>
                  <a:pt x="391" y="59"/>
                </a:cubicBezTo>
                <a:cubicBezTo>
                  <a:pt x="392" y="58"/>
                  <a:pt x="392" y="57"/>
                  <a:pt x="394" y="57"/>
                </a:cubicBezTo>
                <a:cubicBezTo>
                  <a:pt x="393" y="55"/>
                  <a:pt x="396" y="54"/>
                  <a:pt x="397" y="54"/>
                </a:cubicBezTo>
                <a:cubicBezTo>
                  <a:pt x="396" y="54"/>
                  <a:pt x="396" y="54"/>
                  <a:pt x="395" y="54"/>
                </a:cubicBezTo>
                <a:cubicBezTo>
                  <a:pt x="397" y="52"/>
                  <a:pt x="399" y="53"/>
                  <a:pt x="401" y="52"/>
                </a:cubicBezTo>
                <a:cubicBezTo>
                  <a:pt x="399" y="52"/>
                  <a:pt x="398" y="53"/>
                  <a:pt x="397" y="52"/>
                </a:cubicBezTo>
                <a:cubicBezTo>
                  <a:pt x="397" y="51"/>
                  <a:pt x="399" y="52"/>
                  <a:pt x="400" y="51"/>
                </a:cubicBezTo>
                <a:cubicBezTo>
                  <a:pt x="399" y="51"/>
                  <a:pt x="399" y="51"/>
                  <a:pt x="399" y="51"/>
                </a:cubicBezTo>
                <a:cubicBezTo>
                  <a:pt x="401" y="51"/>
                  <a:pt x="402" y="51"/>
                  <a:pt x="404" y="50"/>
                </a:cubicBezTo>
                <a:cubicBezTo>
                  <a:pt x="401" y="50"/>
                  <a:pt x="399" y="51"/>
                  <a:pt x="398" y="51"/>
                </a:cubicBezTo>
                <a:close/>
                <a:moveTo>
                  <a:pt x="355" y="35"/>
                </a:moveTo>
                <a:cubicBezTo>
                  <a:pt x="355" y="35"/>
                  <a:pt x="354" y="36"/>
                  <a:pt x="353" y="35"/>
                </a:cubicBezTo>
                <a:cubicBezTo>
                  <a:pt x="353" y="35"/>
                  <a:pt x="354" y="35"/>
                  <a:pt x="355" y="35"/>
                </a:cubicBezTo>
                <a:close/>
                <a:moveTo>
                  <a:pt x="335" y="36"/>
                </a:moveTo>
                <a:cubicBezTo>
                  <a:pt x="335" y="37"/>
                  <a:pt x="333" y="37"/>
                  <a:pt x="333" y="37"/>
                </a:cubicBezTo>
                <a:cubicBezTo>
                  <a:pt x="334" y="36"/>
                  <a:pt x="334" y="37"/>
                  <a:pt x="335" y="36"/>
                </a:cubicBezTo>
                <a:close/>
                <a:moveTo>
                  <a:pt x="322" y="38"/>
                </a:moveTo>
                <a:cubicBezTo>
                  <a:pt x="321" y="38"/>
                  <a:pt x="321" y="38"/>
                  <a:pt x="321" y="38"/>
                </a:cubicBezTo>
                <a:cubicBezTo>
                  <a:pt x="321" y="38"/>
                  <a:pt x="323" y="38"/>
                  <a:pt x="322" y="38"/>
                </a:cubicBezTo>
                <a:close/>
                <a:moveTo>
                  <a:pt x="301" y="34"/>
                </a:moveTo>
                <a:cubicBezTo>
                  <a:pt x="301" y="35"/>
                  <a:pt x="301" y="35"/>
                  <a:pt x="300" y="35"/>
                </a:cubicBezTo>
                <a:cubicBezTo>
                  <a:pt x="300" y="34"/>
                  <a:pt x="301" y="35"/>
                  <a:pt x="301" y="34"/>
                </a:cubicBezTo>
                <a:close/>
                <a:moveTo>
                  <a:pt x="304" y="25"/>
                </a:moveTo>
                <a:cubicBezTo>
                  <a:pt x="304" y="25"/>
                  <a:pt x="304" y="25"/>
                  <a:pt x="303" y="25"/>
                </a:cubicBezTo>
                <a:cubicBezTo>
                  <a:pt x="303" y="25"/>
                  <a:pt x="304" y="25"/>
                  <a:pt x="304" y="25"/>
                </a:cubicBezTo>
                <a:close/>
                <a:moveTo>
                  <a:pt x="287" y="24"/>
                </a:moveTo>
                <a:cubicBezTo>
                  <a:pt x="287" y="24"/>
                  <a:pt x="286" y="24"/>
                  <a:pt x="286" y="24"/>
                </a:cubicBezTo>
                <a:cubicBezTo>
                  <a:pt x="286" y="23"/>
                  <a:pt x="287" y="24"/>
                  <a:pt x="287" y="24"/>
                </a:cubicBezTo>
                <a:close/>
                <a:moveTo>
                  <a:pt x="267" y="30"/>
                </a:moveTo>
                <a:cubicBezTo>
                  <a:pt x="267" y="29"/>
                  <a:pt x="270" y="29"/>
                  <a:pt x="271" y="29"/>
                </a:cubicBezTo>
                <a:cubicBezTo>
                  <a:pt x="270" y="30"/>
                  <a:pt x="268" y="30"/>
                  <a:pt x="267" y="30"/>
                </a:cubicBezTo>
                <a:close/>
                <a:moveTo>
                  <a:pt x="272" y="26"/>
                </a:moveTo>
                <a:cubicBezTo>
                  <a:pt x="270" y="27"/>
                  <a:pt x="267" y="26"/>
                  <a:pt x="265" y="27"/>
                </a:cubicBezTo>
                <a:cubicBezTo>
                  <a:pt x="266" y="26"/>
                  <a:pt x="270" y="27"/>
                  <a:pt x="272" y="26"/>
                </a:cubicBezTo>
                <a:close/>
                <a:moveTo>
                  <a:pt x="249" y="25"/>
                </a:moveTo>
                <a:cubicBezTo>
                  <a:pt x="249" y="25"/>
                  <a:pt x="248" y="25"/>
                  <a:pt x="248" y="25"/>
                </a:cubicBezTo>
                <a:cubicBezTo>
                  <a:pt x="248" y="25"/>
                  <a:pt x="248" y="24"/>
                  <a:pt x="249" y="25"/>
                </a:cubicBezTo>
                <a:close/>
                <a:moveTo>
                  <a:pt x="246" y="25"/>
                </a:moveTo>
                <a:cubicBezTo>
                  <a:pt x="247" y="25"/>
                  <a:pt x="247" y="24"/>
                  <a:pt x="247" y="25"/>
                </a:cubicBezTo>
                <a:cubicBezTo>
                  <a:pt x="247" y="25"/>
                  <a:pt x="246" y="25"/>
                  <a:pt x="246" y="25"/>
                </a:cubicBezTo>
                <a:cubicBezTo>
                  <a:pt x="246" y="25"/>
                  <a:pt x="246" y="25"/>
                  <a:pt x="246" y="25"/>
                </a:cubicBezTo>
                <a:close/>
                <a:moveTo>
                  <a:pt x="244" y="25"/>
                </a:moveTo>
                <a:cubicBezTo>
                  <a:pt x="243" y="25"/>
                  <a:pt x="242" y="25"/>
                  <a:pt x="241" y="25"/>
                </a:cubicBezTo>
                <a:cubicBezTo>
                  <a:pt x="241" y="25"/>
                  <a:pt x="243" y="25"/>
                  <a:pt x="244" y="25"/>
                </a:cubicBezTo>
                <a:close/>
                <a:moveTo>
                  <a:pt x="241" y="25"/>
                </a:moveTo>
                <a:cubicBezTo>
                  <a:pt x="241" y="25"/>
                  <a:pt x="239" y="25"/>
                  <a:pt x="239" y="25"/>
                </a:cubicBezTo>
                <a:cubicBezTo>
                  <a:pt x="238" y="25"/>
                  <a:pt x="240" y="25"/>
                  <a:pt x="241" y="25"/>
                </a:cubicBezTo>
                <a:close/>
                <a:moveTo>
                  <a:pt x="236" y="25"/>
                </a:moveTo>
                <a:cubicBezTo>
                  <a:pt x="235" y="26"/>
                  <a:pt x="235" y="25"/>
                  <a:pt x="233" y="26"/>
                </a:cubicBezTo>
                <a:cubicBezTo>
                  <a:pt x="233" y="25"/>
                  <a:pt x="238" y="25"/>
                  <a:pt x="236" y="25"/>
                </a:cubicBezTo>
                <a:close/>
                <a:moveTo>
                  <a:pt x="235" y="24"/>
                </a:moveTo>
                <a:cubicBezTo>
                  <a:pt x="235" y="24"/>
                  <a:pt x="235" y="24"/>
                  <a:pt x="235" y="25"/>
                </a:cubicBezTo>
                <a:cubicBezTo>
                  <a:pt x="234" y="24"/>
                  <a:pt x="234" y="25"/>
                  <a:pt x="233" y="25"/>
                </a:cubicBezTo>
                <a:cubicBezTo>
                  <a:pt x="234" y="24"/>
                  <a:pt x="234" y="24"/>
                  <a:pt x="235" y="24"/>
                </a:cubicBezTo>
                <a:close/>
                <a:moveTo>
                  <a:pt x="232" y="25"/>
                </a:moveTo>
                <a:cubicBezTo>
                  <a:pt x="232" y="26"/>
                  <a:pt x="231" y="26"/>
                  <a:pt x="230" y="26"/>
                </a:cubicBezTo>
                <a:cubicBezTo>
                  <a:pt x="230" y="25"/>
                  <a:pt x="231" y="25"/>
                  <a:pt x="232" y="25"/>
                </a:cubicBezTo>
                <a:close/>
                <a:moveTo>
                  <a:pt x="229" y="24"/>
                </a:moveTo>
                <a:cubicBezTo>
                  <a:pt x="230" y="25"/>
                  <a:pt x="230" y="25"/>
                  <a:pt x="230" y="25"/>
                </a:cubicBezTo>
                <a:cubicBezTo>
                  <a:pt x="229" y="25"/>
                  <a:pt x="229" y="25"/>
                  <a:pt x="229" y="25"/>
                </a:cubicBezTo>
                <a:cubicBezTo>
                  <a:pt x="229" y="24"/>
                  <a:pt x="230" y="25"/>
                  <a:pt x="229" y="24"/>
                </a:cubicBezTo>
                <a:close/>
                <a:moveTo>
                  <a:pt x="282" y="19"/>
                </a:moveTo>
                <a:cubicBezTo>
                  <a:pt x="281" y="19"/>
                  <a:pt x="281" y="20"/>
                  <a:pt x="280" y="20"/>
                </a:cubicBezTo>
                <a:cubicBezTo>
                  <a:pt x="280" y="19"/>
                  <a:pt x="281" y="19"/>
                  <a:pt x="282" y="19"/>
                </a:cubicBezTo>
                <a:close/>
                <a:moveTo>
                  <a:pt x="279" y="19"/>
                </a:moveTo>
                <a:cubicBezTo>
                  <a:pt x="280" y="19"/>
                  <a:pt x="279" y="19"/>
                  <a:pt x="279" y="18"/>
                </a:cubicBezTo>
                <a:cubicBezTo>
                  <a:pt x="280" y="18"/>
                  <a:pt x="280" y="19"/>
                  <a:pt x="281" y="19"/>
                </a:cubicBezTo>
                <a:cubicBezTo>
                  <a:pt x="280" y="19"/>
                  <a:pt x="279" y="19"/>
                  <a:pt x="277" y="19"/>
                </a:cubicBezTo>
                <a:cubicBezTo>
                  <a:pt x="277" y="19"/>
                  <a:pt x="279" y="19"/>
                  <a:pt x="279" y="19"/>
                </a:cubicBezTo>
                <a:close/>
                <a:moveTo>
                  <a:pt x="36" y="54"/>
                </a:moveTo>
                <a:cubicBezTo>
                  <a:pt x="37" y="54"/>
                  <a:pt x="40" y="54"/>
                  <a:pt x="41" y="54"/>
                </a:cubicBezTo>
                <a:cubicBezTo>
                  <a:pt x="40" y="54"/>
                  <a:pt x="38" y="54"/>
                  <a:pt x="36" y="54"/>
                </a:cubicBezTo>
                <a:close/>
                <a:moveTo>
                  <a:pt x="41" y="65"/>
                </a:moveTo>
                <a:cubicBezTo>
                  <a:pt x="41" y="67"/>
                  <a:pt x="38" y="66"/>
                  <a:pt x="37" y="66"/>
                </a:cubicBezTo>
                <a:cubicBezTo>
                  <a:pt x="37" y="65"/>
                  <a:pt x="40" y="66"/>
                  <a:pt x="41" y="65"/>
                </a:cubicBezTo>
                <a:close/>
                <a:moveTo>
                  <a:pt x="37" y="66"/>
                </a:moveTo>
                <a:cubicBezTo>
                  <a:pt x="37" y="67"/>
                  <a:pt x="36" y="67"/>
                  <a:pt x="35" y="67"/>
                </a:cubicBezTo>
                <a:cubicBezTo>
                  <a:pt x="35" y="66"/>
                  <a:pt x="36" y="66"/>
                  <a:pt x="37" y="66"/>
                </a:cubicBezTo>
                <a:close/>
                <a:moveTo>
                  <a:pt x="39" y="74"/>
                </a:moveTo>
                <a:cubicBezTo>
                  <a:pt x="39" y="74"/>
                  <a:pt x="39" y="74"/>
                  <a:pt x="39" y="75"/>
                </a:cubicBezTo>
                <a:cubicBezTo>
                  <a:pt x="38" y="75"/>
                  <a:pt x="38" y="74"/>
                  <a:pt x="37" y="74"/>
                </a:cubicBezTo>
                <a:cubicBezTo>
                  <a:pt x="37" y="74"/>
                  <a:pt x="38" y="74"/>
                  <a:pt x="38" y="73"/>
                </a:cubicBezTo>
                <a:cubicBezTo>
                  <a:pt x="37" y="73"/>
                  <a:pt x="36" y="73"/>
                  <a:pt x="35" y="72"/>
                </a:cubicBezTo>
                <a:cubicBezTo>
                  <a:pt x="36" y="71"/>
                  <a:pt x="38" y="72"/>
                  <a:pt x="38" y="73"/>
                </a:cubicBezTo>
                <a:cubicBezTo>
                  <a:pt x="39" y="73"/>
                  <a:pt x="42" y="72"/>
                  <a:pt x="42" y="74"/>
                </a:cubicBezTo>
                <a:cubicBezTo>
                  <a:pt x="41" y="74"/>
                  <a:pt x="40" y="74"/>
                  <a:pt x="39" y="74"/>
                </a:cubicBezTo>
                <a:close/>
                <a:moveTo>
                  <a:pt x="42" y="67"/>
                </a:moveTo>
                <a:cubicBezTo>
                  <a:pt x="42" y="67"/>
                  <a:pt x="43" y="67"/>
                  <a:pt x="44" y="67"/>
                </a:cubicBezTo>
                <a:cubicBezTo>
                  <a:pt x="44" y="68"/>
                  <a:pt x="43" y="67"/>
                  <a:pt x="42" y="67"/>
                </a:cubicBezTo>
                <a:close/>
                <a:moveTo>
                  <a:pt x="52" y="46"/>
                </a:moveTo>
                <a:cubicBezTo>
                  <a:pt x="52" y="46"/>
                  <a:pt x="50" y="46"/>
                  <a:pt x="49" y="46"/>
                </a:cubicBezTo>
                <a:cubicBezTo>
                  <a:pt x="49" y="45"/>
                  <a:pt x="51" y="45"/>
                  <a:pt x="52" y="46"/>
                </a:cubicBezTo>
                <a:close/>
                <a:moveTo>
                  <a:pt x="49" y="49"/>
                </a:moveTo>
                <a:cubicBezTo>
                  <a:pt x="49" y="49"/>
                  <a:pt x="47" y="49"/>
                  <a:pt x="46" y="49"/>
                </a:cubicBezTo>
                <a:cubicBezTo>
                  <a:pt x="47" y="49"/>
                  <a:pt x="49" y="48"/>
                  <a:pt x="49" y="49"/>
                </a:cubicBezTo>
                <a:close/>
                <a:moveTo>
                  <a:pt x="49" y="47"/>
                </a:moveTo>
                <a:cubicBezTo>
                  <a:pt x="49" y="47"/>
                  <a:pt x="48" y="47"/>
                  <a:pt x="47" y="47"/>
                </a:cubicBezTo>
                <a:cubicBezTo>
                  <a:pt x="48" y="46"/>
                  <a:pt x="48" y="46"/>
                  <a:pt x="49" y="47"/>
                </a:cubicBezTo>
                <a:close/>
                <a:moveTo>
                  <a:pt x="47" y="47"/>
                </a:moveTo>
                <a:cubicBezTo>
                  <a:pt x="46" y="47"/>
                  <a:pt x="46" y="47"/>
                  <a:pt x="46" y="47"/>
                </a:cubicBezTo>
                <a:cubicBezTo>
                  <a:pt x="46" y="46"/>
                  <a:pt x="47" y="46"/>
                  <a:pt x="47" y="47"/>
                </a:cubicBezTo>
                <a:close/>
                <a:moveTo>
                  <a:pt x="47" y="50"/>
                </a:moveTo>
                <a:cubicBezTo>
                  <a:pt x="47" y="51"/>
                  <a:pt x="48" y="50"/>
                  <a:pt x="49" y="51"/>
                </a:cubicBezTo>
                <a:cubicBezTo>
                  <a:pt x="47" y="53"/>
                  <a:pt x="43" y="52"/>
                  <a:pt x="40" y="52"/>
                </a:cubicBezTo>
                <a:cubicBezTo>
                  <a:pt x="42" y="51"/>
                  <a:pt x="45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6" y="51"/>
                  <a:pt x="46" y="51"/>
                  <a:pt x="47" y="51"/>
                </a:cubicBezTo>
                <a:cubicBezTo>
                  <a:pt x="46" y="50"/>
                  <a:pt x="45" y="51"/>
                  <a:pt x="44" y="50"/>
                </a:cubicBezTo>
                <a:cubicBezTo>
                  <a:pt x="45" y="49"/>
                  <a:pt x="48" y="50"/>
                  <a:pt x="49" y="50"/>
                </a:cubicBezTo>
                <a:cubicBezTo>
                  <a:pt x="49" y="51"/>
                  <a:pt x="48" y="50"/>
                  <a:pt x="47" y="50"/>
                </a:cubicBezTo>
                <a:close/>
                <a:moveTo>
                  <a:pt x="49" y="84"/>
                </a:moveTo>
                <a:cubicBezTo>
                  <a:pt x="50" y="83"/>
                  <a:pt x="51" y="84"/>
                  <a:pt x="53" y="83"/>
                </a:cubicBezTo>
                <a:cubicBezTo>
                  <a:pt x="52" y="84"/>
                  <a:pt x="50" y="84"/>
                  <a:pt x="49" y="84"/>
                </a:cubicBezTo>
                <a:close/>
                <a:moveTo>
                  <a:pt x="64" y="92"/>
                </a:moveTo>
                <a:cubicBezTo>
                  <a:pt x="64" y="92"/>
                  <a:pt x="65" y="92"/>
                  <a:pt x="66" y="92"/>
                </a:cubicBezTo>
                <a:cubicBezTo>
                  <a:pt x="65" y="93"/>
                  <a:pt x="64" y="93"/>
                  <a:pt x="64" y="92"/>
                </a:cubicBezTo>
                <a:close/>
                <a:moveTo>
                  <a:pt x="64" y="41"/>
                </a:moveTo>
                <a:cubicBezTo>
                  <a:pt x="63" y="42"/>
                  <a:pt x="61" y="42"/>
                  <a:pt x="60" y="42"/>
                </a:cubicBezTo>
                <a:cubicBezTo>
                  <a:pt x="62" y="41"/>
                  <a:pt x="63" y="41"/>
                  <a:pt x="64" y="41"/>
                </a:cubicBezTo>
                <a:close/>
                <a:moveTo>
                  <a:pt x="62" y="85"/>
                </a:moveTo>
                <a:cubicBezTo>
                  <a:pt x="62" y="86"/>
                  <a:pt x="60" y="86"/>
                  <a:pt x="60" y="85"/>
                </a:cubicBezTo>
                <a:cubicBezTo>
                  <a:pt x="60" y="85"/>
                  <a:pt x="62" y="85"/>
                  <a:pt x="62" y="85"/>
                </a:cubicBezTo>
                <a:close/>
                <a:moveTo>
                  <a:pt x="64" y="36"/>
                </a:moveTo>
                <a:cubicBezTo>
                  <a:pt x="64" y="36"/>
                  <a:pt x="63" y="36"/>
                  <a:pt x="63" y="36"/>
                </a:cubicBezTo>
                <a:cubicBezTo>
                  <a:pt x="63" y="36"/>
                  <a:pt x="64" y="35"/>
                  <a:pt x="64" y="36"/>
                </a:cubicBezTo>
                <a:close/>
                <a:moveTo>
                  <a:pt x="58" y="34"/>
                </a:moveTo>
                <a:cubicBezTo>
                  <a:pt x="59" y="34"/>
                  <a:pt x="61" y="34"/>
                  <a:pt x="62" y="34"/>
                </a:cubicBezTo>
                <a:cubicBezTo>
                  <a:pt x="61" y="34"/>
                  <a:pt x="60" y="34"/>
                  <a:pt x="58" y="34"/>
                </a:cubicBezTo>
                <a:close/>
                <a:moveTo>
                  <a:pt x="63" y="36"/>
                </a:moveTo>
                <a:cubicBezTo>
                  <a:pt x="62" y="37"/>
                  <a:pt x="61" y="37"/>
                  <a:pt x="59" y="37"/>
                </a:cubicBezTo>
                <a:cubicBezTo>
                  <a:pt x="60" y="36"/>
                  <a:pt x="62" y="37"/>
                  <a:pt x="63" y="36"/>
                </a:cubicBezTo>
                <a:close/>
                <a:moveTo>
                  <a:pt x="54" y="89"/>
                </a:moveTo>
                <a:cubicBezTo>
                  <a:pt x="54" y="89"/>
                  <a:pt x="54" y="89"/>
                  <a:pt x="55" y="89"/>
                </a:cubicBezTo>
                <a:cubicBezTo>
                  <a:pt x="55" y="90"/>
                  <a:pt x="54" y="89"/>
                  <a:pt x="54" y="89"/>
                </a:cubicBezTo>
                <a:close/>
                <a:moveTo>
                  <a:pt x="62" y="89"/>
                </a:moveTo>
                <a:cubicBezTo>
                  <a:pt x="60" y="89"/>
                  <a:pt x="58" y="89"/>
                  <a:pt x="56" y="89"/>
                </a:cubicBezTo>
                <a:cubicBezTo>
                  <a:pt x="60" y="89"/>
                  <a:pt x="65" y="88"/>
                  <a:pt x="69" y="88"/>
                </a:cubicBezTo>
                <a:cubicBezTo>
                  <a:pt x="68" y="90"/>
                  <a:pt x="64" y="90"/>
                  <a:pt x="62" y="89"/>
                </a:cubicBezTo>
                <a:close/>
                <a:moveTo>
                  <a:pt x="69" y="91"/>
                </a:moveTo>
                <a:cubicBezTo>
                  <a:pt x="70" y="91"/>
                  <a:pt x="71" y="91"/>
                  <a:pt x="73" y="91"/>
                </a:cubicBezTo>
                <a:cubicBezTo>
                  <a:pt x="72" y="92"/>
                  <a:pt x="70" y="91"/>
                  <a:pt x="69" y="91"/>
                </a:cubicBezTo>
                <a:close/>
                <a:moveTo>
                  <a:pt x="75" y="91"/>
                </a:moveTo>
                <a:cubicBezTo>
                  <a:pt x="75" y="90"/>
                  <a:pt x="76" y="91"/>
                  <a:pt x="77" y="90"/>
                </a:cubicBezTo>
                <a:cubicBezTo>
                  <a:pt x="76" y="91"/>
                  <a:pt x="76" y="91"/>
                  <a:pt x="75" y="91"/>
                </a:cubicBezTo>
                <a:close/>
                <a:moveTo>
                  <a:pt x="79" y="87"/>
                </a:moveTo>
                <a:cubicBezTo>
                  <a:pt x="79" y="88"/>
                  <a:pt x="79" y="87"/>
                  <a:pt x="78" y="87"/>
                </a:cubicBezTo>
                <a:cubicBezTo>
                  <a:pt x="79" y="87"/>
                  <a:pt x="82" y="87"/>
                  <a:pt x="79" y="87"/>
                </a:cubicBezTo>
                <a:close/>
                <a:moveTo>
                  <a:pt x="70" y="94"/>
                </a:moveTo>
                <a:cubicBezTo>
                  <a:pt x="69" y="94"/>
                  <a:pt x="72" y="93"/>
                  <a:pt x="73" y="94"/>
                </a:cubicBezTo>
                <a:cubicBezTo>
                  <a:pt x="72" y="94"/>
                  <a:pt x="71" y="94"/>
                  <a:pt x="70" y="94"/>
                </a:cubicBezTo>
                <a:close/>
                <a:moveTo>
                  <a:pt x="83" y="102"/>
                </a:moveTo>
                <a:cubicBezTo>
                  <a:pt x="83" y="101"/>
                  <a:pt x="84" y="101"/>
                  <a:pt x="84" y="101"/>
                </a:cubicBezTo>
                <a:cubicBezTo>
                  <a:pt x="84" y="102"/>
                  <a:pt x="83" y="101"/>
                  <a:pt x="83" y="102"/>
                </a:cubicBezTo>
                <a:close/>
                <a:moveTo>
                  <a:pt x="103" y="112"/>
                </a:moveTo>
                <a:cubicBezTo>
                  <a:pt x="103" y="112"/>
                  <a:pt x="104" y="112"/>
                  <a:pt x="105" y="112"/>
                </a:cubicBezTo>
                <a:cubicBezTo>
                  <a:pt x="104" y="113"/>
                  <a:pt x="104" y="112"/>
                  <a:pt x="103" y="112"/>
                </a:cubicBezTo>
                <a:close/>
                <a:moveTo>
                  <a:pt x="107" y="113"/>
                </a:moveTo>
                <a:cubicBezTo>
                  <a:pt x="107" y="112"/>
                  <a:pt x="108" y="112"/>
                  <a:pt x="108" y="112"/>
                </a:cubicBezTo>
                <a:cubicBezTo>
                  <a:pt x="108" y="113"/>
                  <a:pt x="107" y="113"/>
                  <a:pt x="107" y="113"/>
                </a:cubicBezTo>
                <a:close/>
                <a:moveTo>
                  <a:pt x="110" y="114"/>
                </a:moveTo>
                <a:cubicBezTo>
                  <a:pt x="111" y="114"/>
                  <a:pt x="112" y="114"/>
                  <a:pt x="113" y="114"/>
                </a:cubicBezTo>
                <a:cubicBezTo>
                  <a:pt x="112" y="114"/>
                  <a:pt x="111" y="114"/>
                  <a:pt x="110" y="114"/>
                </a:cubicBezTo>
                <a:close/>
                <a:moveTo>
                  <a:pt x="119" y="103"/>
                </a:moveTo>
                <a:cubicBezTo>
                  <a:pt x="119" y="103"/>
                  <a:pt x="118" y="103"/>
                  <a:pt x="118" y="103"/>
                </a:cubicBezTo>
                <a:cubicBezTo>
                  <a:pt x="118" y="102"/>
                  <a:pt x="119" y="103"/>
                  <a:pt x="119" y="103"/>
                </a:cubicBezTo>
                <a:close/>
                <a:moveTo>
                  <a:pt x="116" y="99"/>
                </a:moveTo>
                <a:cubicBezTo>
                  <a:pt x="115" y="101"/>
                  <a:pt x="110" y="99"/>
                  <a:pt x="110" y="102"/>
                </a:cubicBezTo>
                <a:cubicBezTo>
                  <a:pt x="109" y="102"/>
                  <a:pt x="107" y="102"/>
                  <a:pt x="105" y="102"/>
                </a:cubicBezTo>
                <a:cubicBezTo>
                  <a:pt x="106" y="101"/>
                  <a:pt x="109" y="101"/>
                  <a:pt x="110" y="101"/>
                </a:cubicBezTo>
                <a:cubicBezTo>
                  <a:pt x="107" y="100"/>
                  <a:pt x="107" y="101"/>
                  <a:pt x="104" y="101"/>
                </a:cubicBezTo>
                <a:cubicBezTo>
                  <a:pt x="107" y="99"/>
                  <a:pt x="111" y="100"/>
                  <a:pt x="116" y="99"/>
                </a:cubicBezTo>
                <a:close/>
                <a:moveTo>
                  <a:pt x="115" y="97"/>
                </a:moveTo>
                <a:cubicBezTo>
                  <a:pt x="115" y="98"/>
                  <a:pt x="113" y="97"/>
                  <a:pt x="112" y="98"/>
                </a:cubicBezTo>
                <a:cubicBezTo>
                  <a:pt x="113" y="97"/>
                  <a:pt x="114" y="97"/>
                  <a:pt x="115" y="97"/>
                </a:cubicBezTo>
                <a:close/>
                <a:moveTo>
                  <a:pt x="112" y="97"/>
                </a:moveTo>
                <a:cubicBezTo>
                  <a:pt x="112" y="98"/>
                  <a:pt x="110" y="97"/>
                  <a:pt x="109" y="98"/>
                </a:cubicBezTo>
                <a:cubicBezTo>
                  <a:pt x="109" y="97"/>
                  <a:pt x="111" y="97"/>
                  <a:pt x="112" y="97"/>
                </a:cubicBezTo>
                <a:close/>
                <a:moveTo>
                  <a:pt x="105" y="98"/>
                </a:moveTo>
                <a:cubicBezTo>
                  <a:pt x="105" y="98"/>
                  <a:pt x="104" y="99"/>
                  <a:pt x="103" y="98"/>
                </a:cubicBezTo>
                <a:cubicBezTo>
                  <a:pt x="104" y="98"/>
                  <a:pt x="105" y="98"/>
                  <a:pt x="105" y="98"/>
                </a:cubicBezTo>
                <a:close/>
                <a:moveTo>
                  <a:pt x="88" y="102"/>
                </a:moveTo>
                <a:cubicBezTo>
                  <a:pt x="89" y="102"/>
                  <a:pt x="91" y="102"/>
                  <a:pt x="92" y="102"/>
                </a:cubicBezTo>
                <a:cubicBezTo>
                  <a:pt x="91" y="103"/>
                  <a:pt x="89" y="102"/>
                  <a:pt x="88" y="102"/>
                </a:cubicBezTo>
                <a:close/>
                <a:moveTo>
                  <a:pt x="92" y="104"/>
                </a:moveTo>
                <a:cubicBezTo>
                  <a:pt x="95" y="104"/>
                  <a:pt x="98" y="103"/>
                  <a:pt x="101" y="103"/>
                </a:cubicBezTo>
                <a:cubicBezTo>
                  <a:pt x="100" y="102"/>
                  <a:pt x="97" y="103"/>
                  <a:pt x="95" y="102"/>
                </a:cubicBezTo>
                <a:cubicBezTo>
                  <a:pt x="95" y="102"/>
                  <a:pt x="95" y="102"/>
                  <a:pt x="95" y="102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7" y="102"/>
                  <a:pt x="100" y="101"/>
                  <a:pt x="101" y="102"/>
                </a:cubicBezTo>
                <a:cubicBezTo>
                  <a:pt x="101" y="102"/>
                  <a:pt x="102" y="102"/>
                  <a:pt x="103" y="102"/>
                </a:cubicBezTo>
                <a:cubicBezTo>
                  <a:pt x="103" y="102"/>
                  <a:pt x="103" y="102"/>
                  <a:pt x="104" y="102"/>
                </a:cubicBezTo>
                <a:cubicBezTo>
                  <a:pt x="103" y="102"/>
                  <a:pt x="103" y="102"/>
                  <a:pt x="102" y="103"/>
                </a:cubicBezTo>
                <a:cubicBezTo>
                  <a:pt x="103" y="103"/>
                  <a:pt x="104" y="103"/>
                  <a:pt x="105" y="103"/>
                </a:cubicBezTo>
                <a:cubicBezTo>
                  <a:pt x="105" y="104"/>
                  <a:pt x="105" y="104"/>
                  <a:pt x="106" y="104"/>
                </a:cubicBezTo>
                <a:cubicBezTo>
                  <a:pt x="105" y="104"/>
                  <a:pt x="103" y="104"/>
                  <a:pt x="102" y="104"/>
                </a:cubicBezTo>
                <a:cubicBezTo>
                  <a:pt x="101" y="104"/>
                  <a:pt x="102" y="103"/>
                  <a:pt x="102" y="103"/>
                </a:cubicBezTo>
                <a:cubicBezTo>
                  <a:pt x="100" y="104"/>
                  <a:pt x="95" y="105"/>
                  <a:pt x="92" y="104"/>
                </a:cubicBezTo>
                <a:close/>
                <a:moveTo>
                  <a:pt x="92" y="106"/>
                </a:moveTo>
                <a:cubicBezTo>
                  <a:pt x="96" y="105"/>
                  <a:pt x="101" y="105"/>
                  <a:pt x="104" y="105"/>
                </a:cubicBezTo>
                <a:cubicBezTo>
                  <a:pt x="101" y="106"/>
                  <a:pt x="96" y="106"/>
                  <a:pt x="92" y="106"/>
                </a:cubicBezTo>
                <a:close/>
                <a:moveTo>
                  <a:pt x="104" y="107"/>
                </a:moveTo>
                <a:cubicBezTo>
                  <a:pt x="105" y="106"/>
                  <a:pt x="108" y="106"/>
                  <a:pt x="110" y="106"/>
                </a:cubicBezTo>
                <a:cubicBezTo>
                  <a:pt x="108" y="107"/>
                  <a:pt x="106" y="107"/>
                  <a:pt x="104" y="107"/>
                </a:cubicBezTo>
                <a:close/>
                <a:moveTo>
                  <a:pt x="108" y="103"/>
                </a:moveTo>
                <a:cubicBezTo>
                  <a:pt x="110" y="102"/>
                  <a:pt x="112" y="104"/>
                  <a:pt x="115" y="103"/>
                </a:cubicBezTo>
                <a:cubicBezTo>
                  <a:pt x="113" y="104"/>
                  <a:pt x="109" y="104"/>
                  <a:pt x="108" y="103"/>
                </a:cubicBezTo>
                <a:close/>
                <a:moveTo>
                  <a:pt x="118" y="106"/>
                </a:moveTo>
                <a:cubicBezTo>
                  <a:pt x="118" y="105"/>
                  <a:pt x="119" y="105"/>
                  <a:pt x="120" y="105"/>
                </a:cubicBezTo>
                <a:cubicBezTo>
                  <a:pt x="118" y="105"/>
                  <a:pt x="116" y="105"/>
                  <a:pt x="115" y="105"/>
                </a:cubicBezTo>
                <a:cubicBezTo>
                  <a:pt x="116" y="104"/>
                  <a:pt x="119" y="105"/>
                  <a:pt x="121" y="105"/>
                </a:cubicBezTo>
                <a:cubicBezTo>
                  <a:pt x="120" y="106"/>
                  <a:pt x="122" y="105"/>
                  <a:pt x="123" y="105"/>
                </a:cubicBezTo>
                <a:cubicBezTo>
                  <a:pt x="122" y="106"/>
                  <a:pt x="120" y="106"/>
                  <a:pt x="118" y="106"/>
                </a:cubicBezTo>
                <a:close/>
                <a:moveTo>
                  <a:pt x="120" y="103"/>
                </a:moveTo>
                <a:cubicBezTo>
                  <a:pt x="121" y="102"/>
                  <a:pt x="124" y="102"/>
                  <a:pt x="126" y="102"/>
                </a:cubicBezTo>
                <a:cubicBezTo>
                  <a:pt x="124" y="103"/>
                  <a:pt x="122" y="102"/>
                  <a:pt x="120" y="103"/>
                </a:cubicBezTo>
                <a:close/>
                <a:moveTo>
                  <a:pt x="134" y="124"/>
                </a:moveTo>
                <a:cubicBezTo>
                  <a:pt x="134" y="123"/>
                  <a:pt x="136" y="125"/>
                  <a:pt x="136" y="124"/>
                </a:cubicBezTo>
                <a:cubicBezTo>
                  <a:pt x="136" y="125"/>
                  <a:pt x="137" y="125"/>
                  <a:pt x="137" y="125"/>
                </a:cubicBezTo>
                <a:cubicBezTo>
                  <a:pt x="136" y="125"/>
                  <a:pt x="135" y="124"/>
                  <a:pt x="134" y="124"/>
                </a:cubicBezTo>
                <a:close/>
                <a:moveTo>
                  <a:pt x="145" y="124"/>
                </a:moveTo>
                <a:cubicBezTo>
                  <a:pt x="145" y="123"/>
                  <a:pt x="145" y="124"/>
                  <a:pt x="146" y="124"/>
                </a:cubicBezTo>
                <a:cubicBezTo>
                  <a:pt x="146" y="124"/>
                  <a:pt x="145" y="124"/>
                  <a:pt x="145" y="124"/>
                </a:cubicBezTo>
                <a:close/>
                <a:moveTo>
                  <a:pt x="163" y="124"/>
                </a:moveTo>
                <a:cubicBezTo>
                  <a:pt x="163" y="124"/>
                  <a:pt x="162" y="124"/>
                  <a:pt x="161" y="124"/>
                </a:cubicBezTo>
                <a:cubicBezTo>
                  <a:pt x="161" y="123"/>
                  <a:pt x="163" y="124"/>
                  <a:pt x="163" y="124"/>
                </a:cubicBezTo>
                <a:close/>
                <a:moveTo>
                  <a:pt x="162" y="126"/>
                </a:moveTo>
                <a:cubicBezTo>
                  <a:pt x="161" y="127"/>
                  <a:pt x="160" y="126"/>
                  <a:pt x="159" y="126"/>
                </a:cubicBezTo>
                <a:cubicBezTo>
                  <a:pt x="160" y="126"/>
                  <a:pt x="161" y="126"/>
                  <a:pt x="162" y="126"/>
                </a:cubicBezTo>
                <a:close/>
                <a:moveTo>
                  <a:pt x="150" y="124"/>
                </a:moveTo>
                <a:cubicBezTo>
                  <a:pt x="149" y="123"/>
                  <a:pt x="147" y="124"/>
                  <a:pt x="147" y="123"/>
                </a:cubicBezTo>
                <a:cubicBezTo>
                  <a:pt x="148" y="123"/>
                  <a:pt x="150" y="123"/>
                  <a:pt x="150" y="124"/>
                </a:cubicBezTo>
                <a:close/>
                <a:moveTo>
                  <a:pt x="147" y="125"/>
                </a:moveTo>
                <a:cubicBezTo>
                  <a:pt x="147" y="124"/>
                  <a:pt x="148" y="124"/>
                  <a:pt x="149" y="124"/>
                </a:cubicBezTo>
                <a:cubicBezTo>
                  <a:pt x="148" y="125"/>
                  <a:pt x="147" y="125"/>
                  <a:pt x="147" y="125"/>
                </a:cubicBezTo>
                <a:close/>
                <a:moveTo>
                  <a:pt x="149" y="124"/>
                </a:moveTo>
                <a:cubicBezTo>
                  <a:pt x="150" y="124"/>
                  <a:pt x="153" y="124"/>
                  <a:pt x="155" y="124"/>
                </a:cubicBezTo>
                <a:cubicBezTo>
                  <a:pt x="153" y="124"/>
                  <a:pt x="151" y="124"/>
                  <a:pt x="149" y="124"/>
                </a:cubicBezTo>
                <a:close/>
                <a:moveTo>
                  <a:pt x="154" y="122"/>
                </a:moveTo>
                <a:cubicBezTo>
                  <a:pt x="155" y="122"/>
                  <a:pt x="156" y="122"/>
                  <a:pt x="156" y="122"/>
                </a:cubicBezTo>
                <a:cubicBezTo>
                  <a:pt x="155" y="123"/>
                  <a:pt x="151" y="121"/>
                  <a:pt x="154" y="122"/>
                </a:cubicBezTo>
                <a:close/>
                <a:moveTo>
                  <a:pt x="189" y="116"/>
                </a:moveTo>
                <a:cubicBezTo>
                  <a:pt x="188" y="117"/>
                  <a:pt x="187" y="117"/>
                  <a:pt x="187" y="117"/>
                </a:cubicBezTo>
                <a:cubicBezTo>
                  <a:pt x="187" y="116"/>
                  <a:pt x="188" y="116"/>
                  <a:pt x="189" y="116"/>
                </a:cubicBezTo>
                <a:close/>
                <a:moveTo>
                  <a:pt x="255" y="100"/>
                </a:moveTo>
                <a:cubicBezTo>
                  <a:pt x="254" y="100"/>
                  <a:pt x="252" y="100"/>
                  <a:pt x="251" y="100"/>
                </a:cubicBezTo>
                <a:cubicBezTo>
                  <a:pt x="252" y="100"/>
                  <a:pt x="253" y="100"/>
                  <a:pt x="255" y="100"/>
                </a:cubicBezTo>
                <a:close/>
                <a:moveTo>
                  <a:pt x="228" y="100"/>
                </a:moveTo>
                <a:cubicBezTo>
                  <a:pt x="229" y="99"/>
                  <a:pt x="231" y="99"/>
                  <a:pt x="231" y="100"/>
                </a:cubicBezTo>
                <a:lnTo>
                  <a:pt x="228" y="100"/>
                </a:lnTo>
                <a:close/>
                <a:moveTo>
                  <a:pt x="236" y="100"/>
                </a:moveTo>
                <a:cubicBezTo>
                  <a:pt x="236" y="99"/>
                  <a:pt x="239" y="100"/>
                  <a:pt x="240" y="99"/>
                </a:cubicBezTo>
                <a:cubicBezTo>
                  <a:pt x="239" y="100"/>
                  <a:pt x="237" y="99"/>
                  <a:pt x="236" y="100"/>
                </a:cubicBezTo>
                <a:close/>
                <a:moveTo>
                  <a:pt x="243" y="102"/>
                </a:moveTo>
                <a:cubicBezTo>
                  <a:pt x="243" y="101"/>
                  <a:pt x="245" y="102"/>
                  <a:pt x="246" y="102"/>
                </a:cubicBezTo>
                <a:cubicBezTo>
                  <a:pt x="245" y="102"/>
                  <a:pt x="244" y="102"/>
                  <a:pt x="243" y="102"/>
                </a:cubicBezTo>
                <a:close/>
                <a:moveTo>
                  <a:pt x="188" y="109"/>
                </a:moveTo>
                <a:cubicBezTo>
                  <a:pt x="188" y="109"/>
                  <a:pt x="188" y="109"/>
                  <a:pt x="187" y="109"/>
                </a:cubicBezTo>
                <a:cubicBezTo>
                  <a:pt x="189" y="108"/>
                  <a:pt x="190" y="109"/>
                  <a:pt x="188" y="109"/>
                </a:cubicBezTo>
                <a:close/>
                <a:moveTo>
                  <a:pt x="186" y="109"/>
                </a:moveTo>
                <a:cubicBezTo>
                  <a:pt x="186" y="109"/>
                  <a:pt x="185" y="109"/>
                  <a:pt x="184" y="109"/>
                </a:cubicBezTo>
                <a:cubicBezTo>
                  <a:pt x="185" y="109"/>
                  <a:pt x="186" y="109"/>
                  <a:pt x="186" y="109"/>
                </a:cubicBezTo>
                <a:close/>
                <a:moveTo>
                  <a:pt x="184" y="109"/>
                </a:moveTo>
                <a:cubicBezTo>
                  <a:pt x="183" y="109"/>
                  <a:pt x="183" y="109"/>
                  <a:pt x="182" y="109"/>
                </a:cubicBezTo>
                <a:cubicBezTo>
                  <a:pt x="182" y="109"/>
                  <a:pt x="183" y="109"/>
                  <a:pt x="184" y="109"/>
                </a:cubicBezTo>
                <a:close/>
                <a:moveTo>
                  <a:pt x="178" y="109"/>
                </a:moveTo>
                <a:cubicBezTo>
                  <a:pt x="177" y="109"/>
                  <a:pt x="177" y="110"/>
                  <a:pt x="177" y="109"/>
                </a:cubicBezTo>
                <a:cubicBezTo>
                  <a:pt x="177" y="109"/>
                  <a:pt x="178" y="109"/>
                  <a:pt x="178" y="109"/>
                </a:cubicBezTo>
                <a:close/>
                <a:moveTo>
                  <a:pt x="164" y="112"/>
                </a:moveTo>
                <a:cubicBezTo>
                  <a:pt x="164" y="113"/>
                  <a:pt x="163" y="112"/>
                  <a:pt x="163" y="112"/>
                </a:cubicBezTo>
                <a:cubicBezTo>
                  <a:pt x="163" y="111"/>
                  <a:pt x="164" y="112"/>
                  <a:pt x="164" y="112"/>
                </a:cubicBezTo>
                <a:close/>
                <a:moveTo>
                  <a:pt x="166" y="120"/>
                </a:moveTo>
                <a:cubicBezTo>
                  <a:pt x="165" y="121"/>
                  <a:pt x="163" y="120"/>
                  <a:pt x="161" y="121"/>
                </a:cubicBezTo>
                <a:cubicBezTo>
                  <a:pt x="162" y="120"/>
                  <a:pt x="165" y="120"/>
                  <a:pt x="166" y="120"/>
                </a:cubicBezTo>
                <a:close/>
                <a:moveTo>
                  <a:pt x="185" y="104"/>
                </a:moveTo>
                <a:cubicBezTo>
                  <a:pt x="185" y="104"/>
                  <a:pt x="183" y="103"/>
                  <a:pt x="181" y="104"/>
                </a:cubicBezTo>
                <a:cubicBezTo>
                  <a:pt x="182" y="103"/>
                  <a:pt x="185" y="103"/>
                  <a:pt x="185" y="104"/>
                </a:cubicBezTo>
                <a:close/>
                <a:moveTo>
                  <a:pt x="181" y="104"/>
                </a:moveTo>
                <a:cubicBezTo>
                  <a:pt x="180" y="104"/>
                  <a:pt x="178" y="104"/>
                  <a:pt x="176" y="104"/>
                </a:cubicBezTo>
                <a:cubicBezTo>
                  <a:pt x="177" y="103"/>
                  <a:pt x="180" y="104"/>
                  <a:pt x="181" y="104"/>
                </a:cubicBezTo>
                <a:close/>
                <a:moveTo>
                  <a:pt x="173" y="103"/>
                </a:moveTo>
                <a:cubicBezTo>
                  <a:pt x="170" y="103"/>
                  <a:pt x="165" y="103"/>
                  <a:pt x="162" y="103"/>
                </a:cubicBezTo>
                <a:cubicBezTo>
                  <a:pt x="165" y="102"/>
                  <a:pt x="170" y="102"/>
                  <a:pt x="173" y="103"/>
                </a:cubicBezTo>
                <a:close/>
                <a:moveTo>
                  <a:pt x="186" y="98"/>
                </a:moveTo>
                <a:cubicBezTo>
                  <a:pt x="187" y="98"/>
                  <a:pt x="189" y="98"/>
                  <a:pt x="191" y="99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92" y="98"/>
                  <a:pt x="193" y="99"/>
                  <a:pt x="192" y="99"/>
                </a:cubicBezTo>
                <a:cubicBezTo>
                  <a:pt x="190" y="99"/>
                  <a:pt x="188" y="99"/>
                  <a:pt x="187" y="99"/>
                </a:cubicBezTo>
                <a:cubicBezTo>
                  <a:pt x="186" y="99"/>
                  <a:pt x="185" y="99"/>
                  <a:pt x="184" y="99"/>
                </a:cubicBezTo>
                <a:cubicBezTo>
                  <a:pt x="185" y="98"/>
                  <a:pt x="186" y="99"/>
                  <a:pt x="186" y="98"/>
                </a:cubicBezTo>
                <a:close/>
                <a:moveTo>
                  <a:pt x="185" y="98"/>
                </a:moveTo>
                <a:cubicBezTo>
                  <a:pt x="184" y="98"/>
                  <a:pt x="183" y="99"/>
                  <a:pt x="182" y="98"/>
                </a:cubicBezTo>
                <a:cubicBezTo>
                  <a:pt x="183" y="98"/>
                  <a:pt x="185" y="98"/>
                  <a:pt x="185" y="98"/>
                </a:cubicBezTo>
                <a:close/>
                <a:moveTo>
                  <a:pt x="182" y="98"/>
                </a:moveTo>
                <a:cubicBezTo>
                  <a:pt x="180" y="99"/>
                  <a:pt x="178" y="99"/>
                  <a:pt x="176" y="99"/>
                </a:cubicBezTo>
                <a:cubicBezTo>
                  <a:pt x="177" y="98"/>
                  <a:pt x="180" y="99"/>
                  <a:pt x="182" y="98"/>
                </a:cubicBezTo>
                <a:close/>
                <a:moveTo>
                  <a:pt x="183" y="19"/>
                </a:moveTo>
                <a:cubicBezTo>
                  <a:pt x="184" y="18"/>
                  <a:pt x="185" y="18"/>
                  <a:pt x="186" y="18"/>
                </a:cubicBezTo>
                <a:cubicBezTo>
                  <a:pt x="186" y="19"/>
                  <a:pt x="185" y="19"/>
                  <a:pt x="183" y="19"/>
                </a:cubicBezTo>
                <a:close/>
                <a:moveTo>
                  <a:pt x="189" y="20"/>
                </a:moveTo>
                <a:cubicBezTo>
                  <a:pt x="189" y="19"/>
                  <a:pt x="191" y="20"/>
                  <a:pt x="192" y="20"/>
                </a:cubicBezTo>
                <a:cubicBezTo>
                  <a:pt x="191" y="21"/>
                  <a:pt x="190" y="20"/>
                  <a:pt x="189" y="20"/>
                </a:cubicBezTo>
                <a:close/>
                <a:moveTo>
                  <a:pt x="200" y="93"/>
                </a:moveTo>
                <a:cubicBezTo>
                  <a:pt x="199" y="93"/>
                  <a:pt x="199" y="92"/>
                  <a:pt x="197" y="93"/>
                </a:cubicBezTo>
                <a:cubicBezTo>
                  <a:pt x="198" y="92"/>
                  <a:pt x="199" y="92"/>
                  <a:pt x="200" y="92"/>
                </a:cubicBezTo>
                <a:cubicBezTo>
                  <a:pt x="200" y="92"/>
                  <a:pt x="200" y="92"/>
                  <a:pt x="200" y="93"/>
                </a:cubicBezTo>
                <a:close/>
                <a:moveTo>
                  <a:pt x="193" y="20"/>
                </a:moveTo>
                <a:cubicBezTo>
                  <a:pt x="195" y="19"/>
                  <a:pt x="199" y="19"/>
                  <a:pt x="201" y="19"/>
                </a:cubicBezTo>
                <a:cubicBezTo>
                  <a:pt x="202" y="19"/>
                  <a:pt x="204" y="19"/>
                  <a:pt x="204" y="20"/>
                </a:cubicBezTo>
                <a:cubicBezTo>
                  <a:pt x="200" y="19"/>
                  <a:pt x="197" y="20"/>
                  <a:pt x="193" y="20"/>
                </a:cubicBezTo>
                <a:close/>
                <a:moveTo>
                  <a:pt x="210" y="20"/>
                </a:moveTo>
                <a:cubicBezTo>
                  <a:pt x="210" y="20"/>
                  <a:pt x="209" y="21"/>
                  <a:pt x="209" y="20"/>
                </a:cubicBezTo>
                <a:cubicBezTo>
                  <a:pt x="209" y="20"/>
                  <a:pt x="210" y="20"/>
                  <a:pt x="210" y="20"/>
                </a:cubicBezTo>
                <a:close/>
                <a:moveTo>
                  <a:pt x="204" y="21"/>
                </a:moveTo>
                <a:cubicBezTo>
                  <a:pt x="204" y="20"/>
                  <a:pt x="206" y="21"/>
                  <a:pt x="207" y="20"/>
                </a:cubicBezTo>
                <a:cubicBezTo>
                  <a:pt x="206" y="21"/>
                  <a:pt x="205" y="21"/>
                  <a:pt x="204" y="21"/>
                </a:cubicBezTo>
                <a:close/>
                <a:moveTo>
                  <a:pt x="207" y="21"/>
                </a:moveTo>
                <a:cubicBezTo>
                  <a:pt x="207" y="20"/>
                  <a:pt x="208" y="20"/>
                  <a:pt x="208" y="20"/>
                </a:cubicBezTo>
                <a:cubicBezTo>
                  <a:pt x="208" y="21"/>
                  <a:pt x="208" y="21"/>
                  <a:pt x="207" y="21"/>
                </a:cubicBezTo>
                <a:close/>
                <a:moveTo>
                  <a:pt x="208" y="21"/>
                </a:moveTo>
                <a:cubicBezTo>
                  <a:pt x="209" y="21"/>
                  <a:pt x="210" y="21"/>
                  <a:pt x="211" y="21"/>
                </a:cubicBezTo>
                <a:cubicBezTo>
                  <a:pt x="211" y="21"/>
                  <a:pt x="209" y="21"/>
                  <a:pt x="208" y="21"/>
                </a:cubicBezTo>
                <a:close/>
                <a:moveTo>
                  <a:pt x="284" y="80"/>
                </a:moveTo>
                <a:cubicBezTo>
                  <a:pt x="284" y="81"/>
                  <a:pt x="283" y="80"/>
                  <a:pt x="282" y="80"/>
                </a:cubicBezTo>
                <a:cubicBezTo>
                  <a:pt x="282" y="80"/>
                  <a:pt x="283" y="80"/>
                  <a:pt x="284" y="80"/>
                </a:cubicBezTo>
                <a:close/>
                <a:moveTo>
                  <a:pt x="304" y="75"/>
                </a:moveTo>
                <a:cubicBezTo>
                  <a:pt x="303" y="75"/>
                  <a:pt x="303" y="76"/>
                  <a:pt x="302" y="76"/>
                </a:cubicBezTo>
                <a:cubicBezTo>
                  <a:pt x="303" y="75"/>
                  <a:pt x="304" y="74"/>
                  <a:pt x="304" y="75"/>
                </a:cubicBezTo>
                <a:close/>
                <a:moveTo>
                  <a:pt x="306" y="37"/>
                </a:moveTo>
                <a:cubicBezTo>
                  <a:pt x="306" y="38"/>
                  <a:pt x="305" y="37"/>
                  <a:pt x="304" y="38"/>
                </a:cubicBezTo>
                <a:cubicBezTo>
                  <a:pt x="305" y="37"/>
                  <a:pt x="305" y="37"/>
                  <a:pt x="306" y="37"/>
                </a:cubicBezTo>
                <a:close/>
                <a:moveTo>
                  <a:pt x="304" y="37"/>
                </a:moveTo>
                <a:cubicBezTo>
                  <a:pt x="304" y="38"/>
                  <a:pt x="304" y="38"/>
                  <a:pt x="304" y="38"/>
                </a:cubicBezTo>
                <a:cubicBezTo>
                  <a:pt x="303" y="38"/>
                  <a:pt x="303" y="38"/>
                  <a:pt x="302" y="38"/>
                </a:cubicBezTo>
                <a:cubicBezTo>
                  <a:pt x="303" y="37"/>
                  <a:pt x="304" y="38"/>
                  <a:pt x="304" y="38"/>
                </a:cubicBezTo>
                <a:cubicBezTo>
                  <a:pt x="304" y="37"/>
                  <a:pt x="303" y="38"/>
                  <a:pt x="302" y="37"/>
                </a:cubicBezTo>
                <a:cubicBezTo>
                  <a:pt x="303" y="37"/>
                  <a:pt x="304" y="38"/>
                  <a:pt x="304" y="37"/>
                </a:cubicBezTo>
                <a:close/>
                <a:moveTo>
                  <a:pt x="284" y="37"/>
                </a:moveTo>
                <a:cubicBezTo>
                  <a:pt x="284" y="37"/>
                  <a:pt x="283" y="37"/>
                  <a:pt x="283" y="37"/>
                </a:cubicBezTo>
                <a:cubicBezTo>
                  <a:pt x="283" y="36"/>
                  <a:pt x="284" y="37"/>
                  <a:pt x="284" y="37"/>
                </a:cubicBezTo>
                <a:close/>
                <a:moveTo>
                  <a:pt x="274" y="60"/>
                </a:moveTo>
                <a:cubicBezTo>
                  <a:pt x="273" y="60"/>
                  <a:pt x="273" y="60"/>
                  <a:pt x="272" y="60"/>
                </a:cubicBezTo>
                <a:cubicBezTo>
                  <a:pt x="272" y="59"/>
                  <a:pt x="273" y="60"/>
                  <a:pt x="274" y="60"/>
                </a:cubicBezTo>
                <a:close/>
                <a:moveTo>
                  <a:pt x="264" y="26"/>
                </a:moveTo>
                <a:cubicBezTo>
                  <a:pt x="264" y="26"/>
                  <a:pt x="264" y="27"/>
                  <a:pt x="264" y="27"/>
                </a:cubicBezTo>
                <a:cubicBezTo>
                  <a:pt x="263" y="27"/>
                  <a:pt x="263" y="27"/>
                  <a:pt x="262" y="27"/>
                </a:cubicBezTo>
                <a:cubicBezTo>
                  <a:pt x="262" y="26"/>
                  <a:pt x="263" y="27"/>
                  <a:pt x="264" y="26"/>
                </a:cubicBezTo>
                <a:close/>
                <a:moveTo>
                  <a:pt x="261" y="27"/>
                </a:moveTo>
                <a:cubicBezTo>
                  <a:pt x="261" y="27"/>
                  <a:pt x="259" y="27"/>
                  <a:pt x="258" y="27"/>
                </a:cubicBezTo>
                <a:cubicBezTo>
                  <a:pt x="259" y="27"/>
                  <a:pt x="260" y="27"/>
                  <a:pt x="261" y="27"/>
                </a:cubicBezTo>
                <a:close/>
                <a:moveTo>
                  <a:pt x="259" y="35"/>
                </a:moveTo>
                <a:cubicBezTo>
                  <a:pt x="259" y="36"/>
                  <a:pt x="258" y="35"/>
                  <a:pt x="258" y="35"/>
                </a:cubicBezTo>
                <a:cubicBezTo>
                  <a:pt x="258" y="34"/>
                  <a:pt x="259" y="35"/>
                  <a:pt x="259" y="35"/>
                </a:cubicBezTo>
                <a:close/>
                <a:moveTo>
                  <a:pt x="248" y="29"/>
                </a:moveTo>
                <a:cubicBezTo>
                  <a:pt x="247" y="30"/>
                  <a:pt x="245" y="30"/>
                  <a:pt x="244" y="30"/>
                </a:cubicBezTo>
                <a:cubicBezTo>
                  <a:pt x="245" y="29"/>
                  <a:pt x="247" y="29"/>
                  <a:pt x="248" y="29"/>
                </a:cubicBezTo>
                <a:close/>
                <a:moveTo>
                  <a:pt x="242" y="34"/>
                </a:moveTo>
                <a:cubicBezTo>
                  <a:pt x="241" y="35"/>
                  <a:pt x="241" y="35"/>
                  <a:pt x="240" y="35"/>
                </a:cubicBezTo>
                <a:cubicBezTo>
                  <a:pt x="240" y="34"/>
                  <a:pt x="241" y="34"/>
                  <a:pt x="242" y="34"/>
                </a:cubicBezTo>
                <a:close/>
                <a:moveTo>
                  <a:pt x="234" y="64"/>
                </a:moveTo>
                <a:cubicBezTo>
                  <a:pt x="234" y="64"/>
                  <a:pt x="234" y="64"/>
                  <a:pt x="235" y="64"/>
                </a:cubicBezTo>
                <a:cubicBezTo>
                  <a:pt x="235" y="64"/>
                  <a:pt x="234" y="65"/>
                  <a:pt x="234" y="64"/>
                </a:cubicBezTo>
                <a:close/>
                <a:moveTo>
                  <a:pt x="227" y="65"/>
                </a:moveTo>
                <a:cubicBezTo>
                  <a:pt x="229" y="65"/>
                  <a:pt x="233" y="65"/>
                  <a:pt x="235" y="64"/>
                </a:cubicBezTo>
                <a:cubicBezTo>
                  <a:pt x="236" y="64"/>
                  <a:pt x="234" y="64"/>
                  <a:pt x="235" y="63"/>
                </a:cubicBezTo>
                <a:cubicBezTo>
                  <a:pt x="244" y="62"/>
                  <a:pt x="255" y="61"/>
                  <a:pt x="264" y="60"/>
                </a:cubicBezTo>
                <a:cubicBezTo>
                  <a:pt x="265" y="60"/>
                  <a:pt x="266" y="60"/>
                  <a:pt x="268" y="61"/>
                </a:cubicBezTo>
                <a:cubicBezTo>
                  <a:pt x="268" y="60"/>
                  <a:pt x="268" y="60"/>
                  <a:pt x="269" y="60"/>
                </a:cubicBezTo>
                <a:cubicBezTo>
                  <a:pt x="268" y="61"/>
                  <a:pt x="268" y="61"/>
                  <a:pt x="267" y="61"/>
                </a:cubicBezTo>
                <a:cubicBezTo>
                  <a:pt x="266" y="61"/>
                  <a:pt x="261" y="61"/>
                  <a:pt x="260" y="62"/>
                </a:cubicBezTo>
                <a:cubicBezTo>
                  <a:pt x="252" y="63"/>
                  <a:pt x="247" y="63"/>
                  <a:pt x="239" y="64"/>
                </a:cubicBezTo>
                <a:cubicBezTo>
                  <a:pt x="247" y="64"/>
                  <a:pt x="257" y="62"/>
                  <a:pt x="266" y="62"/>
                </a:cubicBezTo>
                <a:cubicBezTo>
                  <a:pt x="263" y="63"/>
                  <a:pt x="259" y="63"/>
                  <a:pt x="256" y="64"/>
                </a:cubicBezTo>
                <a:cubicBezTo>
                  <a:pt x="259" y="64"/>
                  <a:pt x="263" y="63"/>
                  <a:pt x="267" y="63"/>
                </a:cubicBezTo>
                <a:cubicBezTo>
                  <a:pt x="264" y="64"/>
                  <a:pt x="262" y="64"/>
                  <a:pt x="258" y="64"/>
                </a:cubicBezTo>
                <a:cubicBezTo>
                  <a:pt x="258" y="65"/>
                  <a:pt x="259" y="64"/>
                  <a:pt x="259" y="65"/>
                </a:cubicBezTo>
                <a:cubicBezTo>
                  <a:pt x="250" y="66"/>
                  <a:pt x="240" y="67"/>
                  <a:pt x="233" y="66"/>
                </a:cubicBezTo>
                <a:cubicBezTo>
                  <a:pt x="234" y="66"/>
                  <a:pt x="236" y="66"/>
                  <a:pt x="237" y="66"/>
                </a:cubicBezTo>
                <a:cubicBezTo>
                  <a:pt x="237" y="65"/>
                  <a:pt x="236" y="66"/>
                  <a:pt x="236" y="65"/>
                </a:cubicBezTo>
                <a:cubicBezTo>
                  <a:pt x="237" y="65"/>
                  <a:pt x="237" y="66"/>
                  <a:pt x="238" y="66"/>
                </a:cubicBezTo>
                <a:cubicBezTo>
                  <a:pt x="238" y="65"/>
                  <a:pt x="237" y="65"/>
                  <a:pt x="237" y="65"/>
                </a:cubicBezTo>
                <a:cubicBezTo>
                  <a:pt x="233" y="65"/>
                  <a:pt x="230" y="65"/>
                  <a:pt x="225" y="65"/>
                </a:cubicBezTo>
                <a:cubicBezTo>
                  <a:pt x="225" y="65"/>
                  <a:pt x="227" y="65"/>
                  <a:pt x="227" y="65"/>
                </a:cubicBezTo>
                <a:close/>
                <a:moveTo>
                  <a:pt x="233" y="66"/>
                </a:moveTo>
                <a:cubicBezTo>
                  <a:pt x="233" y="67"/>
                  <a:pt x="231" y="67"/>
                  <a:pt x="231" y="66"/>
                </a:cubicBezTo>
                <a:cubicBezTo>
                  <a:pt x="232" y="66"/>
                  <a:pt x="232" y="66"/>
                  <a:pt x="233" y="66"/>
                </a:cubicBezTo>
                <a:close/>
                <a:moveTo>
                  <a:pt x="225" y="65"/>
                </a:moveTo>
                <a:cubicBezTo>
                  <a:pt x="225" y="66"/>
                  <a:pt x="224" y="66"/>
                  <a:pt x="223" y="66"/>
                </a:cubicBezTo>
                <a:cubicBezTo>
                  <a:pt x="224" y="65"/>
                  <a:pt x="224" y="66"/>
                  <a:pt x="225" y="65"/>
                </a:cubicBezTo>
                <a:close/>
                <a:moveTo>
                  <a:pt x="225" y="69"/>
                </a:moveTo>
                <a:cubicBezTo>
                  <a:pt x="224" y="69"/>
                  <a:pt x="223" y="69"/>
                  <a:pt x="222" y="69"/>
                </a:cubicBezTo>
                <a:cubicBezTo>
                  <a:pt x="222" y="68"/>
                  <a:pt x="225" y="68"/>
                  <a:pt x="225" y="69"/>
                </a:cubicBezTo>
                <a:close/>
                <a:moveTo>
                  <a:pt x="222" y="24"/>
                </a:moveTo>
                <a:cubicBezTo>
                  <a:pt x="221" y="25"/>
                  <a:pt x="218" y="24"/>
                  <a:pt x="216" y="25"/>
                </a:cubicBezTo>
                <a:cubicBezTo>
                  <a:pt x="217" y="24"/>
                  <a:pt x="220" y="24"/>
                  <a:pt x="222" y="24"/>
                </a:cubicBezTo>
                <a:close/>
                <a:moveTo>
                  <a:pt x="221" y="90"/>
                </a:moveTo>
                <a:cubicBezTo>
                  <a:pt x="221" y="90"/>
                  <a:pt x="221" y="90"/>
                  <a:pt x="221" y="89"/>
                </a:cubicBezTo>
                <a:cubicBezTo>
                  <a:pt x="222" y="89"/>
                  <a:pt x="222" y="90"/>
                  <a:pt x="221" y="90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2" y="90"/>
                  <a:pt x="222" y="90"/>
                  <a:pt x="222" y="90"/>
                </a:cubicBezTo>
                <a:cubicBezTo>
                  <a:pt x="222" y="90"/>
                  <a:pt x="220" y="91"/>
                  <a:pt x="221" y="90"/>
                </a:cubicBezTo>
                <a:close/>
                <a:moveTo>
                  <a:pt x="221" y="88"/>
                </a:moveTo>
                <a:cubicBezTo>
                  <a:pt x="222" y="88"/>
                  <a:pt x="223" y="87"/>
                  <a:pt x="223" y="88"/>
                </a:cubicBezTo>
                <a:cubicBezTo>
                  <a:pt x="222" y="88"/>
                  <a:pt x="221" y="88"/>
                  <a:pt x="221" y="88"/>
                </a:cubicBezTo>
                <a:close/>
                <a:moveTo>
                  <a:pt x="236" y="87"/>
                </a:moveTo>
                <a:cubicBezTo>
                  <a:pt x="234" y="88"/>
                  <a:pt x="230" y="88"/>
                  <a:pt x="227" y="88"/>
                </a:cubicBezTo>
                <a:cubicBezTo>
                  <a:pt x="226" y="88"/>
                  <a:pt x="224" y="89"/>
                  <a:pt x="224" y="88"/>
                </a:cubicBezTo>
                <a:cubicBezTo>
                  <a:pt x="225" y="88"/>
                  <a:pt x="226" y="88"/>
                  <a:pt x="226" y="87"/>
                </a:cubicBezTo>
                <a:cubicBezTo>
                  <a:pt x="225" y="87"/>
                  <a:pt x="223" y="87"/>
                  <a:pt x="221" y="87"/>
                </a:cubicBezTo>
                <a:cubicBezTo>
                  <a:pt x="227" y="86"/>
                  <a:pt x="237" y="85"/>
                  <a:pt x="243" y="86"/>
                </a:cubicBezTo>
                <a:cubicBezTo>
                  <a:pt x="242" y="86"/>
                  <a:pt x="241" y="86"/>
                  <a:pt x="241" y="86"/>
                </a:cubicBezTo>
                <a:cubicBezTo>
                  <a:pt x="245" y="87"/>
                  <a:pt x="250" y="86"/>
                  <a:pt x="254" y="86"/>
                </a:cubicBezTo>
                <a:cubicBezTo>
                  <a:pt x="249" y="87"/>
                  <a:pt x="242" y="87"/>
                  <a:pt x="236" y="87"/>
                </a:cubicBezTo>
                <a:close/>
                <a:moveTo>
                  <a:pt x="240" y="82"/>
                </a:moveTo>
                <a:cubicBezTo>
                  <a:pt x="241" y="81"/>
                  <a:pt x="242" y="82"/>
                  <a:pt x="242" y="81"/>
                </a:cubicBezTo>
                <a:cubicBezTo>
                  <a:pt x="242" y="82"/>
                  <a:pt x="241" y="82"/>
                  <a:pt x="240" y="82"/>
                </a:cubicBezTo>
                <a:close/>
                <a:moveTo>
                  <a:pt x="226" y="69"/>
                </a:moveTo>
                <a:cubicBezTo>
                  <a:pt x="240" y="67"/>
                  <a:pt x="254" y="66"/>
                  <a:pt x="270" y="65"/>
                </a:cubicBezTo>
                <a:cubicBezTo>
                  <a:pt x="269" y="66"/>
                  <a:pt x="268" y="65"/>
                  <a:pt x="268" y="66"/>
                </a:cubicBezTo>
                <a:cubicBezTo>
                  <a:pt x="268" y="66"/>
                  <a:pt x="268" y="66"/>
                  <a:pt x="268" y="66"/>
                </a:cubicBezTo>
                <a:cubicBezTo>
                  <a:pt x="268" y="66"/>
                  <a:pt x="267" y="66"/>
                  <a:pt x="267" y="66"/>
                </a:cubicBezTo>
                <a:cubicBezTo>
                  <a:pt x="266" y="66"/>
                  <a:pt x="268" y="66"/>
                  <a:pt x="267" y="66"/>
                </a:cubicBezTo>
                <a:cubicBezTo>
                  <a:pt x="266" y="67"/>
                  <a:pt x="267" y="65"/>
                  <a:pt x="266" y="66"/>
                </a:cubicBezTo>
                <a:cubicBezTo>
                  <a:pt x="266" y="66"/>
                  <a:pt x="265" y="67"/>
                  <a:pt x="264" y="66"/>
                </a:cubicBezTo>
                <a:cubicBezTo>
                  <a:pt x="264" y="66"/>
                  <a:pt x="263" y="66"/>
                  <a:pt x="263" y="67"/>
                </a:cubicBezTo>
                <a:cubicBezTo>
                  <a:pt x="251" y="67"/>
                  <a:pt x="239" y="68"/>
                  <a:pt x="226" y="69"/>
                </a:cubicBezTo>
                <a:close/>
                <a:moveTo>
                  <a:pt x="269" y="68"/>
                </a:moveTo>
                <a:cubicBezTo>
                  <a:pt x="269" y="69"/>
                  <a:pt x="266" y="69"/>
                  <a:pt x="265" y="69"/>
                </a:cubicBezTo>
                <a:cubicBezTo>
                  <a:pt x="266" y="68"/>
                  <a:pt x="268" y="68"/>
                  <a:pt x="269" y="68"/>
                </a:cubicBezTo>
                <a:close/>
                <a:moveTo>
                  <a:pt x="265" y="67"/>
                </a:moveTo>
                <a:cubicBezTo>
                  <a:pt x="264" y="67"/>
                  <a:pt x="264" y="67"/>
                  <a:pt x="264" y="67"/>
                </a:cubicBezTo>
                <a:cubicBezTo>
                  <a:pt x="264" y="66"/>
                  <a:pt x="265" y="66"/>
                  <a:pt x="265" y="67"/>
                </a:cubicBezTo>
                <a:close/>
                <a:moveTo>
                  <a:pt x="261" y="69"/>
                </a:moveTo>
                <a:cubicBezTo>
                  <a:pt x="261" y="69"/>
                  <a:pt x="260" y="69"/>
                  <a:pt x="260" y="69"/>
                </a:cubicBezTo>
                <a:cubicBezTo>
                  <a:pt x="260" y="68"/>
                  <a:pt x="260" y="69"/>
                  <a:pt x="261" y="69"/>
                </a:cubicBezTo>
                <a:close/>
                <a:moveTo>
                  <a:pt x="256" y="72"/>
                </a:moveTo>
                <a:cubicBezTo>
                  <a:pt x="256" y="71"/>
                  <a:pt x="257" y="71"/>
                  <a:pt x="258" y="71"/>
                </a:cubicBezTo>
                <a:cubicBezTo>
                  <a:pt x="257" y="71"/>
                  <a:pt x="257" y="72"/>
                  <a:pt x="256" y="72"/>
                </a:cubicBezTo>
                <a:close/>
                <a:moveTo>
                  <a:pt x="259" y="84"/>
                </a:moveTo>
                <a:cubicBezTo>
                  <a:pt x="259" y="83"/>
                  <a:pt x="260" y="84"/>
                  <a:pt x="261" y="84"/>
                </a:cubicBezTo>
                <a:cubicBezTo>
                  <a:pt x="260" y="84"/>
                  <a:pt x="260" y="84"/>
                  <a:pt x="259" y="84"/>
                </a:cubicBezTo>
                <a:close/>
                <a:moveTo>
                  <a:pt x="264" y="75"/>
                </a:moveTo>
                <a:cubicBezTo>
                  <a:pt x="264" y="75"/>
                  <a:pt x="266" y="74"/>
                  <a:pt x="266" y="74"/>
                </a:cubicBezTo>
                <a:cubicBezTo>
                  <a:pt x="266" y="75"/>
                  <a:pt x="265" y="75"/>
                  <a:pt x="264" y="75"/>
                </a:cubicBezTo>
                <a:close/>
                <a:moveTo>
                  <a:pt x="269" y="80"/>
                </a:moveTo>
                <a:cubicBezTo>
                  <a:pt x="269" y="79"/>
                  <a:pt x="270" y="80"/>
                  <a:pt x="271" y="80"/>
                </a:cubicBezTo>
                <a:cubicBezTo>
                  <a:pt x="271" y="80"/>
                  <a:pt x="270" y="80"/>
                  <a:pt x="269" y="80"/>
                </a:cubicBezTo>
                <a:close/>
                <a:moveTo>
                  <a:pt x="267" y="74"/>
                </a:moveTo>
                <a:cubicBezTo>
                  <a:pt x="268" y="74"/>
                  <a:pt x="271" y="74"/>
                  <a:pt x="274" y="74"/>
                </a:cubicBezTo>
                <a:cubicBezTo>
                  <a:pt x="272" y="74"/>
                  <a:pt x="269" y="75"/>
                  <a:pt x="267" y="74"/>
                </a:cubicBezTo>
                <a:close/>
                <a:moveTo>
                  <a:pt x="262" y="73"/>
                </a:moveTo>
                <a:cubicBezTo>
                  <a:pt x="263" y="72"/>
                  <a:pt x="263" y="72"/>
                  <a:pt x="265" y="72"/>
                </a:cubicBezTo>
                <a:cubicBezTo>
                  <a:pt x="263" y="71"/>
                  <a:pt x="261" y="72"/>
                  <a:pt x="260" y="71"/>
                </a:cubicBezTo>
                <a:cubicBezTo>
                  <a:pt x="263" y="71"/>
                  <a:pt x="265" y="70"/>
                  <a:pt x="268" y="71"/>
                </a:cubicBezTo>
                <a:cubicBezTo>
                  <a:pt x="271" y="70"/>
                  <a:pt x="275" y="70"/>
                  <a:pt x="278" y="70"/>
                </a:cubicBezTo>
                <a:cubicBezTo>
                  <a:pt x="277" y="70"/>
                  <a:pt x="275" y="70"/>
                  <a:pt x="274" y="70"/>
                </a:cubicBezTo>
                <a:cubicBezTo>
                  <a:pt x="275" y="72"/>
                  <a:pt x="278" y="70"/>
                  <a:pt x="279" y="71"/>
                </a:cubicBezTo>
                <a:cubicBezTo>
                  <a:pt x="274" y="72"/>
                  <a:pt x="268" y="72"/>
                  <a:pt x="262" y="73"/>
                </a:cubicBezTo>
                <a:close/>
                <a:moveTo>
                  <a:pt x="279" y="74"/>
                </a:moveTo>
                <a:cubicBezTo>
                  <a:pt x="279" y="73"/>
                  <a:pt x="281" y="73"/>
                  <a:pt x="282" y="73"/>
                </a:cubicBezTo>
                <a:cubicBezTo>
                  <a:pt x="281" y="74"/>
                  <a:pt x="280" y="74"/>
                  <a:pt x="279" y="74"/>
                </a:cubicBezTo>
                <a:close/>
                <a:moveTo>
                  <a:pt x="296" y="74"/>
                </a:moveTo>
                <a:cubicBezTo>
                  <a:pt x="295" y="74"/>
                  <a:pt x="296" y="74"/>
                  <a:pt x="297" y="74"/>
                </a:cubicBezTo>
                <a:cubicBezTo>
                  <a:pt x="297" y="74"/>
                  <a:pt x="296" y="74"/>
                  <a:pt x="296" y="74"/>
                </a:cubicBezTo>
                <a:close/>
                <a:moveTo>
                  <a:pt x="294" y="43"/>
                </a:moveTo>
                <a:cubicBezTo>
                  <a:pt x="295" y="43"/>
                  <a:pt x="297" y="42"/>
                  <a:pt x="298" y="43"/>
                </a:cubicBezTo>
                <a:cubicBezTo>
                  <a:pt x="297" y="42"/>
                  <a:pt x="295" y="43"/>
                  <a:pt x="294" y="43"/>
                </a:cubicBezTo>
                <a:close/>
                <a:moveTo>
                  <a:pt x="298" y="39"/>
                </a:moveTo>
                <a:cubicBezTo>
                  <a:pt x="298" y="38"/>
                  <a:pt x="296" y="40"/>
                  <a:pt x="296" y="39"/>
                </a:cubicBezTo>
                <a:cubicBezTo>
                  <a:pt x="296" y="39"/>
                  <a:pt x="296" y="39"/>
                  <a:pt x="296" y="39"/>
                </a:cubicBezTo>
                <a:cubicBezTo>
                  <a:pt x="295" y="39"/>
                  <a:pt x="292" y="40"/>
                  <a:pt x="292" y="39"/>
                </a:cubicBezTo>
                <a:cubicBezTo>
                  <a:pt x="292" y="39"/>
                  <a:pt x="292" y="39"/>
                  <a:pt x="292" y="39"/>
                </a:cubicBezTo>
                <a:cubicBezTo>
                  <a:pt x="292" y="40"/>
                  <a:pt x="290" y="40"/>
                  <a:pt x="289" y="39"/>
                </a:cubicBezTo>
                <a:cubicBezTo>
                  <a:pt x="289" y="40"/>
                  <a:pt x="289" y="40"/>
                  <a:pt x="289" y="40"/>
                </a:cubicBezTo>
                <a:cubicBezTo>
                  <a:pt x="287" y="40"/>
                  <a:pt x="284" y="40"/>
                  <a:pt x="282" y="40"/>
                </a:cubicBezTo>
                <a:cubicBezTo>
                  <a:pt x="286" y="39"/>
                  <a:pt x="292" y="39"/>
                  <a:pt x="297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8" y="37"/>
                  <a:pt x="300" y="38"/>
                  <a:pt x="301" y="38"/>
                </a:cubicBezTo>
                <a:cubicBezTo>
                  <a:pt x="301" y="39"/>
                  <a:pt x="300" y="38"/>
                  <a:pt x="300" y="39"/>
                </a:cubicBezTo>
                <a:cubicBezTo>
                  <a:pt x="299" y="39"/>
                  <a:pt x="300" y="39"/>
                  <a:pt x="300" y="38"/>
                </a:cubicBezTo>
                <a:cubicBezTo>
                  <a:pt x="299" y="39"/>
                  <a:pt x="298" y="39"/>
                  <a:pt x="298" y="39"/>
                </a:cubicBezTo>
                <a:close/>
                <a:moveTo>
                  <a:pt x="380" y="49"/>
                </a:moveTo>
                <a:cubicBezTo>
                  <a:pt x="379" y="50"/>
                  <a:pt x="378" y="50"/>
                  <a:pt x="377" y="50"/>
                </a:cubicBezTo>
                <a:cubicBezTo>
                  <a:pt x="377" y="50"/>
                  <a:pt x="377" y="50"/>
                  <a:pt x="375" y="50"/>
                </a:cubicBezTo>
                <a:cubicBezTo>
                  <a:pt x="376" y="50"/>
                  <a:pt x="376" y="50"/>
                  <a:pt x="377" y="50"/>
                </a:cubicBezTo>
                <a:cubicBezTo>
                  <a:pt x="375" y="49"/>
                  <a:pt x="375" y="50"/>
                  <a:pt x="374" y="49"/>
                </a:cubicBezTo>
                <a:cubicBezTo>
                  <a:pt x="376" y="48"/>
                  <a:pt x="378" y="49"/>
                  <a:pt x="380" y="49"/>
                </a:cubicBezTo>
                <a:close/>
                <a:moveTo>
                  <a:pt x="375" y="50"/>
                </a:moveTo>
                <a:cubicBezTo>
                  <a:pt x="373" y="51"/>
                  <a:pt x="371" y="51"/>
                  <a:pt x="369" y="51"/>
                </a:cubicBezTo>
                <a:cubicBezTo>
                  <a:pt x="369" y="50"/>
                  <a:pt x="373" y="50"/>
                  <a:pt x="375" y="50"/>
                </a:cubicBezTo>
                <a:close/>
                <a:moveTo>
                  <a:pt x="337" y="51"/>
                </a:moveTo>
                <a:cubicBezTo>
                  <a:pt x="336" y="51"/>
                  <a:pt x="335" y="51"/>
                  <a:pt x="335" y="51"/>
                </a:cubicBezTo>
                <a:cubicBezTo>
                  <a:pt x="335" y="50"/>
                  <a:pt x="336" y="50"/>
                  <a:pt x="337" y="51"/>
                </a:cubicBezTo>
                <a:close/>
                <a:moveTo>
                  <a:pt x="332" y="56"/>
                </a:moveTo>
                <a:cubicBezTo>
                  <a:pt x="330" y="57"/>
                  <a:pt x="325" y="56"/>
                  <a:pt x="322" y="57"/>
                </a:cubicBezTo>
                <a:cubicBezTo>
                  <a:pt x="326" y="56"/>
                  <a:pt x="328" y="55"/>
                  <a:pt x="332" y="56"/>
                </a:cubicBezTo>
                <a:close/>
                <a:moveTo>
                  <a:pt x="355" y="57"/>
                </a:moveTo>
                <a:cubicBezTo>
                  <a:pt x="350" y="58"/>
                  <a:pt x="344" y="59"/>
                  <a:pt x="338" y="59"/>
                </a:cubicBezTo>
                <a:cubicBezTo>
                  <a:pt x="337" y="58"/>
                  <a:pt x="335" y="58"/>
                  <a:pt x="334" y="59"/>
                </a:cubicBezTo>
                <a:cubicBezTo>
                  <a:pt x="334" y="58"/>
                  <a:pt x="334" y="58"/>
                  <a:pt x="334" y="58"/>
                </a:cubicBezTo>
                <a:cubicBezTo>
                  <a:pt x="333" y="57"/>
                  <a:pt x="333" y="58"/>
                  <a:pt x="332" y="58"/>
                </a:cubicBezTo>
                <a:cubicBezTo>
                  <a:pt x="331" y="57"/>
                  <a:pt x="329" y="58"/>
                  <a:pt x="327" y="58"/>
                </a:cubicBezTo>
                <a:cubicBezTo>
                  <a:pt x="329" y="57"/>
                  <a:pt x="331" y="57"/>
                  <a:pt x="332" y="57"/>
                </a:cubicBezTo>
                <a:cubicBezTo>
                  <a:pt x="334" y="57"/>
                  <a:pt x="334" y="57"/>
                  <a:pt x="336" y="57"/>
                </a:cubicBezTo>
                <a:cubicBezTo>
                  <a:pt x="338" y="57"/>
                  <a:pt x="340" y="56"/>
                  <a:pt x="342" y="57"/>
                </a:cubicBezTo>
                <a:cubicBezTo>
                  <a:pt x="343" y="57"/>
                  <a:pt x="343" y="56"/>
                  <a:pt x="343" y="56"/>
                </a:cubicBezTo>
                <a:cubicBezTo>
                  <a:pt x="343" y="56"/>
                  <a:pt x="343" y="56"/>
                  <a:pt x="343" y="56"/>
                </a:cubicBezTo>
                <a:cubicBezTo>
                  <a:pt x="346" y="55"/>
                  <a:pt x="353" y="55"/>
                  <a:pt x="356" y="55"/>
                </a:cubicBezTo>
                <a:cubicBezTo>
                  <a:pt x="357" y="56"/>
                  <a:pt x="357" y="55"/>
                  <a:pt x="357" y="55"/>
                </a:cubicBezTo>
                <a:cubicBezTo>
                  <a:pt x="356" y="56"/>
                  <a:pt x="352" y="56"/>
                  <a:pt x="349" y="56"/>
                </a:cubicBezTo>
                <a:cubicBezTo>
                  <a:pt x="351" y="57"/>
                  <a:pt x="353" y="57"/>
                  <a:pt x="355" y="57"/>
                </a:cubicBezTo>
                <a:close/>
                <a:moveTo>
                  <a:pt x="318" y="61"/>
                </a:moveTo>
                <a:cubicBezTo>
                  <a:pt x="323" y="60"/>
                  <a:pt x="329" y="59"/>
                  <a:pt x="334" y="59"/>
                </a:cubicBezTo>
                <a:cubicBezTo>
                  <a:pt x="329" y="60"/>
                  <a:pt x="323" y="60"/>
                  <a:pt x="318" y="61"/>
                </a:cubicBezTo>
                <a:close/>
                <a:moveTo>
                  <a:pt x="330" y="62"/>
                </a:moveTo>
                <a:cubicBezTo>
                  <a:pt x="330" y="63"/>
                  <a:pt x="329" y="62"/>
                  <a:pt x="329" y="62"/>
                </a:cubicBezTo>
                <a:cubicBezTo>
                  <a:pt x="329" y="62"/>
                  <a:pt x="330" y="62"/>
                  <a:pt x="330" y="62"/>
                </a:cubicBezTo>
                <a:close/>
                <a:moveTo>
                  <a:pt x="321" y="62"/>
                </a:moveTo>
                <a:cubicBezTo>
                  <a:pt x="322" y="62"/>
                  <a:pt x="323" y="62"/>
                  <a:pt x="324" y="62"/>
                </a:cubicBezTo>
                <a:cubicBezTo>
                  <a:pt x="323" y="61"/>
                  <a:pt x="326" y="63"/>
                  <a:pt x="326" y="61"/>
                </a:cubicBezTo>
                <a:cubicBezTo>
                  <a:pt x="327" y="62"/>
                  <a:pt x="327" y="62"/>
                  <a:pt x="329" y="62"/>
                </a:cubicBezTo>
                <a:cubicBezTo>
                  <a:pt x="326" y="63"/>
                  <a:pt x="323" y="62"/>
                  <a:pt x="321" y="62"/>
                </a:cubicBezTo>
                <a:close/>
                <a:moveTo>
                  <a:pt x="327" y="63"/>
                </a:moveTo>
                <a:cubicBezTo>
                  <a:pt x="327" y="63"/>
                  <a:pt x="326" y="63"/>
                  <a:pt x="325" y="63"/>
                </a:cubicBezTo>
                <a:cubicBezTo>
                  <a:pt x="325" y="62"/>
                  <a:pt x="327" y="63"/>
                  <a:pt x="327" y="63"/>
                </a:cubicBezTo>
                <a:close/>
                <a:moveTo>
                  <a:pt x="319" y="62"/>
                </a:moveTo>
                <a:cubicBezTo>
                  <a:pt x="319" y="63"/>
                  <a:pt x="318" y="63"/>
                  <a:pt x="318" y="63"/>
                </a:cubicBezTo>
                <a:cubicBezTo>
                  <a:pt x="318" y="62"/>
                  <a:pt x="319" y="62"/>
                  <a:pt x="319" y="62"/>
                </a:cubicBezTo>
                <a:close/>
                <a:moveTo>
                  <a:pt x="313" y="59"/>
                </a:moveTo>
                <a:cubicBezTo>
                  <a:pt x="317" y="58"/>
                  <a:pt x="323" y="58"/>
                  <a:pt x="326" y="58"/>
                </a:cubicBezTo>
                <a:cubicBezTo>
                  <a:pt x="322" y="59"/>
                  <a:pt x="317" y="58"/>
                  <a:pt x="313" y="59"/>
                </a:cubicBezTo>
                <a:close/>
                <a:moveTo>
                  <a:pt x="303" y="58"/>
                </a:moveTo>
                <a:cubicBezTo>
                  <a:pt x="308" y="57"/>
                  <a:pt x="316" y="57"/>
                  <a:pt x="321" y="57"/>
                </a:cubicBezTo>
                <a:cubicBezTo>
                  <a:pt x="320" y="58"/>
                  <a:pt x="318" y="57"/>
                  <a:pt x="317" y="57"/>
                </a:cubicBezTo>
                <a:cubicBezTo>
                  <a:pt x="313" y="58"/>
                  <a:pt x="308" y="58"/>
                  <a:pt x="303" y="58"/>
                </a:cubicBezTo>
                <a:close/>
                <a:moveTo>
                  <a:pt x="354" y="62"/>
                </a:moveTo>
                <a:cubicBezTo>
                  <a:pt x="352" y="63"/>
                  <a:pt x="348" y="62"/>
                  <a:pt x="346" y="63"/>
                </a:cubicBezTo>
                <a:cubicBezTo>
                  <a:pt x="341" y="62"/>
                  <a:pt x="336" y="64"/>
                  <a:pt x="332" y="64"/>
                </a:cubicBezTo>
                <a:cubicBezTo>
                  <a:pt x="331" y="64"/>
                  <a:pt x="330" y="64"/>
                  <a:pt x="329" y="64"/>
                </a:cubicBezTo>
                <a:cubicBezTo>
                  <a:pt x="327" y="64"/>
                  <a:pt x="325" y="64"/>
                  <a:pt x="323" y="64"/>
                </a:cubicBezTo>
                <a:cubicBezTo>
                  <a:pt x="322" y="64"/>
                  <a:pt x="322" y="65"/>
                  <a:pt x="321" y="65"/>
                </a:cubicBezTo>
                <a:cubicBezTo>
                  <a:pt x="321" y="65"/>
                  <a:pt x="321" y="65"/>
                  <a:pt x="320" y="65"/>
                </a:cubicBezTo>
                <a:cubicBezTo>
                  <a:pt x="319" y="65"/>
                  <a:pt x="317" y="65"/>
                  <a:pt x="316" y="65"/>
                </a:cubicBezTo>
                <a:cubicBezTo>
                  <a:pt x="316" y="65"/>
                  <a:pt x="314" y="65"/>
                  <a:pt x="313" y="65"/>
                </a:cubicBezTo>
                <a:cubicBezTo>
                  <a:pt x="313" y="65"/>
                  <a:pt x="313" y="65"/>
                  <a:pt x="313" y="65"/>
                </a:cubicBezTo>
                <a:cubicBezTo>
                  <a:pt x="323" y="64"/>
                  <a:pt x="332" y="63"/>
                  <a:pt x="343" y="62"/>
                </a:cubicBezTo>
                <a:cubicBezTo>
                  <a:pt x="338" y="62"/>
                  <a:pt x="334" y="63"/>
                  <a:pt x="329" y="62"/>
                </a:cubicBezTo>
                <a:cubicBezTo>
                  <a:pt x="331" y="61"/>
                  <a:pt x="333" y="62"/>
                  <a:pt x="335" y="61"/>
                </a:cubicBezTo>
                <a:cubicBezTo>
                  <a:pt x="334" y="61"/>
                  <a:pt x="333" y="61"/>
                  <a:pt x="332" y="61"/>
                </a:cubicBezTo>
                <a:cubicBezTo>
                  <a:pt x="335" y="60"/>
                  <a:pt x="338" y="60"/>
                  <a:pt x="342" y="60"/>
                </a:cubicBezTo>
                <a:cubicBezTo>
                  <a:pt x="342" y="60"/>
                  <a:pt x="341" y="60"/>
                  <a:pt x="342" y="59"/>
                </a:cubicBezTo>
                <a:cubicBezTo>
                  <a:pt x="343" y="60"/>
                  <a:pt x="343" y="59"/>
                  <a:pt x="344" y="59"/>
                </a:cubicBezTo>
                <a:cubicBezTo>
                  <a:pt x="344" y="60"/>
                  <a:pt x="345" y="60"/>
                  <a:pt x="345" y="60"/>
                </a:cubicBezTo>
                <a:cubicBezTo>
                  <a:pt x="353" y="58"/>
                  <a:pt x="362" y="58"/>
                  <a:pt x="370" y="58"/>
                </a:cubicBezTo>
                <a:cubicBezTo>
                  <a:pt x="365" y="58"/>
                  <a:pt x="359" y="59"/>
                  <a:pt x="355" y="59"/>
                </a:cubicBezTo>
                <a:cubicBezTo>
                  <a:pt x="355" y="60"/>
                  <a:pt x="355" y="60"/>
                  <a:pt x="356" y="60"/>
                </a:cubicBezTo>
                <a:cubicBezTo>
                  <a:pt x="355" y="61"/>
                  <a:pt x="354" y="61"/>
                  <a:pt x="352" y="61"/>
                </a:cubicBezTo>
                <a:cubicBezTo>
                  <a:pt x="353" y="62"/>
                  <a:pt x="354" y="62"/>
                  <a:pt x="354" y="62"/>
                </a:cubicBezTo>
                <a:close/>
                <a:moveTo>
                  <a:pt x="359" y="57"/>
                </a:moveTo>
                <a:cubicBezTo>
                  <a:pt x="360" y="56"/>
                  <a:pt x="362" y="56"/>
                  <a:pt x="364" y="56"/>
                </a:cubicBezTo>
                <a:cubicBezTo>
                  <a:pt x="363" y="57"/>
                  <a:pt x="361" y="57"/>
                  <a:pt x="359" y="57"/>
                </a:cubicBezTo>
                <a:close/>
                <a:moveTo>
                  <a:pt x="367" y="56"/>
                </a:moveTo>
                <a:cubicBezTo>
                  <a:pt x="368" y="56"/>
                  <a:pt x="368" y="56"/>
                  <a:pt x="369" y="56"/>
                </a:cubicBezTo>
                <a:cubicBezTo>
                  <a:pt x="369" y="57"/>
                  <a:pt x="367" y="56"/>
                  <a:pt x="367" y="56"/>
                </a:cubicBezTo>
                <a:cubicBezTo>
                  <a:pt x="367" y="56"/>
                  <a:pt x="367" y="56"/>
                  <a:pt x="367" y="56"/>
                </a:cubicBezTo>
                <a:close/>
                <a:moveTo>
                  <a:pt x="377" y="55"/>
                </a:moveTo>
                <a:cubicBezTo>
                  <a:pt x="378" y="55"/>
                  <a:pt x="380" y="55"/>
                  <a:pt x="381" y="55"/>
                </a:cubicBezTo>
                <a:cubicBezTo>
                  <a:pt x="380" y="56"/>
                  <a:pt x="377" y="56"/>
                  <a:pt x="376" y="55"/>
                </a:cubicBezTo>
                <a:cubicBezTo>
                  <a:pt x="375" y="57"/>
                  <a:pt x="372" y="55"/>
                  <a:pt x="370" y="56"/>
                </a:cubicBezTo>
                <a:cubicBezTo>
                  <a:pt x="370" y="56"/>
                  <a:pt x="369" y="56"/>
                  <a:pt x="369" y="56"/>
                </a:cubicBezTo>
                <a:cubicBezTo>
                  <a:pt x="369" y="55"/>
                  <a:pt x="370" y="56"/>
                  <a:pt x="370" y="55"/>
                </a:cubicBezTo>
                <a:cubicBezTo>
                  <a:pt x="372" y="55"/>
                  <a:pt x="376" y="54"/>
                  <a:pt x="379" y="54"/>
                </a:cubicBezTo>
                <a:cubicBezTo>
                  <a:pt x="380" y="55"/>
                  <a:pt x="382" y="54"/>
                  <a:pt x="382" y="55"/>
                </a:cubicBezTo>
                <a:cubicBezTo>
                  <a:pt x="381" y="55"/>
                  <a:pt x="379" y="55"/>
                  <a:pt x="378" y="55"/>
                </a:cubicBezTo>
                <a:cubicBezTo>
                  <a:pt x="378" y="55"/>
                  <a:pt x="378" y="54"/>
                  <a:pt x="379" y="55"/>
                </a:cubicBezTo>
                <a:cubicBezTo>
                  <a:pt x="378" y="54"/>
                  <a:pt x="378" y="55"/>
                  <a:pt x="377" y="55"/>
                </a:cubicBezTo>
                <a:close/>
                <a:moveTo>
                  <a:pt x="368" y="54"/>
                </a:moveTo>
                <a:cubicBezTo>
                  <a:pt x="368" y="54"/>
                  <a:pt x="368" y="54"/>
                  <a:pt x="368" y="54"/>
                </a:cubicBezTo>
                <a:cubicBezTo>
                  <a:pt x="372" y="53"/>
                  <a:pt x="377" y="53"/>
                  <a:pt x="381" y="53"/>
                </a:cubicBezTo>
                <a:cubicBezTo>
                  <a:pt x="377" y="54"/>
                  <a:pt x="372" y="54"/>
                  <a:pt x="368" y="54"/>
                </a:cubicBezTo>
                <a:close/>
                <a:moveTo>
                  <a:pt x="368" y="59"/>
                </a:moveTo>
                <a:cubicBezTo>
                  <a:pt x="369" y="59"/>
                  <a:pt x="372" y="59"/>
                  <a:pt x="373" y="59"/>
                </a:cubicBezTo>
                <a:cubicBezTo>
                  <a:pt x="374" y="59"/>
                  <a:pt x="376" y="58"/>
                  <a:pt x="376" y="59"/>
                </a:cubicBezTo>
                <a:cubicBezTo>
                  <a:pt x="374" y="59"/>
                  <a:pt x="371" y="59"/>
                  <a:pt x="368" y="59"/>
                </a:cubicBezTo>
                <a:close/>
                <a:moveTo>
                  <a:pt x="377" y="59"/>
                </a:moveTo>
                <a:cubicBezTo>
                  <a:pt x="377" y="58"/>
                  <a:pt x="379" y="59"/>
                  <a:pt x="379" y="59"/>
                </a:cubicBezTo>
                <a:cubicBezTo>
                  <a:pt x="379" y="59"/>
                  <a:pt x="378" y="59"/>
                  <a:pt x="377" y="59"/>
                </a:cubicBezTo>
                <a:close/>
                <a:moveTo>
                  <a:pt x="389" y="57"/>
                </a:moveTo>
                <a:cubicBezTo>
                  <a:pt x="387" y="59"/>
                  <a:pt x="384" y="59"/>
                  <a:pt x="381" y="59"/>
                </a:cubicBezTo>
                <a:cubicBezTo>
                  <a:pt x="380" y="57"/>
                  <a:pt x="377" y="59"/>
                  <a:pt x="376" y="58"/>
                </a:cubicBezTo>
                <a:cubicBezTo>
                  <a:pt x="376" y="58"/>
                  <a:pt x="378" y="58"/>
                  <a:pt x="378" y="58"/>
                </a:cubicBezTo>
                <a:cubicBezTo>
                  <a:pt x="376" y="57"/>
                  <a:pt x="372" y="58"/>
                  <a:pt x="370" y="58"/>
                </a:cubicBezTo>
                <a:cubicBezTo>
                  <a:pt x="376" y="57"/>
                  <a:pt x="383" y="56"/>
                  <a:pt x="389" y="55"/>
                </a:cubicBezTo>
                <a:cubicBezTo>
                  <a:pt x="389" y="56"/>
                  <a:pt x="388" y="57"/>
                  <a:pt x="389" y="57"/>
                </a:cubicBezTo>
                <a:close/>
                <a:moveTo>
                  <a:pt x="385" y="52"/>
                </a:moveTo>
                <a:cubicBezTo>
                  <a:pt x="377" y="53"/>
                  <a:pt x="368" y="54"/>
                  <a:pt x="361" y="53"/>
                </a:cubicBezTo>
                <a:cubicBezTo>
                  <a:pt x="361" y="53"/>
                  <a:pt x="362" y="53"/>
                  <a:pt x="361" y="54"/>
                </a:cubicBezTo>
                <a:cubicBezTo>
                  <a:pt x="361" y="54"/>
                  <a:pt x="361" y="53"/>
                  <a:pt x="361" y="53"/>
                </a:cubicBezTo>
                <a:cubicBezTo>
                  <a:pt x="360" y="54"/>
                  <a:pt x="360" y="55"/>
                  <a:pt x="358" y="54"/>
                </a:cubicBezTo>
                <a:cubicBezTo>
                  <a:pt x="358" y="54"/>
                  <a:pt x="359" y="54"/>
                  <a:pt x="359" y="54"/>
                </a:cubicBezTo>
                <a:cubicBezTo>
                  <a:pt x="358" y="53"/>
                  <a:pt x="356" y="54"/>
                  <a:pt x="353" y="54"/>
                </a:cubicBezTo>
                <a:cubicBezTo>
                  <a:pt x="354" y="54"/>
                  <a:pt x="356" y="54"/>
                  <a:pt x="358" y="54"/>
                </a:cubicBezTo>
                <a:cubicBezTo>
                  <a:pt x="349" y="56"/>
                  <a:pt x="340" y="55"/>
                  <a:pt x="330" y="55"/>
                </a:cubicBezTo>
                <a:cubicBezTo>
                  <a:pt x="345" y="54"/>
                  <a:pt x="362" y="52"/>
                  <a:pt x="378" y="50"/>
                </a:cubicBezTo>
                <a:cubicBezTo>
                  <a:pt x="380" y="50"/>
                  <a:pt x="383" y="51"/>
                  <a:pt x="385" y="50"/>
                </a:cubicBezTo>
                <a:cubicBezTo>
                  <a:pt x="387" y="50"/>
                  <a:pt x="389" y="49"/>
                  <a:pt x="390" y="50"/>
                </a:cubicBezTo>
                <a:cubicBezTo>
                  <a:pt x="390" y="52"/>
                  <a:pt x="386" y="49"/>
                  <a:pt x="385" y="52"/>
                </a:cubicBezTo>
                <a:close/>
                <a:moveTo>
                  <a:pt x="298" y="35"/>
                </a:moveTo>
                <a:cubicBezTo>
                  <a:pt x="298" y="35"/>
                  <a:pt x="297" y="35"/>
                  <a:pt x="297" y="35"/>
                </a:cubicBezTo>
                <a:cubicBezTo>
                  <a:pt x="297" y="35"/>
                  <a:pt x="297" y="35"/>
                  <a:pt x="298" y="35"/>
                </a:cubicBezTo>
                <a:close/>
                <a:moveTo>
                  <a:pt x="102" y="103"/>
                </a:move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lose/>
                <a:moveTo>
                  <a:pt x="351" y="35"/>
                </a:moveTo>
                <a:cubicBezTo>
                  <a:pt x="351" y="35"/>
                  <a:pt x="351" y="35"/>
                  <a:pt x="351" y="35"/>
                </a:cubicBezTo>
                <a:cubicBezTo>
                  <a:pt x="351" y="35"/>
                  <a:pt x="351" y="35"/>
                  <a:pt x="351" y="35"/>
                </a:cubicBezTo>
                <a:close/>
                <a:moveTo>
                  <a:pt x="219" y="101"/>
                </a:moveTo>
                <a:cubicBezTo>
                  <a:pt x="219" y="101"/>
                  <a:pt x="219" y="100"/>
                  <a:pt x="219" y="100"/>
                </a:cubicBezTo>
                <a:cubicBezTo>
                  <a:pt x="219" y="100"/>
                  <a:pt x="219" y="101"/>
                  <a:pt x="219" y="101"/>
                </a:cubicBezTo>
                <a:cubicBezTo>
                  <a:pt x="219" y="101"/>
                  <a:pt x="219" y="101"/>
                  <a:pt x="219" y="101"/>
                </a:cubicBezTo>
                <a:close/>
                <a:moveTo>
                  <a:pt x="272" y="17"/>
                </a:moveTo>
                <a:cubicBezTo>
                  <a:pt x="272" y="17"/>
                  <a:pt x="272" y="17"/>
                  <a:pt x="272" y="17"/>
                </a:cubicBezTo>
                <a:cubicBezTo>
                  <a:pt x="272" y="17"/>
                  <a:pt x="272" y="17"/>
                  <a:pt x="272" y="17"/>
                </a:cubicBezTo>
                <a:close/>
                <a:moveTo>
                  <a:pt x="268" y="71"/>
                </a:moveTo>
                <a:cubicBezTo>
                  <a:pt x="268" y="71"/>
                  <a:pt x="268" y="71"/>
                  <a:pt x="269" y="71"/>
                </a:cubicBezTo>
                <a:cubicBezTo>
                  <a:pt x="269" y="70"/>
                  <a:pt x="268" y="71"/>
                  <a:pt x="268" y="71"/>
                </a:cubicBezTo>
                <a:close/>
                <a:moveTo>
                  <a:pt x="218" y="101"/>
                </a:moveTo>
                <a:cubicBezTo>
                  <a:pt x="218" y="101"/>
                  <a:pt x="218" y="101"/>
                  <a:pt x="219" y="101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246" y="23"/>
                </a:moveTo>
                <a:cubicBezTo>
                  <a:pt x="246" y="24"/>
                  <a:pt x="246" y="23"/>
                  <a:pt x="246" y="23"/>
                </a:cubicBezTo>
                <a:close/>
                <a:moveTo>
                  <a:pt x="31" y="82"/>
                </a:moveTo>
                <a:cubicBezTo>
                  <a:pt x="32" y="82"/>
                  <a:pt x="32" y="82"/>
                  <a:pt x="32" y="82"/>
                </a:cubicBezTo>
                <a:cubicBezTo>
                  <a:pt x="36" y="83"/>
                  <a:pt x="29" y="81"/>
                  <a:pt x="31" y="82"/>
                </a:cubicBezTo>
                <a:close/>
                <a:moveTo>
                  <a:pt x="36" y="34"/>
                </a:moveTo>
                <a:cubicBezTo>
                  <a:pt x="34" y="33"/>
                  <a:pt x="35" y="34"/>
                  <a:pt x="36" y="34"/>
                </a:cubicBezTo>
                <a:close/>
                <a:moveTo>
                  <a:pt x="103" y="114"/>
                </a:moveTo>
                <a:cubicBezTo>
                  <a:pt x="103" y="114"/>
                  <a:pt x="104" y="114"/>
                  <a:pt x="104" y="114"/>
                </a:cubicBezTo>
                <a:cubicBezTo>
                  <a:pt x="103" y="114"/>
                  <a:pt x="103" y="114"/>
                  <a:pt x="103" y="114"/>
                </a:cubicBezTo>
                <a:cubicBezTo>
                  <a:pt x="103" y="114"/>
                  <a:pt x="103" y="114"/>
                  <a:pt x="104" y="115"/>
                </a:cubicBezTo>
                <a:cubicBezTo>
                  <a:pt x="104" y="114"/>
                  <a:pt x="103" y="114"/>
                  <a:pt x="103" y="114"/>
                </a:cubicBezTo>
                <a:close/>
                <a:moveTo>
                  <a:pt x="185" y="100"/>
                </a:moveTo>
                <a:cubicBezTo>
                  <a:pt x="187" y="100"/>
                  <a:pt x="187" y="100"/>
                  <a:pt x="187" y="100"/>
                </a:cubicBezTo>
                <a:cubicBezTo>
                  <a:pt x="187" y="100"/>
                  <a:pt x="188" y="100"/>
                  <a:pt x="187" y="100"/>
                </a:cubicBezTo>
                <a:cubicBezTo>
                  <a:pt x="187" y="100"/>
                  <a:pt x="186" y="99"/>
                  <a:pt x="185" y="100"/>
                </a:cubicBezTo>
                <a:close/>
                <a:moveTo>
                  <a:pt x="209" y="95"/>
                </a:moveTo>
                <a:cubicBezTo>
                  <a:pt x="211" y="95"/>
                  <a:pt x="212" y="96"/>
                  <a:pt x="214" y="95"/>
                </a:cubicBezTo>
                <a:cubicBezTo>
                  <a:pt x="213" y="95"/>
                  <a:pt x="213" y="95"/>
                  <a:pt x="213" y="94"/>
                </a:cubicBezTo>
                <a:cubicBezTo>
                  <a:pt x="213" y="95"/>
                  <a:pt x="211" y="94"/>
                  <a:pt x="211" y="94"/>
                </a:cubicBezTo>
                <a:cubicBezTo>
                  <a:pt x="211" y="95"/>
                  <a:pt x="210" y="95"/>
                  <a:pt x="210" y="95"/>
                </a:cubicBezTo>
                <a:cubicBezTo>
                  <a:pt x="209" y="95"/>
                  <a:pt x="210" y="94"/>
                  <a:pt x="209" y="95"/>
                </a:cubicBezTo>
                <a:cubicBezTo>
                  <a:pt x="205" y="95"/>
                  <a:pt x="202" y="95"/>
                  <a:pt x="198" y="96"/>
                </a:cubicBezTo>
                <a:cubicBezTo>
                  <a:pt x="201" y="95"/>
                  <a:pt x="202" y="96"/>
                  <a:pt x="204" y="95"/>
                </a:cubicBezTo>
                <a:cubicBezTo>
                  <a:pt x="206" y="96"/>
                  <a:pt x="207" y="94"/>
                  <a:pt x="209" y="95"/>
                </a:cubicBezTo>
                <a:cubicBezTo>
                  <a:pt x="208" y="96"/>
                  <a:pt x="208" y="96"/>
                  <a:pt x="209" y="95"/>
                </a:cubicBezTo>
                <a:close/>
                <a:moveTo>
                  <a:pt x="215" y="14"/>
                </a:moveTo>
                <a:cubicBezTo>
                  <a:pt x="215" y="14"/>
                  <a:pt x="213" y="13"/>
                  <a:pt x="212" y="14"/>
                </a:cubicBezTo>
                <a:cubicBezTo>
                  <a:pt x="213" y="14"/>
                  <a:pt x="215" y="14"/>
                  <a:pt x="215" y="14"/>
                </a:cubicBezTo>
                <a:close/>
                <a:moveTo>
                  <a:pt x="217" y="16"/>
                </a:moveTo>
                <a:cubicBezTo>
                  <a:pt x="217" y="15"/>
                  <a:pt x="218" y="15"/>
                  <a:pt x="218" y="16"/>
                </a:cubicBezTo>
                <a:cubicBezTo>
                  <a:pt x="219" y="14"/>
                  <a:pt x="221" y="16"/>
                  <a:pt x="222" y="15"/>
                </a:cubicBezTo>
                <a:cubicBezTo>
                  <a:pt x="220" y="15"/>
                  <a:pt x="219" y="14"/>
                  <a:pt x="216" y="15"/>
                </a:cubicBezTo>
                <a:cubicBezTo>
                  <a:pt x="217" y="15"/>
                  <a:pt x="217" y="15"/>
                  <a:pt x="217" y="15"/>
                </a:cubicBezTo>
                <a:cubicBezTo>
                  <a:pt x="217" y="15"/>
                  <a:pt x="217" y="16"/>
                  <a:pt x="217" y="16"/>
                </a:cubicBezTo>
                <a:close/>
                <a:moveTo>
                  <a:pt x="240" y="65"/>
                </a:moveTo>
                <a:cubicBezTo>
                  <a:pt x="241" y="65"/>
                  <a:pt x="240" y="65"/>
                  <a:pt x="241" y="65"/>
                </a:cubicBezTo>
                <a:cubicBezTo>
                  <a:pt x="241" y="64"/>
                  <a:pt x="239" y="65"/>
                  <a:pt x="240" y="65"/>
                </a:cubicBezTo>
                <a:close/>
                <a:moveTo>
                  <a:pt x="245" y="96"/>
                </a:moveTo>
                <a:cubicBezTo>
                  <a:pt x="244" y="96"/>
                  <a:pt x="244" y="95"/>
                  <a:pt x="244" y="95"/>
                </a:cubicBezTo>
                <a:cubicBezTo>
                  <a:pt x="244" y="96"/>
                  <a:pt x="244" y="96"/>
                  <a:pt x="244" y="96"/>
                </a:cubicBezTo>
                <a:cubicBezTo>
                  <a:pt x="244" y="96"/>
                  <a:pt x="245" y="97"/>
                  <a:pt x="245" y="96"/>
                </a:cubicBezTo>
                <a:cubicBezTo>
                  <a:pt x="244" y="96"/>
                  <a:pt x="246" y="96"/>
                  <a:pt x="245" y="96"/>
                </a:cubicBezTo>
                <a:close/>
                <a:moveTo>
                  <a:pt x="244" y="65"/>
                </a:moveTo>
                <a:cubicBezTo>
                  <a:pt x="244" y="64"/>
                  <a:pt x="245" y="65"/>
                  <a:pt x="246" y="65"/>
                </a:cubicBezTo>
                <a:cubicBezTo>
                  <a:pt x="246" y="64"/>
                  <a:pt x="243" y="64"/>
                  <a:pt x="244" y="65"/>
                </a:cubicBezTo>
                <a:close/>
                <a:moveTo>
                  <a:pt x="258" y="93"/>
                </a:moveTo>
                <a:cubicBezTo>
                  <a:pt x="257" y="94"/>
                  <a:pt x="255" y="94"/>
                  <a:pt x="253" y="94"/>
                </a:cubicBezTo>
                <a:cubicBezTo>
                  <a:pt x="256" y="94"/>
                  <a:pt x="259" y="94"/>
                  <a:pt x="261" y="93"/>
                </a:cubicBezTo>
                <a:cubicBezTo>
                  <a:pt x="260" y="93"/>
                  <a:pt x="260" y="93"/>
                  <a:pt x="259" y="93"/>
                </a:cubicBezTo>
                <a:cubicBezTo>
                  <a:pt x="258" y="93"/>
                  <a:pt x="258" y="93"/>
                  <a:pt x="258" y="93"/>
                </a:cubicBezTo>
                <a:close/>
                <a:moveTo>
                  <a:pt x="261" y="15"/>
                </a:moveTo>
                <a:cubicBezTo>
                  <a:pt x="261" y="15"/>
                  <a:pt x="264" y="15"/>
                  <a:pt x="264" y="14"/>
                </a:cubicBezTo>
                <a:cubicBezTo>
                  <a:pt x="263" y="14"/>
                  <a:pt x="262" y="15"/>
                  <a:pt x="261" y="15"/>
                </a:cubicBezTo>
                <a:close/>
                <a:moveTo>
                  <a:pt x="266" y="93"/>
                </a:moveTo>
                <a:cubicBezTo>
                  <a:pt x="264" y="93"/>
                  <a:pt x="262" y="93"/>
                  <a:pt x="262" y="93"/>
                </a:cubicBezTo>
                <a:cubicBezTo>
                  <a:pt x="263" y="94"/>
                  <a:pt x="265" y="93"/>
                  <a:pt x="266" y="93"/>
                </a:cubicBezTo>
                <a:close/>
                <a:moveTo>
                  <a:pt x="266" y="91"/>
                </a:moveTo>
                <a:cubicBezTo>
                  <a:pt x="264" y="91"/>
                  <a:pt x="263" y="91"/>
                  <a:pt x="262" y="92"/>
                </a:cubicBezTo>
                <a:cubicBezTo>
                  <a:pt x="263" y="92"/>
                  <a:pt x="264" y="92"/>
                  <a:pt x="265" y="92"/>
                </a:cubicBezTo>
                <a:cubicBezTo>
                  <a:pt x="264" y="91"/>
                  <a:pt x="266" y="92"/>
                  <a:pt x="266" y="91"/>
                </a:cubicBezTo>
                <a:close/>
                <a:moveTo>
                  <a:pt x="267" y="15"/>
                </a:moveTo>
                <a:cubicBezTo>
                  <a:pt x="268" y="16"/>
                  <a:pt x="270" y="16"/>
                  <a:pt x="271" y="15"/>
                </a:cubicBezTo>
                <a:cubicBezTo>
                  <a:pt x="270" y="15"/>
                  <a:pt x="267" y="15"/>
                  <a:pt x="267" y="15"/>
                </a:cubicBezTo>
                <a:close/>
                <a:moveTo>
                  <a:pt x="281" y="16"/>
                </a:moveTo>
                <a:cubicBezTo>
                  <a:pt x="284" y="16"/>
                  <a:pt x="285" y="16"/>
                  <a:pt x="288" y="16"/>
                </a:cubicBezTo>
                <a:cubicBezTo>
                  <a:pt x="287" y="15"/>
                  <a:pt x="283" y="16"/>
                  <a:pt x="281" y="16"/>
                </a:cubicBezTo>
                <a:close/>
                <a:moveTo>
                  <a:pt x="289" y="98"/>
                </a:moveTo>
                <a:cubicBezTo>
                  <a:pt x="286" y="98"/>
                  <a:pt x="286" y="98"/>
                  <a:pt x="286" y="98"/>
                </a:cubicBezTo>
                <a:cubicBezTo>
                  <a:pt x="286" y="98"/>
                  <a:pt x="286" y="98"/>
                  <a:pt x="286" y="98"/>
                </a:cubicBezTo>
                <a:cubicBezTo>
                  <a:pt x="290" y="97"/>
                  <a:pt x="294" y="98"/>
                  <a:pt x="298" y="97"/>
                </a:cubicBezTo>
                <a:cubicBezTo>
                  <a:pt x="295" y="97"/>
                  <a:pt x="293" y="97"/>
                  <a:pt x="290" y="97"/>
                </a:cubicBezTo>
                <a:cubicBezTo>
                  <a:pt x="289" y="97"/>
                  <a:pt x="289" y="98"/>
                  <a:pt x="289" y="98"/>
                </a:cubicBezTo>
                <a:close/>
                <a:moveTo>
                  <a:pt x="351" y="75"/>
                </a:moveTo>
                <a:cubicBezTo>
                  <a:pt x="350" y="75"/>
                  <a:pt x="350" y="75"/>
                  <a:pt x="350" y="75"/>
                </a:cubicBezTo>
                <a:cubicBezTo>
                  <a:pt x="351" y="75"/>
                  <a:pt x="351" y="75"/>
                  <a:pt x="351" y="75"/>
                </a:cubicBezTo>
                <a:close/>
                <a:moveTo>
                  <a:pt x="347" y="76"/>
                </a:moveTo>
                <a:cubicBezTo>
                  <a:pt x="348" y="76"/>
                  <a:pt x="350" y="76"/>
                  <a:pt x="350" y="75"/>
                </a:cubicBezTo>
                <a:cubicBezTo>
                  <a:pt x="350" y="75"/>
                  <a:pt x="350" y="75"/>
                  <a:pt x="350" y="75"/>
                </a:cubicBezTo>
                <a:cubicBezTo>
                  <a:pt x="334" y="76"/>
                  <a:pt x="312" y="79"/>
                  <a:pt x="295" y="80"/>
                </a:cubicBezTo>
                <a:cubicBezTo>
                  <a:pt x="293" y="80"/>
                  <a:pt x="290" y="79"/>
                  <a:pt x="288" y="80"/>
                </a:cubicBezTo>
                <a:cubicBezTo>
                  <a:pt x="307" y="79"/>
                  <a:pt x="328" y="77"/>
                  <a:pt x="347" y="76"/>
                </a:cubicBezTo>
                <a:close/>
                <a:moveTo>
                  <a:pt x="292" y="22"/>
                </a:moveTo>
                <a:cubicBezTo>
                  <a:pt x="293" y="22"/>
                  <a:pt x="294" y="22"/>
                  <a:pt x="295" y="22"/>
                </a:cubicBezTo>
                <a:cubicBezTo>
                  <a:pt x="297" y="22"/>
                  <a:pt x="291" y="21"/>
                  <a:pt x="292" y="22"/>
                </a:cubicBezTo>
                <a:close/>
                <a:moveTo>
                  <a:pt x="292" y="17"/>
                </a:moveTo>
                <a:cubicBezTo>
                  <a:pt x="292" y="17"/>
                  <a:pt x="292" y="17"/>
                  <a:pt x="292" y="17"/>
                </a:cubicBezTo>
                <a:cubicBezTo>
                  <a:pt x="292" y="18"/>
                  <a:pt x="292" y="18"/>
                  <a:pt x="292" y="18"/>
                </a:cubicBezTo>
                <a:cubicBezTo>
                  <a:pt x="292" y="18"/>
                  <a:pt x="293" y="18"/>
                  <a:pt x="293" y="17"/>
                </a:cubicBezTo>
                <a:cubicBezTo>
                  <a:pt x="294" y="17"/>
                  <a:pt x="294" y="18"/>
                  <a:pt x="295" y="18"/>
                </a:cubicBezTo>
                <a:cubicBezTo>
                  <a:pt x="294" y="17"/>
                  <a:pt x="293" y="18"/>
                  <a:pt x="292" y="17"/>
                </a:cubicBezTo>
                <a:close/>
                <a:moveTo>
                  <a:pt x="303" y="21"/>
                </a:moveTo>
                <a:cubicBezTo>
                  <a:pt x="303" y="20"/>
                  <a:pt x="303" y="21"/>
                  <a:pt x="304" y="21"/>
                </a:cubicBezTo>
                <a:cubicBezTo>
                  <a:pt x="304" y="21"/>
                  <a:pt x="305" y="21"/>
                  <a:pt x="305" y="21"/>
                </a:cubicBezTo>
                <a:cubicBezTo>
                  <a:pt x="306" y="20"/>
                  <a:pt x="303" y="21"/>
                  <a:pt x="303" y="20"/>
                </a:cubicBezTo>
                <a:cubicBezTo>
                  <a:pt x="303" y="21"/>
                  <a:pt x="302" y="21"/>
                  <a:pt x="303" y="21"/>
                </a:cubicBezTo>
                <a:close/>
                <a:moveTo>
                  <a:pt x="317" y="84"/>
                </a:moveTo>
                <a:cubicBezTo>
                  <a:pt x="318" y="84"/>
                  <a:pt x="316" y="84"/>
                  <a:pt x="316" y="84"/>
                </a:cubicBezTo>
                <a:cubicBezTo>
                  <a:pt x="312" y="83"/>
                  <a:pt x="309" y="84"/>
                  <a:pt x="305" y="84"/>
                </a:cubicBezTo>
                <a:cubicBezTo>
                  <a:pt x="305" y="84"/>
                  <a:pt x="304" y="84"/>
                  <a:pt x="304" y="84"/>
                </a:cubicBezTo>
                <a:cubicBezTo>
                  <a:pt x="307" y="85"/>
                  <a:pt x="313" y="84"/>
                  <a:pt x="317" y="84"/>
                </a:cubicBezTo>
                <a:close/>
                <a:moveTo>
                  <a:pt x="311" y="17"/>
                </a:moveTo>
                <a:cubicBezTo>
                  <a:pt x="311" y="17"/>
                  <a:pt x="311" y="17"/>
                  <a:pt x="311" y="18"/>
                </a:cubicBezTo>
                <a:cubicBezTo>
                  <a:pt x="312" y="17"/>
                  <a:pt x="313" y="18"/>
                  <a:pt x="313" y="17"/>
                </a:cubicBezTo>
                <a:cubicBezTo>
                  <a:pt x="313" y="17"/>
                  <a:pt x="311" y="17"/>
                  <a:pt x="311" y="17"/>
                </a:cubicBezTo>
                <a:cubicBezTo>
                  <a:pt x="312" y="17"/>
                  <a:pt x="314" y="16"/>
                  <a:pt x="315" y="17"/>
                </a:cubicBezTo>
                <a:cubicBezTo>
                  <a:pt x="315" y="17"/>
                  <a:pt x="314" y="17"/>
                  <a:pt x="314" y="17"/>
                </a:cubicBezTo>
                <a:cubicBezTo>
                  <a:pt x="315" y="18"/>
                  <a:pt x="315" y="17"/>
                  <a:pt x="315" y="17"/>
                </a:cubicBezTo>
                <a:cubicBezTo>
                  <a:pt x="317" y="17"/>
                  <a:pt x="320" y="17"/>
                  <a:pt x="323" y="16"/>
                </a:cubicBezTo>
                <a:cubicBezTo>
                  <a:pt x="323" y="17"/>
                  <a:pt x="327" y="17"/>
                  <a:pt x="327" y="16"/>
                </a:cubicBezTo>
                <a:cubicBezTo>
                  <a:pt x="326" y="16"/>
                  <a:pt x="325" y="17"/>
                  <a:pt x="324" y="16"/>
                </a:cubicBezTo>
                <a:cubicBezTo>
                  <a:pt x="325" y="15"/>
                  <a:pt x="327" y="16"/>
                  <a:pt x="328" y="15"/>
                </a:cubicBezTo>
                <a:cubicBezTo>
                  <a:pt x="322" y="16"/>
                  <a:pt x="316" y="16"/>
                  <a:pt x="310" y="17"/>
                </a:cubicBezTo>
                <a:cubicBezTo>
                  <a:pt x="311" y="16"/>
                  <a:pt x="309" y="16"/>
                  <a:pt x="309" y="17"/>
                </a:cubicBezTo>
                <a:cubicBezTo>
                  <a:pt x="309" y="17"/>
                  <a:pt x="310" y="17"/>
                  <a:pt x="310" y="18"/>
                </a:cubicBezTo>
                <a:cubicBezTo>
                  <a:pt x="310" y="17"/>
                  <a:pt x="310" y="17"/>
                  <a:pt x="311" y="17"/>
                </a:cubicBezTo>
                <a:close/>
                <a:moveTo>
                  <a:pt x="312" y="34"/>
                </a:moveTo>
                <a:cubicBezTo>
                  <a:pt x="315" y="34"/>
                  <a:pt x="318" y="34"/>
                  <a:pt x="320" y="33"/>
                </a:cubicBezTo>
                <a:cubicBezTo>
                  <a:pt x="317" y="33"/>
                  <a:pt x="314" y="33"/>
                  <a:pt x="312" y="34"/>
                </a:cubicBezTo>
                <a:close/>
                <a:moveTo>
                  <a:pt x="319" y="14"/>
                </a:moveTo>
                <a:cubicBezTo>
                  <a:pt x="319" y="14"/>
                  <a:pt x="319" y="13"/>
                  <a:pt x="319" y="13"/>
                </a:cubicBezTo>
                <a:cubicBezTo>
                  <a:pt x="318" y="14"/>
                  <a:pt x="315" y="14"/>
                  <a:pt x="313" y="14"/>
                </a:cubicBezTo>
                <a:cubicBezTo>
                  <a:pt x="317" y="14"/>
                  <a:pt x="322" y="14"/>
                  <a:pt x="327" y="13"/>
                </a:cubicBezTo>
                <a:cubicBezTo>
                  <a:pt x="324" y="13"/>
                  <a:pt x="322" y="14"/>
                  <a:pt x="319" y="14"/>
                </a:cubicBezTo>
                <a:close/>
                <a:moveTo>
                  <a:pt x="318" y="87"/>
                </a:moveTo>
                <a:cubicBezTo>
                  <a:pt x="317" y="87"/>
                  <a:pt x="315" y="87"/>
                  <a:pt x="314" y="87"/>
                </a:cubicBezTo>
                <a:cubicBezTo>
                  <a:pt x="315" y="87"/>
                  <a:pt x="317" y="88"/>
                  <a:pt x="318" y="87"/>
                </a:cubicBezTo>
                <a:close/>
                <a:moveTo>
                  <a:pt x="399" y="34"/>
                </a:moveTo>
                <a:cubicBezTo>
                  <a:pt x="400" y="33"/>
                  <a:pt x="402" y="33"/>
                  <a:pt x="404" y="33"/>
                </a:cubicBezTo>
                <a:cubicBezTo>
                  <a:pt x="401" y="33"/>
                  <a:pt x="398" y="33"/>
                  <a:pt x="395" y="33"/>
                </a:cubicBezTo>
                <a:cubicBezTo>
                  <a:pt x="395" y="35"/>
                  <a:pt x="398" y="33"/>
                  <a:pt x="399" y="34"/>
                </a:cubicBezTo>
                <a:cubicBezTo>
                  <a:pt x="395" y="35"/>
                  <a:pt x="391" y="33"/>
                  <a:pt x="387" y="33"/>
                </a:cubicBezTo>
                <a:cubicBezTo>
                  <a:pt x="385" y="34"/>
                  <a:pt x="381" y="35"/>
                  <a:pt x="379" y="34"/>
                </a:cubicBezTo>
                <a:cubicBezTo>
                  <a:pt x="379" y="34"/>
                  <a:pt x="381" y="35"/>
                  <a:pt x="380" y="34"/>
                </a:cubicBezTo>
                <a:cubicBezTo>
                  <a:pt x="379" y="34"/>
                  <a:pt x="378" y="34"/>
                  <a:pt x="378" y="35"/>
                </a:cubicBezTo>
                <a:cubicBezTo>
                  <a:pt x="377" y="35"/>
                  <a:pt x="374" y="35"/>
                  <a:pt x="372" y="35"/>
                </a:cubicBezTo>
                <a:cubicBezTo>
                  <a:pt x="372" y="36"/>
                  <a:pt x="374" y="35"/>
                  <a:pt x="374" y="36"/>
                </a:cubicBezTo>
                <a:cubicBezTo>
                  <a:pt x="372" y="37"/>
                  <a:pt x="370" y="37"/>
                  <a:pt x="367" y="37"/>
                </a:cubicBezTo>
                <a:cubicBezTo>
                  <a:pt x="365" y="37"/>
                  <a:pt x="363" y="38"/>
                  <a:pt x="360" y="38"/>
                </a:cubicBezTo>
                <a:cubicBezTo>
                  <a:pt x="360" y="38"/>
                  <a:pt x="361" y="38"/>
                  <a:pt x="361" y="39"/>
                </a:cubicBezTo>
                <a:cubicBezTo>
                  <a:pt x="359" y="38"/>
                  <a:pt x="358" y="39"/>
                  <a:pt x="356" y="39"/>
                </a:cubicBezTo>
                <a:cubicBezTo>
                  <a:pt x="356" y="39"/>
                  <a:pt x="356" y="38"/>
                  <a:pt x="355" y="39"/>
                </a:cubicBezTo>
                <a:cubicBezTo>
                  <a:pt x="355" y="39"/>
                  <a:pt x="356" y="39"/>
                  <a:pt x="356" y="39"/>
                </a:cubicBezTo>
                <a:cubicBezTo>
                  <a:pt x="354" y="39"/>
                  <a:pt x="352" y="39"/>
                  <a:pt x="351" y="39"/>
                </a:cubicBezTo>
                <a:cubicBezTo>
                  <a:pt x="351" y="39"/>
                  <a:pt x="351" y="39"/>
                  <a:pt x="351" y="39"/>
                </a:cubicBezTo>
                <a:cubicBezTo>
                  <a:pt x="349" y="39"/>
                  <a:pt x="347" y="39"/>
                  <a:pt x="345" y="39"/>
                </a:cubicBezTo>
                <a:cubicBezTo>
                  <a:pt x="346" y="40"/>
                  <a:pt x="348" y="39"/>
                  <a:pt x="348" y="40"/>
                </a:cubicBezTo>
                <a:cubicBezTo>
                  <a:pt x="345" y="40"/>
                  <a:pt x="341" y="40"/>
                  <a:pt x="339" y="40"/>
                </a:cubicBezTo>
                <a:cubicBezTo>
                  <a:pt x="339" y="38"/>
                  <a:pt x="343" y="39"/>
                  <a:pt x="342" y="38"/>
                </a:cubicBezTo>
                <a:cubicBezTo>
                  <a:pt x="335" y="38"/>
                  <a:pt x="325" y="40"/>
                  <a:pt x="317" y="40"/>
                </a:cubicBezTo>
                <a:cubicBezTo>
                  <a:pt x="319" y="42"/>
                  <a:pt x="323" y="40"/>
                  <a:pt x="326" y="40"/>
                </a:cubicBezTo>
                <a:cubicBezTo>
                  <a:pt x="326" y="41"/>
                  <a:pt x="328" y="42"/>
                  <a:pt x="329" y="41"/>
                </a:cubicBezTo>
                <a:cubicBezTo>
                  <a:pt x="329" y="41"/>
                  <a:pt x="328" y="41"/>
                  <a:pt x="328" y="41"/>
                </a:cubicBezTo>
                <a:cubicBezTo>
                  <a:pt x="328" y="41"/>
                  <a:pt x="329" y="41"/>
                  <a:pt x="329" y="41"/>
                </a:cubicBezTo>
                <a:cubicBezTo>
                  <a:pt x="329" y="40"/>
                  <a:pt x="327" y="41"/>
                  <a:pt x="327" y="40"/>
                </a:cubicBezTo>
                <a:cubicBezTo>
                  <a:pt x="327" y="40"/>
                  <a:pt x="330" y="40"/>
                  <a:pt x="329" y="41"/>
                </a:cubicBezTo>
                <a:cubicBezTo>
                  <a:pt x="332" y="39"/>
                  <a:pt x="336" y="39"/>
                  <a:pt x="338" y="40"/>
                </a:cubicBezTo>
                <a:cubicBezTo>
                  <a:pt x="337" y="41"/>
                  <a:pt x="335" y="41"/>
                  <a:pt x="335" y="40"/>
                </a:cubicBezTo>
                <a:cubicBezTo>
                  <a:pt x="334" y="41"/>
                  <a:pt x="333" y="41"/>
                  <a:pt x="331" y="41"/>
                </a:cubicBezTo>
                <a:cubicBezTo>
                  <a:pt x="341" y="41"/>
                  <a:pt x="355" y="39"/>
                  <a:pt x="366" y="39"/>
                </a:cubicBezTo>
                <a:cubicBezTo>
                  <a:pt x="366" y="39"/>
                  <a:pt x="365" y="39"/>
                  <a:pt x="365" y="39"/>
                </a:cubicBezTo>
                <a:cubicBezTo>
                  <a:pt x="373" y="38"/>
                  <a:pt x="384" y="37"/>
                  <a:pt x="393" y="36"/>
                </a:cubicBezTo>
                <a:cubicBezTo>
                  <a:pt x="394" y="34"/>
                  <a:pt x="397" y="36"/>
                  <a:pt x="400" y="35"/>
                </a:cubicBezTo>
                <a:cubicBezTo>
                  <a:pt x="400" y="35"/>
                  <a:pt x="400" y="35"/>
                  <a:pt x="400" y="34"/>
                </a:cubicBezTo>
                <a:cubicBezTo>
                  <a:pt x="403" y="34"/>
                  <a:pt x="407" y="34"/>
                  <a:pt x="411" y="33"/>
                </a:cubicBezTo>
                <a:cubicBezTo>
                  <a:pt x="408" y="33"/>
                  <a:pt x="403" y="34"/>
                  <a:pt x="399" y="34"/>
                </a:cubicBezTo>
                <a:close/>
                <a:moveTo>
                  <a:pt x="327" y="31"/>
                </a:moveTo>
                <a:cubicBezTo>
                  <a:pt x="328" y="31"/>
                  <a:pt x="329" y="30"/>
                  <a:pt x="329" y="31"/>
                </a:cubicBezTo>
                <a:cubicBezTo>
                  <a:pt x="327" y="31"/>
                  <a:pt x="325" y="31"/>
                  <a:pt x="324" y="31"/>
                </a:cubicBezTo>
                <a:cubicBezTo>
                  <a:pt x="322" y="31"/>
                  <a:pt x="323" y="32"/>
                  <a:pt x="324" y="31"/>
                </a:cubicBezTo>
                <a:cubicBezTo>
                  <a:pt x="326" y="32"/>
                  <a:pt x="330" y="31"/>
                  <a:pt x="332" y="30"/>
                </a:cubicBezTo>
                <a:cubicBezTo>
                  <a:pt x="331" y="30"/>
                  <a:pt x="328" y="30"/>
                  <a:pt x="327" y="31"/>
                </a:cubicBezTo>
                <a:close/>
                <a:moveTo>
                  <a:pt x="324" y="103"/>
                </a:moveTo>
                <a:cubicBezTo>
                  <a:pt x="324" y="103"/>
                  <a:pt x="323" y="103"/>
                  <a:pt x="323" y="103"/>
                </a:cubicBezTo>
                <a:cubicBezTo>
                  <a:pt x="324" y="103"/>
                  <a:pt x="325" y="103"/>
                  <a:pt x="325" y="103"/>
                </a:cubicBezTo>
                <a:cubicBezTo>
                  <a:pt x="326" y="103"/>
                  <a:pt x="326" y="103"/>
                  <a:pt x="325" y="103"/>
                </a:cubicBezTo>
                <a:cubicBezTo>
                  <a:pt x="325" y="103"/>
                  <a:pt x="325" y="103"/>
                  <a:pt x="324" y="103"/>
                </a:cubicBezTo>
                <a:close/>
                <a:moveTo>
                  <a:pt x="405" y="26"/>
                </a:moveTo>
                <a:cubicBezTo>
                  <a:pt x="407" y="26"/>
                  <a:pt x="409" y="26"/>
                  <a:pt x="410" y="26"/>
                </a:cubicBezTo>
                <a:cubicBezTo>
                  <a:pt x="404" y="25"/>
                  <a:pt x="396" y="27"/>
                  <a:pt x="390" y="26"/>
                </a:cubicBezTo>
                <a:cubicBezTo>
                  <a:pt x="396" y="25"/>
                  <a:pt x="403" y="25"/>
                  <a:pt x="409" y="24"/>
                </a:cubicBezTo>
                <a:cubicBezTo>
                  <a:pt x="405" y="24"/>
                  <a:pt x="400" y="25"/>
                  <a:pt x="394" y="25"/>
                </a:cubicBezTo>
                <a:cubicBezTo>
                  <a:pt x="386" y="25"/>
                  <a:pt x="378" y="26"/>
                  <a:pt x="371" y="27"/>
                </a:cubicBezTo>
                <a:cubicBezTo>
                  <a:pt x="375" y="26"/>
                  <a:pt x="379" y="26"/>
                  <a:pt x="382" y="25"/>
                </a:cubicBezTo>
                <a:cubicBezTo>
                  <a:pt x="375" y="25"/>
                  <a:pt x="369" y="26"/>
                  <a:pt x="363" y="27"/>
                </a:cubicBezTo>
                <a:cubicBezTo>
                  <a:pt x="360" y="27"/>
                  <a:pt x="364" y="27"/>
                  <a:pt x="365" y="27"/>
                </a:cubicBezTo>
                <a:cubicBezTo>
                  <a:pt x="367" y="27"/>
                  <a:pt x="370" y="26"/>
                  <a:pt x="371" y="27"/>
                </a:cubicBezTo>
                <a:cubicBezTo>
                  <a:pt x="365" y="27"/>
                  <a:pt x="361" y="28"/>
                  <a:pt x="355" y="28"/>
                </a:cubicBezTo>
                <a:cubicBezTo>
                  <a:pt x="354" y="28"/>
                  <a:pt x="353" y="27"/>
                  <a:pt x="352" y="28"/>
                </a:cubicBezTo>
                <a:cubicBezTo>
                  <a:pt x="350" y="28"/>
                  <a:pt x="349" y="28"/>
                  <a:pt x="347" y="28"/>
                </a:cubicBezTo>
                <a:cubicBezTo>
                  <a:pt x="342" y="28"/>
                  <a:pt x="336" y="29"/>
                  <a:pt x="331" y="30"/>
                </a:cubicBezTo>
                <a:cubicBezTo>
                  <a:pt x="333" y="30"/>
                  <a:pt x="335" y="29"/>
                  <a:pt x="337" y="30"/>
                </a:cubicBezTo>
                <a:cubicBezTo>
                  <a:pt x="336" y="30"/>
                  <a:pt x="336" y="30"/>
                  <a:pt x="335" y="30"/>
                </a:cubicBezTo>
                <a:cubicBezTo>
                  <a:pt x="337" y="31"/>
                  <a:pt x="338" y="31"/>
                  <a:pt x="339" y="31"/>
                </a:cubicBezTo>
                <a:cubicBezTo>
                  <a:pt x="337" y="31"/>
                  <a:pt x="336" y="31"/>
                  <a:pt x="335" y="32"/>
                </a:cubicBezTo>
                <a:cubicBezTo>
                  <a:pt x="339" y="31"/>
                  <a:pt x="347" y="31"/>
                  <a:pt x="352" y="30"/>
                </a:cubicBezTo>
                <a:cubicBezTo>
                  <a:pt x="351" y="30"/>
                  <a:pt x="350" y="31"/>
                  <a:pt x="349" y="30"/>
                </a:cubicBezTo>
                <a:cubicBezTo>
                  <a:pt x="349" y="30"/>
                  <a:pt x="350" y="30"/>
                  <a:pt x="351" y="30"/>
                </a:cubicBezTo>
                <a:cubicBezTo>
                  <a:pt x="351" y="30"/>
                  <a:pt x="351" y="29"/>
                  <a:pt x="352" y="29"/>
                </a:cubicBezTo>
                <a:cubicBezTo>
                  <a:pt x="356" y="28"/>
                  <a:pt x="361" y="27"/>
                  <a:pt x="365" y="28"/>
                </a:cubicBezTo>
                <a:cubicBezTo>
                  <a:pt x="361" y="29"/>
                  <a:pt x="355" y="28"/>
                  <a:pt x="353" y="30"/>
                </a:cubicBezTo>
                <a:cubicBezTo>
                  <a:pt x="355" y="29"/>
                  <a:pt x="358" y="29"/>
                  <a:pt x="360" y="30"/>
                </a:cubicBezTo>
                <a:cubicBezTo>
                  <a:pt x="360" y="29"/>
                  <a:pt x="361" y="29"/>
                  <a:pt x="361" y="29"/>
                </a:cubicBezTo>
                <a:cubicBezTo>
                  <a:pt x="371" y="29"/>
                  <a:pt x="381" y="27"/>
                  <a:pt x="390" y="27"/>
                </a:cubicBezTo>
                <a:cubicBezTo>
                  <a:pt x="388" y="27"/>
                  <a:pt x="385" y="28"/>
                  <a:pt x="383" y="28"/>
                </a:cubicBezTo>
                <a:cubicBezTo>
                  <a:pt x="382" y="28"/>
                  <a:pt x="383" y="28"/>
                  <a:pt x="382" y="28"/>
                </a:cubicBezTo>
                <a:cubicBezTo>
                  <a:pt x="378" y="28"/>
                  <a:pt x="374" y="28"/>
                  <a:pt x="370" y="29"/>
                </a:cubicBezTo>
                <a:cubicBezTo>
                  <a:pt x="373" y="29"/>
                  <a:pt x="377" y="28"/>
                  <a:pt x="379" y="29"/>
                </a:cubicBezTo>
                <a:cubicBezTo>
                  <a:pt x="375" y="30"/>
                  <a:pt x="371" y="29"/>
                  <a:pt x="367" y="29"/>
                </a:cubicBezTo>
                <a:cubicBezTo>
                  <a:pt x="367" y="30"/>
                  <a:pt x="369" y="30"/>
                  <a:pt x="368" y="30"/>
                </a:cubicBezTo>
                <a:cubicBezTo>
                  <a:pt x="362" y="31"/>
                  <a:pt x="358" y="31"/>
                  <a:pt x="352" y="32"/>
                </a:cubicBezTo>
                <a:cubicBezTo>
                  <a:pt x="358" y="32"/>
                  <a:pt x="364" y="31"/>
                  <a:pt x="369" y="31"/>
                </a:cubicBezTo>
                <a:cubicBezTo>
                  <a:pt x="369" y="32"/>
                  <a:pt x="368" y="31"/>
                  <a:pt x="368" y="32"/>
                </a:cubicBezTo>
                <a:cubicBezTo>
                  <a:pt x="373" y="32"/>
                  <a:pt x="379" y="31"/>
                  <a:pt x="384" y="31"/>
                </a:cubicBezTo>
                <a:cubicBezTo>
                  <a:pt x="391" y="29"/>
                  <a:pt x="402" y="29"/>
                  <a:pt x="409" y="28"/>
                </a:cubicBezTo>
                <a:cubicBezTo>
                  <a:pt x="409" y="27"/>
                  <a:pt x="408" y="28"/>
                  <a:pt x="408" y="27"/>
                </a:cubicBezTo>
                <a:cubicBezTo>
                  <a:pt x="410" y="27"/>
                  <a:pt x="412" y="27"/>
                  <a:pt x="413" y="27"/>
                </a:cubicBezTo>
                <a:cubicBezTo>
                  <a:pt x="411" y="27"/>
                  <a:pt x="407" y="27"/>
                  <a:pt x="405" y="26"/>
                </a:cubicBezTo>
                <a:close/>
                <a:moveTo>
                  <a:pt x="339" y="30"/>
                </a:moveTo>
                <a:cubicBezTo>
                  <a:pt x="340" y="30"/>
                  <a:pt x="341" y="29"/>
                  <a:pt x="342" y="30"/>
                </a:cubicBezTo>
                <a:cubicBezTo>
                  <a:pt x="341" y="30"/>
                  <a:pt x="340" y="30"/>
                  <a:pt x="339" y="30"/>
                </a:cubicBezTo>
                <a:close/>
                <a:moveTo>
                  <a:pt x="343" y="30"/>
                </a:moveTo>
                <a:cubicBezTo>
                  <a:pt x="343" y="29"/>
                  <a:pt x="345" y="30"/>
                  <a:pt x="346" y="29"/>
                </a:cubicBezTo>
                <a:cubicBezTo>
                  <a:pt x="347" y="30"/>
                  <a:pt x="350" y="29"/>
                  <a:pt x="351" y="29"/>
                </a:cubicBezTo>
                <a:cubicBezTo>
                  <a:pt x="349" y="30"/>
                  <a:pt x="345" y="30"/>
                  <a:pt x="343" y="30"/>
                </a:cubicBezTo>
                <a:close/>
                <a:moveTo>
                  <a:pt x="352" y="28"/>
                </a:moveTo>
                <a:cubicBezTo>
                  <a:pt x="352" y="28"/>
                  <a:pt x="353" y="28"/>
                  <a:pt x="353" y="28"/>
                </a:cubicBezTo>
                <a:cubicBezTo>
                  <a:pt x="353" y="29"/>
                  <a:pt x="352" y="28"/>
                  <a:pt x="352" y="28"/>
                </a:cubicBezTo>
                <a:close/>
                <a:moveTo>
                  <a:pt x="366" y="28"/>
                </a:moveTo>
                <a:cubicBezTo>
                  <a:pt x="369" y="27"/>
                  <a:pt x="372" y="27"/>
                  <a:pt x="375" y="27"/>
                </a:cubicBezTo>
                <a:cubicBezTo>
                  <a:pt x="373" y="28"/>
                  <a:pt x="369" y="28"/>
                  <a:pt x="366" y="28"/>
                </a:cubicBezTo>
                <a:close/>
                <a:moveTo>
                  <a:pt x="379" y="27"/>
                </a:moveTo>
                <a:cubicBezTo>
                  <a:pt x="378" y="26"/>
                  <a:pt x="380" y="26"/>
                  <a:pt x="380" y="27"/>
                </a:cubicBezTo>
                <a:cubicBezTo>
                  <a:pt x="380" y="27"/>
                  <a:pt x="379" y="27"/>
                  <a:pt x="379" y="27"/>
                </a:cubicBezTo>
                <a:close/>
                <a:moveTo>
                  <a:pt x="382" y="27"/>
                </a:moveTo>
                <a:cubicBezTo>
                  <a:pt x="381" y="27"/>
                  <a:pt x="380" y="27"/>
                  <a:pt x="380" y="27"/>
                </a:cubicBezTo>
                <a:cubicBezTo>
                  <a:pt x="380" y="26"/>
                  <a:pt x="382" y="26"/>
                  <a:pt x="382" y="27"/>
                </a:cubicBezTo>
                <a:close/>
                <a:moveTo>
                  <a:pt x="382" y="27"/>
                </a:moveTo>
                <a:cubicBezTo>
                  <a:pt x="382" y="26"/>
                  <a:pt x="382" y="26"/>
                  <a:pt x="382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4" y="27"/>
                  <a:pt x="383" y="27"/>
                  <a:pt x="382" y="27"/>
                </a:cubicBezTo>
                <a:close/>
                <a:moveTo>
                  <a:pt x="385" y="26"/>
                </a:moveTo>
                <a:cubicBezTo>
                  <a:pt x="385" y="25"/>
                  <a:pt x="387" y="26"/>
                  <a:pt x="388" y="26"/>
                </a:cubicBezTo>
                <a:cubicBezTo>
                  <a:pt x="388" y="27"/>
                  <a:pt x="386" y="27"/>
                  <a:pt x="385" y="26"/>
                </a:cubicBezTo>
                <a:close/>
                <a:moveTo>
                  <a:pt x="370" y="31"/>
                </a:moveTo>
                <a:cubicBezTo>
                  <a:pt x="370" y="30"/>
                  <a:pt x="374" y="30"/>
                  <a:pt x="374" y="31"/>
                </a:cubicBezTo>
                <a:cubicBezTo>
                  <a:pt x="374" y="32"/>
                  <a:pt x="371" y="31"/>
                  <a:pt x="370" y="31"/>
                </a:cubicBezTo>
                <a:close/>
                <a:moveTo>
                  <a:pt x="376" y="31"/>
                </a:moveTo>
                <a:cubicBezTo>
                  <a:pt x="376" y="30"/>
                  <a:pt x="379" y="29"/>
                  <a:pt x="379" y="31"/>
                </a:cubicBezTo>
                <a:cubicBezTo>
                  <a:pt x="378" y="31"/>
                  <a:pt x="377" y="31"/>
                  <a:pt x="376" y="31"/>
                </a:cubicBezTo>
                <a:close/>
                <a:moveTo>
                  <a:pt x="379" y="30"/>
                </a:moveTo>
                <a:cubicBezTo>
                  <a:pt x="381" y="30"/>
                  <a:pt x="384" y="30"/>
                  <a:pt x="385" y="30"/>
                </a:cubicBezTo>
                <a:cubicBezTo>
                  <a:pt x="384" y="30"/>
                  <a:pt x="381" y="31"/>
                  <a:pt x="379" y="30"/>
                </a:cubicBezTo>
                <a:close/>
                <a:moveTo>
                  <a:pt x="385" y="29"/>
                </a:moveTo>
                <a:cubicBezTo>
                  <a:pt x="386" y="28"/>
                  <a:pt x="388" y="28"/>
                  <a:pt x="389" y="28"/>
                </a:cubicBezTo>
                <a:cubicBezTo>
                  <a:pt x="388" y="29"/>
                  <a:pt x="386" y="29"/>
                  <a:pt x="385" y="29"/>
                </a:cubicBezTo>
                <a:close/>
                <a:moveTo>
                  <a:pt x="394" y="28"/>
                </a:moveTo>
                <a:cubicBezTo>
                  <a:pt x="393" y="28"/>
                  <a:pt x="392" y="29"/>
                  <a:pt x="390" y="28"/>
                </a:cubicBezTo>
                <a:cubicBezTo>
                  <a:pt x="390" y="28"/>
                  <a:pt x="390" y="28"/>
                  <a:pt x="390" y="28"/>
                </a:cubicBezTo>
                <a:cubicBezTo>
                  <a:pt x="392" y="28"/>
                  <a:pt x="395" y="27"/>
                  <a:pt x="398" y="28"/>
                </a:cubicBezTo>
                <a:cubicBezTo>
                  <a:pt x="397" y="29"/>
                  <a:pt x="396" y="28"/>
                  <a:pt x="394" y="28"/>
                </a:cubicBezTo>
                <a:close/>
                <a:moveTo>
                  <a:pt x="398" y="28"/>
                </a:moveTo>
                <a:cubicBezTo>
                  <a:pt x="398" y="27"/>
                  <a:pt x="399" y="27"/>
                  <a:pt x="400" y="28"/>
                </a:cubicBezTo>
                <a:cubicBezTo>
                  <a:pt x="400" y="28"/>
                  <a:pt x="398" y="28"/>
                  <a:pt x="398" y="28"/>
                </a:cubicBezTo>
                <a:close/>
                <a:moveTo>
                  <a:pt x="333" y="71"/>
                </a:moveTo>
                <a:cubicBezTo>
                  <a:pt x="337" y="72"/>
                  <a:pt x="340" y="71"/>
                  <a:pt x="343" y="71"/>
                </a:cubicBezTo>
                <a:cubicBezTo>
                  <a:pt x="348" y="71"/>
                  <a:pt x="352" y="69"/>
                  <a:pt x="357" y="70"/>
                </a:cubicBezTo>
                <a:cubicBezTo>
                  <a:pt x="359" y="70"/>
                  <a:pt x="361" y="70"/>
                  <a:pt x="364" y="69"/>
                </a:cubicBezTo>
                <a:cubicBezTo>
                  <a:pt x="366" y="69"/>
                  <a:pt x="371" y="69"/>
                  <a:pt x="371" y="68"/>
                </a:cubicBezTo>
                <a:cubicBezTo>
                  <a:pt x="375" y="68"/>
                  <a:pt x="380" y="67"/>
                  <a:pt x="385" y="67"/>
                </a:cubicBezTo>
                <a:cubicBezTo>
                  <a:pt x="385" y="68"/>
                  <a:pt x="388" y="67"/>
                  <a:pt x="389" y="68"/>
                </a:cubicBezTo>
                <a:cubicBezTo>
                  <a:pt x="390" y="67"/>
                  <a:pt x="392" y="67"/>
                  <a:pt x="392" y="66"/>
                </a:cubicBezTo>
                <a:cubicBezTo>
                  <a:pt x="388" y="66"/>
                  <a:pt x="384" y="67"/>
                  <a:pt x="380" y="67"/>
                </a:cubicBezTo>
                <a:cubicBezTo>
                  <a:pt x="365" y="69"/>
                  <a:pt x="348" y="70"/>
                  <a:pt x="333" y="71"/>
                </a:cubicBezTo>
                <a:close/>
                <a:moveTo>
                  <a:pt x="337" y="16"/>
                </a:moveTo>
                <a:cubicBezTo>
                  <a:pt x="339" y="15"/>
                  <a:pt x="341" y="16"/>
                  <a:pt x="343" y="15"/>
                </a:cubicBezTo>
                <a:cubicBezTo>
                  <a:pt x="342" y="15"/>
                  <a:pt x="338" y="15"/>
                  <a:pt x="337" y="16"/>
                </a:cubicBezTo>
                <a:close/>
                <a:moveTo>
                  <a:pt x="349" y="42"/>
                </a:moveTo>
                <a:cubicBezTo>
                  <a:pt x="346" y="42"/>
                  <a:pt x="343" y="42"/>
                  <a:pt x="340" y="43"/>
                </a:cubicBezTo>
                <a:cubicBezTo>
                  <a:pt x="343" y="43"/>
                  <a:pt x="347" y="43"/>
                  <a:pt x="349" y="42"/>
                </a:cubicBezTo>
                <a:close/>
                <a:moveTo>
                  <a:pt x="348" y="65"/>
                </a:moveTo>
                <a:cubicBezTo>
                  <a:pt x="348" y="65"/>
                  <a:pt x="346" y="65"/>
                  <a:pt x="346" y="66"/>
                </a:cubicBezTo>
                <a:cubicBezTo>
                  <a:pt x="347" y="66"/>
                  <a:pt x="349" y="66"/>
                  <a:pt x="348" y="65"/>
                </a:cubicBezTo>
                <a:close/>
                <a:moveTo>
                  <a:pt x="353" y="32"/>
                </a:moveTo>
                <a:cubicBezTo>
                  <a:pt x="353" y="31"/>
                  <a:pt x="355" y="32"/>
                  <a:pt x="356" y="31"/>
                </a:cubicBezTo>
                <a:cubicBezTo>
                  <a:pt x="355" y="31"/>
                  <a:pt x="353" y="31"/>
                  <a:pt x="353" y="32"/>
                </a:cubicBezTo>
                <a:close/>
                <a:moveTo>
                  <a:pt x="360" y="63"/>
                </a:moveTo>
                <a:cubicBezTo>
                  <a:pt x="358" y="64"/>
                  <a:pt x="356" y="63"/>
                  <a:pt x="354" y="64"/>
                </a:cubicBezTo>
                <a:cubicBezTo>
                  <a:pt x="356" y="64"/>
                  <a:pt x="359" y="65"/>
                  <a:pt x="360" y="63"/>
                </a:cubicBezTo>
                <a:close/>
                <a:moveTo>
                  <a:pt x="369" y="42"/>
                </a:moveTo>
                <a:cubicBezTo>
                  <a:pt x="367" y="41"/>
                  <a:pt x="362" y="42"/>
                  <a:pt x="359" y="42"/>
                </a:cubicBezTo>
                <a:cubicBezTo>
                  <a:pt x="362" y="43"/>
                  <a:pt x="366" y="42"/>
                  <a:pt x="369" y="42"/>
                </a:cubicBezTo>
                <a:close/>
                <a:moveTo>
                  <a:pt x="366" y="40"/>
                </a:moveTo>
                <a:cubicBezTo>
                  <a:pt x="367" y="41"/>
                  <a:pt x="368" y="41"/>
                  <a:pt x="368" y="40"/>
                </a:cubicBezTo>
                <a:cubicBezTo>
                  <a:pt x="369" y="41"/>
                  <a:pt x="369" y="41"/>
                  <a:pt x="369" y="41"/>
                </a:cubicBezTo>
                <a:cubicBezTo>
                  <a:pt x="369" y="42"/>
                  <a:pt x="369" y="42"/>
                  <a:pt x="369" y="42"/>
                </a:cubicBezTo>
                <a:cubicBezTo>
                  <a:pt x="367" y="43"/>
                  <a:pt x="364" y="43"/>
                  <a:pt x="362" y="43"/>
                </a:cubicBezTo>
                <a:cubicBezTo>
                  <a:pt x="365" y="43"/>
                  <a:pt x="370" y="43"/>
                  <a:pt x="373" y="42"/>
                </a:cubicBezTo>
                <a:cubicBezTo>
                  <a:pt x="374" y="42"/>
                  <a:pt x="375" y="43"/>
                  <a:pt x="376" y="42"/>
                </a:cubicBezTo>
                <a:cubicBezTo>
                  <a:pt x="375" y="42"/>
                  <a:pt x="374" y="42"/>
                  <a:pt x="374" y="42"/>
                </a:cubicBezTo>
                <a:cubicBezTo>
                  <a:pt x="378" y="42"/>
                  <a:pt x="382" y="40"/>
                  <a:pt x="387" y="41"/>
                </a:cubicBezTo>
                <a:cubicBezTo>
                  <a:pt x="384" y="42"/>
                  <a:pt x="379" y="41"/>
                  <a:pt x="376" y="42"/>
                </a:cubicBezTo>
                <a:cubicBezTo>
                  <a:pt x="378" y="42"/>
                  <a:pt x="379" y="42"/>
                  <a:pt x="381" y="42"/>
                </a:cubicBezTo>
                <a:cubicBezTo>
                  <a:pt x="381" y="42"/>
                  <a:pt x="381" y="42"/>
                  <a:pt x="381" y="43"/>
                </a:cubicBezTo>
                <a:cubicBezTo>
                  <a:pt x="388" y="43"/>
                  <a:pt x="395" y="42"/>
                  <a:pt x="402" y="41"/>
                </a:cubicBezTo>
                <a:cubicBezTo>
                  <a:pt x="402" y="40"/>
                  <a:pt x="402" y="40"/>
                  <a:pt x="402" y="40"/>
                </a:cubicBezTo>
                <a:cubicBezTo>
                  <a:pt x="401" y="40"/>
                  <a:pt x="401" y="39"/>
                  <a:pt x="401" y="39"/>
                </a:cubicBezTo>
                <a:cubicBezTo>
                  <a:pt x="401" y="38"/>
                  <a:pt x="402" y="39"/>
                  <a:pt x="402" y="38"/>
                </a:cubicBezTo>
                <a:cubicBezTo>
                  <a:pt x="401" y="38"/>
                  <a:pt x="401" y="38"/>
                  <a:pt x="401" y="38"/>
                </a:cubicBezTo>
                <a:cubicBezTo>
                  <a:pt x="401" y="37"/>
                  <a:pt x="402" y="37"/>
                  <a:pt x="402" y="37"/>
                </a:cubicBezTo>
                <a:cubicBezTo>
                  <a:pt x="398" y="37"/>
                  <a:pt x="392" y="39"/>
                  <a:pt x="388" y="37"/>
                </a:cubicBezTo>
                <a:cubicBezTo>
                  <a:pt x="386" y="38"/>
                  <a:pt x="383" y="39"/>
                  <a:pt x="381" y="38"/>
                </a:cubicBezTo>
                <a:cubicBezTo>
                  <a:pt x="380" y="38"/>
                  <a:pt x="379" y="38"/>
                  <a:pt x="378" y="39"/>
                </a:cubicBezTo>
                <a:cubicBezTo>
                  <a:pt x="375" y="38"/>
                  <a:pt x="372" y="40"/>
                  <a:pt x="368" y="39"/>
                </a:cubicBezTo>
                <a:cubicBezTo>
                  <a:pt x="369" y="41"/>
                  <a:pt x="366" y="39"/>
                  <a:pt x="366" y="40"/>
                </a:cubicBezTo>
                <a:close/>
                <a:moveTo>
                  <a:pt x="389" y="41"/>
                </a:moveTo>
                <a:cubicBezTo>
                  <a:pt x="387" y="42"/>
                  <a:pt x="391" y="42"/>
                  <a:pt x="391" y="41"/>
                </a:cubicBezTo>
                <a:cubicBezTo>
                  <a:pt x="391" y="42"/>
                  <a:pt x="388" y="42"/>
                  <a:pt x="386" y="42"/>
                </a:cubicBezTo>
                <a:cubicBezTo>
                  <a:pt x="385" y="42"/>
                  <a:pt x="384" y="43"/>
                  <a:pt x="383" y="43"/>
                </a:cubicBezTo>
                <a:cubicBezTo>
                  <a:pt x="385" y="42"/>
                  <a:pt x="386" y="41"/>
                  <a:pt x="389" y="41"/>
                </a:cubicBezTo>
                <a:close/>
                <a:moveTo>
                  <a:pt x="364" y="24"/>
                </a:moveTo>
                <a:cubicBezTo>
                  <a:pt x="368" y="24"/>
                  <a:pt x="371" y="23"/>
                  <a:pt x="374" y="22"/>
                </a:cubicBezTo>
                <a:cubicBezTo>
                  <a:pt x="372" y="23"/>
                  <a:pt x="368" y="22"/>
                  <a:pt x="366" y="23"/>
                </a:cubicBezTo>
                <a:cubicBezTo>
                  <a:pt x="367" y="23"/>
                  <a:pt x="368" y="23"/>
                  <a:pt x="369" y="23"/>
                </a:cubicBezTo>
                <a:cubicBezTo>
                  <a:pt x="367" y="24"/>
                  <a:pt x="366" y="23"/>
                  <a:pt x="364" y="24"/>
                </a:cubicBezTo>
                <a:close/>
                <a:moveTo>
                  <a:pt x="385" y="19"/>
                </a:moveTo>
                <a:cubicBezTo>
                  <a:pt x="384" y="19"/>
                  <a:pt x="383" y="19"/>
                  <a:pt x="383" y="20"/>
                </a:cubicBezTo>
                <a:cubicBezTo>
                  <a:pt x="384" y="19"/>
                  <a:pt x="384" y="19"/>
                  <a:pt x="385" y="19"/>
                </a:cubicBezTo>
                <a:close/>
                <a:moveTo>
                  <a:pt x="386" y="19"/>
                </a:moveTo>
                <a:cubicBezTo>
                  <a:pt x="390" y="19"/>
                  <a:pt x="392" y="18"/>
                  <a:pt x="396" y="19"/>
                </a:cubicBezTo>
                <a:cubicBezTo>
                  <a:pt x="393" y="17"/>
                  <a:pt x="391" y="19"/>
                  <a:pt x="388" y="18"/>
                </a:cubicBezTo>
                <a:cubicBezTo>
                  <a:pt x="388" y="19"/>
                  <a:pt x="387" y="19"/>
                  <a:pt x="386" y="19"/>
                </a:cubicBezTo>
                <a:close/>
                <a:moveTo>
                  <a:pt x="392" y="64"/>
                </a:moveTo>
                <a:cubicBezTo>
                  <a:pt x="391" y="65"/>
                  <a:pt x="389" y="64"/>
                  <a:pt x="388" y="65"/>
                </a:cubicBezTo>
                <a:cubicBezTo>
                  <a:pt x="390" y="65"/>
                  <a:pt x="392" y="65"/>
                  <a:pt x="392" y="64"/>
                </a:cubicBezTo>
                <a:close/>
                <a:moveTo>
                  <a:pt x="393" y="1"/>
                </a:moveTo>
                <a:cubicBezTo>
                  <a:pt x="392" y="1"/>
                  <a:pt x="390" y="0"/>
                  <a:pt x="390" y="1"/>
                </a:cubicBezTo>
                <a:cubicBezTo>
                  <a:pt x="390" y="1"/>
                  <a:pt x="393" y="1"/>
                  <a:pt x="393" y="1"/>
                </a:cubicBezTo>
                <a:close/>
                <a:moveTo>
                  <a:pt x="398" y="44"/>
                </a:moveTo>
                <a:cubicBezTo>
                  <a:pt x="396" y="44"/>
                  <a:pt x="395" y="44"/>
                  <a:pt x="394" y="44"/>
                </a:cubicBezTo>
                <a:cubicBezTo>
                  <a:pt x="395" y="44"/>
                  <a:pt x="396" y="44"/>
                  <a:pt x="398" y="44"/>
                </a:cubicBezTo>
                <a:close/>
                <a:moveTo>
                  <a:pt x="433" y="39"/>
                </a:moveTo>
                <a:cubicBezTo>
                  <a:pt x="434" y="39"/>
                  <a:pt x="435" y="39"/>
                  <a:pt x="436" y="38"/>
                </a:cubicBezTo>
                <a:cubicBezTo>
                  <a:pt x="435" y="38"/>
                  <a:pt x="434" y="38"/>
                  <a:pt x="433" y="39"/>
                </a:cubicBezTo>
                <a:close/>
                <a:moveTo>
                  <a:pt x="267" y="105"/>
                </a:moveTo>
                <a:cubicBezTo>
                  <a:pt x="263" y="105"/>
                  <a:pt x="257" y="106"/>
                  <a:pt x="252" y="106"/>
                </a:cubicBezTo>
                <a:cubicBezTo>
                  <a:pt x="249" y="105"/>
                  <a:pt x="245" y="106"/>
                  <a:pt x="242" y="106"/>
                </a:cubicBezTo>
                <a:cubicBezTo>
                  <a:pt x="244" y="107"/>
                  <a:pt x="248" y="106"/>
                  <a:pt x="251" y="106"/>
                </a:cubicBezTo>
                <a:cubicBezTo>
                  <a:pt x="247" y="107"/>
                  <a:pt x="242" y="107"/>
                  <a:pt x="238" y="107"/>
                </a:cubicBezTo>
                <a:cubicBezTo>
                  <a:pt x="238" y="107"/>
                  <a:pt x="240" y="107"/>
                  <a:pt x="240" y="107"/>
                </a:cubicBezTo>
                <a:cubicBezTo>
                  <a:pt x="239" y="107"/>
                  <a:pt x="237" y="107"/>
                  <a:pt x="236" y="107"/>
                </a:cubicBezTo>
                <a:cubicBezTo>
                  <a:pt x="237" y="107"/>
                  <a:pt x="235" y="107"/>
                  <a:pt x="235" y="108"/>
                </a:cubicBezTo>
                <a:cubicBezTo>
                  <a:pt x="237" y="108"/>
                  <a:pt x="238" y="108"/>
                  <a:pt x="239" y="108"/>
                </a:cubicBezTo>
                <a:cubicBezTo>
                  <a:pt x="244" y="108"/>
                  <a:pt x="249" y="107"/>
                  <a:pt x="253" y="107"/>
                </a:cubicBezTo>
                <a:cubicBezTo>
                  <a:pt x="253" y="107"/>
                  <a:pt x="252" y="107"/>
                  <a:pt x="252" y="107"/>
                </a:cubicBezTo>
                <a:cubicBezTo>
                  <a:pt x="258" y="107"/>
                  <a:pt x="265" y="106"/>
                  <a:pt x="270" y="106"/>
                </a:cubicBezTo>
                <a:cubicBezTo>
                  <a:pt x="269" y="106"/>
                  <a:pt x="268" y="105"/>
                  <a:pt x="267" y="105"/>
                </a:cubicBezTo>
                <a:close/>
                <a:moveTo>
                  <a:pt x="401" y="61"/>
                </a:moveTo>
                <a:cubicBezTo>
                  <a:pt x="397" y="62"/>
                  <a:pt x="394" y="61"/>
                  <a:pt x="390" y="62"/>
                </a:cubicBezTo>
                <a:cubicBezTo>
                  <a:pt x="389" y="62"/>
                  <a:pt x="387" y="63"/>
                  <a:pt x="386" y="63"/>
                </a:cubicBezTo>
                <a:cubicBezTo>
                  <a:pt x="385" y="63"/>
                  <a:pt x="384" y="62"/>
                  <a:pt x="382" y="62"/>
                </a:cubicBezTo>
                <a:cubicBezTo>
                  <a:pt x="380" y="62"/>
                  <a:pt x="377" y="63"/>
                  <a:pt x="375" y="63"/>
                </a:cubicBezTo>
                <a:cubicBezTo>
                  <a:pt x="368" y="64"/>
                  <a:pt x="362" y="65"/>
                  <a:pt x="356" y="65"/>
                </a:cubicBezTo>
                <a:cubicBezTo>
                  <a:pt x="353" y="66"/>
                  <a:pt x="349" y="66"/>
                  <a:pt x="345" y="66"/>
                </a:cubicBezTo>
                <a:cubicBezTo>
                  <a:pt x="345" y="66"/>
                  <a:pt x="345" y="66"/>
                  <a:pt x="345" y="66"/>
                </a:cubicBezTo>
                <a:cubicBezTo>
                  <a:pt x="343" y="66"/>
                  <a:pt x="340" y="66"/>
                  <a:pt x="339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7"/>
                  <a:pt x="342" y="66"/>
                  <a:pt x="342" y="67"/>
                </a:cubicBezTo>
                <a:cubicBezTo>
                  <a:pt x="340" y="67"/>
                  <a:pt x="338" y="66"/>
                  <a:pt x="337" y="67"/>
                </a:cubicBezTo>
                <a:cubicBezTo>
                  <a:pt x="344" y="66"/>
                  <a:pt x="352" y="67"/>
                  <a:pt x="359" y="66"/>
                </a:cubicBezTo>
                <a:cubicBezTo>
                  <a:pt x="367" y="65"/>
                  <a:pt x="375" y="63"/>
                  <a:pt x="382" y="64"/>
                </a:cubicBezTo>
                <a:cubicBezTo>
                  <a:pt x="380" y="65"/>
                  <a:pt x="377" y="65"/>
                  <a:pt x="375" y="66"/>
                </a:cubicBezTo>
                <a:cubicBezTo>
                  <a:pt x="376" y="66"/>
                  <a:pt x="376" y="66"/>
                  <a:pt x="376" y="66"/>
                </a:cubicBezTo>
                <a:cubicBezTo>
                  <a:pt x="376" y="66"/>
                  <a:pt x="375" y="66"/>
                  <a:pt x="375" y="66"/>
                </a:cubicBezTo>
                <a:cubicBezTo>
                  <a:pt x="379" y="66"/>
                  <a:pt x="383" y="66"/>
                  <a:pt x="387" y="65"/>
                </a:cubicBezTo>
                <a:cubicBezTo>
                  <a:pt x="387" y="65"/>
                  <a:pt x="386" y="65"/>
                  <a:pt x="386" y="65"/>
                </a:cubicBezTo>
                <a:cubicBezTo>
                  <a:pt x="390" y="64"/>
                  <a:pt x="395" y="64"/>
                  <a:pt x="399" y="63"/>
                </a:cubicBezTo>
                <a:cubicBezTo>
                  <a:pt x="398" y="63"/>
                  <a:pt x="397" y="63"/>
                  <a:pt x="397" y="63"/>
                </a:cubicBezTo>
                <a:cubicBezTo>
                  <a:pt x="397" y="62"/>
                  <a:pt x="400" y="62"/>
                  <a:pt x="401" y="61"/>
                </a:cubicBezTo>
                <a:close/>
                <a:moveTo>
                  <a:pt x="379" y="22"/>
                </a:moveTo>
                <a:cubicBezTo>
                  <a:pt x="378" y="22"/>
                  <a:pt x="377" y="22"/>
                  <a:pt x="377" y="23"/>
                </a:cubicBezTo>
                <a:cubicBezTo>
                  <a:pt x="378" y="23"/>
                  <a:pt x="379" y="23"/>
                  <a:pt x="381" y="23"/>
                </a:cubicBezTo>
                <a:cubicBezTo>
                  <a:pt x="380" y="23"/>
                  <a:pt x="380" y="23"/>
                  <a:pt x="380" y="23"/>
                </a:cubicBezTo>
                <a:cubicBezTo>
                  <a:pt x="386" y="23"/>
                  <a:pt x="395" y="23"/>
                  <a:pt x="401" y="22"/>
                </a:cubicBezTo>
                <a:cubicBezTo>
                  <a:pt x="400" y="22"/>
                  <a:pt x="399" y="22"/>
                  <a:pt x="397" y="22"/>
                </a:cubicBezTo>
                <a:cubicBezTo>
                  <a:pt x="397" y="21"/>
                  <a:pt x="397" y="22"/>
                  <a:pt x="397" y="21"/>
                </a:cubicBezTo>
                <a:cubicBezTo>
                  <a:pt x="397" y="21"/>
                  <a:pt x="396" y="21"/>
                  <a:pt x="396" y="22"/>
                </a:cubicBezTo>
                <a:cubicBezTo>
                  <a:pt x="396" y="22"/>
                  <a:pt x="397" y="22"/>
                  <a:pt x="397" y="22"/>
                </a:cubicBezTo>
                <a:cubicBezTo>
                  <a:pt x="392" y="22"/>
                  <a:pt x="389" y="22"/>
                  <a:pt x="385" y="22"/>
                </a:cubicBezTo>
                <a:cubicBezTo>
                  <a:pt x="385" y="22"/>
                  <a:pt x="386" y="22"/>
                  <a:pt x="385" y="22"/>
                </a:cubicBezTo>
                <a:cubicBezTo>
                  <a:pt x="384" y="22"/>
                  <a:pt x="382" y="22"/>
                  <a:pt x="381" y="22"/>
                </a:cubicBezTo>
                <a:cubicBezTo>
                  <a:pt x="382" y="21"/>
                  <a:pt x="386" y="22"/>
                  <a:pt x="388" y="21"/>
                </a:cubicBezTo>
                <a:cubicBezTo>
                  <a:pt x="387" y="20"/>
                  <a:pt x="385" y="21"/>
                  <a:pt x="384" y="21"/>
                </a:cubicBezTo>
                <a:cubicBezTo>
                  <a:pt x="391" y="20"/>
                  <a:pt x="398" y="20"/>
                  <a:pt x="405" y="19"/>
                </a:cubicBezTo>
                <a:cubicBezTo>
                  <a:pt x="395" y="19"/>
                  <a:pt x="383" y="20"/>
                  <a:pt x="374" y="21"/>
                </a:cubicBezTo>
                <a:cubicBezTo>
                  <a:pt x="376" y="21"/>
                  <a:pt x="378" y="21"/>
                  <a:pt x="379" y="22"/>
                </a:cubicBezTo>
                <a:close/>
                <a:moveTo>
                  <a:pt x="384" y="22"/>
                </a:moveTo>
                <a:cubicBezTo>
                  <a:pt x="383" y="23"/>
                  <a:pt x="382" y="23"/>
                  <a:pt x="381" y="23"/>
                </a:cubicBezTo>
                <a:cubicBezTo>
                  <a:pt x="382" y="22"/>
                  <a:pt x="383" y="22"/>
                  <a:pt x="384" y="22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30976A2-0103-416E-9312-065181971F84}"/>
              </a:ext>
            </a:extLst>
          </p:cNvPr>
          <p:cNvSpPr txBox="1"/>
          <p:nvPr/>
        </p:nvSpPr>
        <p:spPr>
          <a:xfrm>
            <a:off x="4986735" y="2848222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5055D86-70B0-4BF1-9DB9-0C23730AB9A1}"/>
              </a:ext>
            </a:extLst>
          </p:cNvPr>
          <p:cNvSpPr txBox="1"/>
          <p:nvPr/>
        </p:nvSpPr>
        <p:spPr>
          <a:xfrm>
            <a:off x="1608860" y="3404118"/>
            <a:ext cx="37238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中</a:t>
            </a:r>
          </a:p>
        </p:txBody>
      </p:sp>
    </p:spTree>
    <p:extLst>
      <p:ext uri="{BB962C8B-B14F-4D97-AF65-F5344CB8AC3E}">
        <p14:creationId xmlns:p14="http://schemas.microsoft.com/office/powerpoint/2010/main" xmlns="" val="56388158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A99444C-CB32-4EBD-9392-50994BE1E734}"/>
              </a:ext>
            </a:extLst>
          </p:cNvPr>
          <p:cNvSpPr>
            <a:spLocks noEditPoints="1"/>
          </p:cNvSpPr>
          <p:nvPr/>
        </p:nvSpPr>
        <p:spPr bwMode="auto">
          <a:xfrm>
            <a:off x="1469152" y="103642"/>
            <a:ext cx="7267101" cy="3154711"/>
          </a:xfrm>
          <a:custGeom>
            <a:avLst/>
            <a:gdLst>
              <a:gd name="T0" fmla="*/ 13 w 430"/>
              <a:gd name="T1" fmla="*/ 38 h 132"/>
              <a:gd name="T2" fmla="*/ 27 w 430"/>
              <a:gd name="T3" fmla="*/ 17 h 132"/>
              <a:gd name="T4" fmla="*/ 40 w 430"/>
              <a:gd name="T5" fmla="*/ 5 h 132"/>
              <a:gd name="T6" fmla="*/ 156 w 430"/>
              <a:gd name="T7" fmla="*/ 122 h 132"/>
              <a:gd name="T8" fmla="*/ 180 w 430"/>
              <a:gd name="T9" fmla="*/ 52 h 132"/>
              <a:gd name="T10" fmla="*/ 211 w 430"/>
              <a:gd name="T11" fmla="*/ 55 h 132"/>
              <a:gd name="T12" fmla="*/ 236 w 430"/>
              <a:gd name="T13" fmla="*/ 53 h 132"/>
              <a:gd name="T14" fmla="*/ 254 w 430"/>
              <a:gd name="T15" fmla="*/ 131 h 132"/>
              <a:gd name="T16" fmla="*/ 269 w 430"/>
              <a:gd name="T17" fmla="*/ 127 h 132"/>
              <a:gd name="T18" fmla="*/ 279 w 430"/>
              <a:gd name="T19" fmla="*/ 116 h 132"/>
              <a:gd name="T20" fmla="*/ 294 w 430"/>
              <a:gd name="T21" fmla="*/ 107 h 132"/>
              <a:gd name="T22" fmla="*/ 305 w 430"/>
              <a:gd name="T23" fmla="*/ 108 h 132"/>
              <a:gd name="T24" fmla="*/ 322 w 430"/>
              <a:gd name="T25" fmla="*/ 103 h 132"/>
              <a:gd name="T26" fmla="*/ 336 w 430"/>
              <a:gd name="T27" fmla="*/ 100 h 132"/>
              <a:gd name="T28" fmla="*/ 356 w 430"/>
              <a:gd name="T29" fmla="*/ 50 h 132"/>
              <a:gd name="T30" fmla="*/ 368 w 430"/>
              <a:gd name="T31" fmla="*/ 38 h 132"/>
              <a:gd name="T32" fmla="*/ 385 w 430"/>
              <a:gd name="T33" fmla="*/ 49 h 132"/>
              <a:gd name="T34" fmla="*/ 170 w 430"/>
              <a:gd name="T35" fmla="*/ 109 h 132"/>
              <a:gd name="T36" fmla="*/ 313 w 430"/>
              <a:gd name="T37" fmla="*/ 93 h 132"/>
              <a:gd name="T38" fmla="*/ 321 w 430"/>
              <a:gd name="T39" fmla="*/ 83 h 132"/>
              <a:gd name="T40" fmla="*/ 194 w 430"/>
              <a:gd name="T41" fmla="*/ 92 h 132"/>
              <a:gd name="T42" fmla="*/ 172 w 430"/>
              <a:gd name="T43" fmla="*/ 82 h 132"/>
              <a:gd name="T44" fmla="*/ 284 w 430"/>
              <a:gd name="T45" fmla="*/ 75 h 132"/>
              <a:gd name="T46" fmla="*/ 337 w 430"/>
              <a:gd name="T47" fmla="*/ 57 h 132"/>
              <a:gd name="T48" fmla="*/ 191 w 430"/>
              <a:gd name="T49" fmla="*/ 56 h 132"/>
              <a:gd name="T50" fmla="*/ 104 w 430"/>
              <a:gd name="T51" fmla="*/ 33 h 132"/>
              <a:gd name="T52" fmla="*/ 34 w 430"/>
              <a:gd name="T53" fmla="*/ 25 h 132"/>
              <a:gd name="T54" fmla="*/ 27 w 430"/>
              <a:gd name="T55" fmla="*/ 50 h 132"/>
              <a:gd name="T56" fmla="*/ 24 w 430"/>
              <a:gd name="T57" fmla="*/ 62 h 132"/>
              <a:gd name="T58" fmla="*/ 167 w 430"/>
              <a:gd name="T59" fmla="*/ 124 h 132"/>
              <a:gd name="T60" fmla="*/ 257 w 430"/>
              <a:gd name="T61" fmla="*/ 99 h 132"/>
              <a:gd name="T62" fmla="*/ 349 w 430"/>
              <a:gd name="T63" fmla="*/ 60 h 132"/>
              <a:gd name="T64" fmla="*/ 305 w 430"/>
              <a:gd name="T65" fmla="*/ 64 h 132"/>
              <a:gd name="T66" fmla="*/ 30 w 430"/>
              <a:gd name="T67" fmla="*/ 73 h 132"/>
              <a:gd name="T68" fmla="*/ 52 w 430"/>
              <a:gd name="T69" fmla="*/ 8 h 132"/>
              <a:gd name="T70" fmla="*/ 53 w 430"/>
              <a:gd name="T71" fmla="*/ 72 h 132"/>
              <a:gd name="T72" fmla="*/ 96 w 430"/>
              <a:gd name="T73" fmla="*/ 43 h 132"/>
              <a:gd name="T74" fmla="*/ 221 w 430"/>
              <a:gd name="T75" fmla="*/ 103 h 132"/>
              <a:gd name="T76" fmla="*/ 222 w 430"/>
              <a:gd name="T77" fmla="*/ 88 h 132"/>
              <a:gd name="T78" fmla="*/ 176 w 430"/>
              <a:gd name="T79" fmla="*/ 104 h 132"/>
              <a:gd name="T80" fmla="*/ 130 w 430"/>
              <a:gd name="T81" fmla="*/ 68 h 132"/>
              <a:gd name="T82" fmla="*/ 159 w 430"/>
              <a:gd name="T83" fmla="*/ 58 h 132"/>
              <a:gd name="T84" fmla="*/ 173 w 430"/>
              <a:gd name="T85" fmla="*/ 73 h 132"/>
              <a:gd name="T86" fmla="*/ 230 w 430"/>
              <a:gd name="T87" fmla="*/ 73 h 132"/>
              <a:gd name="T88" fmla="*/ 256 w 430"/>
              <a:gd name="T89" fmla="*/ 70 h 132"/>
              <a:gd name="T90" fmla="*/ 200 w 430"/>
              <a:gd name="T91" fmla="*/ 60 h 132"/>
              <a:gd name="T92" fmla="*/ 130 w 430"/>
              <a:gd name="T93" fmla="*/ 52 h 132"/>
              <a:gd name="T94" fmla="*/ 118 w 430"/>
              <a:gd name="T95" fmla="*/ 77 h 132"/>
              <a:gd name="T96" fmla="*/ 230 w 430"/>
              <a:gd name="T97" fmla="*/ 117 h 132"/>
              <a:gd name="T98" fmla="*/ 20 w 430"/>
              <a:gd name="T99" fmla="*/ 67 h 132"/>
              <a:gd name="T100" fmla="*/ 107 w 430"/>
              <a:gd name="T101" fmla="*/ 33 h 132"/>
              <a:gd name="T102" fmla="*/ 119 w 430"/>
              <a:gd name="T103" fmla="*/ 40 h 132"/>
              <a:gd name="T104" fmla="*/ 210 w 430"/>
              <a:gd name="T105" fmla="*/ 80 h 132"/>
              <a:gd name="T106" fmla="*/ 243 w 430"/>
              <a:gd name="T107" fmla="*/ 57 h 132"/>
              <a:gd name="T108" fmla="*/ 264 w 430"/>
              <a:gd name="T109" fmla="*/ 63 h 132"/>
              <a:gd name="T110" fmla="*/ 276 w 430"/>
              <a:gd name="T111" fmla="*/ 81 h 132"/>
              <a:gd name="T112" fmla="*/ 292 w 430"/>
              <a:gd name="T113" fmla="*/ 110 h 132"/>
              <a:gd name="T114" fmla="*/ 306 w 430"/>
              <a:gd name="T115" fmla="*/ 44 h 132"/>
              <a:gd name="T116" fmla="*/ 324 w 430"/>
              <a:gd name="T117" fmla="*/ 45 h 132"/>
              <a:gd name="T118" fmla="*/ 306 w 430"/>
              <a:gd name="T119" fmla="*/ 60 h 132"/>
              <a:gd name="T120" fmla="*/ 345 w 430"/>
              <a:gd name="T121" fmla="*/ 83 h 132"/>
              <a:gd name="T122" fmla="*/ 382 w 430"/>
              <a:gd name="T123" fmla="*/ 42 h 132"/>
              <a:gd name="T124" fmla="*/ 31 w 430"/>
              <a:gd name="T125" fmla="*/ 34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132">
                <a:moveTo>
                  <a:pt x="1" y="23"/>
                </a:move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1" y="24"/>
                  <a:pt x="1" y="24"/>
                </a:cubicBezTo>
                <a:cubicBezTo>
                  <a:pt x="1" y="24"/>
                  <a:pt x="1" y="23"/>
                  <a:pt x="1" y="23"/>
                </a:cubicBezTo>
                <a:close/>
                <a:moveTo>
                  <a:pt x="1" y="48"/>
                </a:moveTo>
                <a:cubicBezTo>
                  <a:pt x="1" y="49"/>
                  <a:pt x="2" y="49"/>
                  <a:pt x="2" y="50"/>
                </a:cubicBezTo>
                <a:cubicBezTo>
                  <a:pt x="2" y="49"/>
                  <a:pt x="2" y="48"/>
                  <a:pt x="1" y="48"/>
                </a:cubicBezTo>
                <a:close/>
                <a:moveTo>
                  <a:pt x="3" y="53"/>
                </a:move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4" y="54"/>
                  <a:pt x="4" y="54"/>
                </a:cubicBezTo>
                <a:cubicBezTo>
                  <a:pt x="4" y="54"/>
                  <a:pt x="4" y="54"/>
                  <a:pt x="3" y="53"/>
                </a:cubicBezTo>
                <a:close/>
                <a:moveTo>
                  <a:pt x="4" y="51"/>
                </a:moveTo>
                <a:cubicBezTo>
                  <a:pt x="4" y="51"/>
                  <a:pt x="3" y="51"/>
                  <a:pt x="3" y="51"/>
                </a:cubicBezTo>
                <a:cubicBezTo>
                  <a:pt x="4" y="51"/>
                  <a:pt x="4" y="53"/>
                  <a:pt x="5" y="52"/>
                </a:cubicBezTo>
                <a:cubicBezTo>
                  <a:pt x="5" y="52"/>
                  <a:pt x="4" y="51"/>
                  <a:pt x="4" y="51"/>
                </a:cubicBezTo>
                <a:close/>
                <a:moveTo>
                  <a:pt x="5" y="39"/>
                </a:moveTo>
                <a:cubicBezTo>
                  <a:pt x="5" y="39"/>
                  <a:pt x="5" y="38"/>
                  <a:pt x="5" y="38"/>
                </a:cubicBezTo>
                <a:cubicBezTo>
                  <a:pt x="4" y="38"/>
                  <a:pt x="5" y="39"/>
                  <a:pt x="5" y="39"/>
                </a:cubicBezTo>
                <a:close/>
                <a:moveTo>
                  <a:pt x="5" y="35"/>
                </a:moveTo>
                <a:cubicBezTo>
                  <a:pt x="5" y="35"/>
                  <a:pt x="6" y="35"/>
                  <a:pt x="6" y="35"/>
                </a:cubicBezTo>
                <a:cubicBezTo>
                  <a:pt x="6" y="35"/>
                  <a:pt x="6" y="35"/>
                  <a:pt x="6" y="35"/>
                </a:cubicBezTo>
                <a:lnTo>
                  <a:pt x="5" y="35"/>
                </a:lnTo>
                <a:close/>
                <a:moveTo>
                  <a:pt x="9" y="49"/>
                </a:moveTo>
                <a:cubicBezTo>
                  <a:pt x="8" y="47"/>
                  <a:pt x="7" y="45"/>
                  <a:pt x="5" y="45"/>
                </a:cubicBezTo>
                <a:cubicBezTo>
                  <a:pt x="6" y="46"/>
                  <a:pt x="8" y="48"/>
                  <a:pt x="9" y="49"/>
                </a:cubicBezTo>
                <a:close/>
                <a:moveTo>
                  <a:pt x="6" y="62"/>
                </a:moveTo>
                <a:cubicBezTo>
                  <a:pt x="5" y="63"/>
                  <a:pt x="6" y="63"/>
                  <a:pt x="7" y="63"/>
                </a:cubicBezTo>
                <a:cubicBezTo>
                  <a:pt x="6" y="63"/>
                  <a:pt x="6" y="62"/>
                  <a:pt x="6" y="62"/>
                </a:cubicBezTo>
                <a:close/>
                <a:moveTo>
                  <a:pt x="7" y="45"/>
                </a:moveTo>
                <a:cubicBezTo>
                  <a:pt x="7" y="45"/>
                  <a:pt x="8" y="45"/>
                  <a:pt x="8" y="45"/>
                </a:cubicBezTo>
                <a:cubicBezTo>
                  <a:pt x="8" y="44"/>
                  <a:pt x="7" y="44"/>
                  <a:pt x="8" y="44"/>
                </a:cubicBezTo>
                <a:cubicBezTo>
                  <a:pt x="7" y="44"/>
                  <a:pt x="6" y="43"/>
                  <a:pt x="6" y="43"/>
                </a:cubicBezTo>
                <a:cubicBezTo>
                  <a:pt x="6" y="44"/>
                  <a:pt x="6" y="45"/>
                  <a:pt x="7" y="45"/>
                </a:cubicBezTo>
                <a:close/>
                <a:moveTo>
                  <a:pt x="7" y="41"/>
                </a:moveTo>
                <a:cubicBezTo>
                  <a:pt x="7" y="41"/>
                  <a:pt x="6" y="41"/>
                  <a:pt x="6" y="40"/>
                </a:cubicBezTo>
                <a:cubicBezTo>
                  <a:pt x="6" y="41"/>
                  <a:pt x="6" y="42"/>
                  <a:pt x="7" y="41"/>
                </a:cubicBezTo>
                <a:close/>
                <a:moveTo>
                  <a:pt x="6" y="54"/>
                </a:moveTo>
                <a:cubicBezTo>
                  <a:pt x="6" y="55"/>
                  <a:pt x="7" y="57"/>
                  <a:pt x="8" y="57"/>
                </a:cubicBezTo>
                <a:cubicBezTo>
                  <a:pt x="7" y="56"/>
                  <a:pt x="7" y="55"/>
                  <a:pt x="6" y="54"/>
                </a:cubicBezTo>
                <a:close/>
                <a:moveTo>
                  <a:pt x="7" y="38"/>
                </a:moveTo>
                <a:cubicBezTo>
                  <a:pt x="7" y="38"/>
                  <a:pt x="6" y="38"/>
                  <a:pt x="7" y="38"/>
                </a:cubicBezTo>
                <a:cubicBezTo>
                  <a:pt x="7" y="38"/>
                  <a:pt x="7" y="39"/>
                  <a:pt x="7" y="39"/>
                </a:cubicBezTo>
                <a:cubicBezTo>
                  <a:pt x="7" y="38"/>
                  <a:pt x="7" y="38"/>
                  <a:pt x="7" y="38"/>
                </a:cubicBezTo>
                <a:close/>
                <a:moveTo>
                  <a:pt x="7" y="51"/>
                </a:moveTo>
                <a:cubicBezTo>
                  <a:pt x="7" y="51"/>
                  <a:pt x="7" y="51"/>
                  <a:pt x="7" y="52"/>
                </a:cubicBezTo>
                <a:cubicBezTo>
                  <a:pt x="7" y="52"/>
                  <a:pt x="7" y="52"/>
                  <a:pt x="8" y="52"/>
                </a:cubicBezTo>
                <a:cubicBezTo>
                  <a:pt x="8" y="51"/>
                  <a:pt x="8" y="51"/>
                  <a:pt x="7" y="51"/>
                </a:cubicBezTo>
                <a:close/>
                <a:moveTo>
                  <a:pt x="7" y="57"/>
                </a:moveTo>
                <a:cubicBezTo>
                  <a:pt x="8" y="59"/>
                  <a:pt x="10" y="60"/>
                  <a:pt x="11" y="61"/>
                </a:cubicBezTo>
                <a:cubicBezTo>
                  <a:pt x="10" y="59"/>
                  <a:pt x="8" y="59"/>
                  <a:pt x="7" y="57"/>
                </a:cubicBezTo>
                <a:close/>
                <a:moveTo>
                  <a:pt x="8" y="54"/>
                </a:moveTo>
                <a:cubicBezTo>
                  <a:pt x="8" y="53"/>
                  <a:pt x="7" y="53"/>
                  <a:pt x="7" y="53"/>
                </a:cubicBezTo>
                <a:cubicBezTo>
                  <a:pt x="7" y="53"/>
                  <a:pt x="7" y="54"/>
                  <a:pt x="8" y="54"/>
                </a:cubicBezTo>
                <a:close/>
                <a:moveTo>
                  <a:pt x="9" y="28"/>
                </a:moveTo>
                <a:cubicBezTo>
                  <a:pt x="9" y="27"/>
                  <a:pt x="8" y="27"/>
                  <a:pt x="9" y="26"/>
                </a:cubicBezTo>
                <a:cubicBezTo>
                  <a:pt x="8" y="27"/>
                  <a:pt x="8" y="26"/>
                  <a:pt x="7" y="26"/>
                </a:cubicBezTo>
                <a:cubicBezTo>
                  <a:pt x="8" y="27"/>
                  <a:pt x="8" y="28"/>
                  <a:pt x="9" y="28"/>
                </a:cubicBezTo>
                <a:close/>
                <a:moveTo>
                  <a:pt x="8" y="42"/>
                </a:moveTo>
                <a:cubicBezTo>
                  <a:pt x="8" y="42"/>
                  <a:pt x="8" y="42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43"/>
                  <a:pt x="8" y="42"/>
                  <a:pt x="8" y="42"/>
                </a:cubicBezTo>
                <a:close/>
                <a:moveTo>
                  <a:pt x="13" y="29"/>
                </a:moveTo>
                <a:cubicBezTo>
                  <a:pt x="12" y="28"/>
                  <a:pt x="13" y="29"/>
                  <a:pt x="13" y="28"/>
                </a:cubicBezTo>
                <a:cubicBezTo>
                  <a:pt x="12" y="28"/>
                  <a:pt x="11" y="27"/>
                  <a:pt x="11" y="26"/>
                </a:cubicBezTo>
                <a:cubicBezTo>
                  <a:pt x="10" y="26"/>
                  <a:pt x="10" y="26"/>
                  <a:pt x="9" y="26"/>
                </a:cubicBezTo>
                <a:cubicBezTo>
                  <a:pt x="11" y="27"/>
                  <a:pt x="11" y="28"/>
                  <a:pt x="13" y="29"/>
                </a:cubicBezTo>
                <a:close/>
                <a:moveTo>
                  <a:pt x="10" y="28"/>
                </a:moveTo>
                <a:cubicBezTo>
                  <a:pt x="10" y="28"/>
                  <a:pt x="10" y="28"/>
                  <a:pt x="1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28"/>
                  <a:pt x="10" y="28"/>
                  <a:pt x="10" y="28"/>
                </a:cubicBezTo>
                <a:close/>
                <a:moveTo>
                  <a:pt x="10" y="42"/>
                </a:moveTo>
                <a:cubicBezTo>
                  <a:pt x="11" y="42"/>
                  <a:pt x="11" y="42"/>
                  <a:pt x="12" y="43"/>
                </a:cubicBezTo>
                <a:cubicBezTo>
                  <a:pt x="12" y="42"/>
                  <a:pt x="11" y="42"/>
                  <a:pt x="11" y="41"/>
                </a:cubicBezTo>
                <a:cubicBezTo>
                  <a:pt x="10" y="41"/>
                  <a:pt x="10" y="42"/>
                  <a:pt x="10" y="42"/>
                </a:cubicBezTo>
                <a:close/>
                <a:moveTo>
                  <a:pt x="11" y="18"/>
                </a:moveTo>
                <a:cubicBezTo>
                  <a:pt x="11" y="17"/>
                  <a:pt x="12" y="17"/>
                  <a:pt x="12" y="17"/>
                </a:cubicBezTo>
                <a:cubicBezTo>
                  <a:pt x="11" y="17"/>
                  <a:pt x="11" y="16"/>
                  <a:pt x="11" y="16"/>
                </a:cubicBezTo>
                <a:cubicBezTo>
                  <a:pt x="10" y="16"/>
                  <a:pt x="11" y="17"/>
                  <a:pt x="11" y="18"/>
                </a:cubicBezTo>
                <a:close/>
                <a:moveTo>
                  <a:pt x="12" y="38"/>
                </a:moveTo>
                <a:cubicBezTo>
                  <a:pt x="11" y="38"/>
                  <a:pt x="11" y="38"/>
                  <a:pt x="11" y="38"/>
                </a:cubicBezTo>
                <a:cubicBezTo>
                  <a:pt x="11" y="38"/>
                  <a:pt x="11" y="39"/>
                  <a:pt x="12" y="38"/>
                </a:cubicBezTo>
                <a:close/>
                <a:moveTo>
                  <a:pt x="12" y="32"/>
                </a:moveTo>
                <a:cubicBezTo>
                  <a:pt x="13" y="33"/>
                  <a:pt x="12" y="32"/>
                  <a:pt x="12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3" y="32"/>
                  <a:pt x="14" y="35"/>
                  <a:pt x="14" y="34"/>
                </a:cubicBezTo>
                <a:cubicBezTo>
                  <a:pt x="14" y="33"/>
                  <a:pt x="13" y="32"/>
                  <a:pt x="12" y="32"/>
                </a:cubicBezTo>
                <a:close/>
                <a:moveTo>
                  <a:pt x="14" y="42"/>
                </a:moveTo>
                <a:cubicBezTo>
                  <a:pt x="13" y="41"/>
                  <a:pt x="13" y="41"/>
                  <a:pt x="12" y="40"/>
                </a:cubicBezTo>
                <a:cubicBezTo>
                  <a:pt x="12" y="41"/>
                  <a:pt x="13" y="42"/>
                  <a:pt x="14" y="42"/>
                </a:cubicBezTo>
                <a:close/>
                <a:moveTo>
                  <a:pt x="13" y="33"/>
                </a:moveTo>
                <a:cubicBezTo>
                  <a:pt x="12" y="34"/>
                  <a:pt x="13" y="35"/>
                  <a:pt x="14" y="36"/>
                </a:cubicBezTo>
                <a:cubicBezTo>
                  <a:pt x="14" y="35"/>
                  <a:pt x="14" y="34"/>
                  <a:pt x="13" y="33"/>
                </a:cubicBezTo>
                <a:close/>
                <a:moveTo>
                  <a:pt x="16" y="61"/>
                </a:moveTo>
                <a:cubicBezTo>
                  <a:pt x="15" y="60"/>
                  <a:pt x="14" y="59"/>
                  <a:pt x="13" y="59"/>
                </a:cubicBezTo>
                <a:cubicBezTo>
                  <a:pt x="13" y="59"/>
                  <a:pt x="13" y="59"/>
                  <a:pt x="13" y="60"/>
                </a:cubicBezTo>
                <a:cubicBezTo>
                  <a:pt x="15" y="60"/>
                  <a:pt x="14" y="61"/>
                  <a:pt x="15" y="62"/>
                </a:cubicBezTo>
                <a:cubicBezTo>
                  <a:pt x="15" y="61"/>
                  <a:pt x="15" y="61"/>
                  <a:pt x="16" y="61"/>
                </a:cubicBezTo>
                <a:close/>
                <a:moveTo>
                  <a:pt x="13" y="52"/>
                </a:moveTo>
                <a:cubicBezTo>
                  <a:pt x="13" y="53"/>
                  <a:pt x="14" y="54"/>
                  <a:pt x="14" y="54"/>
                </a:cubicBezTo>
                <a:cubicBezTo>
                  <a:pt x="14" y="54"/>
                  <a:pt x="14" y="52"/>
                  <a:pt x="13" y="52"/>
                </a:cubicBezTo>
                <a:close/>
                <a:moveTo>
                  <a:pt x="13" y="38"/>
                </a:moveTo>
                <a:cubicBezTo>
                  <a:pt x="13" y="38"/>
                  <a:pt x="13" y="38"/>
                  <a:pt x="13" y="38"/>
                </a:cubicBezTo>
                <a:cubicBezTo>
                  <a:pt x="13" y="38"/>
                  <a:pt x="13" y="37"/>
                  <a:pt x="13" y="38"/>
                </a:cubicBezTo>
                <a:close/>
                <a:moveTo>
                  <a:pt x="15" y="33"/>
                </a:moveTo>
                <a:cubicBezTo>
                  <a:pt x="14" y="32"/>
                  <a:pt x="14" y="31"/>
                  <a:pt x="13" y="31"/>
                </a:cubicBezTo>
                <a:cubicBezTo>
                  <a:pt x="13" y="32"/>
                  <a:pt x="14" y="32"/>
                  <a:pt x="15" y="33"/>
                </a:cubicBezTo>
                <a:close/>
                <a:moveTo>
                  <a:pt x="14" y="30"/>
                </a:moveTo>
                <a:cubicBezTo>
                  <a:pt x="14" y="29"/>
                  <a:pt x="14" y="29"/>
                  <a:pt x="14" y="29"/>
                </a:cubicBezTo>
                <a:cubicBezTo>
                  <a:pt x="14" y="29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lose/>
                <a:moveTo>
                  <a:pt x="15" y="52"/>
                </a:moveTo>
                <a:cubicBezTo>
                  <a:pt x="15" y="51"/>
                  <a:pt x="15" y="50"/>
                  <a:pt x="14" y="50"/>
                </a:cubicBezTo>
                <a:cubicBezTo>
                  <a:pt x="14" y="50"/>
                  <a:pt x="14" y="50"/>
                  <a:pt x="14" y="51"/>
                </a:cubicBezTo>
                <a:cubicBezTo>
                  <a:pt x="14" y="51"/>
                  <a:pt x="14" y="52"/>
                  <a:pt x="15" y="52"/>
                </a:cubicBezTo>
                <a:close/>
                <a:moveTo>
                  <a:pt x="17" y="42"/>
                </a:moveTo>
                <a:cubicBezTo>
                  <a:pt x="16" y="42"/>
                  <a:pt x="16" y="41"/>
                  <a:pt x="16" y="41"/>
                </a:cubicBezTo>
                <a:cubicBezTo>
                  <a:pt x="15" y="41"/>
                  <a:pt x="15" y="41"/>
                  <a:pt x="14" y="41"/>
                </a:cubicBezTo>
                <a:cubicBezTo>
                  <a:pt x="14" y="42"/>
                  <a:pt x="16" y="43"/>
                  <a:pt x="17" y="42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6" y="29"/>
                  <a:pt x="16" y="30"/>
                  <a:pt x="16" y="29"/>
                </a:cubicBezTo>
                <a:close/>
                <a:moveTo>
                  <a:pt x="16" y="24"/>
                </a:moveTo>
                <a:cubicBezTo>
                  <a:pt x="17" y="24"/>
                  <a:pt x="18" y="26"/>
                  <a:pt x="19" y="25"/>
                </a:cubicBezTo>
                <a:cubicBezTo>
                  <a:pt x="18" y="24"/>
                  <a:pt x="17" y="22"/>
                  <a:pt x="15" y="21"/>
                </a:cubicBezTo>
                <a:cubicBezTo>
                  <a:pt x="14" y="22"/>
                  <a:pt x="17" y="23"/>
                  <a:pt x="16" y="24"/>
                </a:cubicBezTo>
                <a:close/>
                <a:moveTo>
                  <a:pt x="16" y="66"/>
                </a:moveTo>
                <a:cubicBezTo>
                  <a:pt x="16" y="66"/>
                  <a:pt x="16" y="66"/>
                  <a:pt x="17" y="66"/>
                </a:cubicBezTo>
                <a:cubicBezTo>
                  <a:pt x="17" y="66"/>
                  <a:pt x="16" y="66"/>
                  <a:pt x="16" y="66"/>
                </a:cubicBezTo>
                <a:close/>
                <a:moveTo>
                  <a:pt x="17" y="57"/>
                </a:moveTo>
                <a:cubicBezTo>
                  <a:pt x="18" y="57"/>
                  <a:pt x="18" y="58"/>
                  <a:pt x="19" y="57"/>
                </a:cubicBezTo>
                <a:cubicBezTo>
                  <a:pt x="18" y="57"/>
                  <a:pt x="18" y="56"/>
                  <a:pt x="17" y="57"/>
                </a:cubicBezTo>
                <a:close/>
                <a:moveTo>
                  <a:pt x="20" y="54"/>
                </a:moveTo>
                <a:cubicBezTo>
                  <a:pt x="19" y="54"/>
                  <a:pt x="19" y="53"/>
                  <a:pt x="18" y="52"/>
                </a:cubicBezTo>
                <a:cubicBezTo>
                  <a:pt x="17" y="52"/>
                  <a:pt x="19" y="55"/>
                  <a:pt x="20" y="54"/>
                </a:cubicBezTo>
                <a:close/>
                <a:moveTo>
                  <a:pt x="18" y="73"/>
                </a:moveTo>
                <a:cubicBezTo>
                  <a:pt x="19" y="73"/>
                  <a:pt x="19" y="74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8" y="73"/>
                  <a:pt x="18" y="73"/>
                </a:cubicBezTo>
                <a:close/>
                <a:moveTo>
                  <a:pt x="19" y="24"/>
                </a:moveTo>
                <a:cubicBezTo>
                  <a:pt x="19" y="23"/>
                  <a:pt x="19" y="23"/>
                  <a:pt x="18" y="23"/>
                </a:cubicBezTo>
                <a:cubicBezTo>
                  <a:pt x="18" y="23"/>
                  <a:pt x="19" y="24"/>
                  <a:pt x="19" y="24"/>
                </a:cubicBezTo>
                <a:close/>
                <a:moveTo>
                  <a:pt x="20" y="59"/>
                </a:moveTo>
                <a:cubicBezTo>
                  <a:pt x="20" y="58"/>
                  <a:pt x="20" y="58"/>
                  <a:pt x="19" y="58"/>
                </a:cubicBezTo>
                <a:cubicBezTo>
                  <a:pt x="19" y="59"/>
                  <a:pt x="19" y="59"/>
                  <a:pt x="20" y="59"/>
                </a:cubicBezTo>
                <a:close/>
                <a:moveTo>
                  <a:pt x="19" y="46"/>
                </a:moveTo>
                <a:cubicBezTo>
                  <a:pt x="20" y="47"/>
                  <a:pt x="22" y="49"/>
                  <a:pt x="23" y="49"/>
                </a:cubicBezTo>
                <a:cubicBezTo>
                  <a:pt x="22" y="48"/>
                  <a:pt x="21" y="46"/>
                  <a:pt x="19" y="46"/>
                </a:cubicBezTo>
                <a:close/>
                <a:moveTo>
                  <a:pt x="21" y="55"/>
                </a:moveTo>
                <a:cubicBezTo>
                  <a:pt x="20" y="55"/>
                  <a:pt x="21" y="55"/>
                  <a:pt x="20" y="55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56"/>
                  <a:pt x="21" y="56"/>
                  <a:pt x="21" y="55"/>
                </a:cubicBezTo>
                <a:close/>
                <a:moveTo>
                  <a:pt x="20" y="34"/>
                </a:moveTo>
                <a:cubicBezTo>
                  <a:pt x="21" y="34"/>
                  <a:pt x="21" y="35"/>
                  <a:pt x="22" y="35"/>
                </a:cubicBezTo>
                <a:cubicBezTo>
                  <a:pt x="21" y="34"/>
                  <a:pt x="21" y="33"/>
                  <a:pt x="20" y="34"/>
                </a:cubicBezTo>
                <a:close/>
                <a:moveTo>
                  <a:pt x="22" y="24"/>
                </a:moveTo>
                <a:cubicBezTo>
                  <a:pt x="21" y="24"/>
                  <a:pt x="21" y="23"/>
                  <a:pt x="20" y="23"/>
                </a:cubicBezTo>
                <a:cubicBezTo>
                  <a:pt x="20" y="23"/>
                  <a:pt x="21" y="23"/>
                  <a:pt x="21" y="24"/>
                </a:cubicBezTo>
                <a:cubicBezTo>
                  <a:pt x="21" y="24"/>
                  <a:pt x="21" y="25"/>
                  <a:pt x="22" y="24"/>
                </a:cubicBezTo>
                <a:close/>
                <a:moveTo>
                  <a:pt x="20" y="69"/>
                </a:moveTo>
                <a:cubicBezTo>
                  <a:pt x="21" y="70"/>
                  <a:pt x="21" y="71"/>
                  <a:pt x="22" y="71"/>
                </a:cubicBezTo>
                <a:cubicBezTo>
                  <a:pt x="21" y="70"/>
                  <a:pt x="21" y="69"/>
                  <a:pt x="20" y="69"/>
                </a:cubicBezTo>
                <a:close/>
                <a:moveTo>
                  <a:pt x="20" y="19"/>
                </a:moveTo>
                <a:cubicBezTo>
                  <a:pt x="21" y="21"/>
                  <a:pt x="21" y="24"/>
                  <a:pt x="24" y="25"/>
                </a:cubicBezTo>
                <a:cubicBezTo>
                  <a:pt x="24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5"/>
                  <a:pt x="25" y="26"/>
                  <a:pt x="25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5" y="25"/>
                  <a:pt x="24" y="24"/>
                  <a:pt x="23" y="24"/>
                </a:cubicBezTo>
                <a:cubicBezTo>
                  <a:pt x="23" y="23"/>
                  <a:pt x="22" y="22"/>
                  <a:pt x="22" y="22"/>
                </a:cubicBezTo>
                <a:cubicBezTo>
                  <a:pt x="22" y="21"/>
                  <a:pt x="21" y="20"/>
                  <a:pt x="20" y="19"/>
                </a:cubicBezTo>
                <a:close/>
                <a:moveTo>
                  <a:pt x="22" y="39"/>
                </a:moveTo>
                <a:cubicBezTo>
                  <a:pt x="22" y="38"/>
                  <a:pt x="21" y="38"/>
                  <a:pt x="21" y="38"/>
                </a:cubicBezTo>
                <a:cubicBezTo>
                  <a:pt x="21" y="39"/>
                  <a:pt x="21" y="39"/>
                  <a:pt x="22" y="39"/>
                </a:cubicBezTo>
                <a:close/>
                <a:moveTo>
                  <a:pt x="23" y="50"/>
                </a:moveTo>
                <a:cubicBezTo>
                  <a:pt x="22" y="50"/>
                  <a:pt x="22" y="50"/>
                  <a:pt x="22" y="50"/>
                </a:cubicBezTo>
                <a:cubicBezTo>
                  <a:pt x="22" y="50"/>
                  <a:pt x="22" y="50"/>
                  <a:pt x="22" y="51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50"/>
                  <a:pt x="22" y="51"/>
                  <a:pt x="23" y="50"/>
                </a:cubicBezTo>
                <a:close/>
                <a:moveTo>
                  <a:pt x="23" y="14"/>
                </a:moveTo>
                <a:cubicBezTo>
                  <a:pt x="23" y="13"/>
                  <a:pt x="23" y="12"/>
                  <a:pt x="22" y="12"/>
                </a:cubicBezTo>
                <a:cubicBezTo>
                  <a:pt x="22" y="13"/>
                  <a:pt x="22" y="15"/>
                  <a:pt x="23" y="14"/>
                </a:cubicBezTo>
                <a:close/>
                <a:moveTo>
                  <a:pt x="25" y="38"/>
                </a:moveTo>
                <a:cubicBezTo>
                  <a:pt x="24" y="38"/>
                  <a:pt x="23" y="37"/>
                  <a:pt x="22" y="37"/>
                </a:cubicBezTo>
                <a:cubicBezTo>
                  <a:pt x="23" y="37"/>
                  <a:pt x="24" y="38"/>
                  <a:pt x="25" y="38"/>
                </a:cubicBezTo>
                <a:close/>
                <a:moveTo>
                  <a:pt x="28" y="76"/>
                </a:moveTo>
                <a:cubicBezTo>
                  <a:pt x="27" y="75"/>
                  <a:pt x="24" y="73"/>
                  <a:pt x="23" y="73"/>
                </a:cubicBezTo>
                <a:cubicBezTo>
                  <a:pt x="24" y="73"/>
                  <a:pt x="24" y="74"/>
                  <a:pt x="24" y="75"/>
                </a:cubicBezTo>
                <a:cubicBezTo>
                  <a:pt x="26" y="74"/>
                  <a:pt x="27" y="76"/>
                  <a:pt x="28" y="76"/>
                </a:cubicBezTo>
                <a:close/>
                <a:moveTo>
                  <a:pt x="23" y="12"/>
                </a:moveTo>
                <a:cubicBezTo>
                  <a:pt x="23" y="13"/>
                  <a:pt x="24" y="13"/>
                  <a:pt x="24" y="14"/>
                </a:cubicBezTo>
                <a:cubicBezTo>
                  <a:pt x="24" y="13"/>
                  <a:pt x="24" y="12"/>
                  <a:pt x="23" y="12"/>
                </a:cubicBezTo>
                <a:close/>
                <a:moveTo>
                  <a:pt x="24" y="7"/>
                </a:moveTo>
                <a:cubicBezTo>
                  <a:pt x="24" y="7"/>
                  <a:pt x="24" y="7"/>
                  <a:pt x="23" y="6"/>
                </a:cubicBezTo>
                <a:cubicBezTo>
                  <a:pt x="23" y="7"/>
                  <a:pt x="23" y="7"/>
                  <a:pt x="24" y="7"/>
                </a:cubicBezTo>
                <a:close/>
                <a:moveTo>
                  <a:pt x="24" y="40"/>
                </a:moveTo>
                <a:cubicBezTo>
                  <a:pt x="24" y="40"/>
                  <a:pt x="24" y="39"/>
                  <a:pt x="23" y="39"/>
                </a:cubicBezTo>
                <a:cubicBezTo>
                  <a:pt x="23" y="40"/>
                  <a:pt x="24" y="40"/>
                  <a:pt x="24" y="40"/>
                </a:cubicBezTo>
                <a:close/>
                <a:moveTo>
                  <a:pt x="26" y="17"/>
                </a:moveTo>
                <a:cubicBezTo>
                  <a:pt x="25" y="18"/>
                  <a:pt x="26" y="19"/>
                  <a:pt x="27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8"/>
                  <a:pt x="27" y="18"/>
                  <a:pt x="27" y="18"/>
                </a:cubicBezTo>
                <a:cubicBezTo>
                  <a:pt x="27" y="18"/>
                  <a:pt x="27" y="18"/>
                  <a:pt x="27" y="17"/>
                </a:cubicBezTo>
                <a:cubicBezTo>
                  <a:pt x="25" y="17"/>
                  <a:pt x="25" y="15"/>
                  <a:pt x="24" y="15"/>
                </a:cubicBezTo>
                <a:cubicBezTo>
                  <a:pt x="24" y="16"/>
                  <a:pt x="25" y="17"/>
                  <a:pt x="26" y="17"/>
                </a:cubicBezTo>
                <a:close/>
                <a:moveTo>
                  <a:pt x="28" y="73"/>
                </a:moveTo>
                <a:cubicBezTo>
                  <a:pt x="26" y="73"/>
                  <a:pt x="25" y="71"/>
                  <a:pt x="24" y="71"/>
                </a:cubicBezTo>
                <a:cubicBezTo>
                  <a:pt x="26" y="73"/>
                  <a:pt x="28" y="75"/>
                  <a:pt x="31" y="75"/>
                </a:cubicBezTo>
                <a:cubicBezTo>
                  <a:pt x="31" y="74"/>
                  <a:pt x="29" y="73"/>
                  <a:pt x="28" y="73"/>
                </a:cubicBezTo>
                <a:close/>
                <a:moveTo>
                  <a:pt x="26" y="53"/>
                </a:moveTo>
                <a:cubicBezTo>
                  <a:pt x="26" y="52"/>
                  <a:pt x="25" y="52"/>
                  <a:pt x="25" y="52"/>
                </a:cubicBezTo>
                <a:cubicBezTo>
                  <a:pt x="25" y="52"/>
                  <a:pt x="25" y="53"/>
                  <a:pt x="26" y="53"/>
                </a:cubicBezTo>
                <a:close/>
                <a:moveTo>
                  <a:pt x="25" y="78"/>
                </a:moveTo>
                <a:cubicBezTo>
                  <a:pt x="25" y="79"/>
                  <a:pt x="25" y="79"/>
                  <a:pt x="27" y="79"/>
                </a:cubicBezTo>
                <a:cubicBezTo>
                  <a:pt x="26" y="79"/>
                  <a:pt x="26" y="78"/>
                  <a:pt x="25" y="78"/>
                </a:cubicBezTo>
                <a:close/>
                <a:moveTo>
                  <a:pt x="26" y="47"/>
                </a:moveTo>
                <a:cubicBezTo>
                  <a:pt x="26" y="47"/>
                  <a:pt x="26" y="47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lose/>
                <a:moveTo>
                  <a:pt x="26" y="16"/>
                </a:moveTo>
                <a:cubicBezTo>
                  <a:pt x="26" y="16"/>
                  <a:pt x="26" y="15"/>
                  <a:pt x="27" y="15"/>
                </a:cubicBezTo>
                <a:cubicBezTo>
                  <a:pt x="27" y="16"/>
                  <a:pt x="27" y="15"/>
                  <a:pt x="27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6"/>
                  <a:pt x="29" y="17"/>
                  <a:pt x="29" y="16"/>
                </a:cubicBezTo>
                <a:cubicBezTo>
                  <a:pt x="28" y="15"/>
                  <a:pt x="27" y="14"/>
                  <a:pt x="27" y="14"/>
                </a:cubicBezTo>
                <a:cubicBezTo>
                  <a:pt x="26" y="14"/>
                  <a:pt x="25" y="15"/>
                  <a:pt x="26" y="16"/>
                </a:cubicBezTo>
                <a:close/>
                <a:moveTo>
                  <a:pt x="26" y="44"/>
                </a:moveTo>
                <a:cubicBezTo>
                  <a:pt x="26" y="44"/>
                  <a:pt x="27" y="45"/>
                  <a:pt x="27" y="44"/>
                </a:cubicBezTo>
                <a:cubicBezTo>
                  <a:pt x="27" y="44"/>
                  <a:pt x="27" y="44"/>
                  <a:pt x="26" y="44"/>
                </a:cubicBezTo>
                <a:close/>
                <a:moveTo>
                  <a:pt x="27" y="42"/>
                </a:moveTo>
                <a:cubicBezTo>
                  <a:pt x="27" y="43"/>
                  <a:pt x="28" y="43"/>
                  <a:pt x="28" y="43"/>
                </a:cubicBezTo>
                <a:cubicBezTo>
                  <a:pt x="28" y="43"/>
                  <a:pt x="27" y="42"/>
                  <a:pt x="27" y="42"/>
                </a:cubicBezTo>
                <a:close/>
                <a:moveTo>
                  <a:pt x="28" y="24"/>
                </a:moveTo>
                <a:cubicBezTo>
                  <a:pt x="28" y="23"/>
                  <a:pt x="27" y="23"/>
                  <a:pt x="27" y="23"/>
                </a:cubicBezTo>
                <a:cubicBezTo>
                  <a:pt x="27" y="24"/>
                  <a:pt x="28" y="24"/>
                  <a:pt x="28" y="24"/>
                </a:cubicBezTo>
                <a:close/>
                <a:moveTo>
                  <a:pt x="27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28" y="58"/>
                  <a:pt x="27" y="58"/>
                  <a:pt x="27" y="59"/>
                </a:cubicBezTo>
                <a:close/>
                <a:moveTo>
                  <a:pt x="31" y="16"/>
                </a:moveTo>
                <a:cubicBezTo>
                  <a:pt x="30" y="14"/>
                  <a:pt x="28" y="13"/>
                  <a:pt x="28" y="12"/>
                </a:cubicBezTo>
                <a:cubicBezTo>
                  <a:pt x="28" y="12"/>
                  <a:pt x="27" y="12"/>
                  <a:pt x="27" y="12"/>
                </a:cubicBezTo>
                <a:cubicBezTo>
                  <a:pt x="28" y="13"/>
                  <a:pt x="29" y="15"/>
                  <a:pt x="31" y="16"/>
                </a:cubicBezTo>
                <a:close/>
                <a:moveTo>
                  <a:pt x="28" y="25"/>
                </a:moveTo>
                <a:cubicBezTo>
                  <a:pt x="28" y="26"/>
                  <a:pt x="29" y="27"/>
                  <a:pt x="30" y="28"/>
                </a:cubicBezTo>
                <a:cubicBezTo>
                  <a:pt x="30" y="27"/>
                  <a:pt x="30" y="27"/>
                  <a:pt x="30" y="27"/>
                </a:cubicBezTo>
                <a:cubicBezTo>
                  <a:pt x="29" y="26"/>
                  <a:pt x="29" y="25"/>
                  <a:pt x="28" y="25"/>
                </a:cubicBezTo>
                <a:close/>
                <a:moveTo>
                  <a:pt x="28" y="56"/>
                </a:moveTo>
                <a:cubicBezTo>
                  <a:pt x="28" y="56"/>
                  <a:pt x="29" y="57"/>
                  <a:pt x="29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8" y="56"/>
                  <a:pt x="28" y="56"/>
                  <a:pt x="28" y="56"/>
                </a:cubicBezTo>
                <a:close/>
                <a:moveTo>
                  <a:pt x="28" y="39"/>
                </a:moveTo>
                <a:cubicBezTo>
                  <a:pt x="28" y="39"/>
                  <a:pt x="28" y="39"/>
                  <a:pt x="28" y="39"/>
                </a:cubicBezTo>
                <a:cubicBezTo>
                  <a:pt x="28" y="40"/>
                  <a:pt x="29" y="40"/>
                  <a:pt x="29" y="39"/>
                </a:cubicBezTo>
                <a:cubicBezTo>
                  <a:pt x="29" y="39"/>
                  <a:pt x="28" y="39"/>
                  <a:pt x="28" y="39"/>
                </a:cubicBezTo>
                <a:close/>
                <a:moveTo>
                  <a:pt x="28" y="19"/>
                </a:moveTo>
                <a:cubicBezTo>
                  <a:pt x="28" y="19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lose/>
                <a:moveTo>
                  <a:pt x="28" y="41"/>
                </a:moveTo>
                <a:cubicBezTo>
                  <a:pt x="28" y="41"/>
                  <a:pt x="29" y="42"/>
                  <a:pt x="29" y="42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8" y="40"/>
                  <a:pt x="28" y="41"/>
                </a:cubicBezTo>
                <a:close/>
                <a:moveTo>
                  <a:pt x="28" y="8"/>
                </a:moveTo>
                <a:cubicBezTo>
                  <a:pt x="29" y="10"/>
                  <a:pt x="31" y="11"/>
                  <a:pt x="32" y="12"/>
                </a:cubicBezTo>
                <a:cubicBezTo>
                  <a:pt x="33" y="12"/>
                  <a:pt x="33" y="13"/>
                  <a:pt x="33" y="12"/>
                </a:cubicBezTo>
                <a:cubicBezTo>
                  <a:pt x="32" y="11"/>
                  <a:pt x="30" y="9"/>
                  <a:pt x="28" y="8"/>
                </a:cubicBezTo>
                <a:cubicBezTo>
                  <a:pt x="28" y="8"/>
                  <a:pt x="28" y="8"/>
                  <a:pt x="28" y="8"/>
                </a:cubicBezTo>
                <a:close/>
                <a:moveTo>
                  <a:pt x="30" y="8"/>
                </a:moveTo>
                <a:cubicBezTo>
                  <a:pt x="30" y="7"/>
                  <a:pt x="30" y="7"/>
                  <a:pt x="30" y="7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7"/>
                  <a:pt x="29" y="7"/>
                  <a:pt x="29" y="8"/>
                </a:cubicBezTo>
                <a:cubicBezTo>
                  <a:pt x="29" y="8"/>
                  <a:pt x="30" y="8"/>
                  <a:pt x="30" y="8"/>
                </a:cubicBezTo>
                <a:close/>
                <a:moveTo>
                  <a:pt x="29" y="25"/>
                </a:moveTo>
                <a:cubicBezTo>
                  <a:pt x="30" y="25"/>
                  <a:pt x="30" y="25"/>
                  <a:pt x="30" y="25"/>
                </a:cubicBezTo>
                <a:cubicBezTo>
                  <a:pt x="30" y="24"/>
                  <a:pt x="29" y="25"/>
                  <a:pt x="29" y="25"/>
                </a:cubicBezTo>
                <a:close/>
                <a:moveTo>
                  <a:pt x="30" y="31"/>
                </a:moveTo>
                <a:cubicBezTo>
                  <a:pt x="31" y="31"/>
                  <a:pt x="31" y="32"/>
                  <a:pt x="30" y="32"/>
                </a:cubicBezTo>
                <a:cubicBezTo>
                  <a:pt x="31" y="33"/>
                  <a:pt x="32" y="33"/>
                  <a:pt x="33" y="34"/>
                </a:cubicBezTo>
                <a:cubicBezTo>
                  <a:pt x="33" y="33"/>
                  <a:pt x="31" y="31"/>
                  <a:pt x="30" y="31"/>
                </a:cubicBezTo>
                <a:close/>
                <a:moveTo>
                  <a:pt x="31" y="18"/>
                </a:moveTo>
                <a:cubicBezTo>
                  <a:pt x="31" y="18"/>
                  <a:pt x="31" y="19"/>
                  <a:pt x="32" y="19"/>
                </a:cubicBezTo>
                <a:cubicBezTo>
                  <a:pt x="32" y="18"/>
                  <a:pt x="31" y="18"/>
                  <a:pt x="31" y="18"/>
                </a:cubicBezTo>
                <a:close/>
                <a:moveTo>
                  <a:pt x="33" y="10"/>
                </a:moveTo>
                <a:cubicBezTo>
                  <a:pt x="33" y="10"/>
                  <a:pt x="32" y="10"/>
                  <a:pt x="32" y="9"/>
                </a:cubicBezTo>
                <a:cubicBezTo>
                  <a:pt x="31" y="9"/>
                  <a:pt x="32" y="11"/>
                  <a:pt x="33" y="10"/>
                </a:cubicBezTo>
                <a:close/>
                <a:moveTo>
                  <a:pt x="32" y="64"/>
                </a:moveTo>
                <a:cubicBezTo>
                  <a:pt x="33" y="65"/>
                  <a:pt x="35" y="67"/>
                  <a:pt x="36" y="67"/>
                </a:cubicBezTo>
                <a:cubicBezTo>
                  <a:pt x="35" y="66"/>
                  <a:pt x="34" y="64"/>
                  <a:pt x="32" y="64"/>
                </a:cubicBezTo>
                <a:close/>
                <a:moveTo>
                  <a:pt x="34" y="3"/>
                </a:moveTo>
                <a:cubicBezTo>
                  <a:pt x="34" y="2"/>
                  <a:pt x="34" y="2"/>
                  <a:pt x="34" y="1"/>
                </a:cubicBezTo>
                <a:cubicBezTo>
                  <a:pt x="33" y="1"/>
                  <a:pt x="34" y="3"/>
                  <a:pt x="34" y="3"/>
                </a:cubicBezTo>
                <a:close/>
                <a:moveTo>
                  <a:pt x="34" y="13"/>
                </a:moveTo>
                <a:cubicBezTo>
                  <a:pt x="34" y="13"/>
                  <a:pt x="35" y="14"/>
                  <a:pt x="35" y="14"/>
                </a:cubicBezTo>
                <a:cubicBezTo>
                  <a:pt x="34" y="14"/>
                  <a:pt x="34" y="12"/>
                  <a:pt x="34" y="13"/>
                </a:cubicBezTo>
                <a:close/>
                <a:moveTo>
                  <a:pt x="39" y="11"/>
                </a:moveTo>
                <a:cubicBezTo>
                  <a:pt x="39" y="10"/>
                  <a:pt x="39" y="9"/>
                  <a:pt x="38" y="9"/>
                </a:cubicBezTo>
                <a:cubicBezTo>
                  <a:pt x="38" y="9"/>
                  <a:pt x="38" y="9"/>
                  <a:pt x="38" y="10"/>
                </a:cubicBezTo>
                <a:cubicBezTo>
                  <a:pt x="36" y="9"/>
                  <a:pt x="36" y="7"/>
                  <a:pt x="34" y="6"/>
                </a:cubicBezTo>
                <a:cubicBezTo>
                  <a:pt x="35" y="8"/>
                  <a:pt x="36" y="10"/>
                  <a:pt x="39" y="11"/>
                </a:cubicBezTo>
                <a:close/>
                <a:moveTo>
                  <a:pt x="37" y="7"/>
                </a:moveTo>
                <a:cubicBezTo>
                  <a:pt x="38" y="7"/>
                  <a:pt x="38" y="8"/>
                  <a:pt x="38" y="8"/>
                </a:cubicBezTo>
                <a:cubicBezTo>
                  <a:pt x="38" y="8"/>
                  <a:pt x="38" y="7"/>
                  <a:pt x="38" y="7"/>
                </a:cubicBezTo>
                <a:cubicBezTo>
                  <a:pt x="38" y="7"/>
                  <a:pt x="37" y="7"/>
                  <a:pt x="38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7" y="7"/>
                  <a:pt x="37" y="7"/>
                  <a:pt x="37" y="7"/>
                </a:cubicBezTo>
                <a:close/>
                <a:moveTo>
                  <a:pt x="40" y="5"/>
                </a:moveTo>
                <a:cubicBezTo>
                  <a:pt x="40" y="5"/>
                  <a:pt x="40" y="6"/>
                  <a:pt x="40" y="6"/>
                </a:cubicBezTo>
                <a:cubicBezTo>
                  <a:pt x="41" y="6"/>
                  <a:pt x="40" y="5"/>
                  <a:pt x="40" y="5"/>
                </a:cubicBezTo>
                <a:close/>
                <a:moveTo>
                  <a:pt x="40" y="5"/>
                </a:moveTo>
                <a:cubicBezTo>
                  <a:pt x="42" y="5"/>
                  <a:pt x="42" y="7"/>
                  <a:pt x="44" y="7"/>
                </a:cubicBezTo>
                <a:cubicBezTo>
                  <a:pt x="44" y="6"/>
                  <a:pt x="42" y="6"/>
                  <a:pt x="43" y="5"/>
                </a:cubicBezTo>
                <a:cubicBezTo>
                  <a:pt x="42" y="5"/>
                  <a:pt x="42" y="3"/>
                  <a:pt x="40" y="3"/>
                </a:cubicBezTo>
                <a:cubicBezTo>
                  <a:pt x="40" y="4"/>
                  <a:pt x="41" y="4"/>
                  <a:pt x="40" y="5"/>
                </a:cubicBezTo>
                <a:close/>
                <a:moveTo>
                  <a:pt x="41" y="61"/>
                </a:moveTo>
                <a:cubicBezTo>
                  <a:pt x="41" y="61"/>
                  <a:pt x="42" y="62"/>
                  <a:pt x="42" y="62"/>
                </a:cubicBezTo>
                <a:cubicBezTo>
                  <a:pt x="42" y="61"/>
                  <a:pt x="41" y="60"/>
                  <a:pt x="41" y="61"/>
                </a:cubicBezTo>
                <a:close/>
                <a:moveTo>
                  <a:pt x="42" y="62"/>
                </a:moveTo>
                <a:cubicBezTo>
                  <a:pt x="43" y="62"/>
                  <a:pt x="43" y="63"/>
                  <a:pt x="43" y="63"/>
                </a:cubicBezTo>
                <a:cubicBezTo>
                  <a:pt x="44" y="62"/>
                  <a:pt x="43" y="62"/>
                  <a:pt x="42" y="62"/>
                </a:cubicBezTo>
                <a:close/>
                <a:moveTo>
                  <a:pt x="44" y="0"/>
                </a:moveTo>
                <a:cubicBezTo>
                  <a:pt x="44" y="1"/>
                  <a:pt x="44" y="1"/>
                  <a:pt x="44" y="1"/>
                </a:cubicBezTo>
                <a:cubicBezTo>
                  <a:pt x="45" y="0"/>
                  <a:pt x="44" y="0"/>
                  <a:pt x="44" y="0"/>
                </a:cubicBezTo>
                <a:close/>
                <a:moveTo>
                  <a:pt x="45" y="20"/>
                </a:moveTo>
                <a:cubicBezTo>
                  <a:pt x="44" y="20"/>
                  <a:pt x="45" y="19"/>
                  <a:pt x="44" y="19"/>
                </a:cubicBezTo>
                <a:cubicBezTo>
                  <a:pt x="44" y="19"/>
                  <a:pt x="45" y="20"/>
                  <a:pt x="45" y="20"/>
                </a:cubicBezTo>
                <a:close/>
                <a:moveTo>
                  <a:pt x="49" y="3"/>
                </a:moveTo>
                <a:cubicBezTo>
                  <a:pt x="48" y="3"/>
                  <a:pt x="47" y="1"/>
                  <a:pt x="45" y="2"/>
                </a:cubicBezTo>
                <a:cubicBezTo>
                  <a:pt x="46" y="2"/>
                  <a:pt x="48" y="4"/>
                  <a:pt x="49" y="3"/>
                </a:cubicBezTo>
                <a:close/>
                <a:moveTo>
                  <a:pt x="79" y="20"/>
                </a:moveTo>
                <a:cubicBezTo>
                  <a:pt x="79" y="20"/>
                  <a:pt x="78" y="20"/>
                  <a:pt x="78" y="20"/>
                </a:cubicBezTo>
                <a:cubicBezTo>
                  <a:pt x="78" y="21"/>
                  <a:pt x="79" y="20"/>
                  <a:pt x="79" y="20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5" y="32"/>
                  <a:pt x="103" y="31"/>
                  <a:pt x="103" y="32"/>
                </a:cubicBezTo>
                <a:close/>
                <a:moveTo>
                  <a:pt x="110" y="131"/>
                </a:moveTo>
                <a:cubicBezTo>
                  <a:pt x="110" y="131"/>
                  <a:pt x="111" y="132"/>
                  <a:pt x="112" y="131"/>
                </a:cubicBezTo>
                <a:cubicBezTo>
                  <a:pt x="111" y="131"/>
                  <a:pt x="111" y="131"/>
                  <a:pt x="110" y="130"/>
                </a:cubicBezTo>
                <a:cubicBezTo>
                  <a:pt x="110" y="131"/>
                  <a:pt x="110" y="131"/>
                  <a:pt x="110" y="131"/>
                </a:cubicBezTo>
                <a:close/>
                <a:moveTo>
                  <a:pt x="115" y="38"/>
                </a:moveTo>
                <a:cubicBezTo>
                  <a:pt x="116" y="38"/>
                  <a:pt x="116" y="38"/>
                  <a:pt x="116" y="37"/>
                </a:cubicBezTo>
                <a:cubicBezTo>
                  <a:pt x="115" y="37"/>
                  <a:pt x="115" y="37"/>
                  <a:pt x="115" y="37"/>
                </a:cubicBezTo>
                <a:lnTo>
                  <a:pt x="115" y="38"/>
                </a:lnTo>
                <a:close/>
                <a:moveTo>
                  <a:pt x="119" y="39"/>
                </a:moveTo>
                <a:cubicBezTo>
                  <a:pt x="120" y="39"/>
                  <a:pt x="120" y="40"/>
                  <a:pt x="120" y="40"/>
                </a:cubicBezTo>
                <a:cubicBezTo>
                  <a:pt x="121" y="39"/>
                  <a:pt x="122" y="41"/>
                  <a:pt x="123" y="40"/>
                </a:cubicBezTo>
                <a:cubicBezTo>
                  <a:pt x="122" y="40"/>
                  <a:pt x="121" y="40"/>
                  <a:pt x="121" y="39"/>
                </a:cubicBezTo>
                <a:cubicBezTo>
                  <a:pt x="120" y="39"/>
                  <a:pt x="120" y="39"/>
                  <a:pt x="119" y="39"/>
                </a:cubicBezTo>
                <a:close/>
                <a:moveTo>
                  <a:pt x="127" y="41"/>
                </a:moveTo>
                <a:cubicBezTo>
                  <a:pt x="126" y="41"/>
                  <a:pt x="126" y="40"/>
                  <a:pt x="125" y="40"/>
                </a:cubicBezTo>
                <a:cubicBezTo>
                  <a:pt x="125" y="41"/>
                  <a:pt x="125" y="41"/>
                  <a:pt x="125" y="41"/>
                </a:cubicBezTo>
                <a:cubicBezTo>
                  <a:pt x="125" y="41"/>
                  <a:pt x="126" y="41"/>
                  <a:pt x="127" y="41"/>
                </a:cubicBezTo>
                <a:close/>
                <a:moveTo>
                  <a:pt x="127" y="42"/>
                </a:moveTo>
                <a:cubicBezTo>
                  <a:pt x="127" y="42"/>
                  <a:pt x="125" y="41"/>
                  <a:pt x="125" y="42"/>
                </a:cubicBezTo>
                <a:cubicBezTo>
                  <a:pt x="126" y="42"/>
                  <a:pt x="127" y="42"/>
                  <a:pt x="127" y="42"/>
                </a:cubicBezTo>
                <a:close/>
                <a:moveTo>
                  <a:pt x="129" y="43"/>
                </a:moveTo>
                <a:cubicBezTo>
                  <a:pt x="130" y="43"/>
                  <a:pt x="130" y="43"/>
                  <a:pt x="131" y="43"/>
                </a:cubicBezTo>
                <a:cubicBezTo>
                  <a:pt x="131" y="42"/>
                  <a:pt x="129" y="43"/>
                  <a:pt x="129" y="43"/>
                </a:cubicBezTo>
                <a:close/>
                <a:moveTo>
                  <a:pt x="134" y="44"/>
                </a:moveTo>
                <a:cubicBezTo>
                  <a:pt x="134" y="44"/>
                  <a:pt x="135" y="45"/>
                  <a:pt x="135" y="44"/>
                </a:cubicBezTo>
                <a:cubicBezTo>
                  <a:pt x="135" y="44"/>
                  <a:pt x="134" y="44"/>
                  <a:pt x="134" y="44"/>
                </a:cubicBezTo>
                <a:close/>
                <a:moveTo>
                  <a:pt x="138" y="132"/>
                </a:moveTo>
                <a:cubicBezTo>
                  <a:pt x="139" y="132"/>
                  <a:pt x="141" y="132"/>
                  <a:pt x="141" y="132"/>
                </a:cubicBezTo>
                <a:cubicBezTo>
                  <a:pt x="141" y="131"/>
                  <a:pt x="139" y="131"/>
                  <a:pt x="138" y="132"/>
                </a:cubicBezTo>
                <a:close/>
                <a:moveTo>
                  <a:pt x="141" y="122"/>
                </a:moveTo>
                <a:cubicBezTo>
                  <a:pt x="140" y="122"/>
                  <a:pt x="140" y="122"/>
                  <a:pt x="139" y="122"/>
                </a:cubicBezTo>
                <a:cubicBezTo>
                  <a:pt x="139" y="123"/>
                  <a:pt x="141" y="123"/>
                  <a:pt x="141" y="122"/>
                </a:cubicBezTo>
                <a:close/>
                <a:moveTo>
                  <a:pt x="141" y="119"/>
                </a:moveTo>
                <a:cubicBezTo>
                  <a:pt x="144" y="120"/>
                  <a:pt x="147" y="120"/>
                  <a:pt x="149" y="121"/>
                </a:cubicBezTo>
                <a:cubicBezTo>
                  <a:pt x="149" y="120"/>
                  <a:pt x="147" y="120"/>
                  <a:pt x="146" y="120"/>
                </a:cubicBezTo>
                <a:cubicBezTo>
                  <a:pt x="144" y="119"/>
                  <a:pt x="142" y="119"/>
                  <a:pt x="141" y="119"/>
                </a:cubicBezTo>
                <a:close/>
                <a:moveTo>
                  <a:pt x="142" y="123"/>
                </a:moveTo>
                <a:cubicBezTo>
                  <a:pt x="143" y="123"/>
                  <a:pt x="144" y="123"/>
                  <a:pt x="144" y="122"/>
                </a:cubicBezTo>
                <a:cubicBezTo>
                  <a:pt x="143" y="122"/>
                  <a:pt x="143" y="122"/>
                  <a:pt x="142" y="123"/>
                </a:cubicBezTo>
                <a:close/>
                <a:moveTo>
                  <a:pt x="145" y="45"/>
                </a:moveTo>
                <a:cubicBezTo>
                  <a:pt x="146" y="46"/>
                  <a:pt x="147" y="46"/>
                  <a:pt x="147" y="46"/>
                </a:cubicBezTo>
                <a:cubicBezTo>
                  <a:pt x="147" y="45"/>
                  <a:pt x="146" y="45"/>
                  <a:pt x="145" y="45"/>
                </a:cubicBezTo>
                <a:close/>
                <a:moveTo>
                  <a:pt x="147" y="42"/>
                </a:moveTo>
                <a:cubicBezTo>
                  <a:pt x="147" y="41"/>
                  <a:pt x="146" y="41"/>
                  <a:pt x="146" y="42"/>
                </a:cubicBezTo>
                <a:cubicBezTo>
                  <a:pt x="147" y="42"/>
                  <a:pt x="147" y="42"/>
                  <a:pt x="147" y="42"/>
                </a:cubicBezTo>
                <a:close/>
                <a:moveTo>
                  <a:pt x="147" y="71"/>
                </a:moveTo>
                <a:cubicBezTo>
                  <a:pt x="147" y="71"/>
                  <a:pt x="148" y="72"/>
                  <a:pt x="148" y="71"/>
                </a:cubicBezTo>
                <a:cubicBezTo>
                  <a:pt x="148" y="70"/>
                  <a:pt x="147" y="70"/>
                  <a:pt x="147" y="71"/>
                </a:cubicBezTo>
                <a:close/>
                <a:moveTo>
                  <a:pt x="148" y="89"/>
                </a:moveTo>
                <a:cubicBezTo>
                  <a:pt x="151" y="89"/>
                  <a:pt x="154" y="89"/>
                  <a:pt x="157" y="89"/>
                </a:cubicBezTo>
                <a:cubicBezTo>
                  <a:pt x="154" y="89"/>
                  <a:pt x="150" y="88"/>
                  <a:pt x="148" y="89"/>
                </a:cubicBezTo>
                <a:close/>
                <a:moveTo>
                  <a:pt x="148" y="126"/>
                </a:moveTo>
                <a:cubicBezTo>
                  <a:pt x="148" y="126"/>
                  <a:pt x="148" y="126"/>
                  <a:pt x="148" y="126"/>
                </a:cubicBezTo>
                <a:cubicBezTo>
                  <a:pt x="149" y="127"/>
                  <a:pt x="150" y="126"/>
                  <a:pt x="150" y="127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50" y="126"/>
                  <a:pt x="149" y="126"/>
                  <a:pt x="148" y="126"/>
                </a:cubicBezTo>
                <a:close/>
                <a:moveTo>
                  <a:pt x="150" y="121"/>
                </a:moveTo>
                <a:cubicBezTo>
                  <a:pt x="150" y="121"/>
                  <a:pt x="151" y="121"/>
                  <a:pt x="151" y="121"/>
                </a:cubicBezTo>
                <a:cubicBezTo>
                  <a:pt x="151" y="121"/>
                  <a:pt x="150" y="120"/>
                  <a:pt x="150" y="121"/>
                </a:cubicBezTo>
                <a:close/>
                <a:moveTo>
                  <a:pt x="150" y="47"/>
                </a:moveTo>
                <a:cubicBezTo>
                  <a:pt x="151" y="47"/>
                  <a:pt x="153" y="48"/>
                  <a:pt x="154" y="47"/>
                </a:cubicBezTo>
                <a:cubicBezTo>
                  <a:pt x="152" y="47"/>
                  <a:pt x="151" y="47"/>
                  <a:pt x="150" y="46"/>
                </a:cubicBezTo>
                <a:lnTo>
                  <a:pt x="150" y="47"/>
                </a:lnTo>
                <a:close/>
                <a:moveTo>
                  <a:pt x="150" y="52"/>
                </a:moveTo>
                <a:cubicBezTo>
                  <a:pt x="151" y="52"/>
                  <a:pt x="151" y="52"/>
                  <a:pt x="151" y="52"/>
                </a:cubicBezTo>
                <a:cubicBezTo>
                  <a:pt x="152" y="51"/>
                  <a:pt x="150" y="51"/>
                  <a:pt x="150" y="52"/>
                </a:cubicBezTo>
                <a:close/>
                <a:moveTo>
                  <a:pt x="151" y="121"/>
                </a:moveTo>
                <a:cubicBezTo>
                  <a:pt x="152" y="121"/>
                  <a:pt x="153" y="121"/>
                  <a:pt x="153" y="121"/>
                </a:cubicBezTo>
                <a:cubicBezTo>
                  <a:pt x="153" y="121"/>
                  <a:pt x="151" y="121"/>
                  <a:pt x="151" y="121"/>
                </a:cubicBezTo>
                <a:close/>
                <a:moveTo>
                  <a:pt x="154" y="121"/>
                </a:moveTo>
                <a:cubicBezTo>
                  <a:pt x="154" y="122"/>
                  <a:pt x="154" y="122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5" y="121"/>
                  <a:pt x="156" y="122"/>
                  <a:pt x="156" y="122"/>
                </a:cubicBezTo>
                <a:cubicBezTo>
                  <a:pt x="156" y="122"/>
                  <a:pt x="157" y="122"/>
                  <a:pt x="157" y="122"/>
                </a:cubicBezTo>
                <a:cubicBezTo>
                  <a:pt x="156" y="122"/>
                  <a:pt x="155" y="121"/>
                  <a:pt x="154" y="121"/>
                </a:cubicBezTo>
                <a:close/>
                <a:moveTo>
                  <a:pt x="156" y="121"/>
                </a:moveTo>
                <a:cubicBezTo>
                  <a:pt x="156" y="121"/>
                  <a:pt x="155" y="120"/>
                  <a:pt x="155" y="121"/>
                </a:cubicBezTo>
                <a:cubicBezTo>
                  <a:pt x="155" y="121"/>
                  <a:pt x="156" y="121"/>
                  <a:pt x="156" y="121"/>
                </a:cubicBezTo>
                <a:close/>
                <a:moveTo>
                  <a:pt x="157" y="92"/>
                </a:moveTo>
                <a:cubicBezTo>
                  <a:pt x="157" y="91"/>
                  <a:pt x="156" y="91"/>
                  <a:pt x="156" y="91"/>
                </a:cubicBezTo>
                <a:cubicBezTo>
                  <a:pt x="155" y="92"/>
                  <a:pt x="157" y="92"/>
                  <a:pt x="157" y="92"/>
                </a:cubicBezTo>
                <a:close/>
                <a:moveTo>
                  <a:pt x="160" y="42"/>
                </a:moveTo>
                <a:cubicBezTo>
                  <a:pt x="159" y="42"/>
                  <a:pt x="158" y="42"/>
                  <a:pt x="157" y="41"/>
                </a:cubicBezTo>
                <a:cubicBezTo>
                  <a:pt x="157" y="42"/>
                  <a:pt x="156" y="41"/>
                  <a:pt x="156" y="42"/>
                </a:cubicBezTo>
                <a:cubicBezTo>
                  <a:pt x="157" y="42"/>
                  <a:pt x="159" y="43"/>
                  <a:pt x="160" y="42"/>
                </a:cubicBezTo>
                <a:close/>
                <a:moveTo>
                  <a:pt x="158" y="114"/>
                </a:moveTo>
                <a:cubicBezTo>
                  <a:pt x="157" y="114"/>
                  <a:pt x="157" y="114"/>
                  <a:pt x="157" y="114"/>
                </a:cubicBezTo>
                <a:cubicBezTo>
                  <a:pt x="157" y="114"/>
                  <a:pt x="158" y="115"/>
                  <a:pt x="158" y="114"/>
                </a:cubicBezTo>
                <a:close/>
                <a:moveTo>
                  <a:pt x="157" y="92"/>
                </a:moveTo>
                <a:cubicBezTo>
                  <a:pt x="158" y="92"/>
                  <a:pt x="159" y="93"/>
                  <a:pt x="160" y="92"/>
                </a:cubicBezTo>
                <a:cubicBezTo>
                  <a:pt x="159" y="92"/>
                  <a:pt x="158" y="91"/>
                  <a:pt x="157" y="92"/>
                </a:cubicBezTo>
                <a:close/>
                <a:moveTo>
                  <a:pt x="158" y="95"/>
                </a:moveTo>
                <a:cubicBezTo>
                  <a:pt x="159" y="95"/>
                  <a:pt x="160" y="95"/>
                  <a:pt x="160" y="95"/>
                </a:cubicBezTo>
                <a:cubicBezTo>
                  <a:pt x="160" y="95"/>
                  <a:pt x="158" y="94"/>
                  <a:pt x="158" y="95"/>
                </a:cubicBezTo>
                <a:close/>
                <a:moveTo>
                  <a:pt x="164" y="122"/>
                </a:moveTo>
                <a:cubicBezTo>
                  <a:pt x="162" y="122"/>
                  <a:pt x="161" y="121"/>
                  <a:pt x="160" y="122"/>
                </a:cubicBezTo>
                <a:cubicBezTo>
                  <a:pt x="161" y="122"/>
                  <a:pt x="163" y="122"/>
                  <a:pt x="164" y="122"/>
                </a:cubicBezTo>
                <a:close/>
                <a:moveTo>
                  <a:pt x="163" y="95"/>
                </a:moveTo>
                <a:cubicBezTo>
                  <a:pt x="162" y="95"/>
                  <a:pt x="161" y="94"/>
                  <a:pt x="161" y="95"/>
                </a:cubicBezTo>
                <a:cubicBezTo>
                  <a:pt x="161" y="95"/>
                  <a:pt x="163" y="95"/>
                  <a:pt x="163" y="95"/>
                </a:cubicBezTo>
                <a:close/>
                <a:moveTo>
                  <a:pt x="161" y="76"/>
                </a:moveTo>
                <a:cubicBezTo>
                  <a:pt x="163" y="76"/>
                  <a:pt x="163" y="76"/>
                  <a:pt x="165" y="76"/>
                </a:cubicBezTo>
                <a:cubicBezTo>
                  <a:pt x="164" y="75"/>
                  <a:pt x="162" y="75"/>
                  <a:pt x="161" y="76"/>
                </a:cubicBezTo>
                <a:close/>
                <a:moveTo>
                  <a:pt x="163" y="89"/>
                </a:moveTo>
                <a:cubicBezTo>
                  <a:pt x="163" y="89"/>
                  <a:pt x="162" y="89"/>
                  <a:pt x="161" y="89"/>
                </a:cubicBezTo>
                <a:cubicBezTo>
                  <a:pt x="162" y="89"/>
                  <a:pt x="162" y="89"/>
                  <a:pt x="163" y="89"/>
                </a:cubicBezTo>
                <a:close/>
                <a:moveTo>
                  <a:pt x="161" y="88"/>
                </a:moveTo>
                <a:cubicBezTo>
                  <a:pt x="162" y="88"/>
                  <a:pt x="162" y="88"/>
                  <a:pt x="163" y="88"/>
                </a:cubicBezTo>
                <a:cubicBezTo>
                  <a:pt x="163" y="88"/>
                  <a:pt x="163" y="88"/>
                  <a:pt x="163" y="88"/>
                </a:cubicBezTo>
                <a:cubicBezTo>
                  <a:pt x="163" y="88"/>
                  <a:pt x="162" y="87"/>
                  <a:pt x="161" y="88"/>
                </a:cubicBezTo>
                <a:close/>
                <a:moveTo>
                  <a:pt x="164" y="88"/>
                </a:moveTo>
                <a:cubicBezTo>
                  <a:pt x="164" y="87"/>
                  <a:pt x="163" y="88"/>
                  <a:pt x="163" y="88"/>
                </a:cubicBezTo>
                <a:cubicBezTo>
                  <a:pt x="163" y="88"/>
                  <a:pt x="163" y="88"/>
                  <a:pt x="164" y="88"/>
                </a:cubicBezTo>
                <a:close/>
                <a:moveTo>
                  <a:pt x="165" y="75"/>
                </a:moveTo>
                <a:cubicBezTo>
                  <a:pt x="166" y="75"/>
                  <a:pt x="167" y="75"/>
                  <a:pt x="169" y="75"/>
                </a:cubicBezTo>
                <a:cubicBezTo>
                  <a:pt x="168" y="75"/>
                  <a:pt x="166" y="74"/>
                  <a:pt x="165" y="75"/>
                </a:cubicBezTo>
                <a:close/>
                <a:moveTo>
                  <a:pt x="165" y="122"/>
                </a:moveTo>
                <a:cubicBezTo>
                  <a:pt x="166" y="122"/>
                  <a:pt x="166" y="122"/>
                  <a:pt x="166" y="122"/>
                </a:cubicBezTo>
                <a:cubicBezTo>
                  <a:pt x="166" y="122"/>
                  <a:pt x="165" y="122"/>
                  <a:pt x="165" y="122"/>
                </a:cubicBezTo>
                <a:close/>
                <a:moveTo>
                  <a:pt x="166" y="52"/>
                </a:moveTo>
                <a:cubicBezTo>
                  <a:pt x="168" y="52"/>
                  <a:pt x="171" y="52"/>
                  <a:pt x="173" y="53"/>
                </a:cubicBezTo>
                <a:cubicBezTo>
                  <a:pt x="171" y="51"/>
                  <a:pt x="168" y="51"/>
                  <a:pt x="166" y="52"/>
                </a:cubicBezTo>
                <a:close/>
                <a:moveTo>
                  <a:pt x="166" y="53"/>
                </a:moveTo>
                <a:cubicBezTo>
                  <a:pt x="166" y="53"/>
                  <a:pt x="168" y="53"/>
                  <a:pt x="168" y="52"/>
                </a:cubicBezTo>
                <a:cubicBezTo>
                  <a:pt x="167" y="53"/>
                  <a:pt x="166" y="52"/>
                  <a:pt x="166" y="53"/>
                </a:cubicBezTo>
                <a:close/>
                <a:moveTo>
                  <a:pt x="167" y="77"/>
                </a:moveTo>
                <a:cubicBezTo>
                  <a:pt x="168" y="77"/>
                  <a:pt x="168" y="77"/>
                  <a:pt x="168" y="77"/>
                </a:cubicBezTo>
                <a:cubicBezTo>
                  <a:pt x="168" y="77"/>
                  <a:pt x="168" y="77"/>
                  <a:pt x="168" y="77"/>
                </a:cubicBezTo>
                <a:cubicBezTo>
                  <a:pt x="168" y="77"/>
                  <a:pt x="167" y="77"/>
                  <a:pt x="167" y="77"/>
                </a:cubicBezTo>
                <a:close/>
                <a:moveTo>
                  <a:pt x="171" y="97"/>
                </a:moveTo>
                <a:cubicBezTo>
                  <a:pt x="170" y="97"/>
                  <a:pt x="169" y="96"/>
                  <a:pt x="169" y="97"/>
                </a:cubicBezTo>
                <a:cubicBezTo>
                  <a:pt x="169" y="97"/>
                  <a:pt x="171" y="97"/>
                  <a:pt x="171" y="97"/>
                </a:cubicBezTo>
                <a:close/>
                <a:moveTo>
                  <a:pt x="183" y="54"/>
                </a:moveTo>
                <a:cubicBezTo>
                  <a:pt x="183" y="54"/>
                  <a:pt x="181" y="55"/>
                  <a:pt x="181" y="54"/>
                </a:cubicBezTo>
                <a:cubicBezTo>
                  <a:pt x="183" y="54"/>
                  <a:pt x="183" y="54"/>
                  <a:pt x="183" y="54"/>
                </a:cubicBezTo>
                <a:cubicBezTo>
                  <a:pt x="180" y="53"/>
                  <a:pt x="173" y="53"/>
                  <a:pt x="170" y="53"/>
                </a:cubicBezTo>
                <a:cubicBezTo>
                  <a:pt x="171" y="53"/>
                  <a:pt x="172" y="53"/>
                  <a:pt x="173" y="54"/>
                </a:cubicBezTo>
                <a:cubicBezTo>
                  <a:pt x="173" y="54"/>
                  <a:pt x="172" y="54"/>
                  <a:pt x="172" y="54"/>
                </a:cubicBezTo>
                <a:cubicBezTo>
                  <a:pt x="174" y="55"/>
                  <a:pt x="178" y="55"/>
                  <a:pt x="180" y="55"/>
                </a:cubicBezTo>
                <a:cubicBezTo>
                  <a:pt x="180" y="55"/>
                  <a:pt x="180" y="55"/>
                  <a:pt x="180" y="55"/>
                </a:cubicBezTo>
                <a:cubicBezTo>
                  <a:pt x="181" y="55"/>
                  <a:pt x="183" y="56"/>
                  <a:pt x="183" y="54"/>
                </a:cubicBezTo>
                <a:close/>
                <a:moveTo>
                  <a:pt x="174" y="54"/>
                </a:moveTo>
                <a:cubicBezTo>
                  <a:pt x="174" y="53"/>
                  <a:pt x="175" y="54"/>
                  <a:pt x="175" y="54"/>
                </a:cubicBezTo>
                <a:cubicBezTo>
                  <a:pt x="175" y="54"/>
                  <a:pt x="174" y="54"/>
                  <a:pt x="174" y="54"/>
                </a:cubicBezTo>
                <a:close/>
                <a:moveTo>
                  <a:pt x="178" y="54"/>
                </a:moveTo>
                <a:cubicBezTo>
                  <a:pt x="178" y="54"/>
                  <a:pt x="177" y="54"/>
                  <a:pt x="176" y="54"/>
                </a:cubicBezTo>
                <a:cubicBezTo>
                  <a:pt x="176" y="54"/>
                  <a:pt x="178" y="53"/>
                  <a:pt x="178" y="54"/>
                </a:cubicBezTo>
                <a:close/>
                <a:moveTo>
                  <a:pt x="179" y="54"/>
                </a:moveTo>
                <a:cubicBezTo>
                  <a:pt x="179" y="53"/>
                  <a:pt x="180" y="54"/>
                  <a:pt x="180" y="54"/>
                </a:cubicBezTo>
                <a:cubicBezTo>
                  <a:pt x="180" y="54"/>
                  <a:pt x="179" y="54"/>
                  <a:pt x="179" y="54"/>
                </a:cubicBezTo>
                <a:close/>
                <a:moveTo>
                  <a:pt x="173" y="51"/>
                </a:moveTo>
                <a:cubicBezTo>
                  <a:pt x="173" y="52"/>
                  <a:pt x="172" y="51"/>
                  <a:pt x="171" y="51"/>
                </a:cubicBezTo>
                <a:cubicBezTo>
                  <a:pt x="172" y="51"/>
                  <a:pt x="173" y="52"/>
                  <a:pt x="173" y="51"/>
                </a:cubicBezTo>
                <a:close/>
                <a:moveTo>
                  <a:pt x="173" y="92"/>
                </a:moveTo>
                <a:cubicBezTo>
                  <a:pt x="172" y="92"/>
                  <a:pt x="172" y="92"/>
                  <a:pt x="172" y="92"/>
                </a:cubicBezTo>
                <a:cubicBezTo>
                  <a:pt x="172" y="92"/>
                  <a:pt x="173" y="93"/>
                  <a:pt x="173" y="92"/>
                </a:cubicBezTo>
                <a:close/>
                <a:moveTo>
                  <a:pt x="172" y="110"/>
                </a:moveTo>
                <a:cubicBezTo>
                  <a:pt x="173" y="110"/>
                  <a:pt x="173" y="110"/>
                  <a:pt x="175" y="110"/>
                </a:cubicBezTo>
                <a:cubicBezTo>
                  <a:pt x="174" y="110"/>
                  <a:pt x="173" y="110"/>
                  <a:pt x="172" y="110"/>
                </a:cubicBezTo>
                <a:close/>
                <a:moveTo>
                  <a:pt x="173" y="87"/>
                </a:moveTo>
                <a:cubicBezTo>
                  <a:pt x="174" y="87"/>
                  <a:pt x="174" y="87"/>
                  <a:pt x="174" y="87"/>
                </a:cubicBezTo>
                <a:cubicBezTo>
                  <a:pt x="175" y="87"/>
                  <a:pt x="173" y="87"/>
                  <a:pt x="173" y="87"/>
                </a:cubicBezTo>
                <a:close/>
                <a:moveTo>
                  <a:pt x="178" y="45"/>
                </a:moveTo>
                <a:cubicBezTo>
                  <a:pt x="177" y="45"/>
                  <a:pt x="176" y="44"/>
                  <a:pt x="175" y="45"/>
                </a:cubicBezTo>
                <a:cubicBezTo>
                  <a:pt x="176" y="45"/>
                  <a:pt x="178" y="45"/>
                  <a:pt x="178" y="45"/>
                </a:cubicBezTo>
                <a:close/>
                <a:moveTo>
                  <a:pt x="175" y="49"/>
                </a:moveTo>
                <a:cubicBezTo>
                  <a:pt x="176" y="48"/>
                  <a:pt x="176" y="49"/>
                  <a:pt x="177" y="49"/>
                </a:cubicBezTo>
                <a:cubicBezTo>
                  <a:pt x="176" y="48"/>
                  <a:pt x="175" y="48"/>
                  <a:pt x="175" y="49"/>
                </a:cubicBezTo>
                <a:close/>
                <a:moveTo>
                  <a:pt x="175" y="129"/>
                </a:moveTo>
                <a:cubicBezTo>
                  <a:pt x="176" y="129"/>
                  <a:pt x="177" y="130"/>
                  <a:pt x="177" y="129"/>
                </a:cubicBezTo>
                <a:cubicBezTo>
                  <a:pt x="177" y="129"/>
                  <a:pt x="176" y="129"/>
                  <a:pt x="175" y="129"/>
                </a:cubicBezTo>
                <a:close/>
                <a:moveTo>
                  <a:pt x="177" y="126"/>
                </a:moveTo>
                <a:cubicBezTo>
                  <a:pt x="176" y="126"/>
                  <a:pt x="176" y="126"/>
                  <a:pt x="175" y="127"/>
                </a:cubicBezTo>
                <a:cubicBezTo>
                  <a:pt x="176" y="126"/>
                  <a:pt x="177" y="127"/>
                  <a:pt x="177" y="126"/>
                </a:cubicBezTo>
                <a:close/>
                <a:moveTo>
                  <a:pt x="180" y="52"/>
                </a:moveTo>
                <a:cubicBezTo>
                  <a:pt x="179" y="52"/>
                  <a:pt x="178" y="51"/>
                  <a:pt x="178" y="52"/>
                </a:cubicBezTo>
                <a:cubicBezTo>
                  <a:pt x="178" y="52"/>
                  <a:pt x="179" y="53"/>
                  <a:pt x="180" y="52"/>
                </a:cubicBezTo>
                <a:close/>
                <a:moveTo>
                  <a:pt x="178" y="81"/>
                </a:moveTo>
                <a:cubicBezTo>
                  <a:pt x="180" y="81"/>
                  <a:pt x="179" y="80"/>
                  <a:pt x="178" y="81"/>
                </a:cubicBezTo>
                <a:close/>
                <a:moveTo>
                  <a:pt x="189" y="86"/>
                </a:moveTo>
                <a:cubicBezTo>
                  <a:pt x="186" y="85"/>
                  <a:pt x="180" y="85"/>
                  <a:pt x="178" y="85"/>
                </a:cubicBezTo>
                <a:cubicBezTo>
                  <a:pt x="182" y="85"/>
                  <a:pt x="186" y="86"/>
                  <a:pt x="189" y="86"/>
                </a:cubicBezTo>
                <a:close/>
                <a:moveTo>
                  <a:pt x="180" y="45"/>
                </a:moveTo>
                <a:cubicBezTo>
                  <a:pt x="180" y="45"/>
                  <a:pt x="179" y="45"/>
                  <a:pt x="179" y="45"/>
                </a:cubicBezTo>
                <a:cubicBezTo>
                  <a:pt x="179" y="45"/>
                  <a:pt x="180" y="46"/>
                  <a:pt x="180" y="45"/>
                </a:cubicBezTo>
                <a:close/>
                <a:moveTo>
                  <a:pt x="180" y="47"/>
                </a:moveTo>
                <a:cubicBezTo>
                  <a:pt x="180" y="46"/>
                  <a:pt x="181" y="47"/>
                  <a:pt x="181" y="46"/>
                </a:cubicBezTo>
                <a:cubicBezTo>
                  <a:pt x="181" y="46"/>
                  <a:pt x="180" y="46"/>
                  <a:pt x="180" y="47"/>
                </a:cubicBezTo>
                <a:close/>
                <a:moveTo>
                  <a:pt x="180" y="81"/>
                </a:moveTo>
                <a:cubicBezTo>
                  <a:pt x="182" y="81"/>
                  <a:pt x="183" y="81"/>
                  <a:pt x="184" y="81"/>
                </a:cubicBezTo>
                <a:cubicBezTo>
                  <a:pt x="183" y="81"/>
                  <a:pt x="181" y="80"/>
                  <a:pt x="180" y="81"/>
                </a:cubicBezTo>
                <a:close/>
                <a:moveTo>
                  <a:pt x="181" y="53"/>
                </a:moveTo>
                <a:cubicBezTo>
                  <a:pt x="182" y="53"/>
                  <a:pt x="183" y="54"/>
                  <a:pt x="184" y="53"/>
                </a:cubicBezTo>
                <a:cubicBezTo>
                  <a:pt x="183" y="53"/>
                  <a:pt x="181" y="53"/>
                  <a:pt x="181" y="53"/>
                </a:cubicBezTo>
                <a:close/>
                <a:moveTo>
                  <a:pt x="182" y="47"/>
                </a:moveTo>
                <a:cubicBezTo>
                  <a:pt x="182" y="46"/>
                  <a:pt x="183" y="47"/>
                  <a:pt x="183" y="47"/>
                </a:cubicBezTo>
                <a:cubicBezTo>
                  <a:pt x="183" y="47"/>
                  <a:pt x="183" y="47"/>
                  <a:pt x="183" y="46"/>
                </a:cubicBezTo>
                <a:cubicBezTo>
                  <a:pt x="183" y="46"/>
                  <a:pt x="182" y="46"/>
                  <a:pt x="182" y="46"/>
                </a:cubicBezTo>
                <a:cubicBezTo>
                  <a:pt x="182" y="46"/>
                  <a:pt x="182" y="47"/>
                  <a:pt x="182" y="47"/>
                </a:cubicBezTo>
                <a:close/>
                <a:moveTo>
                  <a:pt x="184" y="57"/>
                </a:moveTo>
                <a:cubicBezTo>
                  <a:pt x="183" y="57"/>
                  <a:pt x="182" y="56"/>
                  <a:pt x="182" y="57"/>
                </a:cubicBezTo>
                <a:cubicBezTo>
                  <a:pt x="183" y="57"/>
                  <a:pt x="183" y="58"/>
                  <a:pt x="184" y="57"/>
                </a:cubicBezTo>
                <a:close/>
                <a:moveTo>
                  <a:pt x="184" y="77"/>
                </a:moveTo>
                <a:cubicBezTo>
                  <a:pt x="185" y="77"/>
                  <a:pt x="186" y="77"/>
                  <a:pt x="187" y="77"/>
                </a:cubicBezTo>
                <a:cubicBezTo>
                  <a:pt x="186" y="76"/>
                  <a:pt x="184" y="76"/>
                  <a:pt x="184" y="77"/>
                </a:cubicBezTo>
                <a:close/>
                <a:moveTo>
                  <a:pt x="184" y="81"/>
                </a:moveTo>
                <a:cubicBezTo>
                  <a:pt x="185" y="82"/>
                  <a:pt x="186" y="82"/>
                  <a:pt x="187" y="81"/>
                </a:cubicBezTo>
                <a:cubicBezTo>
                  <a:pt x="186" y="82"/>
                  <a:pt x="184" y="80"/>
                  <a:pt x="184" y="81"/>
                </a:cubicBezTo>
                <a:close/>
                <a:moveTo>
                  <a:pt x="191" y="55"/>
                </a:moveTo>
                <a:cubicBezTo>
                  <a:pt x="191" y="54"/>
                  <a:pt x="192" y="55"/>
                  <a:pt x="192" y="55"/>
                </a:cubicBezTo>
                <a:cubicBezTo>
                  <a:pt x="191" y="54"/>
                  <a:pt x="187" y="54"/>
                  <a:pt x="185" y="54"/>
                </a:cubicBezTo>
                <a:cubicBezTo>
                  <a:pt x="185" y="54"/>
                  <a:pt x="185" y="55"/>
                  <a:pt x="185" y="55"/>
                </a:cubicBezTo>
                <a:cubicBezTo>
                  <a:pt x="185" y="54"/>
                  <a:pt x="186" y="55"/>
                  <a:pt x="187" y="54"/>
                </a:cubicBezTo>
                <a:cubicBezTo>
                  <a:pt x="187" y="56"/>
                  <a:pt x="190" y="54"/>
                  <a:pt x="191" y="55"/>
                </a:cubicBezTo>
                <a:close/>
                <a:moveTo>
                  <a:pt x="187" y="47"/>
                </a:moveTo>
                <a:cubicBezTo>
                  <a:pt x="186" y="47"/>
                  <a:pt x="186" y="47"/>
                  <a:pt x="186" y="47"/>
                </a:cubicBezTo>
                <a:cubicBezTo>
                  <a:pt x="188" y="47"/>
                  <a:pt x="188" y="47"/>
                  <a:pt x="190" y="47"/>
                </a:cubicBezTo>
                <a:cubicBezTo>
                  <a:pt x="189" y="46"/>
                  <a:pt x="186" y="46"/>
                  <a:pt x="185" y="47"/>
                </a:cubicBezTo>
                <a:cubicBezTo>
                  <a:pt x="186" y="46"/>
                  <a:pt x="186" y="48"/>
                  <a:pt x="187" y="47"/>
                </a:cubicBezTo>
                <a:close/>
                <a:moveTo>
                  <a:pt x="185" y="57"/>
                </a:moveTo>
                <a:cubicBezTo>
                  <a:pt x="186" y="58"/>
                  <a:pt x="187" y="58"/>
                  <a:pt x="188" y="58"/>
                </a:cubicBezTo>
                <a:cubicBezTo>
                  <a:pt x="188" y="57"/>
                  <a:pt x="188" y="58"/>
                  <a:pt x="188" y="57"/>
                </a:cubicBezTo>
                <a:cubicBezTo>
                  <a:pt x="187" y="57"/>
                  <a:pt x="186" y="57"/>
                  <a:pt x="185" y="57"/>
                </a:cubicBezTo>
                <a:close/>
                <a:moveTo>
                  <a:pt x="186" y="110"/>
                </a:moveTo>
                <a:cubicBezTo>
                  <a:pt x="186" y="110"/>
                  <a:pt x="186" y="110"/>
                  <a:pt x="187" y="110"/>
                </a:cubicBezTo>
                <a:cubicBezTo>
                  <a:pt x="187" y="110"/>
                  <a:pt x="186" y="109"/>
                  <a:pt x="186" y="110"/>
                </a:cubicBezTo>
                <a:close/>
                <a:moveTo>
                  <a:pt x="189" y="45"/>
                </a:moveTo>
                <a:cubicBezTo>
                  <a:pt x="189" y="46"/>
                  <a:pt x="188" y="45"/>
                  <a:pt x="188" y="46"/>
                </a:cubicBezTo>
                <a:cubicBezTo>
                  <a:pt x="188" y="46"/>
                  <a:pt x="189" y="46"/>
                  <a:pt x="189" y="45"/>
                </a:cubicBezTo>
                <a:close/>
                <a:moveTo>
                  <a:pt x="190" y="46"/>
                </a:moveTo>
                <a:cubicBezTo>
                  <a:pt x="191" y="45"/>
                  <a:pt x="189" y="45"/>
                  <a:pt x="189" y="46"/>
                </a:cubicBezTo>
                <a:cubicBezTo>
                  <a:pt x="189" y="46"/>
                  <a:pt x="190" y="46"/>
                  <a:pt x="190" y="46"/>
                </a:cubicBezTo>
                <a:close/>
                <a:moveTo>
                  <a:pt x="191" y="130"/>
                </a:moveTo>
                <a:cubicBezTo>
                  <a:pt x="194" y="130"/>
                  <a:pt x="192" y="129"/>
                  <a:pt x="191" y="130"/>
                </a:cubicBezTo>
                <a:close/>
                <a:moveTo>
                  <a:pt x="193" y="55"/>
                </a:moveTo>
                <a:cubicBezTo>
                  <a:pt x="193" y="55"/>
                  <a:pt x="192" y="55"/>
                  <a:pt x="192" y="55"/>
                </a:cubicBezTo>
                <a:cubicBezTo>
                  <a:pt x="192" y="56"/>
                  <a:pt x="193" y="56"/>
                  <a:pt x="193" y="55"/>
                </a:cubicBezTo>
                <a:close/>
                <a:moveTo>
                  <a:pt x="193" y="112"/>
                </a:moveTo>
                <a:cubicBezTo>
                  <a:pt x="193" y="112"/>
                  <a:pt x="193" y="111"/>
                  <a:pt x="194" y="112"/>
                </a:cubicBezTo>
                <a:cubicBezTo>
                  <a:pt x="194" y="111"/>
                  <a:pt x="193" y="111"/>
                  <a:pt x="193" y="112"/>
                </a:cubicBezTo>
                <a:close/>
                <a:moveTo>
                  <a:pt x="202" y="55"/>
                </a:moveTo>
                <a:cubicBezTo>
                  <a:pt x="199" y="55"/>
                  <a:pt x="196" y="55"/>
                  <a:pt x="194" y="55"/>
                </a:cubicBezTo>
                <a:cubicBezTo>
                  <a:pt x="196" y="55"/>
                  <a:pt x="200" y="56"/>
                  <a:pt x="202" y="55"/>
                </a:cubicBezTo>
                <a:close/>
                <a:moveTo>
                  <a:pt x="195" y="86"/>
                </a:moveTo>
                <a:cubicBezTo>
                  <a:pt x="199" y="86"/>
                  <a:pt x="204" y="88"/>
                  <a:pt x="208" y="86"/>
                </a:cubicBezTo>
                <a:cubicBezTo>
                  <a:pt x="204" y="86"/>
                  <a:pt x="198" y="85"/>
                  <a:pt x="195" y="86"/>
                </a:cubicBezTo>
                <a:close/>
                <a:moveTo>
                  <a:pt x="198" y="54"/>
                </a:moveTo>
                <a:cubicBezTo>
                  <a:pt x="197" y="54"/>
                  <a:pt x="196" y="54"/>
                  <a:pt x="195" y="54"/>
                </a:cubicBezTo>
                <a:cubicBezTo>
                  <a:pt x="196" y="54"/>
                  <a:pt x="198" y="55"/>
                  <a:pt x="198" y="54"/>
                </a:cubicBezTo>
                <a:close/>
                <a:moveTo>
                  <a:pt x="195" y="112"/>
                </a:moveTo>
                <a:cubicBezTo>
                  <a:pt x="196" y="112"/>
                  <a:pt x="196" y="112"/>
                  <a:pt x="196" y="112"/>
                </a:cubicBezTo>
                <a:cubicBezTo>
                  <a:pt x="196" y="111"/>
                  <a:pt x="195" y="111"/>
                  <a:pt x="195" y="112"/>
                </a:cubicBezTo>
                <a:close/>
                <a:moveTo>
                  <a:pt x="197" y="103"/>
                </a:moveTo>
                <a:cubicBezTo>
                  <a:pt x="197" y="104"/>
                  <a:pt x="196" y="103"/>
                  <a:pt x="196" y="104"/>
                </a:cubicBezTo>
                <a:cubicBezTo>
                  <a:pt x="196" y="104"/>
                  <a:pt x="197" y="104"/>
                  <a:pt x="197" y="103"/>
                </a:cubicBezTo>
                <a:close/>
                <a:moveTo>
                  <a:pt x="197" y="110"/>
                </a:moveTo>
                <a:cubicBezTo>
                  <a:pt x="198" y="110"/>
                  <a:pt x="199" y="111"/>
                  <a:pt x="199" y="110"/>
                </a:cubicBezTo>
                <a:cubicBezTo>
                  <a:pt x="199" y="110"/>
                  <a:pt x="197" y="110"/>
                  <a:pt x="197" y="110"/>
                </a:cubicBezTo>
                <a:close/>
                <a:moveTo>
                  <a:pt x="199" y="54"/>
                </a:moveTo>
                <a:cubicBezTo>
                  <a:pt x="199" y="54"/>
                  <a:pt x="199" y="54"/>
                  <a:pt x="199" y="54"/>
                </a:cubicBezTo>
                <a:cubicBezTo>
                  <a:pt x="200" y="54"/>
                  <a:pt x="198" y="54"/>
                  <a:pt x="199" y="54"/>
                </a:cubicBezTo>
                <a:close/>
                <a:moveTo>
                  <a:pt x="200" y="81"/>
                </a:moveTo>
                <a:cubicBezTo>
                  <a:pt x="200" y="81"/>
                  <a:pt x="201" y="81"/>
                  <a:pt x="201" y="81"/>
                </a:cubicBezTo>
                <a:cubicBezTo>
                  <a:pt x="201" y="81"/>
                  <a:pt x="199" y="81"/>
                  <a:pt x="200" y="81"/>
                </a:cubicBezTo>
                <a:close/>
                <a:moveTo>
                  <a:pt x="204" y="54"/>
                </a:moveTo>
                <a:cubicBezTo>
                  <a:pt x="202" y="54"/>
                  <a:pt x="201" y="54"/>
                  <a:pt x="200" y="54"/>
                </a:cubicBezTo>
                <a:cubicBezTo>
                  <a:pt x="201" y="54"/>
                  <a:pt x="203" y="55"/>
                  <a:pt x="204" y="54"/>
                </a:cubicBezTo>
                <a:close/>
                <a:moveTo>
                  <a:pt x="206" y="83"/>
                </a:moveTo>
                <a:cubicBezTo>
                  <a:pt x="207" y="84"/>
                  <a:pt x="208" y="84"/>
                  <a:pt x="210" y="83"/>
                </a:cubicBezTo>
                <a:cubicBezTo>
                  <a:pt x="209" y="83"/>
                  <a:pt x="206" y="83"/>
                  <a:pt x="206" y="83"/>
                </a:cubicBezTo>
                <a:close/>
                <a:moveTo>
                  <a:pt x="207" y="111"/>
                </a:moveTo>
                <a:cubicBezTo>
                  <a:pt x="208" y="111"/>
                  <a:pt x="210" y="112"/>
                  <a:pt x="211" y="111"/>
                </a:cubicBezTo>
                <a:cubicBezTo>
                  <a:pt x="210" y="111"/>
                  <a:pt x="208" y="111"/>
                  <a:pt x="207" y="111"/>
                </a:cubicBezTo>
                <a:close/>
                <a:moveTo>
                  <a:pt x="207" y="78"/>
                </a:moveTo>
                <a:cubicBezTo>
                  <a:pt x="207" y="78"/>
                  <a:pt x="208" y="79"/>
                  <a:pt x="209" y="78"/>
                </a:cubicBezTo>
                <a:cubicBezTo>
                  <a:pt x="208" y="78"/>
                  <a:pt x="207" y="78"/>
                  <a:pt x="207" y="78"/>
                </a:cubicBezTo>
                <a:close/>
                <a:moveTo>
                  <a:pt x="211" y="55"/>
                </a:moveTo>
                <a:cubicBezTo>
                  <a:pt x="211" y="55"/>
                  <a:pt x="211" y="55"/>
                  <a:pt x="211" y="55"/>
                </a:cubicBezTo>
                <a:cubicBezTo>
                  <a:pt x="216" y="56"/>
                  <a:pt x="222" y="55"/>
                  <a:pt x="226" y="55"/>
                </a:cubicBezTo>
                <a:cubicBezTo>
                  <a:pt x="222" y="55"/>
                  <a:pt x="216" y="54"/>
                  <a:pt x="211" y="55"/>
                </a:cubicBezTo>
                <a:close/>
                <a:moveTo>
                  <a:pt x="212" y="132"/>
                </a:moveTo>
                <a:cubicBezTo>
                  <a:pt x="213" y="132"/>
                  <a:pt x="214" y="132"/>
                  <a:pt x="215" y="132"/>
                </a:cubicBezTo>
                <a:cubicBezTo>
                  <a:pt x="215" y="131"/>
                  <a:pt x="213" y="131"/>
                  <a:pt x="212" y="132"/>
                </a:cubicBezTo>
                <a:close/>
                <a:moveTo>
                  <a:pt x="213" y="124"/>
                </a:moveTo>
                <a:cubicBezTo>
                  <a:pt x="215" y="124"/>
                  <a:pt x="218" y="125"/>
                  <a:pt x="221" y="124"/>
                </a:cubicBezTo>
                <a:cubicBezTo>
                  <a:pt x="219" y="124"/>
                  <a:pt x="215" y="124"/>
                  <a:pt x="213" y="124"/>
                </a:cubicBezTo>
                <a:cubicBezTo>
                  <a:pt x="213" y="124"/>
                  <a:pt x="213" y="124"/>
                  <a:pt x="213" y="124"/>
                </a:cubicBezTo>
                <a:close/>
                <a:moveTo>
                  <a:pt x="225" y="83"/>
                </a:moveTo>
                <a:cubicBezTo>
                  <a:pt x="221" y="83"/>
                  <a:pt x="217" y="83"/>
                  <a:pt x="214" y="83"/>
                </a:cubicBezTo>
                <a:cubicBezTo>
                  <a:pt x="217" y="83"/>
                  <a:pt x="221" y="83"/>
                  <a:pt x="225" y="83"/>
                </a:cubicBezTo>
                <a:close/>
                <a:moveTo>
                  <a:pt x="216" y="57"/>
                </a:moveTo>
                <a:cubicBezTo>
                  <a:pt x="217" y="57"/>
                  <a:pt x="218" y="58"/>
                  <a:pt x="218" y="57"/>
                </a:cubicBezTo>
                <a:cubicBezTo>
                  <a:pt x="217" y="57"/>
                  <a:pt x="217" y="56"/>
                  <a:pt x="216" y="57"/>
                </a:cubicBezTo>
                <a:close/>
                <a:moveTo>
                  <a:pt x="217" y="85"/>
                </a:moveTo>
                <a:cubicBezTo>
                  <a:pt x="217" y="85"/>
                  <a:pt x="218" y="86"/>
                  <a:pt x="219" y="85"/>
                </a:cubicBezTo>
                <a:cubicBezTo>
                  <a:pt x="218" y="85"/>
                  <a:pt x="217" y="85"/>
                  <a:pt x="217" y="85"/>
                </a:cubicBezTo>
                <a:close/>
                <a:moveTo>
                  <a:pt x="229" y="80"/>
                </a:moveTo>
                <a:cubicBezTo>
                  <a:pt x="228" y="80"/>
                  <a:pt x="227" y="79"/>
                  <a:pt x="226" y="80"/>
                </a:cubicBezTo>
                <a:cubicBezTo>
                  <a:pt x="226" y="80"/>
                  <a:pt x="226" y="80"/>
                  <a:pt x="225" y="80"/>
                </a:cubicBezTo>
                <a:cubicBezTo>
                  <a:pt x="223" y="80"/>
                  <a:pt x="219" y="79"/>
                  <a:pt x="217" y="80"/>
                </a:cubicBezTo>
                <a:cubicBezTo>
                  <a:pt x="220" y="80"/>
                  <a:pt x="222" y="80"/>
                  <a:pt x="224" y="80"/>
                </a:cubicBezTo>
                <a:cubicBezTo>
                  <a:pt x="224" y="81"/>
                  <a:pt x="223" y="80"/>
                  <a:pt x="223" y="81"/>
                </a:cubicBezTo>
                <a:cubicBezTo>
                  <a:pt x="227" y="80"/>
                  <a:pt x="232" y="81"/>
                  <a:pt x="234" y="80"/>
                </a:cubicBezTo>
                <a:cubicBezTo>
                  <a:pt x="235" y="80"/>
                  <a:pt x="235" y="80"/>
                  <a:pt x="235" y="80"/>
                </a:cubicBezTo>
                <a:cubicBezTo>
                  <a:pt x="236" y="80"/>
                  <a:pt x="235" y="80"/>
                  <a:pt x="235" y="80"/>
                </a:cubicBezTo>
                <a:cubicBezTo>
                  <a:pt x="239" y="80"/>
                  <a:pt x="241" y="80"/>
                  <a:pt x="244" y="79"/>
                </a:cubicBezTo>
                <a:cubicBezTo>
                  <a:pt x="240" y="79"/>
                  <a:pt x="233" y="80"/>
                  <a:pt x="229" y="80"/>
                </a:cubicBezTo>
                <a:close/>
                <a:moveTo>
                  <a:pt x="223" y="126"/>
                </a:moveTo>
                <a:cubicBezTo>
                  <a:pt x="221" y="126"/>
                  <a:pt x="219" y="125"/>
                  <a:pt x="218" y="126"/>
                </a:cubicBezTo>
                <a:cubicBezTo>
                  <a:pt x="225" y="127"/>
                  <a:pt x="231" y="127"/>
                  <a:pt x="236" y="126"/>
                </a:cubicBezTo>
                <a:cubicBezTo>
                  <a:pt x="233" y="125"/>
                  <a:pt x="227" y="125"/>
                  <a:pt x="223" y="126"/>
                </a:cubicBezTo>
                <a:close/>
                <a:moveTo>
                  <a:pt x="221" y="121"/>
                </a:moveTo>
                <a:cubicBezTo>
                  <a:pt x="221" y="121"/>
                  <a:pt x="220" y="121"/>
                  <a:pt x="220" y="122"/>
                </a:cubicBezTo>
                <a:cubicBezTo>
                  <a:pt x="220" y="122"/>
                  <a:pt x="221" y="122"/>
                  <a:pt x="221" y="121"/>
                </a:cubicBezTo>
                <a:close/>
                <a:moveTo>
                  <a:pt x="223" y="124"/>
                </a:moveTo>
                <a:cubicBezTo>
                  <a:pt x="224" y="124"/>
                  <a:pt x="224" y="124"/>
                  <a:pt x="225" y="124"/>
                </a:cubicBezTo>
                <a:cubicBezTo>
                  <a:pt x="225" y="123"/>
                  <a:pt x="223" y="123"/>
                  <a:pt x="223" y="124"/>
                </a:cubicBezTo>
                <a:close/>
                <a:moveTo>
                  <a:pt x="229" y="122"/>
                </a:moveTo>
                <a:cubicBezTo>
                  <a:pt x="228" y="121"/>
                  <a:pt x="225" y="121"/>
                  <a:pt x="224" y="122"/>
                </a:cubicBezTo>
                <a:cubicBezTo>
                  <a:pt x="225" y="122"/>
                  <a:pt x="227" y="122"/>
                  <a:pt x="229" y="122"/>
                </a:cubicBezTo>
                <a:close/>
                <a:moveTo>
                  <a:pt x="224" y="129"/>
                </a:moveTo>
                <a:cubicBezTo>
                  <a:pt x="227" y="128"/>
                  <a:pt x="229" y="129"/>
                  <a:pt x="230" y="128"/>
                </a:cubicBezTo>
                <a:cubicBezTo>
                  <a:pt x="228" y="128"/>
                  <a:pt x="226" y="128"/>
                  <a:pt x="224" y="129"/>
                </a:cubicBezTo>
                <a:close/>
                <a:moveTo>
                  <a:pt x="225" y="120"/>
                </a:moveTo>
                <a:cubicBezTo>
                  <a:pt x="226" y="120"/>
                  <a:pt x="227" y="120"/>
                  <a:pt x="227" y="120"/>
                </a:cubicBezTo>
                <a:cubicBezTo>
                  <a:pt x="230" y="120"/>
                  <a:pt x="226" y="119"/>
                  <a:pt x="225" y="120"/>
                </a:cubicBezTo>
                <a:close/>
                <a:moveTo>
                  <a:pt x="229" y="55"/>
                </a:moveTo>
                <a:cubicBezTo>
                  <a:pt x="229" y="55"/>
                  <a:pt x="227" y="55"/>
                  <a:pt x="226" y="55"/>
                </a:cubicBezTo>
                <a:cubicBezTo>
                  <a:pt x="227" y="56"/>
                  <a:pt x="228" y="55"/>
                  <a:pt x="229" y="55"/>
                </a:cubicBezTo>
                <a:close/>
                <a:moveTo>
                  <a:pt x="227" y="51"/>
                </a:moveTo>
                <a:cubicBezTo>
                  <a:pt x="228" y="51"/>
                  <a:pt x="228" y="51"/>
                  <a:pt x="228" y="50"/>
                </a:cubicBezTo>
                <a:cubicBezTo>
                  <a:pt x="228" y="50"/>
                  <a:pt x="227" y="50"/>
                  <a:pt x="227" y="51"/>
                </a:cubicBezTo>
                <a:close/>
                <a:moveTo>
                  <a:pt x="230" y="82"/>
                </a:moveTo>
                <a:cubicBezTo>
                  <a:pt x="230" y="82"/>
                  <a:pt x="228" y="83"/>
                  <a:pt x="228" y="83"/>
                </a:cubicBezTo>
                <a:cubicBezTo>
                  <a:pt x="229" y="83"/>
                  <a:pt x="230" y="83"/>
                  <a:pt x="230" y="82"/>
                </a:cubicBezTo>
                <a:close/>
                <a:moveTo>
                  <a:pt x="229" y="128"/>
                </a:moveTo>
                <a:cubicBezTo>
                  <a:pt x="231" y="128"/>
                  <a:pt x="231" y="128"/>
                  <a:pt x="231" y="128"/>
                </a:cubicBezTo>
                <a:cubicBezTo>
                  <a:pt x="231" y="127"/>
                  <a:pt x="229" y="128"/>
                  <a:pt x="229" y="128"/>
                </a:cubicBezTo>
                <a:close/>
                <a:moveTo>
                  <a:pt x="233" y="120"/>
                </a:moveTo>
                <a:cubicBezTo>
                  <a:pt x="232" y="119"/>
                  <a:pt x="230" y="119"/>
                  <a:pt x="229" y="120"/>
                </a:cubicBezTo>
                <a:cubicBezTo>
                  <a:pt x="230" y="120"/>
                  <a:pt x="231" y="120"/>
                  <a:pt x="233" y="120"/>
                </a:cubicBezTo>
                <a:close/>
                <a:moveTo>
                  <a:pt x="234" y="47"/>
                </a:moveTo>
                <a:cubicBezTo>
                  <a:pt x="234" y="47"/>
                  <a:pt x="234" y="47"/>
                  <a:pt x="234" y="47"/>
                </a:cubicBezTo>
                <a:cubicBezTo>
                  <a:pt x="232" y="47"/>
                  <a:pt x="230" y="46"/>
                  <a:pt x="229" y="46"/>
                </a:cubicBezTo>
                <a:cubicBezTo>
                  <a:pt x="230" y="47"/>
                  <a:pt x="232" y="47"/>
                  <a:pt x="234" y="47"/>
                </a:cubicBezTo>
                <a:close/>
                <a:moveTo>
                  <a:pt x="230" y="56"/>
                </a:moveTo>
                <a:cubicBezTo>
                  <a:pt x="232" y="56"/>
                  <a:pt x="234" y="55"/>
                  <a:pt x="237" y="55"/>
                </a:cubicBezTo>
                <a:cubicBezTo>
                  <a:pt x="234" y="55"/>
                  <a:pt x="232" y="55"/>
                  <a:pt x="230" y="55"/>
                </a:cubicBezTo>
                <a:cubicBezTo>
                  <a:pt x="230" y="55"/>
                  <a:pt x="231" y="55"/>
                  <a:pt x="232" y="55"/>
                </a:cubicBezTo>
                <a:cubicBezTo>
                  <a:pt x="231" y="56"/>
                  <a:pt x="230" y="55"/>
                  <a:pt x="230" y="56"/>
                </a:cubicBezTo>
                <a:close/>
                <a:moveTo>
                  <a:pt x="232" y="108"/>
                </a:moveTo>
                <a:cubicBezTo>
                  <a:pt x="231" y="108"/>
                  <a:pt x="231" y="108"/>
                  <a:pt x="230" y="108"/>
                </a:cubicBezTo>
                <a:cubicBezTo>
                  <a:pt x="231" y="108"/>
                  <a:pt x="232" y="108"/>
                  <a:pt x="232" y="108"/>
                </a:cubicBezTo>
                <a:close/>
                <a:moveTo>
                  <a:pt x="233" y="110"/>
                </a:moveTo>
                <a:cubicBezTo>
                  <a:pt x="232" y="110"/>
                  <a:pt x="231" y="110"/>
                  <a:pt x="230" y="110"/>
                </a:cubicBezTo>
                <a:cubicBezTo>
                  <a:pt x="232" y="110"/>
                  <a:pt x="232" y="111"/>
                  <a:pt x="233" y="110"/>
                </a:cubicBezTo>
                <a:close/>
                <a:moveTo>
                  <a:pt x="230" y="129"/>
                </a:moveTo>
                <a:cubicBezTo>
                  <a:pt x="231" y="129"/>
                  <a:pt x="232" y="129"/>
                  <a:pt x="232" y="128"/>
                </a:cubicBezTo>
                <a:cubicBezTo>
                  <a:pt x="232" y="128"/>
                  <a:pt x="230" y="128"/>
                  <a:pt x="230" y="129"/>
                </a:cubicBezTo>
                <a:close/>
                <a:moveTo>
                  <a:pt x="232" y="53"/>
                </a:moveTo>
                <a:cubicBezTo>
                  <a:pt x="232" y="54"/>
                  <a:pt x="233" y="54"/>
                  <a:pt x="233" y="53"/>
                </a:cubicBezTo>
                <a:cubicBezTo>
                  <a:pt x="233" y="53"/>
                  <a:pt x="232" y="53"/>
                  <a:pt x="232" y="53"/>
                </a:cubicBezTo>
                <a:close/>
                <a:moveTo>
                  <a:pt x="234" y="61"/>
                </a:moveTo>
                <a:cubicBezTo>
                  <a:pt x="233" y="61"/>
                  <a:pt x="233" y="60"/>
                  <a:pt x="233" y="61"/>
                </a:cubicBezTo>
                <a:cubicBezTo>
                  <a:pt x="233" y="61"/>
                  <a:pt x="234" y="61"/>
                  <a:pt x="234" y="61"/>
                </a:cubicBezTo>
                <a:close/>
                <a:moveTo>
                  <a:pt x="235" y="52"/>
                </a:moveTo>
                <a:cubicBezTo>
                  <a:pt x="235" y="52"/>
                  <a:pt x="234" y="52"/>
                  <a:pt x="234" y="52"/>
                </a:cubicBezTo>
                <a:cubicBezTo>
                  <a:pt x="234" y="52"/>
                  <a:pt x="235" y="53"/>
                  <a:pt x="235" y="52"/>
                </a:cubicBezTo>
                <a:close/>
                <a:moveTo>
                  <a:pt x="236" y="110"/>
                </a:moveTo>
                <a:cubicBezTo>
                  <a:pt x="236" y="111"/>
                  <a:pt x="235" y="110"/>
                  <a:pt x="234" y="110"/>
                </a:cubicBezTo>
                <a:cubicBezTo>
                  <a:pt x="234" y="111"/>
                  <a:pt x="234" y="111"/>
                  <a:pt x="234" y="111"/>
                </a:cubicBezTo>
                <a:cubicBezTo>
                  <a:pt x="236" y="111"/>
                  <a:pt x="237" y="111"/>
                  <a:pt x="238" y="110"/>
                </a:cubicBezTo>
                <a:cubicBezTo>
                  <a:pt x="238" y="110"/>
                  <a:pt x="237" y="111"/>
                  <a:pt x="236" y="110"/>
                </a:cubicBezTo>
                <a:close/>
                <a:moveTo>
                  <a:pt x="235" y="46"/>
                </a:moveTo>
                <a:cubicBezTo>
                  <a:pt x="235" y="46"/>
                  <a:pt x="235" y="47"/>
                  <a:pt x="235" y="47"/>
                </a:cubicBezTo>
                <a:cubicBezTo>
                  <a:pt x="237" y="47"/>
                  <a:pt x="238" y="46"/>
                  <a:pt x="235" y="46"/>
                </a:cubicBezTo>
                <a:close/>
                <a:moveTo>
                  <a:pt x="236" y="53"/>
                </a:moveTo>
                <a:cubicBezTo>
                  <a:pt x="237" y="53"/>
                  <a:pt x="237" y="53"/>
                  <a:pt x="237" y="53"/>
                </a:cubicBezTo>
                <a:cubicBezTo>
                  <a:pt x="237" y="53"/>
                  <a:pt x="237" y="53"/>
                  <a:pt x="236" y="53"/>
                </a:cubicBezTo>
                <a:close/>
                <a:moveTo>
                  <a:pt x="244" y="125"/>
                </a:moveTo>
                <a:cubicBezTo>
                  <a:pt x="241" y="125"/>
                  <a:pt x="238" y="125"/>
                  <a:pt x="237" y="125"/>
                </a:cubicBezTo>
                <a:cubicBezTo>
                  <a:pt x="238" y="126"/>
                  <a:pt x="242" y="125"/>
                  <a:pt x="244" y="125"/>
                </a:cubicBezTo>
                <a:close/>
                <a:moveTo>
                  <a:pt x="237" y="84"/>
                </a:moveTo>
                <a:cubicBezTo>
                  <a:pt x="238" y="84"/>
                  <a:pt x="239" y="84"/>
                  <a:pt x="239" y="84"/>
                </a:cubicBezTo>
                <a:cubicBezTo>
                  <a:pt x="238" y="84"/>
                  <a:pt x="237" y="83"/>
                  <a:pt x="237" y="84"/>
                </a:cubicBezTo>
                <a:close/>
                <a:moveTo>
                  <a:pt x="282" y="44"/>
                </a:moveTo>
                <a:cubicBezTo>
                  <a:pt x="283" y="44"/>
                  <a:pt x="284" y="44"/>
                  <a:pt x="284" y="43"/>
                </a:cubicBezTo>
                <a:cubicBezTo>
                  <a:pt x="282" y="43"/>
                  <a:pt x="281" y="44"/>
                  <a:pt x="279" y="43"/>
                </a:cubicBezTo>
                <a:cubicBezTo>
                  <a:pt x="278" y="43"/>
                  <a:pt x="276" y="44"/>
                  <a:pt x="275" y="43"/>
                </a:cubicBezTo>
                <a:cubicBezTo>
                  <a:pt x="275" y="44"/>
                  <a:pt x="275" y="44"/>
                  <a:pt x="275" y="44"/>
                </a:cubicBezTo>
                <a:cubicBezTo>
                  <a:pt x="270" y="44"/>
                  <a:pt x="264" y="45"/>
                  <a:pt x="260" y="45"/>
                </a:cubicBezTo>
                <a:cubicBezTo>
                  <a:pt x="257" y="45"/>
                  <a:pt x="254" y="46"/>
                  <a:pt x="251" y="45"/>
                </a:cubicBezTo>
                <a:cubicBezTo>
                  <a:pt x="250" y="45"/>
                  <a:pt x="248" y="46"/>
                  <a:pt x="247" y="46"/>
                </a:cubicBezTo>
                <a:cubicBezTo>
                  <a:pt x="244" y="46"/>
                  <a:pt x="239" y="45"/>
                  <a:pt x="237" y="47"/>
                </a:cubicBezTo>
                <a:cubicBezTo>
                  <a:pt x="251" y="46"/>
                  <a:pt x="265" y="45"/>
                  <a:pt x="277" y="44"/>
                </a:cubicBezTo>
                <a:cubicBezTo>
                  <a:pt x="279" y="44"/>
                  <a:pt x="280" y="44"/>
                  <a:pt x="282" y="44"/>
                </a:cubicBezTo>
                <a:close/>
                <a:moveTo>
                  <a:pt x="238" y="52"/>
                </a:moveTo>
                <a:cubicBezTo>
                  <a:pt x="238" y="52"/>
                  <a:pt x="239" y="52"/>
                  <a:pt x="239" y="51"/>
                </a:cubicBezTo>
                <a:cubicBezTo>
                  <a:pt x="238" y="51"/>
                  <a:pt x="238" y="51"/>
                  <a:pt x="238" y="52"/>
                </a:cubicBezTo>
                <a:close/>
                <a:moveTo>
                  <a:pt x="243" y="55"/>
                </a:moveTo>
                <a:cubicBezTo>
                  <a:pt x="242" y="55"/>
                  <a:pt x="240" y="55"/>
                  <a:pt x="239" y="55"/>
                </a:cubicBezTo>
                <a:cubicBezTo>
                  <a:pt x="240" y="56"/>
                  <a:pt x="242" y="56"/>
                  <a:pt x="243" y="55"/>
                </a:cubicBezTo>
                <a:close/>
                <a:moveTo>
                  <a:pt x="240" y="84"/>
                </a:moveTo>
                <a:cubicBezTo>
                  <a:pt x="241" y="84"/>
                  <a:pt x="241" y="84"/>
                  <a:pt x="242" y="83"/>
                </a:cubicBezTo>
                <a:cubicBezTo>
                  <a:pt x="241" y="84"/>
                  <a:pt x="240" y="83"/>
                  <a:pt x="240" y="84"/>
                </a:cubicBezTo>
                <a:close/>
                <a:moveTo>
                  <a:pt x="240" y="55"/>
                </a:moveTo>
                <a:cubicBezTo>
                  <a:pt x="241" y="55"/>
                  <a:pt x="243" y="55"/>
                  <a:pt x="243" y="54"/>
                </a:cubicBezTo>
                <a:cubicBezTo>
                  <a:pt x="242" y="54"/>
                  <a:pt x="241" y="54"/>
                  <a:pt x="240" y="55"/>
                </a:cubicBezTo>
                <a:close/>
                <a:moveTo>
                  <a:pt x="241" y="122"/>
                </a:moveTo>
                <a:cubicBezTo>
                  <a:pt x="243" y="123"/>
                  <a:pt x="245" y="123"/>
                  <a:pt x="247" y="122"/>
                </a:cubicBezTo>
                <a:cubicBezTo>
                  <a:pt x="245" y="122"/>
                  <a:pt x="242" y="122"/>
                  <a:pt x="241" y="122"/>
                </a:cubicBezTo>
                <a:close/>
                <a:moveTo>
                  <a:pt x="243" y="108"/>
                </a:moveTo>
                <a:cubicBezTo>
                  <a:pt x="242" y="108"/>
                  <a:pt x="241" y="108"/>
                  <a:pt x="241" y="108"/>
                </a:cubicBezTo>
                <a:cubicBezTo>
                  <a:pt x="242" y="108"/>
                  <a:pt x="242" y="108"/>
                  <a:pt x="243" y="108"/>
                </a:cubicBezTo>
                <a:close/>
                <a:moveTo>
                  <a:pt x="243" y="53"/>
                </a:moveTo>
                <a:cubicBezTo>
                  <a:pt x="242" y="53"/>
                  <a:pt x="241" y="52"/>
                  <a:pt x="241" y="53"/>
                </a:cubicBezTo>
                <a:cubicBezTo>
                  <a:pt x="242" y="53"/>
                  <a:pt x="243" y="53"/>
                  <a:pt x="243" y="53"/>
                </a:cubicBezTo>
                <a:close/>
                <a:moveTo>
                  <a:pt x="245" y="57"/>
                </a:moveTo>
                <a:cubicBezTo>
                  <a:pt x="246" y="57"/>
                  <a:pt x="246" y="56"/>
                  <a:pt x="246" y="56"/>
                </a:cubicBezTo>
                <a:cubicBezTo>
                  <a:pt x="245" y="57"/>
                  <a:pt x="243" y="55"/>
                  <a:pt x="243" y="57"/>
                </a:cubicBezTo>
                <a:cubicBezTo>
                  <a:pt x="244" y="57"/>
                  <a:pt x="244" y="56"/>
                  <a:pt x="245" y="57"/>
                </a:cubicBezTo>
                <a:close/>
                <a:moveTo>
                  <a:pt x="247" y="112"/>
                </a:moveTo>
                <a:cubicBezTo>
                  <a:pt x="247" y="112"/>
                  <a:pt x="246" y="112"/>
                  <a:pt x="246" y="112"/>
                </a:cubicBezTo>
                <a:cubicBezTo>
                  <a:pt x="247" y="112"/>
                  <a:pt x="247" y="112"/>
                  <a:pt x="247" y="112"/>
                </a:cubicBezTo>
                <a:close/>
                <a:moveTo>
                  <a:pt x="246" y="125"/>
                </a:moveTo>
                <a:cubicBezTo>
                  <a:pt x="246" y="125"/>
                  <a:pt x="247" y="125"/>
                  <a:pt x="247" y="125"/>
                </a:cubicBezTo>
                <a:cubicBezTo>
                  <a:pt x="247" y="125"/>
                  <a:pt x="246" y="125"/>
                  <a:pt x="246" y="125"/>
                </a:cubicBezTo>
                <a:close/>
                <a:moveTo>
                  <a:pt x="246" y="56"/>
                </a:moveTo>
                <a:cubicBezTo>
                  <a:pt x="247" y="56"/>
                  <a:pt x="247" y="57"/>
                  <a:pt x="248" y="56"/>
                </a:cubicBezTo>
                <a:cubicBezTo>
                  <a:pt x="248" y="56"/>
                  <a:pt x="246" y="56"/>
                  <a:pt x="246" y="56"/>
                </a:cubicBezTo>
                <a:close/>
                <a:moveTo>
                  <a:pt x="248" y="55"/>
                </a:moveTo>
                <a:cubicBezTo>
                  <a:pt x="247" y="55"/>
                  <a:pt x="246" y="55"/>
                  <a:pt x="246" y="55"/>
                </a:cubicBezTo>
                <a:cubicBezTo>
                  <a:pt x="247" y="55"/>
                  <a:pt x="248" y="55"/>
                  <a:pt x="248" y="55"/>
                </a:cubicBezTo>
                <a:close/>
                <a:moveTo>
                  <a:pt x="248" y="87"/>
                </a:moveTo>
                <a:cubicBezTo>
                  <a:pt x="248" y="88"/>
                  <a:pt x="247" y="87"/>
                  <a:pt x="247" y="88"/>
                </a:cubicBezTo>
                <a:cubicBezTo>
                  <a:pt x="247" y="88"/>
                  <a:pt x="249" y="88"/>
                  <a:pt x="248" y="87"/>
                </a:cubicBezTo>
                <a:close/>
                <a:moveTo>
                  <a:pt x="248" y="56"/>
                </a:moveTo>
                <a:cubicBezTo>
                  <a:pt x="250" y="56"/>
                  <a:pt x="251" y="56"/>
                  <a:pt x="252" y="56"/>
                </a:cubicBezTo>
                <a:cubicBezTo>
                  <a:pt x="252" y="55"/>
                  <a:pt x="249" y="56"/>
                  <a:pt x="248" y="56"/>
                </a:cubicBezTo>
                <a:close/>
                <a:moveTo>
                  <a:pt x="248" y="112"/>
                </a:moveTo>
                <a:cubicBezTo>
                  <a:pt x="249" y="112"/>
                  <a:pt x="249" y="113"/>
                  <a:pt x="249" y="112"/>
                </a:cubicBezTo>
                <a:cubicBezTo>
                  <a:pt x="249" y="112"/>
                  <a:pt x="248" y="112"/>
                  <a:pt x="248" y="112"/>
                </a:cubicBezTo>
                <a:close/>
                <a:moveTo>
                  <a:pt x="249" y="86"/>
                </a:moveTo>
                <a:cubicBezTo>
                  <a:pt x="249" y="86"/>
                  <a:pt x="251" y="86"/>
                  <a:pt x="252" y="85"/>
                </a:cubicBezTo>
                <a:cubicBezTo>
                  <a:pt x="251" y="85"/>
                  <a:pt x="249" y="85"/>
                  <a:pt x="249" y="86"/>
                </a:cubicBezTo>
                <a:close/>
                <a:moveTo>
                  <a:pt x="249" y="94"/>
                </a:moveTo>
                <a:cubicBezTo>
                  <a:pt x="250" y="94"/>
                  <a:pt x="250" y="94"/>
                  <a:pt x="250" y="95"/>
                </a:cubicBezTo>
                <a:cubicBezTo>
                  <a:pt x="252" y="94"/>
                  <a:pt x="255" y="95"/>
                  <a:pt x="256" y="93"/>
                </a:cubicBezTo>
                <a:cubicBezTo>
                  <a:pt x="256" y="93"/>
                  <a:pt x="255" y="94"/>
                  <a:pt x="254" y="93"/>
                </a:cubicBezTo>
                <a:cubicBezTo>
                  <a:pt x="254" y="94"/>
                  <a:pt x="254" y="94"/>
                  <a:pt x="255" y="94"/>
                </a:cubicBezTo>
                <a:cubicBezTo>
                  <a:pt x="253" y="94"/>
                  <a:pt x="252" y="94"/>
                  <a:pt x="250" y="94"/>
                </a:cubicBezTo>
                <a:cubicBezTo>
                  <a:pt x="250" y="94"/>
                  <a:pt x="250" y="94"/>
                  <a:pt x="250" y="94"/>
                </a:cubicBezTo>
                <a:cubicBezTo>
                  <a:pt x="250" y="94"/>
                  <a:pt x="249" y="93"/>
                  <a:pt x="249" y="94"/>
                </a:cubicBezTo>
                <a:close/>
                <a:moveTo>
                  <a:pt x="249" y="81"/>
                </a:moveTo>
                <a:cubicBezTo>
                  <a:pt x="250" y="81"/>
                  <a:pt x="251" y="81"/>
                  <a:pt x="252" y="81"/>
                </a:cubicBezTo>
                <a:cubicBezTo>
                  <a:pt x="251" y="80"/>
                  <a:pt x="250" y="80"/>
                  <a:pt x="249" y="81"/>
                </a:cubicBezTo>
                <a:close/>
                <a:moveTo>
                  <a:pt x="251" y="112"/>
                </a:moveTo>
                <a:cubicBezTo>
                  <a:pt x="252" y="112"/>
                  <a:pt x="253" y="112"/>
                  <a:pt x="253" y="112"/>
                </a:cubicBezTo>
                <a:cubicBezTo>
                  <a:pt x="253" y="112"/>
                  <a:pt x="251" y="112"/>
                  <a:pt x="251" y="112"/>
                </a:cubicBezTo>
                <a:close/>
                <a:moveTo>
                  <a:pt x="256" y="122"/>
                </a:moveTo>
                <a:cubicBezTo>
                  <a:pt x="260" y="121"/>
                  <a:pt x="266" y="121"/>
                  <a:pt x="271" y="120"/>
                </a:cubicBezTo>
                <a:cubicBezTo>
                  <a:pt x="264" y="121"/>
                  <a:pt x="258" y="121"/>
                  <a:pt x="252" y="122"/>
                </a:cubicBezTo>
                <a:cubicBezTo>
                  <a:pt x="253" y="122"/>
                  <a:pt x="255" y="121"/>
                  <a:pt x="256" y="122"/>
                </a:cubicBezTo>
                <a:close/>
                <a:moveTo>
                  <a:pt x="252" y="117"/>
                </a:moveTo>
                <a:cubicBezTo>
                  <a:pt x="253" y="117"/>
                  <a:pt x="254" y="117"/>
                  <a:pt x="254" y="117"/>
                </a:cubicBezTo>
                <a:cubicBezTo>
                  <a:pt x="253" y="117"/>
                  <a:pt x="253" y="117"/>
                  <a:pt x="252" y="117"/>
                </a:cubicBezTo>
                <a:close/>
                <a:moveTo>
                  <a:pt x="253" y="125"/>
                </a:moveTo>
                <a:cubicBezTo>
                  <a:pt x="253" y="125"/>
                  <a:pt x="254" y="124"/>
                  <a:pt x="255" y="125"/>
                </a:cubicBezTo>
                <a:cubicBezTo>
                  <a:pt x="255" y="124"/>
                  <a:pt x="253" y="124"/>
                  <a:pt x="253" y="125"/>
                </a:cubicBezTo>
                <a:close/>
                <a:moveTo>
                  <a:pt x="254" y="101"/>
                </a:moveTo>
                <a:cubicBezTo>
                  <a:pt x="254" y="101"/>
                  <a:pt x="253" y="101"/>
                  <a:pt x="253" y="102"/>
                </a:cubicBezTo>
                <a:cubicBezTo>
                  <a:pt x="253" y="102"/>
                  <a:pt x="254" y="102"/>
                  <a:pt x="254" y="101"/>
                </a:cubicBezTo>
                <a:close/>
                <a:moveTo>
                  <a:pt x="253" y="84"/>
                </a:moveTo>
                <a:cubicBezTo>
                  <a:pt x="254" y="84"/>
                  <a:pt x="254" y="84"/>
                  <a:pt x="255" y="84"/>
                </a:cubicBezTo>
                <a:cubicBezTo>
                  <a:pt x="255" y="84"/>
                  <a:pt x="255" y="84"/>
                  <a:pt x="255" y="84"/>
                </a:cubicBezTo>
                <a:cubicBezTo>
                  <a:pt x="254" y="84"/>
                  <a:pt x="253" y="83"/>
                  <a:pt x="253" y="84"/>
                </a:cubicBezTo>
                <a:close/>
                <a:moveTo>
                  <a:pt x="255" y="112"/>
                </a:moveTo>
                <a:cubicBezTo>
                  <a:pt x="254" y="112"/>
                  <a:pt x="254" y="112"/>
                  <a:pt x="253" y="112"/>
                </a:cubicBezTo>
                <a:cubicBezTo>
                  <a:pt x="253" y="112"/>
                  <a:pt x="254" y="112"/>
                  <a:pt x="255" y="112"/>
                </a:cubicBezTo>
                <a:close/>
                <a:moveTo>
                  <a:pt x="264" y="130"/>
                </a:moveTo>
                <a:cubicBezTo>
                  <a:pt x="262" y="130"/>
                  <a:pt x="256" y="130"/>
                  <a:pt x="254" y="131"/>
                </a:cubicBezTo>
                <a:cubicBezTo>
                  <a:pt x="256" y="131"/>
                  <a:pt x="261" y="130"/>
                  <a:pt x="264" y="130"/>
                </a:cubicBezTo>
                <a:close/>
                <a:moveTo>
                  <a:pt x="254" y="65"/>
                </a:moveTo>
                <a:cubicBezTo>
                  <a:pt x="254" y="65"/>
                  <a:pt x="256" y="66"/>
                  <a:pt x="256" y="65"/>
                </a:cubicBezTo>
                <a:cubicBezTo>
                  <a:pt x="256" y="65"/>
                  <a:pt x="254" y="65"/>
                  <a:pt x="254" y="65"/>
                </a:cubicBezTo>
                <a:close/>
                <a:moveTo>
                  <a:pt x="255" y="56"/>
                </a:moveTo>
                <a:cubicBezTo>
                  <a:pt x="256" y="56"/>
                  <a:pt x="257" y="56"/>
                  <a:pt x="257" y="55"/>
                </a:cubicBezTo>
                <a:cubicBezTo>
                  <a:pt x="257" y="56"/>
                  <a:pt x="256" y="55"/>
                  <a:pt x="255" y="56"/>
                </a:cubicBezTo>
                <a:close/>
                <a:moveTo>
                  <a:pt x="255" y="110"/>
                </a:moveTo>
                <a:cubicBezTo>
                  <a:pt x="256" y="110"/>
                  <a:pt x="258" y="110"/>
                  <a:pt x="258" y="109"/>
                </a:cubicBezTo>
                <a:cubicBezTo>
                  <a:pt x="257" y="109"/>
                  <a:pt x="256" y="109"/>
                  <a:pt x="255" y="110"/>
                </a:cubicBezTo>
                <a:close/>
                <a:moveTo>
                  <a:pt x="263" y="80"/>
                </a:moveTo>
                <a:cubicBezTo>
                  <a:pt x="261" y="80"/>
                  <a:pt x="257" y="80"/>
                  <a:pt x="256" y="81"/>
                </a:cubicBezTo>
                <a:cubicBezTo>
                  <a:pt x="258" y="81"/>
                  <a:pt x="262" y="81"/>
                  <a:pt x="263" y="80"/>
                </a:cubicBezTo>
                <a:close/>
                <a:moveTo>
                  <a:pt x="257" y="51"/>
                </a:moveTo>
                <a:cubicBezTo>
                  <a:pt x="257" y="51"/>
                  <a:pt x="256" y="50"/>
                  <a:pt x="256" y="51"/>
                </a:cubicBezTo>
                <a:cubicBezTo>
                  <a:pt x="256" y="51"/>
                  <a:pt x="256" y="52"/>
                  <a:pt x="257" y="51"/>
                </a:cubicBezTo>
                <a:close/>
                <a:moveTo>
                  <a:pt x="263" y="120"/>
                </a:moveTo>
                <a:cubicBezTo>
                  <a:pt x="261" y="120"/>
                  <a:pt x="258" y="120"/>
                  <a:pt x="256" y="121"/>
                </a:cubicBezTo>
                <a:cubicBezTo>
                  <a:pt x="259" y="120"/>
                  <a:pt x="261" y="121"/>
                  <a:pt x="263" y="120"/>
                </a:cubicBezTo>
                <a:close/>
                <a:moveTo>
                  <a:pt x="257" y="65"/>
                </a:moveTo>
                <a:cubicBezTo>
                  <a:pt x="258" y="65"/>
                  <a:pt x="260" y="65"/>
                  <a:pt x="260" y="65"/>
                </a:cubicBezTo>
                <a:cubicBezTo>
                  <a:pt x="259" y="65"/>
                  <a:pt x="258" y="65"/>
                  <a:pt x="257" y="65"/>
                </a:cubicBezTo>
                <a:close/>
                <a:moveTo>
                  <a:pt x="263" y="119"/>
                </a:moveTo>
                <a:cubicBezTo>
                  <a:pt x="261" y="119"/>
                  <a:pt x="259" y="119"/>
                  <a:pt x="257" y="119"/>
                </a:cubicBezTo>
                <a:cubicBezTo>
                  <a:pt x="259" y="119"/>
                  <a:pt x="261" y="119"/>
                  <a:pt x="263" y="119"/>
                </a:cubicBezTo>
                <a:close/>
                <a:moveTo>
                  <a:pt x="265" y="108"/>
                </a:moveTo>
                <a:cubicBezTo>
                  <a:pt x="268" y="108"/>
                  <a:pt x="271" y="108"/>
                  <a:pt x="273" y="107"/>
                </a:cubicBezTo>
                <a:cubicBezTo>
                  <a:pt x="268" y="107"/>
                  <a:pt x="261" y="108"/>
                  <a:pt x="258" y="108"/>
                </a:cubicBezTo>
                <a:cubicBezTo>
                  <a:pt x="258" y="109"/>
                  <a:pt x="258" y="109"/>
                  <a:pt x="258" y="109"/>
                </a:cubicBezTo>
                <a:cubicBezTo>
                  <a:pt x="260" y="110"/>
                  <a:pt x="262" y="109"/>
                  <a:pt x="265" y="108"/>
                </a:cubicBezTo>
                <a:close/>
                <a:moveTo>
                  <a:pt x="258" y="57"/>
                </a:moveTo>
                <a:cubicBezTo>
                  <a:pt x="258" y="57"/>
                  <a:pt x="258" y="57"/>
                  <a:pt x="259" y="57"/>
                </a:cubicBezTo>
                <a:cubicBezTo>
                  <a:pt x="259" y="56"/>
                  <a:pt x="258" y="56"/>
                  <a:pt x="258" y="57"/>
                </a:cubicBezTo>
                <a:close/>
                <a:moveTo>
                  <a:pt x="258" y="79"/>
                </a:moveTo>
                <a:cubicBezTo>
                  <a:pt x="258" y="79"/>
                  <a:pt x="259" y="79"/>
                  <a:pt x="259" y="79"/>
                </a:cubicBezTo>
                <a:cubicBezTo>
                  <a:pt x="259" y="79"/>
                  <a:pt x="258" y="79"/>
                  <a:pt x="258" y="79"/>
                </a:cubicBezTo>
                <a:close/>
                <a:moveTo>
                  <a:pt x="258" y="50"/>
                </a:moveTo>
                <a:cubicBezTo>
                  <a:pt x="259" y="50"/>
                  <a:pt x="261" y="51"/>
                  <a:pt x="262" y="50"/>
                </a:cubicBezTo>
                <a:cubicBezTo>
                  <a:pt x="261" y="50"/>
                  <a:pt x="259" y="50"/>
                  <a:pt x="258" y="50"/>
                </a:cubicBezTo>
                <a:close/>
                <a:moveTo>
                  <a:pt x="260" y="78"/>
                </a:moveTo>
                <a:cubicBezTo>
                  <a:pt x="260" y="77"/>
                  <a:pt x="259" y="77"/>
                  <a:pt x="259" y="77"/>
                </a:cubicBezTo>
                <a:cubicBezTo>
                  <a:pt x="259" y="78"/>
                  <a:pt x="260" y="77"/>
                  <a:pt x="260" y="78"/>
                </a:cubicBezTo>
                <a:close/>
                <a:moveTo>
                  <a:pt x="260" y="49"/>
                </a:moveTo>
                <a:cubicBezTo>
                  <a:pt x="259" y="48"/>
                  <a:pt x="260" y="48"/>
                  <a:pt x="260" y="48"/>
                </a:cubicBezTo>
                <a:cubicBezTo>
                  <a:pt x="259" y="48"/>
                  <a:pt x="259" y="48"/>
                  <a:pt x="259" y="48"/>
                </a:cubicBezTo>
                <a:cubicBezTo>
                  <a:pt x="259" y="48"/>
                  <a:pt x="259" y="48"/>
                  <a:pt x="260" y="49"/>
                </a:cubicBezTo>
                <a:close/>
                <a:moveTo>
                  <a:pt x="260" y="77"/>
                </a:moveTo>
                <a:cubicBezTo>
                  <a:pt x="261" y="77"/>
                  <a:pt x="262" y="77"/>
                  <a:pt x="263" y="77"/>
                </a:cubicBezTo>
                <a:cubicBezTo>
                  <a:pt x="262" y="77"/>
                  <a:pt x="260" y="77"/>
                  <a:pt x="260" y="77"/>
                </a:cubicBezTo>
                <a:close/>
                <a:moveTo>
                  <a:pt x="262" y="52"/>
                </a:moveTo>
                <a:cubicBezTo>
                  <a:pt x="263" y="52"/>
                  <a:pt x="263" y="52"/>
                  <a:pt x="263" y="52"/>
                </a:cubicBezTo>
                <a:cubicBezTo>
                  <a:pt x="263" y="52"/>
                  <a:pt x="262" y="51"/>
                  <a:pt x="262" y="52"/>
                </a:cubicBezTo>
                <a:close/>
                <a:moveTo>
                  <a:pt x="262" y="49"/>
                </a:moveTo>
                <a:cubicBezTo>
                  <a:pt x="263" y="49"/>
                  <a:pt x="263" y="49"/>
                  <a:pt x="263" y="49"/>
                </a:cubicBezTo>
                <a:cubicBezTo>
                  <a:pt x="263" y="49"/>
                  <a:pt x="262" y="49"/>
                  <a:pt x="262" y="49"/>
                </a:cubicBezTo>
                <a:close/>
                <a:moveTo>
                  <a:pt x="264" y="81"/>
                </a:moveTo>
                <a:cubicBezTo>
                  <a:pt x="264" y="81"/>
                  <a:pt x="263" y="80"/>
                  <a:pt x="263" y="81"/>
                </a:cubicBezTo>
                <a:cubicBezTo>
                  <a:pt x="263" y="81"/>
                  <a:pt x="264" y="81"/>
                  <a:pt x="264" y="81"/>
                </a:cubicBezTo>
                <a:close/>
                <a:moveTo>
                  <a:pt x="264" y="52"/>
                </a:moveTo>
                <a:cubicBezTo>
                  <a:pt x="264" y="53"/>
                  <a:pt x="263" y="52"/>
                  <a:pt x="263" y="53"/>
                </a:cubicBezTo>
                <a:cubicBezTo>
                  <a:pt x="263" y="53"/>
                  <a:pt x="263" y="53"/>
                  <a:pt x="264" y="53"/>
                </a:cubicBezTo>
                <a:cubicBezTo>
                  <a:pt x="264" y="53"/>
                  <a:pt x="265" y="53"/>
                  <a:pt x="264" y="52"/>
                </a:cubicBezTo>
                <a:close/>
                <a:moveTo>
                  <a:pt x="263" y="101"/>
                </a:moveTo>
                <a:cubicBezTo>
                  <a:pt x="265" y="101"/>
                  <a:pt x="266" y="101"/>
                  <a:pt x="267" y="101"/>
                </a:cubicBezTo>
                <a:cubicBezTo>
                  <a:pt x="267" y="100"/>
                  <a:pt x="264" y="101"/>
                  <a:pt x="263" y="101"/>
                </a:cubicBezTo>
                <a:close/>
                <a:moveTo>
                  <a:pt x="265" y="43"/>
                </a:moveTo>
                <a:cubicBezTo>
                  <a:pt x="264" y="43"/>
                  <a:pt x="264" y="43"/>
                  <a:pt x="263" y="44"/>
                </a:cubicBezTo>
                <a:cubicBezTo>
                  <a:pt x="264" y="43"/>
                  <a:pt x="265" y="44"/>
                  <a:pt x="265" y="43"/>
                </a:cubicBezTo>
                <a:close/>
                <a:moveTo>
                  <a:pt x="266" y="61"/>
                </a:moveTo>
                <a:cubicBezTo>
                  <a:pt x="266" y="60"/>
                  <a:pt x="264" y="61"/>
                  <a:pt x="263" y="61"/>
                </a:cubicBezTo>
                <a:cubicBezTo>
                  <a:pt x="265" y="61"/>
                  <a:pt x="265" y="61"/>
                  <a:pt x="266" y="61"/>
                </a:cubicBezTo>
                <a:close/>
                <a:moveTo>
                  <a:pt x="263" y="52"/>
                </a:moveTo>
                <a:cubicBezTo>
                  <a:pt x="264" y="52"/>
                  <a:pt x="266" y="52"/>
                  <a:pt x="266" y="52"/>
                </a:cubicBezTo>
                <a:cubicBezTo>
                  <a:pt x="265" y="51"/>
                  <a:pt x="264" y="52"/>
                  <a:pt x="263" y="52"/>
                </a:cubicBezTo>
                <a:close/>
                <a:moveTo>
                  <a:pt x="264" y="114"/>
                </a:moveTo>
                <a:cubicBezTo>
                  <a:pt x="265" y="114"/>
                  <a:pt x="266" y="114"/>
                  <a:pt x="266" y="113"/>
                </a:cubicBezTo>
                <a:cubicBezTo>
                  <a:pt x="266" y="114"/>
                  <a:pt x="264" y="113"/>
                  <a:pt x="264" y="114"/>
                </a:cubicBezTo>
                <a:close/>
                <a:moveTo>
                  <a:pt x="265" y="130"/>
                </a:moveTo>
                <a:cubicBezTo>
                  <a:pt x="269" y="130"/>
                  <a:pt x="273" y="129"/>
                  <a:pt x="276" y="129"/>
                </a:cubicBezTo>
                <a:cubicBezTo>
                  <a:pt x="273" y="129"/>
                  <a:pt x="269" y="129"/>
                  <a:pt x="265" y="130"/>
                </a:cubicBezTo>
                <a:close/>
                <a:moveTo>
                  <a:pt x="267" y="119"/>
                </a:moveTo>
                <a:cubicBezTo>
                  <a:pt x="267" y="119"/>
                  <a:pt x="266" y="119"/>
                  <a:pt x="265" y="120"/>
                </a:cubicBezTo>
                <a:cubicBezTo>
                  <a:pt x="266" y="120"/>
                  <a:pt x="267" y="120"/>
                  <a:pt x="267" y="119"/>
                </a:cubicBezTo>
                <a:close/>
                <a:moveTo>
                  <a:pt x="267" y="80"/>
                </a:moveTo>
                <a:cubicBezTo>
                  <a:pt x="266" y="80"/>
                  <a:pt x="265" y="79"/>
                  <a:pt x="265" y="80"/>
                </a:cubicBezTo>
                <a:cubicBezTo>
                  <a:pt x="266" y="80"/>
                  <a:pt x="267" y="80"/>
                  <a:pt x="267" y="80"/>
                </a:cubicBezTo>
                <a:close/>
                <a:moveTo>
                  <a:pt x="267" y="55"/>
                </a:moveTo>
                <a:cubicBezTo>
                  <a:pt x="268" y="55"/>
                  <a:pt x="268" y="55"/>
                  <a:pt x="268" y="55"/>
                </a:cubicBezTo>
                <a:cubicBezTo>
                  <a:pt x="268" y="54"/>
                  <a:pt x="267" y="55"/>
                  <a:pt x="267" y="55"/>
                </a:cubicBezTo>
                <a:close/>
                <a:moveTo>
                  <a:pt x="269" y="119"/>
                </a:moveTo>
                <a:cubicBezTo>
                  <a:pt x="269" y="119"/>
                  <a:pt x="268" y="119"/>
                  <a:pt x="268" y="120"/>
                </a:cubicBezTo>
                <a:cubicBezTo>
                  <a:pt x="268" y="120"/>
                  <a:pt x="269" y="120"/>
                  <a:pt x="269" y="119"/>
                </a:cubicBezTo>
                <a:close/>
                <a:moveTo>
                  <a:pt x="269" y="78"/>
                </a:moveTo>
                <a:cubicBezTo>
                  <a:pt x="269" y="77"/>
                  <a:pt x="269" y="76"/>
                  <a:pt x="270" y="76"/>
                </a:cubicBezTo>
                <a:cubicBezTo>
                  <a:pt x="268" y="76"/>
                  <a:pt x="269" y="78"/>
                  <a:pt x="268" y="78"/>
                </a:cubicBezTo>
                <a:cubicBezTo>
                  <a:pt x="273" y="78"/>
                  <a:pt x="279" y="78"/>
                  <a:pt x="283" y="77"/>
                </a:cubicBezTo>
                <a:cubicBezTo>
                  <a:pt x="279" y="77"/>
                  <a:pt x="274" y="78"/>
                  <a:pt x="269" y="78"/>
                </a:cubicBezTo>
                <a:close/>
                <a:moveTo>
                  <a:pt x="272" y="82"/>
                </a:moveTo>
                <a:cubicBezTo>
                  <a:pt x="271" y="82"/>
                  <a:pt x="269" y="82"/>
                  <a:pt x="268" y="83"/>
                </a:cubicBezTo>
                <a:cubicBezTo>
                  <a:pt x="269" y="83"/>
                  <a:pt x="271" y="83"/>
                  <a:pt x="272" y="82"/>
                </a:cubicBezTo>
                <a:close/>
                <a:moveTo>
                  <a:pt x="273" y="127"/>
                </a:moveTo>
                <a:cubicBezTo>
                  <a:pt x="272" y="127"/>
                  <a:pt x="269" y="127"/>
                  <a:pt x="269" y="127"/>
                </a:cubicBezTo>
                <a:cubicBezTo>
                  <a:pt x="270" y="127"/>
                  <a:pt x="272" y="127"/>
                  <a:pt x="273" y="127"/>
                </a:cubicBezTo>
                <a:close/>
                <a:moveTo>
                  <a:pt x="270" y="79"/>
                </a:moveTo>
                <a:cubicBezTo>
                  <a:pt x="270" y="79"/>
                  <a:pt x="269" y="79"/>
                  <a:pt x="269" y="80"/>
                </a:cubicBezTo>
                <a:cubicBezTo>
                  <a:pt x="269" y="80"/>
                  <a:pt x="270" y="80"/>
                  <a:pt x="270" y="79"/>
                </a:cubicBezTo>
                <a:close/>
                <a:moveTo>
                  <a:pt x="270" y="89"/>
                </a:moveTo>
                <a:cubicBezTo>
                  <a:pt x="270" y="89"/>
                  <a:pt x="270" y="89"/>
                  <a:pt x="270" y="89"/>
                </a:cubicBezTo>
                <a:cubicBezTo>
                  <a:pt x="270" y="89"/>
                  <a:pt x="270" y="89"/>
                  <a:pt x="269" y="90"/>
                </a:cubicBezTo>
                <a:cubicBezTo>
                  <a:pt x="270" y="90"/>
                  <a:pt x="270" y="90"/>
                  <a:pt x="270" y="90"/>
                </a:cubicBezTo>
                <a:lnTo>
                  <a:pt x="270" y="89"/>
                </a:lnTo>
                <a:close/>
                <a:moveTo>
                  <a:pt x="271" y="103"/>
                </a:moveTo>
                <a:cubicBezTo>
                  <a:pt x="271" y="103"/>
                  <a:pt x="270" y="103"/>
                  <a:pt x="269" y="104"/>
                </a:cubicBezTo>
                <a:cubicBezTo>
                  <a:pt x="270" y="104"/>
                  <a:pt x="271" y="104"/>
                  <a:pt x="271" y="103"/>
                </a:cubicBezTo>
                <a:close/>
                <a:moveTo>
                  <a:pt x="271" y="47"/>
                </a:moveTo>
                <a:cubicBezTo>
                  <a:pt x="271" y="47"/>
                  <a:pt x="270" y="47"/>
                  <a:pt x="269" y="47"/>
                </a:cubicBezTo>
                <a:cubicBezTo>
                  <a:pt x="270" y="47"/>
                  <a:pt x="271" y="47"/>
                  <a:pt x="271" y="47"/>
                </a:cubicBezTo>
                <a:close/>
                <a:moveTo>
                  <a:pt x="271" y="76"/>
                </a:moveTo>
                <a:cubicBezTo>
                  <a:pt x="271" y="76"/>
                  <a:pt x="270" y="76"/>
                  <a:pt x="270" y="77"/>
                </a:cubicBezTo>
                <a:cubicBezTo>
                  <a:pt x="270" y="76"/>
                  <a:pt x="271" y="77"/>
                  <a:pt x="271" y="76"/>
                </a:cubicBezTo>
                <a:close/>
                <a:moveTo>
                  <a:pt x="271" y="60"/>
                </a:moveTo>
                <a:cubicBezTo>
                  <a:pt x="272" y="60"/>
                  <a:pt x="270" y="59"/>
                  <a:pt x="270" y="60"/>
                </a:cubicBezTo>
                <a:cubicBezTo>
                  <a:pt x="271" y="60"/>
                  <a:pt x="271" y="60"/>
                  <a:pt x="271" y="60"/>
                </a:cubicBezTo>
                <a:close/>
                <a:moveTo>
                  <a:pt x="271" y="97"/>
                </a:moveTo>
                <a:cubicBezTo>
                  <a:pt x="271" y="97"/>
                  <a:pt x="271" y="97"/>
                  <a:pt x="272" y="97"/>
                </a:cubicBezTo>
                <a:cubicBezTo>
                  <a:pt x="272" y="97"/>
                  <a:pt x="271" y="97"/>
                  <a:pt x="271" y="97"/>
                </a:cubicBezTo>
                <a:close/>
                <a:moveTo>
                  <a:pt x="271" y="55"/>
                </a:moveTo>
                <a:cubicBezTo>
                  <a:pt x="271" y="55"/>
                  <a:pt x="272" y="55"/>
                  <a:pt x="272" y="54"/>
                </a:cubicBezTo>
                <a:cubicBezTo>
                  <a:pt x="272" y="54"/>
                  <a:pt x="271" y="54"/>
                  <a:pt x="271" y="55"/>
                </a:cubicBezTo>
                <a:close/>
                <a:moveTo>
                  <a:pt x="271" y="50"/>
                </a:moveTo>
                <a:cubicBezTo>
                  <a:pt x="271" y="50"/>
                  <a:pt x="272" y="51"/>
                  <a:pt x="272" y="50"/>
                </a:cubicBezTo>
                <a:cubicBezTo>
                  <a:pt x="272" y="50"/>
                  <a:pt x="271" y="50"/>
                  <a:pt x="271" y="50"/>
                </a:cubicBezTo>
                <a:close/>
                <a:moveTo>
                  <a:pt x="274" y="120"/>
                </a:moveTo>
                <a:cubicBezTo>
                  <a:pt x="273" y="120"/>
                  <a:pt x="272" y="120"/>
                  <a:pt x="271" y="120"/>
                </a:cubicBezTo>
                <a:cubicBezTo>
                  <a:pt x="272" y="120"/>
                  <a:pt x="273" y="121"/>
                  <a:pt x="274" y="120"/>
                </a:cubicBezTo>
                <a:close/>
                <a:moveTo>
                  <a:pt x="274" y="85"/>
                </a:moveTo>
                <a:cubicBezTo>
                  <a:pt x="273" y="86"/>
                  <a:pt x="272" y="85"/>
                  <a:pt x="272" y="86"/>
                </a:cubicBezTo>
                <a:cubicBezTo>
                  <a:pt x="273" y="86"/>
                  <a:pt x="274" y="86"/>
                  <a:pt x="274" y="85"/>
                </a:cubicBezTo>
                <a:close/>
                <a:moveTo>
                  <a:pt x="278" y="51"/>
                </a:moveTo>
                <a:cubicBezTo>
                  <a:pt x="276" y="50"/>
                  <a:pt x="274" y="51"/>
                  <a:pt x="272" y="51"/>
                </a:cubicBezTo>
                <a:cubicBezTo>
                  <a:pt x="274" y="51"/>
                  <a:pt x="276" y="51"/>
                  <a:pt x="278" y="51"/>
                </a:cubicBezTo>
                <a:close/>
                <a:moveTo>
                  <a:pt x="272" y="112"/>
                </a:moveTo>
                <a:cubicBezTo>
                  <a:pt x="273" y="112"/>
                  <a:pt x="273" y="112"/>
                  <a:pt x="273" y="112"/>
                </a:cubicBezTo>
                <a:cubicBezTo>
                  <a:pt x="273" y="111"/>
                  <a:pt x="274" y="112"/>
                  <a:pt x="274" y="111"/>
                </a:cubicBezTo>
                <a:cubicBezTo>
                  <a:pt x="274" y="111"/>
                  <a:pt x="272" y="111"/>
                  <a:pt x="272" y="112"/>
                </a:cubicBezTo>
                <a:close/>
                <a:moveTo>
                  <a:pt x="275" y="79"/>
                </a:moveTo>
                <a:cubicBezTo>
                  <a:pt x="274" y="79"/>
                  <a:pt x="273" y="79"/>
                  <a:pt x="272" y="79"/>
                </a:cubicBezTo>
                <a:cubicBezTo>
                  <a:pt x="274" y="80"/>
                  <a:pt x="274" y="79"/>
                  <a:pt x="275" y="79"/>
                </a:cubicBezTo>
                <a:close/>
                <a:moveTo>
                  <a:pt x="274" y="106"/>
                </a:moveTo>
                <a:cubicBezTo>
                  <a:pt x="273" y="106"/>
                  <a:pt x="273" y="106"/>
                  <a:pt x="273" y="107"/>
                </a:cubicBezTo>
                <a:cubicBezTo>
                  <a:pt x="273" y="107"/>
                  <a:pt x="274" y="107"/>
                  <a:pt x="274" y="106"/>
                </a:cubicBezTo>
                <a:close/>
                <a:moveTo>
                  <a:pt x="273" y="100"/>
                </a:moveTo>
                <a:cubicBezTo>
                  <a:pt x="275" y="100"/>
                  <a:pt x="276" y="101"/>
                  <a:pt x="277" y="100"/>
                </a:cubicBezTo>
                <a:cubicBezTo>
                  <a:pt x="277" y="100"/>
                  <a:pt x="274" y="99"/>
                  <a:pt x="273" y="100"/>
                </a:cubicBezTo>
                <a:close/>
                <a:moveTo>
                  <a:pt x="276" y="113"/>
                </a:moveTo>
                <a:cubicBezTo>
                  <a:pt x="275" y="114"/>
                  <a:pt x="275" y="113"/>
                  <a:pt x="274" y="114"/>
                </a:cubicBezTo>
                <a:cubicBezTo>
                  <a:pt x="275" y="114"/>
                  <a:pt x="276" y="114"/>
                  <a:pt x="276" y="113"/>
                </a:cubicBezTo>
                <a:close/>
                <a:moveTo>
                  <a:pt x="274" y="98"/>
                </a:moveTo>
                <a:cubicBezTo>
                  <a:pt x="275" y="98"/>
                  <a:pt x="276" y="99"/>
                  <a:pt x="277" y="98"/>
                </a:cubicBezTo>
                <a:cubicBezTo>
                  <a:pt x="278" y="98"/>
                  <a:pt x="280" y="99"/>
                  <a:pt x="280" y="98"/>
                </a:cubicBezTo>
                <a:cubicBezTo>
                  <a:pt x="279" y="99"/>
                  <a:pt x="276" y="97"/>
                  <a:pt x="274" y="98"/>
                </a:cubicBezTo>
                <a:close/>
                <a:moveTo>
                  <a:pt x="275" y="85"/>
                </a:moveTo>
                <a:cubicBezTo>
                  <a:pt x="275" y="86"/>
                  <a:pt x="276" y="86"/>
                  <a:pt x="276" y="85"/>
                </a:cubicBezTo>
                <a:cubicBezTo>
                  <a:pt x="276" y="85"/>
                  <a:pt x="275" y="85"/>
                  <a:pt x="275" y="85"/>
                </a:cubicBezTo>
                <a:close/>
                <a:moveTo>
                  <a:pt x="275" y="60"/>
                </a:moveTo>
                <a:cubicBezTo>
                  <a:pt x="276" y="60"/>
                  <a:pt x="278" y="60"/>
                  <a:pt x="275" y="60"/>
                </a:cubicBezTo>
                <a:cubicBezTo>
                  <a:pt x="275" y="60"/>
                  <a:pt x="275" y="60"/>
                  <a:pt x="275" y="60"/>
                </a:cubicBezTo>
                <a:close/>
                <a:moveTo>
                  <a:pt x="277" y="110"/>
                </a:moveTo>
                <a:cubicBezTo>
                  <a:pt x="277" y="111"/>
                  <a:pt x="276" y="110"/>
                  <a:pt x="276" y="111"/>
                </a:cubicBezTo>
                <a:cubicBezTo>
                  <a:pt x="276" y="111"/>
                  <a:pt x="277" y="111"/>
                  <a:pt x="277" y="110"/>
                </a:cubicBezTo>
                <a:close/>
                <a:moveTo>
                  <a:pt x="276" y="61"/>
                </a:moveTo>
                <a:cubicBezTo>
                  <a:pt x="276" y="62"/>
                  <a:pt x="276" y="61"/>
                  <a:pt x="277" y="61"/>
                </a:cubicBezTo>
                <a:cubicBezTo>
                  <a:pt x="277" y="61"/>
                  <a:pt x="276" y="61"/>
                  <a:pt x="276" y="61"/>
                </a:cubicBezTo>
                <a:close/>
                <a:moveTo>
                  <a:pt x="280" y="113"/>
                </a:moveTo>
                <a:cubicBezTo>
                  <a:pt x="278" y="113"/>
                  <a:pt x="277" y="112"/>
                  <a:pt x="276" y="113"/>
                </a:cubicBezTo>
                <a:cubicBezTo>
                  <a:pt x="277" y="114"/>
                  <a:pt x="279" y="113"/>
                  <a:pt x="280" y="113"/>
                </a:cubicBezTo>
                <a:close/>
                <a:moveTo>
                  <a:pt x="278" y="102"/>
                </a:moveTo>
                <a:cubicBezTo>
                  <a:pt x="278" y="103"/>
                  <a:pt x="277" y="102"/>
                  <a:pt x="277" y="103"/>
                </a:cubicBezTo>
                <a:cubicBezTo>
                  <a:pt x="277" y="103"/>
                  <a:pt x="277" y="103"/>
                  <a:pt x="278" y="103"/>
                </a:cubicBezTo>
                <a:cubicBezTo>
                  <a:pt x="278" y="103"/>
                  <a:pt x="279" y="102"/>
                  <a:pt x="278" y="102"/>
                </a:cubicBezTo>
                <a:close/>
                <a:moveTo>
                  <a:pt x="277" y="79"/>
                </a:moveTo>
                <a:cubicBezTo>
                  <a:pt x="277" y="79"/>
                  <a:pt x="278" y="79"/>
                  <a:pt x="278" y="78"/>
                </a:cubicBezTo>
                <a:cubicBezTo>
                  <a:pt x="277" y="79"/>
                  <a:pt x="277" y="78"/>
                  <a:pt x="277" y="79"/>
                </a:cubicBezTo>
                <a:close/>
                <a:moveTo>
                  <a:pt x="277" y="63"/>
                </a:moveTo>
                <a:cubicBezTo>
                  <a:pt x="278" y="63"/>
                  <a:pt x="281" y="63"/>
                  <a:pt x="281" y="62"/>
                </a:cubicBezTo>
                <a:cubicBezTo>
                  <a:pt x="280" y="63"/>
                  <a:pt x="278" y="62"/>
                  <a:pt x="277" y="63"/>
                </a:cubicBezTo>
                <a:close/>
                <a:moveTo>
                  <a:pt x="279" y="99"/>
                </a:moveTo>
                <a:cubicBezTo>
                  <a:pt x="279" y="99"/>
                  <a:pt x="278" y="99"/>
                  <a:pt x="278" y="100"/>
                </a:cubicBezTo>
                <a:cubicBezTo>
                  <a:pt x="278" y="100"/>
                  <a:pt x="279" y="100"/>
                  <a:pt x="279" y="99"/>
                </a:cubicBezTo>
                <a:close/>
                <a:moveTo>
                  <a:pt x="280" y="104"/>
                </a:moveTo>
                <a:cubicBezTo>
                  <a:pt x="279" y="104"/>
                  <a:pt x="279" y="104"/>
                  <a:pt x="278" y="104"/>
                </a:cubicBezTo>
                <a:cubicBezTo>
                  <a:pt x="278" y="105"/>
                  <a:pt x="279" y="104"/>
                  <a:pt x="280" y="104"/>
                </a:cubicBezTo>
                <a:close/>
                <a:moveTo>
                  <a:pt x="278" y="53"/>
                </a:moveTo>
                <a:cubicBezTo>
                  <a:pt x="279" y="54"/>
                  <a:pt x="279" y="54"/>
                  <a:pt x="279" y="53"/>
                </a:cubicBezTo>
                <a:cubicBezTo>
                  <a:pt x="279" y="53"/>
                  <a:pt x="278" y="53"/>
                  <a:pt x="278" y="53"/>
                </a:cubicBezTo>
                <a:close/>
                <a:moveTo>
                  <a:pt x="279" y="102"/>
                </a:moveTo>
                <a:cubicBezTo>
                  <a:pt x="279" y="102"/>
                  <a:pt x="278" y="103"/>
                  <a:pt x="279" y="103"/>
                </a:cubicBezTo>
                <a:cubicBezTo>
                  <a:pt x="280" y="102"/>
                  <a:pt x="281" y="103"/>
                  <a:pt x="279" y="102"/>
                </a:cubicBezTo>
                <a:close/>
                <a:moveTo>
                  <a:pt x="283" y="78"/>
                </a:moveTo>
                <a:cubicBezTo>
                  <a:pt x="281" y="78"/>
                  <a:pt x="280" y="78"/>
                  <a:pt x="279" y="79"/>
                </a:cubicBezTo>
                <a:cubicBezTo>
                  <a:pt x="280" y="79"/>
                  <a:pt x="282" y="79"/>
                  <a:pt x="283" y="78"/>
                </a:cubicBezTo>
                <a:close/>
                <a:moveTo>
                  <a:pt x="281" y="115"/>
                </a:moveTo>
                <a:cubicBezTo>
                  <a:pt x="281" y="115"/>
                  <a:pt x="281" y="115"/>
                  <a:pt x="281" y="115"/>
                </a:cubicBezTo>
                <a:cubicBezTo>
                  <a:pt x="280" y="115"/>
                  <a:pt x="280" y="116"/>
                  <a:pt x="279" y="116"/>
                </a:cubicBezTo>
                <a:cubicBezTo>
                  <a:pt x="279" y="116"/>
                  <a:pt x="279" y="116"/>
                  <a:pt x="280" y="116"/>
                </a:cubicBezTo>
                <a:cubicBezTo>
                  <a:pt x="281" y="116"/>
                  <a:pt x="282" y="116"/>
                  <a:pt x="283" y="116"/>
                </a:cubicBezTo>
                <a:cubicBezTo>
                  <a:pt x="283" y="116"/>
                  <a:pt x="283" y="116"/>
                  <a:pt x="284" y="116"/>
                </a:cubicBezTo>
                <a:cubicBezTo>
                  <a:pt x="285" y="116"/>
                  <a:pt x="286" y="115"/>
                  <a:pt x="288" y="116"/>
                </a:cubicBezTo>
                <a:cubicBezTo>
                  <a:pt x="288" y="115"/>
                  <a:pt x="289" y="115"/>
                  <a:pt x="290" y="115"/>
                </a:cubicBezTo>
                <a:cubicBezTo>
                  <a:pt x="287" y="114"/>
                  <a:pt x="283" y="116"/>
                  <a:pt x="281" y="115"/>
                </a:cubicBezTo>
                <a:close/>
                <a:moveTo>
                  <a:pt x="280" y="47"/>
                </a:moveTo>
                <a:cubicBezTo>
                  <a:pt x="280" y="47"/>
                  <a:pt x="279" y="47"/>
                  <a:pt x="279" y="47"/>
                </a:cubicBezTo>
                <a:cubicBezTo>
                  <a:pt x="280" y="47"/>
                  <a:pt x="280" y="47"/>
                  <a:pt x="280" y="47"/>
                </a:cubicBezTo>
                <a:close/>
                <a:moveTo>
                  <a:pt x="280" y="60"/>
                </a:moveTo>
                <a:cubicBezTo>
                  <a:pt x="281" y="60"/>
                  <a:pt x="281" y="61"/>
                  <a:pt x="281" y="60"/>
                </a:cubicBezTo>
                <a:cubicBezTo>
                  <a:pt x="282" y="60"/>
                  <a:pt x="281" y="61"/>
                  <a:pt x="282" y="61"/>
                </a:cubicBezTo>
                <a:cubicBezTo>
                  <a:pt x="282" y="59"/>
                  <a:pt x="284" y="61"/>
                  <a:pt x="285" y="60"/>
                </a:cubicBezTo>
                <a:cubicBezTo>
                  <a:pt x="285" y="60"/>
                  <a:pt x="284" y="60"/>
                  <a:pt x="284" y="60"/>
                </a:cubicBezTo>
                <a:cubicBezTo>
                  <a:pt x="285" y="60"/>
                  <a:pt x="285" y="60"/>
                  <a:pt x="285" y="60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3" y="59"/>
                  <a:pt x="281" y="59"/>
                  <a:pt x="280" y="60"/>
                </a:cubicBezTo>
                <a:close/>
                <a:moveTo>
                  <a:pt x="283" y="113"/>
                </a:moveTo>
                <a:cubicBezTo>
                  <a:pt x="284" y="112"/>
                  <a:pt x="284" y="112"/>
                  <a:pt x="283" y="112"/>
                </a:cubicBezTo>
                <a:cubicBezTo>
                  <a:pt x="282" y="112"/>
                  <a:pt x="281" y="112"/>
                  <a:pt x="280" y="112"/>
                </a:cubicBezTo>
                <a:cubicBezTo>
                  <a:pt x="280" y="113"/>
                  <a:pt x="280" y="113"/>
                  <a:pt x="280" y="113"/>
                </a:cubicBezTo>
                <a:cubicBezTo>
                  <a:pt x="282" y="113"/>
                  <a:pt x="282" y="112"/>
                  <a:pt x="283" y="113"/>
                </a:cubicBezTo>
                <a:close/>
                <a:moveTo>
                  <a:pt x="283" y="102"/>
                </a:moveTo>
                <a:cubicBezTo>
                  <a:pt x="283" y="102"/>
                  <a:pt x="281" y="102"/>
                  <a:pt x="281" y="103"/>
                </a:cubicBezTo>
                <a:cubicBezTo>
                  <a:pt x="282" y="103"/>
                  <a:pt x="282" y="102"/>
                  <a:pt x="283" y="102"/>
                </a:cubicBezTo>
                <a:close/>
                <a:moveTo>
                  <a:pt x="286" y="97"/>
                </a:moveTo>
                <a:cubicBezTo>
                  <a:pt x="285" y="98"/>
                  <a:pt x="282" y="97"/>
                  <a:pt x="281" y="98"/>
                </a:cubicBezTo>
                <a:cubicBezTo>
                  <a:pt x="283" y="99"/>
                  <a:pt x="285" y="98"/>
                  <a:pt x="286" y="97"/>
                </a:cubicBezTo>
                <a:close/>
                <a:moveTo>
                  <a:pt x="284" y="72"/>
                </a:moveTo>
                <a:cubicBezTo>
                  <a:pt x="283" y="72"/>
                  <a:pt x="283" y="72"/>
                  <a:pt x="282" y="72"/>
                </a:cubicBezTo>
                <a:cubicBezTo>
                  <a:pt x="283" y="72"/>
                  <a:pt x="284" y="72"/>
                  <a:pt x="284" y="72"/>
                </a:cubicBezTo>
                <a:cubicBezTo>
                  <a:pt x="284" y="72"/>
                  <a:pt x="284" y="72"/>
                  <a:pt x="284" y="72"/>
                </a:cubicBezTo>
                <a:close/>
                <a:moveTo>
                  <a:pt x="284" y="105"/>
                </a:moveTo>
                <a:cubicBezTo>
                  <a:pt x="284" y="105"/>
                  <a:pt x="285" y="105"/>
                  <a:pt x="285" y="104"/>
                </a:cubicBezTo>
                <a:cubicBezTo>
                  <a:pt x="284" y="105"/>
                  <a:pt x="284" y="104"/>
                  <a:pt x="284" y="105"/>
                </a:cubicBezTo>
                <a:close/>
                <a:moveTo>
                  <a:pt x="289" y="112"/>
                </a:moveTo>
                <a:cubicBezTo>
                  <a:pt x="288" y="112"/>
                  <a:pt x="288" y="112"/>
                  <a:pt x="288" y="111"/>
                </a:cubicBezTo>
                <a:cubicBezTo>
                  <a:pt x="287" y="112"/>
                  <a:pt x="286" y="112"/>
                  <a:pt x="285" y="112"/>
                </a:cubicBezTo>
                <a:cubicBezTo>
                  <a:pt x="285" y="112"/>
                  <a:pt x="284" y="112"/>
                  <a:pt x="285" y="113"/>
                </a:cubicBezTo>
                <a:cubicBezTo>
                  <a:pt x="286" y="112"/>
                  <a:pt x="288" y="113"/>
                  <a:pt x="289" y="112"/>
                </a:cubicBezTo>
                <a:close/>
                <a:moveTo>
                  <a:pt x="285" y="71"/>
                </a:moveTo>
                <a:cubicBezTo>
                  <a:pt x="285" y="72"/>
                  <a:pt x="285" y="72"/>
                  <a:pt x="285" y="72"/>
                </a:cubicBezTo>
                <a:cubicBezTo>
                  <a:pt x="286" y="72"/>
                  <a:pt x="286" y="72"/>
                  <a:pt x="287" y="72"/>
                </a:cubicBezTo>
                <a:cubicBezTo>
                  <a:pt x="287" y="72"/>
                  <a:pt x="288" y="72"/>
                  <a:pt x="288" y="72"/>
                </a:cubicBezTo>
                <a:cubicBezTo>
                  <a:pt x="289" y="72"/>
                  <a:pt x="291" y="73"/>
                  <a:pt x="292" y="71"/>
                </a:cubicBezTo>
                <a:cubicBezTo>
                  <a:pt x="291" y="71"/>
                  <a:pt x="291" y="72"/>
                  <a:pt x="291" y="71"/>
                </a:cubicBezTo>
                <a:cubicBezTo>
                  <a:pt x="292" y="71"/>
                  <a:pt x="291" y="70"/>
                  <a:pt x="291" y="70"/>
                </a:cubicBezTo>
                <a:cubicBezTo>
                  <a:pt x="292" y="70"/>
                  <a:pt x="292" y="70"/>
                  <a:pt x="293" y="70"/>
                </a:cubicBezTo>
                <a:cubicBezTo>
                  <a:pt x="292" y="69"/>
                  <a:pt x="294" y="70"/>
                  <a:pt x="294" y="69"/>
                </a:cubicBezTo>
                <a:cubicBezTo>
                  <a:pt x="293" y="69"/>
                  <a:pt x="290" y="70"/>
                  <a:pt x="288" y="70"/>
                </a:cubicBezTo>
                <a:cubicBezTo>
                  <a:pt x="289" y="70"/>
                  <a:pt x="288" y="70"/>
                  <a:pt x="288" y="71"/>
                </a:cubicBezTo>
                <a:cubicBezTo>
                  <a:pt x="288" y="71"/>
                  <a:pt x="286" y="72"/>
                  <a:pt x="285" y="71"/>
                </a:cubicBezTo>
                <a:close/>
                <a:moveTo>
                  <a:pt x="291" y="71"/>
                </a:moveTo>
                <a:cubicBezTo>
                  <a:pt x="291" y="71"/>
                  <a:pt x="291" y="70"/>
                  <a:pt x="290" y="71"/>
                </a:cubicBezTo>
                <a:cubicBezTo>
                  <a:pt x="290" y="70"/>
                  <a:pt x="291" y="70"/>
                  <a:pt x="291" y="71"/>
                </a:cubicBezTo>
                <a:close/>
                <a:moveTo>
                  <a:pt x="285" y="54"/>
                </a:moveTo>
                <a:cubicBezTo>
                  <a:pt x="286" y="54"/>
                  <a:pt x="286" y="54"/>
                  <a:pt x="286" y="54"/>
                </a:cubicBezTo>
                <a:cubicBezTo>
                  <a:pt x="286" y="54"/>
                  <a:pt x="285" y="54"/>
                  <a:pt x="285" y="54"/>
                </a:cubicBezTo>
                <a:close/>
                <a:moveTo>
                  <a:pt x="290" y="109"/>
                </a:moveTo>
                <a:cubicBezTo>
                  <a:pt x="289" y="111"/>
                  <a:pt x="287" y="110"/>
                  <a:pt x="286" y="110"/>
                </a:cubicBezTo>
                <a:cubicBezTo>
                  <a:pt x="287" y="110"/>
                  <a:pt x="291" y="110"/>
                  <a:pt x="290" y="109"/>
                </a:cubicBezTo>
                <a:close/>
                <a:moveTo>
                  <a:pt x="287" y="97"/>
                </a:moveTo>
                <a:cubicBezTo>
                  <a:pt x="288" y="97"/>
                  <a:pt x="290" y="97"/>
                  <a:pt x="290" y="97"/>
                </a:cubicBezTo>
                <a:cubicBezTo>
                  <a:pt x="290" y="97"/>
                  <a:pt x="288" y="97"/>
                  <a:pt x="287" y="97"/>
                </a:cubicBezTo>
                <a:close/>
                <a:moveTo>
                  <a:pt x="289" y="75"/>
                </a:moveTo>
                <a:cubicBezTo>
                  <a:pt x="289" y="75"/>
                  <a:pt x="290" y="75"/>
                  <a:pt x="290" y="75"/>
                </a:cubicBezTo>
                <a:cubicBezTo>
                  <a:pt x="289" y="75"/>
                  <a:pt x="289" y="75"/>
                  <a:pt x="288" y="75"/>
                </a:cubicBezTo>
                <a:cubicBezTo>
                  <a:pt x="287" y="75"/>
                  <a:pt x="288" y="75"/>
                  <a:pt x="289" y="75"/>
                </a:cubicBezTo>
                <a:close/>
                <a:moveTo>
                  <a:pt x="289" y="42"/>
                </a:moveTo>
                <a:cubicBezTo>
                  <a:pt x="288" y="41"/>
                  <a:pt x="288" y="41"/>
                  <a:pt x="287" y="42"/>
                </a:cubicBezTo>
                <a:cubicBezTo>
                  <a:pt x="288" y="42"/>
                  <a:pt x="289" y="42"/>
                  <a:pt x="289" y="42"/>
                </a:cubicBezTo>
                <a:close/>
                <a:moveTo>
                  <a:pt x="289" y="55"/>
                </a:moveTo>
                <a:cubicBezTo>
                  <a:pt x="290" y="55"/>
                  <a:pt x="291" y="55"/>
                  <a:pt x="291" y="55"/>
                </a:cubicBezTo>
                <a:cubicBezTo>
                  <a:pt x="290" y="55"/>
                  <a:pt x="289" y="54"/>
                  <a:pt x="289" y="55"/>
                </a:cubicBezTo>
                <a:close/>
                <a:moveTo>
                  <a:pt x="292" y="53"/>
                </a:moveTo>
                <a:cubicBezTo>
                  <a:pt x="291" y="54"/>
                  <a:pt x="290" y="53"/>
                  <a:pt x="290" y="54"/>
                </a:cubicBezTo>
                <a:cubicBezTo>
                  <a:pt x="291" y="54"/>
                  <a:pt x="292" y="54"/>
                  <a:pt x="292" y="53"/>
                </a:cubicBezTo>
                <a:close/>
                <a:moveTo>
                  <a:pt x="293" y="109"/>
                </a:moveTo>
                <a:cubicBezTo>
                  <a:pt x="292" y="110"/>
                  <a:pt x="291" y="109"/>
                  <a:pt x="291" y="110"/>
                </a:cubicBezTo>
                <a:cubicBezTo>
                  <a:pt x="291" y="110"/>
                  <a:pt x="292" y="110"/>
                  <a:pt x="293" y="109"/>
                </a:cubicBezTo>
                <a:close/>
                <a:moveTo>
                  <a:pt x="291" y="97"/>
                </a:moveTo>
                <a:cubicBezTo>
                  <a:pt x="292" y="97"/>
                  <a:pt x="294" y="97"/>
                  <a:pt x="295" y="97"/>
                </a:cubicBezTo>
                <a:cubicBezTo>
                  <a:pt x="294" y="96"/>
                  <a:pt x="292" y="96"/>
                  <a:pt x="291" y="97"/>
                </a:cubicBezTo>
                <a:close/>
                <a:moveTo>
                  <a:pt x="295" y="71"/>
                </a:moveTo>
                <a:cubicBezTo>
                  <a:pt x="293" y="71"/>
                  <a:pt x="293" y="71"/>
                  <a:pt x="292" y="72"/>
                </a:cubicBezTo>
                <a:cubicBezTo>
                  <a:pt x="293" y="72"/>
                  <a:pt x="293" y="71"/>
                  <a:pt x="294" y="72"/>
                </a:cubicBezTo>
                <a:cubicBezTo>
                  <a:pt x="294" y="71"/>
                  <a:pt x="294" y="71"/>
                  <a:pt x="295" y="71"/>
                </a:cubicBezTo>
                <a:close/>
                <a:moveTo>
                  <a:pt x="295" y="53"/>
                </a:moveTo>
                <a:cubicBezTo>
                  <a:pt x="294" y="53"/>
                  <a:pt x="293" y="53"/>
                  <a:pt x="292" y="54"/>
                </a:cubicBezTo>
                <a:cubicBezTo>
                  <a:pt x="293" y="54"/>
                  <a:pt x="295" y="54"/>
                  <a:pt x="295" y="53"/>
                </a:cubicBezTo>
                <a:close/>
                <a:moveTo>
                  <a:pt x="295" y="49"/>
                </a:moveTo>
                <a:cubicBezTo>
                  <a:pt x="294" y="49"/>
                  <a:pt x="293" y="49"/>
                  <a:pt x="292" y="49"/>
                </a:cubicBezTo>
                <a:cubicBezTo>
                  <a:pt x="293" y="49"/>
                  <a:pt x="295" y="50"/>
                  <a:pt x="295" y="49"/>
                </a:cubicBezTo>
                <a:close/>
                <a:moveTo>
                  <a:pt x="298" y="43"/>
                </a:moveTo>
                <a:cubicBezTo>
                  <a:pt x="296" y="43"/>
                  <a:pt x="294" y="43"/>
                  <a:pt x="293" y="44"/>
                </a:cubicBezTo>
                <a:cubicBezTo>
                  <a:pt x="294" y="44"/>
                  <a:pt x="297" y="44"/>
                  <a:pt x="298" y="43"/>
                </a:cubicBezTo>
                <a:close/>
                <a:moveTo>
                  <a:pt x="299" y="42"/>
                </a:moveTo>
                <a:cubicBezTo>
                  <a:pt x="299" y="42"/>
                  <a:pt x="300" y="42"/>
                  <a:pt x="300" y="41"/>
                </a:cubicBezTo>
                <a:cubicBezTo>
                  <a:pt x="297" y="42"/>
                  <a:pt x="295" y="41"/>
                  <a:pt x="294" y="43"/>
                </a:cubicBezTo>
                <a:cubicBezTo>
                  <a:pt x="296" y="43"/>
                  <a:pt x="298" y="42"/>
                  <a:pt x="299" y="42"/>
                </a:cubicBezTo>
                <a:close/>
                <a:moveTo>
                  <a:pt x="294" y="107"/>
                </a:moveTo>
                <a:cubicBezTo>
                  <a:pt x="294" y="107"/>
                  <a:pt x="294" y="107"/>
                  <a:pt x="294" y="107"/>
                </a:cubicBezTo>
                <a:cubicBezTo>
                  <a:pt x="295" y="107"/>
                  <a:pt x="296" y="108"/>
                  <a:pt x="296" y="107"/>
                </a:cubicBezTo>
                <a:cubicBezTo>
                  <a:pt x="295" y="107"/>
                  <a:pt x="295" y="107"/>
                  <a:pt x="294" y="107"/>
                </a:cubicBezTo>
                <a:close/>
                <a:moveTo>
                  <a:pt x="296" y="92"/>
                </a:moveTo>
                <a:cubicBezTo>
                  <a:pt x="296" y="92"/>
                  <a:pt x="294" y="92"/>
                  <a:pt x="294" y="93"/>
                </a:cubicBezTo>
                <a:cubicBezTo>
                  <a:pt x="295" y="93"/>
                  <a:pt x="296" y="93"/>
                  <a:pt x="296" y="92"/>
                </a:cubicBezTo>
                <a:close/>
                <a:moveTo>
                  <a:pt x="295" y="105"/>
                </a:moveTo>
                <a:cubicBezTo>
                  <a:pt x="295" y="105"/>
                  <a:pt x="296" y="105"/>
                  <a:pt x="296" y="105"/>
                </a:cubicBezTo>
                <a:cubicBezTo>
                  <a:pt x="296" y="105"/>
                  <a:pt x="295" y="104"/>
                  <a:pt x="295" y="105"/>
                </a:cubicBezTo>
                <a:close/>
                <a:moveTo>
                  <a:pt x="296" y="53"/>
                </a:moveTo>
                <a:cubicBezTo>
                  <a:pt x="297" y="53"/>
                  <a:pt x="298" y="54"/>
                  <a:pt x="299" y="53"/>
                </a:cubicBezTo>
                <a:cubicBezTo>
                  <a:pt x="298" y="53"/>
                  <a:pt x="296" y="53"/>
                  <a:pt x="296" y="53"/>
                </a:cubicBezTo>
                <a:close/>
                <a:moveTo>
                  <a:pt x="296" y="46"/>
                </a:moveTo>
                <a:cubicBezTo>
                  <a:pt x="296" y="46"/>
                  <a:pt x="297" y="46"/>
                  <a:pt x="297" y="46"/>
                </a:cubicBezTo>
                <a:cubicBezTo>
                  <a:pt x="296" y="46"/>
                  <a:pt x="296" y="46"/>
                  <a:pt x="296" y="46"/>
                </a:cubicBezTo>
                <a:close/>
                <a:moveTo>
                  <a:pt x="304" y="96"/>
                </a:moveTo>
                <a:cubicBezTo>
                  <a:pt x="302" y="95"/>
                  <a:pt x="298" y="96"/>
                  <a:pt x="296" y="96"/>
                </a:cubicBezTo>
                <a:cubicBezTo>
                  <a:pt x="297" y="97"/>
                  <a:pt x="298" y="97"/>
                  <a:pt x="299" y="96"/>
                </a:cubicBezTo>
                <a:cubicBezTo>
                  <a:pt x="300" y="97"/>
                  <a:pt x="300" y="97"/>
                  <a:pt x="302" y="97"/>
                </a:cubicBezTo>
                <a:cubicBezTo>
                  <a:pt x="302" y="97"/>
                  <a:pt x="301" y="97"/>
                  <a:pt x="301" y="96"/>
                </a:cubicBezTo>
                <a:cubicBezTo>
                  <a:pt x="302" y="96"/>
                  <a:pt x="303" y="96"/>
                  <a:pt x="304" y="96"/>
                </a:cubicBezTo>
                <a:cubicBezTo>
                  <a:pt x="303" y="95"/>
                  <a:pt x="304" y="96"/>
                  <a:pt x="304" y="96"/>
                </a:cubicBezTo>
                <a:close/>
                <a:moveTo>
                  <a:pt x="300" y="106"/>
                </a:moveTo>
                <a:cubicBezTo>
                  <a:pt x="299" y="106"/>
                  <a:pt x="297" y="106"/>
                  <a:pt x="296" y="106"/>
                </a:cubicBezTo>
                <a:cubicBezTo>
                  <a:pt x="297" y="107"/>
                  <a:pt x="298" y="106"/>
                  <a:pt x="299" y="106"/>
                </a:cubicBezTo>
                <a:cubicBezTo>
                  <a:pt x="300" y="106"/>
                  <a:pt x="300" y="106"/>
                  <a:pt x="300" y="107"/>
                </a:cubicBezTo>
                <a:cubicBezTo>
                  <a:pt x="299" y="107"/>
                  <a:pt x="298" y="107"/>
                  <a:pt x="298" y="107"/>
                </a:cubicBezTo>
                <a:cubicBezTo>
                  <a:pt x="300" y="107"/>
                  <a:pt x="300" y="107"/>
                  <a:pt x="301" y="107"/>
                </a:cubicBezTo>
                <a:cubicBezTo>
                  <a:pt x="300" y="107"/>
                  <a:pt x="300" y="106"/>
                  <a:pt x="300" y="106"/>
                </a:cubicBezTo>
                <a:close/>
                <a:moveTo>
                  <a:pt x="296" y="50"/>
                </a:moveTo>
                <a:cubicBezTo>
                  <a:pt x="298" y="50"/>
                  <a:pt x="300" y="51"/>
                  <a:pt x="301" y="50"/>
                </a:cubicBezTo>
                <a:cubicBezTo>
                  <a:pt x="300" y="50"/>
                  <a:pt x="298" y="50"/>
                  <a:pt x="296" y="50"/>
                </a:cubicBezTo>
                <a:close/>
                <a:moveTo>
                  <a:pt x="297" y="105"/>
                </a:moveTo>
                <a:cubicBezTo>
                  <a:pt x="299" y="105"/>
                  <a:pt x="300" y="104"/>
                  <a:pt x="302" y="104"/>
                </a:cubicBezTo>
                <a:cubicBezTo>
                  <a:pt x="300" y="104"/>
                  <a:pt x="298" y="104"/>
                  <a:pt x="297" y="105"/>
                </a:cubicBezTo>
                <a:close/>
                <a:moveTo>
                  <a:pt x="297" y="62"/>
                </a:moveTo>
                <a:cubicBezTo>
                  <a:pt x="297" y="62"/>
                  <a:pt x="299" y="62"/>
                  <a:pt x="299" y="62"/>
                </a:cubicBezTo>
                <a:cubicBezTo>
                  <a:pt x="298" y="62"/>
                  <a:pt x="297" y="62"/>
                  <a:pt x="297" y="62"/>
                </a:cubicBezTo>
                <a:close/>
                <a:moveTo>
                  <a:pt x="298" y="54"/>
                </a:moveTo>
                <a:cubicBezTo>
                  <a:pt x="298" y="54"/>
                  <a:pt x="299" y="54"/>
                  <a:pt x="299" y="54"/>
                </a:cubicBezTo>
                <a:cubicBezTo>
                  <a:pt x="299" y="53"/>
                  <a:pt x="298" y="54"/>
                  <a:pt x="298" y="54"/>
                </a:cubicBezTo>
                <a:close/>
                <a:moveTo>
                  <a:pt x="298" y="70"/>
                </a:moveTo>
                <a:cubicBezTo>
                  <a:pt x="300" y="70"/>
                  <a:pt x="303" y="70"/>
                  <a:pt x="305" y="69"/>
                </a:cubicBezTo>
                <a:cubicBezTo>
                  <a:pt x="303" y="70"/>
                  <a:pt x="300" y="69"/>
                  <a:pt x="298" y="70"/>
                </a:cubicBezTo>
                <a:close/>
                <a:moveTo>
                  <a:pt x="299" y="43"/>
                </a:moveTo>
                <a:cubicBezTo>
                  <a:pt x="299" y="42"/>
                  <a:pt x="298" y="43"/>
                  <a:pt x="298" y="43"/>
                </a:cubicBezTo>
                <a:cubicBezTo>
                  <a:pt x="298" y="43"/>
                  <a:pt x="299" y="44"/>
                  <a:pt x="299" y="43"/>
                </a:cubicBezTo>
                <a:close/>
                <a:moveTo>
                  <a:pt x="318" y="108"/>
                </a:moveTo>
                <a:cubicBezTo>
                  <a:pt x="318" y="107"/>
                  <a:pt x="319" y="108"/>
                  <a:pt x="320" y="107"/>
                </a:cubicBezTo>
                <a:cubicBezTo>
                  <a:pt x="319" y="107"/>
                  <a:pt x="318" y="107"/>
                  <a:pt x="318" y="108"/>
                </a:cubicBezTo>
                <a:cubicBezTo>
                  <a:pt x="315" y="107"/>
                  <a:pt x="313" y="109"/>
                  <a:pt x="310" y="109"/>
                </a:cubicBezTo>
                <a:cubicBezTo>
                  <a:pt x="310" y="108"/>
                  <a:pt x="311" y="108"/>
                  <a:pt x="311" y="108"/>
                </a:cubicBezTo>
                <a:cubicBezTo>
                  <a:pt x="309" y="108"/>
                  <a:pt x="308" y="110"/>
                  <a:pt x="306" y="109"/>
                </a:cubicBezTo>
                <a:cubicBezTo>
                  <a:pt x="306" y="109"/>
                  <a:pt x="307" y="109"/>
                  <a:pt x="307" y="109"/>
                </a:cubicBezTo>
                <a:cubicBezTo>
                  <a:pt x="305" y="109"/>
                  <a:pt x="305" y="109"/>
                  <a:pt x="305" y="109"/>
                </a:cubicBezTo>
                <a:cubicBezTo>
                  <a:pt x="305" y="109"/>
                  <a:pt x="305" y="109"/>
                  <a:pt x="305" y="109"/>
                </a:cubicBezTo>
                <a:cubicBezTo>
                  <a:pt x="303" y="110"/>
                  <a:pt x="301" y="110"/>
                  <a:pt x="299" y="110"/>
                </a:cubicBezTo>
                <a:cubicBezTo>
                  <a:pt x="301" y="112"/>
                  <a:pt x="303" y="110"/>
                  <a:pt x="305" y="110"/>
                </a:cubicBezTo>
                <a:cubicBezTo>
                  <a:pt x="309" y="109"/>
                  <a:pt x="313" y="109"/>
                  <a:pt x="317" y="108"/>
                </a:cubicBezTo>
                <a:cubicBezTo>
                  <a:pt x="317" y="108"/>
                  <a:pt x="317" y="108"/>
                  <a:pt x="318" y="108"/>
                </a:cubicBezTo>
                <a:close/>
                <a:moveTo>
                  <a:pt x="299" y="42"/>
                </a:moveTo>
                <a:cubicBezTo>
                  <a:pt x="299" y="43"/>
                  <a:pt x="299" y="43"/>
                  <a:pt x="300" y="43"/>
                </a:cubicBezTo>
                <a:cubicBezTo>
                  <a:pt x="300" y="43"/>
                  <a:pt x="301" y="44"/>
                  <a:pt x="301" y="43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01" y="43"/>
                  <a:pt x="301" y="42"/>
                  <a:pt x="300" y="42"/>
                </a:cubicBezTo>
                <a:cubicBezTo>
                  <a:pt x="300" y="43"/>
                  <a:pt x="300" y="42"/>
                  <a:pt x="299" y="42"/>
                </a:cubicBezTo>
                <a:close/>
                <a:moveTo>
                  <a:pt x="303" y="91"/>
                </a:moveTo>
                <a:cubicBezTo>
                  <a:pt x="304" y="91"/>
                  <a:pt x="306" y="92"/>
                  <a:pt x="307" y="90"/>
                </a:cubicBezTo>
                <a:cubicBezTo>
                  <a:pt x="305" y="91"/>
                  <a:pt x="301" y="91"/>
                  <a:pt x="300" y="92"/>
                </a:cubicBezTo>
                <a:cubicBezTo>
                  <a:pt x="301" y="92"/>
                  <a:pt x="302" y="92"/>
                  <a:pt x="303" y="91"/>
                </a:cubicBezTo>
                <a:close/>
                <a:moveTo>
                  <a:pt x="300" y="62"/>
                </a:moveTo>
                <a:cubicBezTo>
                  <a:pt x="302" y="62"/>
                  <a:pt x="303" y="62"/>
                  <a:pt x="304" y="61"/>
                </a:cubicBezTo>
                <a:cubicBezTo>
                  <a:pt x="303" y="61"/>
                  <a:pt x="301" y="61"/>
                  <a:pt x="300" y="62"/>
                </a:cubicBezTo>
                <a:close/>
                <a:moveTo>
                  <a:pt x="300" y="76"/>
                </a:moveTo>
                <a:cubicBezTo>
                  <a:pt x="301" y="76"/>
                  <a:pt x="301" y="76"/>
                  <a:pt x="302" y="76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5"/>
                  <a:pt x="302" y="75"/>
                  <a:pt x="302" y="75"/>
                </a:cubicBezTo>
                <a:cubicBezTo>
                  <a:pt x="302" y="76"/>
                  <a:pt x="303" y="76"/>
                  <a:pt x="303" y="76"/>
                </a:cubicBezTo>
                <a:cubicBezTo>
                  <a:pt x="303" y="75"/>
                  <a:pt x="303" y="76"/>
                  <a:pt x="303" y="75"/>
                </a:cubicBezTo>
                <a:cubicBezTo>
                  <a:pt x="303" y="76"/>
                  <a:pt x="306" y="75"/>
                  <a:pt x="307" y="75"/>
                </a:cubicBezTo>
                <a:cubicBezTo>
                  <a:pt x="306" y="75"/>
                  <a:pt x="306" y="74"/>
                  <a:pt x="306" y="74"/>
                </a:cubicBezTo>
                <a:cubicBezTo>
                  <a:pt x="305" y="75"/>
                  <a:pt x="302" y="74"/>
                  <a:pt x="300" y="75"/>
                </a:cubicBezTo>
                <a:cubicBezTo>
                  <a:pt x="301" y="75"/>
                  <a:pt x="301" y="76"/>
                  <a:pt x="300" y="76"/>
                </a:cubicBezTo>
                <a:close/>
                <a:moveTo>
                  <a:pt x="302" y="42"/>
                </a:moveTo>
                <a:cubicBezTo>
                  <a:pt x="302" y="41"/>
                  <a:pt x="301" y="42"/>
                  <a:pt x="301" y="41"/>
                </a:cubicBezTo>
                <a:cubicBezTo>
                  <a:pt x="301" y="42"/>
                  <a:pt x="301" y="42"/>
                  <a:pt x="301" y="42"/>
                </a:cubicBezTo>
                <a:cubicBezTo>
                  <a:pt x="301" y="42"/>
                  <a:pt x="301" y="42"/>
                  <a:pt x="302" y="42"/>
                </a:cubicBezTo>
                <a:close/>
                <a:moveTo>
                  <a:pt x="301" y="80"/>
                </a:moveTo>
                <a:cubicBezTo>
                  <a:pt x="301" y="80"/>
                  <a:pt x="302" y="80"/>
                  <a:pt x="302" y="79"/>
                </a:cubicBezTo>
                <a:cubicBezTo>
                  <a:pt x="302" y="80"/>
                  <a:pt x="301" y="79"/>
                  <a:pt x="301" y="80"/>
                </a:cubicBezTo>
                <a:close/>
                <a:moveTo>
                  <a:pt x="302" y="78"/>
                </a:moveTo>
                <a:cubicBezTo>
                  <a:pt x="303" y="76"/>
                  <a:pt x="307" y="77"/>
                  <a:pt x="309" y="76"/>
                </a:cubicBezTo>
                <a:cubicBezTo>
                  <a:pt x="307" y="76"/>
                  <a:pt x="303" y="76"/>
                  <a:pt x="302" y="77"/>
                </a:cubicBezTo>
                <a:cubicBezTo>
                  <a:pt x="302" y="77"/>
                  <a:pt x="302" y="77"/>
                  <a:pt x="302" y="78"/>
                </a:cubicBezTo>
                <a:close/>
                <a:moveTo>
                  <a:pt x="302" y="69"/>
                </a:moveTo>
                <a:cubicBezTo>
                  <a:pt x="302" y="68"/>
                  <a:pt x="303" y="69"/>
                  <a:pt x="304" y="68"/>
                </a:cubicBezTo>
                <a:cubicBezTo>
                  <a:pt x="304" y="68"/>
                  <a:pt x="302" y="68"/>
                  <a:pt x="302" y="69"/>
                </a:cubicBezTo>
                <a:close/>
                <a:moveTo>
                  <a:pt x="303" y="74"/>
                </a:moveTo>
                <a:cubicBezTo>
                  <a:pt x="304" y="74"/>
                  <a:pt x="305" y="74"/>
                  <a:pt x="307" y="73"/>
                </a:cubicBezTo>
                <a:cubicBezTo>
                  <a:pt x="306" y="73"/>
                  <a:pt x="304" y="73"/>
                  <a:pt x="303" y="74"/>
                </a:cubicBezTo>
                <a:close/>
                <a:moveTo>
                  <a:pt x="305" y="108"/>
                </a:moveTo>
                <a:cubicBezTo>
                  <a:pt x="304" y="108"/>
                  <a:pt x="304" y="108"/>
                  <a:pt x="303" y="108"/>
                </a:cubicBezTo>
                <a:cubicBezTo>
                  <a:pt x="304" y="108"/>
                  <a:pt x="305" y="108"/>
                  <a:pt x="305" y="108"/>
                </a:cubicBezTo>
                <a:close/>
                <a:moveTo>
                  <a:pt x="305" y="57"/>
                </a:moveTo>
                <a:cubicBezTo>
                  <a:pt x="304" y="57"/>
                  <a:pt x="304" y="57"/>
                  <a:pt x="304" y="58"/>
                </a:cubicBezTo>
                <a:cubicBezTo>
                  <a:pt x="304" y="58"/>
                  <a:pt x="305" y="58"/>
                  <a:pt x="305" y="57"/>
                </a:cubicBezTo>
                <a:close/>
                <a:moveTo>
                  <a:pt x="306" y="59"/>
                </a:moveTo>
                <a:cubicBezTo>
                  <a:pt x="306" y="59"/>
                  <a:pt x="304" y="59"/>
                  <a:pt x="304" y="59"/>
                </a:cubicBezTo>
                <a:cubicBezTo>
                  <a:pt x="305" y="59"/>
                  <a:pt x="305" y="61"/>
                  <a:pt x="306" y="60"/>
                </a:cubicBezTo>
                <a:cubicBezTo>
                  <a:pt x="305" y="59"/>
                  <a:pt x="307" y="59"/>
                  <a:pt x="306" y="59"/>
                </a:cubicBezTo>
                <a:close/>
                <a:moveTo>
                  <a:pt x="305" y="108"/>
                </a:moveTo>
                <a:cubicBezTo>
                  <a:pt x="306" y="108"/>
                  <a:pt x="307" y="108"/>
                  <a:pt x="308" y="107"/>
                </a:cubicBezTo>
                <a:cubicBezTo>
                  <a:pt x="307" y="107"/>
                  <a:pt x="305" y="107"/>
                  <a:pt x="305" y="108"/>
                </a:cubicBezTo>
                <a:close/>
                <a:moveTo>
                  <a:pt x="307" y="111"/>
                </a:moveTo>
                <a:cubicBezTo>
                  <a:pt x="307" y="111"/>
                  <a:pt x="307" y="111"/>
                  <a:pt x="307" y="111"/>
                </a:cubicBezTo>
                <a:cubicBezTo>
                  <a:pt x="307" y="111"/>
                  <a:pt x="307" y="111"/>
                  <a:pt x="307" y="112"/>
                </a:cubicBezTo>
                <a:cubicBezTo>
                  <a:pt x="307" y="112"/>
                  <a:pt x="308" y="112"/>
                  <a:pt x="308" y="111"/>
                </a:cubicBezTo>
                <a:cubicBezTo>
                  <a:pt x="308" y="111"/>
                  <a:pt x="308" y="110"/>
                  <a:pt x="307" y="111"/>
                </a:cubicBezTo>
                <a:close/>
                <a:moveTo>
                  <a:pt x="315" y="74"/>
                </a:moveTo>
                <a:cubicBezTo>
                  <a:pt x="312" y="73"/>
                  <a:pt x="309" y="74"/>
                  <a:pt x="307" y="75"/>
                </a:cubicBezTo>
                <a:cubicBezTo>
                  <a:pt x="310" y="75"/>
                  <a:pt x="312" y="74"/>
                  <a:pt x="315" y="74"/>
                </a:cubicBezTo>
                <a:close/>
                <a:moveTo>
                  <a:pt x="310" y="58"/>
                </a:moveTo>
                <a:cubicBezTo>
                  <a:pt x="309" y="58"/>
                  <a:pt x="308" y="58"/>
                  <a:pt x="307" y="59"/>
                </a:cubicBezTo>
                <a:cubicBezTo>
                  <a:pt x="308" y="59"/>
                  <a:pt x="310" y="59"/>
                  <a:pt x="310" y="58"/>
                </a:cubicBezTo>
                <a:close/>
                <a:moveTo>
                  <a:pt x="310" y="40"/>
                </a:moveTo>
                <a:cubicBezTo>
                  <a:pt x="310" y="40"/>
                  <a:pt x="309" y="40"/>
                  <a:pt x="309" y="40"/>
                </a:cubicBezTo>
                <a:lnTo>
                  <a:pt x="310" y="40"/>
                </a:lnTo>
                <a:close/>
                <a:moveTo>
                  <a:pt x="314" y="75"/>
                </a:moveTo>
                <a:cubicBezTo>
                  <a:pt x="313" y="74"/>
                  <a:pt x="310" y="75"/>
                  <a:pt x="309" y="76"/>
                </a:cubicBezTo>
                <a:cubicBezTo>
                  <a:pt x="311" y="76"/>
                  <a:pt x="312" y="75"/>
                  <a:pt x="314" y="75"/>
                </a:cubicBezTo>
                <a:close/>
                <a:moveTo>
                  <a:pt x="312" y="101"/>
                </a:moveTo>
                <a:cubicBezTo>
                  <a:pt x="312" y="100"/>
                  <a:pt x="314" y="100"/>
                  <a:pt x="315" y="100"/>
                </a:cubicBezTo>
                <a:cubicBezTo>
                  <a:pt x="314" y="99"/>
                  <a:pt x="312" y="100"/>
                  <a:pt x="310" y="100"/>
                </a:cubicBezTo>
                <a:cubicBezTo>
                  <a:pt x="311" y="100"/>
                  <a:pt x="311" y="101"/>
                  <a:pt x="312" y="101"/>
                </a:cubicBezTo>
                <a:close/>
                <a:moveTo>
                  <a:pt x="311" y="58"/>
                </a:moveTo>
                <a:cubicBezTo>
                  <a:pt x="312" y="58"/>
                  <a:pt x="313" y="58"/>
                  <a:pt x="314" y="58"/>
                </a:cubicBezTo>
                <a:cubicBezTo>
                  <a:pt x="313" y="58"/>
                  <a:pt x="312" y="58"/>
                  <a:pt x="311" y="58"/>
                </a:cubicBezTo>
                <a:close/>
                <a:moveTo>
                  <a:pt x="311" y="99"/>
                </a:moveTo>
                <a:cubicBezTo>
                  <a:pt x="312" y="98"/>
                  <a:pt x="314" y="99"/>
                  <a:pt x="315" y="98"/>
                </a:cubicBezTo>
                <a:cubicBezTo>
                  <a:pt x="314" y="98"/>
                  <a:pt x="311" y="98"/>
                  <a:pt x="311" y="99"/>
                </a:cubicBezTo>
                <a:close/>
                <a:moveTo>
                  <a:pt x="312" y="72"/>
                </a:moveTo>
                <a:cubicBezTo>
                  <a:pt x="313" y="72"/>
                  <a:pt x="314" y="73"/>
                  <a:pt x="314" y="72"/>
                </a:cubicBezTo>
                <a:cubicBezTo>
                  <a:pt x="314" y="72"/>
                  <a:pt x="312" y="72"/>
                  <a:pt x="312" y="72"/>
                </a:cubicBezTo>
                <a:close/>
                <a:moveTo>
                  <a:pt x="312" y="78"/>
                </a:moveTo>
                <a:cubicBezTo>
                  <a:pt x="313" y="78"/>
                  <a:pt x="314" y="78"/>
                  <a:pt x="314" y="78"/>
                </a:cubicBezTo>
                <a:cubicBezTo>
                  <a:pt x="313" y="78"/>
                  <a:pt x="312" y="78"/>
                  <a:pt x="312" y="78"/>
                </a:cubicBezTo>
                <a:close/>
                <a:moveTo>
                  <a:pt x="312" y="88"/>
                </a:moveTo>
                <a:cubicBezTo>
                  <a:pt x="314" y="88"/>
                  <a:pt x="316" y="88"/>
                  <a:pt x="318" y="87"/>
                </a:cubicBezTo>
                <a:cubicBezTo>
                  <a:pt x="316" y="87"/>
                  <a:pt x="314" y="87"/>
                  <a:pt x="312" y="88"/>
                </a:cubicBezTo>
                <a:close/>
                <a:moveTo>
                  <a:pt x="313" y="105"/>
                </a:moveTo>
                <a:cubicBezTo>
                  <a:pt x="315" y="105"/>
                  <a:pt x="315" y="105"/>
                  <a:pt x="316" y="105"/>
                </a:cubicBezTo>
                <a:cubicBezTo>
                  <a:pt x="316" y="104"/>
                  <a:pt x="314" y="105"/>
                  <a:pt x="313" y="105"/>
                </a:cubicBezTo>
                <a:close/>
                <a:moveTo>
                  <a:pt x="321" y="93"/>
                </a:moveTo>
                <a:cubicBezTo>
                  <a:pt x="320" y="93"/>
                  <a:pt x="321" y="93"/>
                  <a:pt x="321" y="93"/>
                </a:cubicBezTo>
                <a:cubicBezTo>
                  <a:pt x="318" y="92"/>
                  <a:pt x="316" y="93"/>
                  <a:pt x="313" y="94"/>
                </a:cubicBezTo>
                <a:cubicBezTo>
                  <a:pt x="315" y="94"/>
                  <a:pt x="316" y="94"/>
                  <a:pt x="317" y="93"/>
                </a:cubicBezTo>
                <a:cubicBezTo>
                  <a:pt x="317" y="94"/>
                  <a:pt x="317" y="94"/>
                  <a:pt x="318" y="94"/>
                </a:cubicBezTo>
                <a:cubicBezTo>
                  <a:pt x="319" y="93"/>
                  <a:pt x="320" y="94"/>
                  <a:pt x="321" y="93"/>
                </a:cubicBezTo>
                <a:close/>
                <a:moveTo>
                  <a:pt x="314" y="111"/>
                </a:moveTo>
                <a:cubicBezTo>
                  <a:pt x="315" y="111"/>
                  <a:pt x="316" y="111"/>
                  <a:pt x="317" y="110"/>
                </a:cubicBezTo>
                <a:cubicBezTo>
                  <a:pt x="316" y="110"/>
                  <a:pt x="314" y="109"/>
                  <a:pt x="314" y="111"/>
                </a:cubicBezTo>
                <a:close/>
                <a:moveTo>
                  <a:pt x="314" y="44"/>
                </a:moveTo>
                <a:cubicBezTo>
                  <a:pt x="315" y="44"/>
                  <a:pt x="316" y="44"/>
                  <a:pt x="317" y="43"/>
                </a:cubicBezTo>
                <a:cubicBezTo>
                  <a:pt x="316" y="44"/>
                  <a:pt x="315" y="43"/>
                  <a:pt x="314" y="44"/>
                </a:cubicBezTo>
                <a:close/>
                <a:moveTo>
                  <a:pt x="316" y="44"/>
                </a:moveTo>
                <a:cubicBezTo>
                  <a:pt x="316" y="44"/>
                  <a:pt x="315" y="44"/>
                  <a:pt x="315" y="44"/>
                </a:cubicBezTo>
                <a:cubicBezTo>
                  <a:pt x="316" y="44"/>
                  <a:pt x="316" y="45"/>
                  <a:pt x="316" y="44"/>
                </a:cubicBezTo>
                <a:close/>
                <a:moveTo>
                  <a:pt x="316" y="46"/>
                </a:moveTo>
                <a:cubicBezTo>
                  <a:pt x="317" y="46"/>
                  <a:pt x="317" y="46"/>
                  <a:pt x="317" y="46"/>
                </a:cubicBezTo>
                <a:cubicBezTo>
                  <a:pt x="317" y="46"/>
                  <a:pt x="316" y="46"/>
                  <a:pt x="316" y="46"/>
                </a:cubicBezTo>
                <a:close/>
                <a:moveTo>
                  <a:pt x="317" y="44"/>
                </a:moveTo>
                <a:cubicBezTo>
                  <a:pt x="319" y="44"/>
                  <a:pt x="319" y="44"/>
                  <a:pt x="321" y="43"/>
                </a:cubicBezTo>
                <a:cubicBezTo>
                  <a:pt x="319" y="44"/>
                  <a:pt x="318" y="43"/>
                  <a:pt x="317" y="44"/>
                </a:cubicBezTo>
                <a:close/>
                <a:moveTo>
                  <a:pt x="320" y="104"/>
                </a:moveTo>
                <a:cubicBezTo>
                  <a:pt x="319" y="104"/>
                  <a:pt x="318" y="104"/>
                  <a:pt x="318" y="104"/>
                </a:cubicBezTo>
                <a:cubicBezTo>
                  <a:pt x="318" y="104"/>
                  <a:pt x="320" y="104"/>
                  <a:pt x="320" y="104"/>
                </a:cubicBezTo>
                <a:close/>
                <a:moveTo>
                  <a:pt x="321" y="57"/>
                </a:moveTo>
                <a:cubicBezTo>
                  <a:pt x="321" y="56"/>
                  <a:pt x="318" y="57"/>
                  <a:pt x="318" y="58"/>
                </a:cubicBezTo>
                <a:cubicBezTo>
                  <a:pt x="319" y="57"/>
                  <a:pt x="320" y="57"/>
                  <a:pt x="321" y="57"/>
                </a:cubicBezTo>
                <a:close/>
                <a:moveTo>
                  <a:pt x="320" y="105"/>
                </a:moveTo>
                <a:cubicBezTo>
                  <a:pt x="319" y="105"/>
                  <a:pt x="319" y="105"/>
                  <a:pt x="318" y="105"/>
                </a:cubicBezTo>
                <a:cubicBezTo>
                  <a:pt x="319" y="105"/>
                  <a:pt x="319" y="106"/>
                  <a:pt x="320" y="106"/>
                </a:cubicBezTo>
                <a:cubicBezTo>
                  <a:pt x="319" y="105"/>
                  <a:pt x="319" y="105"/>
                  <a:pt x="320" y="105"/>
                </a:cubicBezTo>
                <a:close/>
                <a:moveTo>
                  <a:pt x="320" y="87"/>
                </a:moveTo>
                <a:cubicBezTo>
                  <a:pt x="320" y="87"/>
                  <a:pt x="318" y="87"/>
                  <a:pt x="319" y="87"/>
                </a:cubicBezTo>
                <a:cubicBezTo>
                  <a:pt x="319" y="87"/>
                  <a:pt x="320" y="88"/>
                  <a:pt x="320" y="87"/>
                </a:cubicBezTo>
                <a:close/>
                <a:moveTo>
                  <a:pt x="319" y="40"/>
                </a:moveTo>
                <a:cubicBezTo>
                  <a:pt x="320" y="40"/>
                  <a:pt x="322" y="40"/>
                  <a:pt x="323" y="39"/>
                </a:cubicBezTo>
                <a:cubicBezTo>
                  <a:pt x="322" y="39"/>
                  <a:pt x="319" y="39"/>
                  <a:pt x="319" y="40"/>
                </a:cubicBezTo>
                <a:close/>
                <a:moveTo>
                  <a:pt x="319" y="69"/>
                </a:moveTo>
                <a:cubicBezTo>
                  <a:pt x="320" y="69"/>
                  <a:pt x="321" y="69"/>
                  <a:pt x="321" y="69"/>
                </a:cubicBezTo>
                <a:cubicBezTo>
                  <a:pt x="320" y="69"/>
                  <a:pt x="319" y="69"/>
                  <a:pt x="319" y="69"/>
                </a:cubicBezTo>
                <a:close/>
                <a:moveTo>
                  <a:pt x="320" y="56"/>
                </a:moveTo>
                <a:cubicBezTo>
                  <a:pt x="320" y="56"/>
                  <a:pt x="321" y="56"/>
                  <a:pt x="321" y="56"/>
                </a:cubicBezTo>
                <a:cubicBezTo>
                  <a:pt x="320" y="56"/>
                  <a:pt x="320" y="55"/>
                  <a:pt x="320" y="56"/>
                </a:cubicBezTo>
                <a:close/>
                <a:moveTo>
                  <a:pt x="320" y="98"/>
                </a:moveTo>
                <a:cubicBezTo>
                  <a:pt x="322" y="98"/>
                  <a:pt x="322" y="98"/>
                  <a:pt x="322" y="98"/>
                </a:cubicBezTo>
                <a:cubicBezTo>
                  <a:pt x="322" y="97"/>
                  <a:pt x="321" y="98"/>
                  <a:pt x="320" y="98"/>
                </a:cubicBezTo>
                <a:close/>
                <a:moveTo>
                  <a:pt x="325" y="114"/>
                </a:moveTo>
                <a:cubicBezTo>
                  <a:pt x="323" y="114"/>
                  <a:pt x="322" y="114"/>
                  <a:pt x="321" y="115"/>
                </a:cubicBezTo>
                <a:cubicBezTo>
                  <a:pt x="322" y="114"/>
                  <a:pt x="324" y="115"/>
                  <a:pt x="325" y="114"/>
                </a:cubicBezTo>
                <a:close/>
                <a:moveTo>
                  <a:pt x="322" y="57"/>
                </a:moveTo>
                <a:cubicBezTo>
                  <a:pt x="322" y="57"/>
                  <a:pt x="321" y="56"/>
                  <a:pt x="321" y="57"/>
                </a:cubicBezTo>
                <a:cubicBezTo>
                  <a:pt x="321" y="57"/>
                  <a:pt x="322" y="57"/>
                  <a:pt x="322" y="57"/>
                </a:cubicBezTo>
                <a:close/>
                <a:moveTo>
                  <a:pt x="322" y="103"/>
                </a:moveTo>
                <a:cubicBezTo>
                  <a:pt x="322" y="103"/>
                  <a:pt x="322" y="103"/>
                  <a:pt x="321" y="103"/>
                </a:cubicBezTo>
                <a:cubicBezTo>
                  <a:pt x="322" y="103"/>
                  <a:pt x="323" y="104"/>
                  <a:pt x="322" y="103"/>
                </a:cubicBezTo>
                <a:close/>
                <a:moveTo>
                  <a:pt x="327" y="85"/>
                </a:moveTo>
                <a:cubicBezTo>
                  <a:pt x="326" y="86"/>
                  <a:pt x="324" y="87"/>
                  <a:pt x="322" y="88"/>
                </a:cubicBezTo>
                <a:cubicBezTo>
                  <a:pt x="324" y="87"/>
                  <a:pt x="326" y="87"/>
                  <a:pt x="328" y="87"/>
                </a:cubicBezTo>
                <a:cubicBezTo>
                  <a:pt x="330" y="87"/>
                  <a:pt x="332" y="86"/>
                  <a:pt x="333" y="86"/>
                </a:cubicBezTo>
                <a:cubicBezTo>
                  <a:pt x="333" y="84"/>
                  <a:pt x="330" y="86"/>
                  <a:pt x="329" y="85"/>
                </a:cubicBezTo>
                <a:cubicBezTo>
                  <a:pt x="329" y="86"/>
                  <a:pt x="328" y="86"/>
                  <a:pt x="327" y="86"/>
                </a:cubicBezTo>
                <a:cubicBezTo>
                  <a:pt x="327" y="86"/>
                  <a:pt x="328" y="85"/>
                  <a:pt x="327" y="85"/>
                </a:cubicBezTo>
                <a:close/>
                <a:moveTo>
                  <a:pt x="322" y="51"/>
                </a:moveTo>
                <a:cubicBezTo>
                  <a:pt x="323" y="51"/>
                  <a:pt x="324" y="51"/>
                  <a:pt x="325" y="50"/>
                </a:cubicBezTo>
                <a:cubicBezTo>
                  <a:pt x="324" y="50"/>
                  <a:pt x="323" y="50"/>
                  <a:pt x="322" y="51"/>
                </a:cubicBezTo>
                <a:close/>
                <a:moveTo>
                  <a:pt x="322" y="43"/>
                </a:moveTo>
                <a:cubicBezTo>
                  <a:pt x="324" y="43"/>
                  <a:pt x="325" y="43"/>
                  <a:pt x="327" y="43"/>
                </a:cubicBezTo>
                <a:cubicBezTo>
                  <a:pt x="326" y="41"/>
                  <a:pt x="323" y="43"/>
                  <a:pt x="322" y="43"/>
                </a:cubicBezTo>
                <a:close/>
                <a:moveTo>
                  <a:pt x="323" y="97"/>
                </a:moveTo>
                <a:cubicBezTo>
                  <a:pt x="324" y="97"/>
                  <a:pt x="326" y="97"/>
                  <a:pt x="326" y="96"/>
                </a:cubicBezTo>
                <a:cubicBezTo>
                  <a:pt x="325" y="96"/>
                  <a:pt x="323" y="96"/>
                  <a:pt x="323" y="97"/>
                </a:cubicBezTo>
                <a:close/>
                <a:moveTo>
                  <a:pt x="328" y="70"/>
                </a:moveTo>
                <a:cubicBezTo>
                  <a:pt x="326" y="71"/>
                  <a:pt x="324" y="70"/>
                  <a:pt x="323" y="71"/>
                </a:cubicBezTo>
                <a:cubicBezTo>
                  <a:pt x="324" y="71"/>
                  <a:pt x="327" y="71"/>
                  <a:pt x="328" y="70"/>
                </a:cubicBezTo>
                <a:close/>
                <a:moveTo>
                  <a:pt x="333" y="92"/>
                </a:moveTo>
                <a:cubicBezTo>
                  <a:pt x="334" y="92"/>
                  <a:pt x="335" y="93"/>
                  <a:pt x="335" y="91"/>
                </a:cubicBezTo>
                <a:cubicBezTo>
                  <a:pt x="334" y="92"/>
                  <a:pt x="334" y="91"/>
                  <a:pt x="333" y="91"/>
                </a:cubicBezTo>
                <a:cubicBezTo>
                  <a:pt x="333" y="91"/>
                  <a:pt x="333" y="92"/>
                  <a:pt x="332" y="92"/>
                </a:cubicBezTo>
                <a:cubicBezTo>
                  <a:pt x="330" y="91"/>
                  <a:pt x="326" y="93"/>
                  <a:pt x="323" y="93"/>
                </a:cubicBezTo>
                <a:cubicBezTo>
                  <a:pt x="326" y="93"/>
                  <a:pt x="330" y="92"/>
                  <a:pt x="333" y="92"/>
                </a:cubicBezTo>
                <a:close/>
                <a:moveTo>
                  <a:pt x="324" y="98"/>
                </a:moveTo>
                <a:cubicBezTo>
                  <a:pt x="324" y="98"/>
                  <a:pt x="325" y="98"/>
                  <a:pt x="325" y="98"/>
                </a:cubicBezTo>
                <a:cubicBezTo>
                  <a:pt x="324" y="98"/>
                  <a:pt x="324" y="98"/>
                  <a:pt x="324" y="98"/>
                </a:cubicBezTo>
                <a:close/>
                <a:moveTo>
                  <a:pt x="330" y="37"/>
                </a:moveTo>
                <a:cubicBezTo>
                  <a:pt x="330" y="37"/>
                  <a:pt x="330" y="37"/>
                  <a:pt x="330" y="37"/>
                </a:cubicBezTo>
                <a:cubicBezTo>
                  <a:pt x="330" y="37"/>
                  <a:pt x="330" y="37"/>
                  <a:pt x="330" y="37"/>
                </a:cubicBezTo>
                <a:close/>
                <a:moveTo>
                  <a:pt x="330" y="37"/>
                </a:moveTo>
                <a:cubicBezTo>
                  <a:pt x="329" y="36"/>
                  <a:pt x="327" y="37"/>
                  <a:pt x="325" y="38"/>
                </a:cubicBezTo>
                <a:cubicBezTo>
                  <a:pt x="326" y="38"/>
                  <a:pt x="329" y="38"/>
                  <a:pt x="330" y="37"/>
                </a:cubicBezTo>
                <a:close/>
                <a:moveTo>
                  <a:pt x="330" y="37"/>
                </a:moveTo>
                <a:cubicBezTo>
                  <a:pt x="330" y="37"/>
                  <a:pt x="330" y="37"/>
                  <a:pt x="330" y="37"/>
                </a:cubicBezTo>
                <a:cubicBezTo>
                  <a:pt x="330" y="37"/>
                  <a:pt x="330" y="37"/>
                  <a:pt x="330" y="37"/>
                </a:cubicBezTo>
                <a:cubicBezTo>
                  <a:pt x="330" y="37"/>
                  <a:pt x="330" y="37"/>
                  <a:pt x="330" y="37"/>
                </a:cubicBezTo>
                <a:close/>
                <a:moveTo>
                  <a:pt x="327" y="102"/>
                </a:moveTo>
                <a:cubicBezTo>
                  <a:pt x="327" y="102"/>
                  <a:pt x="326" y="102"/>
                  <a:pt x="326" y="102"/>
                </a:cubicBezTo>
                <a:cubicBezTo>
                  <a:pt x="326" y="103"/>
                  <a:pt x="327" y="103"/>
                  <a:pt x="327" y="102"/>
                </a:cubicBezTo>
                <a:close/>
                <a:moveTo>
                  <a:pt x="326" y="104"/>
                </a:moveTo>
                <a:cubicBezTo>
                  <a:pt x="330" y="104"/>
                  <a:pt x="333" y="103"/>
                  <a:pt x="336" y="102"/>
                </a:cubicBezTo>
                <a:cubicBezTo>
                  <a:pt x="333" y="102"/>
                  <a:pt x="329" y="103"/>
                  <a:pt x="326" y="104"/>
                </a:cubicBezTo>
                <a:close/>
                <a:moveTo>
                  <a:pt x="328" y="92"/>
                </a:moveTo>
                <a:cubicBezTo>
                  <a:pt x="327" y="91"/>
                  <a:pt x="327" y="91"/>
                  <a:pt x="327" y="92"/>
                </a:cubicBezTo>
                <a:cubicBezTo>
                  <a:pt x="327" y="92"/>
                  <a:pt x="328" y="92"/>
                  <a:pt x="328" y="92"/>
                </a:cubicBezTo>
                <a:close/>
                <a:moveTo>
                  <a:pt x="329" y="56"/>
                </a:moveTo>
                <a:cubicBezTo>
                  <a:pt x="329" y="55"/>
                  <a:pt x="331" y="56"/>
                  <a:pt x="330" y="55"/>
                </a:cubicBezTo>
                <a:cubicBezTo>
                  <a:pt x="330" y="55"/>
                  <a:pt x="328" y="55"/>
                  <a:pt x="329" y="56"/>
                </a:cubicBezTo>
                <a:close/>
                <a:moveTo>
                  <a:pt x="329" y="96"/>
                </a:moveTo>
                <a:cubicBezTo>
                  <a:pt x="330" y="95"/>
                  <a:pt x="331" y="96"/>
                  <a:pt x="331" y="95"/>
                </a:cubicBezTo>
                <a:cubicBezTo>
                  <a:pt x="330" y="95"/>
                  <a:pt x="329" y="95"/>
                  <a:pt x="329" y="96"/>
                </a:cubicBezTo>
                <a:close/>
                <a:moveTo>
                  <a:pt x="332" y="46"/>
                </a:moveTo>
                <a:cubicBezTo>
                  <a:pt x="331" y="46"/>
                  <a:pt x="330" y="46"/>
                  <a:pt x="330" y="47"/>
                </a:cubicBezTo>
                <a:cubicBezTo>
                  <a:pt x="331" y="47"/>
                  <a:pt x="332" y="47"/>
                  <a:pt x="332" y="46"/>
                </a:cubicBezTo>
                <a:close/>
                <a:moveTo>
                  <a:pt x="331" y="55"/>
                </a:moveTo>
                <a:cubicBezTo>
                  <a:pt x="331" y="55"/>
                  <a:pt x="330" y="55"/>
                  <a:pt x="330" y="56"/>
                </a:cubicBezTo>
                <a:cubicBezTo>
                  <a:pt x="331" y="56"/>
                  <a:pt x="331" y="56"/>
                  <a:pt x="331" y="55"/>
                </a:cubicBezTo>
                <a:cubicBezTo>
                  <a:pt x="331" y="55"/>
                  <a:pt x="331" y="55"/>
                  <a:pt x="331" y="55"/>
                </a:cubicBezTo>
                <a:cubicBezTo>
                  <a:pt x="330" y="54"/>
                  <a:pt x="331" y="55"/>
                  <a:pt x="331" y="55"/>
                </a:cubicBezTo>
                <a:close/>
                <a:moveTo>
                  <a:pt x="333" y="91"/>
                </a:moveTo>
                <a:cubicBezTo>
                  <a:pt x="333" y="91"/>
                  <a:pt x="334" y="91"/>
                  <a:pt x="335" y="91"/>
                </a:cubicBezTo>
                <a:cubicBezTo>
                  <a:pt x="334" y="89"/>
                  <a:pt x="332" y="90"/>
                  <a:pt x="331" y="90"/>
                </a:cubicBezTo>
                <a:cubicBezTo>
                  <a:pt x="331" y="91"/>
                  <a:pt x="332" y="90"/>
                  <a:pt x="333" y="91"/>
                </a:cubicBezTo>
                <a:close/>
                <a:moveTo>
                  <a:pt x="332" y="35"/>
                </a:moveTo>
                <a:cubicBezTo>
                  <a:pt x="332" y="36"/>
                  <a:pt x="331" y="35"/>
                  <a:pt x="331" y="36"/>
                </a:cubicBezTo>
                <a:cubicBezTo>
                  <a:pt x="331" y="36"/>
                  <a:pt x="332" y="35"/>
                  <a:pt x="332" y="35"/>
                </a:cubicBezTo>
                <a:close/>
                <a:moveTo>
                  <a:pt x="334" y="54"/>
                </a:moveTo>
                <a:cubicBezTo>
                  <a:pt x="333" y="54"/>
                  <a:pt x="333" y="54"/>
                  <a:pt x="332" y="55"/>
                </a:cubicBezTo>
                <a:cubicBezTo>
                  <a:pt x="332" y="55"/>
                  <a:pt x="334" y="55"/>
                  <a:pt x="334" y="54"/>
                </a:cubicBezTo>
                <a:close/>
                <a:moveTo>
                  <a:pt x="335" y="44"/>
                </a:moveTo>
                <a:cubicBezTo>
                  <a:pt x="335" y="43"/>
                  <a:pt x="335" y="43"/>
                  <a:pt x="335" y="43"/>
                </a:cubicBezTo>
                <a:cubicBezTo>
                  <a:pt x="335" y="43"/>
                  <a:pt x="335" y="43"/>
                  <a:pt x="335" y="43"/>
                </a:cubicBezTo>
                <a:cubicBezTo>
                  <a:pt x="334" y="44"/>
                  <a:pt x="333" y="43"/>
                  <a:pt x="332" y="44"/>
                </a:cubicBezTo>
                <a:cubicBezTo>
                  <a:pt x="334" y="44"/>
                  <a:pt x="334" y="43"/>
                  <a:pt x="335" y="44"/>
                </a:cubicBezTo>
                <a:close/>
                <a:moveTo>
                  <a:pt x="340" y="67"/>
                </a:moveTo>
                <a:cubicBezTo>
                  <a:pt x="338" y="67"/>
                  <a:pt x="336" y="68"/>
                  <a:pt x="334" y="68"/>
                </a:cubicBezTo>
                <a:cubicBezTo>
                  <a:pt x="334" y="69"/>
                  <a:pt x="334" y="69"/>
                  <a:pt x="334" y="69"/>
                </a:cubicBezTo>
                <a:cubicBezTo>
                  <a:pt x="335" y="68"/>
                  <a:pt x="336" y="68"/>
                  <a:pt x="338" y="68"/>
                </a:cubicBezTo>
                <a:cubicBezTo>
                  <a:pt x="338" y="68"/>
                  <a:pt x="338" y="67"/>
                  <a:pt x="338" y="67"/>
                </a:cubicBezTo>
                <a:cubicBezTo>
                  <a:pt x="338" y="68"/>
                  <a:pt x="339" y="67"/>
                  <a:pt x="339" y="68"/>
                </a:cubicBezTo>
                <a:cubicBezTo>
                  <a:pt x="339" y="68"/>
                  <a:pt x="338" y="68"/>
                  <a:pt x="338" y="69"/>
                </a:cubicBezTo>
                <a:cubicBezTo>
                  <a:pt x="339" y="69"/>
                  <a:pt x="340" y="69"/>
                  <a:pt x="340" y="68"/>
                </a:cubicBezTo>
                <a:cubicBezTo>
                  <a:pt x="340" y="68"/>
                  <a:pt x="339" y="68"/>
                  <a:pt x="339" y="68"/>
                </a:cubicBezTo>
                <a:cubicBezTo>
                  <a:pt x="339" y="67"/>
                  <a:pt x="340" y="68"/>
                  <a:pt x="340" y="67"/>
                </a:cubicBezTo>
                <a:close/>
                <a:moveTo>
                  <a:pt x="338" y="68"/>
                </a:moveTo>
                <a:cubicBezTo>
                  <a:pt x="338" y="68"/>
                  <a:pt x="338" y="68"/>
                  <a:pt x="338" y="68"/>
                </a:cubicBezTo>
                <a:cubicBezTo>
                  <a:pt x="338" y="68"/>
                  <a:pt x="338" y="68"/>
                  <a:pt x="338" y="68"/>
                </a:cubicBezTo>
                <a:close/>
                <a:moveTo>
                  <a:pt x="335" y="90"/>
                </a:moveTo>
                <a:cubicBezTo>
                  <a:pt x="337" y="90"/>
                  <a:pt x="339" y="90"/>
                  <a:pt x="340" y="90"/>
                </a:cubicBezTo>
                <a:cubicBezTo>
                  <a:pt x="338" y="89"/>
                  <a:pt x="337" y="89"/>
                  <a:pt x="335" y="90"/>
                </a:cubicBezTo>
                <a:close/>
                <a:moveTo>
                  <a:pt x="337" y="54"/>
                </a:moveTo>
                <a:cubicBezTo>
                  <a:pt x="336" y="54"/>
                  <a:pt x="336" y="54"/>
                  <a:pt x="335" y="54"/>
                </a:cubicBezTo>
                <a:cubicBezTo>
                  <a:pt x="336" y="55"/>
                  <a:pt x="337" y="54"/>
                  <a:pt x="337" y="54"/>
                </a:cubicBezTo>
                <a:close/>
                <a:moveTo>
                  <a:pt x="339" y="104"/>
                </a:moveTo>
                <a:cubicBezTo>
                  <a:pt x="338" y="104"/>
                  <a:pt x="337" y="104"/>
                  <a:pt x="336" y="104"/>
                </a:cubicBezTo>
                <a:cubicBezTo>
                  <a:pt x="337" y="104"/>
                  <a:pt x="338" y="105"/>
                  <a:pt x="339" y="104"/>
                </a:cubicBezTo>
                <a:close/>
                <a:moveTo>
                  <a:pt x="339" y="100"/>
                </a:moveTo>
                <a:cubicBezTo>
                  <a:pt x="338" y="100"/>
                  <a:pt x="337" y="100"/>
                  <a:pt x="336" y="100"/>
                </a:cubicBezTo>
                <a:cubicBezTo>
                  <a:pt x="337" y="100"/>
                  <a:pt x="338" y="100"/>
                  <a:pt x="339" y="100"/>
                </a:cubicBezTo>
                <a:close/>
                <a:moveTo>
                  <a:pt x="343" y="81"/>
                </a:moveTo>
                <a:cubicBezTo>
                  <a:pt x="341" y="82"/>
                  <a:pt x="338" y="82"/>
                  <a:pt x="337" y="83"/>
                </a:cubicBezTo>
                <a:cubicBezTo>
                  <a:pt x="339" y="82"/>
                  <a:pt x="341" y="83"/>
                  <a:pt x="343" y="81"/>
                </a:cubicBezTo>
                <a:close/>
                <a:moveTo>
                  <a:pt x="339" y="76"/>
                </a:moveTo>
                <a:cubicBezTo>
                  <a:pt x="339" y="76"/>
                  <a:pt x="338" y="76"/>
                  <a:pt x="338" y="77"/>
                </a:cubicBezTo>
                <a:cubicBezTo>
                  <a:pt x="338" y="77"/>
                  <a:pt x="339" y="77"/>
                  <a:pt x="339" y="76"/>
                </a:cubicBezTo>
                <a:close/>
                <a:moveTo>
                  <a:pt x="344" y="74"/>
                </a:moveTo>
                <a:cubicBezTo>
                  <a:pt x="342" y="75"/>
                  <a:pt x="340" y="75"/>
                  <a:pt x="339" y="76"/>
                </a:cubicBezTo>
                <a:cubicBezTo>
                  <a:pt x="339" y="76"/>
                  <a:pt x="339" y="76"/>
                  <a:pt x="339" y="76"/>
                </a:cubicBezTo>
                <a:cubicBezTo>
                  <a:pt x="340" y="75"/>
                  <a:pt x="343" y="76"/>
                  <a:pt x="344" y="74"/>
                </a:cubicBezTo>
                <a:close/>
                <a:moveTo>
                  <a:pt x="341" y="83"/>
                </a:moveTo>
                <a:cubicBezTo>
                  <a:pt x="340" y="83"/>
                  <a:pt x="339" y="83"/>
                  <a:pt x="339" y="83"/>
                </a:cubicBezTo>
                <a:cubicBezTo>
                  <a:pt x="340" y="83"/>
                  <a:pt x="341" y="84"/>
                  <a:pt x="341" y="83"/>
                </a:cubicBezTo>
                <a:close/>
                <a:moveTo>
                  <a:pt x="344" y="80"/>
                </a:moveTo>
                <a:cubicBezTo>
                  <a:pt x="342" y="80"/>
                  <a:pt x="340" y="80"/>
                  <a:pt x="339" y="81"/>
                </a:cubicBezTo>
                <a:cubicBezTo>
                  <a:pt x="340" y="81"/>
                  <a:pt x="341" y="81"/>
                  <a:pt x="342" y="81"/>
                </a:cubicBezTo>
                <a:cubicBezTo>
                  <a:pt x="342" y="80"/>
                  <a:pt x="344" y="81"/>
                  <a:pt x="344" y="80"/>
                </a:cubicBezTo>
                <a:close/>
                <a:moveTo>
                  <a:pt x="339" y="74"/>
                </a:moveTo>
                <a:cubicBezTo>
                  <a:pt x="342" y="74"/>
                  <a:pt x="344" y="73"/>
                  <a:pt x="346" y="72"/>
                </a:cubicBezTo>
                <a:cubicBezTo>
                  <a:pt x="344" y="73"/>
                  <a:pt x="341" y="73"/>
                  <a:pt x="339" y="74"/>
                </a:cubicBezTo>
                <a:close/>
                <a:moveTo>
                  <a:pt x="340" y="93"/>
                </a:moveTo>
                <a:cubicBezTo>
                  <a:pt x="340" y="93"/>
                  <a:pt x="342" y="93"/>
                  <a:pt x="342" y="93"/>
                </a:cubicBezTo>
                <a:cubicBezTo>
                  <a:pt x="341" y="93"/>
                  <a:pt x="339" y="93"/>
                  <a:pt x="340" y="93"/>
                </a:cubicBezTo>
                <a:close/>
                <a:moveTo>
                  <a:pt x="341" y="89"/>
                </a:moveTo>
                <a:cubicBezTo>
                  <a:pt x="342" y="89"/>
                  <a:pt x="344" y="89"/>
                  <a:pt x="344" y="88"/>
                </a:cubicBezTo>
                <a:cubicBezTo>
                  <a:pt x="343" y="89"/>
                  <a:pt x="341" y="89"/>
                  <a:pt x="341" y="89"/>
                </a:cubicBezTo>
                <a:close/>
                <a:moveTo>
                  <a:pt x="341" y="52"/>
                </a:moveTo>
                <a:cubicBezTo>
                  <a:pt x="340" y="53"/>
                  <a:pt x="342" y="54"/>
                  <a:pt x="342" y="53"/>
                </a:cubicBezTo>
                <a:cubicBezTo>
                  <a:pt x="341" y="53"/>
                  <a:pt x="341" y="52"/>
                  <a:pt x="341" y="52"/>
                </a:cubicBezTo>
                <a:close/>
                <a:moveTo>
                  <a:pt x="343" y="69"/>
                </a:moveTo>
                <a:cubicBezTo>
                  <a:pt x="343" y="69"/>
                  <a:pt x="341" y="69"/>
                  <a:pt x="341" y="69"/>
                </a:cubicBezTo>
                <a:cubicBezTo>
                  <a:pt x="342" y="69"/>
                  <a:pt x="343" y="69"/>
                  <a:pt x="343" y="69"/>
                </a:cubicBezTo>
                <a:close/>
                <a:moveTo>
                  <a:pt x="341" y="52"/>
                </a:moveTo>
                <a:cubicBezTo>
                  <a:pt x="342" y="53"/>
                  <a:pt x="342" y="53"/>
                  <a:pt x="343" y="53"/>
                </a:cubicBezTo>
                <a:cubicBezTo>
                  <a:pt x="343" y="52"/>
                  <a:pt x="342" y="52"/>
                  <a:pt x="341" y="52"/>
                </a:cubicBezTo>
                <a:close/>
                <a:moveTo>
                  <a:pt x="344" y="86"/>
                </a:moveTo>
                <a:cubicBezTo>
                  <a:pt x="344" y="86"/>
                  <a:pt x="342" y="86"/>
                  <a:pt x="342" y="87"/>
                </a:cubicBezTo>
                <a:cubicBezTo>
                  <a:pt x="343" y="87"/>
                  <a:pt x="345" y="87"/>
                  <a:pt x="344" y="86"/>
                </a:cubicBezTo>
                <a:close/>
                <a:moveTo>
                  <a:pt x="344" y="92"/>
                </a:moveTo>
                <a:cubicBezTo>
                  <a:pt x="343" y="92"/>
                  <a:pt x="343" y="92"/>
                  <a:pt x="342" y="93"/>
                </a:cubicBezTo>
                <a:cubicBezTo>
                  <a:pt x="343" y="93"/>
                  <a:pt x="343" y="93"/>
                  <a:pt x="344" y="92"/>
                </a:cubicBezTo>
                <a:close/>
                <a:moveTo>
                  <a:pt x="343" y="99"/>
                </a:moveTo>
                <a:cubicBezTo>
                  <a:pt x="343" y="99"/>
                  <a:pt x="344" y="99"/>
                  <a:pt x="344" y="99"/>
                </a:cubicBezTo>
                <a:cubicBezTo>
                  <a:pt x="343" y="99"/>
                  <a:pt x="343" y="98"/>
                  <a:pt x="343" y="99"/>
                </a:cubicBezTo>
                <a:close/>
                <a:moveTo>
                  <a:pt x="343" y="56"/>
                </a:moveTo>
                <a:cubicBezTo>
                  <a:pt x="343" y="56"/>
                  <a:pt x="343" y="57"/>
                  <a:pt x="344" y="57"/>
                </a:cubicBezTo>
                <a:cubicBezTo>
                  <a:pt x="344" y="56"/>
                  <a:pt x="344" y="56"/>
                  <a:pt x="344" y="56"/>
                </a:cubicBezTo>
                <a:cubicBezTo>
                  <a:pt x="343" y="56"/>
                  <a:pt x="343" y="56"/>
                  <a:pt x="343" y="56"/>
                </a:cubicBezTo>
                <a:close/>
                <a:moveTo>
                  <a:pt x="343" y="86"/>
                </a:moveTo>
                <a:cubicBezTo>
                  <a:pt x="346" y="86"/>
                  <a:pt x="348" y="85"/>
                  <a:pt x="350" y="84"/>
                </a:cubicBezTo>
                <a:cubicBezTo>
                  <a:pt x="348" y="84"/>
                  <a:pt x="345" y="85"/>
                  <a:pt x="343" y="86"/>
                </a:cubicBezTo>
                <a:close/>
                <a:moveTo>
                  <a:pt x="344" y="92"/>
                </a:moveTo>
                <a:cubicBezTo>
                  <a:pt x="344" y="92"/>
                  <a:pt x="345" y="92"/>
                  <a:pt x="345" y="92"/>
                </a:cubicBezTo>
                <a:cubicBezTo>
                  <a:pt x="345" y="92"/>
                  <a:pt x="344" y="92"/>
                  <a:pt x="344" y="92"/>
                </a:cubicBezTo>
                <a:close/>
                <a:moveTo>
                  <a:pt x="346" y="76"/>
                </a:moveTo>
                <a:cubicBezTo>
                  <a:pt x="345" y="76"/>
                  <a:pt x="344" y="76"/>
                  <a:pt x="344" y="77"/>
                </a:cubicBezTo>
                <a:cubicBezTo>
                  <a:pt x="345" y="77"/>
                  <a:pt x="345" y="77"/>
                  <a:pt x="346" y="76"/>
                </a:cubicBezTo>
                <a:close/>
                <a:moveTo>
                  <a:pt x="345" y="88"/>
                </a:moveTo>
                <a:cubicBezTo>
                  <a:pt x="345" y="88"/>
                  <a:pt x="345" y="88"/>
                  <a:pt x="344" y="88"/>
                </a:cubicBezTo>
                <a:cubicBezTo>
                  <a:pt x="346" y="88"/>
                  <a:pt x="347" y="88"/>
                  <a:pt x="345" y="88"/>
                </a:cubicBezTo>
                <a:close/>
                <a:moveTo>
                  <a:pt x="345" y="74"/>
                </a:moveTo>
                <a:cubicBezTo>
                  <a:pt x="346" y="74"/>
                  <a:pt x="346" y="74"/>
                  <a:pt x="346" y="74"/>
                </a:cubicBezTo>
                <a:cubicBezTo>
                  <a:pt x="347" y="74"/>
                  <a:pt x="345" y="74"/>
                  <a:pt x="345" y="74"/>
                </a:cubicBezTo>
                <a:close/>
                <a:moveTo>
                  <a:pt x="346" y="71"/>
                </a:moveTo>
                <a:cubicBezTo>
                  <a:pt x="348" y="71"/>
                  <a:pt x="348" y="71"/>
                  <a:pt x="349" y="70"/>
                </a:cubicBezTo>
                <a:cubicBezTo>
                  <a:pt x="348" y="70"/>
                  <a:pt x="347" y="71"/>
                  <a:pt x="346" y="71"/>
                </a:cubicBezTo>
                <a:close/>
                <a:moveTo>
                  <a:pt x="346" y="94"/>
                </a:moveTo>
                <a:cubicBezTo>
                  <a:pt x="347" y="94"/>
                  <a:pt x="347" y="94"/>
                  <a:pt x="347" y="94"/>
                </a:cubicBezTo>
                <a:cubicBezTo>
                  <a:pt x="347" y="94"/>
                  <a:pt x="346" y="94"/>
                  <a:pt x="346" y="94"/>
                </a:cubicBezTo>
                <a:close/>
                <a:moveTo>
                  <a:pt x="347" y="74"/>
                </a:moveTo>
                <a:cubicBezTo>
                  <a:pt x="347" y="74"/>
                  <a:pt x="348" y="74"/>
                  <a:pt x="349" y="74"/>
                </a:cubicBezTo>
                <a:cubicBezTo>
                  <a:pt x="348" y="73"/>
                  <a:pt x="348" y="74"/>
                  <a:pt x="347" y="74"/>
                </a:cubicBezTo>
                <a:close/>
                <a:moveTo>
                  <a:pt x="350" y="51"/>
                </a:moveTo>
                <a:cubicBezTo>
                  <a:pt x="349" y="51"/>
                  <a:pt x="347" y="51"/>
                  <a:pt x="347" y="52"/>
                </a:cubicBezTo>
                <a:cubicBezTo>
                  <a:pt x="348" y="51"/>
                  <a:pt x="349" y="52"/>
                  <a:pt x="350" y="51"/>
                </a:cubicBezTo>
                <a:close/>
                <a:moveTo>
                  <a:pt x="350" y="35"/>
                </a:moveTo>
                <a:cubicBezTo>
                  <a:pt x="349" y="35"/>
                  <a:pt x="348" y="35"/>
                  <a:pt x="347" y="36"/>
                </a:cubicBezTo>
                <a:cubicBezTo>
                  <a:pt x="349" y="36"/>
                  <a:pt x="349" y="35"/>
                  <a:pt x="350" y="35"/>
                </a:cubicBezTo>
                <a:close/>
                <a:moveTo>
                  <a:pt x="348" y="49"/>
                </a:moveTo>
                <a:cubicBezTo>
                  <a:pt x="348" y="49"/>
                  <a:pt x="349" y="49"/>
                  <a:pt x="349" y="48"/>
                </a:cubicBezTo>
                <a:cubicBezTo>
                  <a:pt x="348" y="48"/>
                  <a:pt x="348" y="48"/>
                  <a:pt x="348" y="49"/>
                </a:cubicBezTo>
                <a:close/>
                <a:moveTo>
                  <a:pt x="348" y="37"/>
                </a:moveTo>
                <a:cubicBezTo>
                  <a:pt x="350" y="37"/>
                  <a:pt x="352" y="37"/>
                  <a:pt x="352" y="36"/>
                </a:cubicBezTo>
                <a:cubicBezTo>
                  <a:pt x="351" y="36"/>
                  <a:pt x="349" y="36"/>
                  <a:pt x="348" y="37"/>
                </a:cubicBezTo>
                <a:close/>
                <a:moveTo>
                  <a:pt x="355" y="72"/>
                </a:moveTo>
                <a:cubicBezTo>
                  <a:pt x="356" y="72"/>
                  <a:pt x="357" y="72"/>
                  <a:pt x="357" y="71"/>
                </a:cubicBezTo>
                <a:cubicBezTo>
                  <a:pt x="354" y="72"/>
                  <a:pt x="351" y="72"/>
                  <a:pt x="349" y="73"/>
                </a:cubicBezTo>
                <a:cubicBezTo>
                  <a:pt x="351" y="74"/>
                  <a:pt x="353" y="73"/>
                  <a:pt x="355" y="72"/>
                </a:cubicBezTo>
                <a:close/>
                <a:moveTo>
                  <a:pt x="350" y="84"/>
                </a:moveTo>
                <a:cubicBezTo>
                  <a:pt x="350" y="84"/>
                  <a:pt x="351" y="84"/>
                  <a:pt x="351" y="84"/>
                </a:cubicBezTo>
                <a:cubicBezTo>
                  <a:pt x="351" y="84"/>
                  <a:pt x="350" y="84"/>
                  <a:pt x="350" y="84"/>
                </a:cubicBezTo>
                <a:close/>
                <a:moveTo>
                  <a:pt x="352" y="94"/>
                </a:moveTo>
                <a:cubicBezTo>
                  <a:pt x="352" y="94"/>
                  <a:pt x="351" y="94"/>
                  <a:pt x="351" y="94"/>
                </a:cubicBezTo>
                <a:cubicBezTo>
                  <a:pt x="351" y="94"/>
                  <a:pt x="352" y="94"/>
                  <a:pt x="352" y="94"/>
                </a:cubicBezTo>
                <a:close/>
                <a:moveTo>
                  <a:pt x="358" y="80"/>
                </a:moveTo>
                <a:cubicBezTo>
                  <a:pt x="356" y="81"/>
                  <a:pt x="353" y="81"/>
                  <a:pt x="351" y="82"/>
                </a:cubicBezTo>
                <a:cubicBezTo>
                  <a:pt x="354" y="82"/>
                  <a:pt x="357" y="82"/>
                  <a:pt x="358" y="80"/>
                </a:cubicBezTo>
                <a:close/>
                <a:moveTo>
                  <a:pt x="354" y="76"/>
                </a:moveTo>
                <a:cubicBezTo>
                  <a:pt x="353" y="76"/>
                  <a:pt x="352" y="76"/>
                  <a:pt x="352" y="77"/>
                </a:cubicBezTo>
                <a:cubicBezTo>
                  <a:pt x="353" y="76"/>
                  <a:pt x="354" y="77"/>
                  <a:pt x="354" y="76"/>
                </a:cubicBezTo>
                <a:close/>
                <a:moveTo>
                  <a:pt x="356" y="50"/>
                </a:moveTo>
                <a:cubicBezTo>
                  <a:pt x="355" y="50"/>
                  <a:pt x="353" y="50"/>
                  <a:pt x="352" y="50"/>
                </a:cubicBezTo>
                <a:cubicBezTo>
                  <a:pt x="354" y="51"/>
                  <a:pt x="355" y="50"/>
                  <a:pt x="356" y="50"/>
                </a:cubicBezTo>
                <a:close/>
                <a:moveTo>
                  <a:pt x="354" y="95"/>
                </a:moveTo>
                <a:cubicBezTo>
                  <a:pt x="354" y="96"/>
                  <a:pt x="354" y="96"/>
                  <a:pt x="353" y="96"/>
                </a:cubicBezTo>
                <a:cubicBezTo>
                  <a:pt x="355" y="96"/>
                  <a:pt x="357" y="95"/>
                  <a:pt x="359" y="94"/>
                </a:cubicBezTo>
                <a:cubicBezTo>
                  <a:pt x="357" y="95"/>
                  <a:pt x="356" y="95"/>
                  <a:pt x="354" y="95"/>
                </a:cubicBezTo>
                <a:close/>
                <a:moveTo>
                  <a:pt x="354" y="72"/>
                </a:moveTo>
                <a:cubicBezTo>
                  <a:pt x="355" y="71"/>
                  <a:pt x="357" y="71"/>
                  <a:pt x="357" y="71"/>
                </a:cubicBezTo>
                <a:cubicBezTo>
                  <a:pt x="356" y="71"/>
                  <a:pt x="354" y="71"/>
                  <a:pt x="354" y="72"/>
                </a:cubicBezTo>
                <a:close/>
                <a:moveTo>
                  <a:pt x="358" y="78"/>
                </a:moveTo>
                <a:cubicBezTo>
                  <a:pt x="357" y="79"/>
                  <a:pt x="355" y="79"/>
                  <a:pt x="355" y="80"/>
                </a:cubicBezTo>
                <a:cubicBezTo>
                  <a:pt x="356" y="79"/>
                  <a:pt x="357" y="79"/>
                  <a:pt x="358" y="78"/>
                </a:cubicBezTo>
                <a:close/>
                <a:moveTo>
                  <a:pt x="355" y="35"/>
                </a:moveTo>
                <a:cubicBezTo>
                  <a:pt x="357" y="35"/>
                  <a:pt x="360" y="35"/>
                  <a:pt x="361" y="33"/>
                </a:cubicBezTo>
                <a:cubicBezTo>
                  <a:pt x="360" y="33"/>
                  <a:pt x="355" y="34"/>
                  <a:pt x="355" y="35"/>
                </a:cubicBezTo>
                <a:close/>
                <a:moveTo>
                  <a:pt x="360" y="35"/>
                </a:moveTo>
                <a:cubicBezTo>
                  <a:pt x="359" y="35"/>
                  <a:pt x="358" y="36"/>
                  <a:pt x="357" y="36"/>
                </a:cubicBezTo>
                <a:cubicBezTo>
                  <a:pt x="358" y="37"/>
                  <a:pt x="359" y="35"/>
                  <a:pt x="360" y="35"/>
                </a:cubicBezTo>
                <a:close/>
                <a:moveTo>
                  <a:pt x="360" y="45"/>
                </a:moveTo>
                <a:cubicBezTo>
                  <a:pt x="359" y="45"/>
                  <a:pt x="358" y="46"/>
                  <a:pt x="357" y="46"/>
                </a:cubicBezTo>
                <a:cubicBezTo>
                  <a:pt x="358" y="46"/>
                  <a:pt x="360" y="46"/>
                  <a:pt x="360" y="45"/>
                </a:cubicBezTo>
                <a:close/>
                <a:moveTo>
                  <a:pt x="359" y="80"/>
                </a:moveTo>
                <a:cubicBezTo>
                  <a:pt x="360" y="81"/>
                  <a:pt x="361" y="80"/>
                  <a:pt x="361" y="80"/>
                </a:cubicBezTo>
                <a:cubicBezTo>
                  <a:pt x="361" y="80"/>
                  <a:pt x="359" y="80"/>
                  <a:pt x="359" y="80"/>
                </a:cubicBezTo>
                <a:close/>
                <a:moveTo>
                  <a:pt x="362" y="41"/>
                </a:moveTo>
                <a:cubicBezTo>
                  <a:pt x="361" y="41"/>
                  <a:pt x="360" y="41"/>
                  <a:pt x="360" y="41"/>
                </a:cubicBezTo>
                <a:cubicBezTo>
                  <a:pt x="360" y="42"/>
                  <a:pt x="362" y="42"/>
                  <a:pt x="362" y="41"/>
                </a:cubicBezTo>
                <a:close/>
                <a:moveTo>
                  <a:pt x="361" y="69"/>
                </a:moveTo>
                <a:cubicBezTo>
                  <a:pt x="361" y="69"/>
                  <a:pt x="362" y="69"/>
                  <a:pt x="362" y="69"/>
                </a:cubicBezTo>
                <a:cubicBezTo>
                  <a:pt x="362" y="69"/>
                  <a:pt x="361" y="69"/>
                  <a:pt x="361" y="69"/>
                </a:cubicBezTo>
                <a:close/>
                <a:moveTo>
                  <a:pt x="361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61" y="48"/>
                  <a:pt x="361" y="48"/>
                  <a:pt x="361" y="49"/>
                </a:cubicBezTo>
                <a:close/>
                <a:moveTo>
                  <a:pt x="361" y="48"/>
                </a:moveTo>
                <a:cubicBezTo>
                  <a:pt x="361" y="48"/>
                  <a:pt x="362" y="49"/>
                  <a:pt x="361" y="49"/>
                </a:cubicBezTo>
                <a:cubicBezTo>
                  <a:pt x="363" y="49"/>
                  <a:pt x="365" y="48"/>
                  <a:pt x="366" y="48"/>
                </a:cubicBezTo>
                <a:cubicBezTo>
                  <a:pt x="364" y="48"/>
                  <a:pt x="362" y="47"/>
                  <a:pt x="361" y="48"/>
                </a:cubicBezTo>
                <a:close/>
                <a:moveTo>
                  <a:pt x="361" y="35"/>
                </a:moveTo>
                <a:cubicBezTo>
                  <a:pt x="361" y="35"/>
                  <a:pt x="363" y="35"/>
                  <a:pt x="362" y="34"/>
                </a:cubicBezTo>
                <a:cubicBezTo>
                  <a:pt x="362" y="35"/>
                  <a:pt x="361" y="34"/>
                  <a:pt x="361" y="35"/>
                </a:cubicBezTo>
                <a:close/>
                <a:moveTo>
                  <a:pt x="363" y="33"/>
                </a:moveTo>
                <a:cubicBezTo>
                  <a:pt x="362" y="33"/>
                  <a:pt x="362" y="33"/>
                  <a:pt x="361" y="33"/>
                </a:cubicBezTo>
                <a:cubicBezTo>
                  <a:pt x="362" y="33"/>
                  <a:pt x="362" y="34"/>
                  <a:pt x="363" y="33"/>
                </a:cubicBezTo>
                <a:close/>
                <a:moveTo>
                  <a:pt x="361" y="43"/>
                </a:moveTo>
                <a:cubicBezTo>
                  <a:pt x="362" y="43"/>
                  <a:pt x="363" y="43"/>
                  <a:pt x="363" y="42"/>
                </a:cubicBezTo>
                <a:cubicBezTo>
                  <a:pt x="362" y="43"/>
                  <a:pt x="362" y="42"/>
                  <a:pt x="361" y="43"/>
                </a:cubicBezTo>
                <a:close/>
                <a:moveTo>
                  <a:pt x="363" y="70"/>
                </a:moveTo>
                <a:cubicBezTo>
                  <a:pt x="363" y="70"/>
                  <a:pt x="363" y="69"/>
                  <a:pt x="363" y="69"/>
                </a:cubicBezTo>
                <a:cubicBezTo>
                  <a:pt x="363" y="70"/>
                  <a:pt x="362" y="70"/>
                  <a:pt x="362" y="70"/>
                </a:cubicBezTo>
                <a:cubicBezTo>
                  <a:pt x="362" y="70"/>
                  <a:pt x="363" y="70"/>
                  <a:pt x="363" y="70"/>
                </a:cubicBezTo>
                <a:close/>
                <a:moveTo>
                  <a:pt x="368" y="57"/>
                </a:moveTo>
                <a:cubicBezTo>
                  <a:pt x="367" y="57"/>
                  <a:pt x="365" y="58"/>
                  <a:pt x="363" y="58"/>
                </a:cubicBezTo>
                <a:cubicBezTo>
                  <a:pt x="363" y="59"/>
                  <a:pt x="362" y="59"/>
                  <a:pt x="362" y="59"/>
                </a:cubicBezTo>
                <a:cubicBezTo>
                  <a:pt x="365" y="59"/>
                  <a:pt x="369" y="58"/>
                  <a:pt x="371" y="57"/>
                </a:cubicBezTo>
                <a:cubicBezTo>
                  <a:pt x="369" y="56"/>
                  <a:pt x="369" y="57"/>
                  <a:pt x="368" y="57"/>
                </a:cubicBezTo>
                <a:close/>
                <a:moveTo>
                  <a:pt x="363" y="41"/>
                </a:moveTo>
                <a:cubicBezTo>
                  <a:pt x="363" y="41"/>
                  <a:pt x="364" y="41"/>
                  <a:pt x="364" y="40"/>
                </a:cubicBezTo>
                <a:cubicBezTo>
                  <a:pt x="363" y="40"/>
                  <a:pt x="363" y="40"/>
                  <a:pt x="363" y="40"/>
                </a:cubicBezTo>
                <a:cubicBezTo>
                  <a:pt x="363" y="41"/>
                  <a:pt x="363" y="41"/>
                  <a:pt x="363" y="41"/>
                </a:cubicBezTo>
                <a:close/>
                <a:moveTo>
                  <a:pt x="364" y="33"/>
                </a:moveTo>
                <a:cubicBezTo>
                  <a:pt x="364" y="33"/>
                  <a:pt x="365" y="33"/>
                  <a:pt x="365" y="33"/>
                </a:cubicBezTo>
                <a:cubicBezTo>
                  <a:pt x="365" y="33"/>
                  <a:pt x="364" y="32"/>
                  <a:pt x="364" y="33"/>
                </a:cubicBezTo>
                <a:close/>
                <a:moveTo>
                  <a:pt x="364" y="69"/>
                </a:moveTo>
                <a:cubicBezTo>
                  <a:pt x="365" y="69"/>
                  <a:pt x="365" y="69"/>
                  <a:pt x="366" y="69"/>
                </a:cubicBezTo>
                <a:cubicBezTo>
                  <a:pt x="365" y="69"/>
                  <a:pt x="364" y="69"/>
                  <a:pt x="364" y="69"/>
                </a:cubicBezTo>
                <a:close/>
                <a:moveTo>
                  <a:pt x="364" y="50"/>
                </a:moveTo>
                <a:cubicBezTo>
                  <a:pt x="365" y="50"/>
                  <a:pt x="365" y="50"/>
                  <a:pt x="366" y="50"/>
                </a:cubicBezTo>
                <a:cubicBezTo>
                  <a:pt x="365" y="50"/>
                  <a:pt x="364" y="49"/>
                  <a:pt x="364" y="50"/>
                </a:cubicBezTo>
                <a:close/>
                <a:moveTo>
                  <a:pt x="366" y="63"/>
                </a:moveTo>
                <a:cubicBezTo>
                  <a:pt x="365" y="63"/>
                  <a:pt x="365" y="63"/>
                  <a:pt x="365" y="63"/>
                </a:cubicBezTo>
                <a:cubicBezTo>
                  <a:pt x="365" y="64"/>
                  <a:pt x="365" y="63"/>
                  <a:pt x="366" y="63"/>
                </a:cubicBezTo>
                <a:close/>
                <a:moveTo>
                  <a:pt x="366" y="33"/>
                </a:moveTo>
                <a:cubicBezTo>
                  <a:pt x="366" y="32"/>
                  <a:pt x="367" y="32"/>
                  <a:pt x="367" y="32"/>
                </a:cubicBezTo>
                <a:cubicBezTo>
                  <a:pt x="366" y="32"/>
                  <a:pt x="366" y="32"/>
                  <a:pt x="366" y="33"/>
                </a:cubicBezTo>
                <a:close/>
                <a:moveTo>
                  <a:pt x="366" y="83"/>
                </a:moveTo>
                <a:cubicBezTo>
                  <a:pt x="367" y="83"/>
                  <a:pt x="367" y="83"/>
                  <a:pt x="367" y="83"/>
                </a:cubicBezTo>
                <a:cubicBezTo>
                  <a:pt x="367" y="83"/>
                  <a:pt x="366" y="83"/>
                  <a:pt x="366" y="83"/>
                </a:cubicBezTo>
                <a:close/>
                <a:moveTo>
                  <a:pt x="368" y="49"/>
                </a:move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8" y="49"/>
                  <a:pt x="368" y="49"/>
                </a:cubicBezTo>
                <a:close/>
                <a:moveTo>
                  <a:pt x="373" y="76"/>
                </a:moveTo>
                <a:cubicBezTo>
                  <a:pt x="373" y="76"/>
                  <a:pt x="372" y="77"/>
                  <a:pt x="371" y="77"/>
                </a:cubicBezTo>
                <a:cubicBezTo>
                  <a:pt x="371" y="76"/>
                  <a:pt x="370" y="78"/>
                  <a:pt x="369" y="77"/>
                </a:cubicBezTo>
                <a:cubicBezTo>
                  <a:pt x="369" y="78"/>
                  <a:pt x="367" y="78"/>
                  <a:pt x="367" y="79"/>
                </a:cubicBezTo>
                <a:cubicBezTo>
                  <a:pt x="369" y="78"/>
                  <a:pt x="372" y="78"/>
                  <a:pt x="373" y="76"/>
                </a:cubicBezTo>
                <a:close/>
                <a:moveTo>
                  <a:pt x="367" y="33"/>
                </a:moveTo>
                <a:cubicBezTo>
                  <a:pt x="368" y="33"/>
                  <a:pt x="369" y="33"/>
                  <a:pt x="370" y="32"/>
                </a:cubicBezTo>
                <a:cubicBezTo>
                  <a:pt x="369" y="32"/>
                  <a:pt x="368" y="32"/>
                  <a:pt x="367" y="33"/>
                </a:cubicBezTo>
                <a:close/>
                <a:moveTo>
                  <a:pt x="368" y="66"/>
                </a:moveTo>
                <a:cubicBezTo>
                  <a:pt x="368" y="66"/>
                  <a:pt x="368" y="66"/>
                  <a:pt x="367" y="67"/>
                </a:cubicBezTo>
                <a:cubicBezTo>
                  <a:pt x="370" y="67"/>
                  <a:pt x="372" y="65"/>
                  <a:pt x="374" y="64"/>
                </a:cubicBezTo>
                <a:cubicBezTo>
                  <a:pt x="372" y="65"/>
                  <a:pt x="370" y="65"/>
                  <a:pt x="368" y="66"/>
                </a:cubicBezTo>
                <a:close/>
                <a:moveTo>
                  <a:pt x="369" y="31"/>
                </a:moveTo>
                <a:cubicBezTo>
                  <a:pt x="368" y="31"/>
                  <a:pt x="368" y="32"/>
                  <a:pt x="367" y="32"/>
                </a:cubicBezTo>
                <a:cubicBezTo>
                  <a:pt x="368" y="32"/>
                  <a:pt x="369" y="32"/>
                  <a:pt x="369" y="31"/>
                </a:cubicBezTo>
                <a:close/>
                <a:moveTo>
                  <a:pt x="368" y="61"/>
                </a:moveTo>
                <a:cubicBezTo>
                  <a:pt x="369" y="60"/>
                  <a:pt x="371" y="60"/>
                  <a:pt x="372" y="59"/>
                </a:cubicBezTo>
                <a:cubicBezTo>
                  <a:pt x="370" y="59"/>
                  <a:pt x="369" y="60"/>
                  <a:pt x="368" y="61"/>
                </a:cubicBezTo>
                <a:close/>
                <a:moveTo>
                  <a:pt x="369" y="37"/>
                </a:moveTo>
                <a:cubicBezTo>
                  <a:pt x="369" y="37"/>
                  <a:pt x="369" y="37"/>
                  <a:pt x="369" y="37"/>
                </a:cubicBezTo>
                <a:cubicBezTo>
                  <a:pt x="369" y="37"/>
                  <a:pt x="369" y="37"/>
                  <a:pt x="369" y="37"/>
                </a:cubicBezTo>
                <a:cubicBezTo>
                  <a:pt x="369" y="37"/>
                  <a:pt x="368" y="38"/>
                  <a:pt x="368" y="38"/>
                </a:cubicBezTo>
                <a:cubicBezTo>
                  <a:pt x="369" y="38"/>
                  <a:pt x="369" y="37"/>
                  <a:pt x="369" y="37"/>
                </a:cubicBezTo>
                <a:close/>
                <a:moveTo>
                  <a:pt x="369" y="59"/>
                </a:moveTo>
                <a:cubicBezTo>
                  <a:pt x="370" y="59"/>
                  <a:pt x="369" y="59"/>
                  <a:pt x="370" y="59"/>
                </a:cubicBezTo>
                <a:cubicBezTo>
                  <a:pt x="370" y="59"/>
                  <a:pt x="370" y="59"/>
                  <a:pt x="370" y="58"/>
                </a:cubicBezTo>
                <a:cubicBezTo>
                  <a:pt x="369" y="59"/>
                  <a:pt x="369" y="59"/>
                  <a:pt x="369" y="59"/>
                </a:cubicBezTo>
                <a:close/>
                <a:moveTo>
                  <a:pt x="370" y="82"/>
                </a:moveTo>
                <a:cubicBezTo>
                  <a:pt x="370" y="82"/>
                  <a:pt x="369" y="82"/>
                  <a:pt x="369" y="82"/>
                </a:cubicBezTo>
                <a:cubicBezTo>
                  <a:pt x="369" y="82"/>
                  <a:pt x="371" y="82"/>
                  <a:pt x="370" y="82"/>
                </a:cubicBezTo>
                <a:close/>
                <a:moveTo>
                  <a:pt x="369" y="88"/>
                </a:moveTo>
                <a:cubicBezTo>
                  <a:pt x="371" y="89"/>
                  <a:pt x="372" y="88"/>
                  <a:pt x="373" y="87"/>
                </a:cubicBezTo>
                <a:cubicBezTo>
                  <a:pt x="372" y="87"/>
                  <a:pt x="370" y="88"/>
                  <a:pt x="369" y="88"/>
                </a:cubicBezTo>
                <a:close/>
                <a:moveTo>
                  <a:pt x="372" y="34"/>
                </a:moveTo>
                <a:cubicBezTo>
                  <a:pt x="371" y="34"/>
                  <a:pt x="370" y="34"/>
                  <a:pt x="370" y="35"/>
                </a:cubicBezTo>
                <a:cubicBezTo>
                  <a:pt x="371" y="34"/>
                  <a:pt x="371" y="34"/>
                  <a:pt x="372" y="34"/>
                </a:cubicBezTo>
                <a:close/>
                <a:moveTo>
                  <a:pt x="372" y="33"/>
                </a:moveTo>
                <a:cubicBezTo>
                  <a:pt x="372" y="32"/>
                  <a:pt x="371" y="32"/>
                  <a:pt x="371" y="32"/>
                </a:cubicBezTo>
                <a:cubicBezTo>
                  <a:pt x="371" y="32"/>
                  <a:pt x="370" y="32"/>
                  <a:pt x="370" y="32"/>
                </a:cubicBezTo>
                <a:cubicBezTo>
                  <a:pt x="371" y="32"/>
                  <a:pt x="371" y="32"/>
                  <a:pt x="372" y="33"/>
                </a:cubicBezTo>
                <a:close/>
                <a:moveTo>
                  <a:pt x="370" y="58"/>
                </a:moveTo>
                <a:cubicBezTo>
                  <a:pt x="371" y="58"/>
                  <a:pt x="371" y="58"/>
                  <a:pt x="372" y="58"/>
                </a:cubicBezTo>
                <a:cubicBezTo>
                  <a:pt x="374" y="57"/>
                  <a:pt x="376" y="57"/>
                  <a:pt x="378" y="56"/>
                </a:cubicBezTo>
                <a:cubicBezTo>
                  <a:pt x="375" y="57"/>
                  <a:pt x="373" y="57"/>
                  <a:pt x="370" y="58"/>
                </a:cubicBezTo>
                <a:close/>
                <a:moveTo>
                  <a:pt x="372" y="78"/>
                </a:moveTo>
                <a:cubicBezTo>
                  <a:pt x="372" y="78"/>
                  <a:pt x="371" y="78"/>
                  <a:pt x="371" y="78"/>
                </a:cubicBezTo>
                <a:cubicBezTo>
                  <a:pt x="370" y="79"/>
                  <a:pt x="372" y="79"/>
                  <a:pt x="372" y="78"/>
                </a:cubicBezTo>
                <a:close/>
                <a:moveTo>
                  <a:pt x="373" y="78"/>
                </a:moveTo>
                <a:cubicBezTo>
                  <a:pt x="373" y="78"/>
                  <a:pt x="372" y="78"/>
                  <a:pt x="372" y="78"/>
                </a:cubicBezTo>
                <a:cubicBezTo>
                  <a:pt x="372" y="78"/>
                  <a:pt x="373" y="78"/>
                  <a:pt x="373" y="78"/>
                </a:cubicBezTo>
                <a:close/>
                <a:moveTo>
                  <a:pt x="373" y="36"/>
                </a:moveTo>
                <a:cubicBezTo>
                  <a:pt x="373" y="36"/>
                  <a:pt x="372" y="36"/>
                  <a:pt x="372" y="37"/>
                </a:cubicBezTo>
                <a:cubicBezTo>
                  <a:pt x="373" y="37"/>
                  <a:pt x="373" y="37"/>
                  <a:pt x="373" y="36"/>
                </a:cubicBezTo>
                <a:close/>
                <a:moveTo>
                  <a:pt x="373" y="87"/>
                </a:moveTo>
                <a:cubicBezTo>
                  <a:pt x="373" y="87"/>
                  <a:pt x="374" y="87"/>
                  <a:pt x="374" y="87"/>
                </a:cubicBezTo>
                <a:cubicBezTo>
                  <a:pt x="374" y="87"/>
                  <a:pt x="373" y="87"/>
                  <a:pt x="373" y="87"/>
                </a:cubicBezTo>
                <a:close/>
                <a:moveTo>
                  <a:pt x="376" y="32"/>
                </a:moveTo>
                <a:cubicBezTo>
                  <a:pt x="375" y="33"/>
                  <a:pt x="374" y="32"/>
                  <a:pt x="373" y="33"/>
                </a:cubicBezTo>
                <a:cubicBezTo>
                  <a:pt x="374" y="33"/>
                  <a:pt x="375" y="33"/>
                  <a:pt x="376" y="32"/>
                </a:cubicBezTo>
                <a:close/>
                <a:moveTo>
                  <a:pt x="374" y="74"/>
                </a:moveTo>
                <a:cubicBezTo>
                  <a:pt x="374" y="74"/>
                  <a:pt x="375" y="74"/>
                  <a:pt x="376" y="74"/>
                </a:cubicBezTo>
                <a:cubicBezTo>
                  <a:pt x="375" y="74"/>
                  <a:pt x="374" y="73"/>
                  <a:pt x="374" y="74"/>
                </a:cubicBezTo>
                <a:close/>
                <a:moveTo>
                  <a:pt x="375" y="64"/>
                </a:moveTo>
                <a:cubicBezTo>
                  <a:pt x="375" y="64"/>
                  <a:pt x="374" y="64"/>
                  <a:pt x="374" y="64"/>
                </a:cubicBezTo>
                <a:cubicBezTo>
                  <a:pt x="375" y="64"/>
                  <a:pt x="375" y="64"/>
                  <a:pt x="375" y="64"/>
                </a:cubicBezTo>
                <a:close/>
                <a:moveTo>
                  <a:pt x="377" y="51"/>
                </a:moveTo>
                <a:cubicBezTo>
                  <a:pt x="377" y="52"/>
                  <a:pt x="376" y="52"/>
                  <a:pt x="375" y="52"/>
                </a:cubicBezTo>
                <a:cubicBezTo>
                  <a:pt x="375" y="52"/>
                  <a:pt x="375" y="52"/>
                  <a:pt x="375" y="52"/>
                </a:cubicBezTo>
                <a:cubicBezTo>
                  <a:pt x="376" y="53"/>
                  <a:pt x="378" y="51"/>
                  <a:pt x="380" y="51"/>
                </a:cubicBezTo>
                <a:cubicBezTo>
                  <a:pt x="380" y="51"/>
                  <a:pt x="380" y="51"/>
                  <a:pt x="380" y="51"/>
                </a:cubicBezTo>
                <a:cubicBezTo>
                  <a:pt x="381" y="51"/>
                  <a:pt x="381" y="51"/>
                  <a:pt x="382" y="50"/>
                </a:cubicBezTo>
                <a:cubicBezTo>
                  <a:pt x="380" y="50"/>
                  <a:pt x="378" y="52"/>
                  <a:pt x="377" y="51"/>
                </a:cubicBezTo>
                <a:close/>
                <a:moveTo>
                  <a:pt x="377" y="34"/>
                </a:moveTo>
                <a:cubicBezTo>
                  <a:pt x="377" y="34"/>
                  <a:pt x="377" y="34"/>
                  <a:pt x="376" y="35"/>
                </a:cubicBezTo>
                <a:cubicBezTo>
                  <a:pt x="377" y="35"/>
                  <a:pt x="377" y="35"/>
                  <a:pt x="377" y="34"/>
                </a:cubicBezTo>
                <a:close/>
                <a:moveTo>
                  <a:pt x="378" y="32"/>
                </a:moveTo>
                <a:cubicBezTo>
                  <a:pt x="377" y="32"/>
                  <a:pt x="377" y="32"/>
                  <a:pt x="376" y="32"/>
                </a:cubicBezTo>
                <a:cubicBezTo>
                  <a:pt x="377" y="33"/>
                  <a:pt x="377" y="32"/>
                  <a:pt x="377" y="33"/>
                </a:cubicBezTo>
                <a:cubicBezTo>
                  <a:pt x="377" y="32"/>
                  <a:pt x="378" y="32"/>
                  <a:pt x="378" y="32"/>
                </a:cubicBezTo>
                <a:close/>
                <a:moveTo>
                  <a:pt x="378" y="36"/>
                </a:moveTo>
                <a:cubicBezTo>
                  <a:pt x="378" y="37"/>
                  <a:pt x="378" y="37"/>
                  <a:pt x="378" y="37"/>
                </a:cubicBezTo>
                <a:cubicBezTo>
                  <a:pt x="378" y="37"/>
                  <a:pt x="379" y="37"/>
                  <a:pt x="379" y="37"/>
                </a:cubicBezTo>
                <a:cubicBezTo>
                  <a:pt x="379" y="36"/>
                  <a:pt x="379" y="36"/>
                  <a:pt x="378" y="36"/>
                </a:cubicBezTo>
                <a:close/>
                <a:moveTo>
                  <a:pt x="379" y="77"/>
                </a:moveTo>
                <a:cubicBezTo>
                  <a:pt x="379" y="77"/>
                  <a:pt x="378" y="77"/>
                  <a:pt x="378" y="77"/>
                </a:cubicBezTo>
                <a:cubicBezTo>
                  <a:pt x="379" y="77"/>
                  <a:pt x="379" y="77"/>
                  <a:pt x="379" y="77"/>
                </a:cubicBezTo>
                <a:close/>
                <a:moveTo>
                  <a:pt x="379" y="47"/>
                </a:moveTo>
                <a:cubicBezTo>
                  <a:pt x="379" y="47"/>
                  <a:pt x="380" y="47"/>
                  <a:pt x="380" y="47"/>
                </a:cubicBezTo>
                <a:cubicBezTo>
                  <a:pt x="379" y="47"/>
                  <a:pt x="378" y="45"/>
                  <a:pt x="378" y="46"/>
                </a:cubicBezTo>
                <a:cubicBezTo>
                  <a:pt x="379" y="46"/>
                  <a:pt x="379" y="46"/>
                  <a:pt x="379" y="47"/>
                </a:cubicBezTo>
                <a:close/>
                <a:moveTo>
                  <a:pt x="386" y="70"/>
                </a:moveTo>
                <a:cubicBezTo>
                  <a:pt x="384" y="70"/>
                  <a:pt x="382" y="71"/>
                  <a:pt x="380" y="72"/>
                </a:cubicBezTo>
                <a:cubicBezTo>
                  <a:pt x="380" y="72"/>
                  <a:pt x="380" y="72"/>
                  <a:pt x="380" y="72"/>
                </a:cubicBezTo>
                <a:cubicBezTo>
                  <a:pt x="382" y="72"/>
                  <a:pt x="385" y="71"/>
                  <a:pt x="386" y="70"/>
                </a:cubicBezTo>
                <a:cubicBezTo>
                  <a:pt x="386" y="70"/>
                  <a:pt x="387" y="70"/>
                  <a:pt x="386" y="70"/>
                </a:cubicBezTo>
                <a:close/>
                <a:moveTo>
                  <a:pt x="381" y="46"/>
                </a:moveTo>
                <a:cubicBezTo>
                  <a:pt x="381" y="46"/>
                  <a:pt x="382" y="46"/>
                  <a:pt x="382" y="46"/>
                </a:cubicBezTo>
                <a:cubicBezTo>
                  <a:pt x="382" y="46"/>
                  <a:pt x="381" y="46"/>
                  <a:pt x="381" y="46"/>
                </a:cubicBezTo>
                <a:close/>
                <a:moveTo>
                  <a:pt x="382" y="38"/>
                </a:moveTo>
                <a:cubicBezTo>
                  <a:pt x="382" y="38"/>
                  <a:pt x="381" y="39"/>
                  <a:pt x="381" y="39"/>
                </a:cubicBezTo>
                <a:cubicBezTo>
                  <a:pt x="381" y="39"/>
                  <a:pt x="382" y="39"/>
                  <a:pt x="382" y="38"/>
                </a:cubicBezTo>
                <a:close/>
                <a:moveTo>
                  <a:pt x="382" y="30"/>
                </a:moveTo>
                <a:cubicBezTo>
                  <a:pt x="381" y="30"/>
                  <a:pt x="381" y="31"/>
                  <a:pt x="381" y="31"/>
                </a:cubicBezTo>
                <a:cubicBezTo>
                  <a:pt x="381" y="31"/>
                  <a:pt x="382" y="31"/>
                  <a:pt x="382" y="30"/>
                </a:cubicBezTo>
                <a:close/>
                <a:moveTo>
                  <a:pt x="382" y="32"/>
                </a:moveTo>
                <a:cubicBezTo>
                  <a:pt x="383" y="32"/>
                  <a:pt x="383" y="32"/>
                  <a:pt x="384" y="32"/>
                </a:cubicBezTo>
                <a:cubicBezTo>
                  <a:pt x="383" y="31"/>
                  <a:pt x="382" y="31"/>
                  <a:pt x="382" y="32"/>
                </a:cubicBezTo>
                <a:close/>
                <a:moveTo>
                  <a:pt x="384" y="46"/>
                </a:moveTo>
                <a:cubicBezTo>
                  <a:pt x="383" y="46"/>
                  <a:pt x="383" y="45"/>
                  <a:pt x="383" y="46"/>
                </a:cubicBezTo>
                <a:cubicBezTo>
                  <a:pt x="383" y="46"/>
                  <a:pt x="384" y="46"/>
                  <a:pt x="384" y="46"/>
                </a:cubicBezTo>
                <a:close/>
                <a:moveTo>
                  <a:pt x="383" y="22"/>
                </a:moveTo>
                <a:cubicBezTo>
                  <a:pt x="383" y="22"/>
                  <a:pt x="384" y="22"/>
                  <a:pt x="384" y="22"/>
                </a:cubicBezTo>
                <a:cubicBezTo>
                  <a:pt x="384" y="21"/>
                  <a:pt x="383" y="21"/>
                  <a:pt x="383" y="22"/>
                </a:cubicBezTo>
                <a:cubicBezTo>
                  <a:pt x="383" y="22"/>
                  <a:pt x="383" y="22"/>
                  <a:pt x="383" y="22"/>
                </a:cubicBezTo>
                <a:close/>
                <a:moveTo>
                  <a:pt x="384" y="45"/>
                </a:moveTo>
                <a:cubicBezTo>
                  <a:pt x="384" y="45"/>
                  <a:pt x="384" y="46"/>
                  <a:pt x="385" y="46"/>
                </a:cubicBezTo>
                <a:cubicBezTo>
                  <a:pt x="385" y="45"/>
                  <a:pt x="385" y="45"/>
                  <a:pt x="385" y="45"/>
                </a:cubicBezTo>
                <a:cubicBezTo>
                  <a:pt x="384" y="45"/>
                  <a:pt x="384" y="45"/>
                  <a:pt x="384" y="45"/>
                </a:cubicBezTo>
                <a:close/>
                <a:moveTo>
                  <a:pt x="384" y="39"/>
                </a:moveTo>
                <a:cubicBezTo>
                  <a:pt x="384" y="39"/>
                  <a:pt x="385" y="39"/>
                  <a:pt x="385" y="39"/>
                </a:cubicBezTo>
                <a:cubicBezTo>
                  <a:pt x="385" y="39"/>
                  <a:pt x="384" y="38"/>
                  <a:pt x="384" y="39"/>
                </a:cubicBezTo>
                <a:close/>
                <a:moveTo>
                  <a:pt x="385" y="49"/>
                </a:moveTo>
                <a:cubicBezTo>
                  <a:pt x="385" y="49"/>
                  <a:pt x="387" y="49"/>
                  <a:pt x="386" y="48"/>
                </a:cubicBezTo>
                <a:cubicBezTo>
                  <a:pt x="386" y="48"/>
                  <a:pt x="385" y="48"/>
                  <a:pt x="385" y="49"/>
                </a:cubicBezTo>
                <a:close/>
                <a:moveTo>
                  <a:pt x="386" y="29"/>
                </a:moveTo>
                <a:cubicBezTo>
                  <a:pt x="386" y="29"/>
                  <a:pt x="387" y="29"/>
                  <a:pt x="387" y="29"/>
                </a:cubicBezTo>
                <a:cubicBezTo>
                  <a:pt x="387" y="28"/>
                  <a:pt x="386" y="29"/>
                  <a:pt x="386" y="29"/>
                </a:cubicBezTo>
                <a:close/>
                <a:moveTo>
                  <a:pt x="386" y="45"/>
                </a:moveTo>
                <a:cubicBezTo>
                  <a:pt x="387" y="45"/>
                  <a:pt x="387" y="45"/>
                  <a:pt x="387" y="44"/>
                </a:cubicBezTo>
                <a:cubicBezTo>
                  <a:pt x="387" y="44"/>
                  <a:pt x="386" y="44"/>
                  <a:pt x="386" y="45"/>
                </a:cubicBezTo>
                <a:close/>
                <a:moveTo>
                  <a:pt x="387" y="56"/>
                </a:moveTo>
                <a:cubicBezTo>
                  <a:pt x="388" y="56"/>
                  <a:pt x="388" y="56"/>
                  <a:pt x="389" y="55"/>
                </a:cubicBezTo>
                <a:cubicBezTo>
                  <a:pt x="388" y="55"/>
                  <a:pt x="388" y="55"/>
                  <a:pt x="387" y="56"/>
                </a:cubicBezTo>
                <a:close/>
                <a:moveTo>
                  <a:pt x="388" y="27"/>
                </a:moveTo>
                <a:cubicBezTo>
                  <a:pt x="389" y="27"/>
                  <a:pt x="389" y="27"/>
                  <a:pt x="389" y="26"/>
                </a:cubicBezTo>
                <a:cubicBezTo>
                  <a:pt x="389" y="26"/>
                  <a:pt x="388" y="26"/>
                  <a:pt x="388" y="27"/>
                </a:cubicBezTo>
                <a:close/>
                <a:moveTo>
                  <a:pt x="390" y="36"/>
                </a:moveTo>
                <a:cubicBezTo>
                  <a:pt x="390" y="37"/>
                  <a:pt x="391" y="36"/>
                  <a:pt x="391" y="36"/>
                </a:cubicBezTo>
                <a:cubicBezTo>
                  <a:pt x="391" y="36"/>
                  <a:pt x="390" y="36"/>
                  <a:pt x="390" y="36"/>
                </a:cubicBezTo>
                <a:close/>
                <a:moveTo>
                  <a:pt x="397" y="88"/>
                </a:moveTo>
                <a:cubicBezTo>
                  <a:pt x="397" y="87"/>
                  <a:pt x="399" y="87"/>
                  <a:pt x="399" y="86"/>
                </a:cubicBezTo>
                <a:cubicBezTo>
                  <a:pt x="398" y="87"/>
                  <a:pt x="396" y="87"/>
                  <a:pt x="397" y="88"/>
                </a:cubicBezTo>
                <a:close/>
                <a:moveTo>
                  <a:pt x="399" y="59"/>
                </a:moveTo>
                <a:cubicBezTo>
                  <a:pt x="398" y="59"/>
                  <a:pt x="398" y="59"/>
                  <a:pt x="397" y="60"/>
                </a:cubicBezTo>
                <a:cubicBezTo>
                  <a:pt x="398" y="60"/>
                  <a:pt x="399" y="60"/>
                  <a:pt x="399" y="59"/>
                </a:cubicBezTo>
                <a:close/>
                <a:moveTo>
                  <a:pt x="413" y="78"/>
                </a:moveTo>
                <a:cubicBezTo>
                  <a:pt x="414" y="78"/>
                  <a:pt x="414" y="78"/>
                  <a:pt x="414" y="77"/>
                </a:cubicBezTo>
                <a:cubicBezTo>
                  <a:pt x="414" y="78"/>
                  <a:pt x="413" y="77"/>
                  <a:pt x="413" y="78"/>
                </a:cubicBezTo>
                <a:close/>
                <a:moveTo>
                  <a:pt x="420" y="71"/>
                </a:moveTo>
                <a:cubicBezTo>
                  <a:pt x="421" y="71"/>
                  <a:pt x="421" y="70"/>
                  <a:pt x="421" y="70"/>
                </a:cubicBezTo>
                <a:cubicBezTo>
                  <a:pt x="421" y="70"/>
                  <a:pt x="420" y="70"/>
                  <a:pt x="420" y="71"/>
                </a:cubicBezTo>
                <a:close/>
                <a:moveTo>
                  <a:pt x="427" y="64"/>
                </a:moveTo>
                <a:cubicBezTo>
                  <a:pt x="428" y="63"/>
                  <a:pt x="429" y="64"/>
                  <a:pt x="429" y="63"/>
                </a:cubicBezTo>
                <a:cubicBezTo>
                  <a:pt x="428" y="63"/>
                  <a:pt x="427" y="63"/>
                  <a:pt x="427" y="64"/>
                </a:cubicBezTo>
                <a:close/>
                <a:moveTo>
                  <a:pt x="0" y="47"/>
                </a:moveTo>
                <a:cubicBezTo>
                  <a:pt x="0" y="47"/>
                  <a:pt x="0" y="48"/>
                  <a:pt x="1" y="48"/>
                </a:cubicBezTo>
                <a:cubicBezTo>
                  <a:pt x="1" y="48"/>
                  <a:pt x="0" y="47"/>
                  <a:pt x="0" y="47"/>
                </a:cubicBezTo>
                <a:close/>
                <a:moveTo>
                  <a:pt x="5" y="25"/>
                </a:moveTo>
                <a:cubicBezTo>
                  <a:pt x="5" y="26"/>
                  <a:pt x="6" y="27"/>
                  <a:pt x="6" y="27"/>
                </a:cubicBezTo>
                <a:cubicBezTo>
                  <a:pt x="6" y="26"/>
                  <a:pt x="6" y="25"/>
                  <a:pt x="5" y="24"/>
                </a:cubicBezTo>
                <a:cubicBezTo>
                  <a:pt x="5" y="24"/>
                  <a:pt x="5" y="23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lose/>
                <a:moveTo>
                  <a:pt x="13" y="45"/>
                </a:moveTo>
                <a:cubicBezTo>
                  <a:pt x="14" y="45"/>
                  <a:pt x="13" y="44"/>
                  <a:pt x="12" y="43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4"/>
                  <a:pt x="9" y="43"/>
                  <a:pt x="8" y="43"/>
                </a:cubicBezTo>
                <a:cubicBezTo>
                  <a:pt x="9" y="43"/>
                  <a:pt x="9" y="45"/>
                  <a:pt x="10" y="44"/>
                </a:cubicBezTo>
                <a:cubicBezTo>
                  <a:pt x="11" y="45"/>
                  <a:pt x="11" y="45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7"/>
                  <a:pt x="13" y="48"/>
                  <a:pt x="12" y="49"/>
                </a:cubicBezTo>
                <a:cubicBezTo>
                  <a:pt x="13" y="49"/>
                  <a:pt x="13" y="50"/>
                  <a:pt x="13" y="50"/>
                </a:cubicBezTo>
                <a:cubicBezTo>
                  <a:pt x="13" y="51"/>
                  <a:pt x="12" y="51"/>
                  <a:pt x="12" y="51"/>
                </a:cubicBezTo>
                <a:cubicBezTo>
                  <a:pt x="12" y="51"/>
                  <a:pt x="13" y="51"/>
                  <a:pt x="13" y="51"/>
                </a:cubicBezTo>
                <a:cubicBezTo>
                  <a:pt x="13" y="51"/>
                  <a:pt x="13" y="51"/>
                  <a:pt x="13" y="50"/>
                </a:cubicBezTo>
                <a:cubicBezTo>
                  <a:pt x="13" y="50"/>
                  <a:pt x="13" y="50"/>
                  <a:pt x="13" y="49"/>
                </a:cubicBezTo>
                <a:cubicBezTo>
                  <a:pt x="13" y="50"/>
                  <a:pt x="13" y="50"/>
                  <a:pt x="14" y="49"/>
                </a:cubicBezTo>
                <a:cubicBezTo>
                  <a:pt x="13" y="48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3" y="46"/>
                  <a:pt x="13" y="47"/>
                  <a:pt x="12" y="47"/>
                </a:cubicBezTo>
                <a:cubicBezTo>
                  <a:pt x="14" y="47"/>
                  <a:pt x="14" y="48"/>
                  <a:pt x="15" y="48"/>
                </a:cubicBezTo>
                <a:cubicBezTo>
                  <a:pt x="14" y="47"/>
                  <a:pt x="14" y="46"/>
                  <a:pt x="13" y="45"/>
                </a:cubicBezTo>
                <a:close/>
                <a:moveTo>
                  <a:pt x="10" y="60"/>
                </a:moveTo>
                <a:cubicBezTo>
                  <a:pt x="11" y="60"/>
                  <a:pt x="11" y="59"/>
                  <a:pt x="11" y="59"/>
                </a:cubicBezTo>
                <a:cubicBezTo>
                  <a:pt x="10" y="59"/>
                  <a:pt x="10" y="59"/>
                  <a:pt x="10" y="58"/>
                </a:cubicBezTo>
                <a:cubicBezTo>
                  <a:pt x="9" y="59"/>
                  <a:pt x="10" y="59"/>
                  <a:pt x="10" y="60"/>
                </a:cubicBezTo>
                <a:close/>
                <a:moveTo>
                  <a:pt x="273" y="114"/>
                </a:moveTo>
                <a:cubicBezTo>
                  <a:pt x="273" y="114"/>
                  <a:pt x="273" y="114"/>
                  <a:pt x="272" y="114"/>
                </a:cubicBezTo>
                <a:cubicBezTo>
                  <a:pt x="272" y="114"/>
                  <a:pt x="271" y="114"/>
                  <a:pt x="271" y="114"/>
                </a:cubicBezTo>
                <a:cubicBezTo>
                  <a:pt x="271" y="114"/>
                  <a:pt x="271" y="114"/>
                  <a:pt x="271" y="114"/>
                </a:cubicBezTo>
                <a:cubicBezTo>
                  <a:pt x="269" y="114"/>
                  <a:pt x="268" y="115"/>
                  <a:pt x="267" y="114"/>
                </a:cubicBezTo>
                <a:cubicBezTo>
                  <a:pt x="267" y="114"/>
                  <a:pt x="267" y="115"/>
                  <a:pt x="267" y="115"/>
                </a:cubicBezTo>
                <a:cubicBezTo>
                  <a:pt x="266" y="114"/>
                  <a:pt x="265" y="114"/>
                  <a:pt x="264" y="114"/>
                </a:cubicBezTo>
                <a:cubicBezTo>
                  <a:pt x="264" y="114"/>
                  <a:pt x="264" y="114"/>
                  <a:pt x="264" y="114"/>
                </a:cubicBezTo>
                <a:cubicBezTo>
                  <a:pt x="263" y="113"/>
                  <a:pt x="262" y="114"/>
                  <a:pt x="262" y="114"/>
                </a:cubicBezTo>
                <a:cubicBezTo>
                  <a:pt x="263" y="114"/>
                  <a:pt x="262" y="113"/>
                  <a:pt x="263" y="113"/>
                </a:cubicBezTo>
                <a:cubicBezTo>
                  <a:pt x="264" y="113"/>
                  <a:pt x="265" y="113"/>
                  <a:pt x="267" y="113"/>
                </a:cubicBezTo>
                <a:cubicBezTo>
                  <a:pt x="267" y="113"/>
                  <a:pt x="267" y="113"/>
                  <a:pt x="267" y="114"/>
                </a:cubicBezTo>
                <a:cubicBezTo>
                  <a:pt x="267" y="114"/>
                  <a:pt x="267" y="113"/>
                  <a:pt x="268" y="113"/>
                </a:cubicBezTo>
                <a:cubicBezTo>
                  <a:pt x="268" y="114"/>
                  <a:pt x="269" y="113"/>
                  <a:pt x="270" y="113"/>
                </a:cubicBezTo>
                <a:cubicBezTo>
                  <a:pt x="269" y="113"/>
                  <a:pt x="270" y="113"/>
                  <a:pt x="270" y="114"/>
                </a:cubicBezTo>
                <a:cubicBezTo>
                  <a:pt x="270" y="112"/>
                  <a:pt x="272" y="113"/>
                  <a:pt x="273" y="112"/>
                </a:cubicBezTo>
                <a:cubicBezTo>
                  <a:pt x="270" y="111"/>
                  <a:pt x="266" y="112"/>
                  <a:pt x="262" y="113"/>
                </a:cubicBezTo>
                <a:cubicBezTo>
                  <a:pt x="249" y="113"/>
                  <a:pt x="234" y="115"/>
                  <a:pt x="221" y="114"/>
                </a:cubicBezTo>
                <a:cubicBezTo>
                  <a:pt x="221" y="114"/>
                  <a:pt x="221" y="114"/>
                  <a:pt x="221" y="114"/>
                </a:cubicBezTo>
                <a:cubicBezTo>
                  <a:pt x="209" y="114"/>
                  <a:pt x="195" y="113"/>
                  <a:pt x="184" y="112"/>
                </a:cubicBezTo>
                <a:cubicBezTo>
                  <a:pt x="186" y="111"/>
                  <a:pt x="190" y="112"/>
                  <a:pt x="192" y="112"/>
                </a:cubicBezTo>
                <a:cubicBezTo>
                  <a:pt x="190" y="111"/>
                  <a:pt x="187" y="111"/>
                  <a:pt x="185" y="111"/>
                </a:cubicBezTo>
                <a:cubicBezTo>
                  <a:pt x="184" y="111"/>
                  <a:pt x="183" y="111"/>
                  <a:pt x="182" y="111"/>
                </a:cubicBezTo>
                <a:cubicBezTo>
                  <a:pt x="178" y="111"/>
                  <a:pt x="174" y="111"/>
                  <a:pt x="169" y="111"/>
                </a:cubicBezTo>
                <a:cubicBezTo>
                  <a:pt x="166" y="111"/>
                  <a:pt x="161" y="110"/>
                  <a:pt x="158" y="109"/>
                </a:cubicBezTo>
                <a:cubicBezTo>
                  <a:pt x="157" y="109"/>
                  <a:pt x="156" y="109"/>
                  <a:pt x="156" y="109"/>
                </a:cubicBezTo>
                <a:cubicBezTo>
                  <a:pt x="156" y="108"/>
                  <a:pt x="153" y="108"/>
                  <a:pt x="153" y="109"/>
                </a:cubicBezTo>
                <a:cubicBezTo>
                  <a:pt x="153" y="109"/>
                  <a:pt x="154" y="109"/>
                  <a:pt x="154" y="109"/>
                </a:cubicBezTo>
                <a:cubicBezTo>
                  <a:pt x="151" y="109"/>
                  <a:pt x="148" y="108"/>
                  <a:pt x="146" y="108"/>
                </a:cubicBezTo>
                <a:cubicBezTo>
                  <a:pt x="147" y="108"/>
                  <a:pt x="147" y="108"/>
                  <a:pt x="147" y="108"/>
                </a:cubicBezTo>
                <a:cubicBezTo>
                  <a:pt x="145" y="108"/>
                  <a:pt x="144" y="107"/>
                  <a:pt x="141" y="107"/>
                </a:cubicBezTo>
                <a:cubicBezTo>
                  <a:pt x="144" y="106"/>
                  <a:pt x="146" y="107"/>
                  <a:pt x="147" y="107"/>
                </a:cubicBezTo>
                <a:cubicBezTo>
                  <a:pt x="147" y="107"/>
                  <a:pt x="147" y="107"/>
                  <a:pt x="147" y="107"/>
                </a:cubicBezTo>
                <a:cubicBezTo>
                  <a:pt x="148" y="107"/>
                  <a:pt x="147" y="107"/>
                  <a:pt x="148" y="107"/>
                </a:cubicBezTo>
                <a:cubicBezTo>
                  <a:pt x="151" y="107"/>
                  <a:pt x="155" y="108"/>
                  <a:pt x="159" y="108"/>
                </a:cubicBezTo>
                <a:cubicBezTo>
                  <a:pt x="162" y="108"/>
                  <a:pt x="165" y="109"/>
                  <a:pt x="168" y="109"/>
                </a:cubicBezTo>
                <a:cubicBezTo>
                  <a:pt x="169" y="109"/>
                  <a:pt x="168" y="110"/>
                  <a:pt x="169" y="109"/>
                </a:cubicBezTo>
                <a:cubicBezTo>
                  <a:pt x="169" y="109"/>
                  <a:pt x="168" y="109"/>
                  <a:pt x="168" y="109"/>
                </a:cubicBezTo>
                <a:cubicBezTo>
                  <a:pt x="170" y="109"/>
                  <a:pt x="170" y="109"/>
                  <a:pt x="170" y="109"/>
                </a:cubicBezTo>
                <a:cubicBezTo>
                  <a:pt x="170" y="109"/>
                  <a:pt x="169" y="109"/>
                  <a:pt x="170" y="109"/>
                </a:cubicBezTo>
                <a:cubicBezTo>
                  <a:pt x="171" y="109"/>
                  <a:pt x="173" y="109"/>
                  <a:pt x="175" y="109"/>
                </a:cubicBezTo>
                <a:cubicBezTo>
                  <a:pt x="175" y="108"/>
                  <a:pt x="174" y="109"/>
                  <a:pt x="174" y="108"/>
                </a:cubicBezTo>
                <a:cubicBezTo>
                  <a:pt x="175" y="108"/>
                  <a:pt x="176" y="109"/>
                  <a:pt x="176" y="109"/>
                </a:cubicBezTo>
                <a:cubicBezTo>
                  <a:pt x="176" y="109"/>
                  <a:pt x="177" y="110"/>
                  <a:pt x="178" y="109"/>
                </a:cubicBezTo>
                <a:cubicBezTo>
                  <a:pt x="178" y="109"/>
                  <a:pt x="178" y="108"/>
                  <a:pt x="177" y="108"/>
                </a:cubicBezTo>
                <a:cubicBezTo>
                  <a:pt x="178" y="108"/>
                  <a:pt x="180" y="108"/>
                  <a:pt x="181" y="108"/>
                </a:cubicBezTo>
                <a:cubicBezTo>
                  <a:pt x="181" y="109"/>
                  <a:pt x="180" y="109"/>
                  <a:pt x="180" y="109"/>
                </a:cubicBezTo>
                <a:cubicBezTo>
                  <a:pt x="181" y="109"/>
                  <a:pt x="180" y="108"/>
                  <a:pt x="181" y="108"/>
                </a:cubicBezTo>
                <a:cubicBezTo>
                  <a:pt x="182" y="108"/>
                  <a:pt x="181" y="109"/>
                  <a:pt x="182" y="109"/>
                </a:cubicBezTo>
                <a:cubicBezTo>
                  <a:pt x="182" y="109"/>
                  <a:pt x="181" y="108"/>
                  <a:pt x="182" y="108"/>
                </a:cubicBezTo>
                <a:cubicBezTo>
                  <a:pt x="182" y="109"/>
                  <a:pt x="182" y="109"/>
                  <a:pt x="182" y="109"/>
                </a:cubicBezTo>
                <a:cubicBezTo>
                  <a:pt x="183" y="109"/>
                  <a:pt x="183" y="108"/>
                  <a:pt x="184" y="109"/>
                </a:cubicBezTo>
                <a:cubicBezTo>
                  <a:pt x="184" y="109"/>
                  <a:pt x="184" y="109"/>
                  <a:pt x="183" y="109"/>
                </a:cubicBezTo>
                <a:cubicBezTo>
                  <a:pt x="185" y="109"/>
                  <a:pt x="185" y="109"/>
                  <a:pt x="186" y="109"/>
                </a:cubicBezTo>
                <a:cubicBezTo>
                  <a:pt x="186" y="109"/>
                  <a:pt x="186" y="109"/>
                  <a:pt x="186" y="109"/>
                </a:cubicBezTo>
                <a:cubicBezTo>
                  <a:pt x="187" y="109"/>
                  <a:pt x="188" y="109"/>
                  <a:pt x="189" y="108"/>
                </a:cubicBezTo>
                <a:cubicBezTo>
                  <a:pt x="189" y="109"/>
                  <a:pt x="190" y="109"/>
                  <a:pt x="189" y="109"/>
                </a:cubicBezTo>
                <a:cubicBezTo>
                  <a:pt x="194" y="109"/>
                  <a:pt x="198" y="109"/>
                  <a:pt x="202" y="109"/>
                </a:cubicBezTo>
                <a:cubicBezTo>
                  <a:pt x="202" y="110"/>
                  <a:pt x="201" y="110"/>
                  <a:pt x="202" y="110"/>
                </a:cubicBezTo>
                <a:cubicBezTo>
                  <a:pt x="204" y="109"/>
                  <a:pt x="206" y="110"/>
                  <a:pt x="208" y="110"/>
                </a:cubicBezTo>
                <a:cubicBezTo>
                  <a:pt x="208" y="110"/>
                  <a:pt x="209" y="110"/>
                  <a:pt x="210" y="110"/>
                </a:cubicBezTo>
                <a:cubicBezTo>
                  <a:pt x="210" y="110"/>
                  <a:pt x="210" y="110"/>
                  <a:pt x="211" y="110"/>
                </a:cubicBezTo>
                <a:cubicBezTo>
                  <a:pt x="212" y="111"/>
                  <a:pt x="215" y="110"/>
                  <a:pt x="216" y="110"/>
                </a:cubicBezTo>
                <a:cubicBezTo>
                  <a:pt x="217" y="110"/>
                  <a:pt x="219" y="111"/>
                  <a:pt x="220" y="111"/>
                </a:cubicBezTo>
                <a:cubicBezTo>
                  <a:pt x="223" y="111"/>
                  <a:pt x="225" y="110"/>
                  <a:pt x="227" y="110"/>
                </a:cubicBezTo>
                <a:cubicBezTo>
                  <a:pt x="227" y="109"/>
                  <a:pt x="224" y="109"/>
                  <a:pt x="223" y="109"/>
                </a:cubicBezTo>
                <a:cubicBezTo>
                  <a:pt x="224" y="109"/>
                  <a:pt x="226" y="108"/>
                  <a:pt x="227" y="108"/>
                </a:cubicBezTo>
                <a:cubicBezTo>
                  <a:pt x="227" y="109"/>
                  <a:pt x="227" y="109"/>
                  <a:pt x="227" y="109"/>
                </a:cubicBezTo>
                <a:cubicBezTo>
                  <a:pt x="228" y="109"/>
                  <a:pt x="229" y="109"/>
                  <a:pt x="230" y="108"/>
                </a:cubicBezTo>
                <a:cubicBezTo>
                  <a:pt x="228" y="107"/>
                  <a:pt x="225" y="108"/>
                  <a:pt x="224" y="108"/>
                </a:cubicBezTo>
                <a:cubicBezTo>
                  <a:pt x="221" y="108"/>
                  <a:pt x="218" y="108"/>
                  <a:pt x="216" y="108"/>
                </a:cubicBezTo>
                <a:cubicBezTo>
                  <a:pt x="222" y="108"/>
                  <a:pt x="226" y="107"/>
                  <a:pt x="231" y="107"/>
                </a:cubicBezTo>
                <a:cubicBezTo>
                  <a:pt x="231" y="107"/>
                  <a:pt x="231" y="107"/>
                  <a:pt x="232" y="107"/>
                </a:cubicBezTo>
                <a:cubicBezTo>
                  <a:pt x="233" y="107"/>
                  <a:pt x="233" y="107"/>
                  <a:pt x="234" y="107"/>
                </a:cubicBezTo>
                <a:cubicBezTo>
                  <a:pt x="235" y="106"/>
                  <a:pt x="233" y="107"/>
                  <a:pt x="233" y="106"/>
                </a:cubicBezTo>
                <a:cubicBezTo>
                  <a:pt x="238" y="107"/>
                  <a:pt x="241" y="106"/>
                  <a:pt x="244" y="106"/>
                </a:cubicBezTo>
                <a:cubicBezTo>
                  <a:pt x="244" y="106"/>
                  <a:pt x="244" y="106"/>
                  <a:pt x="244" y="107"/>
                </a:cubicBezTo>
                <a:cubicBezTo>
                  <a:pt x="240" y="107"/>
                  <a:pt x="238" y="107"/>
                  <a:pt x="235" y="107"/>
                </a:cubicBezTo>
                <a:cubicBezTo>
                  <a:pt x="235" y="108"/>
                  <a:pt x="233" y="108"/>
                  <a:pt x="232" y="108"/>
                </a:cubicBezTo>
                <a:cubicBezTo>
                  <a:pt x="234" y="108"/>
                  <a:pt x="237" y="108"/>
                  <a:pt x="239" y="107"/>
                </a:cubicBezTo>
                <a:cubicBezTo>
                  <a:pt x="241" y="108"/>
                  <a:pt x="242" y="107"/>
                  <a:pt x="243" y="107"/>
                </a:cubicBezTo>
                <a:cubicBezTo>
                  <a:pt x="243" y="107"/>
                  <a:pt x="243" y="107"/>
                  <a:pt x="243" y="107"/>
                </a:cubicBezTo>
                <a:cubicBezTo>
                  <a:pt x="246" y="108"/>
                  <a:pt x="251" y="107"/>
                  <a:pt x="255" y="107"/>
                </a:cubicBezTo>
                <a:cubicBezTo>
                  <a:pt x="254" y="108"/>
                  <a:pt x="253" y="107"/>
                  <a:pt x="252" y="108"/>
                </a:cubicBezTo>
                <a:cubicBezTo>
                  <a:pt x="259" y="108"/>
                  <a:pt x="266" y="107"/>
                  <a:pt x="272" y="107"/>
                </a:cubicBezTo>
                <a:cubicBezTo>
                  <a:pt x="272" y="106"/>
                  <a:pt x="272" y="106"/>
                  <a:pt x="272" y="106"/>
                </a:cubicBezTo>
                <a:cubicBezTo>
                  <a:pt x="273" y="106"/>
                  <a:pt x="273" y="106"/>
                  <a:pt x="274" y="106"/>
                </a:cubicBezTo>
                <a:cubicBezTo>
                  <a:pt x="274" y="106"/>
                  <a:pt x="274" y="107"/>
                  <a:pt x="274" y="106"/>
                </a:cubicBezTo>
                <a:cubicBezTo>
                  <a:pt x="274" y="106"/>
                  <a:pt x="274" y="106"/>
                  <a:pt x="274" y="106"/>
                </a:cubicBezTo>
                <a:cubicBezTo>
                  <a:pt x="276" y="106"/>
                  <a:pt x="278" y="105"/>
                  <a:pt x="279" y="105"/>
                </a:cubicBezTo>
                <a:cubicBezTo>
                  <a:pt x="281" y="105"/>
                  <a:pt x="282" y="105"/>
                  <a:pt x="283" y="104"/>
                </a:cubicBezTo>
                <a:cubicBezTo>
                  <a:pt x="279" y="105"/>
                  <a:pt x="274" y="106"/>
                  <a:pt x="271" y="105"/>
                </a:cubicBezTo>
                <a:cubicBezTo>
                  <a:pt x="273" y="105"/>
                  <a:pt x="274" y="105"/>
                  <a:pt x="276" y="105"/>
                </a:cubicBezTo>
                <a:cubicBezTo>
                  <a:pt x="276" y="104"/>
                  <a:pt x="278" y="105"/>
                  <a:pt x="278" y="104"/>
                </a:cubicBezTo>
                <a:cubicBezTo>
                  <a:pt x="277" y="104"/>
                  <a:pt x="276" y="104"/>
                  <a:pt x="275" y="104"/>
                </a:cubicBezTo>
                <a:cubicBezTo>
                  <a:pt x="275" y="104"/>
                  <a:pt x="275" y="104"/>
                  <a:pt x="274" y="104"/>
                </a:cubicBezTo>
                <a:cubicBezTo>
                  <a:pt x="271" y="104"/>
                  <a:pt x="268" y="105"/>
                  <a:pt x="265" y="105"/>
                </a:cubicBezTo>
                <a:cubicBezTo>
                  <a:pt x="264" y="106"/>
                  <a:pt x="262" y="105"/>
                  <a:pt x="261" y="105"/>
                </a:cubicBezTo>
                <a:cubicBezTo>
                  <a:pt x="255" y="106"/>
                  <a:pt x="250" y="106"/>
                  <a:pt x="244" y="106"/>
                </a:cubicBezTo>
                <a:cubicBezTo>
                  <a:pt x="250" y="104"/>
                  <a:pt x="260" y="106"/>
                  <a:pt x="265" y="104"/>
                </a:cubicBezTo>
                <a:cubicBezTo>
                  <a:pt x="262" y="103"/>
                  <a:pt x="260" y="104"/>
                  <a:pt x="256" y="104"/>
                </a:cubicBezTo>
                <a:cubicBezTo>
                  <a:pt x="255" y="105"/>
                  <a:pt x="253" y="105"/>
                  <a:pt x="252" y="105"/>
                </a:cubicBezTo>
                <a:cubicBezTo>
                  <a:pt x="251" y="105"/>
                  <a:pt x="250" y="105"/>
                  <a:pt x="249" y="104"/>
                </a:cubicBezTo>
                <a:cubicBezTo>
                  <a:pt x="251" y="105"/>
                  <a:pt x="252" y="104"/>
                  <a:pt x="252" y="105"/>
                </a:cubicBezTo>
                <a:cubicBezTo>
                  <a:pt x="253" y="103"/>
                  <a:pt x="255" y="105"/>
                  <a:pt x="256" y="103"/>
                </a:cubicBezTo>
                <a:cubicBezTo>
                  <a:pt x="262" y="103"/>
                  <a:pt x="268" y="102"/>
                  <a:pt x="274" y="102"/>
                </a:cubicBezTo>
                <a:cubicBezTo>
                  <a:pt x="275" y="102"/>
                  <a:pt x="276" y="101"/>
                  <a:pt x="277" y="101"/>
                </a:cubicBezTo>
                <a:cubicBezTo>
                  <a:pt x="270" y="102"/>
                  <a:pt x="262" y="102"/>
                  <a:pt x="256" y="102"/>
                </a:cubicBezTo>
                <a:cubicBezTo>
                  <a:pt x="254" y="102"/>
                  <a:pt x="253" y="103"/>
                  <a:pt x="252" y="102"/>
                </a:cubicBezTo>
                <a:cubicBezTo>
                  <a:pt x="253" y="102"/>
                  <a:pt x="252" y="101"/>
                  <a:pt x="252" y="101"/>
                </a:cubicBezTo>
                <a:cubicBezTo>
                  <a:pt x="252" y="103"/>
                  <a:pt x="247" y="102"/>
                  <a:pt x="246" y="102"/>
                </a:cubicBezTo>
                <a:cubicBezTo>
                  <a:pt x="248" y="102"/>
                  <a:pt x="250" y="102"/>
                  <a:pt x="252" y="101"/>
                </a:cubicBezTo>
                <a:cubicBezTo>
                  <a:pt x="250" y="101"/>
                  <a:pt x="249" y="102"/>
                  <a:pt x="248" y="101"/>
                </a:cubicBezTo>
                <a:cubicBezTo>
                  <a:pt x="251" y="101"/>
                  <a:pt x="253" y="101"/>
                  <a:pt x="256" y="101"/>
                </a:cubicBezTo>
                <a:cubicBezTo>
                  <a:pt x="259" y="101"/>
                  <a:pt x="261" y="100"/>
                  <a:pt x="263" y="100"/>
                </a:cubicBezTo>
                <a:cubicBezTo>
                  <a:pt x="267" y="99"/>
                  <a:pt x="271" y="100"/>
                  <a:pt x="274" y="98"/>
                </a:cubicBezTo>
                <a:cubicBezTo>
                  <a:pt x="272" y="99"/>
                  <a:pt x="269" y="98"/>
                  <a:pt x="267" y="99"/>
                </a:cubicBezTo>
                <a:cubicBezTo>
                  <a:pt x="268" y="98"/>
                  <a:pt x="270" y="98"/>
                  <a:pt x="271" y="97"/>
                </a:cubicBezTo>
                <a:cubicBezTo>
                  <a:pt x="270" y="97"/>
                  <a:pt x="270" y="97"/>
                  <a:pt x="270" y="97"/>
                </a:cubicBezTo>
                <a:cubicBezTo>
                  <a:pt x="270" y="96"/>
                  <a:pt x="271" y="97"/>
                  <a:pt x="271" y="96"/>
                </a:cubicBezTo>
                <a:cubicBezTo>
                  <a:pt x="271" y="96"/>
                  <a:pt x="269" y="97"/>
                  <a:pt x="269" y="96"/>
                </a:cubicBezTo>
                <a:cubicBezTo>
                  <a:pt x="272" y="96"/>
                  <a:pt x="277" y="95"/>
                  <a:pt x="281" y="95"/>
                </a:cubicBezTo>
                <a:cubicBezTo>
                  <a:pt x="280" y="95"/>
                  <a:pt x="277" y="95"/>
                  <a:pt x="277" y="97"/>
                </a:cubicBezTo>
                <a:cubicBezTo>
                  <a:pt x="276" y="96"/>
                  <a:pt x="276" y="96"/>
                  <a:pt x="276" y="96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7" y="97"/>
                  <a:pt x="277" y="97"/>
                  <a:pt x="278" y="97"/>
                </a:cubicBezTo>
                <a:cubicBezTo>
                  <a:pt x="278" y="97"/>
                  <a:pt x="277" y="96"/>
                  <a:pt x="278" y="96"/>
                </a:cubicBezTo>
                <a:cubicBezTo>
                  <a:pt x="278" y="97"/>
                  <a:pt x="280" y="95"/>
                  <a:pt x="281" y="96"/>
                </a:cubicBezTo>
                <a:cubicBezTo>
                  <a:pt x="281" y="97"/>
                  <a:pt x="280" y="96"/>
                  <a:pt x="280" y="97"/>
                </a:cubicBezTo>
                <a:cubicBezTo>
                  <a:pt x="282" y="97"/>
                  <a:pt x="284" y="96"/>
                  <a:pt x="286" y="96"/>
                </a:cubicBezTo>
                <a:cubicBezTo>
                  <a:pt x="286" y="97"/>
                  <a:pt x="287" y="97"/>
                  <a:pt x="287" y="96"/>
                </a:cubicBezTo>
                <a:cubicBezTo>
                  <a:pt x="287" y="95"/>
                  <a:pt x="287" y="97"/>
                  <a:pt x="287" y="96"/>
                </a:cubicBezTo>
                <a:cubicBezTo>
                  <a:pt x="287" y="96"/>
                  <a:pt x="287" y="96"/>
                  <a:pt x="288" y="96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9" y="96"/>
                  <a:pt x="289" y="96"/>
                  <a:pt x="290" y="96"/>
                </a:cubicBezTo>
                <a:cubicBezTo>
                  <a:pt x="290" y="96"/>
                  <a:pt x="289" y="96"/>
                  <a:pt x="290" y="96"/>
                </a:cubicBezTo>
                <a:cubicBezTo>
                  <a:pt x="291" y="95"/>
                  <a:pt x="293" y="96"/>
                  <a:pt x="293" y="95"/>
                </a:cubicBezTo>
                <a:cubicBezTo>
                  <a:pt x="297" y="95"/>
                  <a:pt x="300" y="95"/>
                  <a:pt x="303" y="94"/>
                </a:cubicBezTo>
                <a:cubicBezTo>
                  <a:pt x="304" y="94"/>
                  <a:pt x="304" y="93"/>
                  <a:pt x="304" y="94"/>
                </a:cubicBezTo>
                <a:cubicBezTo>
                  <a:pt x="306" y="94"/>
                  <a:pt x="310" y="93"/>
                  <a:pt x="312" y="94"/>
                </a:cubicBezTo>
                <a:cubicBezTo>
                  <a:pt x="312" y="93"/>
                  <a:pt x="313" y="93"/>
                  <a:pt x="313" y="93"/>
                </a:cubicBezTo>
                <a:cubicBezTo>
                  <a:pt x="315" y="93"/>
                  <a:pt x="317" y="92"/>
                  <a:pt x="318" y="92"/>
                </a:cubicBezTo>
                <a:cubicBezTo>
                  <a:pt x="318" y="92"/>
                  <a:pt x="319" y="92"/>
                  <a:pt x="319" y="92"/>
                </a:cubicBezTo>
                <a:cubicBezTo>
                  <a:pt x="320" y="92"/>
                  <a:pt x="322" y="91"/>
                  <a:pt x="324" y="92"/>
                </a:cubicBezTo>
                <a:cubicBezTo>
                  <a:pt x="324" y="92"/>
                  <a:pt x="323" y="92"/>
                  <a:pt x="322" y="92"/>
                </a:cubicBezTo>
                <a:cubicBezTo>
                  <a:pt x="323" y="93"/>
                  <a:pt x="324" y="92"/>
                  <a:pt x="325" y="92"/>
                </a:cubicBezTo>
                <a:cubicBezTo>
                  <a:pt x="325" y="92"/>
                  <a:pt x="325" y="91"/>
                  <a:pt x="325" y="91"/>
                </a:cubicBezTo>
                <a:cubicBezTo>
                  <a:pt x="327" y="91"/>
                  <a:pt x="329" y="92"/>
                  <a:pt x="331" y="91"/>
                </a:cubicBezTo>
                <a:cubicBezTo>
                  <a:pt x="330" y="90"/>
                  <a:pt x="328" y="91"/>
                  <a:pt x="327" y="90"/>
                </a:cubicBezTo>
                <a:cubicBezTo>
                  <a:pt x="331" y="90"/>
                  <a:pt x="335" y="88"/>
                  <a:pt x="340" y="88"/>
                </a:cubicBezTo>
                <a:cubicBezTo>
                  <a:pt x="340" y="87"/>
                  <a:pt x="341" y="87"/>
                  <a:pt x="342" y="87"/>
                </a:cubicBezTo>
                <a:cubicBezTo>
                  <a:pt x="337" y="87"/>
                  <a:pt x="331" y="89"/>
                  <a:pt x="326" y="89"/>
                </a:cubicBezTo>
                <a:cubicBezTo>
                  <a:pt x="326" y="90"/>
                  <a:pt x="325" y="90"/>
                  <a:pt x="325" y="91"/>
                </a:cubicBezTo>
                <a:cubicBezTo>
                  <a:pt x="323" y="91"/>
                  <a:pt x="320" y="92"/>
                  <a:pt x="319" y="91"/>
                </a:cubicBezTo>
                <a:cubicBezTo>
                  <a:pt x="320" y="91"/>
                  <a:pt x="320" y="92"/>
                  <a:pt x="319" y="92"/>
                </a:cubicBezTo>
                <a:cubicBezTo>
                  <a:pt x="319" y="91"/>
                  <a:pt x="319" y="92"/>
                  <a:pt x="318" y="91"/>
                </a:cubicBezTo>
                <a:cubicBezTo>
                  <a:pt x="318" y="91"/>
                  <a:pt x="318" y="92"/>
                  <a:pt x="318" y="92"/>
                </a:cubicBezTo>
                <a:cubicBezTo>
                  <a:pt x="317" y="91"/>
                  <a:pt x="316" y="92"/>
                  <a:pt x="315" y="91"/>
                </a:cubicBezTo>
                <a:cubicBezTo>
                  <a:pt x="315" y="91"/>
                  <a:pt x="315" y="91"/>
                  <a:pt x="315" y="91"/>
                </a:cubicBezTo>
                <a:cubicBezTo>
                  <a:pt x="310" y="91"/>
                  <a:pt x="305" y="92"/>
                  <a:pt x="300" y="93"/>
                </a:cubicBezTo>
                <a:cubicBezTo>
                  <a:pt x="299" y="93"/>
                  <a:pt x="300" y="94"/>
                  <a:pt x="300" y="94"/>
                </a:cubicBezTo>
                <a:cubicBezTo>
                  <a:pt x="299" y="93"/>
                  <a:pt x="297" y="94"/>
                  <a:pt x="296" y="94"/>
                </a:cubicBezTo>
                <a:cubicBezTo>
                  <a:pt x="296" y="94"/>
                  <a:pt x="297" y="94"/>
                  <a:pt x="296" y="93"/>
                </a:cubicBezTo>
                <a:cubicBezTo>
                  <a:pt x="295" y="94"/>
                  <a:pt x="294" y="93"/>
                  <a:pt x="293" y="94"/>
                </a:cubicBezTo>
                <a:cubicBezTo>
                  <a:pt x="294" y="94"/>
                  <a:pt x="294" y="93"/>
                  <a:pt x="294" y="94"/>
                </a:cubicBezTo>
                <a:cubicBezTo>
                  <a:pt x="293" y="94"/>
                  <a:pt x="291" y="95"/>
                  <a:pt x="290" y="94"/>
                </a:cubicBezTo>
                <a:cubicBezTo>
                  <a:pt x="291" y="94"/>
                  <a:pt x="292" y="94"/>
                  <a:pt x="292" y="94"/>
                </a:cubicBezTo>
                <a:cubicBezTo>
                  <a:pt x="290" y="94"/>
                  <a:pt x="289" y="94"/>
                  <a:pt x="286" y="94"/>
                </a:cubicBezTo>
                <a:cubicBezTo>
                  <a:pt x="288" y="93"/>
                  <a:pt x="291" y="93"/>
                  <a:pt x="293" y="92"/>
                </a:cubicBezTo>
                <a:cubicBezTo>
                  <a:pt x="291" y="92"/>
                  <a:pt x="288" y="93"/>
                  <a:pt x="286" y="93"/>
                </a:cubicBezTo>
                <a:cubicBezTo>
                  <a:pt x="285" y="93"/>
                  <a:pt x="285" y="93"/>
                  <a:pt x="285" y="93"/>
                </a:cubicBezTo>
                <a:cubicBezTo>
                  <a:pt x="276" y="94"/>
                  <a:pt x="265" y="95"/>
                  <a:pt x="254" y="95"/>
                </a:cubicBezTo>
                <a:cubicBezTo>
                  <a:pt x="254" y="96"/>
                  <a:pt x="254" y="96"/>
                  <a:pt x="254" y="96"/>
                </a:cubicBezTo>
                <a:cubicBezTo>
                  <a:pt x="254" y="96"/>
                  <a:pt x="254" y="96"/>
                  <a:pt x="254" y="95"/>
                </a:cubicBezTo>
                <a:cubicBezTo>
                  <a:pt x="254" y="95"/>
                  <a:pt x="254" y="95"/>
                  <a:pt x="255" y="95"/>
                </a:cubicBezTo>
                <a:cubicBezTo>
                  <a:pt x="250" y="95"/>
                  <a:pt x="246" y="96"/>
                  <a:pt x="242" y="96"/>
                </a:cubicBezTo>
                <a:cubicBezTo>
                  <a:pt x="241" y="96"/>
                  <a:pt x="240" y="96"/>
                  <a:pt x="240" y="95"/>
                </a:cubicBezTo>
                <a:cubicBezTo>
                  <a:pt x="241" y="95"/>
                  <a:pt x="242" y="94"/>
                  <a:pt x="244" y="94"/>
                </a:cubicBezTo>
                <a:cubicBezTo>
                  <a:pt x="244" y="94"/>
                  <a:pt x="244" y="95"/>
                  <a:pt x="244" y="95"/>
                </a:cubicBezTo>
                <a:cubicBezTo>
                  <a:pt x="245" y="94"/>
                  <a:pt x="247" y="94"/>
                  <a:pt x="248" y="94"/>
                </a:cubicBezTo>
                <a:cubicBezTo>
                  <a:pt x="247" y="95"/>
                  <a:pt x="246" y="94"/>
                  <a:pt x="245" y="95"/>
                </a:cubicBezTo>
                <a:cubicBezTo>
                  <a:pt x="246" y="95"/>
                  <a:pt x="248" y="95"/>
                  <a:pt x="249" y="94"/>
                </a:cubicBezTo>
                <a:cubicBezTo>
                  <a:pt x="248" y="94"/>
                  <a:pt x="245" y="94"/>
                  <a:pt x="243" y="93"/>
                </a:cubicBezTo>
                <a:cubicBezTo>
                  <a:pt x="243" y="93"/>
                  <a:pt x="243" y="93"/>
                  <a:pt x="243" y="93"/>
                </a:cubicBezTo>
                <a:cubicBezTo>
                  <a:pt x="239" y="92"/>
                  <a:pt x="235" y="94"/>
                  <a:pt x="231" y="93"/>
                </a:cubicBezTo>
                <a:cubicBezTo>
                  <a:pt x="230" y="93"/>
                  <a:pt x="230" y="94"/>
                  <a:pt x="229" y="93"/>
                </a:cubicBezTo>
                <a:cubicBezTo>
                  <a:pt x="231" y="93"/>
                  <a:pt x="235" y="92"/>
                  <a:pt x="238" y="93"/>
                </a:cubicBezTo>
                <a:cubicBezTo>
                  <a:pt x="238" y="92"/>
                  <a:pt x="238" y="92"/>
                  <a:pt x="238" y="92"/>
                </a:cubicBezTo>
                <a:cubicBezTo>
                  <a:pt x="241" y="92"/>
                  <a:pt x="245" y="92"/>
                  <a:pt x="249" y="91"/>
                </a:cubicBezTo>
                <a:cubicBezTo>
                  <a:pt x="249" y="92"/>
                  <a:pt x="250" y="91"/>
                  <a:pt x="249" y="92"/>
                </a:cubicBezTo>
                <a:cubicBezTo>
                  <a:pt x="249" y="92"/>
                  <a:pt x="248" y="92"/>
                  <a:pt x="248" y="93"/>
                </a:cubicBezTo>
                <a:cubicBezTo>
                  <a:pt x="248" y="93"/>
                  <a:pt x="249" y="93"/>
                  <a:pt x="249" y="93"/>
                </a:cubicBezTo>
                <a:cubicBezTo>
                  <a:pt x="250" y="93"/>
                  <a:pt x="249" y="93"/>
                  <a:pt x="250" y="93"/>
                </a:cubicBezTo>
                <a:cubicBezTo>
                  <a:pt x="250" y="94"/>
                  <a:pt x="251" y="94"/>
                  <a:pt x="251" y="93"/>
                </a:cubicBezTo>
                <a:cubicBezTo>
                  <a:pt x="251" y="93"/>
                  <a:pt x="253" y="93"/>
                  <a:pt x="254" y="93"/>
                </a:cubicBezTo>
                <a:cubicBezTo>
                  <a:pt x="254" y="93"/>
                  <a:pt x="254" y="93"/>
                  <a:pt x="254" y="93"/>
                </a:cubicBezTo>
                <a:cubicBezTo>
                  <a:pt x="255" y="92"/>
                  <a:pt x="257" y="93"/>
                  <a:pt x="258" y="93"/>
                </a:cubicBezTo>
                <a:cubicBezTo>
                  <a:pt x="258" y="93"/>
                  <a:pt x="258" y="92"/>
                  <a:pt x="258" y="92"/>
                </a:cubicBezTo>
                <a:cubicBezTo>
                  <a:pt x="258" y="94"/>
                  <a:pt x="260" y="92"/>
                  <a:pt x="260" y="93"/>
                </a:cubicBezTo>
                <a:cubicBezTo>
                  <a:pt x="260" y="94"/>
                  <a:pt x="259" y="94"/>
                  <a:pt x="258" y="94"/>
                </a:cubicBezTo>
                <a:cubicBezTo>
                  <a:pt x="258" y="94"/>
                  <a:pt x="263" y="94"/>
                  <a:pt x="264" y="93"/>
                </a:cubicBezTo>
                <a:cubicBezTo>
                  <a:pt x="265" y="93"/>
                  <a:pt x="266" y="94"/>
                  <a:pt x="266" y="94"/>
                </a:cubicBezTo>
                <a:cubicBezTo>
                  <a:pt x="265" y="94"/>
                  <a:pt x="265" y="93"/>
                  <a:pt x="266" y="93"/>
                </a:cubicBezTo>
                <a:cubicBezTo>
                  <a:pt x="274" y="92"/>
                  <a:pt x="283" y="92"/>
                  <a:pt x="290" y="91"/>
                </a:cubicBezTo>
                <a:cubicBezTo>
                  <a:pt x="291" y="91"/>
                  <a:pt x="292" y="91"/>
                  <a:pt x="293" y="90"/>
                </a:cubicBezTo>
                <a:cubicBezTo>
                  <a:pt x="295" y="90"/>
                  <a:pt x="298" y="90"/>
                  <a:pt x="300" y="90"/>
                </a:cubicBezTo>
                <a:cubicBezTo>
                  <a:pt x="302" y="89"/>
                  <a:pt x="305" y="90"/>
                  <a:pt x="306" y="88"/>
                </a:cubicBezTo>
                <a:cubicBezTo>
                  <a:pt x="306" y="88"/>
                  <a:pt x="304" y="89"/>
                  <a:pt x="304" y="88"/>
                </a:cubicBezTo>
                <a:cubicBezTo>
                  <a:pt x="305" y="88"/>
                  <a:pt x="306" y="87"/>
                  <a:pt x="308" y="88"/>
                </a:cubicBezTo>
                <a:cubicBezTo>
                  <a:pt x="308" y="88"/>
                  <a:pt x="308" y="87"/>
                  <a:pt x="308" y="87"/>
                </a:cubicBezTo>
                <a:cubicBezTo>
                  <a:pt x="311" y="87"/>
                  <a:pt x="317" y="87"/>
                  <a:pt x="321" y="86"/>
                </a:cubicBezTo>
                <a:cubicBezTo>
                  <a:pt x="321" y="86"/>
                  <a:pt x="321" y="86"/>
                  <a:pt x="321" y="86"/>
                </a:cubicBezTo>
                <a:cubicBezTo>
                  <a:pt x="324" y="86"/>
                  <a:pt x="326" y="84"/>
                  <a:pt x="329" y="85"/>
                </a:cubicBezTo>
                <a:cubicBezTo>
                  <a:pt x="330" y="84"/>
                  <a:pt x="331" y="84"/>
                  <a:pt x="332" y="83"/>
                </a:cubicBezTo>
                <a:cubicBezTo>
                  <a:pt x="333" y="84"/>
                  <a:pt x="334" y="84"/>
                  <a:pt x="334" y="83"/>
                </a:cubicBezTo>
                <a:cubicBezTo>
                  <a:pt x="333" y="83"/>
                  <a:pt x="333" y="84"/>
                  <a:pt x="333" y="83"/>
                </a:cubicBezTo>
                <a:cubicBezTo>
                  <a:pt x="333" y="82"/>
                  <a:pt x="335" y="82"/>
                  <a:pt x="336" y="82"/>
                </a:cubicBezTo>
                <a:cubicBezTo>
                  <a:pt x="336" y="82"/>
                  <a:pt x="333" y="82"/>
                  <a:pt x="334" y="82"/>
                </a:cubicBezTo>
                <a:cubicBezTo>
                  <a:pt x="333" y="82"/>
                  <a:pt x="332" y="83"/>
                  <a:pt x="331" y="83"/>
                </a:cubicBezTo>
                <a:cubicBezTo>
                  <a:pt x="330" y="83"/>
                  <a:pt x="329" y="83"/>
                  <a:pt x="328" y="83"/>
                </a:cubicBezTo>
                <a:cubicBezTo>
                  <a:pt x="328" y="84"/>
                  <a:pt x="328" y="84"/>
                  <a:pt x="327" y="84"/>
                </a:cubicBezTo>
                <a:cubicBezTo>
                  <a:pt x="325" y="85"/>
                  <a:pt x="325" y="83"/>
                  <a:pt x="324" y="83"/>
                </a:cubicBezTo>
                <a:cubicBezTo>
                  <a:pt x="324" y="84"/>
                  <a:pt x="324" y="84"/>
                  <a:pt x="324" y="84"/>
                </a:cubicBezTo>
                <a:cubicBezTo>
                  <a:pt x="324" y="84"/>
                  <a:pt x="323" y="84"/>
                  <a:pt x="323" y="84"/>
                </a:cubicBezTo>
                <a:cubicBezTo>
                  <a:pt x="324" y="84"/>
                  <a:pt x="324" y="84"/>
                  <a:pt x="324" y="85"/>
                </a:cubicBezTo>
                <a:cubicBezTo>
                  <a:pt x="324" y="85"/>
                  <a:pt x="323" y="84"/>
                  <a:pt x="323" y="84"/>
                </a:cubicBezTo>
                <a:cubicBezTo>
                  <a:pt x="323" y="85"/>
                  <a:pt x="323" y="85"/>
                  <a:pt x="322" y="85"/>
                </a:cubicBezTo>
                <a:cubicBezTo>
                  <a:pt x="320" y="85"/>
                  <a:pt x="316" y="86"/>
                  <a:pt x="313" y="85"/>
                </a:cubicBezTo>
                <a:cubicBezTo>
                  <a:pt x="313" y="86"/>
                  <a:pt x="311" y="86"/>
                  <a:pt x="310" y="86"/>
                </a:cubicBezTo>
                <a:cubicBezTo>
                  <a:pt x="307" y="87"/>
                  <a:pt x="302" y="87"/>
                  <a:pt x="299" y="89"/>
                </a:cubicBezTo>
                <a:cubicBezTo>
                  <a:pt x="298" y="89"/>
                  <a:pt x="298" y="88"/>
                  <a:pt x="298" y="88"/>
                </a:cubicBezTo>
                <a:cubicBezTo>
                  <a:pt x="297" y="89"/>
                  <a:pt x="298" y="89"/>
                  <a:pt x="297" y="89"/>
                </a:cubicBezTo>
                <a:cubicBezTo>
                  <a:pt x="297" y="89"/>
                  <a:pt x="298" y="88"/>
                  <a:pt x="297" y="88"/>
                </a:cubicBezTo>
                <a:cubicBezTo>
                  <a:pt x="297" y="89"/>
                  <a:pt x="295" y="90"/>
                  <a:pt x="295" y="89"/>
                </a:cubicBezTo>
                <a:cubicBezTo>
                  <a:pt x="295" y="89"/>
                  <a:pt x="294" y="89"/>
                  <a:pt x="293" y="89"/>
                </a:cubicBezTo>
                <a:cubicBezTo>
                  <a:pt x="293" y="88"/>
                  <a:pt x="289" y="90"/>
                  <a:pt x="287" y="89"/>
                </a:cubicBezTo>
                <a:cubicBezTo>
                  <a:pt x="292" y="89"/>
                  <a:pt x="296" y="88"/>
                  <a:pt x="300" y="87"/>
                </a:cubicBezTo>
                <a:cubicBezTo>
                  <a:pt x="300" y="87"/>
                  <a:pt x="300" y="86"/>
                  <a:pt x="300" y="86"/>
                </a:cubicBezTo>
                <a:cubicBezTo>
                  <a:pt x="304" y="86"/>
                  <a:pt x="309" y="85"/>
                  <a:pt x="312" y="85"/>
                </a:cubicBezTo>
                <a:cubicBezTo>
                  <a:pt x="312" y="85"/>
                  <a:pt x="312" y="85"/>
                  <a:pt x="312" y="85"/>
                </a:cubicBezTo>
                <a:cubicBezTo>
                  <a:pt x="313" y="85"/>
                  <a:pt x="313" y="85"/>
                  <a:pt x="314" y="84"/>
                </a:cubicBezTo>
                <a:cubicBezTo>
                  <a:pt x="316" y="86"/>
                  <a:pt x="319" y="83"/>
                  <a:pt x="321" y="83"/>
                </a:cubicBezTo>
                <a:cubicBezTo>
                  <a:pt x="321" y="83"/>
                  <a:pt x="321" y="83"/>
                  <a:pt x="321" y="83"/>
                </a:cubicBezTo>
                <a:cubicBezTo>
                  <a:pt x="323" y="84"/>
                  <a:pt x="325" y="81"/>
                  <a:pt x="328" y="82"/>
                </a:cubicBezTo>
                <a:cubicBezTo>
                  <a:pt x="328" y="82"/>
                  <a:pt x="328" y="81"/>
                  <a:pt x="328" y="81"/>
                </a:cubicBezTo>
                <a:cubicBezTo>
                  <a:pt x="335" y="80"/>
                  <a:pt x="342" y="79"/>
                  <a:pt x="349" y="77"/>
                </a:cubicBezTo>
                <a:cubicBezTo>
                  <a:pt x="344" y="77"/>
                  <a:pt x="340" y="79"/>
                  <a:pt x="336" y="79"/>
                </a:cubicBezTo>
                <a:cubicBezTo>
                  <a:pt x="336" y="79"/>
                  <a:pt x="337" y="79"/>
                  <a:pt x="337" y="79"/>
                </a:cubicBezTo>
                <a:cubicBezTo>
                  <a:pt x="337" y="79"/>
                  <a:pt x="337" y="79"/>
                  <a:pt x="337" y="78"/>
                </a:cubicBezTo>
                <a:cubicBezTo>
                  <a:pt x="339" y="78"/>
                  <a:pt x="342" y="78"/>
                  <a:pt x="344" y="77"/>
                </a:cubicBezTo>
                <a:cubicBezTo>
                  <a:pt x="341" y="77"/>
                  <a:pt x="337" y="78"/>
                  <a:pt x="333" y="79"/>
                </a:cubicBezTo>
                <a:cubicBezTo>
                  <a:pt x="333" y="79"/>
                  <a:pt x="334" y="79"/>
                  <a:pt x="334" y="78"/>
                </a:cubicBezTo>
                <a:cubicBezTo>
                  <a:pt x="332" y="79"/>
                  <a:pt x="331" y="79"/>
                  <a:pt x="330" y="79"/>
                </a:cubicBezTo>
                <a:cubicBezTo>
                  <a:pt x="330" y="79"/>
                  <a:pt x="330" y="79"/>
                  <a:pt x="330" y="79"/>
                </a:cubicBezTo>
                <a:cubicBezTo>
                  <a:pt x="329" y="80"/>
                  <a:pt x="328" y="79"/>
                  <a:pt x="327" y="80"/>
                </a:cubicBezTo>
                <a:cubicBezTo>
                  <a:pt x="328" y="80"/>
                  <a:pt x="328" y="80"/>
                  <a:pt x="328" y="80"/>
                </a:cubicBezTo>
                <a:cubicBezTo>
                  <a:pt x="327" y="80"/>
                  <a:pt x="327" y="80"/>
                  <a:pt x="326" y="80"/>
                </a:cubicBezTo>
                <a:cubicBezTo>
                  <a:pt x="326" y="80"/>
                  <a:pt x="327" y="80"/>
                  <a:pt x="326" y="79"/>
                </a:cubicBezTo>
                <a:cubicBezTo>
                  <a:pt x="325" y="80"/>
                  <a:pt x="324" y="79"/>
                  <a:pt x="324" y="80"/>
                </a:cubicBezTo>
                <a:cubicBezTo>
                  <a:pt x="324" y="80"/>
                  <a:pt x="325" y="80"/>
                  <a:pt x="325" y="80"/>
                </a:cubicBezTo>
                <a:cubicBezTo>
                  <a:pt x="324" y="81"/>
                  <a:pt x="324" y="80"/>
                  <a:pt x="323" y="80"/>
                </a:cubicBezTo>
                <a:cubicBezTo>
                  <a:pt x="320" y="81"/>
                  <a:pt x="317" y="81"/>
                  <a:pt x="314" y="82"/>
                </a:cubicBezTo>
                <a:cubicBezTo>
                  <a:pt x="314" y="82"/>
                  <a:pt x="313" y="81"/>
                  <a:pt x="314" y="81"/>
                </a:cubicBezTo>
                <a:cubicBezTo>
                  <a:pt x="315" y="82"/>
                  <a:pt x="315" y="81"/>
                  <a:pt x="316" y="81"/>
                </a:cubicBezTo>
                <a:cubicBezTo>
                  <a:pt x="317" y="81"/>
                  <a:pt x="316" y="80"/>
                  <a:pt x="316" y="81"/>
                </a:cubicBezTo>
                <a:cubicBezTo>
                  <a:pt x="315" y="81"/>
                  <a:pt x="313" y="81"/>
                  <a:pt x="313" y="81"/>
                </a:cubicBezTo>
                <a:cubicBezTo>
                  <a:pt x="313" y="82"/>
                  <a:pt x="313" y="81"/>
                  <a:pt x="313" y="82"/>
                </a:cubicBezTo>
                <a:cubicBezTo>
                  <a:pt x="311" y="83"/>
                  <a:pt x="308" y="83"/>
                  <a:pt x="304" y="83"/>
                </a:cubicBezTo>
                <a:cubicBezTo>
                  <a:pt x="304" y="84"/>
                  <a:pt x="304" y="83"/>
                  <a:pt x="303" y="83"/>
                </a:cubicBezTo>
                <a:cubicBezTo>
                  <a:pt x="303" y="84"/>
                  <a:pt x="301" y="84"/>
                  <a:pt x="302" y="83"/>
                </a:cubicBezTo>
                <a:cubicBezTo>
                  <a:pt x="301" y="83"/>
                  <a:pt x="301" y="84"/>
                  <a:pt x="301" y="84"/>
                </a:cubicBezTo>
                <a:cubicBezTo>
                  <a:pt x="301" y="83"/>
                  <a:pt x="298" y="83"/>
                  <a:pt x="297" y="84"/>
                </a:cubicBezTo>
                <a:cubicBezTo>
                  <a:pt x="297" y="84"/>
                  <a:pt x="298" y="84"/>
                  <a:pt x="298" y="84"/>
                </a:cubicBezTo>
                <a:cubicBezTo>
                  <a:pt x="296" y="84"/>
                  <a:pt x="295" y="85"/>
                  <a:pt x="294" y="84"/>
                </a:cubicBezTo>
                <a:cubicBezTo>
                  <a:pt x="294" y="85"/>
                  <a:pt x="294" y="85"/>
                  <a:pt x="294" y="85"/>
                </a:cubicBezTo>
                <a:cubicBezTo>
                  <a:pt x="290" y="85"/>
                  <a:pt x="286" y="85"/>
                  <a:pt x="281" y="86"/>
                </a:cubicBezTo>
                <a:cubicBezTo>
                  <a:pt x="281" y="86"/>
                  <a:pt x="281" y="87"/>
                  <a:pt x="281" y="87"/>
                </a:cubicBezTo>
                <a:cubicBezTo>
                  <a:pt x="280" y="86"/>
                  <a:pt x="279" y="86"/>
                  <a:pt x="278" y="87"/>
                </a:cubicBezTo>
                <a:cubicBezTo>
                  <a:pt x="279" y="86"/>
                  <a:pt x="276" y="86"/>
                  <a:pt x="276" y="87"/>
                </a:cubicBezTo>
                <a:cubicBezTo>
                  <a:pt x="275" y="86"/>
                  <a:pt x="273" y="87"/>
                  <a:pt x="272" y="87"/>
                </a:cubicBezTo>
                <a:cubicBezTo>
                  <a:pt x="271" y="86"/>
                  <a:pt x="270" y="87"/>
                  <a:pt x="269" y="87"/>
                </a:cubicBezTo>
                <a:cubicBezTo>
                  <a:pt x="269" y="88"/>
                  <a:pt x="267" y="88"/>
                  <a:pt x="265" y="88"/>
                </a:cubicBezTo>
                <a:cubicBezTo>
                  <a:pt x="265" y="88"/>
                  <a:pt x="264" y="88"/>
                  <a:pt x="263" y="88"/>
                </a:cubicBezTo>
                <a:cubicBezTo>
                  <a:pt x="263" y="88"/>
                  <a:pt x="263" y="88"/>
                  <a:pt x="263" y="88"/>
                </a:cubicBezTo>
                <a:cubicBezTo>
                  <a:pt x="263" y="87"/>
                  <a:pt x="261" y="88"/>
                  <a:pt x="260" y="87"/>
                </a:cubicBezTo>
                <a:cubicBezTo>
                  <a:pt x="261" y="88"/>
                  <a:pt x="262" y="87"/>
                  <a:pt x="262" y="87"/>
                </a:cubicBezTo>
                <a:cubicBezTo>
                  <a:pt x="262" y="88"/>
                  <a:pt x="265" y="87"/>
                  <a:pt x="264" y="87"/>
                </a:cubicBezTo>
                <a:cubicBezTo>
                  <a:pt x="265" y="87"/>
                  <a:pt x="266" y="87"/>
                  <a:pt x="267" y="87"/>
                </a:cubicBezTo>
                <a:cubicBezTo>
                  <a:pt x="267" y="87"/>
                  <a:pt x="266" y="87"/>
                  <a:pt x="266" y="86"/>
                </a:cubicBezTo>
                <a:cubicBezTo>
                  <a:pt x="268" y="87"/>
                  <a:pt x="269" y="86"/>
                  <a:pt x="271" y="86"/>
                </a:cubicBezTo>
                <a:cubicBezTo>
                  <a:pt x="272" y="86"/>
                  <a:pt x="271" y="85"/>
                  <a:pt x="271" y="85"/>
                </a:cubicBezTo>
                <a:cubicBezTo>
                  <a:pt x="273" y="86"/>
                  <a:pt x="275" y="84"/>
                  <a:pt x="277" y="84"/>
                </a:cubicBezTo>
                <a:cubicBezTo>
                  <a:pt x="278" y="84"/>
                  <a:pt x="278" y="84"/>
                  <a:pt x="279" y="84"/>
                </a:cubicBezTo>
                <a:cubicBezTo>
                  <a:pt x="279" y="84"/>
                  <a:pt x="279" y="83"/>
                  <a:pt x="279" y="83"/>
                </a:cubicBezTo>
                <a:cubicBezTo>
                  <a:pt x="277" y="83"/>
                  <a:pt x="275" y="83"/>
                  <a:pt x="273" y="84"/>
                </a:cubicBezTo>
                <a:cubicBezTo>
                  <a:pt x="273" y="84"/>
                  <a:pt x="273" y="84"/>
                  <a:pt x="273" y="83"/>
                </a:cubicBezTo>
                <a:cubicBezTo>
                  <a:pt x="272" y="84"/>
                  <a:pt x="271" y="83"/>
                  <a:pt x="271" y="83"/>
                </a:cubicBezTo>
                <a:cubicBezTo>
                  <a:pt x="271" y="83"/>
                  <a:pt x="271" y="84"/>
                  <a:pt x="271" y="84"/>
                </a:cubicBezTo>
                <a:cubicBezTo>
                  <a:pt x="267" y="83"/>
                  <a:pt x="261" y="84"/>
                  <a:pt x="257" y="85"/>
                </a:cubicBezTo>
                <a:cubicBezTo>
                  <a:pt x="255" y="85"/>
                  <a:pt x="252" y="84"/>
                  <a:pt x="252" y="85"/>
                </a:cubicBezTo>
                <a:cubicBezTo>
                  <a:pt x="252" y="85"/>
                  <a:pt x="253" y="86"/>
                  <a:pt x="253" y="85"/>
                </a:cubicBezTo>
                <a:cubicBezTo>
                  <a:pt x="253" y="86"/>
                  <a:pt x="253" y="86"/>
                  <a:pt x="253" y="86"/>
                </a:cubicBezTo>
                <a:cubicBezTo>
                  <a:pt x="256" y="86"/>
                  <a:pt x="260" y="86"/>
                  <a:pt x="263" y="85"/>
                </a:cubicBezTo>
                <a:cubicBezTo>
                  <a:pt x="264" y="87"/>
                  <a:pt x="266" y="85"/>
                  <a:pt x="267" y="86"/>
                </a:cubicBezTo>
                <a:cubicBezTo>
                  <a:pt x="265" y="86"/>
                  <a:pt x="262" y="87"/>
                  <a:pt x="261" y="86"/>
                </a:cubicBezTo>
                <a:cubicBezTo>
                  <a:pt x="260" y="87"/>
                  <a:pt x="257" y="86"/>
                  <a:pt x="256" y="87"/>
                </a:cubicBezTo>
                <a:cubicBezTo>
                  <a:pt x="254" y="85"/>
                  <a:pt x="249" y="88"/>
                  <a:pt x="247" y="86"/>
                </a:cubicBezTo>
                <a:cubicBezTo>
                  <a:pt x="246" y="87"/>
                  <a:pt x="245" y="87"/>
                  <a:pt x="245" y="87"/>
                </a:cubicBezTo>
                <a:cubicBezTo>
                  <a:pt x="246" y="85"/>
                  <a:pt x="248" y="88"/>
                  <a:pt x="248" y="85"/>
                </a:cubicBezTo>
                <a:cubicBezTo>
                  <a:pt x="244" y="86"/>
                  <a:pt x="242" y="85"/>
                  <a:pt x="239" y="86"/>
                </a:cubicBezTo>
                <a:cubicBezTo>
                  <a:pt x="240" y="87"/>
                  <a:pt x="242" y="86"/>
                  <a:pt x="243" y="87"/>
                </a:cubicBezTo>
                <a:cubicBezTo>
                  <a:pt x="240" y="87"/>
                  <a:pt x="239" y="87"/>
                  <a:pt x="236" y="87"/>
                </a:cubicBezTo>
                <a:cubicBezTo>
                  <a:pt x="234" y="86"/>
                  <a:pt x="230" y="87"/>
                  <a:pt x="228" y="86"/>
                </a:cubicBezTo>
                <a:cubicBezTo>
                  <a:pt x="228" y="86"/>
                  <a:pt x="228" y="86"/>
                  <a:pt x="229" y="86"/>
                </a:cubicBezTo>
                <a:cubicBezTo>
                  <a:pt x="228" y="84"/>
                  <a:pt x="226" y="87"/>
                  <a:pt x="225" y="86"/>
                </a:cubicBezTo>
                <a:cubicBezTo>
                  <a:pt x="222" y="87"/>
                  <a:pt x="219" y="86"/>
                  <a:pt x="216" y="86"/>
                </a:cubicBezTo>
                <a:cubicBezTo>
                  <a:pt x="214" y="86"/>
                  <a:pt x="211" y="87"/>
                  <a:pt x="208" y="86"/>
                </a:cubicBezTo>
                <a:cubicBezTo>
                  <a:pt x="210" y="87"/>
                  <a:pt x="211" y="86"/>
                  <a:pt x="213" y="87"/>
                </a:cubicBezTo>
                <a:cubicBezTo>
                  <a:pt x="213" y="87"/>
                  <a:pt x="212" y="87"/>
                  <a:pt x="212" y="87"/>
                </a:cubicBezTo>
                <a:cubicBezTo>
                  <a:pt x="212" y="87"/>
                  <a:pt x="213" y="87"/>
                  <a:pt x="213" y="88"/>
                </a:cubicBezTo>
                <a:cubicBezTo>
                  <a:pt x="213" y="88"/>
                  <a:pt x="212" y="88"/>
                  <a:pt x="211" y="88"/>
                </a:cubicBezTo>
                <a:cubicBezTo>
                  <a:pt x="211" y="87"/>
                  <a:pt x="212" y="87"/>
                  <a:pt x="212" y="87"/>
                </a:cubicBezTo>
                <a:cubicBezTo>
                  <a:pt x="210" y="87"/>
                  <a:pt x="210" y="87"/>
                  <a:pt x="208" y="87"/>
                </a:cubicBezTo>
                <a:cubicBezTo>
                  <a:pt x="208" y="87"/>
                  <a:pt x="208" y="87"/>
                  <a:pt x="208" y="87"/>
                </a:cubicBezTo>
                <a:cubicBezTo>
                  <a:pt x="206" y="87"/>
                  <a:pt x="206" y="87"/>
                  <a:pt x="206" y="87"/>
                </a:cubicBezTo>
                <a:cubicBezTo>
                  <a:pt x="206" y="87"/>
                  <a:pt x="206" y="87"/>
                  <a:pt x="206" y="87"/>
                </a:cubicBezTo>
                <a:cubicBezTo>
                  <a:pt x="200" y="88"/>
                  <a:pt x="195" y="87"/>
                  <a:pt x="188" y="87"/>
                </a:cubicBezTo>
                <a:cubicBezTo>
                  <a:pt x="187" y="86"/>
                  <a:pt x="182" y="86"/>
                  <a:pt x="181" y="87"/>
                </a:cubicBezTo>
                <a:cubicBezTo>
                  <a:pt x="182" y="87"/>
                  <a:pt x="182" y="87"/>
                  <a:pt x="182" y="87"/>
                </a:cubicBezTo>
                <a:cubicBezTo>
                  <a:pt x="180" y="87"/>
                  <a:pt x="179" y="87"/>
                  <a:pt x="176" y="87"/>
                </a:cubicBezTo>
                <a:cubicBezTo>
                  <a:pt x="178" y="88"/>
                  <a:pt x="180" y="87"/>
                  <a:pt x="183" y="88"/>
                </a:cubicBezTo>
                <a:cubicBezTo>
                  <a:pt x="182" y="88"/>
                  <a:pt x="182" y="89"/>
                  <a:pt x="183" y="89"/>
                </a:cubicBezTo>
                <a:cubicBezTo>
                  <a:pt x="182" y="89"/>
                  <a:pt x="181" y="89"/>
                  <a:pt x="180" y="89"/>
                </a:cubicBezTo>
                <a:cubicBezTo>
                  <a:pt x="181" y="89"/>
                  <a:pt x="181" y="88"/>
                  <a:pt x="180" y="88"/>
                </a:cubicBezTo>
                <a:cubicBezTo>
                  <a:pt x="180" y="88"/>
                  <a:pt x="180" y="89"/>
                  <a:pt x="180" y="89"/>
                </a:cubicBezTo>
                <a:cubicBezTo>
                  <a:pt x="179" y="89"/>
                  <a:pt x="179" y="89"/>
                  <a:pt x="179" y="89"/>
                </a:cubicBezTo>
                <a:cubicBezTo>
                  <a:pt x="179" y="89"/>
                  <a:pt x="179" y="89"/>
                  <a:pt x="179" y="88"/>
                </a:cubicBezTo>
                <a:cubicBezTo>
                  <a:pt x="179" y="88"/>
                  <a:pt x="177" y="88"/>
                  <a:pt x="177" y="88"/>
                </a:cubicBezTo>
                <a:cubicBezTo>
                  <a:pt x="176" y="89"/>
                  <a:pt x="178" y="88"/>
                  <a:pt x="178" y="89"/>
                </a:cubicBezTo>
                <a:cubicBezTo>
                  <a:pt x="178" y="89"/>
                  <a:pt x="177" y="89"/>
                  <a:pt x="176" y="89"/>
                </a:cubicBezTo>
                <a:cubicBezTo>
                  <a:pt x="183" y="90"/>
                  <a:pt x="190" y="90"/>
                  <a:pt x="197" y="91"/>
                </a:cubicBezTo>
                <a:cubicBezTo>
                  <a:pt x="196" y="91"/>
                  <a:pt x="196" y="91"/>
                  <a:pt x="196" y="91"/>
                </a:cubicBezTo>
                <a:cubicBezTo>
                  <a:pt x="197" y="91"/>
                  <a:pt x="200" y="91"/>
                  <a:pt x="202" y="91"/>
                </a:cubicBezTo>
                <a:cubicBezTo>
                  <a:pt x="201" y="91"/>
                  <a:pt x="201" y="91"/>
                  <a:pt x="201" y="92"/>
                </a:cubicBezTo>
                <a:cubicBezTo>
                  <a:pt x="199" y="91"/>
                  <a:pt x="195" y="91"/>
                  <a:pt x="194" y="92"/>
                </a:cubicBezTo>
                <a:cubicBezTo>
                  <a:pt x="194" y="92"/>
                  <a:pt x="195" y="91"/>
                  <a:pt x="195" y="92"/>
                </a:cubicBezTo>
                <a:cubicBezTo>
                  <a:pt x="194" y="92"/>
                  <a:pt x="193" y="93"/>
                  <a:pt x="192" y="91"/>
                </a:cubicBezTo>
                <a:cubicBezTo>
                  <a:pt x="193" y="92"/>
                  <a:pt x="194" y="92"/>
                  <a:pt x="193" y="91"/>
                </a:cubicBezTo>
                <a:cubicBezTo>
                  <a:pt x="190" y="91"/>
                  <a:pt x="185" y="90"/>
                  <a:pt x="182" y="91"/>
                </a:cubicBezTo>
                <a:cubicBezTo>
                  <a:pt x="181" y="90"/>
                  <a:pt x="180" y="90"/>
                  <a:pt x="179" y="90"/>
                </a:cubicBezTo>
                <a:cubicBezTo>
                  <a:pt x="179" y="90"/>
                  <a:pt x="179" y="90"/>
                  <a:pt x="179" y="91"/>
                </a:cubicBezTo>
                <a:cubicBezTo>
                  <a:pt x="180" y="91"/>
                  <a:pt x="182" y="91"/>
                  <a:pt x="183" y="91"/>
                </a:cubicBezTo>
                <a:cubicBezTo>
                  <a:pt x="180" y="91"/>
                  <a:pt x="177" y="92"/>
                  <a:pt x="175" y="91"/>
                </a:cubicBezTo>
                <a:cubicBezTo>
                  <a:pt x="176" y="90"/>
                  <a:pt x="178" y="91"/>
                  <a:pt x="179" y="90"/>
                </a:cubicBezTo>
                <a:cubicBezTo>
                  <a:pt x="178" y="90"/>
                  <a:pt x="175" y="91"/>
                  <a:pt x="176" y="90"/>
                </a:cubicBezTo>
                <a:cubicBezTo>
                  <a:pt x="176" y="90"/>
                  <a:pt x="175" y="90"/>
                  <a:pt x="175" y="90"/>
                </a:cubicBezTo>
                <a:cubicBezTo>
                  <a:pt x="175" y="90"/>
                  <a:pt x="174" y="90"/>
                  <a:pt x="175" y="89"/>
                </a:cubicBezTo>
                <a:cubicBezTo>
                  <a:pt x="175" y="89"/>
                  <a:pt x="175" y="90"/>
                  <a:pt x="175" y="90"/>
                </a:cubicBezTo>
                <a:cubicBezTo>
                  <a:pt x="176" y="89"/>
                  <a:pt x="176" y="89"/>
                  <a:pt x="176" y="89"/>
                </a:cubicBezTo>
                <a:cubicBezTo>
                  <a:pt x="175" y="88"/>
                  <a:pt x="173" y="88"/>
                  <a:pt x="172" y="89"/>
                </a:cubicBezTo>
                <a:cubicBezTo>
                  <a:pt x="172" y="89"/>
                  <a:pt x="172" y="87"/>
                  <a:pt x="171" y="88"/>
                </a:cubicBezTo>
                <a:cubicBezTo>
                  <a:pt x="172" y="88"/>
                  <a:pt x="172" y="89"/>
                  <a:pt x="171" y="89"/>
                </a:cubicBezTo>
                <a:cubicBezTo>
                  <a:pt x="173" y="89"/>
                  <a:pt x="173" y="90"/>
                  <a:pt x="174" y="90"/>
                </a:cubicBezTo>
                <a:cubicBezTo>
                  <a:pt x="171" y="91"/>
                  <a:pt x="169" y="91"/>
                  <a:pt x="166" y="91"/>
                </a:cubicBezTo>
                <a:cubicBezTo>
                  <a:pt x="168" y="93"/>
                  <a:pt x="172" y="91"/>
                  <a:pt x="175" y="92"/>
                </a:cubicBezTo>
                <a:cubicBezTo>
                  <a:pt x="174" y="92"/>
                  <a:pt x="174" y="92"/>
                  <a:pt x="174" y="93"/>
                </a:cubicBezTo>
                <a:cubicBezTo>
                  <a:pt x="176" y="92"/>
                  <a:pt x="178" y="91"/>
                  <a:pt x="180" y="92"/>
                </a:cubicBezTo>
                <a:cubicBezTo>
                  <a:pt x="180" y="93"/>
                  <a:pt x="179" y="92"/>
                  <a:pt x="178" y="93"/>
                </a:cubicBezTo>
                <a:cubicBezTo>
                  <a:pt x="180" y="94"/>
                  <a:pt x="182" y="92"/>
                  <a:pt x="184" y="93"/>
                </a:cubicBezTo>
                <a:cubicBezTo>
                  <a:pt x="177" y="94"/>
                  <a:pt x="170" y="92"/>
                  <a:pt x="163" y="93"/>
                </a:cubicBezTo>
                <a:cubicBezTo>
                  <a:pt x="163" y="92"/>
                  <a:pt x="163" y="92"/>
                  <a:pt x="163" y="92"/>
                </a:cubicBezTo>
                <a:cubicBezTo>
                  <a:pt x="163" y="92"/>
                  <a:pt x="161" y="91"/>
                  <a:pt x="161" y="92"/>
                </a:cubicBezTo>
                <a:cubicBezTo>
                  <a:pt x="161" y="93"/>
                  <a:pt x="162" y="92"/>
                  <a:pt x="162" y="93"/>
                </a:cubicBezTo>
                <a:cubicBezTo>
                  <a:pt x="161" y="93"/>
                  <a:pt x="161" y="94"/>
                  <a:pt x="159" y="94"/>
                </a:cubicBezTo>
                <a:cubicBezTo>
                  <a:pt x="161" y="94"/>
                  <a:pt x="164" y="94"/>
                  <a:pt x="166" y="94"/>
                </a:cubicBezTo>
                <a:cubicBezTo>
                  <a:pt x="166" y="95"/>
                  <a:pt x="165" y="94"/>
                  <a:pt x="165" y="94"/>
                </a:cubicBezTo>
                <a:cubicBezTo>
                  <a:pt x="165" y="95"/>
                  <a:pt x="165" y="95"/>
                  <a:pt x="166" y="95"/>
                </a:cubicBezTo>
                <a:cubicBezTo>
                  <a:pt x="166" y="95"/>
                  <a:pt x="166" y="94"/>
                  <a:pt x="166" y="94"/>
                </a:cubicBezTo>
                <a:cubicBezTo>
                  <a:pt x="169" y="95"/>
                  <a:pt x="172" y="94"/>
                  <a:pt x="174" y="94"/>
                </a:cubicBezTo>
                <a:cubicBezTo>
                  <a:pt x="174" y="95"/>
                  <a:pt x="174" y="95"/>
                  <a:pt x="174" y="95"/>
                </a:cubicBezTo>
                <a:cubicBezTo>
                  <a:pt x="179" y="96"/>
                  <a:pt x="184" y="95"/>
                  <a:pt x="188" y="96"/>
                </a:cubicBezTo>
                <a:cubicBezTo>
                  <a:pt x="188" y="96"/>
                  <a:pt x="189" y="96"/>
                  <a:pt x="189" y="96"/>
                </a:cubicBezTo>
                <a:cubicBezTo>
                  <a:pt x="189" y="96"/>
                  <a:pt x="189" y="96"/>
                  <a:pt x="189" y="96"/>
                </a:cubicBezTo>
                <a:cubicBezTo>
                  <a:pt x="193" y="97"/>
                  <a:pt x="195" y="96"/>
                  <a:pt x="199" y="96"/>
                </a:cubicBezTo>
                <a:cubicBezTo>
                  <a:pt x="189" y="97"/>
                  <a:pt x="174" y="95"/>
                  <a:pt x="164" y="96"/>
                </a:cubicBezTo>
                <a:cubicBezTo>
                  <a:pt x="170" y="96"/>
                  <a:pt x="176" y="97"/>
                  <a:pt x="182" y="98"/>
                </a:cubicBezTo>
                <a:cubicBezTo>
                  <a:pt x="182" y="98"/>
                  <a:pt x="183" y="98"/>
                  <a:pt x="183" y="98"/>
                </a:cubicBezTo>
                <a:cubicBezTo>
                  <a:pt x="182" y="98"/>
                  <a:pt x="182" y="98"/>
                  <a:pt x="182" y="98"/>
                </a:cubicBezTo>
                <a:cubicBezTo>
                  <a:pt x="180" y="97"/>
                  <a:pt x="178" y="97"/>
                  <a:pt x="178" y="98"/>
                </a:cubicBezTo>
                <a:cubicBezTo>
                  <a:pt x="179" y="98"/>
                  <a:pt x="182" y="99"/>
                  <a:pt x="183" y="99"/>
                </a:cubicBezTo>
                <a:cubicBezTo>
                  <a:pt x="177" y="100"/>
                  <a:pt x="172" y="98"/>
                  <a:pt x="166" y="98"/>
                </a:cubicBezTo>
                <a:cubicBezTo>
                  <a:pt x="165" y="98"/>
                  <a:pt x="165" y="98"/>
                  <a:pt x="165" y="97"/>
                </a:cubicBezTo>
                <a:cubicBezTo>
                  <a:pt x="165" y="98"/>
                  <a:pt x="164" y="98"/>
                  <a:pt x="163" y="98"/>
                </a:cubicBezTo>
                <a:cubicBezTo>
                  <a:pt x="164" y="97"/>
                  <a:pt x="164" y="97"/>
                  <a:pt x="164" y="97"/>
                </a:cubicBezTo>
                <a:cubicBezTo>
                  <a:pt x="164" y="96"/>
                  <a:pt x="163" y="96"/>
                  <a:pt x="162" y="97"/>
                </a:cubicBezTo>
                <a:cubicBezTo>
                  <a:pt x="161" y="96"/>
                  <a:pt x="159" y="98"/>
                  <a:pt x="157" y="96"/>
                </a:cubicBezTo>
                <a:cubicBezTo>
                  <a:pt x="160" y="95"/>
                  <a:pt x="161" y="97"/>
                  <a:pt x="163" y="96"/>
                </a:cubicBezTo>
                <a:cubicBezTo>
                  <a:pt x="161" y="97"/>
                  <a:pt x="158" y="95"/>
                  <a:pt x="156" y="96"/>
                </a:cubicBezTo>
                <a:cubicBezTo>
                  <a:pt x="154" y="95"/>
                  <a:pt x="150" y="95"/>
                  <a:pt x="147" y="95"/>
                </a:cubicBezTo>
                <a:cubicBezTo>
                  <a:pt x="148" y="94"/>
                  <a:pt x="146" y="94"/>
                  <a:pt x="147" y="94"/>
                </a:cubicBezTo>
                <a:cubicBezTo>
                  <a:pt x="150" y="94"/>
                  <a:pt x="154" y="95"/>
                  <a:pt x="158" y="94"/>
                </a:cubicBezTo>
                <a:cubicBezTo>
                  <a:pt x="155" y="94"/>
                  <a:pt x="151" y="94"/>
                  <a:pt x="149" y="93"/>
                </a:cubicBezTo>
                <a:cubicBezTo>
                  <a:pt x="150" y="93"/>
                  <a:pt x="150" y="93"/>
                  <a:pt x="152" y="93"/>
                </a:cubicBezTo>
                <a:cubicBezTo>
                  <a:pt x="151" y="93"/>
                  <a:pt x="152" y="93"/>
                  <a:pt x="152" y="92"/>
                </a:cubicBezTo>
                <a:cubicBezTo>
                  <a:pt x="150" y="92"/>
                  <a:pt x="149" y="92"/>
                  <a:pt x="148" y="91"/>
                </a:cubicBezTo>
                <a:cubicBezTo>
                  <a:pt x="151" y="91"/>
                  <a:pt x="153" y="92"/>
                  <a:pt x="155" y="91"/>
                </a:cubicBezTo>
                <a:cubicBezTo>
                  <a:pt x="154" y="91"/>
                  <a:pt x="153" y="91"/>
                  <a:pt x="152" y="90"/>
                </a:cubicBezTo>
                <a:cubicBezTo>
                  <a:pt x="152" y="90"/>
                  <a:pt x="153" y="90"/>
                  <a:pt x="154" y="91"/>
                </a:cubicBezTo>
                <a:cubicBezTo>
                  <a:pt x="152" y="89"/>
                  <a:pt x="149" y="89"/>
                  <a:pt x="146" y="89"/>
                </a:cubicBezTo>
                <a:cubicBezTo>
                  <a:pt x="145" y="89"/>
                  <a:pt x="144" y="88"/>
                  <a:pt x="143" y="89"/>
                </a:cubicBezTo>
                <a:cubicBezTo>
                  <a:pt x="143" y="89"/>
                  <a:pt x="145" y="89"/>
                  <a:pt x="146" y="90"/>
                </a:cubicBezTo>
                <a:cubicBezTo>
                  <a:pt x="145" y="90"/>
                  <a:pt x="143" y="90"/>
                  <a:pt x="142" y="89"/>
                </a:cubicBezTo>
                <a:cubicBezTo>
                  <a:pt x="142" y="89"/>
                  <a:pt x="141" y="88"/>
                  <a:pt x="142" y="88"/>
                </a:cubicBezTo>
                <a:cubicBezTo>
                  <a:pt x="142" y="89"/>
                  <a:pt x="142" y="88"/>
                  <a:pt x="142" y="89"/>
                </a:cubicBezTo>
                <a:cubicBezTo>
                  <a:pt x="143" y="88"/>
                  <a:pt x="147" y="89"/>
                  <a:pt x="148" y="88"/>
                </a:cubicBezTo>
                <a:cubicBezTo>
                  <a:pt x="146" y="88"/>
                  <a:pt x="146" y="88"/>
                  <a:pt x="145" y="88"/>
                </a:cubicBezTo>
                <a:cubicBezTo>
                  <a:pt x="147" y="87"/>
                  <a:pt x="149" y="88"/>
                  <a:pt x="151" y="88"/>
                </a:cubicBezTo>
                <a:cubicBezTo>
                  <a:pt x="154" y="88"/>
                  <a:pt x="158" y="88"/>
                  <a:pt x="161" y="88"/>
                </a:cubicBezTo>
                <a:cubicBezTo>
                  <a:pt x="161" y="88"/>
                  <a:pt x="162" y="88"/>
                  <a:pt x="161" y="87"/>
                </a:cubicBezTo>
                <a:cubicBezTo>
                  <a:pt x="160" y="87"/>
                  <a:pt x="158" y="87"/>
                  <a:pt x="157" y="87"/>
                </a:cubicBezTo>
                <a:cubicBezTo>
                  <a:pt x="158" y="86"/>
                  <a:pt x="157" y="87"/>
                  <a:pt x="157" y="86"/>
                </a:cubicBezTo>
                <a:cubicBezTo>
                  <a:pt x="158" y="86"/>
                  <a:pt x="159" y="86"/>
                  <a:pt x="159" y="86"/>
                </a:cubicBezTo>
                <a:cubicBezTo>
                  <a:pt x="159" y="87"/>
                  <a:pt x="159" y="86"/>
                  <a:pt x="159" y="87"/>
                </a:cubicBezTo>
                <a:cubicBezTo>
                  <a:pt x="160" y="86"/>
                  <a:pt x="160" y="87"/>
                  <a:pt x="161" y="87"/>
                </a:cubicBezTo>
                <a:cubicBezTo>
                  <a:pt x="161" y="87"/>
                  <a:pt x="160" y="86"/>
                  <a:pt x="161" y="86"/>
                </a:cubicBezTo>
                <a:cubicBezTo>
                  <a:pt x="162" y="86"/>
                  <a:pt x="163" y="87"/>
                  <a:pt x="164" y="86"/>
                </a:cubicBezTo>
                <a:cubicBezTo>
                  <a:pt x="164" y="86"/>
                  <a:pt x="165" y="86"/>
                  <a:pt x="164" y="87"/>
                </a:cubicBezTo>
                <a:cubicBezTo>
                  <a:pt x="165" y="86"/>
                  <a:pt x="166" y="86"/>
                  <a:pt x="166" y="86"/>
                </a:cubicBezTo>
                <a:cubicBezTo>
                  <a:pt x="165" y="85"/>
                  <a:pt x="165" y="86"/>
                  <a:pt x="164" y="85"/>
                </a:cubicBezTo>
                <a:cubicBezTo>
                  <a:pt x="164" y="85"/>
                  <a:pt x="165" y="86"/>
                  <a:pt x="164" y="85"/>
                </a:cubicBezTo>
                <a:cubicBezTo>
                  <a:pt x="163" y="84"/>
                  <a:pt x="160" y="85"/>
                  <a:pt x="160" y="84"/>
                </a:cubicBezTo>
                <a:cubicBezTo>
                  <a:pt x="161" y="84"/>
                  <a:pt x="164" y="85"/>
                  <a:pt x="163" y="83"/>
                </a:cubicBezTo>
                <a:cubicBezTo>
                  <a:pt x="164" y="83"/>
                  <a:pt x="165" y="84"/>
                  <a:pt x="166" y="83"/>
                </a:cubicBezTo>
                <a:cubicBezTo>
                  <a:pt x="165" y="83"/>
                  <a:pt x="163" y="83"/>
                  <a:pt x="163" y="82"/>
                </a:cubicBezTo>
                <a:cubicBezTo>
                  <a:pt x="165" y="83"/>
                  <a:pt x="170" y="83"/>
                  <a:pt x="172" y="83"/>
                </a:cubicBezTo>
                <a:cubicBezTo>
                  <a:pt x="173" y="83"/>
                  <a:pt x="175" y="83"/>
                  <a:pt x="177" y="83"/>
                </a:cubicBezTo>
                <a:cubicBezTo>
                  <a:pt x="183" y="83"/>
                  <a:pt x="192" y="84"/>
                  <a:pt x="200" y="84"/>
                </a:cubicBezTo>
                <a:cubicBezTo>
                  <a:pt x="204" y="84"/>
                  <a:pt x="208" y="84"/>
                  <a:pt x="211" y="85"/>
                </a:cubicBezTo>
                <a:cubicBezTo>
                  <a:pt x="215" y="84"/>
                  <a:pt x="219" y="85"/>
                  <a:pt x="223" y="85"/>
                </a:cubicBezTo>
                <a:cubicBezTo>
                  <a:pt x="225" y="84"/>
                  <a:pt x="227" y="85"/>
                  <a:pt x="229" y="84"/>
                </a:cubicBezTo>
                <a:cubicBezTo>
                  <a:pt x="220" y="84"/>
                  <a:pt x="213" y="84"/>
                  <a:pt x="203" y="84"/>
                </a:cubicBezTo>
                <a:cubicBezTo>
                  <a:pt x="200" y="83"/>
                  <a:pt x="196" y="84"/>
                  <a:pt x="193" y="83"/>
                </a:cubicBezTo>
                <a:cubicBezTo>
                  <a:pt x="193" y="83"/>
                  <a:pt x="195" y="83"/>
                  <a:pt x="194" y="83"/>
                </a:cubicBezTo>
                <a:cubicBezTo>
                  <a:pt x="192" y="82"/>
                  <a:pt x="191" y="84"/>
                  <a:pt x="190" y="83"/>
                </a:cubicBezTo>
                <a:cubicBezTo>
                  <a:pt x="189" y="84"/>
                  <a:pt x="187" y="83"/>
                  <a:pt x="186" y="83"/>
                </a:cubicBezTo>
                <a:cubicBezTo>
                  <a:pt x="182" y="84"/>
                  <a:pt x="175" y="82"/>
                  <a:pt x="172" y="82"/>
                </a:cubicBezTo>
                <a:cubicBezTo>
                  <a:pt x="172" y="82"/>
                  <a:pt x="172" y="82"/>
                  <a:pt x="172" y="82"/>
                </a:cubicBezTo>
                <a:cubicBezTo>
                  <a:pt x="170" y="82"/>
                  <a:pt x="169" y="82"/>
                  <a:pt x="168" y="82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6" y="82"/>
                  <a:pt x="166" y="80"/>
                </a:cubicBezTo>
                <a:cubicBezTo>
                  <a:pt x="168" y="80"/>
                  <a:pt x="169" y="80"/>
                  <a:pt x="170" y="80"/>
                </a:cubicBezTo>
                <a:cubicBezTo>
                  <a:pt x="172" y="81"/>
                  <a:pt x="174" y="81"/>
                  <a:pt x="174" y="80"/>
                </a:cubicBezTo>
                <a:cubicBezTo>
                  <a:pt x="173" y="80"/>
                  <a:pt x="169" y="81"/>
                  <a:pt x="169" y="78"/>
                </a:cubicBezTo>
                <a:cubicBezTo>
                  <a:pt x="168" y="78"/>
                  <a:pt x="168" y="78"/>
                  <a:pt x="167" y="78"/>
                </a:cubicBezTo>
                <a:cubicBezTo>
                  <a:pt x="166" y="76"/>
                  <a:pt x="162" y="78"/>
                  <a:pt x="161" y="76"/>
                </a:cubicBezTo>
                <a:cubicBezTo>
                  <a:pt x="161" y="77"/>
                  <a:pt x="161" y="77"/>
                  <a:pt x="161" y="77"/>
                </a:cubicBezTo>
                <a:cubicBezTo>
                  <a:pt x="160" y="76"/>
                  <a:pt x="158" y="75"/>
                  <a:pt x="158" y="76"/>
                </a:cubicBezTo>
                <a:cubicBezTo>
                  <a:pt x="157" y="76"/>
                  <a:pt x="155" y="77"/>
                  <a:pt x="154" y="76"/>
                </a:cubicBezTo>
                <a:cubicBezTo>
                  <a:pt x="155" y="76"/>
                  <a:pt x="157" y="76"/>
                  <a:pt x="159" y="75"/>
                </a:cubicBezTo>
                <a:cubicBezTo>
                  <a:pt x="158" y="75"/>
                  <a:pt x="158" y="75"/>
                  <a:pt x="158" y="75"/>
                </a:cubicBezTo>
                <a:cubicBezTo>
                  <a:pt x="158" y="76"/>
                  <a:pt x="156" y="76"/>
                  <a:pt x="156" y="75"/>
                </a:cubicBezTo>
                <a:cubicBezTo>
                  <a:pt x="155" y="75"/>
                  <a:pt x="155" y="75"/>
                  <a:pt x="154" y="75"/>
                </a:cubicBezTo>
                <a:cubicBezTo>
                  <a:pt x="153" y="74"/>
                  <a:pt x="154" y="74"/>
                  <a:pt x="154" y="74"/>
                </a:cubicBezTo>
                <a:cubicBezTo>
                  <a:pt x="153" y="74"/>
                  <a:pt x="152" y="74"/>
                  <a:pt x="152" y="73"/>
                </a:cubicBezTo>
                <a:cubicBezTo>
                  <a:pt x="154" y="73"/>
                  <a:pt x="155" y="74"/>
                  <a:pt x="157" y="74"/>
                </a:cubicBezTo>
                <a:cubicBezTo>
                  <a:pt x="159" y="74"/>
                  <a:pt x="162" y="75"/>
                  <a:pt x="164" y="74"/>
                </a:cubicBezTo>
                <a:cubicBezTo>
                  <a:pt x="159" y="74"/>
                  <a:pt x="154" y="73"/>
                  <a:pt x="149" y="72"/>
                </a:cubicBezTo>
                <a:cubicBezTo>
                  <a:pt x="149" y="72"/>
                  <a:pt x="148" y="71"/>
                  <a:pt x="149" y="71"/>
                </a:cubicBezTo>
                <a:cubicBezTo>
                  <a:pt x="148" y="71"/>
                  <a:pt x="149" y="72"/>
                  <a:pt x="148" y="72"/>
                </a:cubicBezTo>
                <a:cubicBezTo>
                  <a:pt x="148" y="72"/>
                  <a:pt x="147" y="71"/>
                  <a:pt x="146" y="72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45" y="72"/>
                  <a:pt x="144" y="71"/>
                  <a:pt x="144" y="71"/>
                </a:cubicBezTo>
                <a:cubicBezTo>
                  <a:pt x="144" y="71"/>
                  <a:pt x="144" y="71"/>
                  <a:pt x="144" y="71"/>
                </a:cubicBezTo>
                <a:cubicBezTo>
                  <a:pt x="143" y="69"/>
                  <a:pt x="140" y="69"/>
                  <a:pt x="138" y="68"/>
                </a:cubicBezTo>
                <a:cubicBezTo>
                  <a:pt x="141" y="69"/>
                  <a:pt x="144" y="69"/>
                  <a:pt x="147" y="69"/>
                </a:cubicBezTo>
                <a:cubicBezTo>
                  <a:pt x="144" y="67"/>
                  <a:pt x="139" y="68"/>
                  <a:pt x="135" y="67"/>
                </a:cubicBezTo>
                <a:cubicBezTo>
                  <a:pt x="141" y="67"/>
                  <a:pt x="147" y="68"/>
                  <a:pt x="153" y="69"/>
                </a:cubicBezTo>
                <a:cubicBezTo>
                  <a:pt x="152" y="69"/>
                  <a:pt x="151" y="68"/>
                  <a:pt x="150" y="69"/>
                </a:cubicBezTo>
                <a:cubicBezTo>
                  <a:pt x="154" y="69"/>
                  <a:pt x="157" y="70"/>
                  <a:pt x="160" y="71"/>
                </a:cubicBezTo>
                <a:cubicBezTo>
                  <a:pt x="160" y="69"/>
                  <a:pt x="157" y="70"/>
                  <a:pt x="156" y="69"/>
                </a:cubicBezTo>
                <a:cubicBezTo>
                  <a:pt x="158" y="69"/>
                  <a:pt x="160" y="69"/>
                  <a:pt x="162" y="70"/>
                </a:cubicBezTo>
                <a:cubicBezTo>
                  <a:pt x="162" y="70"/>
                  <a:pt x="162" y="70"/>
                  <a:pt x="161" y="70"/>
                </a:cubicBezTo>
                <a:cubicBezTo>
                  <a:pt x="163" y="70"/>
                  <a:pt x="163" y="70"/>
                  <a:pt x="164" y="71"/>
                </a:cubicBezTo>
                <a:cubicBezTo>
                  <a:pt x="165" y="71"/>
                  <a:pt x="164" y="71"/>
                  <a:pt x="165" y="71"/>
                </a:cubicBezTo>
                <a:cubicBezTo>
                  <a:pt x="165" y="70"/>
                  <a:pt x="165" y="71"/>
                  <a:pt x="164" y="70"/>
                </a:cubicBezTo>
                <a:cubicBezTo>
                  <a:pt x="167" y="70"/>
                  <a:pt x="170" y="70"/>
                  <a:pt x="173" y="71"/>
                </a:cubicBezTo>
                <a:cubicBezTo>
                  <a:pt x="170" y="71"/>
                  <a:pt x="169" y="70"/>
                  <a:pt x="166" y="71"/>
                </a:cubicBezTo>
                <a:cubicBezTo>
                  <a:pt x="166" y="71"/>
                  <a:pt x="166" y="70"/>
                  <a:pt x="166" y="70"/>
                </a:cubicBezTo>
                <a:cubicBezTo>
                  <a:pt x="165" y="70"/>
                  <a:pt x="165" y="70"/>
                  <a:pt x="165" y="70"/>
                </a:cubicBezTo>
                <a:cubicBezTo>
                  <a:pt x="165" y="72"/>
                  <a:pt x="167" y="71"/>
                  <a:pt x="167" y="71"/>
                </a:cubicBezTo>
                <a:cubicBezTo>
                  <a:pt x="169" y="71"/>
                  <a:pt x="170" y="72"/>
                  <a:pt x="171" y="72"/>
                </a:cubicBezTo>
                <a:cubicBezTo>
                  <a:pt x="165" y="72"/>
                  <a:pt x="158" y="70"/>
                  <a:pt x="151" y="70"/>
                </a:cubicBezTo>
                <a:cubicBezTo>
                  <a:pt x="152" y="71"/>
                  <a:pt x="151" y="71"/>
                  <a:pt x="151" y="71"/>
                </a:cubicBezTo>
                <a:cubicBezTo>
                  <a:pt x="152" y="72"/>
                  <a:pt x="154" y="72"/>
                  <a:pt x="154" y="72"/>
                </a:cubicBezTo>
                <a:cubicBezTo>
                  <a:pt x="154" y="71"/>
                  <a:pt x="153" y="72"/>
                  <a:pt x="152" y="71"/>
                </a:cubicBezTo>
                <a:cubicBezTo>
                  <a:pt x="156" y="71"/>
                  <a:pt x="159" y="73"/>
                  <a:pt x="162" y="73"/>
                </a:cubicBezTo>
                <a:cubicBezTo>
                  <a:pt x="162" y="72"/>
                  <a:pt x="163" y="72"/>
                  <a:pt x="163" y="73"/>
                </a:cubicBezTo>
                <a:cubicBezTo>
                  <a:pt x="163" y="73"/>
                  <a:pt x="163" y="73"/>
                  <a:pt x="163" y="73"/>
                </a:cubicBezTo>
                <a:cubicBezTo>
                  <a:pt x="165" y="73"/>
                  <a:pt x="169" y="73"/>
                  <a:pt x="171" y="73"/>
                </a:cubicBezTo>
                <a:cubicBezTo>
                  <a:pt x="171" y="74"/>
                  <a:pt x="170" y="73"/>
                  <a:pt x="170" y="74"/>
                </a:cubicBezTo>
                <a:cubicBezTo>
                  <a:pt x="171" y="74"/>
                  <a:pt x="172" y="73"/>
                  <a:pt x="173" y="74"/>
                </a:cubicBezTo>
                <a:cubicBezTo>
                  <a:pt x="172" y="74"/>
                  <a:pt x="171" y="74"/>
                  <a:pt x="169" y="74"/>
                </a:cubicBezTo>
                <a:cubicBezTo>
                  <a:pt x="170" y="76"/>
                  <a:pt x="172" y="74"/>
                  <a:pt x="174" y="75"/>
                </a:cubicBezTo>
                <a:cubicBezTo>
                  <a:pt x="174" y="75"/>
                  <a:pt x="173" y="74"/>
                  <a:pt x="174" y="74"/>
                </a:cubicBezTo>
                <a:cubicBezTo>
                  <a:pt x="175" y="76"/>
                  <a:pt x="177" y="74"/>
                  <a:pt x="179" y="75"/>
                </a:cubicBezTo>
                <a:cubicBezTo>
                  <a:pt x="178" y="75"/>
                  <a:pt x="177" y="75"/>
                  <a:pt x="177" y="75"/>
                </a:cubicBezTo>
                <a:cubicBezTo>
                  <a:pt x="177" y="76"/>
                  <a:pt x="173" y="75"/>
                  <a:pt x="171" y="75"/>
                </a:cubicBezTo>
                <a:cubicBezTo>
                  <a:pt x="172" y="76"/>
                  <a:pt x="174" y="76"/>
                  <a:pt x="175" y="76"/>
                </a:cubicBezTo>
                <a:cubicBezTo>
                  <a:pt x="177" y="76"/>
                  <a:pt x="178" y="75"/>
                  <a:pt x="181" y="76"/>
                </a:cubicBezTo>
                <a:cubicBezTo>
                  <a:pt x="181" y="76"/>
                  <a:pt x="182" y="76"/>
                  <a:pt x="183" y="76"/>
                </a:cubicBezTo>
                <a:cubicBezTo>
                  <a:pt x="184" y="75"/>
                  <a:pt x="183" y="76"/>
                  <a:pt x="183" y="75"/>
                </a:cubicBezTo>
                <a:cubicBezTo>
                  <a:pt x="187" y="76"/>
                  <a:pt x="192" y="76"/>
                  <a:pt x="195" y="77"/>
                </a:cubicBezTo>
                <a:cubicBezTo>
                  <a:pt x="192" y="76"/>
                  <a:pt x="191" y="77"/>
                  <a:pt x="188" y="77"/>
                </a:cubicBezTo>
                <a:cubicBezTo>
                  <a:pt x="188" y="77"/>
                  <a:pt x="189" y="76"/>
                  <a:pt x="189" y="77"/>
                </a:cubicBezTo>
                <a:cubicBezTo>
                  <a:pt x="190" y="78"/>
                  <a:pt x="189" y="77"/>
                  <a:pt x="189" y="78"/>
                </a:cubicBezTo>
                <a:cubicBezTo>
                  <a:pt x="191" y="78"/>
                  <a:pt x="192" y="78"/>
                  <a:pt x="193" y="78"/>
                </a:cubicBezTo>
                <a:cubicBezTo>
                  <a:pt x="194" y="79"/>
                  <a:pt x="196" y="79"/>
                  <a:pt x="197" y="78"/>
                </a:cubicBezTo>
                <a:cubicBezTo>
                  <a:pt x="197" y="78"/>
                  <a:pt x="196" y="78"/>
                  <a:pt x="196" y="78"/>
                </a:cubicBezTo>
                <a:cubicBezTo>
                  <a:pt x="198" y="78"/>
                  <a:pt x="200" y="79"/>
                  <a:pt x="201" y="77"/>
                </a:cubicBezTo>
                <a:cubicBezTo>
                  <a:pt x="200" y="77"/>
                  <a:pt x="198" y="77"/>
                  <a:pt x="196" y="77"/>
                </a:cubicBezTo>
                <a:cubicBezTo>
                  <a:pt x="197" y="77"/>
                  <a:pt x="202" y="76"/>
                  <a:pt x="202" y="78"/>
                </a:cubicBezTo>
                <a:cubicBezTo>
                  <a:pt x="202" y="78"/>
                  <a:pt x="203" y="78"/>
                  <a:pt x="203" y="78"/>
                </a:cubicBezTo>
                <a:cubicBezTo>
                  <a:pt x="204" y="78"/>
                  <a:pt x="205" y="79"/>
                  <a:pt x="206" y="77"/>
                </a:cubicBezTo>
                <a:cubicBezTo>
                  <a:pt x="205" y="77"/>
                  <a:pt x="204" y="77"/>
                  <a:pt x="204" y="77"/>
                </a:cubicBezTo>
                <a:cubicBezTo>
                  <a:pt x="204" y="77"/>
                  <a:pt x="207" y="77"/>
                  <a:pt x="207" y="77"/>
                </a:cubicBezTo>
                <a:cubicBezTo>
                  <a:pt x="207" y="78"/>
                  <a:pt x="206" y="77"/>
                  <a:pt x="206" y="77"/>
                </a:cubicBezTo>
                <a:cubicBezTo>
                  <a:pt x="206" y="79"/>
                  <a:pt x="208" y="78"/>
                  <a:pt x="209" y="78"/>
                </a:cubicBezTo>
                <a:cubicBezTo>
                  <a:pt x="212" y="78"/>
                  <a:pt x="215" y="79"/>
                  <a:pt x="219" y="79"/>
                </a:cubicBezTo>
                <a:cubicBezTo>
                  <a:pt x="219" y="79"/>
                  <a:pt x="218" y="79"/>
                  <a:pt x="217" y="79"/>
                </a:cubicBezTo>
                <a:cubicBezTo>
                  <a:pt x="222" y="79"/>
                  <a:pt x="226" y="79"/>
                  <a:pt x="230" y="79"/>
                </a:cubicBezTo>
                <a:cubicBezTo>
                  <a:pt x="233" y="78"/>
                  <a:pt x="237" y="78"/>
                  <a:pt x="240" y="78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78"/>
                  <a:pt x="243" y="78"/>
                  <a:pt x="245" y="77"/>
                </a:cubicBezTo>
                <a:cubicBezTo>
                  <a:pt x="245" y="78"/>
                  <a:pt x="246" y="78"/>
                  <a:pt x="246" y="78"/>
                </a:cubicBezTo>
                <a:cubicBezTo>
                  <a:pt x="248" y="78"/>
                  <a:pt x="249" y="77"/>
                  <a:pt x="250" y="77"/>
                </a:cubicBezTo>
                <a:cubicBezTo>
                  <a:pt x="249" y="77"/>
                  <a:pt x="250" y="77"/>
                  <a:pt x="250" y="77"/>
                </a:cubicBezTo>
                <a:cubicBezTo>
                  <a:pt x="249" y="77"/>
                  <a:pt x="248" y="77"/>
                  <a:pt x="249" y="78"/>
                </a:cubicBezTo>
                <a:cubicBezTo>
                  <a:pt x="250" y="78"/>
                  <a:pt x="252" y="78"/>
                  <a:pt x="252" y="77"/>
                </a:cubicBezTo>
                <a:cubicBezTo>
                  <a:pt x="252" y="77"/>
                  <a:pt x="251" y="77"/>
                  <a:pt x="251" y="77"/>
                </a:cubicBezTo>
                <a:cubicBezTo>
                  <a:pt x="260" y="77"/>
                  <a:pt x="269" y="75"/>
                  <a:pt x="279" y="75"/>
                </a:cubicBezTo>
                <a:cubicBezTo>
                  <a:pt x="276" y="76"/>
                  <a:pt x="275" y="76"/>
                  <a:pt x="272" y="76"/>
                </a:cubicBezTo>
                <a:cubicBezTo>
                  <a:pt x="272" y="77"/>
                  <a:pt x="277" y="75"/>
                  <a:pt x="279" y="76"/>
                </a:cubicBezTo>
                <a:cubicBezTo>
                  <a:pt x="279" y="76"/>
                  <a:pt x="278" y="76"/>
                  <a:pt x="278" y="77"/>
                </a:cubicBezTo>
                <a:cubicBezTo>
                  <a:pt x="280" y="77"/>
                  <a:pt x="280" y="77"/>
                  <a:pt x="280" y="77"/>
                </a:cubicBezTo>
                <a:cubicBezTo>
                  <a:pt x="281" y="76"/>
                  <a:pt x="280" y="76"/>
                  <a:pt x="280" y="76"/>
                </a:cubicBezTo>
                <a:cubicBezTo>
                  <a:pt x="281" y="76"/>
                  <a:pt x="282" y="76"/>
                  <a:pt x="281" y="76"/>
                </a:cubicBezTo>
                <a:cubicBezTo>
                  <a:pt x="281" y="76"/>
                  <a:pt x="282" y="76"/>
                  <a:pt x="281" y="76"/>
                </a:cubicBezTo>
                <a:cubicBezTo>
                  <a:pt x="282" y="75"/>
                  <a:pt x="284" y="76"/>
                  <a:pt x="284" y="75"/>
                </a:cubicBezTo>
                <a:cubicBezTo>
                  <a:pt x="283" y="75"/>
                  <a:pt x="283" y="75"/>
                  <a:pt x="282" y="75"/>
                </a:cubicBezTo>
                <a:cubicBezTo>
                  <a:pt x="283" y="74"/>
                  <a:pt x="284" y="75"/>
                  <a:pt x="284" y="74"/>
                </a:cubicBezTo>
                <a:cubicBezTo>
                  <a:pt x="283" y="74"/>
                  <a:pt x="283" y="74"/>
                  <a:pt x="282" y="74"/>
                </a:cubicBezTo>
                <a:cubicBezTo>
                  <a:pt x="279" y="75"/>
                  <a:pt x="275" y="74"/>
                  <a:pt x="271" y="75"/>
                </a:cubicBezTo>
                <a:cubicBezTo>
                  <a:pt x="272" y="74"/>
                  <a:pt x="270" y="75"/>
                  <a:pt x="270" y="74"/>
                </a:cubicBezTo>
                <a:cubicBezTo>
                  <a:pt x="271" y="74"/>
                  <a:pt x="271" y="73"/>
                  <a:pt x="272" y="74"/>
                </a:cubicBezTo>
                <a:cubicBezTo>
                  <a:pt x="273" y="73"/>
                  <a:pt x="272" y="73"/>
                  <a:pt x="272" y="73"/>
                </a:cubicBezTo>
                <a:cubicBezTo>
                  <a:pt x="275" y="72"/>
                  <a:pt x="277" y="72"/>
                  <a:pt x="279" y="72"/>
                </a:cubicBezTo>
                <a:cubicBezTo>
                  <a:pt x="280" y="73"/>
                  <a:pt x="281" y="72"/>
                  <a:pt x="282" y="72"/>
                </a:cubicBezTo>
                <a:cubicBezTo>
                  <a:pt x="282" y="71"/>
                  <a:pt x="281" y="72"/>
                  <a:pt x="282" y="71"/>
                </a:cubicBezTo>
                <a:cubicBezTo>
                  <a:pt x="283" y="71"/>
                  <a:pt x="283" y="71"/>
                  <a:pt x="284" y="71"/>
                </a:cubicBezTo>
                <a:cubicBezTo>
                  <a:pt x="283" y="71"/>
                  <a:pt x="283" y="70"/>
                  <a:pt x="284" y="70"/>
                </a:cubicBezTo>
                <a:cubicBezTo>
                  <a:pt x="277" y="70"/>
                  <a:pt x="271" y="72"/>
                  <a:pt x="266" y="71"/>
                </a:cubicBezTo>
                <a:cubicBezTo>
                  <a:pt x="268" y="70"/>
                  <a:pt x="272" y="71"/>
                  <a:pt x="275" y="71"/>
                </a:cubicBezTo>
                <a:cubicBezTo>
                  <a:pt x="280" y="70"/>
                  <a:pt x="286" y="69"/>
                  <a:pt x="290" y="69"/>
                </a:cubicBezTo>
                <a:cubicBezTo>
                  <a:pt x="292" y="69"/>
                  <a:pt x="295" y="68"/>
                  <a:pt x="295" y="69"/>
                </a:cubicBezTo>
                <a:cubicBezTo>
                  <a:pt x="295" y="69"/>
                  <a:pt x="295" y="69"/>
                  <a:pt x="296" y="69"/>
                </a:cubicBezTo>
                <a:cubicBezTo>
                  <a:pt x="299" y="69"/>
                  <a:pt x="303" y="67"/>
                  <a:pt x="307" y="67"/>
                </a:cubicBezTo>
                <a:cubicBezTo>
                  <a:pt x="306" y="68"/>
                  <a:pt x="305" y="68"/>
                  <a:pt x="304" y="68"/>
                </a:cubicBezTo>
                <a:cubicBezTo>
                  <a:pt x="305" y="68"/>
                  <a:pt x="305" y="68"/>
                  <a:pt x="305" y="69"/>
                </a:cubicBezTo>
                <a:cubicBezTo>
                  <a:pt x="305" y="69"/>
                  <a:pt x="306" y="69"/>
                  <a:pt x="305" y="69"/>
                </a:cubicBezTo>
                <a:cubicBezTo>
                  <a:pt x="305" y="70"/>
                  <a:pt x="306" y="69"/>
                  <a:pt x="306" y="70"/>
                </a:cubicBezTo>
                <a:cubicBezTo>
                  <a:pt x="304" y="70"/>
                  <a:pt x="302" y="70"/>
                  <a:pt x="300" y="71"/>
                </a:cubicBezTo>
                <a:cubicBezTo>
                  <a:pt x="302" y="72"/>
                  <a:pt x="307" y="70"/>
                  <a:pt x="310" y="70"/>
                </a:cubicBezTo>
                <a:cubicBezTo>
                  <a:pt x="303" y="72"/>
                  <a:pt x="295" y="72"/>
                  <a:pt x="289" y="74"/>
                </a:cubicBezTo>
                <a:cubicBezTo>
                  <a:pt x="292" y="74"/>
                  <a:pt x="296" y="73"/>
                  <a:pt x="299" y="73"/>
                </a:cubicBezTo>
                <a:cubicBezTo>
                  <a:pt x="299" y="74"/>
                  <a:pt x="300" y="73"/>
                  <a:pt x="300" y="74"/>
                </a:cubicBezTo>
                <a:cubicBezTo>
                  <a:pt x="302" y="73"/>
                  <a:pt x="305" y="72"/>
                  <a:pt x="308" y="73"/>
                </a:cubicBezTo>
                <a:cubicBezTo>
                  <a:pt x="308" y="73"/>
                  <a:pt x="307" y="73"/>
                  <a:pt x="307" y="73"/>
                </a:cubicBezTo>
                <a:cubicBezTo>
                  <a:pt x="308" y="73"/>
                  <a:pt x="311" y="73"/>
                  <a:pt x="312" y="72"/>
                </a:cubicBezTo>
                <a:cubicBezTo>
                  <a:pt x="311" y="72"/>
                  <a:pt x="309" y="73"/>
                  <a:pt x="308" y="72"/>
                </a:cubicBezTo>
                <a:cubicBezTo>
                  <a:pt x="310" y="72"/>
                  <a:pt x="312" y="72"/>
                  <a:pt x="313" y="71"/>
                </a:cubicBezTo>
                <a:cubicBezTo>
                  <a:pt x="313" y="72"/>
                  <a:pt x="315" y="71"/>
                  <a:pt x="316" y="71"/>
                </a:cubicBezTo>
                <a:cubicBezTo>
                  <a:pt x="316" y="70"/>
                  <a:pt x="315" y="70"/>
                  <a:pt x="315" y="70"/>
                </a:cubicBezTo>
                <a:cubicBezTo>
                  <a:pt x="316" y="70"/>
                  <a:pt x="318" y="70"/>
                  <a:pt x="319" y="69"/>
                </a:cubicBezTo>
                <a:cubicBezTo>
                  <a:pt x="317" y="69"/>
                  <a:pt x="316" y="70"/>
                  <a:pt x="315" y="69"/>
                </a:cubicBezTo>
                <a:cubicBezTo>
                  <a:pt x="317" y="69"/>
                  <a:pt x="318" y="68"/>
                  <a:pt x="320" y="69"/>
                </a:cubicBezTo>
                <a:cubicBezTo>
                  <a:pt x="320" y="68"/>
                  <a:pt x="320" y="68"/>
                  <a:pt x="321" y="68"/>
                </a:cubicBezTo>
                <a:cubicBezTo>
                  <a:pt x="321" y="67"/>
                  <a:pt x="320" y="68"/>
                  <a:pt x="320" y="67"/>
                </a:cubicBezTo>
                <a:cubicBezTo>
                  <a:pt x="321" y="67"/>
                  <a:pt x="322" y="67"/>
                  <a:pt x="322" y="67"/>
                </a:cubicBezTo>
                <a:cubicBezTo>
                  <a:pt x="322" y="68"/>
                  <a:pt x="321" y="67"/>
                  <a:pt x="321" y="67"/>
                </a:cubicBezTo>
                <a:cubicBezTo>
                  <a:pt x="322" y="67"/>
                  <a:pt x="322" y="68"/>
                  <a:pt x="322" y="68"/>
                </a:cubicBezTo>
                <a:cubicBezTo>
                  <a:pt x="322" y="68"/>
                  <a:pt x="322" y="67"/>
                  <a:pt x="322" y="67"/>
                </a:cubicBezTo>
                <a:cubicBezTo>
                  <a:pt x="325" y="68"/>
                  <a:pt x="329" y="66"/>
                  <a:pt x="331" y="66"/>
                </a:cubicBezTo>
                <a:cubicBezTo>
                  <a:pt x="330" y="67"/>
                  <a:pt x="330" y="66"/>
                  <a:pt x="330" y="67"/>
                </a:cubicBezTo>
                <a:cubicBezTo>
                  <a:pt x="332" y="67"/>
                  <a:pt x="332" y="66"/>
                  <a:pt x="334" y="66"/>
                </a:cubicBezTo>
                <a:cubicBezTo>
                  <a:pt x="333" y="65"/>
                  <a:pt x="332" y="66"/>
                  <a:pt x="331" y="65"/>
                </a:cubicBezTo>
                <a:cubicBezTo>
                  <a:pt x="333" y="65"/>
                  <a:pt x="334" y="64"/>
                  <a:pt x="336" y="63"/>
                </a:cubicBezTo>
                <a:cubicBezTo>
                  <a:pt x="335" y="63"/>
                  <a:pt x="334" y="63"/>
                  <a:pt x="334" y="63"/>
                </a:cubicBezTo>
                <a:cubicBezTo>
                  <a:pt x="334" y="63"/>
                  <a:pt x="335" y="63"/>
                  <a:pt x="336" y="62"/>
                </a:cubicBezTo>
                <a:cubicBezTo>
                  <a:pt x="336" y="63"/>
                  <a:pt x="337" y="63"/>
                  <a:pt x="336" y="63"/>
                </a:cubicBezTo>
                <a:cubicBezTo>
                  <a:pt x="337" y="63"/>
                  <a:pt x="337" y="63"/>
                  <a:pt x="337" y="64"/>
                </a:cubicBezTo>
                <a:cubicBezTo>
                  <a:pt x="340" y="63"/>
                  <a:pt x="343" y="62"/>
                  <a:pt x="347" y="62"/>
                </a:cubicBezTo>
                <a:cubicBezTo>
                  <a:pt x="347" y="63"/>
                  <a:pt x="346" y="62"/>
                  <a:pt x="346" y="63"/>
                </a:cubicBezTo>
                <a:cubicBezTo>
                  <a:pt x="347" y="63"/>
                  <a:pt x="347" y="62"/>
                  <a:pt x="347" y="62"/>
                </a:cubicBezTo>
                <a:cubicBezTo>
                  <a:pt x="350" y="61"/>
                  <a:pt x="352" y="61"/>
                  <a:pt x="354" y="60"/>
                </a:cubicBezTo>
                <a:cubicBezTo>
                  <a:pt x="354" y="60"/>
                  <a:pt x="355" y="60"/>
                  <a:pt x="355" y="61"/>
                </a:cubicBezTo>
                <a:cubicBezTo>
                  <a:pt x="354" y="61"/>
                  <a:pt x="352" y="61"/>
                  <a:pt x="352" y="61"/>
                </a:cubicBezTo>
                <a:cubicBezTo>
                  <a:pt x="353" y="61"/>
                  <a:pt x="355" y="61"/>
                  <a:pt x="356" y="61"/>
                </a:cubicBezTo>
                <a:cubicBezTo>
                  <a:pt x="351" y="64"/>
                  <a:pt x="345" y="63"/>
                  <a:pt x="340" y="65"/>
                </a:cubicBezTo>
                <a:cubicBezTo>
                  <a:pt x="343" y="65"/>
                  <a:pt x="346" y="64"/>
                  <a:pt x="349" y="64"/>
                </a:cubicBezTo>
                <a:cubicBezTo>
                  <a:pt x="352" y="63"/>
                  <a:pt x="354" y="64"/>
                  <a:pt x="355" y="63"/>
                </a:cubicBezTo>
                <a:cubicBezTo>
                  <a:pt x="358" y="62"/>
                  <a:pt x="360" y="61"/>
                  <a:pt x="361" y="60"/>
                </a:cubicBezTo>
                <a:cubicBezTo>
                  <a:pt x="359" y="60"/>
                  <a:pt x="358" y="61"/>
                  <a:pt x="356" y="61"/>
                </a:cubicBezTo>
                <a:cubicBezTo>
                  <a:pt x="357" y="61"/>
                  <a:pt x="357" y="60"/>
                  <a:pt x="357" y="60"/>
                </a:cubicBezTo>
                <a:cubicBezTo>
                  <a:pt x="357" y="60"/>
                  <a:pt x="357" y="60"/>
                  <a:pt x="358" y="60"/>
                </a:cubicBezTo>
                <a:cubicBezTo>
                  <a:pt x="358" y="60"/>
                  <a:pt x="358" y="60"/>
                  <a:pt x="358" y="60"/>
                </a:cubicBezTo>
                <a:cubicBezTo>
                  <a:pt x="359" y="60"/>
                  <a:pt x="359" y="60"/>
                  <a:pt x="361" y="60"/>
                </a:cubicBezTo>
                <a:cubicBezTo>
                  <a:pt x="361" y="59"/>
                  <a:pt x="361" y="59"/>
                  <a:pt x="361" y="59"/>
                </a:cubicBezTo>
                <a:cubicBezTo>
                  <a:pt x="361" y="59"/>
                  <a:pt x="362" y="59"/>
                  <a:pt x="362" y="58"/>
                </a:cubicBezTo>
                <a:cubicBezTo>
                  <a:pt x="360" y="59"/>
                  <a:pt x="357" y="60"/>
                  <a:pt x="355" y="60"/>
                </a:cubicBezTo>
                <a:cubicBezTo>
                  <a:pt x="355" y="59"/>
                  <a:pt x="356" y="60"/>
                  <a:pt x="356" y="59"/>
                </a:cubicBezTo>
                <a:cubicBezTo>
                  <a:pt x="356" y="59"/>
                  <a:pt x="356" y="59"/>
                  <a:pt x="356" y="59"/>
                </a:cubicBezTo>
                <a:cubicBezTo>
                  <a:pt x="358" y="58"/>
                  <a:pt x="360" y="57"/>
                  <a:pt x="363" y="57"/>
                </a:cubicBezTo>
                <a:cubicBezTo>
                  <a:pt x="365" y="55"/>
                  <a:pt x="369" y="55"/>
                  <a:pt x="370" y="54"/>
                </a:cubicBezTo>
                <a:cubicBezTo>
                  <a:pt x="365" y="55"/>
                  <a:pt x="358" y="58"/>
                  <a:pt x="352" y="58"/>
                </a:cubicBezTo>
                <a:cubicBezTo>
                  <a:pt x="355" y="56"/>
                  <a:pt x="359" y="56"/>
                  <a:pt x="362" y="55"/>
                </a:cubicBezTo>
                <a:cubicBezTo>
                  <a:pt x="361" y="55"/>
                  <a:pt x="362" y="54"/>
                  <a:pt x="362" y="54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57" y="54"/>
                  <a:pt x="354" y="58"/>
                  <a:pt x="349" y="58"/>
                </a:cubicBezTo>
                <a:cubicBezTo>
                  <a:pt x="349" y="58"/>
                  <a:pt x="349" y="58"/>
                  <a:pt x="349" y="57"/>
                </a:cubicBezTo>
                <a:cubicBezTo>
                  <a:pt x="348" y="58"/>
                  <a:pt x="348" y="58"/>
                  <a:pt x="347" y="58"/>
                </a:cubicBezTo>
                <a:cubicBezTo>
                  <a:pt x="347" y="58"/>
                  <a:pt x="347" y="57"/>
                  <a:pt x="347" y="57"/>
                </a:cubicBezTo>
                <a:cubicBezTo>
                  <a:pt x="339" y="59"/>
                  <a:pt x="331" y="59"/>
                  <a:pt x="324" y="61"/>
                </a:cubicBezTo>
                <a:cubicBezTo>
                  <a:pt x="324" y="61"/>
                  <a:pt x="324" y="61"/>
                  <a:pt x="324" y="62"/>
                </a:cubicBezTo>
                <a:cubicBezTo>
                  <a:pt x="324" y="62"/>
                  <a:pt x="324" y="62"/>
                  <a:pt x="323" y="62"/>
                </a:cubicBezTo>
                <a:cubicBezTo>
                  <a:pt x="323" y="62"/>
                  <a:pt x="324" y="61"/>
                  <a:pt x="324" y="61"/>
                </a:cubicBezTo>
                <a:cubicBezTo>
                  <a:pt x="322" y="61"/>
                  <a:pt x="322" y="61"/>
                  <a:pt x="321" y="61"/>
                </a:cubicBezTo>
                <a:cubicBezTo>
                  <a:pt x="321" y="62"/>
                  <a:pt x="321" y="62"/>
                  <a:pt x="321" y="63"/>
                </a:cubicBezTo>
                <a:cubicBezTo>
                  <a:pt x="320" y="62"/>
                  <a:pt x="320" y="62"/>
                  <a:pt x="318" y="62"/>
                </a:cubicBezTo>
                <a:cubicBezTo>
                  <a:pt x="319" y="62"/>
                  <a:pt x="320" y="62"/>
                  <a:pt x="321" y="62"/>
                </a:cubicBezTo>
                <a:cubicBezTo>
                  <a:pt x="321" y="61"/>
                  <a:pt x="319" y="62"/>
                  <a:pt x="319" y="61"/>
                </a:cubicBezTo>
                <a:cubicBezTo>
                  <a:pt x="321" y="61"/>
                  <a:pt x="324" y="60"/>
                  <a:pt x="326" y="60"/>
                </a:cubicBezTo>
                <a:cubicBezTo>
                  <a:pt x="326" y="60"/>
                  <a:pt x="326" y="60"/>
                  <a:pt x="326" y="60"/>
                </a:cubicBezTo>
                <a:cubicBezTo>
                  <a:pt x="327" y="60"/>
                  <a:pt x="328" y="59"/>
                  <a:pt x="330" y="59"/>
                </a:cubicBezTo>
                <a:cubicBezTo>
                  <a:pt x="331" y="58"/>
                  <a:pt x="333" y="59"/>
                  <a:pt x="334" y="58"/>
                </a:cubicBezTo>
                <a:cubicBezTo>
                  <a:pt x="333" y="58"/>
                  <a:pt x="333" y="58"/>
                  <a:pt x="333" y="58"/>
                </a:cubicBezTo>
                <a:cubicBezTo>
                  <a:pt x="333" y="57"/>
                  <a:pt x="334" y="57"/>
                  <a:pt x="335" y="57"/>
                </a:cubicBezTo>
                <a:cubicBezTo>
                  <a:pt x="335" y="58"/>
                  <a:pt x="334" y="57"/>
                  <a:pt x="334" y="58"/>
                </a:cubicBezTo>
                <a:cubicBezTo>
                  <a:pt x="334" y="58"/>
                  <a:pt x="334" y="58"/>
                  <a:pt x="335" y="58"/>
                </a:cubicBezTo>
                <a:cubicBezTo>
                  <a:pt x="335" y="58"/>
                  <a:pt x="335" y="57"/>
                  <a:pt x="335" y="57"/>
                </a:cubicBezTo>
                <a:cubicBezTo>
                  <a:pt x="336" y="57"/>
                  <a:pt x="336" y="57"/>
                  <a:pt x="337" y="57"/>
                </a:cubicBezTo>
                <a:cubicBezTo>
                  <a:pt x="337" y="57"/>
                  <a:pt x="337" y="57"/>
                  <a:pt x="337" y="58"/>
                </a:cubicBezTo>
                <a:cubicBezTo>
                  <a:pt x="337" y="57"/>
                  <a:pt x="337" y="57"/>
                  <a:pt x="337" y="57"/>
                </a:cubicBezTo>
                <a:cubicBezTo>
                  <a:pt x="338" y="57"/>
                  <a:pt x="341" y="56"/>
                  <a:pt x="341" y="57"/>
                </a:cubicBezTo>
                <a:cubicBezTo>
                  <a:pt x="341" y="57"/>
                  <a:pt x="342" y="57"/>
                  <a:pt x="343" y="56"/>
                </a:cubicBezTo>
                <a:cubicBezTo>
                  <a:pt x="342" y="56"/>
                  <a:pt x="341" y="57"/>
                  <a:pt x="341" y="56"/>
                </a:cubicBezTo>
                <a:cubicBezTo>
                  <a:pt x="343" y="56"/>
                  <a:pt x="345" y="55"/>
                  <a:pt x="347" y="55"/>
                </a:cubicBezTo>
                <a:cubicBezTo>
                  <a:pt x="346" y="56"/>
                  <a:pt x="345" y="55"/>
                  <a:pt x="344" y="56"/>
                </a:cubicBezTo>
                <a:cubicBezTo>
                  <a:pt x="346" y="56"/>
                  <a:pt x="347" y="56"/>
                  <a:pt x="349" y="55"/>
                </a:cubicBezTo>
                <a:cubicBezTo>
                  <a:pt x="348" y="55"/>
                  <a:pt x="348" y="56"/>
                  <a:pt x="347" y="55"/>
                </a:cubicBezTo>
                <a:cubicBezTo>
                  <a:pt x="348" y="54"/>
                  <a:pt x="352" y="53"/>
                  <a:pt x="353" y="53"/>
                </a:cubicBezTo>
                <a:cubicBezTo>
                  <a:pt x="351" y="54"/>
                  <a:pt x="349" y="54"/>
                  <a:pt x="348" y="55"/>
                </a:cubicBezTo>
                <a:cubicBezTo>
                  <a:pt x="349" y="55"/>
                  <a:pt x="349" y="54"/>
                  <a:pt x="350" y="55"/>
                </a:cubicBezTo>
                <a:cubicBezTo>
                  <a:pt x="349" y="55"/>
                  <a:pt x="349" y="55"/>
                  <a:pt x="349" y="55"/>
                </a:cubicBezTo>
                <a:cubicBezTo>
                  <a:pt x="351" y="56"/>
                  <a:pt x="353" y="55"/>
                  <a:pt x="355" y="54"/>
                </a:cubicBezTo>
                <a:cubicBezTo>
                  <a:pt x="355" y="53"/>
                  <a:pt x="355" y="54"/>
                  <a:pt x="354" y="53"/>
                </a:cubicBezTo>
                <a:cubicBezTo>
                  <a:pt x="355" y="53"/>
                  <a:pt x="355" y="53"/>
                  <a:pt x="355" y="54"/>
                </a:cubicBezTo>
                <a:cubicBezTo>
                  <a:pt x="358" y="54"/>
                  <a:pt x="359" y="53"/>
                  <a:pt x="361" y="52"/>
                </a:cubicBezTo>
                <a:cubicBezTo>
                  <a:pt x="361" y="52"/>
                  <a:pt x="362" y="53"/>
                  <a:pt x="362" y="53"/>
                </a:cubicBezTo>
                <a:cubicBezTo>
                  <a:pt x="363" y="52"/>
                  <a:pt x="361" y="52"/>
                  <a:pt x="362" y="52"/>
                </a:cubicBezTo>
                <a:cubicBezTo>
                  <a:pt x="363" y="52"/>
                  <a:pt x="362" y="53"/>
                  <a:pt x="363" y="52"/>
                </a:cubicBezTo>
                <a:cubicBezTo>
                  <a:pt x="363" y="52"/>
                  <a:pt x="362" y="52"/>
                  <a:pt x="363" y="52"/>
                </a:cubicBezTo>
                <a:cubicBezTo>
                  <a:pt x="364" y="52"/>
                  <a:pt x="364" y="51"/>
                  <a:pt x="365" y="52"/>
                </a:cubicBezTo>
                <a:cubicBezTo>
                  <a:pt x="365" y="50"/>
                  <a:pt x="367" y="51"/>
                  <a:pt x="368" y="50"/>
                </a:cubicBezTo>
                <a:cubicBezTo>
                  <a:pt x="365" y="50"/>
                  <a:pt x="363" y="51"/>
                  <a:pt x="360" y="52"/>
                </a:cubicBezTo>
                <a:cubicBezTo>
                  <a:pt x="360" y="51"/>
                  <a:pt x="361" y="51"/>
                  <a:pt x="360" y="51"/>
                </a:cubicBezTo>
                <a:cubicBezTo>
                  <a:pt x="359" y="51"/>
                  <a:pt x="356" y="51"/>
                  <a:pt x="354" y="53"/>
                </a:cubicBezTo>
                <a:cubicBezTo>
                  <a:pt x="354" y="53"/>
                  <a:pt x="355" y="53"/>
                  <a:pt x="355" y="52"/>
                </a:cubicBezTo>
                <a:cubicBezTo>
                  <a:pt x="345" y="53"/>
                  <a:pt x="336" y="56"/>
                  <a:pt x="327" y="57"/>
                </a:cubicBezTo>
                <a:cubicBezTo>
                  <a:pt x="326" y="57"/>
                  <a:pt x="326" y="57"/>
                  <a:pt x="326" y="57"/>
                </a:cubicBezTo>
                <a:cubicBezTo>
                  <a:pt x="323" y="57"/>
                  <a:pt x="319" y="58"/>
                  <a:pt x="315" y="59"/>
                </a:cubicBezTo>
                <a:cubicBezTo>
                  <a:pt x="314" y="60"/>
                  <a:pt x="308" y="59"/>
                  <a:pt x="307" y="61"/>
                </a:cubicBezTo>
                <a:cubicBezTo>
                  <a:pt x="310" y="61"/>
                  <a:pt x="313" y="60"/>
                  <a:pt x="317" y="60"/>
                </a:cubicBezTo>
                <a:cubicBezTo>
                  <a:pt x="317" y="61"/>
                  <a:pt x="318" y="61"/>
                  <a:pt x="318" y="61"/>
                </a:cubicBezTo>
                <a:cubicBezTo>
                  <a:pt x="317" y="61"/>
                  <a:pt x="315" y="62"/>
                  <a:pt x="315" y="61"/>
                </a:cubicBezTo>
                <a:cubicBezTo>
                  <a:pt x="315" y="61"/>
                  <a:pt x="315" y="62"/>
                  <a:pt x="316" y="61"/>
                </a:cubicBezTo>
                <a:cubicBezTo>
                  <a:pt x="316" y="61"/>
                  <a:pt x="315" y="61"/>
                  <a:pt x="315" y="61"/>
                </a:cubicBezTo>
                <a:cubicBezTo>
                  <a:pt x="313" y="61"/>
                  <a:pt x="311" y="62"/>
                  <a:pt x="309" y="62"/>
                </a:cubicBezTo>
                <a:cubicBezTo>
                  <a:pt x="307" y="62"/>
                  <a:pt x="304" y="62"/>
                  <a:pt x="303" y="63"/>
                </a:cubicBezTo>
                <a:cubicBezTo>
                  <a:pt x="306" y="63"/>
                  <a:pt x="308" y="62"/>
                  <a:pt x="311" y="62"/>
                </a:cubicBezTo>
                <a:cubicBezTo>
                  <a:pt x="307" y="63"/>
                  <a:pt x="302" y="64"/>
                  <a:pt x="298" y="63"/>
                </a:cubicBezTo>
                <a:cubicBezTo>
                  <a:pt x="297" y="63"/>
                  <a:pt x="295" y="64"/>
                  <a:pt x="294" y="64"/>
                </a:cubicBezTo>
                <a:cubicBezTo>
                  <a:pt x="291" y="64"/>
                  <a:pt x="288" y="64"/>
                  <a:pt x="286" y="64"/>
                </a:cubicBezTo>
                <a:cubicBezTo>
                  <a:pt x="286" y="64"/>
                  <a:pt x="286" y="65"/>
                  <a:pt x="285" y="65"/>
                </a:cubicBezTo>
                <a:cubicBezTo>
                  <a:pt x="283" y="66"/>
                  <a:pt x="276" y="65"/>
                  <a:pt x="273" y="66"/>
                </a:cubicBezTo>
                <a:cubicBezTo>
                  <a:pt x="273" y="66"/>
                  <a:pt x="272" y="67"/>
                  <a:pt x="272" y="67"/>
                </a:cubicBezTo>
                <a:cubicBezTo>
                  <a:pt x="271" y="67"/>
                  <a:pt x="268" y="68"/>
                  <a:pt x="267" y="68"/>
                </a:cubicBezTo>
                <a:cubicBezTo>
                  <a:pt x="268" y="67"/>
                  <a:pt x="270" y="68"/>
                  <a:pt x="271" y="67"/>
                </a:cubicBezTo>
                <a:cubicBezTo>
                  <a:pt x="270" y="66"/>
                  <a:pt x="268" y="67"/>
                  <a:pt x="266" y="67"/>
                </a:cubicBezTo>
                <a:cubicBezTo>
                  <a:pt x="266" y="68"/>
                  <a:pt x="267" y="67"/>
                  <a:pt x="267" y="68"/>
                </a:cubicBezTo>
                <a:cubicBezTo>
                  <a:pt x="265" y="68"/>
                  <a:pt x="262" y="68"/>
                  <a:pt x="259" y="68"/>
                </a:cubicBezTo>
                <a:cubicBezTo>
                  <a:pt x="259" y="68"/>
                  <a:pt x="259" y="68"/>
                  <a:pt x="259" y="67"/>
                </a:cubicBezTo>
                <a:cubicBezTo>
                  <a:pt x="260" y="67"/>
                  <a:pt x="263" y="68"/>
                  <a:pt x="263" y="67"/>
                </a:cubicBezTo>
                <a:cubicBezTo>
                  <a:pt x="264" y="67"/>
                  <a:pt x="266" y="67"/>
                  <a:pt x="267" y="67"/>
                </a:cubicBezTo>
                <a:cubicBezTo>
                  <a:pt x="269" y="66"/>
                  <a:pt x="266" y="67"/>
                  <a:pt x="265" y="66"/>
                </a:cubicBezTo>
                <a:cubicBezTo>
                  <a:pt x="265" y="66"/>
                  <a:pt x="266" y="66"/>
                  <a:pt x="266" y="66"/>
                </a:cubicBezTo>
                <a:cubicBezTo>
                  <a:pt x="260" y="66"/>
                  <a:pt x="256" y="66"/>
                  <a:pt x="250" y="66"/>
                </a:cubicBezTo>
                <a:cubicBezTo>
                  <a:pt x="250" y="66"/>
                  <a:pt x="249" y="66"/>
                  <a:pt x="250" y="65"/>
                </a:cubicBezTo>
                <a:cubicBezTo>
                  <a:pt x="250" y="67"/>
                  <a:pt x="252" y="65"/>
                  <a:pt x="253" y="66"/>
                </a:cubicBezTo>
                <a:cubicBezTo>
                  <a:pt x="253" y="65"/>
                  <a:pt x="254" y="64"/>
                  <a:pt x="255" y="64"/>
                </a:cubicBezTo>
                <a:cubicBezTo>
                  <a:pt x="255" y="63"/>
                  <a:pt x="253" y="64"/>
                  <a:pt x="251" y="64"/>
                </a:cubicBezTo>
                <a:cubicBezTo>
                  <a:pt x="248" y="64"/>
                  <a:pt x="244" y="64"/>
                  <a:pt x="242" y="64"/>
                </a:cubicBezTo>
                <a:cubicBezTo>
                  <a:pt x="245" y="63"/>
                  <a:pt x="248" y="64"/>
                  <a:pt x="251" y="63"/>
                </a:cubicBezTo>
                <a:cubicBezTo>
                  <a:pt x="251" y="63"/>
                  <a:pt x="251" y="62"/>
                  <a:pt x="251" y="62"/>
                </a:cubicBezTo>
                <a:cubicBezTo>
                  <a:pt x="251" y="61"/>
                  <a:pt x="252" y="61"/>
                  <a:pt x="251" y="61"/>
                </a:cubicBezTo>
                <a:cubicBezTo>
                  <a:pt x="253" y="61"/>
                  <a:pt x="255" y="60"/>
                  <a:pt x="257" y="61"/>
                </a:cubicBezTo>
                <a:cubicBezTo>
                  <a:pt x="257" y="61"/>
                  <a:pt x="256" y="60"/>
                  <a:pt x="256" y="61"/>
                </a:cubicBezTo>
                <a:cubicBezTo>
                  <a:pt x="257" y="61"/>
                  <a:pt x="258" y="61"/>
                  <a:pt x="259" y="61"/>
                </a:cubicBezTo>
                <a:cubicBezTo>
                  <a:pt x="259" y="61"/>
                  <a:pt x="259" y="62"/>
                  <a:pt x="259" y="62"/>
                </a:cubicBezTo>
                <a:cubicBezTo>
                  <a:pt x="260" y="62"/>
                  <a:pt x="259" y="62"/>
                  <a:pt x="259" y="61"/>
                </a:cubicBezTo>
                <a:cubicBezTo>
                  <a:pt x="260" y="61"/>
                  <a:pt x="262" y="61"/>
                  <a:pt x="262" y="61"/>
                </a:cubicBezTo>
                <a:cubicBezTo>
                  <a:pt x="262" y="61"/>
                  <a:pt x="262" y="61"/>
                  <a:pt x="262" y="60"/>
                </a:cubicBezTo>
                <a:cubicBezTo>
                  <a:pt x="261" y="60"/>
                  <a:pt x="260" y="60"/>
                  <a:pt x="259" y="60"/>
                </a:cubicBezTo>
                <a:cubicBezTo>
                  <a:pt x="265" y="59"/>
                  <a:pt x="270" y="59"/>
                  <a:pt x="275" y="58"/>
                </a:cubicBezTo>
                <a:cubicBezTo>
                  <a:pt x="264" y="58"/>
                  <a:pt x="252" y="60"/>
                  <a:pt x="240" y="60"/>
                </a:cubicBezTo>
                <a:cubicBezTo>
                  <a:pt x="241" y="59"/>
                  <a:pt x="242" y="60"/>
                  <a:pt x="243" y="59"/>
                </a:cubicBezTo>
                <a:cubicBezTo>
                  <a:pt x="241" y="59"/>
                  <a:pt x="240" y="60"/>
                  <a:pt x="239" y="59"/>
                </a:cubicBezTo>
                <a:cubicBezTo>
                  <a:pt x="239" y="59"/>
                  <a:pt x="239" y="60"/>
                  <a:pt x="238" y="60"/>
                </a:cubicBezTo>
                <a:cubicBezTo>
                  <a:pt x="236" y="59"/>
                  <a:pt x="231" y="61"/>
                  <a:pt x="229" y="59"/>
                </a:cubicBezTo>
                <a:cubicBezTo>
                  <a:pt x="231" y="59"/>
                  <a:pt x="231" y="58"/>
                  <a:pt x="233" y="58"/>
                </a:cubicBezTo>
                <a:cubicBezTo>
                  <a:pt x="233" y="57"/>
                  <a:pt x="233" y="57"/>
                  <a:pt x="233" y="57"/>
                </a:cubicBezTo>
                <a:cubicBezTo>
                  <a:pt x="234" y="57"/>
                  <a:pt x="236" y="57"/>
                  <a:pt x="237" y="57"/>
                </a:cubicBezTo>
                <a:cubicBezTo>
                  <a:pt x="235" y="56"/>
                  <a:pt x="234" y="57"/>
                  <a:pt x="233" y="57"/>
                </a:cubicBezTo>
                <a:cubicBezTo>
                  <a:pt x="233" y="57"/>
                  <a:pt x="233" y="57"/>
                  <a:pt x="233" y="58"/>
                </a:cubicBezTo>
                <a:cubicBezTo>
                  <a:pt x="231" y="57"/>
                  <a:pt x="231" y="58"/>
                  <a:pt x="229" y="57"/>
                </a:cubicBezTo>
                <a:cubicBezTo>
                  <a:pt x="230" y="56"/>
                  <a:pt x="232" y="57"/>
                  <a:pt x="232" y="57"/>
                </a:cubicBezTo>
                <a:cubicBezTo>
                  <a:pt x="231" y="57"/>
                  <a:pt x="229" y="56"/>
                  <a:pt x="228" y="57"/>
                </a:cubicBezTo>
                <a:cubicBezTo>
                  <a:pt x="228" y="57"/>
                  <a:pt x="229" y="57"/>
                  <a:pt x="229" y="57"/>
                </a:cubicBezTo>
                <a:cubicBezTo>
                  <a:pt x="228" y="58"/>
                  <a:pt x="226" y="58"/>
                  <a:pt x="224" y="58"/>
                </a:cubicBezTo>
                <a:cubicBezTo>
                  <a:pt x="224" y="57"/>
                  <a:pt x="224" y="57"/>
                  <a:pt x="224" y="57"/>
                </a:cubicBezTo>
                <a:cubicBezTo>
                  <a:pt x="223" y="57"/>
                  <a:pt x="223" y="57"/>
                  <a:pt x="222" y="57"/>
                </a:cubicBezTo>
                <a:cubicBezTo>
                  <a:pt x="223" y="57"/>
                  <a:pt x="224" y="57"/>
                  <a:pt x="224" y="58"/>
                </a:cubicBezTo>
                <a:cubicBezTo>
                  <a:pt x="218" y="57"/>
                  <a:pt x="215" y="57"/>
                  <a:pt x="210" y="58"/>
                </a:cubicBezTo>
                <a:cubicBezTo>
                  <a:pt x="209" y="58"/>
                  <a:pt x="210" y="58"/>
                  <a:pt x="210" y="58"/>
                </a:cubicBezTo>
                <a:cubicBezTo>
                  <a:pt x="209" y="58"/>
                  <a:pt x="208" y="58"/>
                  <a:pt x="208" y="57"/>
                </a:cubicBezTo>
                <a:cubicBezTo>
                  <a:pt x="206" y="58"/>
                  <a:pt x="203" y="58"/>
                  <a:pt x="202" y="57"/>
                </a:cubicBezTo>
                <a:cubicBezTo>
                  <a:pt x="203" y="57"/>
                  <a:pt x="205" y="57"/>
                  <a:pt x="206" y="57"/>
                </a:cubicBezTo>
                <a:cubicBezTo>
                  <a:pt x="206" y="57"/>
                  <a:pt x="205" y="56"/>
                  <a:pt x="205" y="56"/>
                </a:cubicBezTo>
                <a:cubicBezTo>
                  <a:pt x="205" y="56"/>
                  <a:pt x="206" y="56"/>
                  <a:pt x="205" y="55"/>
                </a:cubicBezTo>
                <a:cubicBezTo>
                  <a:pt x="203" y="55"/>
                  <a:pt x="203" y="55"/>
                  <a:pt x="203" y="55"/>
                </a:cubicBezTo>
                <a:cubicBezTo>
                  <a:pt x="203" y="56"/>
                  <a:pt x="203" y="56"/>
                  <a:pt x="203" y="56"/>
                </a:cubicBezTo>
                <a:cubicBezTo>
                  <a:pt x="200" y="56"/>
                  <a:pt x="197" y="57"/>
                  <a:pt x="195" y="56"/>
                </a:cubicBezTo>
                <a:cubicBezTo>
                  <a:pt x="193" y="56"/>
                  <a:pt x="193" y="55"/>
                  <a:pt x="191" y="56"/>
                </a:cubicBezTo>
                <a:cubicBezTo>
                  <a:pt x="191" y="56"/>
                  <a:pt x="191" y="56"/>
                  <a:pt x="191" y="57"/>
                </a:cubicBezTo>
                <a:cubicBezTo>
                  <a:pt x="192" y="57"/>
                  <a:pt x="192" y="56"/>
                  <a:pt x="192" y="57"/>
                </a:cubicBezTo>
                <a:cubicBezTo>
                  <a:pt x="192" y="57"/>
                  <a:pt x="191" y="57"/>
                  <a:pt x="191" y="57"/>
                </a:cubicBezTo>
                <a:cubicBezTo>
                  <a:pt x="191" y="58"/>
                  <a:pt x="190" y="57"/>
                  <a:pt x="190" y="58"/>
                </a:cubicBezTo>
                <a:cubicBezTo>
                  <a:pt x="190" y="57"/>
                  <a:pt x="189" y="57"/>
                  <a:pt x="189" y="58"/>
                </a:cubicBezTo>
                <a:cubicBezTo>
                  <a:pt x="189" y="58"/>
                  <a:pt x="189" y="58"/>
                  <a:pt x="189" y="58"/>
                </a:cubicBezTo>
                <a:cubicBezTo>
                  <a:pt x="187" y="58"/>
                  <a:pt x="182" y="58"/>
                  <a:pt x="180" y="58"/>
                </a:cubicBezTo>
                <a:cubicBezTo>
                  <a:pt x="180" y="57"/>
                  <a:pt x="182" y="58"/>
                  <a:pt x="182" y="57"/>
                </a:cubicBezTo>
                <a:cubicBezTo>
                  <a:pt x="180" y="57"/>
                  <a:pt x="178" y="55"/>
                  <a:pt x="176" y="56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6" y="56"/>
                  <a:pt x="174" y="57"/>
                  <a:pt x="175" y="55"/>
                </a:cubicBezTo>
                <a:cubicBezTo>
                  <a:pt x="169" y="55"/>
                  <a:pt x="161" y="54"/>
                  <a:pt x="156" y="54"/>
                </a:cubicBezTo>
                <a:cubicBezTo>
                  <a:pt x="156" y="53"/>
                  <a:pt x="157" y="54"/>
                  <a:pt x="157" y="53"/>
                </a:cubicBezTo>
                <a:cubicBezTo>
                  <a:pt x="154" y="53"/>
                  <a:pt x="152" y="54"/>
                  <a:pt x="152" y="53"/>
                </a:cubicBezTo>
                <a:cubicBezTo>
                  <a:pt x="148" y="53"/>
                  <a:pt x="145" y="52"/>
                  <a:pt x="142" y="51"/>
                </a:cubicBezTo>
                <a:cubicBezTo>
                  <a:pt x="141" y="52"/>
                  <a:pt x="142" y="52"/>
                  <a:pt x="142" y="52"/>
                </a:cubicBezTo>
                <a:cubicBezTo>
                  <a:pt x="141" y="50"/>
                  <a:pt x="137" y="52"/>
                  <a:pt x="136" y="50"/>
                </a:cubicBezTo>
                <a:cubicBezTo>
                  <a:pt x="137" y="50"/>
                  <a:pt x="137" y="51"/>
                  <a:pt x="137" y="50"/>
                </a:cubicBezTo>
                <a:cubicBezTo>
                  <a:pt x="137" y="49"/>
                  <a:pt x="135" y="49"/>
                  <a:pt x="134" y="49"/>
                </a:cubicBezTo>
                <a:cubicBezTo>
                  <a:pt x="135" y="48"/>
                  <a:pt x="136" y="49"/>
                  <a:pt x="136" y="48"/>
                </a:cubicBezTo>
                <a:cubicBezTo>
                  <a:pt x="133" y="48"/>
                  <a:pt x="131" y="47"/>
                  <a:pt x="129" y="47"/>
                </a:cubicBezTo>
                <a:cubicBezTo>
                  <a:pt x="131" y="46"/>
                  <a:pt x="134" y="48"/>
                  <a:pt x="135" y="47"/>
                </a:cubicBezTo>
                <a:cubicBezTo>
                  <a:pt x="134" y="46"/>
                  <a:pt x="131" y="47"/>
                  <a:pt x="130" y="45"/>
                </a:cubicBezTo>
                <a:cubicBezTo>
                  <a:pt x="132" y="45"/>
                  <a:pt x="133" y="46"/>
                  <a:pt x="135" y="46"/>
                </a:cubicBezTo>
                <a:cubicBezTo>
                  <a:pt x="136" y="45"/>
                  <a:pt x="137" y="46"/>
                  <a:pt x="139" y="47"/>
                </a:cubicBezTo>
                <a:cubicBezTo>
                  <a:pt x="140" y="47"/>
                  <a:pt x="142" y="46"/>
                  <a:pt x="143" y="47"/>
                </a:cubicBezTo>
                <a:cubicBezTo>
                  <a:pt x="144" y="47"/>
                  <a:pt x="144" y="47"/>
                  <a:pt x="145" y="47"/>
                </a:cubicBezTo>
                <a:cubicBezTo>
                  <a:pt x="145" y="47"/>
                  <a:pt x="145" y="47"/>
                  <a:pt x="145" y="48"/>
                </a:cubicBezTo>
                <a:cubicBezTo>
                  <a:pt x="146" y="48"/>
                  <a:pt x="147" y="48"/>
                  <a:pt x="147" y="48"/>
                </a:cubicBezTo>
                <a:cubicBezTo>
                  <a:pt x="146" y="48"/>
                  <a:pt x="143" y="47"/>
                  <a:pt x="143" y="48"/>
                </a:cubicBezTo>
                <a:cubicBezTo>
                  <a:pt x="144" y="48"/>
                  <a:pt x="145" y="48"/>
                  <a:pt x="145" y="49"/>
                </a:cubicBezTo>
                <a:cubicBezTo>
                  <a:pt x="144" y="49"/>
                  <a:pt x="143" y="49"/>
                  <a:pt x="143" y="48"/>
                </a:cubicBezTo>
                <a:cubicBezTo>
                  <a:pt x="143" y="48"/>
                  <a:pt x="143" y="48"/>
                  <a:pt x="143" y="47"/>
                </a:cubicBezTo>
                <a:cubicBezTo>
                  <a:pt x="140" y="47"/>
                  <a:pt x="139" y="47"/>
                  <a:pt x="137" y="47"/>
                </a:cubicBezTo>
                <a:cubicBezTo>
                  <a:pt x="138" y="48"/>
                  <a:pt x="140" y="47"/>
                  <a:pt x="141" y="48"/>
                </a:cubicBezTo>
                <a:cubicBezTo>
                  <a:pt x="139" y="49"/>
                  <a:pt x="138" y="47"/>
                  <a:pt x="137" y="48"/>
                </a:cubicBezTo>
                <a:cubicBezTo>
                  <a:pt x="139" y="49"/>
                  <a:pt x="141" y="50"/>
                  <a:pt x="142" y="49"/>
                </a:cubicBezTo>
                <a:cubicBezTo>
                  <a:pt x="144" y="50"/>
                  <a:pt x="145" y="50"/>
                  <a:pt x="147" y="50"/>
                </a:cubicBezTo>
                <a:cubicBezTo>
                  <a:pt x="148" y="50"/>
                  <a:pt x="147" y="51"/>
                  <a:pt x="148" y="50"/>
                </a:cubicBezTo>
                <a:cubicBezTo>
                  <a:pt x="150" y="51"/>
                  <a:pt x="152" y="51"/>
                  <a:pt x="154" y="52"/>
                </a:cubicBezTo>
                <a:cubicBezTo>
                  <a:pt x="156" y="51"/>
                  <a:pt x="158" y="52"/>
                  <a:pt x="161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1" y="52"/>
                  <a:pt x="161" y="52"/>
                  <a:pt x="162" y="52"/>
                </a:cubicBezTo>
                <a:cubicBezTo>
                  <a:pt x="162" y="52"/>
                  <a:pt x="161" y="52"/>
                  <a:pt x="161" y="51"/>
                </a:cubicBezTo>
                <a:cubicBezTo>
                  <a:pt x="162" y="51"/>
                  <a:pt x="162" y="52"/>
                  <a:pt x="163" y="51"/>
                </a:cubicBezTo>
                <a:cubicBezTo>
                  <a:pt x="160" y="50"/>
                  <a:pt x="157" y="51"/>
                  <a:pt x="155" y="50"/>
                </a:cubicBezTo>
                <a:cubicBezTo>
                  <a:pt x="159" y="50"/>
                  <a:pt x="162" y="51"/>
                  <a:pt x="165" y="51"/>
                </a:cubicBezTo>
                <a:cubicBezTo>
                  <a:pt x="164" y="49"/>
                  <a:pt x="161" y="50"/>
                  <a:pt x="159" y="49"/>
                </a:cubicBezTo>
                <a:cubicBezTo>
                  <a:pt x="164" y="50"/>
                  <a:pt x="170" y="50"/>
                  <a:pt x="174" y="51"/>
                </a:cubicBezTo>
                <a:cubicBezTo>
                  <a:pt x="175" y="51"/>
                  <a:pt x="175" y="51"/>
                  <a:pt x="175" y="52"/>
                </a:cubicBezTo>
                <a:cubicBezTo>
                  <a:pt x="176" y="51"/>
                  <a:pt x="178" y="51"/>
                  <a:pt x="180" y="51"/>
                </a:cubicBezTo>
                <a:cubicBezTo>
                  <a:pt x="180" y="51"/>
                  <a:pt x="179" y="51"/>
                  <a:pt x="179" y="52"/>
                </a:cubicBezTo>
                <a:cubicBezTo>
                  <a:pt x="180" y="52"/>
                  <a:pt x="181" y="51"/>
                  <a:pt x="181" y="52"/>
                </a:cubicBezTo>
                <a:cubicBezTo>
                  <a:pt x="181" y="52"/>
                  <a:pt x="180" y="52"/>
                  <a:pt x="180" y="52"/>
                </a:cubicBezTo>
                <a:cubicBezTo>
                  <a:pt x="182" y="53"/>
                  <a:pt x="183" y="52"/>
                  <a:pt x="184" y="52"/>
                </a:cubicBezTo>
                <a:cubicBezTo>
                  <a:pt x="183" y="52"/>
                  <a:pt x="184" y="51"/>
                  <a:pt x="185" y="51"/>
                </a:cubicBezTo>
                <a:cubicBezTo>
                  <a:pt x="185" y="52"/>
                  <a:pt x="187" y="52"/>
                  <a:pt x="188" y="52"/>
                </a:cubicBezTo>
                <a:cubicBezTo>
                  <a:pt x="188" y="52"/>
                  <a:pt x="187" y="52"/>
                  <a:pt x="187" y="52"/>
                </a:cubicBezTo>
                <a:cubicBezTo>
                  <a:pt x="188" y="52"/>
                  <a:pt x="188" y="53"/>
                  <a:pt x="189" y="53"/>
                </a:cubicBezTo>
                <a:cubicBezTo>
                  <a:pt x="188" y="52"/>
                  <a:pt x="189" y="53"/>
                  <a:pt x="189" y="52"/>
                </a:cubicBezTo>
                <a:cubicBezTo>
                  <a:pt x="189" y="52"/>
                  <a:pt x="189" y="52"/>
                  <a:pt x="189" y="52"/>
                </a:cubicBezTo>
                <a:cubicBezTo>
                  <a:pt x="191" y="52"/>
                  <a:pt x="191" y="52"/>
                  <a:pt x="193" y="52"/>
                </a:cubicBezTo>
                <a:cubicBezTo>
                  <a:pt x="193" y="52"/>
                  <a:pt x="192" y="53"/>
                  <a:pt x="192" y="52"/>
                </a:cubicBezTo>
                <a:cubicBezTo>
                  <a:pt x="193" y="52"/>
                  <a:pt x="193" y="52"/>
                  <a:pt x="194" y="52"/>
                </a:cubicBezTo>
                <a:cubicBezTo>
                  <a:pt x="193" y="52"/>
                  <a:pt x="193" y="52"/>
                  <a:pt x="193" y="51"/>
                </a:cubicBezTo>
                <a:cubicBezTo>
                  <a:pt x="190" y="52"/>
                  <a:pt x="187" y="51"/>
                  <a:pt x="183" y="51"/>
                </a:cubicBezTo>
                <a:cubicBezTo>
                  <a:pt x="183" y="51"/>
                  <a:pt x="183" y="51"/>
                  <a:pt x="183" y="50"/>
                </a:cubicBezTo>
                <a:cubicBezTo>
                  <a:pt x="183" y="51"/>
                  <a:pt x="185" y="51"/>
                  <a:pt x="185" y="50"/>
                </a:cubicBezTo>
                <a:cubicBezTo>
                  <a:pt x="184" y="50"/>
                  <a:pt x="183" y="50"/>
                  <a:pt x="182" y="50"/>
                </a:cubicBezTo>
                <a:cubicBezTo>
                  <a:pt x="182" y="51"/>
                  <a:pt x="183" y="50"/>
                  <a:pt x="183" y="51"/>
                </a:cubicBezTo>
                <a:cubicBezTo>
                  <a:pt x="181" y="51"/>
                  <a:pt x="180" y="51"/>
                  <a:pt x="178" y="51"/>
                </a:cubicBezTo>
                <a:cubicBezTo>
                  <a:pt x="178" y="50"/>
                  <a:pt x="178" y="50"/>
                  <a:pt x="176" y="50"/>
                </a:cubicBezTo>
                <a:cubicBezTo>
                  <a:pt x="176" y="50"/>
                  <a:pt x="177" y="50"/>
                  <a:pt x="177" y="50"/>
                </a:cubicBezTo>
                <a:cubicBezTo>
                  <a:pt x="174" y="50"/>
                  <a:pt x="171" y="50"/>
                  <a:pt x="169" y="50"/>
                </a:cubicBezTo>
                <a:cubicBezTo>
                  <a:pt x="169" y="49"/>
                  <a:pt x="169" y="49"/>
                  <a:pt x="169" y="49"/>
                </a:cubicBezTo>
                <a:cubicBezTo>
                  <a:pt x="167" y="49"/>
                  <a:pt x="165" y="49"/>
                  <a:pt x="163" y="49"/>
                </a:cubicBezTo>
                <a:cubicBezTo>
                  <a:pt x="162" y="49"/>
                  <a:pt x="159" y="49"/>
                  <a:pt x="160" y="48"/>
                </a:cubicBezTo>
                <a:cubicBezTo>
                  <a:pt x="159" y="48"/>
                  <a:pt x="158" y="48"/>
                  <a:pt x="158" y="47"/>
                </a:cubicBezTo>
                <a:cubicBezTo>
                  <a:pt x="158" y="47"/>
                  <a:pt x="158" y="48"/>
                  <a:pt x="158" y="48"/>
                </a:cubicBezTo>
                <a:cubicBezTo>
                  <a:pt x="157" y="48"/>
                  <a:pt x="157" y="47"/>
                  <a:pt x="157" y="47"/>
                </a:cubicBezTo>
                <a:cubicBezTo>
                  <a:pt x="155" y="48"/>
                  <a:pt x="151" y="47"/>
                  <a:pt x="149" y="47"/>
                </a:cubicBezTo>
                <a:cubicBezTo>
                  <a:pt x="149" y="47"/>
                  <a:pt x="148" y="47"/>
                  <a:pt x="149" y="46"/>
                </a:cubicBezTo>
                <a:cubicBezTo>
                  <a:pt x="148" y="46"/>
                  <a:pt x="148" y="47"/>
                  <a:pt x="147" y="47"/>
                </a:cubicBezTo>
                <a:cubicBezTo>
                  <a:pt x="148" y="46"/>
                  <a:pt x="147" y="47"/>
                  <a:pt x="147" y="46"/>
                </a:cubicBezTo>
                <a:cubicBezTo>
                  <a:pt x="143" y="46"/>
                  <a:pt x="140" y="45"/>
                  <a:pt x="135" y="44"/>
                </a:cubicBezTo>
                <a:cubicBezTo>
                  <a:pt x="137" y="45"/>
                  <a:pt x="139" y="45"/>
                  <a:pt x="141" y="46"/>
                </a:cubicBezTo>
                <a:cubicBezTo>
                  <a:pt x="134" y="45"/>
                  <a:pt x="127" y="44"/>
                  <a:pt x="121" y="41"/>
                </a:cubicBezTo>
                <a:cubicBezTo>
                  <a:pt x="122" y="41"/>
                  <a:pt x="124" y="42"/>
                  <a:pt x="124" y="41"/>
                </a:cubicBezTo>
                <a:cubicBezTo>
                  <a:pt x="122" y="40"/>
                  <a:pt x="119" y="41"/>
                  <a:pt x="116" y="40"/>
                </a:cubicBezTo>
                <a:cubicBezTo>
                  <a:pt x="116" y="40"/>
                  <a:pt x="117" y="40"/>
                  <a:pt x="117" y="41"/>
                </a:cubicBezTo>
                <a:cubicBezTo>
                  <a:pt x="116" y="41"/>
                  <a:pt x="116" y="40"/>
                  <a:pt x="115" y="40"/>
                </a:cubicBezTo>
                <a:cubicBezTo>
                  <a:pt x="115" y="40"/>
                  <a:pt x="115" y="40"/>
                  <a:pt x="115" y="40"/>
                </a:cubicBezTo>
                <a:cubicBezTo>
                  <a:pt x="115" y="40"/>
                  <a:pt x="114" y="41"/>
                  <a:pt x="114" y="40"/>
                </a:cubicBezTo>
                <a:cubicBezTo>
                  <a:pt x="114" y="40"/>
                  <a:pt x="115" y="40"/>
                  <a:pt x="114" y="40"/>
                </a:cubicBezTo>
                <a:cubicBezTo>
                  <a:pt x="112" y="38"/>
                  <a:pt x="109" y="38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8" y="37"/>
                  <a:pt x="108" y="37"/>
                </a:cubicBezTo>
                <a:cubicBezTo>
                  <a:pt x="107" y="36"/>
                  <a:pt x="104" y="36"/>
                  <a:pt x="103" y="35"/>
                </a:cubicBezTo>
                <a:cubicBezTo>
                  <a:pt x="104" y="35"/>
                  <a:pt x="104" y="35"/>
                  <a:pt x="105" y="35"/>
                </a:cubicBezTo>
                <a:cubicBezTo>
                  <a:pt x="104" y="34"/>
                  <a:pt x="103" y="34"/>
                  <a:pt x="102" y="34"/>
                </a:cubicBezTo>
                <a:cubicBezTo>
                  <a:pt x="103" y="33"/>
                  <a:pt x="104" y="34"/>
                  <a:pt x="104" y="33"/>
                </a:cubicBezTo>
                <a:cubicBezTo>
                  <a:pt x="104" y="33"/>
                  <a:pt x="104" y="33"/>
                  <a:pt x="103" y="33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2" y="33"/>
                  <a:pt x="102" y="33"/>
                  <a:pt x="102" y="33"/>
                </a:cubicBezTo>
                <a:cubicBezTo>
                  <a:pt x="102" y="32"/>
                  <a:pt x="102" y="33"/>
                  <a:pt x="101" y="33"/>
                </a:cubicBezTo>
                <a:cubicBezTo>
                  <a:pt x="101" y="32"/>
                  <a:pt x="102" y="32"/>
                  <a:pt x="103" y="32"/>
                </a:cubicBezTo>
                <a:cubicBezTo>
                  <a:pt x="103" y="32"/>
                  <a:pt x="103" y="32"/>
                  <a:pt x="102" y="32"/>
                </a:cubicBezTo>
                <a:cubicBezTo>
                  <a:pt x="102" y="31"/>
                  <a:pt x="103" y="31"/>
                  <a:pt x="102" y="31"/>
                </a:cubicBezTo>
                <a:cubicBezTo>
                  <a:pt x="102" y="31"/>
                  <a:pt x="99" y="31"/>
                  <a:pt x="99" y="30"/>
                </a:cubicBezTo>
                <a:cubicBezTo>
                  <a:pt x="100" y="30"/>
                  <a:pt x="100" y="30"/>
                  <a:pt x="100" y="30"/>
                </a:cubicBezTo>
                <a:cubicBezTo>
                  <a:pt x="99" y="30"/>
                  <a:pt x="97" y="29"/>
                  <a:pt x="96" y="29"/>
                </a:cubicBezTo>
                <a:cubicBezTo>
                  <a:pt x="96" y="27"/>
                  <a:pt x="93" y="28"/>
                  <a:pt x="92" y="26"/>
                </a:cubicBezTo>
                <a:cubicBezTo>
                  <a:pt x="91" y="26"/>
                  <a:pt x="91" y="27"/>
                  <a:pt x="91" y="27"/>
                </a:cubicBezTo>
                <a:cubicBezTo>
                  <a:pt x="91" y="26"/>
                  <a:pt x="90" y="26"/>
                  <a:pt x="89" y="26"/>
                </a:cubicBezTo>
                <a:cubicBezTo>
                  <a:pt x="89" y="27"/>
                  <a:pt x="88" y="25"/>
                  <a:pt x="87" y="25"/>
                </a:cubicBezTo>
                <a:cubicBezTo>
                  <a:pt x="87" y="25"/>
                  <a:pt x="87" y="25"/>
                  <a:pt x="87" y="25"/>
                </a:cubicBezTo>
                <a:cubicBezTo>
                  <a:pt x="87" y="25"/>
                  <a:pt x="86" y="24"/>
                  <a:pt x="86" y="25"/>
                </a:cubicBezTo>
                <a:cubicBezTo>
                  <a:pt x="87" y="25"/>
                  <a:pt x="86" y="25"/>
                  <a:pt x="86" y="26"/>
                </a:cubicBezTo>
                <a:cubicBezTo>
                  <a:pt x="86" y="25"/>
                  <a:pt x="85" y="26"/>
                  <a:pt x="85" y="26"/>
                </a:cubicBezTo>
                <a:cubicBezTo>
                  <a:pt x="85" y="25"/>
                  <a:pt x="83" y="25"/>
                  <a:pt x="83" y="24"/>
                </a:cubicBezTo>
                <a:cubicBezTo>
                  <a:pt x="83" y="25"/>
                  <a:pt x="82" y="24"/>
                  <a:pt x="82" y="24"/>
                </a:cubicBezTo>
                <a:cubicBezTo>
                  <a:pt x="82" y="24"/>
                  <a:pt x="81" y="24"/>
                  <a:pt x="81" y="24"/>
                </a:cubicBezTo>
                <a:cubicBezTo>
                  <a:pt x="81" y="24"/>
                  <a:pt x="82" y="24"/>
                  <a:pt x="82" y="23"/>
                </a:cubicBezTo>
                <a:cubicBezTo>
                  <a:pt x="81" y="23"/>
                  <a:pt x="80" y="22"/>
                  <a:pt x="79" y="23"/>
                </a:cubicBezTo>
                <a:cubicBezTo>
                  <a:pt x="79" y="23"/>
                  <a:pt x="79" y="23"/>
                  <a:pt x="78" y="22"/>
                </a:cubicBezTo>
                <a:cubicBezTo>
                  <a:pt x="79" y="22"/>
                  <a:pt x="80" y="23"/>
                  <a:pt x="80" y="22"/>
                </a:cubicBezTo>
                <a:cubicBezTo>
                  <a:pt x="77" y="22"/>
                  <a:pt x="76" y="19"/>
                  <a:pt x="74" y="20"/>
                </a:cubicBezTo>
                <a:cubicBezTo>
                  <a:pt x="74" y="19"/>
                  <a:pt x="75" y="19"/>
                  <a:pt x="74" y="19"/>
                </a:cubicBezTo>
                <a:cubicBezTo>
                  <a:pt x="74" y="19"/>
                  <a:pt x="73" y="18"/>
                  <a:pt x="72" y="18"/>
                </a:cubicBezTo>
                <a:cubicBezTo>
                  <a:pt x="72" y="18"/>
                  <a:pt x="72" y="18"/>
                  <a:pt x="72" y="17"/>
                </a:cubicBezTo>
                <a:cubicBezTo>
                  <a:pt x="71" y="17"/>
                  <a:pt x="71" y="17"/>
                  <a:pt x="71" y="17"/>
                </a:cubicBezTo>
                <a:cubicBezTo>
                  <a:pt x="67" y="15"/>
                  <a:pt x="62" y="12"/>
                  <a:pt x="59" y="9"/>
                </a:cubicBezTo>
                <a:cubicBezTo>
                  <a:pt x="55" y="8"/>
                  <a:pt x="54" y="6"/>
                  <a:pt x="51" y="5"/>
                </a:cubicBezTo>
                <a:cubicBezTo>
                  <a:pt x="50" y="4"/>
                  <a:pt x="51" y="5"/>
                  <a:pt x="50" y="5"/>
                </a:cubicBezTo>
                <a:cubicBezTo>
                  <a:pt x="50" y="5"/>
                  <a:pt x="50" y="4"/>
                  <a:pt x="49" y="4"/>
                </a:cubicBezTo>
                <a:cubicBezTo>
                  <a:pt x="49" y="5"/>
                  <a:pt x="50" y="6"/>
                  <a:pt x="51" y="5"/>
                </a:cubicBezTo>
                <a:cubicBezTo>
                  <a:pt x="50" y="6"/>
                  <a:pt x="51" y="6"/>
                  <a:pt x="51" y="6"/>
                </a:cubicBezTo>
                <a:cubicBezTo>
                  <a:pt x="50" y="6"/>
                  <a:pt x="49" y="6"/>
                  <a:pt x="49" y="6"/>
                </a:cubicBezTo>
                <a:cubicBezTo>
                  <a:pt x="49" y="6"/>
                  <a:pt x="49" y="7"/>
                  <a:pt x="49" y="7"/>
                </a:cubicBezTo>
                <a:cubicBezTo>
                  <a:pt x="47" y="6"/>
                  <a:pt x="45" y="5"/>
                  <a:pt x="44" y="3"/>
                </a:cubicBezTo>
                <a:cubicBezTo>
                  <a:pt x="43" y="5"/>
                  <a:pt x="46" y="5"/>
                  <a:pt x="47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7"/>
                  <a:pt x="47" y="8"/>
                  <a:pt x="46" y="8"/>
                </a:cubicBezTo>
                <a:cubicBezTo>
                  <a:pt x="45" y="8"/>
                  <a:pt x="45" y="7"/>
                  <a:pt x="44" y="7"/>
                </a:cubicBezTo>
                <a:cubicBezTo>
                  <a:pt x="44" y="7"/>
                  <a:pt x="44" y="7"/>
                  <a:pt x="44" y="8"/>
                </a:cubicBezTo>
                <a:cubicBezTo>
                  <a:pt x="43" y="8"/>
                  <a:pt x="43" y="6"/>
                  <a:pt x="42" y="7"/>
                </a:cubicBezTo>
                <a:cubicBezTo>
                  <a:pt x="42" y="7"/>
                  <a:pt x="43" y="8"/>
                  <a:pt x="42" y="8"/>
                </a:cubicBezTo>
                <a:cubicBezTo>
                  <a:pt x="40" y="8"/>
                  <a:pt x="39" y="6"/>
                  <a:pt x="38" y="6"/>
                </a:cubicBezTo>
                <a:cubicBezTo>
                  <a:pt x="39" y="6"/>
                  <a:pt x="39" y="8"/>
                  <a:pt x="39" y="8"/>
                </a:cubicBezTo>
                <a:cubicBezTo>
                  <a:pt x="40" y="8"/>
                  <a:pt x="39" y="8"/>
                  <a:pt x="39" y="8"/>
                </a:cubicBezTo>
                <a:cubicBezTo>
                  <a:pt x="40" y="8"/>
                  <a:pt x="40" y="8"/>
                  <a:pt x="40" y="9"/>
                </a:cubicBezTo>
                <a:cubicBezTo>
                  <a:pt x="40" y="9"/>
                  <a:pt x="40" y="9"/>
                  <a:pt x="39" y="9"/>
                </a:cubicBezTo>
                <a:cubicBezTo>
                  <a:pt x="40" y="11"/>
                  <a:pt x="43" y="12"/>
                  <a:pt x="44" y="13"/>
                </a:cubicBezTo>
                <a:cubicBezTo>
                  <a:pt x="44" y="13"/>
                  <a:pt x="44" y="13"/>
                  <a:pt x="44" y="14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4"/>
                  <a:pt x="46" y="13"/>
                  <a:pt x="47" y="14"/>
                </a:cubicBezTo>
                <a:cubicBezTo>
                  <a:pt x="47" y="14"/>
                  <a:pt x="46" y="14"/>
                  <a:pt x="46" y="14"/>
                </a:cubicBezTo>
                <a:cubicBezTo>
                  <a:pt x="45" y="15"/>
                  <a:pt x="47" y="15"/>
                  <a:pt x="46" y="15"/>
                </a:cubicBezTo>
                <a:cubicBezTo>
                  <a:pt x="44" y="14"/>
                  <a:pt x="43" y="13"/>
                  <a:pt x="41" y="12"/>
                </a:cubicBezTo>
                <a:cubicBezTo>
                  <a:pt x="41" y="12"/>
                  <a:pt x="42" y="12"/>
                  <a:pt x="41" y="13"/>
                </a:cubicBezTo>
                <a:cubicBezTo>
                  <a:pt x="41" y="12"/>
                  <a:pt x="40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8" y="12"/>
                  <a:pt x="38" y="11"/>
                  <a:pt x="37" y="11"/>
                </a:cubicBezTo>
                <a:cubicBezTo>
                  <a:pt x="37" y="12"/>
                  <a:pt x="38" y="14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2"/>
                  <a:pt x="40" y="13"/>
                  <a:pt x="41" y="14"/>
                </a:cubicBezTo>
                <a:cubicBezTo>
                  <a:pt x="42" y="15"/>
                  <a:pt x="43" y="15"/>
                  <a:pt x="43" y="16"/>
                </a:cubicBezTo>
                <a:cubicBezTo>
                  <a:pt x="42" y="16"/>
                  <a:pt x="42" y="14"/>
                  <a:pt x="41" y="15"/>
                </a:cubicBezTo>
                <a:cubicBezTo>
                  <a:pt x="41" y="15"/>
                  <a:pt x="42" y="16"/>
                  <a:pt x="41" y="16"/>
                </a:cubicBezTo>
                <a:cubicBezTo>
                  <a:pt x="41" y="15"/>
                  <a:pt x="40" y="15"/>
                  <a:pt x="39" y="15"/>
                </a:cubicBezTo>
                <a:cubicBezTo>
                  <a:pt x="39" y="16"/>
                  <a:pt x="39" y="15"/>
                  <a:pt x="39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38" y="16"/>
                  <a:pt x="37" y="15"/>
                  <a:pt x="36" y="15"/>
                </a:cubicBezTo>
                <a:cubicBezTo>
                  <a:pt x="36" y="16"/>
                  <a:pt x="39" y="17"/>
                  <a:pt x="39" y="19"/>
                </a:cubicBezTo>
                <a:cubicBezTo>
                  <a:pt x="37" y="18"/>
                  <a:pt x="36" y="15"/>
                  <a:pt x="33" y="14"/>
                </a:cubicBezTo>
                <a:cubicBezTo>
                  <a:pt x="33" y="15"/>
                  <a:pt x="34" y="15"/>
                  <a:pt x="35" y="15"/>
                </a:cubicBezTo>
                <a:cubicBezTo>
                  <a:pt x="34" y="16"/>
                  <a:pt x="35" y="16"/>
                  <a:pt x="34" y="16"/>
                </a:cubicBezTo>
                <a:cubicBezTo>
                  <a:pt x="34" y="16"/>
                  <a:pt x="33" y="15"/>
                  <a:pt x="33" y="14"/>
                </a:cubicBezTo>
                <a:cubicBezTo>
                  <a:pt x="32" y="14"/>
                  <a:pt x="32" y="15"/>
                  <a:pt x="31" y="15"/>
                </a:cubicBezTo>
                <a:cubicBezTo>
                  <a:pt x="31" y="14"/>
                  <a:pt x="31" y="13"/>
                  <a:pt x="30" y="13"/>
                </a:cubicBezTo>
                <a:cubicBezTo>
                  <a:pt x="30" y="14"/>
                  <a:pt x="32" y="16"/>
                  <a:pt x="34" y="17"/>
                </a:cubicBezTo>
                <a:cubicBezTo>
                  <a:pt x="34" y="16"/>
                  <a:pt x="35" y="17"/>
                  <a:pt x="35" y="17"/>
                </a:cubicBezTo>
                <a:cubicBezTo>
                  <a:pt x="35" y="19"/>
                  <a:pt x="41" y="19"/>
                  <a:pt x="39" y="22"/>
                </a:cubicBezTo>
                <a:cubicBezTo>
                  <a:pt x="37" y="21"/>
                  <a:pt x="37" y="20"/>
                  <a:pt x="36" y="20"/>
                </a:cubicBezTo>
                <a:cubicBezTo>
                  <a:pt x="37" y="20"/>
                  <a:pt x="37" y="20"/>
                  <a:pt x="37" y="19"/>
                </a:cubicBezTo>
                <a:cubicBezTo>
                  <a:pt x="36" y="19"/>
                  <a:pt x="36" y="18"/>
                  <a:pt x="35" y="18"/>
                </a:cubicBezTo>
                <a:cubicBezTo>
                  <a:pt x="35" y="19"/>
                  <a:pt x="34" y="19"/>
                  <a:pt x="33" y="18"/>
                </a:cubicBezTo>
                <a:cubicBezTo>
                  <a:pt x="34" y="18"/>
                  <a:pt x="33" y="18"/>
                  <a:pt x="33" y="17"/>
                </a:cubicBezTo>
                <a:cubicBezTo>
                  <a:pt x="32" y="18"/>
                  <a:pt x="34" y="20"/>
                  <a:pt x="34" y="20"/>
                </a:cubicBezTo>
                <a:cubicBezTo>
                  <a:pt x="35" y="21"/>
                  <a:pt x="35" y="20"/>
                  <a:pt x="35" y="20"/>
                </a:cubicBezTo>
                <a:cubicBezTo>
                  <a:pt x="36" y="21"/>
                  <a:pt x="35" y="20"/>
                  <a:pt x="35" y="21"/>
                </a:cubicBezTo>
                <a:cubicBezTo>
                  <a:pt x="36" y="22"/>
                  <a:pt x="37" y="23"/>
                  <a:pt x="38" y="23"/>
                </a:cubicBezTo>
                <a:cubicBezTo>
                  <a:pt x="38" y="23"/>
                  <a:pt x="38" y="23"/>
                  <a:pt x="39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4"/>
                  <a:pt x="38" y="24"/>
                </a:cubicBezTo>
                <a:cubicBezTo>
                  <a:pt x="36" y="23"/>
                  <a:pt x="35" y="22"/>
                  <a:pt x="33" y="21"/>
                </a:cubicBezTo>
                <a:cubicBezTo>
                  <a:pt x="33" y="22"/>
                  <a:pt x="34" y="22"/>
                  <a:pt x="33" y="23"/>
                </a:cubicBezTo>
                <a:cubicBezTo>
                  <a:pt x="32" y="22"/>
                  <a:pt x="31" y="21"/>
                  <a:pt x="30" y="20"/>
                </a:cubicBezTo>
                <a:cubicBezTo>
                  <a:pt x="29" y="21"/>
                  <a:pt x="29" y="21"/>
                  <a:pt x="30" y="22"/>
                </a:cubicBezTo>
                <a:cubicBezTo>
                  <a:pt x="32" y="21"/>
                  <a:pt x="33" y="23"/>
                  <a:pt x="33" y="25"/>
                </a:cubicBezTo>
                <a:cubicBezTo>
                  <a:pt x="33" y="25"/>
                  <a:pt x="34" y="26"/>
                  <a:pt x="35" y="26"/>
                </a:cubicBezTo>
                <a:cubicBezTo>
                  <a:pt x="35" y="25"/>
                  <a:pt x="34" y="25"/>
                  <a:pt x="34" y="25"/>
                </a:cubicBezTo>
                <a:cubicBezTo>
                  <a:pt x="35" y="25"/>
                  <a:pt x="35" y="26"/>
                  <a:pt x="35" y="27"/>
                </a:cubicBezTo>
                <a:cubicBezTo>
                  <a:pt x="35" y="26"/>
                  <a:pt x="33" y="26"/>
                  <a:pt x="32" y="25"/>
                </a:cubicBezTo>
                <a:cubicBezTo>
                  <a:pt x="32" y="26"/>
                  <a:pt x="32" y="26"/>
                  <a:pt x="32" y="26"/>
                </a:cubicBezTo>
                <a:cubicBezTo>
                  <a:pt x="32" y="26"/>
                  <a:pt x="31" y="25"/>
                  <a:pt x="30" y="26"/>
                </a:cubicBezTo>
                <a:cubicBezTo>
                  <a:pt x="31" y="27"/>
                  <a:pt x="33" y="28"/>
                  <a:pt x="34" y="29"/>
                </a:cubicBezTo>
                <a:cubicBezTo>
                  <a:pt x="35" y="29"/>
                  <a:pt x="34" y="28"/>
                  <a:pt x="35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28"/>
                  <a:pt x="34" y="28"/>
                  <a:pt x="34" y="27"/>
                </a:cubicBezTo>
                <a:cubicBezTo>
                  <a:pt x="34" y="28"/>
                  <a:pt x="34" y="27"/>
                  <a:pt x="34" y="27"/>
                </a:cubicBezTo>
                <a:cubicBezTo>
                  <a:pt x="36" y="29"/>
                  <a:pt x="39" y="30"/>
                  <a:pt x="41" y="32"/>
                </a:cubicBezTo>
                <a:cubicBezTo>
                  <a:pt x="40" y="32"/>
                  <a:pt x="41" y="32"/>
                  <a:pt x="40" y="32"/>
                </a:cubicBezTo>
                <a:cubicBezTo>
                  <a:pt x="40" y="32"/>
                  <a:pt x="40" y="32"/>
                  <a:pt x="39" y="32"/>
                </a:cubicBezTo>
                <a:cubicBezTo>
                  <a:pt x="40" y="32"/>
                  <a:pt x="40" y="33"/>
                  <a:pt x="41" y="33"/>
                </a:cubicBezTo>
                <a:cubicBezTo>
                  <a:pt x="41" y="32"/>
                  <a:pt x="43" y="33"/>
                  <a:pt x="43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2" y="34"/>
                  <a:pt x="42" y="33"/>
                  <a:pt x="41" y="33"/>
                </a:cubicBezTo>
                <a:cubicBezTo>
                  <a:pt x="41" y="34"/>
                  <a:pt x="44" y="34"/>
                  <a:pt x="43" y="35"/>
                </a:cubicBezTo>
                <a:cubicBezTo>
                  <a:pt x="42" y="35"/>
                  <a:pt x="41" y="34"/>
                  <a:pt x="41" y="34"/>
                </a:cubicBezTo>
                <a:cubicBezTo>
                  <a:pt x="40" y="34"/>
                  <a:pt x="40" y="35"/>
                  <a:pt x="40" y="34"/>
                </a:cubicBezTo>
                <a:cubicBezTo>
                  <a:pt x="39" y="34"/>
                  <a:pt x="38" y="33"/>
                  <a:pt x="37" y="33"/>
                </a:cubicBezTo>
                <a:cubicBezTo>
                  <a:pt x="39" y="34"/>
                  <a:pt x="40" y="36"/>
                  <a:pt x="42" y="36"/>
                </a:cubicBezTo>
                <a:cubicBezTo>
                  <a:pt x="41" y="36"/>
                  <a:pt x="39" y="36"/>
                  <a:pt x="39" y="35"/>
                </a:cubicBezTo>
                <a:cubicBezTo>
                  <a:pt x="39" y="35"/>
                  <a:pt x="38" y="35"/>
                  <a:pt x="38" y="35"/>
                </a:cubicBezTo>
                <a:cubicBezTo>
                  <a:pt x="38" y="38"/>
                  <a:pt x="42" y="38"/>
                  <a:pt x="42" y="39"/>
                </a:cubicBezTo>
                <a:cubicBezTo>
                  <a:pt x="40" y="39"/>
                  <a:pt x="39" y="37"/>
                  <a:pt x="38" y="36"/>
                </a:cubicBezTo>
                <a:cubicBezTo>
                  <a:pt x="38" y="37"/>
                  <a:pt x="37" y="37"/>
                  <a:pt x="37" y="38"/>
                </a:cubicBezTo>
                <a:cubicBezTo>
                  <a:pt x="37" y="38"/>
                  <a:pt x="39" y="38"/>
                  <a:pt x="39" y="39"/>
                </a:cubicBezTo>
                <a:cubicBezTo>
                  <a:pt x="38" y="38"/>
                  <a:pt x="38" y="38"/>
                  <a:pt x="37" y="39"/>
                </a:cubicBezTo>
                <a:cubicBezTo>
                  <a:pt x="38" y="39"/>
                  <a:pt x="37" y="39"/>
                  <a:pt x="37" y="39"/>
                </a:cubicBezTo>
                <a:cubicBezTo>
                  <a:pt x="38" y="39"/>
                  <a:pt x="38" y="39"/>
                  <a:pt x="38" y="40"/>
                </a:cubicBezTo>
                <a:cubicBezTo>
                  <a:pt x="36" y="40"/>
                  <a:pt x="35" y="39"/>
                  <a:pt x="34" y="39"/>
                </a:cubicBezTo>
                <a:cubicBezTo>
                  <a:pt x="34" y="39"/>
                  <a:pt x="35" y="39"/>
                  <a:pt x="35" y="40"/>
                </a:cubicBezTo>
                <a:cubicBezTo>
                  <a:pt x="34" y="39"/>
                  <a:pt x="32" y="38"/>
                  <a:pt x="32" y="37"/>
                </a:cubicBezTo>
                <a:cubicBezTo>
                  <a:pt x="32" y="37"/>
                  <a:pt x="32" y="38"/>
                  <a:pt x="33" y="37"/>
                </a:cubicBezTo>
                <a:cubicBezTo>
                  <a:pt x="32" y="37"/>
                  <a:pt x="32" y="36"/>
                  <a:pt x="31" y="36"/>
                </a:cubicBezTo>
                <a:cubicBezTo>
                  <a:pt x="31" y="36"/>
                  <a:pt x="31" y="37"/>
                  <a:pt x="31" y="37"/>
                </a:cubicBezTo>
                <a:cubicBezTo>
                  <a:pt x="30" y="37"/>
                  <a:pt x="30" y="36"/>
                  <a:pt x="29" y="36"/>
                </a:cubicBezTo>
                <a:cubicBezTo>
                  <a:pt x="30" y="36"/>
                  <a:pt x="31" y="36"/>
                  <a:pt x="31" y="36"/>
                </a:cubicBezTo>
                <a:cubicBezTo>
                  <a:pt x="30" y="35"/>
                  <a:pt x="28" y="34"/>
                  <a:pt x="27" y="32"/>
                </a:cubicBezTo>
                <a:cubicBezTo>
                  <a:pt x="26" y="33"/>
                  <a:pt x="28" y="34"/>
                  <a:pt x="28" y="35"/>
                </a:cubicBezTo>
                <a:cubicBezTo>
                  <a:pt x="26" y="34"/>
                  <a:pt x="25" y="32"/>
                  <a:pt x="23" y="31"/>
                </a:cubicBezTo>
                <a:cubicBezTo>
                  <a:pt x="23" y="31"/>
                  <a:pt x="23" y="32"/>
                  <a:pt x="23" y="32"/>
                </a:cubicBezTo>
                <a:cubicBezTo>
                  <a:pt x="21" y="31"/>
                  <a:pt x="20" y="28"/>
                  <a:pt x="18" y="27"/>
                </a:cubicBezTo>
                <a:cubicBezTo>
                  <a:pt x="18" y="28"/>
                  <a:pt x="19" y="29"/>
                  <a:pt x="20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2"/>
                  <a:pt x="21" y="33"/>
                  <a:pt x="22" y="34"/>
                </a:cubicBezTo>
                <a:cubicBezTo>
                  <a:pt x="23" y="34"/>
                  <a:pt x="23" y="34"/>
                  <a:pt x="23" y="34"/>
                </a:cubicBezTo>
                <a:cubicBezTo>
                  <a:pt x="24" y="35"/>
                  <a:pt x="24" y="35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8" y="37"/>
                  <a:pt x="30" y="38"/>
                  <a:pt x="32" y="40"/>
                </a:cubicBezTo>
                <a:cubicBezTo>
                  <a:pt x="32" y="40"/>
                  <a:pt x="31" y="40"/>
                  <a:pt x="31" y="40"/>
                </a:cubicBezTo>
                <a:cubicBezTo>
                  <a:pt x="32" y="40"/>
                  <a:pt x="33" y="41"/>
                  <a:pt x="33" y="41"/>
                </a:cubicBezTo>
                <a:cubicBezTo>
                  <a:pt x="34" y="43"/>
                  <a:pt x="39" y="43"/>
                  <a:pt x="39" y="46"/>
                </a:cubicBezTo>
                <a:cubicBezTo>
                  <a:pt x="37" y="44"/>
                  <a:pt x="35" y="43"/>
                  <a:pt x="33" y="42"/>
                </a:cubicBezTo>
                <a:cubicBezTo>
                  <a:pt x="33" y="43"/>
                  <a:pt x="35" y="43"/>
                  <a:pt x="34" y="43"/>
                </a:cubicBezTo>
                <a:cubicBezTo>
                  <a:pt x="34" y="43"/>
                  <a:pt x="32" y="43"/>
                  <a:pt x="32" y="42"/>
                </a:cubicBezTo>
                <a:cubicBezTo>
                  <a:pt x="32" y="42"/>
                  <a:pt x="33" y="42"/>
                  <a:pt x="33" y="42"/>
                </a:cubicBezTo>
                <a:cubicBezTo>
                  <a:pt x="32" y="41"/>
                  <a:pt x="31" y="41"/>
                  <a:pt x="30" y="41"/>
                </a:cubicBezTo>
                <a:cubicBezTo>
                  <a:pt x="31" y="41"/>
                  <a:pt x="31" y="42"/>
                  <a:pt x="30" y="42"/>
                </a:cubicBezTo>
                <a:cubicBezTo>
                  <a:pt x="31" y="43"/>
                  <a:pt x="33" y="44"/>
                  <a:pt x="34" y="45"/>
                </a:cubicBezTo>
                <a:cubicBezTo>
                  <a:pt x="33" y="45"/>
                  <a:pt x="33" y="44"/>
                  <a:pt x="32" y="44"/>
                </a:cubicBezTo>
                <a:cubicBezTo>
                  <a:pt x="31" y="44"/>
                  <a:pt x="33" y="45"/>
                  <a:pt x="32" y="45"/>
                </a:cubicBezTo>
                <a:cubicBezTo>
                  <a:pt x="31" y="45"/>
                  <a:pt x="30" y="44"/>
                  <a:pt x="30" y="43"/>
                </a:cubicBezTo>
                <a:cubicBezTo>
                  <a:pt x="30" y="43"/>
                  <a:pt x="30" y="43"/>
                  <a:pt x="30" y="42"/>
                </a:cubicBezTo>
                <a:cubicBezTo>
                  <a:pt x="30" y="43"/>
                  <a:pt x="30" y="43"/>
                  <a:pt x="30" y="43"/>
                </a:cubicBezTo>
                <a:cubicBezTo>
                  <a:pt x="29" y="43"/>
                  <a:pt x="29" y="42"/>
                  <a:pt x="28" y="42"/>
                </a:cubicBezTo>
                <a:cubicBezTo>
                  <a:pt x="29" y="43"/>
                  <a:pt x="29" y="43"/>
                  <a:pt x="28" y="44"/>
                </a:cubicBezTo>
                <a:cubicBezTo>
                  <a:pt x="30" y="45"/>
                  <a:pt x="33" y="46"/>
                  <a:pt x="34" y="48"/>
                </a:cubicBezTo>
                <a:cubicBezTo>
                  <a:pt x="33" y="47"/>
                  <a:pt x="31" y="47"/>
                  <a:pt x="31" y="45"/>
                </a:cubicBezTo>
                <a:cubicBezTo>
                  <a:pt x="31" y="46"/>
                  <a:pt x="32" y="47"/>
                  <a:pt x="32" y="47"/>
                </a:cubicBezTo>
                <a:cubicBezTo>
                  <a:pt x="31" y="47"/>
                  <a:pt x="31" y="46"/>
                  <a:pt x="30" y="47"/>
                </a:cubicBezTo>
                <a:cubicBezTo>
                  <a:pt x="32" y="49"/>
                  <a:pt x="36" y="49"/>
                  <a:pt x="37" y="52"/>
                </a:cubicBezTo>
                <a:cubicBezTo>
                  <a:pt x="38" y="52"/>
                  <a:pt x="40" y="52"/>
                  <a:pt x="40" y="53"/>
                </a:cubicBezTo>
                <a:cubicBezTo>
                  <a:pt x="39" y="53"/>
                  <a:pt x="39" y="52"/>
                  <a:pt x="38" y="53"/>
                </a:cubicBezTo>
                <a:cubicBezTo>
                  <a:pt x="39" y="55"/>
                  <a:pt x="42" y="55"/>
                  <a:pt x="44" y="56"/>
                </a:cubicBezTo>
                <a:cubicBezTo>
                  <a:pt x="44" y="56"/>
                  <a:pt x="43" y="56"/>
                  <a:pt x="43" y="56"/>
                </a:cubicBezTo>
                <a:cubicBezTo>
                  <a:pt x="44" y="57"/>
                  <a:pt x="47" y="57"/>
                  <a:pt x="46" y="59"/>
                </a:cubicBezTo>
                <a:cubicBezTo>
                  <a:pt x="47" y="59"/>
                  <a:pt x="49" y="60"/>
                  <a:pt x="48" y="60"/>
                </a:cubicBezTo>
                <a:cubicBezTo>
                  <a:pt x="47" y="60"/>
                  <a:pt x="46" y="59"/>
                  <a:pt x="44" y="60"/>
                </a:cubicBezTo>
                <a:cubicBezTo>
                  <a:pt x="45" y="58"/>
                  <a:pt x="42" y="58"/>
                  <a:pt x="42" y="57"/>
                </a:cubicBezTo>
                <a:cubicBezTo>
                  <a:pt x="42" y="57"/>
                  <a:pt x="42" y="56"/>
                  <a:pt x="41" y="57"/>
                </a:cubicBezTo>
                <a:cubicBezTo>
                  <a:pt x="41" y="56"/>
                  <a:pt x="41" y="56"/>
                  <a:pt x="41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40" y="54"/>
                  <a:pt x="38" y="54"/>
                  <a:pt x="36" y="53"/>
                </a:cubicBezTo>
                <a:cubicBezTo>
                  <a:pt x="37" y="54"/>
                  <a:pt x="38" y="54"/>
                  <a:pt x="38" y="54"/>
                </a:cubicBezTo>
                <a:cubicBezTo>
                  <a:pt x="38" y="55"/>
                  <a:pt x="39" y="55"/>
                  <a:pt x="38" y="55"/>
                </a:cubicBezTo>
                <a:cubicBezTo>
                  <a:pt x="36" y="55"/>
                  <a:pt x="37" y="53"/>
                  <a:pt x="36" y="53"/>
                </a:cubicBezTo>
                <a:cubicBezTo>
                  <a:pt x="36" y="53"/>
                  <a:pt x="36" y="54"/>
                  <a:pt x="36" y="54"/>
                </a:cubicBezTo>
                <a:cubicBezTo>
                  <a:pt x="34" y="53"/>
                  <a:pt x="32" y="50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7"/>
                  <a:pt x="30" y="48"/>
                  <a:pt x="30" y="47"/>
                </a:cubicBezTo>
                <a:cubicBezTo>
                  <a:pt x="30" y="47"/>
                  <a:pt x="29" y="47"/>
                  <a:pt x="29" y="46"/>
                </a:cubicBezTo>
                <a:cubicBezTo>
                  <a:pt x="28" y="46"/>
                  <a:pt x="28" y="46"/>
                  <a:pt x="27" y="47"/>
                </a:cubicBezTo>
                <a:cubicBezTo>
                  <a:pt x="27" y="47"/>
                  <a:pt x="28" y="47"/>
                  <a:pt x="29" y="48"/>
                </a:cubicBezTo>
                <a:cubicBezTo>
                  <a:pt x="28" y="48"/>
                  <a:pt x="29" y="49"/>
                  <a:pt x="28" y="49"/>
                </a:cubicBezTo>
                <a:cubicBezTo>
                  <a:pt x="28" y="50"/>
                  <a:pt x="30" y="50"/>
                  <a:pt x="31" y="51"/>
                </a:cubicBezTo>
                <a:cubicBezTo>
                  <a:pt x="31" y="51"/>
                  <a:pt x="32" y="52"/>
                  <a:pt x="32" y="52"/>
                </a:cubicBezTo>
                <a:cubicBezTo>
                  <a:pt x="34" y="53"/>
                  <a:pt x="35" y="54"/>
                  <a:pt x="37" y="56"/>
                </a:cubicBezTo>
                <a:cubicBezTo>
                  <a:pt x="36" y="55"/>
                  <a:pt x="33" y="54"/>
                  <a:pt x="34" y="53"/>
                </a:cubicBezTo>
                <a:cubicBezTo>
                  <a:pt x="30" y="53"/>
                  <a:pt x="29" y="50"/>
                  <a:pt x="27" y="49"/>
                </a:cubicBezTo>
                <a:cubicBezTo>
                  <a:pt x="27" y="49"/>
                  <a:pt x="27" y="50"/>
                  <a:pt x="27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27" y="52"/>
                  <a:pt x="28" y="53"/>
                  <a:pt x="29" y="53"/>
                </a:cubicBezTo>
                <a:cubicBezTo>
                  <a:pt x="30" y="54"/>
                  <a:pt x="31" y="55"/>
                  <a:pt x="32" y="55"/>
                </a:cubicBezTo>
                <a:cubicBezTo>
                  <a:pt x="33" y="56"/>
                  <a:pt x="33" y="56"/>
                  <a:pt x="33" y="56"/>
                </a:cubicBezTo>
                <a:cubicBezTo>
                  <a:pt x="34" y="57"/>
                  <a:pt x="35" y="57"/>
                  <a:pt x="36" y="57"/>
                </a:cubicBezTo>
                <a:cubicBezTo>
                  <a:pt x="36" y="57"/>
                  <a:pt x="36" y="58"/>
                  <a:pt x="36" y="58"/>
                </a:cubicBezTo>
                <a:cubicBezTo>
                  <a:pt x="37" y="58"/>
                  <a:pt x="37" y="58"/>
                  <a:pt x="38" y="58"/>
                </a:cubicBezTo>
                <a:cubicBezTo>
                  <a:pt x="38" y="59"/>
                  <a:pt x="38" y="60"/>
                  <a:pt x="38" y="60"/>
                </a:cubicBezTo>
                <a:cubicBezTo>
                  <a:pt x="35" y="58"/>
                  <a:pt x="32" y="56"/>
                  <a:pt x="30" y="54"/>
                </a:cubicBezTo>
                <a:cubicBezTo>
                  <a:pt x="28" y="55"/>
                  <a:pt x="28" y="53"/>
                  <a:pt x="27" y="53"/>
                </a:cubicBezTo>
                <a:cubicBezTo>
                  <a:pt x="27" y="53"/>
                  <a:pt x="27" y="53"/>
                  <a:pt x="26" y="53"/>
                </a:cubicBezTo>
                <a:cubicBezTo>
                  <a:pt x="26" y="54"/>
                  <a:pt x="27" y="54"/>
                  <a:pt x="27" y="54"/>
                </a:cubicBezTo>
                <a:cubicBezTo>
                  <a:pt x="26" y="53"/>
                  <a:pt x="26" y="54"/>
                  <a:pt x="26" y="54"/>
                </a:cubicBezTo>
                <a:cubicBezTo>
                  <a:pt x="26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4" y="54"/>
                  <a:pt x="24" y="53"/>
                  <a:pt x="24" y="53"/>
                </a:cubicBezTo>
                <a:cubicBezTo>
                  <a:pt x="22" y="53"/>
                  <a:pt x="22" y="52"/>
                  <a:pt x="21" y="51"/>
                </a:cubicBezTo>
                <a:cubicBezTo>
                  <a:pt x="21" y="51"/>
                  <a:pt x="20" y="51"/>
                  <a:pt x="20" y="51"/>
                </a:cubicBezTo>
                <a:cubicBezTo>
                  <a:pt x="20" y="51"/>
                  <a:pt x="20" y="51"/>
                  <a:pt x="20" y="50"/>
                </a:cubicBezTo>
                <a:cubicBezTo>
                  <a:pt x="19" y="49"/>
                  <a:pt x="18" y="49"/>
                  <a:pt x="17" y="48"/>
                </a:cubicBezTo>
                <a:cubicBezTo>
                  <a:pt x="17" y="48"/>
                  <a:pt x="15" y="48"/>
                  <a:pt x="15" y="48"/>
                </a:cubicBezTo>
                <a:cubicBezTo>
                  <a:pt x="15" y="48"/>
                  <a:pt x="16" y="49"/>
                  <a:pt x="16" y="49"/>
                </a:cubicBezTo>
                <a:cubicBezTo>
                  <a:pt x="16" y="49"/>
                  <a:pt x="15" y="49"/>
                  <a:pt x="15" y="50"/>
                </a:cubicBezTo>
                <a:cubicBezTo>
                  <a:pt x="16" y="51"/>
                  <a:pt x="16" y="51"/>
                  <a:pt x="17" y="52"/>
                </a:cubicBezTo>
                <a:cubicBezTo>
                  <a:pt x="18" y="51"/>
                  <a:pt x="18" y="51"/>
                  <a:pt x="18" y="51"/>
                </a:cubicBezTo>
                <a:cubicBezTo>
                  <a:pt x="20" y="52"/>
                  <a:pt x="22" y="53"/>
                  <a:pt x="22" y="55"/>
                </a:cubicBezTo>
                <a:cubicBezTo>
                  <a:pt x="23" y="55"/>
                  <a:pt x="24" y="56"/>
                  <a:pt x="23" y="57"/>
                </a:cubicBezTo>
                <a:cubicBezTo>
                  <a:pt x="24" y="56"/>
                  <a:pt x="24" y="58"/>
                  <a:pt x="25" y="57"/>
                </a:cubicBezTo>
                <a:cubicBezTo>
                  <a:pt x="25" y="56"/>
                  <a:pt x="24" y="57"/>
                  <a:pt x="24" y="56"/>
                </a:cubicBezTo>
                <a:cubicBezTo>
                  <a:pt x="24" y="55"/>
                  <a:pt x="25" y="57"/>
                  <a:pt x="26" y="56"/>
                </a:cubicBezTo>
                <a:cubicBezTo>
                  <a:pt x="26" y="56"/>
                  <a:pt x="25" y="56"/>
                  <a:pt x="25" y="55"/>
                </a:cubicBezTo>
                <a:cubicBezTo>
                  <a:pt x="26" y="55"/>
                  <a:pt x="26" y="55"/>
                  <a:pt x="27" y="55"/>
                </a:cubicBezTo>
                <a:cubicBezTo>
                  <a:pt x="28" y="55"/>
                  <a:pt x="26" y="54"/>
                  <a:pt x="27" y="54"/>
                </a:cubicBezTo>
                <a:cubicBezTo>
                  <a:pt x="28" y="54"/>
                  <a:pt x="29" y="55"/>
                  <a:pt x="29" y="56"/>
                </a:cubicBezTo>
                <a:cubicBezTo>
                  <a:pt x="30" y="56"/>
                  <a:pt x="31" y="57"/>
                  <a:pt x="31" y="57"/>
                </a:cubicBezTo>
                <a:cubicBezTo>
                  <a:pt x="30" y="57"/>
                  <a:pt x="32" y="57"/>
                  <a:pt x="32" y="58"/>
                </a:cubicBezTo>
                <a:cubicBezTo>
                  <a:pt x="31" y="58"/>
                  <a:pt x="30" y="57"/>
                  <a:pt x="29" y="57"/>
                </a:cubicBezTo>
                <a:cubicBezTo>
                  <a:pt x="30" y="57"/>
                  <a:pt x="31" y="58"/>
                  <a:pt x="30" y="58"/>
                </a:cubicBezTo>
                <a:cubicBezTo>
                  <a:pt x="30" y="58"/>
                  <a:pt x="29" y="57"/>
                  <a:pt x="29" y="57"/>
                </a:cubicBezTo>
                <a:cubicBezTo>
                  <a:pt x="30" y="58"/>
                  <a:pt x="30" y="59"/>
                  <a:pt x="31" y="59"/>
                </a:cubicBezTo>
                <a:cubicBezTo>
                  <a:pt x="31" y="58"/>
                  <a:pt x="32" y="59"/>
                  <a:pt x="32" y="58"/>
                </a:cubicBezTo>
                <a:cubicBezTo>
                  <a:pt x="34" y="60"/>
                  <a:pt x="36" y="59"/>
                  <a:pt x="37" y="61"/>
                </a:cubicBezTo>
                <a:cubicBezTo>
                  <a:pt x="39" y="60"/>
                  <a:pt x="44" y="60"/>
                  <a:pt x="45" y="63"/>
                </a:cubicBezTo>
                <a:cubicBezTo>
                  <a:pt x="44" y="63"/>
                  <a:pt x="44" y="62"/>
                  <a:pt x="43" y="63"/>
                </a:cubicBezTo>
                <a:cubicBezTo>
                  <a:pt x="46" y="65"/>
                  <a:pt x="48" y="65"/>
                  <a:pt x="51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49" y="66"/>
                  <a:pt x="50" y="67"/>
                  <a:pt x="50" y="67"/>
                </a:cubicBezTo>
                <a:cubicBezTo>
                  <a:pt x="50" y="68"/>
                  <a:pt x="50" y="67"/>
                  <a:pt x="49" y="67"/>
                </a:cubicBezTo>
                <a:cubicBezTo>
                  <a:pt x="49" y="67"/>
                  <a:pt x="49" y="68"/>
                  <a:pt x="49" y="68"/>
                </a:cubicBezTo>
                <a:cubicBezTo>
                  <a:pt x="48" y="68"/>
                  <a:pt x="47" y="68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9"/>
                  <a:pt x="45" y="69"/>
                  <a:pt x="45" y="70"/>
                </a:cubicBezTo>
                <a:cubicBezTo>
                  <a:pt x="42" y="68"/>
                  <a:pt x="39" y="67"/>
                  <a:pt x="37" y="65"/>
                </a:cubicBezTo>
                <a:cubicBezTo>
                  <a:pt x="38" y="65"/>
                  <a:pt x="38" y="65"/>
                  <a:pt x="39" y="66"/>
                </a:cubicBezTo>
                <a:cubicBezTo>
                  <a:pt x="39" y="64"/>
                  <a:pt x="41" y="66"/>
                  <a:pt x="41" y="66"/>
                </a:cubicBezTo>
                <a:cubicBezTo>
                  <a:pt x="41" y="66"/>
                  <a:pt x="40" y="66"/>
                  <a:pt x="40" y="66"/>
                </a:cubicBezTo>
                <a:cubicBezTo>
                  <a:pt x="41" y="67"/>
                  <a:pt x="42" y="68"/>
                  <a:pt x="44" y="68"/>
                </a:cubicBezTo>
                <a:cubicBezTo>
                  <a:pt x="44" y="67"/>
                  <a:pt x="43" y="66"/>
                  <a:pt x="43" y="66"/>
                </a:cubicBezTo>
                <a:cubicBezTo>
                  <a:pt x="42" y="66"/>
                  <a:pt x="42" y="65"/>
                  <a:pt x="40" y="65"/>
                </a:cubicBezTo>
                <a:cubicBezTo>
                  <a:pt x="41" y="64"/>
                  <a:pt x="41" y="65"/>
                  <a:pt x="41" y="64"/>
                </a:cubicBezTo>
                <a:cubicBezTo>
                  <a:pt x="40" y="64"/>
                  <a:pt x="40" y="63"/>
                  <a:pt x="39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5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4" y="60"/>
                  <a:pt x="33" y="59"/>
                  <a:pt x="32" y="59"/>
                </a:cubicBezTo>
                <a:cubicBezTo>
                  <a:pt x="32" y="59"/>
                  <a:pt x="31" y="59"/>
                  <a:pt x="31" y="60"/>
                </a:cubicBezTo>
                <a:cubicBezTo>
                  <a:pt x="31" y="59"/>
                  <a:pt x="30" y="59"/>
                  <a:pt x="30" y="59"/>
                </a:cubicBezTo>
                <a:cubicBezTo>
                  <a:pt x="31" y="60"/>
                  <a:pt x="33" y="61"/>
                  <a:pt x="34" y="62"/>
                </a:cubicBezTo>
                <a:cubicBezTo>
                  <a:pt x="33" y="63"/>
                  <a:pt x="32" y="62"/>
                  <a:pt x="32" y="61"/>
                </a:cubicBezTo>
                <a:cubicBezTo>
                  <a:pt x="30" y="62"/>
                  <a:pt x="30" y="60"/>
                  <a:pt x="28" y="61"/>
                </a:cubicBezTo>
                <a:cubicBezTo>
                  <a:pt x="32" y="64"/>
                  <a:pt x="35" y="65"/>
                  <a:pt x="39" y="67"/>
                </a:cubicBezTo>
                <a:cubicBezTo>
                  <a:pt x="39" y="67"/>
                  <a:pt x="39" y="67"/>
                  <a:pt x="38" y="67"/>
                </a:cubicBezTo>
                <a:cubicBezTo>
                  <a:pt x="38" y="68"/>
                  <a:pt x="39" y="68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69"/>
                  <a:pt x="40" y="70"/>
                  <a:pt x="41" y="70"/>
                </a:cubicBezTo>
                <a:cubicBezTo>
                  <a:pt x="42" y="71"/>
                  <a:pt x="45" y="71"/>
                  <a:pt x="45" y="73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6" y="72"/>
                  <a:pt x="46" y="72"/>
                </a:cubicBezTo>
                <a:cubicBezTo>
                  <a:pt x="46" y="74"/>
                  <a:pt x="45" y="73"/>
                  <a:pt x="45" y="73"/>
                </a:cubicBezTo>
                <a:cubicBezTo>
                  <a:pt x="45" y="73"/>
                  <a:pt x="46" y="74"/>
                  <a:pt x="46" y="74"/>
                </a:cubicBezTo>
                <a:cubicBezTo>
                  <a:pt x="44" y="74"/>
                  <a:pt x="42" y="73"/>
                  <a:pt x="41" y="72"/>
                </a:cubicBezTo>
                <a:cubicBezTo>
                  <a:pt x="41" y="71"/>
                  <a:pt x="42" y="72"/>
                  <a:pt x="42" y="71"/>
                </a:cubicBezTo>
                <a:cubicBezTo>
                  <a:pt x="41" y="71"/>
                  <a:pt x="41" y="71"/>
                  <a:pt x="40" y="71"/>
                </a:cubicBezTo>
                <a:cubicBezTo>
                  <a:pt x="40" y="70"/>
                  <a:pt x="41" y="71"/>
                  <a:pt x="40" y="70"/>
                </a:cubicBezTo>
                <a:cubicBezTo>
                  <a:pt x="39" y="70"/>
                  <a:pt x="38" y="69"/>
                  <a:pt x="36" y="69"/>
                </a:cubicBezTo>
                <a:cubicBezTo>
                  <a:pt x="36" y="69"/>
                  <a:pt x="36" y="69"/>
                  <a:pt x="36" y="69"/>
                </a:cubicBezTo>
                <a:cubicBezTo>
                  <a:pt x="34" y="69"/>
                  <a:pt x="34" y="68"/>
                  <a:pt x="32" y="67"/>
                </a:cubicBezTo>
                <a:cubicBezTo>
                  <a:pt x="32" y="68"/>
                  <a:pt x="33" y="68"/>
                  <a:pt x="33" y="69"/>
                </a:cubicBezTo>
                <a:cubicBezTo>
                  <a:pt x="33" y="69"/>
                  <a:pt x="31" y="70"/>
                  <a:pt x="31" y="69"/>
                </a:cubicBezTo>
                <a:cubicBezTo>
                  <a:pt x="32" y="68"/>
                  <a:pt x="33" y="69"/>
                  <a:pt x="32" y="68"/>
                </a:cubicBezTo>
                <a:cubicBezTo>
                  <a:pt x="31" y="68"/>
                  <a:pt x="31" y="67"/>
                  <a:pt x="30" y="68"/>
                </a:cubicBezTo>
                <a:cubicBezTo>
                  <a:pt x="30" y="66"/>
                  <a:pt x="28" y="66"/>
                  <a:pt x="26" y="64"/>
                </a:cubicBezTo>
                <a:cubicBezTo>
                  <a:pt x="27" y="64"/>
                  <a:pt x="28" y="66"/>
                  <a:pt x="29" y="66"/>
                </a:cubicBezTo>
                <a:cubicBezTo>
                  <a:pt x="30" y="65"/>
                  <a:pt x="28" y="65"/>
                  <a:pt x="28" y="64"/>
                </a:cubicBezTo>
                <a:cubicBezTo>
                  <a:pt x="28" y="64"/>
                  <a:pt x="28" y="64"/>
                  <a:pt x="28" y="64"/>
                </a:cubicBezTo>
                <a:cubicBezTo>
                  <a:pt x="28" y="63"/>
                  <a:pt x="26" y="63"/>
                  <a:pt x="26" y="61"/>
                </a:cubicBezTo>
                <a:cubicBezTo>
                  <a:pt x="27" y="62"/>
                  <a:pt x="28" y="62"/>
                  <a:pt x="28" y="62"/>
                </a:cubicBezTo>
                <a:cubicBezTo>
                  <a:pt x="26" y="61"/>
                  <a:pt x="26" y="59"/>
                  <a:pt x="24" y="59"/>
                </a:cubicBezTo>
                <a:cubicBezTo>
                  <a:pt x="24" y="60"/>
                  <a:pt x="26" y="60"/>
                  <a:pt x="26" y="62"/>
                </a:cubicBezTo>
                <a:cubicBezTo>
                  <a:pt x="25" y="62"/>
                  <a:pt x="26" y="62"/>
                  <a:pt x="25" y="63"/>
                </a:cubicBezTo>
                <a:cubicBezTo>
                  <a:pt x="24" y="63"/>
                  <a:pt x="24" y="62"/>
                  <a:pt x="24" y="62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63"/>
                  <a:pt x="24" y="64"/>
                  <a:pt x="23" y="64"/>
                </a:cubicBezTo>
                <a:cubicBezTo>
                  <a:pt x="23" y="63"/>
                  <a:pt x="22" y="63"/>
                  <a:pt x="22" y="63"/>
                </a:cubicBezTo>
                <a:cubicBezTo>
                  <a:pt x="23" y="63"/>
                  <a:pt x="23" y="63"/>
                  <a:pt x="24" y="63"/>
                </a:cubicBezTo>
                <a:cubicBezTo>
                  <a:pt x="24" y="62"/>
                  <a:pt x="22" y="62"/>
                  <a:pt x="22" y="61"/>
                </a:cubicBezTo>
                <a:cubicBezTo>
                  <a:pt x="21" y="62"/>
                  <a:pt x="21" y="62"/>
                  <a:pt x="20" y="61"/>
                </a:cubicBezTo>
                <a:cubicBezTo>
                  <a:pt x="19" y="58"/>
                  <a:pt x="14" y="57"/>
                  <a:pt x="12" y="53"/>
                </a:cubicBezTo>
                <a:cubicBezTo>
                  <a:pt x="11" y="54"/>
                  <a:pt x="11" y="52"/>
                  <a:pt x="10" y="52"/>
                </a:cubicBezTo>
                <a:cubicBezTo>
                  <a:pt x="12" y="56"/>
                  <a:pt x="15" y="58"/>
                  <a:pt x="18" y="60"/>
                </a:cubicBezTo>
                <a:cubicBezTo>
                  <a:pt x="18" y="61"/>
                  <a:pt x="18" y="62"/>
                  <a:pt x="19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20" y="62"/>
                  <a:pt x="22" y="63"/>
                  <a:pt x="21" y="64"/>
                </a:cubicBezTo>
                <a:cubicBezTo>
                  <a:pt x="22" y="65"/>
                  <a:pt x="23" y="65"/>
                  <a:pt x="23" y="65"/>
                </a:cubicBezTo>
                <a:cubicBezTo>
                  <a:pt x="24" y="65"/>
                  <a:pt x="27" y="66"/>
                  <a:pt x="27" y="67"/>
                </a:cubicBezTo>
                <a:cubicBezTo>
                  <a:pt x="26" y="67"/>
                  <a:pt x="25" y="65"/>
                  <a:pt x="24" y="66"/>
                </a:cubicBezTo>
                <a:cubicBezTo>
                  <a:pt x="24" y="67"/>
                  <a:pt x="26" y="66"/>
                  <a:pt x="26" y="67"/>
                </a:cubicBezTo>
                <a:cubicBezTo>
                  <a:pt x="23" y="67"/>
                  <a:pt x="22" y="65"/>
                  <a:pt x="20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20" y="65"/>
                  <a:pt x="22" y="65"/>
                  <a:pt x="22" y="67"/>
                </a:cubicBezTo>
                <a:cubicBezTo>
                  <a:pt x="21" y="66"/>
                  <a:pt x="20" y="65"/>
                  <a:pt x="19" y="65"/>
                </a:cubicBezTo>
                <a:cubicBezTo>
                  <a:pt x="22" y="67"/>
                  <a:pt x="25" y="70"/>
                  <a:pt x="27" y="71"/>
                </a:cubicBezTo>
                <a:cubicBezTo>
                  <a:pt x="28" y="72"/>
                  <a:pt x="29" y="72"/>
                  <a:pt x="30" y="73"/>
                </a:cubicBezTo>
                <a:cubicBezTo>
                  <a:pt x="30" y="73"/>
                  <a:pt x="30" y="74"/>
                  <a:pt x="30" y="74"/>
                </a:cubicBezTo>
                <a:cubicBezTo>
                  <a:pt x="31" y="74"/>
                  <a:pt x="32" y="74"/>
                  <a:pt x="32" y="74"/>
                </a:cubicBezTo>
                <a:cubicBezTo>
                  <a:pt x="33" y="73"/>
                  <a:pt x="35" y="75"/>
                  <a:pt x="36" y="76"/>
                </a:cubicBezTo>
                <a:cubicBezTo>
                  <a:pt x="36" y="76"/>
                  <a:pt x="36" y="76"/>
                  <a:pt x="36" y="77"/>
                </a:cubicBezTo>
                <a:cubicBezTo>
                  <a:pt x="37" y="77"/>
                  <a:pt x="38" y="77"/>
                  <a:pt x="38" y="78"/>
                </a:cubicBezTo>
                <a:cubicBezTo>
                  <a:pt x="36" y="79"/>
                  <a:pt x="36" y="77"/>
                  <a:pt x="35" y="77"/>
                </a:cubicBezTo>
                <a:cubicBezTo>
                  <a:pt x="35" y="78"/>
                  <a:pt x="36" y="78"/>
                  <a:pt x="36" y="79"/>
                </a:cubicBezTo>
                <a:cubicBezTo>
                  <a:pt x="36" y="79"/>
                  <a:pt x="36" y="79"/>
                  <a:pt x="35" y="79"/>
                </a:cubicBezTo>
                <a:cubicBezTo>
                  <a:pt x="34" y="80"/>
                  <a:pt x="33" y="80"/>
                  <a:pt x="33" y="82"/>
                </a:cubicBezTo>
                <a:cubicBezTo>
                  <a:pt x="32" y="82"/>
                  <a:pt x="31" y="81"/>
                  <a:pt x="30" y="81"/>
                </a:cubicBezTo>
                <a:cubicBezTo>
                  <a:pt x="30" y="81"/>
                  <a:pt x="31" y="81"/>
                  <a:pt x="31" y="82"/>
                </a:cubicBezTo>
                <a:cubicBezTo>
                  <a:pt x="28" y="82"/>
                  <a:pt x="26" y="86"/>
                  <a:pt x="26" y="88"/>
                </a:cubicBezTo>
                <a:cubicBezTo>
                  <a:pt x="26" y="91"/>
                  <a:pt x="31" y="89"/>
                  <a:pt x="31" y="93"/>
                </a:cubicBezTo>
                <a:cubicBezTo>
                  <a:pt x="32" y="94"/>
                  <a:pt x="34" y="95"/>
                  <a:pt x="35" y="97"/>
                </a:cubicBezTo>
                <a:cubicBezTo>
                  <a:pt x="36" y="97"/>
                  <a:pt x="39" y="98"/>
                  <a:pt x="41" y="97"/>
                </a:cubicBezTo>
                <a:cubicBezTo>
                  <a:pt x="39" y="95"/>
                  <a:pt x="36" y="95"/>
                  <a:pt x="35" y="92"/>
                </a:cubicBezTo>
                <a:cubicBezTo>
                  <a:pt x="36" y="91"/>
                  <a:pt x="36" y="91"/>
                  <a:pt x="37" y="91"/>
                </a:cubicBezTo>
                <a:cubicBezTo>
                  <a:pt x="37" y="92"/>
                  <a:pt x="37" y="92"/>
                  <a:pt x="37" y="93"/>
                </a:cubicBezTo>
                <a:cubicBezTo>
                  <a:pt x="38" y="94"/>
                  <a:pt x="41" y="94"/>
                  <a:pt x="41" y="91"/>
                </a:cubicBezTo>
                <a:cubicBezTo>
                  <a:pt x="41" y="91"/>
                  <a:pt x="42" y="91"/>
                  <a:pt x="42" y="91"/>
                </a:cubicBezTo>
                <a:cubicBezTo>
                  <a:pt x="42" y="91"/>
                  <a:pt x="41" y="90"/>
                  <a:pt x="42" y="90"/>
                </a:cubicBezTo>
                <a:cubicBezTo>
                  <a:pt x="45" y="91"/>
                  <a:pt x="47" y="93"/>
                  <a:pt x="48" y="95"/>
                </a:cubicBezTo>
                <a:cubicBezTo>
                  <a:pt x="48" y="98"/>
                  <a:pt x="53" y="101"/>
                  <a:pt x="50" y="103"/>
                </a:cubicBezTo>
                <a:cubicBezTo>
                  <a:pt x="50" y="107"/>
                  <a:pt x="55" y="106"/>
                  <a:pt x="58" y="107"/>
                </a:cubicBezTo>
                <a:cubicBezTo>
                  <a:pt x="59" y="113"/>
                  <a:pt x="65" y="114"/>
                  <a:pt x="69" y="116"/>
                </a:cubicBezTo>
                <a:cubicBezTo>
                  <a:pt x="70" y="119"/>
                  <a:pt x="75" y="114"/>
                  <a:pt x="77" y="117"/>
                </a:cubicBezTo>
                <a:cubicBezTo>
                  <a:pt x="77" y="116"/>
                  <a:pt x="79" y="117"/>
                  <a:pt x="79" y="117"/>
                </a:cubicBezTo>
                <a:cubicBezTo>
                  <a:pt x="79" y="118"/>
                  <a:pt x="78" y="118"/>
                  <a:pt x="79" y="118"/>
                </a:cubicBezTo>
                <a:cubicBezTo>
                  <a:pt x="80" y="119"/>
                  <a:pt x="82" y="119"/>
                  <a:pt x="83" y="121"/>
                </a:cubicBezTo>
                <a:cubicBezTo>
                  <a:pt x="84" y="121"/>
                  <a:pt x="85" y="120"/>
                  <a:pt x="86" y="120"/>
                </a:cubicBezTo>
                <a:cubicBezTo>
                  <a:pt x="86" y="120"/>
                  <a:pt x="87" y="121"/>
                  <a:pt x="87" y="122"/>
                </a:cubicBezTo>
                <a:cubicBezTo>
                  <a:pt x="87" y="122"/>
                  <a:pt x="88" y="122"/>
                  <a:pt x="88" y="122"/>
                </a:cubicBezTo>
                <a:cubicBezTo>
                  <a:pt x="88" y="123"/>
                  <a:pt x="87" y="122"/>
                  <a:pt x="87" y="123"/>
                </a:cubicBezTo>
                <a:cubicBezTo>
                  <a:pt x="89" y="123"/>
                  <a:pt x="92" y="126"/>
                  <a:pt x="94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5"/>
                  <a:pt x="95" y="125"/>
                  <a:pt x="95" y="126"/>
                </a:cubicBezTo>
                <a:cubicBezTo>
                  <a:pt x="96" y="126"/>
                  <a:pt x="98" y="126"/>
                  <a:pt x="98" y="128"/>
                </a:cubicBezTo>
                <a:cubicBezTo>
                  <a:pt x="100" y="128"/>
                  <a:pt x="103" y="128"/>
                  <a:pt x="105" y="130"/>
                </a:cubicBezTo>
                <a:cubicBezTo>
                  <a:pt x="105" y="129"/>
                  <a:pt x="105" y="129"/>
                  <a:pt x="106" y="129"/>
                </a:cubicBezTo>
                <a:cubicBezTo>
                  <a:pt x="106" y="129"/>
                  <a:pt x="106" y="129"/>
                  <a:pt x="107" y="130"/>
                </a:cubicBezTo>
                <a:cubicBezTo>
                  <a:pt x="110" y="129"/>
                  <a:pt x="113" y="132"/>
                  <a:pt x="116" y="131"/>
                </a:cubicBezTo>
                <a:cubicBezTo>
                  <a:pt x="116" y="130"/>
                  <a:pt x="115" y="131"/>
                  <a:pt x="115" y="130"/>
                </a:cubicBezTo>
                <a:cubicBezTo>
                  <a:pt x="117" y="129"/>
                  <a:pt x="118" y="131"/>
                  <a:pt x="119" y="130"/>
                </a:cubicBezTo>
                <a:cubicBezTo>
                  <a:pt x="118" y="130"/>
                  <a:pt x="117" y="129"/>
                  <a:pt x="116" y="129"/>
                </a:cubicBezTo>
                <a:cubicBezTo>
                  <a:pt x="116" y="128"/>
                  <a:pt x="116" y="128"/>
                  <a:pt x="117" y="128"/>
                </a:cubicBezTo>
                <a:cubicBezTo>
                  <a:pt x="117" y="128"/>
                  <a:pt x="117" y="128"/>
                  <a:pt x="117" y="129"/>
                </a:cubicBezTo>
                <a:cubicBezTo>
                  <a:pt x="118" y="129"/>
                  <a:pt x="118" y="129"/>
                  <a:pt x="119" y="129"/>
                </a:cubicBezTo>
                <a:cubicBezTo>
                  <a:pt x="118" y="129"/>
                  <a:pt x="118" y="129"/>
                  <a:pt x="118" y="128"/>
                </a:cubicBezTo>
                <a:cubicBezTo>
                  <a:pt x="119" y="128"/>
                  <a:pt x="120" y="130"/>
                  <a:pt x="121" y="128"/>
                </a:cubicBezTo>
                <a:cubicBezTo>
                  <a:pt x="119" y="128"/>
                  <a:pt x="117" y="128"/>
                  <a:pt x="115" y="127"/>
                </a:cubicBezTo>
                <a:cubicBezTo>
                  <a:pt x="122" y="128"/>
                  <a:pt x="129" y="131"/>
                  <a:pt x="136" y="131"/>
                </a:cubicBezTo>
                <a:cubicBezTo>
                  <a:pt x="136" y="132"/>
                  <a:pt x="138" y="132"/>
                  <a:pt x="138" y="131"/>
                </a:cubicBezTo>
                <a:cubicBezTo>
                  <a:pt x="133" y="130"/>
                  <a:pt x="128" y="129"/>
                  <a:pt x="124" y="128"/>
                </a:cubicBezTo>
                <a:cubicBezTo>
                  <a:pt x="124" y="128"/>
                  <a:pt x="123" y="128"/>
                  <a:pt x="123" y="127"/>
                </a:cubicBezTo>
                <a:cubicBezTo>
                  <a:pt x="126" y="128"/>
                  <a:pt x="128" y="129"/>
                  <a:pt x="131" y="128"/>
                </a:cubicBezTo>
                <a:cubicBezTo>
                  <a:pt x="129" y="128"/>
                  <a:pt x="127" y="127"/>
                  <a:pt x="125" y="127"/>
                </a:cubicBezTo>
                <a:cubicBezTo>
                  <a:pt x="123" y="126"/>
                  <a:pt x="121" y="126"/>
                  <a:pt x="120" y="124"/>
                </a:cubicBezTo>
                <a:cubicBezTo>
                  <a:pt x="122" y="125"/>
                  <a:pt x="124" y="125"/>
                  <a:pt x="126" y="126"/>
                </a:cubicBezTo>
                <a:cubicBezTo>
                  <a:pt x="124" y="125"/>
                  <a:pt x="122" y="125"/>
                  <a:pt x="121" y="124"/>
                </a:cubicBezTo>
                <a:cubicBezTo>
                  <a:pt x="124" y="124"/>
                  <a:pt x="126" y="124"/>
                  <a:pt x="129" y="124"/>
                </a:cubicBezTo>
                <a:cubicBezTo>
                  <a:pt x="129" y="124"/>
                  <a:pt x="128" y="124"/>
                  <a:pt x="128" y="124"/>
                </a:cubicBezTo>
                <a:cubicBezTo>
                  <a:pt x="129" y="123"/>
                  <a:pt x="131" y="124"/>
                  <a:pt x="133" y="123"/>
                </a:cubicBezTo>
                <a:cubicBezTo>
                  <a:pt x="131" y="123"/>
                  <a:pt x="128" y="123"/>
                  <a:pt x="128" y="121"/>
                </a:cubicBezTo>
                <a:cubicBezTo>
                  <a:pt x="128" y="122"/>
                  <a:pt x="129" y="122"/>
                  <a:pt x="130" y="122"/>
                </a:cubicBezTo>
                <a:cubicBezTo>
                  <a:pt x="128" y="121"/>
                  <a:pt x="126" y="121"/>
                  <a:pt x="126" y="120"/>
                </a:cubicBezTo>
                <a:cubicBezTo>
                  <a:pt x="131" y="120"/>
                  <a:pt x="135" y="122"/>
                  <a:pt x="138" y="122"/>
                </a:cubicBezTo>
                <a:cubicBezTo>
                  <a:pt x="137" y="121"/>
                  <a:pt x="136" y="121"/>
                  <a:pt x="135" y="121"/>
                </a:cubicBezTo>
                <a:cubicBezTo>
                  <a:pt x="138" y="121"/>
                  <a:pt x="141" y="122"/>
                  <a:pt x="144" y="122"/>
                </a:cubicBezTo>
                <a:cubicBezTo>
                  <a:pt x="147" y="122"/>
                  <a:pt x="150" y="122"/>
                  <a:pt x="153" y="122"/>
                </a:cubicBezTo>
                <a:cubicBezTo>
                  <a:pt x="149" y="121"/>
                  <a:pt x="144" y="121"/>
                  <a:pt x="141" y="120"/>
                </a:cubicBezTo>
                <a:cubicBezTo>
                  <a:pt x="141" y="120"/>
                  <a:pt x="141" y="120"/>
                  <a:pt x="140" y="120"/>
                </a:cubicBezTo>
                <a:cubicBezTo>
                  <a:pt x="140" y="120"/>
                  <a:pt x="141" y="120"/>
                  <a:pt x="141" y="119"/>
                </a:cubicBezTo>
                <a:cubicBezTo>
                  <a:pt x="136" y="119"/>
                  <a:pt x="131" y="118"/>
                  <a:pt x="127" y="117"/>
                </a:cubicBezTo>
                <a:cubicBezTo>
                  <a:pt x="130" y="117"/>
                  <a:pt x="132" y="117"/>
                  <a:pt x="134" y="118"/>
                </a:cubicBezTo>
                <a:cubicBezTo>
                  <a:pt x="144" y="119"/>
                  <a:pt x="155" y="120"/>
                  <a:pt x="167" y="121"/>
                </a:cubicBezTo>
                <a:cubicBezTo>
                  <a:pt x="167" y="121"/>
                  <a:pt x="168" y="121"/>
                  <a:pt x="168" y="122"/>
                </a:cubicBezTo>
                <a:cubicBezTo>
                  <a:pt x="169" y="122"/>
                  <a:pt x="170" y="122"/>
                  <a:pt x="170" y="122"/>
                </a:cubicBezTo>
                <a:cubicBezTo>
                  <a:pt x="170" y="123"/>
                  <a:pt x="171" y="123"/>
                  <a:pt x="170" y="123"/>
                </a:cubicBezTo>
                <a:cubicBezTo>
                  <a:pt x="167" y="123"/>
                  <a:pt x="163" y="122"/>
                  <a:pt x="160" y="122"/>
                </a:cubicBezTo>
                <a:cubicBezTo>
                  <a:pt x="161" y="123"/>
                  <a:pt x="165" y="122"/>
                  <a:pt x="167" y="124"/>
                </a:cubicBezTo>
                <a:cubicBezTo>
                  <a:pt x="170" y="124"/>
                  <a:pt x="174" y="125"/>
                  <a:pt x="177" y="125"/>
                </a:cubicBezTo>
                <a:cubicBezTo>
                  <a:pt x="177" y="125"/>
                  <a:pt x="176" y="125"/>
                  <a:pt x="177" y="125"/>
                </a:cubicBezTo>
                <a:cubicBezTo>
                  <a:pt x="180" y="125"/>
                  <a:pt x="184" y="125"/>
                  <a:pt x="188" y="125"/>
                </a:cubicBezTo>
                <a:cubicBezTo>
                  <a:pt x="190" y="124"/>
                  <a:pt x="195" y="126"/>
                  <a:pt x="196" y="125"/>
                </a:cubicBezTo>
                <a:cubicBezTo>
                  <a:pt x="196" y="125"/>
                  <a:pt x="196" y="125"/>
                  <a:pt x="196" y="126"/>
                </a:cubicBezTo>
                <a:cubicBezTo>
                  <a:pt x="199" y="127"/>
                  <a:pt x="205" y="126"/>
                  <a:pt x="208" y="125"/>
                </a:cubicBezTo>
                <a:cubicBezTo>
                  <a:pt x="207" y="125"/>
                  <a:pt x="206" y="126"/>
                  <a:pt x="205" y="125"/>
                </a:cubicBezTo>
                <a:cubicBezTo>
                  <a:pt x="207" y="124"/>
                  <a:pt x="211" y="125"/>
                  <a:pt x="211" y="124"/>
                </a:cubicBezTo>
                <a:cubicBezTo>
                  <a:pt x="206" y="124"/>
                  <a:pt x="200" y="124"/>
                  <a:pt x="193" y="124"/>
                </a:cubicBezTo>
                <a:cubicBezTo>
                  <a:pt x="192" y="123"/>
                  <a:pt x="190" y="124"/>
                  <a:pt x="188" y="123"/>
                </a:cubicBezTo>
                <a:cubicBezTo>
                  <a:pt x="191" y="123"/>
                  <a:pt x="195" y="122"/>
                  <a:pt x="197" y="123"/>
                </a:cubicBezTo>
                <a:cubicBezTo>
                  <a:pt x="199" y="122"/>
                  <a:pt x="205" y="124"/>
                  <a:pt x="207" y="123"/>
                </a:cubicBezTo>
                <a:cubicBezTo>
                  <a:pt x="205" y="123"/>
                  <a:pt x="203" y="123"/>
                  <a:pt x="201" y="122"/>
                </a:cubicBezTo>
                <a:cubicBezTo>
                  <a:pt x="203" y="122"/>
                  <a:pt x="205" y="122"/>
                  <a:pt x="206" y="122"/>
                </a:cubicBezTo>
                <a:cubicBezTo>
                  <a:pt x="208" y="122"/>
                  <a:pt x="209" y="122"/>
                  <a:pt x="211" y="122"/>
                </a:cubicBezTo>
                <a:cubicBezTo>
                  <a:pt x="212" y="122"/>
                  <a:pt x="214" y="123"/>
                  <a:pt x="215" y="122"/>
                </a:cubicBezTo>
                <a:cubicBezTo>
                  <a:pt x="214" y="122"/>
                  <a:pt x="213" y="122"/>
                  <a:pt x="212" y="121"/>
                </a:cubicBezTo>
                <a:cubicBezTo>
                  <a:pt x="213" y="121"/>
                  <a:pt x="215" y="121"/>
                  <a:pt x="216" y="121"/>
                </a:cubicBezTo>
                <a:cubicBezTo>
                  <a:pt x="216" y="120"/>
                  <a:pt x="215" y="121"/>
                  <a:pt x="216" y="120"/>
                </a:cubicBezTo>
                <a:cubicBezTo>
                  <a:pt x="217" y="120"/>
                  <a:pt x="216" y="121"/>
                  <a:pt x="217" y="121"/>
                </a:cubicBezTo>
                <a:cubicBezTo>
                  <a:pt x="221" y="121"/>
                  <a:pt x="223" y="121"/>
                  <a:pt x="226" y="120"/>
                </a:cubicBezTo>
                <a:cubicBezTo>
                  <a:pt x="225" y="120"/>
                  <a:pt x="223" y="121"/>
                  <a:pt x="223" y="120"/>
                </a:cubicBezTo>
                <a:cubicBezTo>
                  <a:pt x="223" y="120"/>
                  <a:pt x="223" y="120"/>
                  <a:pt x="223" y="119"/>
                </a:cubicBezTo>
                <a:cubicBezTo>
                  <a:pt x="224" y="119"/>
                  <a:pt x="227" y="119"/>
                  <a:pt x="227" y="118"/>
                </a:cubicBezTo>
                <a:cubicBezTo>
                  <a:pt x="225" y="118"/>
                  <a:pt x="221" y="118"/>
                  <a:pt x="217" y="118"/>
                </a:cubicBezTo>
                <a:cubicBezTo>
                  <a:pt x="217" y="118"/>
                  <a:pt x="217" y="119"/>
                  <a:pt x="217" y="119"/>
                </a:cubicBezTo>
                <a:cubicBezTo>
                  <a:pt x="216" y="118"/>
                  <a:pt x="216" y="119"/>
                  <a:pt x="215" y="119"/>
                </a:cubicBezTo>
                <a:cubicBezTo>
                  <a:pt x="215" y="118"/>
                  <a:pt x="216" y="118"/>
                  <a:pt x="216" y="118"/>
                </a:cubicBezTo>
                <a:cubicBezTo>
                  <a:pt x="213" y="118"/>
                  <a:pt x="213" y="118"/>
                  <a:pt x="213" y="118"/>
                </a:cubicBezTo>
                <a:cubicBezTo>
                  <a:pt x="212" y="116"/>
                  <a:pt x="207" y="119"/>
                  <a:pt x="206" y="117"/>
                </a:cubicBezTo>
                <a:cubicBezTo>
                  <a:pt x="212" y="117"/>
                  <a:pt x="217" y="118"/>
                  <a:pt x="222" y="117"/>
                </a:cubicBezTo>
                <a:cubicBezTo>
                  <a:pt x="222" y="118"/>
                  <a:pt x="223" y="117"/>
                  <a:pt x="223" y="118"/>
                </a:cubicBezTo>
                <a:cubicBezTo>
                  <a:pt x="224" y="117"/>
                  <a:pt x="229" y="117"/>
                  <a:pt x="230" y="118"/>
                </a:cubicBezTo>
                <a:cubicBezTo>
                  <a:pt x="231" y="117"/>
                  <a:pt x="231" y="117"/>
                  <a:pt x="231" y="117"/>
                </a:cubicBezTo>
                <a:cubicBezTo>
                  <a:pt x="232" y="117"/>
                  <a:pt x="231" y="116"/>
                  <a:pt x="232" y="116"/>
                </a:cubicBezTo>
                <a:cubicBezTo>
                  <a:pt x="232" y="117"/>
                  <a:pt x="232" y="117"/>
                  <a:pt x="233" y="117"/>
                </a:cubicBezTo>
                <a:cubicBezTo>
                  <a:pt x="233" y="117"/>
                  <a:pt x="233" y="116"/>
                  <a:pt x="233" y="116"/>
                </a:cubicBezTo>
                <a:cubicBezTo>
                  <a:pt x="234" y="116"/>
                  <a:pt x="234" y="117"/>
                  <a:pt x="234" y="116"/>
                </a:cubicBezTo>
                <a:cubicBezTo>
                  <a:pt x="235" y="117"/>
                  <a:pt x="237" y="117"/>
                  <a:pt x="237" y="116"/>
                </a:cubicBezTo>
                <a:cubicBezTo>
                  <a:pt x="237" y="116"/>
                  <a:pt x="237" y="116"/>
                  <a:pt x="237" y="116"/>
                </a:cubicBezTo>
                <a:cubicBezTo>
                  <a:pt x="237" y="116"/>
                  <a:pt x="237" y="116"/>
                  <a:pt x="237" y="116"/>
                </a:cubicBezTo>
                <a:cubicBezTo>
                  <a:pt x="237" y="117"/>
                  <a:pt x="238" y="117"/>
                  <a:pt x="238" y="117"/>
                </a:cubicBezTo>
                <a:cubicBezTo>
                  <a:pt x="237" y="117"/>
                  <a:pt x="236" y="117"/>
                  <a:pt x="236" y="118"/>
                </a:cubicBezTo>
                <a:cubicBezTo>
                  <a:pt x="241" y="118"/>
                  <a:pt x="246" y="117"/>
                  <a:pt x="251" y="116"/>
                </a:cubicBezTo>
                <a:cubicBezTo>
                  <a:pt x="252" y="116"/>
                  <a:pt x="250" y="117"/>
                  <a:pt x="251" y="116"/>
                </a:cubicBezTo>
                <a:cubicBezTo>
                  <a:pt x="254" y="116"/>
                  <a:pt x="259" y="115"/>
                  <a:pt x="263" y="116"/>
                </a:cubicBezTo>
                <a:cubicBezTo>
                  <a:pt x="262" y="115"/>
                  <a:pt x="262" y="115"/>
                  <a:pt x="263" y="115"/>
                </a:cubicBezTo>
                <a:cubicBezTo>
                  <a:pt x="263" y="115"/>
                  <a:pt x="263" y="116"/>
                  <a:pt x="263" y="116"/>
                </a:cubicBezTo>
                <a:cubicBezTo>
                  <a:pt x="267" y="115"/>
                  <a:pt x="272" y="115"/>
                  <a:pt x="275" y="115"/>
                </a:cubicBezTo>
                <a:cubicBezTo>
                  <a:pt x="277" y="114"/>
                  <a:pt x="280" y="115"/>
                  <a:pt x="282" y="114"/>
                </a:cubicBezTo>
                <a:cubicBezTo>
                  <a:pt x="279" y="114"/>
                  <a:pt x="276" y="114"/>
                  <a:pt x="273" y="114"/>
                </a:cubicBezTo>
                <a:close/>
                <a:moveTo>
                  <a:pt x="229" y="108"/>
                </a:moveTo>
                <a:cubicBezTo>
                  <a:pt x="229" y="109"/>
                  <a:pt x="228" y="109"/>
                  <a:pt x="228" y="109"/>
                </a:cubicBezTo>
                <a:cubicBezTo>
                  <a:pt x="228" y="108"/>
                  <a:pt x="229" y="108"/>
                  <a:pt x="229" y="108"/>
                </a:cubicBezTo>
                <a:close/>
                <a:moveTo>
                  <a:pt x="240" y="107"/>
                </a:moveTo>
                <a:cubicBezTo>
                  <a:pt x="239" y="107"/>
                  <a:pt x="240" y="107"/>
                  <a:pt x="240" y="107"/>
                </a:cubicBezTo>
                <a:cubicBezTo>
                  <a:pt x="240" y="107"/>
                  <a:pt x="241" y="107"/>
                  <a:pt x="241" y="107"/>
                </a:cubicBezTo>
                <a:cubicBezTo>
                  <a:pt x="241" y="108"/>
                  <a:pt x="240" y="107"/>
                  <a:pt x="240" y="107"/>
                </a:cubicBezTo>
                <a:close/>
                <a:moveTo>
                  <a:pt x="270" y="106"/>
                </a:moveTo>
                <a:cubicBezTo>
                  <a:pt x="270" y="106"/>
                  <a:pt x="271" y="106"/>
                  <a:pt x="272" y="106"/>
                </a:cubicBezTo>
                <a:cubicBezTo>
                  <a:pt x="271" y="107"/>
                  <a:pt x="271" y="106"/>
                  <a:pt x="270" y="106"/>
                </a:cubicBezTo>
                <a:cubicBezTo>
                  <a:pt x="270" y="106"/>
                  <a:pt x="270" y="106"/>
                  <a:pt x="270" y="106"/>
                </a:cubicBezTo>
                <a:close/>
                <a:moveTo>
                  <a:pt x="269" y="105"/>
                </a:moveTo>
                <a:cubicBezTo>
                  <a:pt x="270" y="105"/>
                  <a:pt x="269" y="106"/>
                  <a:pt x="269" y="106"/>
                </a:cubicBezTo>
                <a:cubicBezTo>
                  <a:pt x="269" y="106"/>
                  <a:pt x="269" y="106"/>
                  <a:pt x="269" y="106"/>
                </a:cubicBezTo>
                <a:cubicBezTo>
                  <a:pt x="269" y="106"/>
                  <a:pt x="268" y="106"/>
                  <a:pt x="267" y="106"/>
                </a:cubicBezTo>
                <a:cubicBezTo>
                  <a:pt x="268" y="106"/>
                  <a:pt x="268" y="105"/>
                  <a:pt x="269" y="105"/>
                </a:cubicBezTo>
                <a:close/>
                <a:moveTo>
                  <a:pt x="258" y="107"/>
                </a:moveTo>
                <a:cubicBezTo>
                  <a:pt x="258" y="107"/>
                  <a:pt x="258" y="107"/>
                  <a:pt x="257" y="107"/>
                </a:cubicBezTo>
                <a:cubicBezTo>
                  <a:pt x="258" y="106"/>
                  <a:pt x="260" y="107"/>
                  <a:pt x="258" y="107"/>
                </a:cubicBezTo>
                <a:close/>
                <a:moveTo>
                  <a:pt x="307" y="93"/>
                </a:moveTo>
                <a:cubicBezTo>
                  <a:pt x="310" y="93"/>
                  <a:pt x="312" y="91"/>
                  <a:pt x="315" y="91"/>
                </a:cubicBezTo>
                <a:cubicBezTo>
                  <a:pt x="313" y="93"/>
                  <a:pt x="309" y="93"/>
                  <a:pt x="307" y="93"/>
                </a:cubicBezTo>
                <a:cubicBezTo>
                  <a:pt x="307" y="93"/>
                  <a:pt x="307" y="93"/>
                  <a:pt x="307" y="93"/>
                </a:cubicBezTo>
                <a:close/>
                <a:moveTo>
                  <a:pt x="289" y="94"/>
                </a:moveTo>
                <a:cubicBezTo>
                  <a:pt x="289" y="95"/>
                  <a:pt x="287" y="94"/>
                  <a:pt x="286" y="95"/>
                </a:cubicBezTo>
                <a:cubicBezTo>
                  <a:pt x="287" y="94"/>
                  <a:pt x="288" y="94"/>
                  <a:pt x="289" y="94"/>
                </a:cubicBezTo>
                <a:close/>
                <a:moveTo>
                  <a:pt x="284" y="94"/>
                </a:moveTo>
                <a:cubicBezTo>
                  <a:pt x="285" y="94"/>
                  <a:pt x="285" y="94"/>
                  <a:pt x="285" y="94"/>
                </a:cubicBezTo>
                <a:cubicBezTo>
                  <a:pt x="285" y="94"/>
                  <a:pt x="284" y="94"/>
                  <a:pt x="285" y="95"/>
                </a:cubicBezTo>
                <a:cubicBezTo>
                  <a:pt x="284" y="95"/>
                  <a:pt x="282" y="95"/>
                  <a:pt x="282" y="95"/>
                </a:cubicBezTo>
                <a:cubicBezTo>
                  <a:pt x="282" y="94"/>
                  <a:pt x="284" y="95"/>
                  <a:pt x="284" y="94"/>
                </a:cubicBezTo>
                <a:close/>
                <a:moveTo>
                  <a:pt x="262" y="99"/>
                </a:moveTo>
                <a:cubicBezTo>
                  <a:pt x="262" y="99"/>
                  <a:pt x="263" y="99"/>
                  <a:pt x="263" y="99"/>
                </a:cubicBezTo>
                <a:cubicBezTo>
                  <a:pt x="263" y="99"/>
                  <a:pt x="263" y="99"/>
                  <a:pt x="262" y="99"/>
                </a:cubicBezTo>
                <a:close/>
                <a:moveTo>
                  <a:pt x="257" y="99"/>
                </a:moveTo>
                <a:cubicBezTo>
                  <a:pt x="258" y="99"/>
                  <a:pt x="258" y="98"/>
                  <a:pt x="258" y="98"/>
                </a:cubicBezTo>
                <a:cubicBezTo>
                  <a:pt x="259" y="98"/>
                  <a:pt x="259" y="98"/>
                  <a:pt x="261" y="98"/>
                </a:cubicBezTo>
                <a:cubicBezTo>
                  <a:pt x="261" y="97"/>
                  <a:pt x="260" y="97"/>
                  <a:pt x="259" y="97"/>
                </a:cubicBezTo>
                <a:cubicBezTo>
                  <a:pt x="260" y="97"/>
                  <a:pt x="262" y="97"/>
                  <a:pt x="263" y="97"/>
                </a:cubicBezTo>
                <a:cubicBezTo>
                  <a:pt x="263" y="97"/>
                  <a:pt x="263" y="97"/>
                  <a:pt x="262" y="97"/>
                </a:cubicBezTo>
                <a:cubicBezTo>
                  <a:pt x="262" y="97"/>
                  <a:pt x="263" y="97"/>
                  <a:pt x="263" y="97"/>
                </a:cubicBezTo>
                <a:cubicBezTo>
                  <a:pt x="263" y="97"/>
                  <a:pt x="266" y="96"/>
                  <a:pt x="268" y="97"/>
                </a:cubicBezTo>
                <a:cubicBezTo>
                  <a:pt x="268" y="97"/>
                  <a:pt x="270" y="96"/>
                  <a:pt x="270" y="97"/>
                </a:cubicBezTo>
                <a:cubicBezTo>
                  <a:pt x="269" y="97"/>
                  <a:pt x="269" y="97"/>
                  <a:pt x="268" y="97"/>
                </a:cubicBezTo>
                <a:cubicBezTo>
                  <a:pt x="268" y="97"/>
                  <a:pt x="268" y="97"/>
                  <a:pt x="269" y="97"/>
                </a:cubicBezTo>
                <a:cubicBezTo>
                  <a:pt x="267" y="98"/>
                  <a:pt x="264" y="98"/>
                  <a:pt x="262" y="98"/>
                </a:cubicBezTo>
                <a:cubicBezTo>
                  <a:pt x="261" y="99"/>
                  <a:pt x="262" y="98"/>
                  <a:pt x="262" y="99"/>
                </a:cubicBezTo>
                <a:cubicBezTo>
                  <a:pt x="261" y="99"/>
                  <a:pt x="260" y="99"/>
                  <a:pt x="259" y="99"/>
                </a:cubicBezTo>
                <a:cubicBezTo>
                  <a:pt x="259" y="99"/>
                  <a:pt x="259" y="99"/>
                  <a:pt x="260" y="99"/>
                </a:cubicBezTo>
                <a:cubicBezTo>
                  <a:pt x="258" y="98"/>
                  <a:pt x="256" y="100"/>
                  <a:pt x="255" y="99"/>
                </a:cubicBezTo>
                <a:cubicBezTo>
                  <a:pt x="256" y="99"/>
                  <a:pt x="257" y="98"/>
                  <a:pt x="257" y="99"/>
                </a:cubicBezTo>
                <a:close/>
                <a:moveTo>
                  <a:pt x="253" y="99"/>
                </a:moveTo>
                <a:cubicBezTo>
                  <a:pt x="253" y="100"/>
                  <a:pt x="252" y="99"/>
                  <a:pt x="251" y="99"/>
                </a:cubicBezTo>
                <a:cubicBezTo>
                  <a:pt x="252" y="99"/>
                  <a:pt x="252" y="99"/>
                  <a:pt x="253" y="99"/>
                </a:cubicBezTo>
                <a:close/>
                <a:moveTo>
                  <a:pt x="247" y="96"/>
                </a:moveTo>
                <a:cubicBezTo>
                  <a:pt x="248" y="97"/>
                  <a:pt x="247" y="96"/>
                  <a:pt x="246" y="96"/>
                </a:cubicBezTo>
                <a:cubicBezTo>
                  <a:pt x="246" y="96"/>
                  <a:pt x="247" y="96"/>
                  <a:pt x="247" y="96"/>
                </a:cubicBezTo>
                <a:close/>
                <a:moveTo>
                  <a:pt x="245" y="105"/>
                </a:moveTo>
                <a:cubicBezTo>
                  <a:pt x="245" y="105"/>
                  <a:pt x="245" y="105"/>
                  <a:pt x="245" y="105"/>
                </a:cubicBezTo>
                <a:cubicBezTo>
                  <a:pt x="245" y="105"/>
                  <a:pt x="245" y="105"/>
                  <a:pt x="244" y="105"/>
                </a:cubicBezTo>
                <a:cubicBezTo>
                  <a:pt x="244" y="105"/>
                  <a:pt x="245" y="105"/>
                  <a:pt x="245" y="105"/>
                </a:cubicBezTo>
                <a:close/>
                <a:moveTo>
                  <a:pt x="243" y="96"/>
                </a:moveTo>
                <a:cubicBezTo>
                  <a:pt x="243" y="97"/>
                  <a:pt x="242" y="96"/>
                  <a:pt x="241" y="97"/>
                </a:cubicBezTo>
                <a:cubicBezTo>
                  <a:pt x="241" y="96"/>
                  <a:pt x="242" y="96"/>
                  <a:pt x="243" y="96"/>
                </a:cubicBezTo>
                <a:close/>
                <a:moveTo>
                  <a:pt x="236" y="96"/>
                </a:moveTo>
                <a:cubicBezTo>
                  <a:pt x="237" y="95"/>
                  <a:pt x="238" y="95"/>
                  <a:pt x="238" y="96"/>
                </a:cubicBezTo>
                <a:cubicBezTo>
                  <a:pt x="238" y="96"/>
                  <a:pt x="237" y="96"/>
                  <a:pt x="236" y="96"/>
                </a:cubicBezTo>
                <a:close/>
                <a:moveTo>
                  <a:pt x="240" y="95"/>
                </a:moveTo>
                <a:cubicBezTo>
                  <a:pt x="240" y="96"/>
                  <a:pt x="239" y="96"/>
                  <a:pt x="239" y="96"/>
                </a:cubicBezTo>
                <a:cubicBezTo>
                  <a:pt x="239" y="95"/>
                  <a:pt x="240" y="95"/>
                  <a:pt x="240" y="95"/>
                </a:cubicBezTo>
                <a:close/>
                <a:moveTo>
                  <a:pt x="239" y="94"/>
                </a:moveTo>
                <a:cubicBezTo>
                  <a:pt x="238" y="94"/>
                  <a:pt x="237" y="94"/>
                  <a:pt x="236" y="94"/>
                </a:cubicBezTo>
                <a:cubicBezTo>
                  <a:pt x="236" y="93"/>
                  <a:pt x="238" y="94"/>
                  <a:pt x="239" y="94"/>
                </a:cubicBezTo>
                <a:close/>
                <a:moveTo>
                  <a:pt x="303" y="88"/>
                </a:moveTo>
                <a:cubicBezTo>
                  <a:pt x="304" y="88"/>
                  <a:pt x="304" y="88"/>
                  <a:pt x="304" y="88"/>
                </a:cubicBezTo>
                <a:cubicBezTo>
                  <a:pt x="304" y="89"/>
                  <a:pt x="303" y="89"/>
                  <a:pt x="303" y="89"/>
                </a:cubicBezTo>
                <a:cubicBezTo>
                  <a:pt x="303" y="88"/>
                  <a:pt x="303" y="88"/>
                  <a:pt x="303" y="88"/>
                </a:cubicBezTo>
                <a:close/>
                <a:moveTo>
                  <a:pt x="335" y="79"/>
                </a:moveTo>
                <a:cubicBezTo>
                  <a:pt x="335" y="80"/>
                  <a:pt x="333" y="80"/>
                  <a:pt x="332" y="80"/>
                </a:cubicBezTo>
                <a:cubicBezTo>
                  <a:pt x="333" y="80"/>
                  <a:pt x="334" y="79"/>
                  <a:pt x="335" y="79"/>
                </a:cubicBezTo>
                <a:close/>
                <a:moveTo>
                  <a:pt x="299" y="86"/>
                </a:moveTo>
                <a:cubicBezTo>
                  <a:pt x="297" y="87"/>
                  <a:pt x="294" y="87"/>
                  <a:pt x="292" y="87"/>
                </a:cubicBezTo>
                <a:cubicBezTo>
                  <a:pt x="294" y="86"/>
                  <a:pt x="297" y="86"/>
                  <a:pt x="299" y="86"/>
                </a:cubicBezTo>
                <a:close/>
                <a:moveTo>
                  <a:pt x="272" y="89"/>
                </a:moveTo>
                <a:cubicBezTo>
                  <a:pt x="273" y="88"/>
                  <a:pt x="274" y="88"/>
                  <a:pt x="275" y="89"/>
                </a:cubicBezTo>
                <a:cubicBezTo>
                  <a:pt x="275" y="88"/>
                  <a:pt x="275" y="88"/>
                  <a:pt x="275" y="88"/>
                </a:cubicBezTo>
                <a:cubicBezTo>
                  <a:pt x="275" y="88"/>
                  <a:pt x="275" y="88"/>
                  <a:pt x="275" y="88"/>
                </a:cubicBezTo>
                <a:cubicBezTo>
                  <a:pt x="275" y="88"/>
                  <a:pt x="276" y="89"/>
                  <a:pt x="276" y="88"/>
                </a:cubicBezTo>
                <a:cubicBezTo>
                  <a:pt x="281" y="89"/>
                  <a:pt x="286" y="86"/>
                  <a:pt x="291" y="87"/>
                </a:cubicBezTo>
                <a:cubicBezTo>
                  <a:pt x="288" y="88"/>
                  <a:pt x="284" y="88"/>
                  <a:pt x="282" y="89"/>
                </a:cubicBezTo>
                <a:cubicBezTo>
                  <a:pt x="283" y="90"/>
                  <a:pt x="285" y="89"/>
                  <a:pt x="286" y="90"/>
                </a:cubicBezTo>
                <a:cubicBezTo>
                  <a:pt x="281" y="90"/>
                  <a:pt x="277" y="90"/>
                  <a:pt x="273" y="91"/>
                </a:cubicBezTo>
                <a:cubicBezTo>
                  <a:pt x="274" y="90"/>
                  <a:pt x="275" y="90"/>
                  <a:pt x="276" y="90"/>
                </a:cubicBezTo>
                <a:cubicBezTo>
                  <a:pt x="274" y="90"/>
                  <a:pt x="270" y="90"/>
                  <a:pt x="267" y="90"/>
                </a:cubicBezTo>
                <a:cubicBezTo>
                  <a:pt x="266" y="90"/>
                  <a:pt x="264" y="91"/>
                  <a:pt x="264" y="90"/>
                </a:cubicBezTo>
                <a:cubicBezTo>
                  <a:pt x="267" y="89"/>
                  <a:pt x="270" y="89"/>
                  <a:pt x="272" y="89"/>
                </a:cubicBezTo>
                <a:close/>
                <a:moveTo>
                  <a:pt x="263" y="89"/>
                </a:moveTo>
                <a:cubicBezTo>
                  <a:pt x="264" y="90"/>
                  <a:pt x="263" y="90"/>
                  <a:pt x="264" y="90"/>
                </a:cubicBezTo>
                <a:cubicBezTo>
                  <a:pt x="263" y="90"/>
                  <a:pt x="262" y="90"/>
                  <a:pt x="262" y="91"/>
                </a:cubicBezTo>
                <a:cubicBezTo>
                  <a:pt x="262" y="90"/>
                  <a:pt x="261" y="90"/>
                  <a:pt x="260" y="90"/>
                </a:cubicBezTo>
                <a:cubicBezTo>
                  <a:pt x="261" y="89"/>
                  <a:pt x="263" y="90"/>
                  <a:pt x="263" y="89"/>
                </a:cubicBezTo>
                <a:close/>
                <a:moveTo>
                  <a:pt x="273" y="84"/>
                </a:moveTo>
                <a:cubicBezTo>
                  <a:pt x="273" y="85"/>
                  <a:pt x="272" y="84"/>
                  <a:pt x="272" y="85"/>
                </a:cubicBezTo>
                <a:cubicBezTo>
                  <a:pt x="271" y="84"/>
                  <a:pt x="272" y="84"/>
                  <a:pt x="273" y="84"/>
                </a:cubicBezTo>
                <a:close/>
                <a:moveTo>
                  <a:pt x="255" y="88"/>
                </a:moveTo>
                <a:cubicBezTo>
                  <a:pt x="256" y="88"/>
                  <a:pt x="258" y="87"/>
                  <a:pt x="260" y="88"/>
                </a:cubicBezTo>
                <a:cubicBezTo>
                  <a:pt x="259" y="88"/>
                  <a:pt x="257" y="88"/>
                  <a:pt x="255" y="88"/>
                </a:cubicBezTo>
                <a:close/>
                <a:moveTo>
                  <a:pt x="239" y="92"/>
                </a:moveTo>
                <a:cubicBezTo>
                  <a:pt x="238" y="91"/>
                  <a:pt x="240" y="91"/>
                  <a:pt x="240" y="91"/>
                </a:cubicBezTo>
                <a:cubicBezTo>
                  <a:pt x="240" y="92"/>
                  <a:pt x="239" y="91"/>
                  <a:pt x="239" y="92"/>
                </a:cubicBezTo>
                <a:close/>
                <a:moveTo>
                  <a:pt x="243" y="91"/>
                </a:moveTo>
                <a:cubicBezTo>
                  <a:pt x="243" y="91"/>
                  <a:pt x="244" y="91"/>
                  <a:pt x="244" y="91"/>
                </a:cubicBezTo>
                <a:cubicBezTo>
                  <a:pt x="244" y="92"/>
                  <a:pt x="243" y="91"/>
                  <a:pt x="243" y="91"/>
                </a:cubicBezTo>
                <a:close/>
                <a:moveTo>
                  <a:pt x="232" y="88"/>
                </a:moveTo>
                <a:cubicBezTo>
                  <a:pt x="233" y="87"/>
                  <a:pt x="232" y="88"/>
                  <a:pt x="233" y="88"/>
                </a:cubicBezTo>
                <a:cubicBezTo>
                  <a:pt x="234" y="88"/>
                  <a:pt x="233" y="87"/>
                  <a:pt x="233" y="87"/>
                </a:cubicBezTo>
                <a:cubicBezTo>
                  <a:pt x="233" y="87"/>
                  <a:pt x="234" y="87"/>
                  <a:pt x="234" y="88"/>
                </a:cubicBezTo>
                <a:cubicBezTo>
                  <a:pt x="236" y="88"/>
                  <a:pt x="237" y="88"/>
                  <a:pt x="238" y="88"/>
                </a:cubicBezTo>
                <a:cubicBezTo>
                  <a:pt x="237" y="87"/>
                  <a:pt x="236" y="88"/>
                  <a:pt x="235" y="88"/>
                </a:cubicBezTo>
                <a:cubicBezTo>
                  <a:pt x="236" y="87"/>
                  <a:pt x="238" y="88"/>
                  <a:pt x="239" y="87"/>
                </a:cubicBezTo>
                <a:cubicBezTo>
                  <a:pt x="239" y="88"/>
                  <a:pt x="239" y="87"/>
                  <a:pt x="239" y="88"/>
                </a:cubicBezTo>
                <a:cubicBezTo>
                  <a:pt x="243" y="89"/>
                  <a:pt x="246" y="86"/>
                  <a:pt x="250" y="87"/>
                </a:cubicBezTo>
                <a:cubicBezTo>
                  <a:pt x="249" y="88"/>
                  <a:pt x="250" y="88"/>
                  <a:pt x="249" y="88"/>
                </a:cubicBezTo>
                <a:cubicBezTo>
                  <a:pt x="249" y="89"/>
                  <a:pt x="250" y="88"/>
                  <a:pt x="250" y="88"/>
                </a:cubicBezTo>
                <a:cubicBezTo>
                  <a:pt x="249" y="89"/>
                  <a:pt x="247" y="88"/>
                  <a:pt x="246" y="89"/>
                </a:cubicBezTo>
                <a:cubicBezTo>
                  <a:pt x="243" y="88"/>
                  <a:pt x="240" y="90"/>
                  <a:pt x="237" y="88"/>
                </a:cubicBezTo>
                <a:cubicBezTo>
                  <a:pt x="236" y="90"/>
                  <a:pt x="232" y="89"/>
                  <a:pt x="232" y="88"/>
                </a:cubicBezTo>
                <a:cubicBezTo>
                  <a:pt x="233" y="88"/>
                  <a:pt x="232" y="88"/>
                  <a:pt x="232" y="88"/>
                </a:cubicBezTo>
                <a:close/>
                <a:moveTo>
                  <a:pt x="232" y="89"/>
                </a:moveTo>
                <a:cubicBezTo>
                  <a:pt x="232" y="90"/>
                  <a:pt x="231" y="89"/>
                  <a:pt x="231" y="89"/>
                </a:cubicBezTo>
                <a:cubicBezTo>
                  <a:pt x="231" y="89"/>
                  <a:pt x="232" y="89"/>
                  <a:pt x="232" y="89"/>
                </a:cubicBezTo>
                <a:close/>
                <a:moveTo>
                  <a:pt x="173" y="91"/>
                </a:moveTo>
                <a:cubicBezTo>
                  <a:pt x="173" y="90"/>
                  <a:pt x="174" y="90"/>
                  <a:pt x="175" y="91"/>
                </a:cubicBezTo>
                <a:cubicBezTo>
                  <a:pt x="174" y="91"/>
                  <a:pt x="173" y="91"/>
                  <a:pt x="173" y="91"/>
                </a:cubicBezTo>
                <a:close/>
                <a:moveTo>
                  <a:pt x="150" y="90"/>
                </a:moveTo>
                <a:cubicBezTo>
                  <a:pt x="149" y="91"/>
                  <a:pt x="149" y="90"/>
                  <a:pt x="148" y="90"/>
                </a:cubicBezTo>
                <a:cubicBezTo>
                  <a:pt x="148" y="90"/>
                  <a:pt x="149" y="90"/>
                  <a:pt x="150" y="90"/>
                </a:cubicBezTo>
                <a:close/>
                <a:moveTo>
                  <a:pt x="153" y="74"/>
                </a:moveTo>
                <a:cubicBezTo>
                  <a:pt x="153" y="75"/>
                  <a:pt x="152" y="75"/>
                  <a:pt x="151" y="75"/>
                </a:cubicBezTo>
                <a:cubicBezTo>
                  <a:pt x="152" y="74"/>
                  <a:pt x="152" y="74"/>
                  <a:pt x="153" y="74"/>
                </a:cubicBezTo>
                <a:close/>
                <a:moveTo>
                  <a:pt x="282" y="75"/>
                </a:moveTo>
                <a:cubicBezTo>
                  <a:pt x="282" y="75"/>
                  <a:pt x="281" y="75"/>
                  <a:pt x="280" y="75"/>
                </a:cubicBezTo>
                <a:cubicBezTo>
                  <a:pt x="281" y="75"/>
                  <a:pt x="282" y="74"/>
                  <a:pt x="282" y="75"/>
                </a:cubicBezTo>
                <a:close/>
                <a:moveTo>
                  <a:pt x="272" y="73"/>
                </a:moveTo>
                <a:cubicBezTo>
                  <a:pt x="271" y="73"/>
                  <a:pt x="271" y="73"/>
                  <a:pt x="271" y="73"/>
                </a:cubicBezTo>
                <a:cubicBezTo>
                  <a:pt x="271" y="72"/>
                  <a:pt x="273" y="72"/>
                  <a:pt x="272" y="73"/>
                </a:cubicBezTo>
                <a:close/>
                <a:moveTo>
                  <a:pt x="349" y="59"/>
                </a:moveTo>
                <a:cubicBezTo>
                  <a:pt x="350" y="59"/>
                  <a:pt x="350" y="59"/>
                  <a:pt x="351" y="58"/>
                </a:cubicBezTo>
                <a:cubicBezTo>
                  <a:pt x="351" y="59"/>
                  <a:pt x="351" y="59"/>
                  <a:pt x="350" y="59"/>
                </a:cubicBezTo>
                <a:cubicBezTo>
                  <a:pt x="350" y="59"/>
                  <a:pt x="350" y="60"/>
                  <a:pt x="350" y="60"/>
                </a:cubicBezTo>
                <a:cubicBezTo>
                  <a:pt x="350" y="60"/>
                  <a:pt x="350" y="60"/>
                  <a:pt x="349" y="60"/>
                </a:cubicBezTo>
                <a:cubicBezTo>
                  <a:pt x="350" y="59"/>
                  <a:pt x="349" y="60"/>
                  <a:pt x="349" y="59"/>
                </a:cubicBezTo>
                <a:close/>
                <a:moveTo>
                  <a:pt x="349" y="60"/>
                </a:moveTo>
                <a:cubicBezTo>
                  <a:pt x="348" y="61"/>
                  <a:pt x="347" y="61"/>
                  <a:pt x="347" y="61"/>
                </a:cubicBezTo>
                <a:cubicBezTo>
                  <a:pt x="347" y="60"/>
                  <a:pt x="348" y="60"/>
                  <a:pt x="349" y="60"/>
                </a:cubicBezTo>
                <a:close/>
                <a:moveTo>
                  <a:pt x="345" y="60"/>
                </a:moveTo>
                <a:cubicBezTo>
                  <a:pt x="345" y="60"/>
                  <a:pt x="343" y="61"/>
                  <a:pt x="342" y="61"/>
                </a:cubicBezTo>
                <a:cubicBezTo>
                  <a:pt x="343" y="60"/>
                  <a:pt x="344" y="60"/>
                  <a:pt x="345" y="60"/>
                </a:cubicBezTo>
                <a:close/>
                <a:moveTo>
                  <a:pt x="340" y="61"/>
                </a:moveTo>
                <a:cubicBezTo>
                  <a:pt x="341" y="61"/>
                  <a:pt x="341" y="62"/>
                  <a:pt x="342" y="61"/>
                </a:cubicBezTo>
                <a:cubicBezTo>
                  <a:pt x="342" y="62"/>
                  <a:pt x="340" y="62"/>
                  <a:pt x="340" y="61"/>
                </a:cubicBezTo>
                <a:close/>
                <a:moveTo>
                  <a:pt x="342" y="55"/>
                </a:moveTo>
                <a:cubicBezTo>
                  <a:pt x="341" y="56"/>
                  <a:pt x="339" y="56"/>
                  <a:pt x="338" y="56"/>
                </a:cubicBezTo>
                <a:cubicBezTo>
                  <a:pt x="339" y="55"/>
                  <a:pt x="341" y="55"/>
                  <a:pt x="342" y="55"/>
                </a:cubicBezTo>
                <a:close/>
                <a:moveTo>
                  <a:pt x="334" y="57"/>
                </a:moveTo>
                <a:cubicBezTo>
                  <a:pt x="333" y="57"/>
                  <a:pt x="331" y="57"/>
                  <a:pt x="330" y="57"/>
                </a:cubicBezTo>
                <a:cubicBezTo>
                  <a:pt x="331" y="56"/>
                  <a:pt x="332" y="57"/>
                  <a:pt x="334" y="57"/>
                </a:cubicBezTo>
                <a:close/>
                <a:moveTo>
                  <a:pt x="329" y="57"/>
                </a:moveTo>
                <a:cubicBezTo>
                  <a:pt x="329" y="57"/>
                  <a:pt x="329" y="57"/>
                  <a:pt x="330" y="57"/>
                </a:cubicBezTo>
                <a:cubicBezTo>
                  <a:pt x="330" y="57"/>
                  <a:pt x="329" y="58"/>
                  <a:pt x="329" y="57"/>
                </a:cubicBezTo>
                <a:cubicBezTo>
                  <a:pt x="329" y="58"/>
                  <a:pt x="329" y="58"/>
                  <a:pt x="329" y="58"/>
                </a:cubicBezTo>
                <a:cubicBezTo>
                  <a:pt x="328" y="57"/>
                  <a:pt x="329" y="57"/>
                  <a:pt x="329" y="57"/>
                </a:cubicBezTo>
                <a:close/>
                <a:moveTo>
                  <a:pt x="326" y="58"/>
                </a:moveTo>
                <a:cubicBezTo>
                  <a:pt x="326" y="58"/>
                  <a:pt x="326" y="58"/>
                  <a:pt x="325" y="58"/>
                </a:cubicBezTo>
                <a:cubicBezTo>
                  <a:pt x="325" y="57"/>
                  <a:pt x="326" y="58"/>
                  <a:pt x="326" y="58"/>
                </a:cubicBezTo>
                <a:close/>
                <a:moveTo>
                  <a:pt x="323" y="60"/>
                </a:moveTo>
                <a:cubicBezTo>
                  <a:pt x="323" y="60"/>
                  <a:pt x="323" y="60"/>
                  <a:pt x="322" y="60"/>
                </a:cubicBezTo>
                <a:cubicBezTo>
                  <a:pt x="322" y="60"/>
                  <a:pt x="323" y="60"/>
                  <a:pt x="323" y="60"/>
                </a:cubicBezTo>
                <a:close/>
                <a:moveTo>
                  <a:pt x="303" y="67"/>
                </a:moveTo>
                <a:cubicBezTo>
                  <a:pt x="305" y="67"/>
                  <a:pt x="309" y="66"/>
                  <a:pt x="311" y="66"/>
                </a:cubicBezTo>
                <a:cubicBezTo>
                  <a:pt x="310" y="66"/>
                  <a:pt x="309" y="67"/>
                  <a:pt x="308" y="67"/>
                </a:cubicBezTo>
                <a:cubicBezTo>
                  <a:pt x="308" y="67"/>
                  <a:pt x="308" y="67"/>
                  <a:pt x="308" y="67"/>
                </a:cubicBezTo>
                <a:cubicBezTo>
                  <a:pt x="306" y="66"/>
                  <a:pt x="304" y="67"/>
                  <a:pt x="303" y="67"/>
                </a:cubicBezTo>
                <a:close/>
                <a:moveTo>
                  <a:pt x="311" y="64"/>
                </a:moveTo>
                <a:cubicBezTo>
                  <a:pt x="311" y="64"/>
                  <a:pt x="311" y="65"/>
                  <a:pt x="312" y="65"/>
                </a:cubicBezTo>
                <a:cubicBezTo>
                  <a:pt x="311" y="65"/>
                  <a:pt x="310" y="65"/>
                  <a:pt x="310" y="64"/>
                </a:cubicBezTo>
                <a:cubicBezTo>
                  <a:pt x="310" y="64"/>
                  <a:pt x="311" y="65"/>
                  <a:pt x="311" y="64"/>
                </a:cubicBezTo>
                <a:close/>
                <a:moveTo>
                  <a:pt x="308" y="68"/>
                </a:moveTo>
                <a:cubicBezTo>
                  <a:pt x="310" y="67"/>
                  <a:pt x="313" y="67"/>
                  <a:pt x="315" y="67"/>
                </a:cubicBezTo>
                <a:cubicBezTo>
                  <a:pt x="313" y="68"/>
                  <a:pt x="310" y="68"/>
                  <a:pt x="308" y="68"/>
                </a:cubicBezTo>
                <a:close/>
                <a:moveTo>
                  <a:pt x="312" y="69"/>
                </a:moveTo>
                <a:cubicBezTo>
                  <a:pt x="312" y="68"/>
                  <a:pt x="313" y="68"/>
                  <a:pt x="314" y="68"/>
                </a:cubicBezTo>
                <a:cubicBezTo>
                  <a:pt x="314" y="69"/>
                  <a:pt x="313" y="69"/>
                  <a:pt x="312" y="69"/>
                </a:cubicBezTo>
                <a:close/>
                <a:moveTo>
                  <a:pt x="314" y="69"/>
                </a:moveTo>
                <a:cubicBezTo>
                  <a:pt x="315" y="68"/>
                  <a:pt x="317" y="68"/>
                  <a:pt x="318" y="68"/>
                </a:cubicBezTo>
                <a:cubicBezTo>
                  <a:pt x="318" y="68"/>
                  <a:pt x="316" y="68"/>
                  <a:pt x="314" y="69"/>
                </a:cubicBezTo>
                <a:close/>
                <a:moveTo>
                  <a:pt x="316" y="66"/>
                </a:moveTo>
                <a:cubicBezTo>
                  <a:pt x="316" y="67"/>
                  <a:pt x="315" y="67"/>
                  <a:pt x="315" y="67"/>
                </a:cubicBezTo>
                <a:cubicBezTo>
                  <a:pt x="315" y="66"/>
                  <a:pt x="316" y="67"/>
                  <a:pt x="316" y="66"/>
                </a:cubicBezTo>
                <a:close/>
                <a:moveTo>
                  <a:pt x="316" y="66"/>
                </a:moveTo>
                <a:cubicBezTo>
                  <a:pt x="316" y="65"/>
                  <a:pt x="317" y="65"/>
                  <a:pt x="317" y="65"/>
                </a:cubicBezTo>
                <a:cubicBezTo>
                  <a:pt x="317" y="66"/>
                  <a:pt x="316" y="66"/>
                  <a:pt x="316" y="66"/>
                </a:cubicBezTo>
                <a:close/>
                <a:moveTo>
                  <a:pt x="316" y="67"/>
                </a:moveTo>
                <a:cubicBezTo>
                  <a:pt x="317" y="66"/>
                  <a:pt x="318" y="66"/>
                  <a:pt x="319" y="66"/>
                </a:cubicBezTo>
                <a:cubicBezTo>
                  <a:pt x="318" y="67"/>
                  <a:pt x="317" y="67"/>
                  <a:pt x="316" y="67"/>
                </a:cubicBezTo>
                <a:close/>
                <a:moveTo>
                  <a:pt x="323" y="67"/>
                </a:moveTo>
                <a:cubicBezTo>
                  <a:pt x="323" y="66"/>
                  <a:pt x="324" y="67"/>
                  <a:pt x="324" y="66"/>
                </a:cubicBezTo>
                <a:cubicBezTo>
                  <a:pt x="324" y="67"/>
                  <a:pt x="323" y="67"/>
                  <a:pt x="323" y="67"/>
                </a:cubicBezTo>
                <a:close/>
                <a:moveTo>
                  <a:pt x="328" y="65"/>
                </a:moveTo>
                <a:cubicBezTo>
                  <a:pt x="327" y="64"/>
                  <a:pt x="326" y="65"/>
                  <a:pt x="325" y="65"/>
                </a:cubicBezTo>
                <a:cubicBezTo>
                  <a:pt x="324" y="66"/>
                  <a:pt x="322" y="66"/>
                  <a:pt x="321" y="66"/>
                </a:cubicBezTo>
                <a:cubicBezTo>
                  <a:pt x="321" y="65"/>
                  <a:pt x="322" y="65"/>
                  <a:pt x="323" y="65"/>
                </a:cubicBezTo>
                <a:cubicBezTo>
                  <a:pt x="323" y="65"/>
                  <a:pt x="322" y="65"/>
                  <a:pt x="322" y="64"/>
                </a:cubicBezTo>
                <a:cubicBezTo>
                  <a:pt x="324" y="64"/>
                  <a:pt x="324" y="64"/>
                  <a:pt x="326" y="64"/>
                </a:cubicBezTo>
                <a:cubicBezTo>
                  <a:pt x="327" y="64"/>
                  <a:pt x="326" y="63"/>
                  <a:pt x="326" y="63"/>
                </a:cubicBezTo>
                <a:cubicBezTo>
                  <a:pt x="327" y="64"/>
                  <a:pt x="327" y="63"/>
                  <a:pt x="328" y="63"/>
                </a:cubicBezTo>
                <a:cubicBezTo>
                  <a:pt x="328" y="64"/>
                  <a:pt x="328" y="64"/>
                  <a:pt x="328" y="65"/>
                </a:cubicBezTo>
                <a:close/>
                <a:moveTo>
                  <a:pt x="329" y="64"/>
                </a:moveTo>
                <a:cubicBezTo>
                  <a:pt x="328" y="63"/>
                  <a:pt x="331" y="63"/>
                  <a:pt x="332" y="63"/>
                </a:cubicBezTo>
                <a:cubicBezTo>
                  <a:pt x="331" y="64"/>
                  <a:pt x="333" y="63"/>
                  <a:pt x="333" y="63"/>
                </a:cubicBezTo>
                <a:cubicBezTo>
                  <a:pt x="332" y="64"/>
                  <a:pt x="330" y="64"/>
                  <a:pt x="329" y="64"/>
                </a:cubicBezTo>
                <a:close/>
                <a:moveTo>
                  <a:pt x="329" y="61"/>
                </a:moveTo>
                <a:cubicBezTo>
                  <a:pt x="329" y="62"/>
                  <a:pt x="328" y="61"/>
                  <a:pt x="327" y="61"/>
                </a:cubicBezTo>
                <a:cubicBezTo>
                  <a:pt x="327" y="61"/>
                  <a:pt x="328" y="61"/>
                  <a:pt x="329" y="61"/>
                </a:cubicBezTo>
                <a:close/>
                <a:moveTo>
                  <a:pt x="318" y="62"/>
                </a:moveTo>
                <a:cubicBezTo>
                  <a:pt x="318" y="63"/>
                  <a:pt x="317" y="63"/>
                  <a:pt x="317" y="62"/>
                </a:cubicBezTo>
                <a:cubicBezTo>
                  <a:pt x="317" y="62"/>
                  <a:pt x="318" y="62"/>
                  <a:pt x="318" y="62"/>
                </a:cubicBezTo>
                <a:close/>
                <a:moveTo>
                  <a:pt x="316" y="62"/>
                </a:moveTo>
                <a:cubicBezTo>
                  <a:pt x="316" y="63"/>
                  <a:pt x="316" y="63"/>
                  <a:pt x="315" y="63"/>
                </a:cubicBezTo>
                <a:cubicBezTo>
                  <a:pt x="315" y="62"/>
                  <a:pt x="316" y="62"/>
                  <a:pt x="316" y="62"/>
                </a:cubicBezTo>
                <a:close/>
                <a:moveTo>
                  <a:pt x="332" y="61"/>
                </a:moveTo>
                <a:cubicBezTo>
                  <a:pt x="332" y="62"/>
                  <a:pt x="331" y="61"/>
                  <a:pt x="331" y="62"/>
                </a:cubicBezTo>
                <a:cubicBezTo>
                  <a:pt x="331" y="62"/>
                  <a:pt x="332" y="62"/>
                  <a:pt x="332" y="63"/>
                </a:cubicBezTo>
                <a:cubicBezTo>
                  <a:pt x="332" y="63"/>
                  <a:pt x="333" y="62"/>
                  <a:pt x="333" y="62"/>
                </a:cubicBezTo>
                <a:cubicBezTo>
                  <a:pt x="334" y="62"/>
                  <a:pt x="333" y="62"/>
                  <a:pt x="333" y="62"/>
                </a:cubicBezTo>
                <a:cubicBezTo>
                  <a:pt x="333" y="61"/>
                  <a:pt x="334" y="62"/>
                  <a:pt x="335" y="61"/>
                </a:cubicBezTo>
                <a:cubicBezTo>
                  <a:pt x="334" y="62"/>
                  <a:pt x="334" y="62"/>
                  <a:pt x="334" y="63"/>
                </a:cubicBezTo>
                <a:cubicBezTo>
                  <a:pt x="332" y="63"/>
                  <a:pt x="330" y="63"/>
                  <a:pt x="329" y="63"/>
                </a:cubicBezTo>
                <a:cubicBezTo>
                  <a:pt x="329" y="63"/>
                  <a:pt x="329" y="63"/>
                  <a:pt x="329" y="62"/>
                </a:cubicBezTo>
                <a:cubicBezTo>
                  <a:pt x="324" y="63"/>
                  <a:pt x="319" y="65"/>
                  <a:pt x="313" y="65"/>
                </a:cubicBezTo>
                <a:cubicBezTo>
                  <a:pt x="318" y="63"/>
                  <a:pt x="326" y="63"/>
                  <a:pt x="332" y="61"/>
                </a:cubicBezTo>
                <a:close/>
                <a:moveTo>
                  <a:pt x="314" y="61"/>
                </a:moveTo>
                <a:cubicBezTo>
                  <a:pt x="314" y="62"/>
                  <a:pt x="312" y="62"/>
                  <a:pt x="311" y="62"/>
                </a:cubicBezTo>
                <a:cubicBezTo>
                  <a:pt x="312" y="62"/>
                  <a:pt x="313" y="62"/>
                  <a:pt x="314" y="61"/>
                </a:cubicBezTo>
                <a:close/>
                <a:moveTo>
                  <a:pt x="313" y="63"/>
                </a:moveTo>
                <a:cubicBezTo>
                  <a:pt x="314" y="63"/>
                  <a:pt x="314" y="63"/>
                  <a:pt x="314" y="63"/>
                </a:cubicBezTo>
                <a:cubicBezTo>
                  <a:pt x="313" y="64"/>
                  <a:pt x="312" y="63"/>
                  <a:pt x="311" y="63"/>
                </a:cubicBezTo>
                <a:cubicBezTo>
                  <a:pt x="312" y="62"/>
                  <a:pt x="313" y="64"/>
                  <a:pt x="313" y="63"/>
                </a:cubicBezTo>
                <a:close/>
                <a:moveTo>
                  <a:pt x="311" y="63"/>
                </a:moveTo>
                <a:cubicBezTo>
                  <a:pt x="311" y="64"/>
                  <a:pt x="310" y="64"/>
                  <a:pt x="309" y="64"/>
                </a:cubicBezTo>
                <a:cubicBezTo>
                  <a:pt x="309" y="63"/>
                  <a:pt x="311" y="63"/>
                  <a:pt x="311" y="63"/>
                </a:cubicBezTo>
                <a:close/>
                <a:moveTo>
                  <a:pt x="309" y="65"/>
                </a:moveTo>
                <a:cubicBezTo>
                  <a:pt x="309" y="65"/>
                  <a:pt x="310" y="64"/>
                  <a:pt x="310" y="64"/>
                </a:cubicBezTo>
                <a:cubicBezTo>
                  <a:pt x="309" y="65"/>
                  <a:pt x="310" y="65"/>
                  <a:pt x="309" y="65"/>
                </a:cubicBezTo>
                <a:close/>
                <a:moveTo>
                  <a:pt x="305" y="64"/>
                </a:moveTo>
                <a:cubicBezTo>
                  <a:pt x="305" y="64"/>
                  <a:pt x="304" y="64"/>
                  <a:pt x="304" y="64"/>
                </a:cubicBezTo>
                <a:cubicBezTo>
                  <a:pt x="304" y="64"/>
                  <a:pt x="305" y="64"/>
                  <a:pt x="305" y="64"/>
                </a:cubicBezTo>
                <a:close/>
                <a:moveTo>
                  <a:pt x="304" y="64"/>
                </a:moveTo>
                <a:cubicBezTo>
                  <a:pt x="303" y="65"/>
                  <a:pt x="301" y="65"/>
                  <a:pt x="301" y="64"/>
                </a:cubicBezTo>
                <a:cubicBezTo>
                  <a:pt x="302" y="64"/>
                  <a:pt x="302" y="64"/>
                  <a:pt x="304" y="64"/>
                </a:cubicBezTo>
                <a:close/>
                <a:moveTo>
                  <a:pt x="140" y="49"/>
                </a:moveTo>
                <a:cubicBezTo>
                  <a:pt x="140" y="49"/>
                  <a:pt x="140" y="49"/>
                  <a:pt x="141" y="49"/>
                </a:cubicBezTo>
                <a:cubicBezTo>
                  <a:pt x="141" y="50"/>
                  <a:pt x="140" y="49"/>
                  <a:pt x="140" y="49"/>
                </a:cubicBezTo>
                <a:close/>
                <a:moveTo>
                  <a:pt x="141" y="49"/>
                </a:moveTo>
                <a:cubicBezTo>
                  <a:pt x="141" y="48"/>
                  <a:pt x="142" y="48"/>
                  <a:pt x="142" y="48"/>
                </a:cubicBezTo>
                <a:cubicBezTo>
                  <a:pt x="142" y="48"/>
                  <a:pt x="142" y="48"/>
                  <a:pt x="142" y="48"/>
                </a:cubicBezTo>
                <a:cubicBezTo>
                  <a:pt x="142" y="48"/>
                  <a:pt x="142" y="49"/>
                  <a:pt x="141" y="49"/>
                </a:cubicBezTo>
                <a:close/>
                <a:moveTo>
                  <a:pt x="159" y="51"/>
                </a:moveTo>
                <a:cubicBezTo>
                  <a:pt x="160" y="51"/>
                  <a:pt x="157" y="51"/>
                  <a:pt x="157" y="51"/>
                </a:cubicBezTo>
                <a:cubicBezTo>
                  <a:pt x="158" y="51"/>
                  <a:pt x="159" y="51"/>
                  <a:pt x="159" y="51"/>
                </a:cubicBezTo>
                <a:close/>
                <a:moveTo>
                  <a:pt x="157" y="51"/>
                </a:moveTo>
                <a:cubicBezTo>
                  <a:pt x="157" y="51"/>
                  <a:pt x="156" y="51"/>
                  <a:pt x="156" y="51"/>
                </a:cubicBezTo>
                <a:cubicBezTo>
                  <a:pt x="156" y="50"/>
                  <a:pt x="156" y="51"/>
                  <a:pt x="157" y="51"/>
                </a:cubicBezTo>
                <a:close/>
                <a:moveTo>
                  <a:pt x="158" y="49"/>
                </a:moveTo>
                <a:cubicBezTo>
                  <a:pt x="157" y="49"/>
                  <a:pt x="156" y="49"/>
                  <a:pt x="156" y="49"/>
                </a:cubicBezTo>
                <a:cubicBezTo>
                  <a:pt x="156" y="49"/>
                  <a:pt x="158" y="48"/>
                  <a:pt x="158" y="49"/>
                </a:cubicBezTo>
                <a:close/>
                <a:moveTo>
                  <a:pt x="149" y="50"/>
                </a:moveTo>
                <a:cubicBezTo>
                  <a:pt x="149" y="49"/>
                  <a:pt x="150" y="50"/>
                  <a:pt x="150" y="50"/>
                </a:cubicBezTo>
                <a:cubicBezTo>
                  <a:pt x="150" y="51"/>
                  <a:pt x="150" y="50"/>
                  <a:pt x="149" y="50"/>
                </a:cubicBezTo>
                <a:close/>
                <a:moveTo>
                  <a:pt x="151" y="50"/>
                </a:moveTo>
                <a:cubicBezTo>
                  <a:pt x="151" y="50"/>
                  <a:pt x="153" y="50"/>
                  <a:pt x="153" y="51"/>
                </a:cubicBezTo>
                <a:cubicBezTo>
                  <a:pt x="152" y="50"/>
                  <a:pt x="151" y="51"/>
                  <a:pt x="151" y="50"/>
                </a:cubicBezTo>
                <a:close/>
                <a:moveTo>
                  <a:pt x="154" y="49"/>
                </a:moveTo>
                <a:cubicBezTo>
                  <a:pt x="154" y="49"/>
                  <a:pt x="154" y="49"/>
                  <a:pt x="154" y="49"/>
                </a:cubicBezTo>
                <a:cubicBezTo>
                  <a:pt x="154" y="49"/>
                  <a:pt x="152" y="50"/>
                  <a:pt x="151" y="49"/>
                </a:cubicBezTo>
                <a:cubicBezTo>
                  <a:pt x="151" y="49"/>
                  <a:pt x="151" y="50"/>
                  <a:pt x="151" y="49"/>
                </a:cubicBezTo>
                <a:cubicBezTo>
                  <a:pt x="151" y="49"/>
                  <a:pt x="151" y="49"/>
                  <a:pt x="151" y="49"/>
                </a:cubicBezTo>
                <a:cubicBezTo>
                  <a:pt x="150" y="49"/>
                  <a:pt x="151" y="49"/>
                  <a:pt x="150" y="49"/>
                </a:cubicBezTo>
                <a:cubicBezTo>
                  <a:pt x="150" y="49"/>
                  <a:pt x="149" y="49"/>
                  <a:pt x="149" y="48"/>
                </a:cubicBezTo>
                <a:cubicBezTo>
                  <a:pt x="150" y="48"/>
                  <a:pt x="152" y="48"/>
                  <a:pt x="154" y="49"/>
                </a:cubicBezTo>
                <a:close/>
                <a:moveTo>
                  <a:pt x="149" y="48"/>
                </a:moveTo>
                <a:cubicBezTo>
                  <a:pt x="148" y="48"/>
                  <a:pt x="148" y="48"/>
                  <a:pt x="147" y="48"/>
                </a:cubicBezTo>
                <a:cubicBezTo>
                  <a:pt x="147" y="47"/>
                  <a:pt x="149" y="47"/>
                  <a:pt x="149" y="48"/>
                </a:cubicBezTo>
                <a:close/>
                <a:moveTo>
                  <a:pt x="143" y="46"/>
                </a:moveTo>
                <a:cubicBezTo>
                  <a:pt x="142" y="46"/>
                  <a:pt x="141" y="46"/>
                  <a:pt x="141" y="46"/>
                </a:cubicBezTo>
                <a:cubicBezTo>
                  <a:pt x="141" y="46"/>
                  <a:pt x="143" y="46"/>
                  <a:pt x="143" y="46"/>
                </a:cubicBezTo>
                <a:close/>
                <a:moveTo>
                  <a:pt x="41" y="10"/>
                </a:moveTo>
                <a:cubicBezTo>
                  <a:pt x="42" y="9"/>
                  <a:pt x="42" y="10"/>
                  <a:pt x="42" y="10"/>
                </a:cubicBezTo>
                <a:cubicBezTo>
                  <a:pt x="42" y="11"/>
                  <a:pt x="42" y="10"/>
                  <a:pt x="41" y="10"/>
                </a:cubicBezTo>
                <a:close/>
                <a:moveTo>
                  <a:pt x="21" y="31"/>
                </a:move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1" y="31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36" y="41"/>
                </a:moveTo>
                <a:cubicBezTo>
                  <a:pt x="35" y="41"/>
                  <a:pt x="35" y="41"/>
                  <a:pt x="34" y="40"/>
                </a:cubicBezTo>
                <a:cubicBezTo>
                  <a:pt x="34" y="40"/>
                  <a:pt x="35" y="40"/>
                  <a:pt x="35" y="40"/>
                </a:cubicBezTo>
                <a:cubicBezTo>
                  <a:pt x="36" y="40"/>
                  <a:pt x="35" y="40"/>
                  <a:pt x="35" y="40"/>
                </a:cubicBezTo>
                <a:cubicBezTo>
                  <a:pt x="35" y="39"/>
                  <a:pt x="36" y="40"/>
                  <a:pt x="36" y="41"/>
                </a:cubicBezTo>
                <a:cubicBezTo>
                  <a:pt x="36" y="41"/>
                  <a:pt x="35" y="41"/>
                  <a:pt x="36" y="41"/>
                </a:cubicBezTo>
                <a:close/>
                <a:moveTo>
                  <a:pt x="36" y="44"/>
                </a:moveTo>
                <a:cubicBezTo>
                  <a:pt x="35" y="44"/>
                  <a:pt x="35" y="44"/>
                  <a:pt x="35" y="44"/>
                </a:cubicBezTo>
                <a:cubicBezTo>
                  <a:pt x="35" y="44"/>
                  <a:pt x="36" y="44"/>
                  <a:pt x="36" y="44"/>
                </a:cubicBezTo>
                <a:close/>
                <a:moveTo>
                  <a:pt x="20" y="52"/>
                </a:moveTo>
                <a:cubicBezTo>
                  <a:pt x="21" y="52"/>
                  <a:pt x="21" y="52"/>
                  <a:pt x="21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52"/>
                  <a:pt x="20" y="52"/>
                  <a:pt x="20" y="52"/>
                </a:cubicBezTo>
                <a:close/>
                <a:moveTo>
                  <a:pt x="24" y="55"/>
                </a:moveTo>
                <a:cubicBezTo>
                  <a:pt x="23" y="54"/>
                  <a:pt x="22" y="54"/>
                  <a:pt x="22" y="53"/>
                </a:cubicBezTo>
                <a:cubicBezTo>
                  <a:pt x="23" y="54"/>
                  <a:pt x="24" y="54"/>
                  <a:pt x="24" y="54"/>
                </a:cubicBezTo>
                <a:cubicBezTo>
                  <a:pt x="24" y="55"/>
                  <a:pt x="23" y="54"/>
                  <a:pt x="24" y="55"/>
                </a:cubicBezTo>
                <a:close/>
                <a:moveTo>
                  <a:pt x="39" y="56"/>
                </a:moveTo>
                <a:cubicBezTo>
                  <a:pt x="39" y="55"/>
                  <a:pt x="39" y="56"/>
                  <a:pt x="40" y="56"/>
                </a:cubicBezTo>
                <a:cubicBezTo>
                  <a:pt x="40" y="55"/>
                  <a:pt x="39" y="55"/>
                  <a:pt x="39" y="55"/>
                </a:cubicBezTo>
                <a:cubicBezTo>
                  <a:pt x="39" y="55"/>
                  <a:pt x="40" y="55"/>
                  <a:pt x="40" y="55"/>
                </a:cubicBezTo>
                <a:cubicBezTo>
                  <a:pt x="40" y="56"/>
                  <a:pt x="40" y="55"/>
                  <a:pt x="40" y="56"/>
                </a:cubicBezTo>
                <a:cubicBezTo>
                  <a:pt x="39" y="56"/>
                  <a:pt x="39" y="56"/>
                  <a:pt x="39" y="56"/>
                </a:cubicBezTo>
                <a:close/>
                <a:moveTo>
                  <a:pt x="40" y="58"/>
                </a:moveTo>
                <a:cubicBezTo>
                  <a:pt x="40" y="57"/>
                  <a:pt x="42" y="59"/>
                  <a:pt x="44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4" y="62"/>
                  <a:pt x="42" y="59"/>
                  <a:pt x="40" y="58"/>
                </a:cubicBezTo>
                <a:close/>
                <a:moveTo>
                  <a:pt x="42" y="67"/>
                </a:moveTo>
                <a:cubicBezTo>
                  <a:pt x="42" y="67"/>
                  <a:pt x="42" y="67"/>
                  <a:pt x="41" y="66"/>
                </a:cubicBezTo>
                <a:cubicBezTo>
                  <a:pt x="42" y="66"/>
                  <a:pt x="43" y="66"/>
                  <a:pt x="42" y="67"/>
                </a:cubicBezTo>
                <a:close/>
                <a:moveTo>
                  <a:pt x="38" y="64"/>
                </a:moveTo>
                <a:cubicBezTo>
                  <a:pt x="38" y="64"/>
                  <a:pt x="39" y="64"/>
                  <a:pt x="39" y="65"/>
                </a:cubicBezTo>
                <a:cubicBezTo>
                  <a:pt x="39" y="65"/>
                  <a:pt x="38" y="65"/>
                  <a:pt x="38" y="64"/>
                </a:cubicBezTo>
                <a:close/>
                <a:moveTo>
                  <a:pt x="34" y="61"/>
                </a:moveTo>
                <a:cubicBezTo>
                  <a:pt x="34" y="61"/>
                  <a:pt x="34" y="61"/>
                  <a:pt x="34" y="61"/>
                </a:cubicBezTo>
                <a:cubicBezTo>
                  <a:pt x="33" y="61"/>
                  <a:pt x="34" y="60"/>
                  <a:pt x="33" y="60"/>
                </a:cubicBezTo>
                <a:cubicBezTo>
                  <a:pt x="33" y="60"/>
                  <a:pt x="35" y="61"/>
                  <a:pt x="34" y="61"/>
                </a:cubicBezTo>
                <a:cubicBezTo>
                  <a:pt x="35" y="61"/>
                  <a:pt x="35" y="61"/>
                  <a:pt x="36" y="61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5" y="62"/>
                  <a:pt x="34" y="62"/>
                  <a:pt x="34" y="61"/>
                </a:cubicBezTo>
                <a:close/>
                <a:moveTo>
                  <a:pt x="27" y="63"/>
                </a:moveTo>
                <a:cubicBezTo>
                  <a:pt x="27" y="64"/>
                  <a:pt x="27" y="63"/>
                  <a:pt x="26" y="63"/>
                </a:cubicBezTo>
                <a:cubicBezTo>
                  <a:pt x="26" y="62"/>
                  <a:pt x="27" y="63"/>
                  <a:pt x="27" y="63"/>
                </a:cubicBezTo>
                <a:close/>
                <a:moveTo>
                  <a:pt x="26" y="68"/>
                </a:moveTo>
                <a:cubicBezTo>
                  <a:pt x="27" y="68"/>
                  <a:pt x="27" y="68"/>
                  <a:pt x="27" y="68"/>
                </a:cubicBezTo>
                <a:cubicBezTo>
                  <a:pt x="27" y="68"/>
                  <a:pt x="26" y="68"/>
                  <a:pt x="26" y="68"/>
                </a:cubicBezTo>
                <a:close/>
                <a:moveTo>
                  <a:pt x="29" y="68"/>
                </a:moveTo>
                <a:cubicBezTo>
                  <a:pt x="29" y="68"/>
                  <a:pt x="28" y="68"/>
                  <a:pt x="28" y="67"/>
                </a:cubicBezTo>
                <a:cubicBezTo>
                  <a:pt x="28" y="67"/>
                  <a:pt x="29" y="67"/>
                  <a:pt x="29" y="68"/>
                </a:cubicBezTo>
                <a:close/>
                <a:moveTo>
                  <a:pt x="28" y="71"/>
                </a:moveTo>
                <a:cubicBezTo>
                  <a:pt x="27" y="71"/>
                  <a:pt x="27" y="71"/>
                  <a:pt x="27" y="71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30" y="73"/>
                </a:moveTo>
                <a:cubicBezTo>
                  <a:pt x="31" y="73"/>
                  <a:pt x="31" y="72"/>
                  <a:pt x="32" y="74"/>
                </a:cubicBezTo>
                <a:cubicBezTo>
                  <a:pt x="31" y="74"/>
                  <a:pt x="30" y="73"/>
                  <a:pt x="30" y="73"/>
                </a:cubicBezTo>
                <a:close/>
                <a:moveTo>
                  <a:pt x="28" y="70"/>
                </a:moveTo>
                <a:cubicBezTo>
                  <a:pt x="30" y="69"/>
                  <a:pt x="31" y="71"/>
                  <a:pt x="32" y="72"/>
                </a:cubicBezTo>
                <a:cubicBezTo>
                  <a:pt x="31" y="71"/>
                  <a:pt x="30" y="71"/>
                  <a:pt x="28" y="70"/>
                </a:cubicBezTo>
                <a:close/>
                <a:moveTo>
                  <a:pt x="30" y="69"/>
                </a:moveTo>
                <a:cubicBezTo>
                  <a:pt x="31" y="69"/>
                  <a:pt x="33" y="70"/>
                  <a:pt x="34" y="71"/>
                </a:cubicBezTo>
                <a:cubicBezTo>
                  <a:pt x="32" y="71"/>
                  <a:pt x="31" y="69"/>
                  <a:pt x="30" y="69"/>
                </a:cubicBezTo>
                <a:close/>
                <a:moveTo>
                  <a:pt x="35" y="74"/>
                </a:moveTo>
                <a:cubicBezTo>
                  <a:pt x="34" y="73"/>
                  <a:pt x="35" y="73"/>
                  <a:pt x="36" y="74"/>
                </a:cubicBezTo>
                <a:cubicBezTo>
                  <a:pt x="36" y="74"/>
                  <a:pt x="35" y="74"/>
                  <a:pt x="35" y="74"/>
                </a:cubicBezTo>
                <a:close/>
                <a:moveTo>
                  <a:pt x="35" y="75"/>
                </a:moveTo>
                <a:cubicBezTo>
                  <a:pt x="35" y="74"/>
                  <a:pt x="35" y="74"/>
                  <a:pt x="35" y="74"/>
                </a:cubicBezTo>
                <a:cubicBezTo>
                  <a:pt x="36" y="74"/>
                  <a:pt x="37" y="75"/>
                  <a:pt x="37" y="75"/>
                </a:cubicBezTo>
                <a:cubicBezTo>
                  <a:pt x="37" y="76"/>
                  <a:pt x="36" y="75"/>
                  <a:pt x="35" y="75"/>
                </a:cubicBezTo>
                <a:close/>
                <a:moveTo>
                  <a:pt x="39" y="76"/>
                </a:moveTo>
                <a:cubicBezTo>
                  <a:pt x="38" y="76"/>
                  <a:pt x="38" y="75"/>
                  <a:pt x="38" y="76"/>
                </a:cubicBezTo>
                <a:cubicBezTo>
                  <a:pt x="38" y="75"/>
                  <a:pt x="39" y="75"/>
                  <a:pt x="39" y="76"/>
                </a:cubicBezTo>
                <a:close/>
                <a:moveTo>
                  <a:pt x="61" y="43"/>
                </a:moveTo>
                <a:cubicBezTo>
                  <a:pt x="61" y="44"/>
                  <a:pt x="60" y="43"/>
                  <a:pt x="60" y="43"/>
                </a:cubicBezTo>
                <a:cubicBezTo>
                  <a:pt x="60" y="43"/>
                  <a:pt x="61" y="43"/>
                  <a:pt x="61" y="43"/>
                </a:cubicBezTo>
                <a:close/>
                <a:moveTo>
                  <a:pt x="58" y="42"/>
                </a:moveTo>
                <a:cubicBezTo>
                  <a:pt x="59" y="42"/>
                  <a:pt x="58" y="42"/>
                  <a:pt x="59" y="42"/>
                </a:cubicBezTo>
                <a:cubicBezTo>
                  <a:pt x="59" y="43"/>
                  <a:pt x="59" y="43"/>
                  <a:pt x="59" y="43"/>
                </a:cubicBezTo>
                <a:cubicBezTo>
                  <a:pt x="58" y="43"/>
                  <a:pt x="58" y="43"/>
                  <a:pt x="57" y="42"/>
                </a:cubicBezTo>
                <a:cubicBezTo>
                  <a:pt x="57" y="42"/>
                  <a:pt x="58" y="43"/>
                  <a:pt x="58" y="42"/>
                </a:cubicBezTo>
                <a:close/>
                <a:moveTo>
                  <a:pt x="55" y="21"/>
                </a:moveTo>
                <a:cubicBezTo>
                  <a:pt x="55" y="21"/>
                  <a:pt x="55" y="20"/>
                  <a:pt x="54" y="20"/>
                </a:cubicBezTo>
                <a:cubicBezTo>
                  <a:pt x="54" y="20"/>
                  <a:pt x="55" y="20"/>
                  <a:pt x="55" y="21"/>
                </a:cubicBezTo>
                <a:close/>
                <a:moveTo>
                  <a:pt x="52" y="19"/>
                </a:moveTo>
                <a:cubicBezTo>
                  <a:pt x="52" y="20"/>
                  <a:pt x="51" y="19"/>
                  <a:pt x="52" y="19"/>
                </a:cubicBezTo>
                <a:cubicBezTo>
                  <a:pt x="52" y="19"/>
                  <a:pt x="52" y="19"/>
                  <a:pt x="52" y="19"/>
                </a:cubicBezTo>
                <a:cubicBezTo>
                  <a:pt x="52" y="19"/>
                  <a:pt x="52" y="19"/>
                  <a:pt x="52" y="19"/>
                </a:cubicBezTo>
                <a:close/>
                <a:moveTo>
                  <a:pt x="52" y="33"/>
                </a:moveTo>
                <a:cubicBezTo>
                  <a:pt x="52" y="33"/>
                  <a:pt x="53" y="33"/>
                  <a:pt x="53" y="33"/>
                </a:cubicBezTo>
                <a:cubicBezTo>
                  <a:pt x="53" y="34"/>
                  <a:pt x="53" y="33"/>
                  <a:pt x="52" y="33"/>
                </a:cubicBezTo>
                <a:close/>
                <a:moveTo>
                  <a:pt x="53" y="39"/>
                </a:moveTo>
                <a:cubicBezTo>
                  <a:pt x="53" y="40"/>
                  <a:pt x="53" y="40"/>
                  <a:pt x="52" y="40"/>
                </a:cubicBezTo>
                <a:cubicBezTo>
                  <a:pt x="52" y="39"/>
                  <a:pt x="53" y="39"/>
                  <a:pt x="53" y="39"/>
                </a:cubicBezTo>
                <a:close/>
                <a:moveTo>
                  <a:pt x="52" y="14"/>
                </a:moveTo>
                <a:cubicBezTo>
                  <a:pt x="52" y="14"/>
                  <a:pt x="51" y="14"/>
                  <a:pt x="50" y="14"/>
                </a:cubicBezTo>
                <a:cubicBezTo>
                  <a:pt x="50" y="13"/>
                  <a:pt x="51" y="13"/>
                  <a:pt x="50" y="13"/>
                </a:cubicBezTo>
                <a:cubicBezTo>
                  <a:pt x="50" y="13"/>
                  <a:pt x="48" y="12"/>
                  <a:pt x="48" y="11"/>
                </a:cubicBezTo>
                <a:cubicBezTo>
                  <a:pt x="50" y="12"/>
                  <a:pt x="50" y="13"/>
                  <a:pt x="52" y="13"/>
                </a:cubicBezTo>
                <a:lnTo>
                  <a:pt x="52" y="14"/>
                </a:lnTo>
                <a:close/>
                <a:moveTo>
                  <a:pt x="52" y="39"/>
                </a:moveTo>
                <a:cubicBezTo>
                  <a:pt x="52" y="39"/>
                  <a:pt x="52" y="39"/>
                  <a:pt x="52" y="39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8"/>
                  <a:pt x="51" y="38"/>
                  <a:pt x="51" y="38"/>
                </a:cubicBezTo>
                <a:cubicBezTo>
                  <a:pt x="51" y="39"/>
                  <a:pt x="51" y="39"/>
                  <a:pt x="52" y="39"/>
                </a:cubicBezTo>
                <a:close/>
                <a:moveTo>
                  <a:pt x="47" y="29"/>
                </a:moveTo>
                <a:cubicBezTo>
                  <a:pt x="46" y="29"/>
                  <a:pt x="45" y="28"/>
                  <a:pt x="44" y="28"/>
                </a:cubicBezTo>
                <a:cubicBezTo>
                  <a:pt x="44" y="28"/>
                  <a:pt x="46" y="28"/>
                  <a:pt x="47" y="29"/>
                </a:cubicBezTo>
                <a:close/>
                <a:moveTo>
                  <a:pt x="45" y="25"/>
                </a:moveTo>
                <a:cubicBezTo>
                  <a:pt x="45" y="25"/>
                  <a:pt x="46" y="25"/>
                  <a:pt x="46" y="26"/>
                </a:cubicBezTo>
                <a:cubicBezTo>
                  <a:pt x="45" y="26"/>
                  <a:pt x="45" y="25"/>
                  <a:pt x="45" y="25"/>
                </a:cubicBezTo>
                <a:close/>
                <a:moveTo>
                  <a:pt x="49" y="16"/>
                </a:moveTo>
                <a:cubicBezTo>
                  <a:pt x="49" y="16"/>
                  <a:pt x="50" y="17"/>
                  <a:pt x="50" y="17"/>
                </a:cubicBezTo>
                <a:cubicBezTo>
                  <a:pt x="50" y="17"/>
                  <a:pt x="50" y="17"/>
                  <a:pt x="49" y="17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7"/>
                  <a:pt x="49" y="17"/>
                  <a:pt x="48" y="17"/>
                </a:cubicBezTo>
                <a:cubicBezTo>
                  <a:pt x="48" y="16"/>
                  <a:pt x="49" y="17"/>
                  <a:pt x="49" y="16"/>
                </a:cubicBezTo>
                <a:close/>
                <a:moveTo>
                  <a:pt x="49" y="27"/>
                </a:moveTo>
                <a:cubicBezTo>
                  <a:pt x="48" y="27"/>
                  <a:pt x="47" y="27"/>
                  <a:pt x="47" y="26"/>
                </a:cubicBezTo>
                <a:cubicBezTo>
                  <a:pt x="47" y="26"/>
                  <a:pt x="49" y="26"/>
                  <a:pt x="49" y="27"/>
                </a:cubicBezTo>
                <a:close/>
                <a:moveTo>
                  <a:pt x="48" y="24"/>
                </a:moveTo>
                <a:cubicBezTo>
                  <a:pt x="48" y="23"/>
                  <a:pt x="49" y="24"/>
                  <a:pt x="49" y="24"/>
                </a:cubicBezTo>
                <a:cubicBezTo>
                  <a:pt x="49" y="24"/>
                  <a:pt x="49" y="23"/>
                  <a:pt x="48" y="24"/>
                </a:cubicBezTo>
                <a:close/>
                <a:moveTo>
                  <a:pt x="49" y="24"/>
                </a:moveTo>
                <a:cubicBezTo>
                  <a:pt x="49" y="24"/>
                  <a:pt x="50" y="25"/>
                  <a:pt x="50" y="26"/>
                </a:cubicBezTo>
                <a:cubicBezTo>
                  <a:pt x="50" y="25"/>
                  <a:pt x="49" y="25"/>
                  <a:pt x="49" y="24"/>
                </a:cubicBezTo>
                <a:close/>
                <a:moveTo>
                  <a:pt x="48" y="25"/>
                </a:moveTo>
                <a:cubicBezTo>
                  <a:pt x="48" y="26"/>
                  <a:pt x="47" y="25"/>
                  <a:pt x="47" y="25"/>
                </a:cubicBezTo>
                <a:cubicBezTo>
                  <a:pt x="47" y="25"/>
                  <a:pt x="48" y="25"/>
                  <a:pt x="48" y="25"/>
                </a:cubicBezTo>
                <a:close/>
                <a:moveTo>
                  <a:pt x="46" y="21"/>
                </a:moveTo>
                <a:cubicBezTo>
                  <a:pt x="47" y="21"/>
                  <a:pt x="47" y="21"/>
                  <a:pt x="47" y="22"/>
                </a:cubicBezTo>
                <a:cubicBezTo>
                  <a:pt x="47" y="22"/>
                  <a:pt x="46" y="21"/>
                  <a:pt x="46" y="21"/>
                </a:cubicBezTo>
                <a:close/>
                <a:moveTo>
                  <a:pt x="44" y="31"/>
                </a:moveTo>
                <a:cubicBezTo>
                  <a:pt x="44" y="31"/>
                  <a:pt x="44" y="31"/>
                  <a:pt x="44" y="30"/>
                </a:cubicBezTo>
                <a:cubicBezTo>
                  <a:pt x="44" y="31"/>
                  <a:pt x="44" y="31"/>
                  <a:pt x="44" y="31"/>
                </a:cubicBezTo>
                <a:close/>
                <a:moveTo>
                  <a:pt x="44" y="38"/>
                </a:moveTo>
                <a:cubicBezTo>
                  <a:pt x="45" y="38"/>
                  <a:pt x="45" y="38"/>
                  <a:pt x="45" y="39"/>
                </a:cubicBezTo>
                <a:cubicBezTo>
                  <a:pt x="45" y="39"/>
                  <a:pt x="45" y="39"/>
                  <a:pt x="44" y="39"/>
                </a:cubicBezTo>
                <a:lnTo>
                  <a:pt x="44" y="38"/>
                </a:lnTo>
                <a:close/>
                <a:moveTo>
                  <a:pt x="45" y="37"/>
                </a:moveTo>
                <a:cubicBezTo>
                  <a:pt x="46" y="37"/>
                  <a:pt x="46" y="37"/>
                  <a:pt x="47" y="38"/>
                </a:cubicBezTo>
                <a:cubicBezTo>
                  <a:pt x="46" y="38"/>
                  <a:pt x="45" y="37"/>
                  <a:pt x="45" y="37"/>
                </a:cubicBezTo>
                <a:close/>
                <a:moveTo>
                  <a:pt x="45" y="31"/>
                </a:moveTo>
                <a:cubicBezTo>
                  <a:pt x="46" y="31"/>
                  <a:pt x="46" y="32"/>
                  <a:pt x="48" y="33"/>
                </a:cubicBezTo>
                <a:cubicBezTo>
                  <a:pt x="47" y="34"/>
                  <a:pt x="50" y="33"/>
                  <a:pt x="50" y="35"/>
                </a:cubicBezTo>
                <a:cubicBezTo>
                  <a:pt x="48" y="34"/>
                  <a:pt x="46" y="32"/>
                  <a:pt x="45" y="31"/>
                </a:cubicBezTo>
                <a:close/>
                <a:moveTo>
                  <a:pt x="50" y="45"/>
                </a:moveTo>
                <a:cubicBezTo>
                  <a:pt x="50" y="46"/>
                  <a:pt x="50" y="45"/>
                  <a:pt x="49" y="45"/>
                </a:cubicBezTo>
                <a:cubicBezTo>
                  <a:pt x="49" y="45"/>
                  <a:pt x="50" y="45"/>
                  <a:pt x="50" y="45"/>
                </a:cubicBezTo>
                <a:close/>
                <a:moveTo>
                  <a:pt x="49" y="38"/>
                </a:moveTo>
                <a:cubicBezTo>
                  <a:pt x="49" y="38"/>
                  <a:pt x="50" y="38"/>
                  <a:pt x="50" y="38"/>
                </a:cubicBezTo>
                <a:cubicBezTo>
                  <a:pt x="50" y="37"/>
                  <a:pt x="50" y="38"/>
                  <a:pt x="51" y="38"/>
                </a:cubicBezTo>
                <a:cubicBezTo>
                  <a:pt x="50" y="38"/>
                  <a:pt x="50" y="38"/>
                  <a:pt x="49" y="38"/>
                </a:cubicBezTo>
                <a:close/>
                <a:moveTo>
                  <a:pt x="50" y="10"/>
                </a:moveTo>
                <a:cubicBezTo>
                  <a:pt x="50" y="9"/>
                  <a:pt x="51" y="10"/>
                  <a:pt x="51" y="10"/>
                </a:cubicBezTo>
                <a:cubicBezTo>
                  <a:pt x="51" y="11"/>
                  <a:pt x="50" y="10"/>
                  <a:pt x="50" y="10"/>
                </a:cubicBezTo>
                <a:close/>
                <a:moveTo>
                  <a:pt x="52" y="8"/>
                </a:moveTo>
                <a:cubicBezTo>
                  <a:pt x="52" y="8"/>
                  <a:pt x="51" y="7"/>
                  <a:pt x="50" y="7"/>
                </a:cubicBezTo>
                <a:cubicBezTo>
                  <a:pt x="51" y="6"/>
                  <a:pt x="52" y="8"/>
                  <a:pt x="52" y="8"/>
                </a:cubicBezTo>
                <a:close/>
                <a:moveTo>
                  <a:pt x="51" y="9"/>
                </a:moveTo>
                <a:cubicBezTo>
                  <a:pt x="51" y="9"/>
                  <a:pt x="50" y="8"/>
                  <a:pt x="49" y="8"/>
                </a:cubicBezTo>
                <a:cubicBezTo>
                  <a:pt x="50" y="7"/>
                  <a:pt x="51" y="8"/>
                  <a:pt x="51" y="9"/>
                </a:cubicBezTo>
                <a:close/>
                <a:moveTo>
                  <a:pt x="51" y="11"/>
                </a:moveTo>
                <a:cubicBezTo>
                  <a:pt x="50" y="12"/>
                  <a:pt x="50" y="11"/>
                  <a:pt x="49" y="11"/>
                </a:cubicBezTo>
                <a:cubicBezTo>
                  <a:pt x="49" y="10"/>
                  <a:pt x="51" y="11"/>
                  <a:pt x="51" y="11"/>
                </a:cubicBezTo>
                <a:close/>
                <a:moveTo>
                  <a:pt x="49" y="9"/>
                </a:moveTo>
                <a:cubicBezTo>
                  <a:pt x="49" y="10"/>
                  <a:pt x="48" y="9"/>
                  <a:pt x="47" y="9"/>
                </a:cubicBezTo>
                <a:cubicBezTo>
                  <a:pt x="48" y="9"/>
                  <a:pt x="49" y="9"/>
                  <a:pt x="49" y="9"/>
                </a:cubicBezTo>
                <a:close/>
                <a:moveTo>
                  <a:pt x="47" y="8"/>
                </a:moveTo>
                <a:cubicBezTo>
                  <a:pt x="47" y="8"/>
                  <a:pt x="48" y="8"/>
                  <a:pt x="48" y="8"/>
                </a:cubicBezTo>
                <a:cubicBezTo>
                  <a:pt x="47" y="8"/>
                  <a:pt x="47" y="8"/>
                  <a:pt x="47" y="8"/>
                </a:cubicBezTo>
                <a:close/>
                <a:moveTo>
                  <a:pt x="48" y="7"/>
                </a:moveTo>
                <a:cubicBezTo>
                  <a:pt x="47" y="7"/>
                  <a:pt x="47" y="7"/>
                  <a:pt x="47" y="7"/>
                </a:cubicBezTo>
                <a:cubicBezTo>
                  <a:pt x="47" y="6"/>
                  <a:pt x="48" y="7"/>
                  <a:pt x="48" y="7"/>
                </a:cubicBezTo>
                <a:close/>
                <a:moveTo>
                  <a:pt x="49" y="16"/>
                </a:moveTo>
                <a:cubicBezTo>
                  <a:pt x="48" y="16"/>
                  <a:pt x="48" y="16"/>
                  <a:pt x="47" y="16"/>
                </a:cubicBezTo>
                <a:cubicBezTo>
                  <a:pt x="47" y="15"/>
                  <a:pt x="49" y="16"/>
                  <a:pt x="49" y="16"/>
                </a:cubicBezTo>
                <a:close/>
                <a:moveTo>
                  <a:pt x="42" y="17"/>
                </a:moveTo>
                <a:cubicBezTo>
                  <a:pt x="44" y="17"/>
                  <a:pt x="45" y="18"/>
                  <a:pt x="46" y="18"/>
                </a:cubicBezTo>
                <a:cubicBezTo>
                  <a:pt x="46" y="20"/>
                  <a:pt x="48" y="20"/>
                  <a:pt x="48" y="21"/>
                </a:cubicBezTo>
                <a:cubicBezTo>
                  <a:pt x="47" y="21"/>
                  <a:pt x="47" y="20"/>
                  <a:pt x="47" y="20"/>
                </a:cubicBezTo>
                <a:cubicBezTo>
                  <a:pt x="46" y="20"/>
                  <a:pt x="45" y="21"/>
                  <a:pt x="46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0"/>
                  <a:pt x="43" y="19"/>
                  <a:pt x="43" y="19"/>
                </a:cubicBezTo>
                <a:cubicBezTo>
                  <a:pt x="43" y="18"/>
                  <a:pt x="42" y="18"/>
                  <a:pt x="41" y="17"/>
                </a:cubicBezTo>
                <a:cubicBezTo>
                  <a:pt x="41" y="16"/>
                  <a:pt x="42" y="18"/>
                  <a:pt x="42" y="17"/>
                </a:cubicBezTo>
                <a:close/>
                <a:moveTo>
                  <a:pt x="44" y="23"/>
                </a:moveTo>
                <a:cubicBezTo>
                  <a:pt x="42" y="23"/>
                  <a:pt x="42" y="21"/>
                  <a:pt x="41" y="22"/>
                </a:cubicBezTo>
                <a:cubicBezTo>
                  <a:pt x="40" y="22"/>
                  <a:pt x="40" y="21"/>
                  <a:pt x="40" y="20"/>
                </a:cubicBezTo>
                <a:cubicBezTo>
                  <a:pt x="41" y="21"/>
                  <a:pt x="42" y="22"/>
                  <a:pt x="44" y="23"/>
                </a:cubicBezTo>
                <a:close/>
                <a:moveTo>
                  <a:pt x="36" y="27"/>
                </a:moveTo>
                <a:cubicBezTo>
                  <a:pt x="37" y="27"/>
                  <a:pt x="36" y="26"/>
                  <a:pt x="36" y="25"/>
                </a:cubicBezTo>
                <a:cubicBezTo>
                  <a:pt x="37" y="26"/>
                  <a:pt x="38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39" y="28"/>
                </a:cubicBezTo>
                <a:cubicBezTo>
                  <a:pt x="39" y="30"/>
                  <a:pt x="41" y="29"/>
                  <a:pt x="42" y="31"/>
                </a:cubicBezTo>
                <a:cubicBezTo>
                  <a:pt x="40" y="30"/>
                  <a:pt x="38" y="28"/>
                  <a:pt x="36" y="27"/>
                </a:cubicBezTo>
                <a:close/>
                <a:moveTo>
                  <a:pt x="40" y="25"/>
                </a:moveTo>
                <a:cubicBezTo>
                  <a:pt x="40" y="25"/>
                  <a:pt x="40" y="25"/>
                  <a:pt x="40" y="25"/>
                </a:cubicBezTo>
                <a:cubicBezTo>
                  <a:pt x="40" y="25"/>
                  <a:pt x="40" y="24"/>
                  <a:pt x="40" y="24"/>
                </a:cubicBezTo>
                <a:cubicBezTo>
                  <a:pt x="40" y="24"/>
                  <a:pt x="40" y="24"/>
                  <a:pt x="40" y="25"/>
                </a:cubicBezTo>
                <a:cubicBezTo>
                  <a:pt x="41" y="25"/>
                  <a:pt x="43" y="26"/>
                  <a:pt x="44" y="27"/>
                </a:cubicBezTo>
                <a:cubicBezTo>
                  <a:pt x="43" y="26"/>
                  <a:pt x="40" y="26"/>
                  <a:pt x="40" y="25"/>
                </a:cubicBezTo>
                <a:close/>
                <a:moveTo>
                  <a:pt x="48" y="46"/>
                </a:moveTo>
                <a:cubicBezTo>
                  <a:pt x="48" y="46"/>
                  <a:pt x="47" y="45"/>
                  <a:pt x="47" y="46"/>
                </a:cubicBezTo>
                <a:cubicBezTo>
                  <a:pt x="45" y="45"/>
                  <a:pt x="43" y="44"/>
                  <a:pt x="41" y="43"/>
                </a:cubicBezTo>
                <a:cubicBezTo>
                  <a:pt x="41" y="42"/>
                  <a:pt x="41" y="42"/>
                  <a:pt x="41" y="42"/>
                </a:cubicBezTo>
                <a:cubicBezTo>
                  <a:pt x="44" y="43"/>
                  <a:pt x="46" y="44"/>
                  <a:pt x="48" y="46"/>
                </a:cubicBezTo>
                <a:close/>
                <a:moveTo>
                  <a:pt x="38" y="40"/>
                </a:moveTo>
                <a:cubicBezTo>
                  <a:pt x="39" y="40"/>
                  <a:pt x="40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1" y="42"/>
                  <a:pt x="41" y="42"/>
                </a:cubicBezTo>
                <a:cubicBezTo>
                  <a:pt x="41" y="42"/>
                  <a:pt x="40" y="42"/>
                  <a:pt x="40" y="42"/>
                </a:cubicBezTo>
                <a:cubicBezTo>
                  <a:pt x="40" y="42"/>
                  <a:pt x="40" y="42"/>
                  <a:pt x="39" y="42"/>
                </a:cubicBezTo>
                <a:cubicBezTo>
                  <a:pt x="39" y="41"/>
                  <a:pt x="38" y="41"/>
                  <a:pt x="38" y="40"/>
                </a:cubicBezTo>
                <a:close/>
                <a:moveTo>
                  <a:pt x="42" y="52"/>
                </a:moveTo>
                <a:cubicBezTo>
                  <a:pt x="41" y="51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8" y="49"/>
                  <a:pt x="37" y="48"/>
                  <a:pt x="37" y="48"/>
                </a:cubicBezTo>
                <a:cubicBezTo>
                  <a:pt x="37" y="47"/>
                  <a:pt x="39" y="48"/>
                  <a:pt x="38" y="48"/>
                </a:cubicBezTo>
                <a:cubicBezTo>
                  <a:pt x="39" y="48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1" y="51"/>
                  <a:pt x="42" y="51"/>
                </a:cubicBezTo>
                <a:cubicBezTo>
                  <a:pt x="42" y="51"/>
                  <a:pt x="42" y="52"/>
                  <a:pt x="42" y="52"/>
                </a:cubicBezTo>
                <a:close/>
                <a:moveTo>
                  <a:pt x="41" y="49"/>
                </a:moveTo>
                <a:cubicBezTo>
                  <a:pt x="41" y="49"/>
                  <a:pt x="42" y="49"/>
                  <a:pt x="42" y="48"/>
                </a:cubicBezTo>
                <a:cubicBezTo>
                  <a:pt x="43" y="49"/>
                  <a:pt x="44" y="49"/>
                  <a:pt x="44" y="50"/>
                </a:cubicBezTo>
                <a:cubicBezTo>
                  <a:pt x="46" y="48"/>
                  <a:pt x="48" y="51"/>
                  <a:pt x="50" y="52"/>
                </a:cubicBezTo>
                <a:cubicBezTo>
                  <a:pt x="48" y="52"/>
                  <a:pt x="47" y="50"/>
                  <a:pt x="45" y="50"/>
                </a:cubicBezTo>
                <a:cubicBezTo>
                  <a:pt x="44" y="51"/>
                  <a:pt x="42" y="49"/>
                  <a:pt x="41" y="49"/>
                </a:cubicBezTo>
                <a:close/>
                <a:moveTo>
                  <a:pt x="46" y="55"/>
                </a:moveTo>
                <a:cubicBezTo>
                  <a:pt x="46" y="54"/>
                  <a:pt x="48" y="55"/>
                  <a:pt x="48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48" y="53"/>
                </a:moveTo>
                <a:cubicBezTo>
                  <a:pt x="47" y="52"/>
                  <a:pt x="46" y="52"/>
                  <a:pt x="45" y="51"/>
                </a:cubicBezTo>
                <a:cubicBezTo>
                  <a:pt x="45" y="51"/>
                  <a:pt x="45" y="51"/>
                  <a:pt x="45" y="50"/>
                </a:cubicBezTo>
                <a:cubicBezTo>
                  <a:pt x="46" y="51"/>
                  <a:pt x="48" y="52"/>
                  <a:pt x="50" y="53"/>
                </a:cubicBezTo>
                <a:cubicBezTo>
                  <a:pt x="49" y="53"/>
                  <a:pt x="49" y="54"/>
                  <a:pt x="48" y="53"/>
                </a:cubicBezTo>
                <a:close/>
                <a:moveTo>
                  <a:pt x="49" y="63"/>
                </a:moveTo>
                <a:cubicBezTo>
                  <a:pt x="49" y="63"/>
                  <a:pt x="50" y="63"/>
                  <a:pt x="50" y="64"/>
                </a:cubicBezTo>
                <a:cubicBezTo>
                  <a:pt x="50" y="64"/>
                  <a:pt x="49" y="63"/>
                  <a:pt x="49" y="63"/>
                </a:cubicBezTo>
                <a:close/>
                <a:moveTo>
                  <a:pt x="50" y="61"/>
                </a:moveTo>
                <a:cubicBezTo>
                  <a:pt x="51" y="61"/>
                  <a:pt x="52" y="62"/>
                  <a:pt x="52" y="62"/>
                </a:cubicBezTo>
                <a:cubicBezTo>
                  <a:pt x="52" y="63"/>
                  <a:pt x="51" y="61"/>
                  <a:pt x="50" y="61"/>
                </a:cubicBezTo>
                <a:close/>
                <a:moveTo>
                  <a:pt x="52" y="57"/>
                </a:moveTo>
                <a:cubicBezTo>
                  <a:pt x="51" y="57"/>
                  <a:pt x="51" y="57"/>
                  <a:pt x="50" y="57"/>
                </a:cubicBezTo>
                <a:cubicBezTo>
                  <a:pt x="50" y="56"/>
                  <a:pt x="52" y="57"/>
                  <a:pt x="52" y="57"/>
                </a:cubicBezTo>
                <a:close/>
                <a:moveTo>
                  <a:pt x="52" y="59"/>
                </a:moveTo>
                <a:cubicBezTo>
                  <a:pt x="52" y="59"/>
                  <a:pt x="52" y="58"/>
                  <a:pt x="52" y="58"/>
                </a:cubicBezTo>
                <a:cubicBezTo>
                  <a:pt x="53" y="58"/>
                  <a:pt x="54" y="59"/>
                  <a:pt x="52" y="59"/>
                </a:cubicBezTo>
                <a:close/>
                <a:moveTo>
                  <a:pt x="53" y="58"/>
                </a:moveTo>
                <a:cubicBezTo>
                  <a:pt x="53" y="58"/>
                  <a:pt x="54" y="58"/>
                  <a:pt x="54" y="58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9"/>
                  <a:pt x="54" y="58"/>
                  <a:pt x="53" y="58"/>
                </a:cubicBezTo>
                <a:close/>
                <a:moveTo>
                  <a:pt x="53" y="72"/>
                </a:moveTo>
                <a:cubicBezTo>
                  <a:pt x="53" y="73"/>
                  <a:pt x="52" y="72"/>
                  <a:pt x="51" y="72"/>
                </a:cubicBezTo>
                <a:cubicBezTo>
                  <a:pt x="52" y="72"/>
                  <a:pt x="53" y="72"/>
                  <a:pt x="53" y="72"/>
                </a:cubicBezTo>
                <a:close/>
                <a:moveTo>
                  <a:pt x="52" y="71"/>
                </a:moveTo>
                <a:cubicBezTo>
                  <a:pt x="50" y="70"/>
                  <a:pt x="48" y="70"/>
                  <a:pt x="47" y="69"/>
                </a:cubicBezTo>
                <a:cubicBezTo>
                  <a:pt x="48" y="69"/>
                  <a:pt x="51" y="70"/>
                  <a:pt x="52" y="71"/>
                </a:cubicBezTo>
                <a:close/>
                <a:moveTo>
                  <a:pt x="49" y="72"/>
                </a:moveTo>
                <a:cubicBezTo>
                  <a:pt x="49" y="72"/>
                  <a:pt x="48" y="71"/>
                  <a:pt x="48" y="71"/>
                </a:cubicBezTo>
                <a:cubicBezTo>
                  <a:pt x="48" y="71"/>
                  <a:pt x="49" y="72"/>
                  <a:pt x="49" y="72"/>
                </a:cubicBezTo>
                <a:close/>
                <a:moveTo>
                  <a:pt x="47" y="73"/>
                </a:moveTo>
                <a:cubicBezTo>
                  <a:pt x="47" y="73"/>
                  <a:pt x="47" y="74"/>
                  <a:pt x="47" y="74"/>
                </a:cubicBezTo>
                <a:cubicBezTo>
                  <a:pt x="47" y="74"/>
                  <a:pt x="47" y="74"/>
                  <a:pt x="46" y="74"/>
                </a:cubicBezTo>
                <a:cubicBezTo>
                  <a:pt x="46" y="73"/>
                  <a:pt x="47" y="74"/>
                  <a:pt x="47" y="73"/>
                </a:cubicBezTo>
                <a:close/>
                <a:moveTo>
                  <a:pt x="45" y="80"/>
                </a:moveTo>
                <a:cubicBezTo>
                  <a:pt x="45" y="81"/>
                  <a:pt x="45" y="80"/>
                  <a:pt x="44" y="80"/>
                </a:cubicBezTo>
                <a:cubicBezTo>
                  <a:pt x="44" y="80"/>
                  <a:pt x="45" y="80"/>
                  <a:pt x="45" y="80"/>
                </a:cubicBezTo>
                <a:close/>
                <a:moveTo>
                  <a:pt x="42" y="78"/>
                </a:moveTo>
                <a:cubicBezTo>
                  <a:pt x="42" y="77"/>
                  <a:pt x="41" y="77"/>
                  <a:pt x="41" y="77"/>
                </a:cubicBezTo>
                <a:cubicBezTo>
                  <a:pt x="41" y="76"/>
                  <a:pt x="42" y="77"/>
                  <a:pt x="42" y="77"/>
                </a:cubicBezTo>
                <a:cubicBezTo>
                  <a:pt x="42" y="78"/>
                  <a:pt x="43" y="78"/>
                  <a:pt x="43" y="78"/>
                </a:cubicBezTo>
                <a:cubicBezTo>
                  <a:pt x="43" y="79"/>
                  <a:pt x="43" y="78"/>
                  <a:pt x="42" y="78"/>
                </a:cubicBezTo>
                <a:close/>
                <a:moveTo>
                  <a:pt x="48" y="85"/>
                </a:moveTo>
                <a:cubicBezTo>
                  <a:pt x="47" y="84"/>
                  <a:pt x="45" y="83"/>
                  <a:pt x="43" y="82"/>
                </a:cubicBezTo>
                <a:cubicBezTo>
                  <a:pt x="44" y="81"/>
                  <a:pt x="45" y="82"/>
                  <a:pt x="45" y="81"/>
                </a:cubicBezTo>
                <a:cubicBezTo>
                  <a:pt x="46" y="81"/>
                  <a:pt x="47" y="82"/>
                  <a:pt x="48" y="83"/>
                </a:cubicBezTo>
                <a:cubicBezTo>
                  <a:pt x="47" y="83"/>
                  <a:pt x="47" y="82"/>
                  <a:pt x="46" y="83"/>
                </a:cubicBezTo>
                <a:cubicBezTo>
                  <a:pt x="46" y="84"/>
                  <a:pt x="49" y="84"/>
                  <a:pt x="48" y="85"/>
                </a:cubicBezTo>
                <a:close/>
                <a:moveTo>
                  <a:pt x="48" y="83"/>
                </a:moveTo>
                <a:cubicBezTo>
                  <a:pt x="48" y="83"/>
                  <a:pt x="49" y="83"/>
                  <a:pt x="49" y="83"/>
                </a:cubicBezTo>
                <a:cubicBezTo>
                  <a:pt x="49" y="84"/>
                  <a:pt x="48" y="84"/>
                  <a:pt x="48" y="83"/>
                </a:cubicBezTo>
                <a:close/>
                <a:moveTo>
                  <a:pt x="50" y="77"/>
                </a:moveTo>
                <a:cubicBezTo>
                  <a:pt x="49" y="76"/>
                  <a:pt x="47" y="75"/>
                  <a:pt x="47" y="75"/>
                </a:cubicBezTo>
                <a:cubicBezTo>
                  <a:pt x="47" y="75"/>
                  <a:pt x="47" y="75"/>
                  <a:pt x="48" y="75"/>
                </a:cubicBezTo>
                <a:cubicBezTo>
                  <a:pt x="48" y="75"/>
                  <a:pt x="48" y="74"/>
                  <a:pt x="47" y="74"/>
                </a:cubicBezTo>
                <a:cubicBezTo>
                  <a:pt x="48" y="74"/>
                  <a:pt x="50" y="75"/>
                  <a:pt x="51" y="76"/>
                </a:cubicBezTo>
                <a:cubicBezTo>
                  <a:pt x="51" y="76"/>
                  <a:pt x="51" y="76"/>
                  <a:pt x="50" y="77"/>
                </a:cubicBezTo>
                <a:close/>
                <a:moveTo>
                  <a:pt x="49" y="72"/>
                </a:moveTo>
                <a:cubicBezTo>
                  <a:pt x="50" y="72"/>
                  <a:pt x="51" y="73"/>
                  <a:pt x="52" y="74"/>
                </a:cubicBezTo>
                <a:cubicBezTo>
                  <a:pt x="51" y="74"/>
                  <a:pt x="50" y="73"/>
                  <a:pt x="49" y="72"/>
                </a:cubicBezTo>
                <a:close/>
                <a:moveTo>
                  <a:pt x="53" y="74"/>
                </a:moveTo>
                <a:cubicBezTo>
                  <a:pt x="54" y="74"/>
                  <a:pt x="55" y="75"/>
                  <a:pt x="55" y="75"/>
                </a:cubicBezTo>
                <a:cubicBezTo>
                  <a:pt x="55" y="76"/>
                  <a:pt x="54" y="74"/>
                  <a:pt x="53" y="74"/>
                </a:cubicBezTo>
                <a:close/>
                <a:moveTo>
                  <a:pt x="57" y="58"/>
                </a:moveTo>
                <a:cubicBezTo>
                  <a:pt x="57" y="58"/>
                  <a:pt x="57" y="58"/>
                  <a:pt x="57" y="57"/>
                </a:cubicBezTo>
                <a:cubicBezTo>
                  <a:pt x="56" y="57"/>
                  <a:pt x="56" y="58"/>
                  <a:pt x="56" y="58"/>
                </a:cubicBezTo>
                <a:cubicBezTo>
                  <a:pt x="56" y="58"/>
                  <a:pt x="56" y="57"/>
                  <a:pt x="56" y="57"/>
                </a:cubicBezTo>
                <a:cubicBezTo>
                  <a:pt x="55" y="57"/>
                  <a:pt x="55" y="57"/>
                  <a:pt x="54" y="57"/>
                </a:cubicBezTo>
                <a:cubicBezTo>
                  <a:pt x="54" y="56"/>
                  <a:pt x="53" y="56"/>
                  <a:pt x="52" y="56"/>
                </a:cubicBezTo>
                <a:cubicBezTo>
                  <a:pt x="52" y="55"/>
                  <a:pt x="50" y="54"/>
                  <a:pt x="49" y="54"/>
                </a:cubicBezTo>
                <a:cubicBezTo>
                  <a:pt x="51" y="53"/>
                  <a:pt x="52" y="56"/>
                  <a:pt x="54" y="56"/>
                </a:cubicBezTo>
                <a:cubicBezTo>
                  <a:pt x="54" y="55"/>
                  <a:pt x="53" y="55"/>
                  <a:pt x="53" y="54"/>
                </a:cubicBezTo>
                <a:cubicBezTo>
                  <a:pt x="54" y="55"/>
                  <a:pt x="55" y="55"/>
                  <a:pt x="56" y="55"/>
                </a:cubicBezTo>
                <a:cubicBezTo>
                  <a:pt x="56" y="56"/>
                  <a:pt x="55" y="56"/>
                  <a:pt x="55" y="56"/>
                </a:cubicBezTo>
                <a:cubicBezTo>
                  <a:pt x="57" y="57"/>
                  <a:pt x="58" y="57"/>
                  <a:pt x="59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9"/>
                  <a:pt x="59" y="59"/>
                  <a:pt x="60" y="60"/>
                </a:cubicBezTo>
                <a:cubicBezTo>
                  <a:pt x="59" y="60"/>
                  <a:pt x="58" y="59"/>
                  <a:pt x="57" y="58"/>
                </a:cubicBezTo>
                <a:cubicBezTo>
                  <a:pt x="57" y="58"/>
                  <a:pt x="57" y="58"/>
                  <a:pt x="57" y="58"/>
                </a:cubicBezTo>
                <a:close/>
                <a:moveTo>
                  <a:pt x="58" y="61"/>
                </a:moveTo>
                <a:cubicBezTo>
                  <a:pt x="58" y="60"/>
                  <a:pt x="58" y="60"/>
                  <a:pt x="58" y="60"/>
                </a:cubicBezTo>
                <a:cubicBezTo>
                  <a:pt x="59" y="60"/>
                  <a:pt x="58" y="60"/>
                  <a:pt x="58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1"/>
                  <a:pt x="59" y="61"/>
                </a:cubicBezTo>
                <a:cubicBezTo>
                  <a:pt x="58" y="61"/>
                  <a:pt x="58" y="61"/>
                  <a:pt x="58" y="61"/>
                </a:cubicBezTo>
                <a:close/>
                <a:moveTo>
                  <a:pt x="59" y="61"/>
                </a:moveTo>
                <a:cubicBezTo>
                  <a:pt x="61" y="61"/>
                  <a:pt x="62" y="62"/>
                  <a:pt x="62" y="63"/>
                </a:cubicBezTo>
                <a:cubicBezTo>
                  <a:pt x="61" y="62"/>
                  <a:pt x="60" y="62"/>
                  <a:pt x="59" y="61"/>
                </a:cubicBezTo>
                <a:close/>
                <a:moveTo>
                  <a:pt x="61" y="51"/>
                </a:moveTo>
                <a:cubicBezTo>
                  <a:pt x="61" y="50"/>
                  <a:pt x="62" y="50"/>
                  <a:pt x="62" y="51"/>
                </a:cubicBezTo>
                <a:cubicBezTo>
                  <a:pt x="62" y="51"/>
                  <a:pt x="61" y="51"/>
                  <a:pt x="61" y="51"/>
                </a:cubicBezTo>
                <a:close/>
                <a:moveTo>
                  <a:pt x="68" y="45"/>
                </a:moveTo>
                <a:cubicBezTo>
                  <a:pt x="68" y="44"/>
                  <a:pt x="69" y="44"/>
                  <a:pt x="69" y="45"/>
                </a:cubicBezTo>
                <a:cubicBezTo>
                  <a:pt x="69" y="44"/>
                  <a:pt x="69" y="45"/>
                  <a:pt x="68" y="45"/>
                </a:cubicBezTo>
                <a:close/>
                <a:moveTo>
                  <a:pt x="93" y="28"/>
                </a:moveTo>
                <a:cubicBezTo>
                  <a:pt x="92" y="28"/>
                  <a:pt x="91" y="28"/>
                  <a:pt x="91" y="27"/>
                </a:cubicBezTo>
                <a:cubicBezTo>
                  <a:pt x="92" y="27"/>
                  <a:pt x="93" y="27"/>
                  <a:pt x="93" y="28"/>
                </a:cubicBezTo>
                <a:close/>
                <a:moveTo>
                  <a:pt x="90" y="29"/>
                </a:moveTo>
                <a:cubicBezTo>
                  <a:pt x="89" y="28"/>
                  <a:pt x="87" y="28"/>
                  <a:pt x="85" y="27"/>
                </a:cubicBezTo>
                <a:cubicBezTo>
                  <a:pt x="86" y="26"/>
                  <a:pt x="86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8" y="28"/>
                  <a:pt x="89" y="29"/>
                  <a:pt x="91" y="29"/>
                </a:cubicBezTo>
                <a:cubicBezTo>
                  <a:pt x="91" y="29"/>
                  <a:pt x="90" y="29"/>
                  <a:pt x="90" y="29"/>
                </a:cubicBezTo>
                <a:close/>
                <a:moveTo>
                  <a:pt x="86" y="26"/>
                </a:moveTo>
                <a:cubicBezTo>
                  <a:pt x="87" y="26"/>
                  <a:pt x="89" y="27"/>
                  <a:pt x="89" y="27"/>
                </a:cubicBezTo>
                <a:cubicBezTo>
                  <a:pt x="91" y="27"/>
                  <a:pt x="91" y="28"/>
                  <a:pt x="93" y="28"/>
                </a:cubicBezTo>
                <a:cubicBezTo>
                  <a:pt x="91" y="28"/>
                  <a:pt x="88" y="27"/>
                  <a:pt x="86" y="26"/>
                </a:cubicBezTo>
                <a:close/>
                <a:moveTo>
                  <a:pt x="92" y="30"/>
                </a:moveTo>
                <a:cubicBezTo>
                  <a:pt x="92" y="30"/>
                  <a:pt x="93" y="30"/>
                  <a:pt x="93" y="30"/>
                </a:cubicBezTo>
                <a:cubicBezTo>
                  <a:pt x="93" y="31"/>
                  <a:pt x="92" y="31"/>
                  <a:pt x="92" y="30"/>
                </a:cubicBezTo>
                <a:close/>
                <a:moveTo>
                  <a:pt x="102" y="38"/>
                </a:moveTo>
                <a:cubicBezTo>
                  <a:pt x="102" y="38"/>
                  <a:pt x="101" y="38"/>
                  <a:pt x="100" y="38"/>
                </a:cubicBezTo>
                <a:cubicBezTo>
                  <a:pt x="101" y="37"/>
                  <a:pt x="101" y="37"/>
                  <a:pt x="102" y="38"/>
                </a:cubicBezTo>
                <a:close/>
                <a:moveTo>
                  <a:pt x="101" y="45"/>
                </a:moveTo>
                <a:cubicBezTo>
                  <a:pt x="101" y="45"/>
                  <a:pt x="100" y="44"/>
                  <a:pt x="99" y="44"/>
                </a:cubicBezTo>
                <a:cubicBezTo>
                  <a:pt x="100" y="43"/>
                  <a:pt x="101" y="44"/>
                  <a:pt x="101" y="44"/>
                </a:cubicBezTo>
                <a:cubicBezTo>
                  <a:pt x="102" y="44"/>
                  <a:pt x="100" y="45"/>
                  <a:pt x="101" y="45"/>
                </a:cubicBezTo>
                <a:close/>
                <a:moveTo>
                  <a:pt x="100" y="46"/>
                </a:moveTo>
                <a:cubicBezTo>
                  <a:pt x="100" y="45"/>
                  <a:pt x="100" y="45"/>
                  <a:pt x="100" y="45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01" y="45"/>
                  <a:pt x="100" y="45"/>
                  <a:pt x="100" y="46"/>
                </a:cubicBezTo>
                <a:close/>
                <a:moveTo>
                  <a:pt x="96" y="43"/>
                </a:moveTo>
                <a:cubicBezTo>
                  <a:pt x="96" y="43"/>
                  <a:pt x="97" y="43"/>
                  <a:pt x="97" y="43"/>
                </a:cubicBezTo>
                <a:cubicBezTo>
                  <a:pt x="97" y="44"/>
                  <a:pt x="96" y="43"/>
                  <a:pt x="96" y="43"/>
                </a:cubicBezTo>
                <a:close/>
                <a:moveTo>
                  <a:pt x="96" y="49"/>
                </a:moveTo>
                <a:cubicBezTo>
                  <a:pt x="96" y="48"/>
                  <a:pt x="97" y="48"/>
                  <a:pt x="97" y="49"/>
                </a:cubicBezTo>
                <a:cubicBezTo>
                  <a:pt x="97" y="49"/>
                  <a:pt x="97" y="49"/>
                  <a:pt x="96" y="49"/>
                </a:cubicBezTo>
                <a:close/>
                <a:moveTo>
                  <a:pt x="96" y="31"/>
                </a:moveTo>
                <a:cubicBezTo>
                  <a:pt x="98" y="29"/>
                  <a:pt x="99" y="32"/>
                  <a:pt x="101" y="31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99" y="32"/>
                  <a:pt x="98" y="31"/>
                  <a:pt x="96" y="31"/>
                </a:cubicBezTo>
                <a:close/>
                <a:moveTo>
                  <a:pt x="99" y="34"/>
                </a:moveTo>
                <a:cubicBezTo>
                  <a:pt x="99" y="33"/>
                  <a:pt x="100" y="34"/>
                  <a:pt x="101" y="34"/>
                </a:cubicBezTo>
                <a:cubicBezTo>
                  <a:pt x="100" y="35"/>
                  <a:pt x="99" y="34"/>
                  <a:pt x="99" y="34"/>
                </a:cubicBezTo>
                <a:close/>
                <a:moveTo>
                  <a:pt x="100" y="48"/>
                </a:moveTo>
                <a:cubicBezTo>
                  <a:pt x="100" y="49"/>
                  <a:pt x="99" y="48"/>
                  <a:pt x="99" y="48"/>
                </a:cubicBezTo>
                <a:cubicBezTo>
                  <a:pt x="99" y="48"/>
                  <a:pt x="100" y="48"/>
                  <a:pt x="100" y="48"/>
                </a:cubicBezTo>
                <a:close/>
                <a:moveTo>
                  <a:pt x="101" y="74"/>
                </a:moveTo>
                <a:cubicBezTo>
                  <a:pt x="100" y="74"/>
                  <a:pt x="100" y="74"/>
                  <a:pt x="99" y="74"/>
                </a:cubicBezTo>
                <a:cubicBezTo>
                  <a:pt x="99" y="74"/>
                  <a:pt x="101" y="74"/>
                  <a:pt x="101" y="74"/>
                </a:cubicBezTo>
                <a:close/>
                <a:moveTo>
                  <a:pt x="102" y="49"/>
                </a:moveTo>
                <a:cubicBezTo>
                  <a:pt x="101" y="49"/>
                  <a:pt x="101" y="49"/>
                  <a:pt x="100" y="49"/>
                </a:cubicBezTo>
                <a:cubicBezTo>
                  <a:pt x="100" y="48"/>
                  <a:pt x="102" y="48"/>
                  <a:pt x="102" y="49"/>
                </a:cubicBezTo>
                <a:close/>
                <a:moveTo>
                  <a:pt x="123" y="128"/>
                </a:moveTo>
                <a:cubicBezTo>
                  <a:pt x="122" y="127"/>
                  <a:pt x="122" y="128"/>
                  <a:pt x="121" y="127"/>
                </a:cubicBezTo>
                <a:cubicBezTo>
                  <a:pt x="121" y="127"/>
                  <a:pt x="123" y="127"/>
                  <a:pt x="123" y="128"/>
                </a:cubicBezTo>
                <a:close/>
                <a:moveTo>
                  <a:pt x="139" y="119"/>
                </a:moveTo>
                <a:cubicBezTo>
                  <a:pt x="139" y="120"/>
                  <a:pt x="138" y="120"/>
                  <a:pt x="138" y="119"/>
                </a:cubicBezTo>
                <a:cubicBezTo>
                  <a:pt x="138" y="119"/>
                  <a:pt x="139" y="119"/>
                  <a:pt x="139" y="119"/>
                </a:cubicBezTo>
                <a:close/>
                <a:moveTo>
                  <a:pt x="166" y="111"/>
                </a:moveTo>
                <a:cubicBezTo>
                  <a:pt x="165" y="112"/>
                  <a:pt x="164" y="111"/>
                  <a:pt x="163" y="111"/>
                </a:cubicBezTo>
                <a:cubicBezTo>
                  <a:pt x="163" y="111"/>
                  <a:pt x="165" y="111"/>
                  <a:pt x="166" y="111"/>
                </a:cubicBezTo>
                <a:close/>
                <a:moveTo>
                  <a:pt x="167" y="115"/>
                </a:moveTo>
                <a:cubicBezTo>
                  <a:pt x="166" y="116"/>
                  <a:pt x="166" y="115"/>
                  <a:pt x="165" y="115"/>
                </a:cubicBezTo>
                <a:cubicBezTo>
                  <a:pt x="166" y="115"/>
                  <a:pt x="167" y="115"/>
                  <a:pt x="167" y="115"/>
                </a:cubicBezTo>
                <a:close/>
                <a:moveTo>
                  <a:pt x="156" y="113"/>
                </a:moveTo>
                <a:cubicBezTo>
                  <a:pt x="155" y="113"/>
                  <a:pt x="155" y="113"/>
                  <a:pt x="155" y="113"/>
                </a:cubicBezTo>
                <a:cubicBezTo>
                  <a:pt x="155" y="112"/>
                  <a:pt x="157" y="112"/>
                  <a:pt x="156" y="113"/>
                </a:cubicBezTo>
                <a:close/>
                <a:moveTo>
                  <a:pt x="154" y="110"/>
                </a:moveTo>
                <a:cubicBezTo>
                  <a:pt x="153" y="111"/>
                  <a:pt x="152" y="111"/>
                  <a:pt x="151" y="110"/>
                </a:cubicBezTo>
                <a:cubicBezTo>
                  <a:pt x="152" y="110"/>
                  <a:pt x="153" y="110"/>
                  <a:pt x="154" y="110"/>
                </a:cubicBezTo>
                <a:close/>
                <a:moveTo>
                  <a:pt x="153" y="113"/>
                </a:moveTo>
                <a:cubicBezTo>
                  <a:pt x="156" y="114"/>
                  <a:pt x="160" y="114"/>
                  <a:pt x="163" y="114"/>
                </a:cubicBezTo>
                <a:cubicBezTo>
                  <a:pt x="163" y="115"/>
                  <a:pt x="163" y="115"/>
                  <a:pt x="164" y="115"/>
                </a:cubicBezTo>
                <a:cubicBezTo>
                  <a:pt x="161" y="116"/>
                  <a:pt x="157" y="115"/>
                  <a:pt x="153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3" y="114"/>
                  <a:pt x="152" y="114"/>
                  <a:pt x="151" y="113"/>
                </a:cubicBezTo>
                <a:cubicBezTo>
                  <a:pt x="152" y="113"/>
                  <a:pt x="152" y="113"/>
                  <a:pt x="153" y="113"/>
                </a:cubicBezTo>
                <a:close/>
                <a:moveTo>
                  <a:pt x="150" y="113"/>
                </a:moveTo>
                <a:cubicBezTo>
                  <a:pt x="151" y="114"/>
                  <a:pt x="150" y="114"/>
                  <a:pt x="149" y="114"/>
                </a:cubicBezTo>
                <a:cubicBezTo>
                  <a:pt x="150" y="113"/>
                  <a:pt x="150" y="113"/>
                  <a:pt x="150" y="113"/>
                </a:cubicBezTo>
                <a:close/>
                <a:moveTo>
                  <a:pt x="149" y="113"/>
                </a:moveTo>
                <a:cubicBezTo>
                  <a:pt x="149" y="115"/>
                  <a:pt x="146" y="112"/>
                  <a:pt x="145" y="113"/>
                </a:cubicBezTo>
                <a:cubicBezTo>
                  <a:pt x="145" y="112"/>
                  <a:pt x="148" y="113"/>
                  <a:pt x="149" y="113"/>
                </a:cubicBezTo>
                <a:close/>
                <a:moveTo>
                  <a:pt x="148" y="114"/>
                </a:moveTo>
                <a:cubicBezTo>
                  <a:pt x="148" y="114"/>
                  <a:pt x="148" y="114"/>
                  <a:pt x="148" y="114"/>
                </a:cubicBezTo>
                <a:cubicBezTo>
                  <a:pt x="150" y="114"/>
                  <a:pt x="148" y="115"/>
                  <a:pt x="148" y="114"/>
                </a:cubicBezTo>
                <a:close/>
                <a:moveTo>
                  <a:pt x="144" y="113"/>
                </a:moveTo>
                <a:cubicBezTo>
                  <a:pt x="144" y="112"/>
                  <a:pt x="145" y="112"/>
                  <a:pt x="145" y="113"/>
                </a:cubicBezTo>
                <a:cubicBezTo>
                  <a:pt x="145" y="113"/>
                  <a:pt x="145" y="113"/>
                  <a:pt x="144" y="113"/>
                </a:cubicBezTo>
                <a:close/>
                <a:moveTo>
                  <a:pt x="143" y="107"/>
                </a:moveTo>
                <a:cubicBezTo>
                  <a:pt x="143" y="108"/>
                  <a:pt x="142" y="107"/>
                  <a:pt x="141" y="107"/>
                </a:cubicBezTo>
                <a:cubicBezTo>
                  <a:pt x="142" y="107"/>
                  <a:pt x="143" y="107"/>
                  <a:pt x="143" y="107"/>
                </a:cubicBezTo>
                <a:close/>
                <a:moveTo>
                  <a:pt x="146" y="103"/>
                </a:moveTo>
                <a:cubicBezTo>
                  <a:pt x="147" y="103"/>
                  <a:pt x="149" y="103"/>
                  <a:pt x="151" y="103"/>
                </a:cubicBezTo>
                <a:cubicBezTo>
                  <a:pt x="150" y="104"/>
                  <a:pt x="147" y="104"/>
                  <a:pt x="146" y="103"/>
                </a:cubicBezTo>
                <a:close/>
                <a:moveTo>
                  <a:pt x="152" y="104"/>
                </a:moveTo>
                <a:cubicBezTo>
                  <a:pt x="152" y="103"/>
                  <a:pt x="154" y="103"/>
                  <a:pt x="154" y="104"/>
                </a:cubicBezTo>
                <a:cubicBezTo>
                  <a:pt x="152" y="104"/>
                  <a:pt x="152" y="104"/>
                  <a:pt x="152" y="104"/>
                </a:cubicBezTo>
                <a:close/>
                <a:moveTo>
                  <a:pt x="157" y="107"/>
                </a:moveTo>
                <a:cubicBezTo>
                  <a:pt x="156" y="106"/>
                  <a:pt x="157" y="106"/>
                  <a:pt x="157" y="107"/>
                </a:cubicBezTo>
                <a:close/>
                <a:moveTo>
                  <a:pt x="154" y="104"/>
                </a:moveTo>
                <a:cubicBezTo>
                  <a:pt x="155" y="103"/>
                  <a:pt x="156" y="104"/>
                  <a:pt x="158" y="104"/>
                </a:cubicBezTo>
                <a:cubicBezTo>
                  <a:pt x="156" y="105"/>
                  <a:pt x="155" y="104"/>
                  <a:pt x="154" y="104"/>
                </a:cubicBezTo>
                <a:close/>
                <a:moveTo>
                  <a:pt x="169" y="108"/>
                </a:moveTo>
                <a:cubicBezTo>
                  <a:pt x="169" y="108"/>
                  <a:pt x="169" y="107"/>
                  <a:pt x="170" y="108"/>
                </a:cubicBezTo>
                <a:cubicBezTo>
                  <a:pt x="170" y="108"/>
                  <a:pt x="170" y="108"/>
                  <a:pt x="169" y="108"/>
                </a:cubicBezTo>
                <a:close/>
                <a:moveTo>
                  <a:pt x="164" y="106"/>
                </a:moveTo>
                <a:cubicBezTo>
                  <a:pt x="164" y="107"/>
                  <a:pt x="166" y="107"/>
                  <a:pt x="166" y="107"/>
                </a:cubicBezTo>
                <a:cubicBezTo>
                  <a:pt x="166" y="107"/>
                  <a:pt x="162" y="107"/>
                  <a:pt x="160" y="107"/>
                </a:cubicBezTo>
                <a:cubicBezTo>
                  <a:pt x="159" y="107"/>
                  <a:pt x="158" y="107"/>
                  <a:pt x="158" y="106"/>
                </a:cubicBezTo>
                <a:cubicBezTo>
                  <a:pt x="160" y="106"/>
                  <a:pt x="161" y="106"/>
                  <a:pt x="163" y="105"/>
                </a:cubicBezTo>
                <a:cubicBezTo>
                  <a:pt x="162" y="105"/>
                  <a:pt x="159" y="105"/>
                  <a:pt x="158" y="104"/>
                </a:cubicBezTo>
                <a:cubicBezTo>
                  <a:pt x="162" y="104"/>
                  <a:pt x="165" y="104"/>
                  <a:pt x="168" y="105"/>
                </a:cubicBezTo>
                <a:cubicBezTo>
                  <a:pt x="168" y="105"/>
                  <a:pt x="169" y="105"/>
                  <a:pt x="169" y="105"/>
                </a:cubicBezTo>
                <a:cubicBezTo>
                  <a:pt x="173" y="106"/>
                  <a:pt x="181" y="105"/>
                  <a:pt x="186" y="107"/>
                </a:cubicBezTo>
                <a:cubicBezTo>
                  <a:pt x="179" y="107"/>
                  <a:pt x="170" y="106"/>
                  <a:pt x="164" y="106"/>
                </a:cubicBezTo>
                <a:close/>
                <a:moveTo>
                  <a:pt x="185" y="105"/>
                </a:moveTo>
                <a:cubicBezTo>
                  <a:pt x="185" y="104"/>
                  <a:pt x="186" y="104"/>
                  <a:pt x="187" y="105"/>
                </a:cubicBezTo>
                <a:cubicBezTo>
                  <a:pt x="187" y="105"/>
                  <a:pt x="186" y="105"/>
                  <a:pt x="185" y="105"/>
                </a:cubicBezTo>
                <a:close/>
                <a:moveTo>
                  <a:pt x="187" y="105"/>
                </a:moveTo>
                <a:cubicBezTo>
                  <a:pt x="187" y="104"/>
                  <a:pt x="188" y="105"/>
                  <a:pt x="189" y="105"/>
                </a:cubicBezTo>
                <a:cubicBezTo>
                  <a:pt x="188" y="105"/>
                  <a:pt x="187" y="105"/>
                  <a:pt x="187" y="105"/>
                </a:cubicBezTo>
                <a:close/>
                <a:moveTo>
                  <a:pt x="194" y="109"/>
                </a:moveTo>
                <a:cubicBezTo>
                  <a:pt x="194" y="109"/>
                  <a:pt x="194" y="109"/>
                  <a:pt x="194" y="108"/>
                </a:cubicBezTo>
                <a:cubicBezTo>
                  <a:pt x="193" y="109"/>
                  <a:pt x="192" y="108"/>
                  <a:pt x="191" y="108"/>
                </a:cubicBezTo>
                <a:cubicBezTo>
                  <a:pt x="194" y="107"/>
                  <a:pt x="198" y="108"/>
                  <a:pt x="202" y="108"/>
                </a:cubicBezTo>
                <a:cubicBezTo>
                  <a:pt x="200" y="109"/>
                  <a:pt x="196" y="109"/>
                  <a:pt x="194" y="109"/>
                </a:cubicBezTo>
                <a:close/>
                <a:moveTo>
                  <a:pt x="191" y="107"/>
                </a:moveTo>
                <a:cubicBezTo>
                  <a:pt x="191" y="106"/>
                  <a:pt x="194" y="107"/>
                  <a:pt x="194" y="107"/>
                </a:cubicBezTo>
                <a:cubicBezTo>
                  <a:pt x="194" y="107"/>
                  <a:pt x="192" y="107"/>
                  <a:pt x="191" y="107"/>
                </a:cubicBezTo>
                <a:close/>
                <a:moveTo>
                  <a:pt x="198" y="107"/>
                </a:moveTo>
                <a:cubicBezTo>
                  <a:pt x="199" y="106"/>
                  <a:pt x="202" y="107"/>
                  <a:pt x="203" y="107"/>
                </a:cubicBezTo>
                <a:cubicBezTo>
                  <a:pt x="202" y="107"/>
                  <a:pt x="199" y="107"/>
                  <a:pt x="198" y="107"/>
                </a:cubicBezTo>
                <a:close/>
                <a:moveTo>
                  <a:pt x="222" y="103"/>
                </a:moveTo>
                <a:cubicBezTo>
                  <a:pt x="223" y="103"/>
                  <a:pt x="222" y="103"/>
                  <a:pt x="221" y="103"/>
                </a:cubicBezTo>
                <a:cubicBezTo>
                  <a:pt x="223" y="102"/>
                  <a:pt x="223" y="104"/>
                  <a:pt x="224" y="104"/>
                </a:cubicBezTo>
                <a:cubicBezTo>
                  <a:pt x="224" y="104"/>
                  <a:pt x="225" y="104"/>
                  <a:pt x="225" y="104"/>
                </a:cubicBezTo>
                <a:cubicBezTo>
                  <a:pt x="225" y="104"/>
                  <a:pt x="224" y="104"/>
                  <a:pt x="224" y="104"/>
                </a:cubicBezTo>
                <a:cubicBezTo>
                  <a:pt x="221" y="104"/>
                  <a:pt x="218" y="104"/>
                  <a:pt x="215" y="104"/>
                </a:cubicBezTo>
                <a:cubicBezTo>
                  <a:pt x="216" y="103"/>
                  <a:pt x="220" y="103"/>
                  <a:pt x="222" y="103"/>
                </a:cubicBezTo>
                <a:close/>
                <a:moveTo>
                  <a:pt x="218" y="89"/>
                </a:moveTo>
                <a:cubicBezTo>
                  <a:pt x="218" y="88"/>
                  <a:pt x="219" y="89"/>
                  <a:pt x="220" y="88"/>
                </a:cubicBezTo>
                <a:cubicBezTo>
                  <a:pt x="220" y="89"/>
                  <a:pt x="219" y="89"/>
                  <a:pt x="218" y="89"/>
                </a:cubicBezTo>
                <a:close/>
                <a:moveTo>
                  <a:pt x="227" y="96"/>
                </a:moveTo>
                <a:cubicBezTo>
                  <a:pt x="226" y="96"/>
                  <a:pt x="225" y="96"/>
                  <a:pt x="224" y="96"/>
                </a:cubicBezTo>
                <a:cubicBezTo>
                  <a:pt x="224" y="95"/>
                  <a:pt x="226" y="96"/>
                  <a:pt x="227" y="96"/>
                </a:cubicBezTo>
                <a:close/>
                <a:moveTo>
                  <a:pt x="226" y="94"/>
                </a:moveTo>
                <a:cubicBezTo>
                  <a:pt x="226" y="94"/>
                  <a:pt x="228" y="94"/>
                  <a:pt x="229" y="94"/>
                </a:cubicBezTo>
                <a:cubicBezTo>
                  <a:pt x="229" y="95"/>
                  <a:pt x="227" y="94"/>
                  <a:pt x="226" y="94"/>
                </a:cubicBezTo>
                <a:close/>
                <a:moveTo>
                  <a:pt x="231" y="102"/>
                </a:moveTo>
                <a:cubicBezTo>
                  <a:pt x="228" y="103"/>
                  <a:pt x="226" y="103"/>
                  <a:pt x="223" y="103"/>
                </a:cubicBezTo>
                <a:cubicBezTo>
                  <a:pt x="225" y="102"/>
                  <a:pt x="228" y="102"/>
                  <a:pt x="231" y="102"/>
                </a:cubicBezTo>
                <a:close/>
                <a:moveTo>
                  <a:pt x="222" y="93"/>
                </a:moveTo>
                <a:cubicBezTo>
                  <a:pt x="223" y="92"/>
                  <a:pt x="224" y="93"/>
                  <a:pt x="225" y="93"/>
                </a:cubicBezTo>
                <a:cubicBezTo>
                  <a:pt x="225" y="93"/>
                  <a:pt x="224" y="93"/>
                  <a:pt x="222" y="93"/>
                </a:cubicBezTo>
                <a:close/>
                <a:moveTo>
                  <a:pt x="209" y="97"/>
                </a:moveTo>
                <a:cubicBezTo>
                  <a:pt x="209" y="97"/>
                  <a:pt x="210" y="97"/>
                  <a:pt x="210" y="97"/>
                </a:cubicBezTo>
                <a:cubicBezTo>
                  <a:pt x="210" y="97"/>
                  <a:pt x="210" y="97"/>
                  <a:pt x="209" y="97"/>
                </a:cubicBezTo>
                <a:close/>
                <a:moveTo>
                  <a:pt x="210" y="103"/>
                </a:moveTo>
                <a:cubicBezTo>
                  <a:pt x="210" y="104"/>
                  <a:pt x="209" y="104"/>
                  <a:pt x="208" y="104"/>
                </a:cubicBezTo>
                <a:cubicBezTo>
                  <a:pt x="209" y="103"/>
                  <a:pt x="209" y="103"/>
                  <a:pt x="210" y="103"/>
                </a:cubicBezTo>
                <a:close/>
                <a:moveTo>
                  <a:pt x="210" y="96"/>
                </a:moveTo>
                <a:cubicBezTo>
                  <a:pt x="210" y="96"/>
                  <a:pt x="212" y="95"/>
                  <a:pt x="211" y="96"/>
                </a:cubicBezTo>
                <a:cubicBezTo>
                  <a:pt x="211" y="96"/>
                  <a:pt x="210" y="96"/>
                  <a:pt x="210" y="96"/>
                </a:cubicBezTo>
                <a:close/>
                <a:moveTo>
                  <a:pt x="215" y="103"/>
                </a:moveTo>
                <a:cubicBezTo>
                  <a:pt x="214" y="104"/>
                  <a:pt x="213" y="103"/>
                  <a:pt x="210" y="103"/>
                </a:cubicBezTo>
                <a:cubicBezTo>
                  <a:pt x="212" y="102"/>
                  <a:pt x="214" y="104"/>
                  <a:pt x="215" y="103"/>
                </a:cubicBezTo>
                <a:close/>
                <a:moveTo>
                  <a:pt x="213" y="94"/>
                </a:moveTo>
                <a:cubicBezTo>
                  <a:pt x="211" y="93"/>
                  <a:pt x="208" y="94"/>
                  <a:pt x="207" y="94"/>
                </a:cubicBezTo>
                <a:cubicBezTo>
                  <a:pt x="209" y="92"/>
                  <a:pt x="213" y="93"/>
                  <a:pt x="217" y="93"/>
                </a:cubicBezTo>
                <a:cubicBezTo>
                  <a:pt x="216" y="94"/>
                  <a:pt x="213" y="93"/>
                  <a:pt x="213" y="94"/>
                </a:cubicBezTo>
                <a:close/>
                <a:moveTo>
                  <a:pt x="209" y="94"/>
                </a:moveTo>
                <a:cubicBezTo>
                  <a:pt x="207" y="95"/>
                  <a:pt x="206" y="95"/>
                  <a:pt x="205" y="95"/>
                </a:cubicBezTo>
                <a:cubicBezTo>
                  <a:pt x="206" y="94"/>
                  <a:pt x="207" y="94"/>
                  <a:pt x="209" y="94"/>
                </a:cubicBezTo>
                <a:close/>
                <a:moveTo>
                  <a:pt x="206" y="97"/>
                </a:moveTo>
                <a:cubicBezTo>
                  <a:pt x="206" y="97"/>
                  <a:pt x="207" y="97"/>
                  <a:pt x="207" y="97"/>
                </a:cubicBezTo>
                <a:cubicBezTo>
                  <a:pt x="209" y="97"/>
                  <a:pt x="208" y="98"/>
                  <a:pt x="206" y="97"/>
                </a:cubicBezTo>
                <a:close/>
                <a:moveTo>
                  <a:pt x="205" y="103"/>
                </a:moveTo>
                <a:cubicBezTo>
                  <a:pt x="205" y="103"/>
                  <a:pt x="205" y="104"/>
                  <a:pt x="205" y="104"/>
                </a:cubicBezTo>
                <a:cubicBezTo>
                  <a:pt x="205" y="104"/>
                  <a:pt x="204" y="104"/>
                  <a:pt x="203" y="104"/>
                </a:cubicBezTo>
                <a:cubicBezTo>
                  <a:pt x="203" y="103"/>
                  <a:pt x="204" y="103"/>
                  <a:pt x="205" y="103"/>
                </a:cubicBezTo>
                <a:close/>
                <a:moveTo>
                  <a:pt x="207" y="107"/>
                </a:moveTo>
                <a:cubicBezTo>
                  <a:pt x="206" y="108"/>
                  <a:pt x="205" y="107"/>
                  <a:pt x="204" y="107"/>
                </a:cubicBezTo>
                <a:cubicBezTo>
                  <a:pt x="204" y="106"/>
                  <a:pt x="206" y="107"/>
                  <a:pt x="207" y="107"/>
                </a:cubicBezTo>
                <a:close/>
                <a:moveTo>
                  <a:pt x="207" y="110"/>
                </a:moveTo>
                <a:cubicBezTo>
                  <a:pt x="207" y="109"/>
                  <a:pt x="208" y="109"/>
                  <a:pt x="209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202" y="108"/>
                </a:moveTo>
                <a:cubicBezTo>
                  <a:pt x="202" y="108"/>
                  <a:pt x="202" y="108"/>
                  <a:pt x="202" y="108"/>
                </a:cubicBezTo>
                <a:cubicBezTo>
                  <a:pt x="205" y="108"/>
                  <a:pt x="208" y="108"/>
                  <a:pt x="211" y="108"/>
                </a:cubicBezTo>
                <a:cubicBezTo>
                  <a:pt x="209" y="110"/>
                  <a:pt x="204" y="108"/>
                  <a:pt x="202" y="108"/>
                </a:cubicBezTo>
                <a:close/>
                <a:moveTo>
                  <a:pt x="212" y="108"/>
                </a:moveTo>
                <a:cubicBezTo>
                  <a:pt x="212" y="108"/>
                  <a:pt x="213" y="108"/>
                  <a:pt x="213" y="108"/>
                </a:cubicBezTo>
                <a:cubicBezTo>
                  <a:pt x="213" y="108"/>
                  <a:pt x="213" y="108"/>
                  <a:pt x="212" y="108"/>
                </a:cubicBezTo>
                <a:close/>
                <a:moveTo>
                  <a:pt x="215" y="108"/>
                </a:moveTo>
                <a:cubicBezTo>
                  <a:pt x="215" y="108"/>
                  <a:pt x="216" y="108"/>
                  <a:pt x="216" y="108"/>
                </a:cubicBezTo>
                <a:cubicBezTo>
                  <a:pt x="216" y="108"/>
                  <a:pt x="215" y="108"/>
                  <a:pt x="215" y="108"/>
                </a:cubicBezTo>
                <a:close/>
                <a:moveTo>
                  <a:pt x="211" y="107"/>
                </a:moveTo>
                <a:cubicBezTo>
                  <a:pt x="211" y="108"/>
                  <a:pt x="212" y="106"/>
                  <a:pt x="212" y="107"/>
                </a:cubicBezTo>
                <a:cubicBezTo>
                  <a:pt x="211" y="107"/>
                  <a:pt x="211" y="107"/>
                  <a:pt x="209" y="107"/>
                </a:cubicBezTo>
                <a:cubicBezTo>
                  <a:pt x="209" y="105"/>
                  <a:pt x="206" y="107"/>
                  <a:pt x="204" y="106"/>
                </a:cubicBezTo>
                <a:cubicBezTo>
                  <a:pt x="207" y="106"/>
                  <a:pt x="209" y="106"/>
                  <a:pt x="211" y="106"/>
                </a:cubicBezTo>
                <a:cubicBezTo>
                  <a:pt x="212" y="106"/>
                  <a:pt x="215" y="106"/>
                  <a:pt x="217" y="106"/>
                </a:cubicBezTo>
                <a:cubicBezTo>
                  <a:pt x="219" y="106"/>
                  <a:pt x="221" y="106"/>
                  <a:pt x="223" y="105"/>
                </a:cubicBezTo>
                <a:cubicBezTo>
                  <a:pt x="225" y="105"/>
                  <a:pt x="226" y="106"/>
                  <a:pt x="227" y="105"/>
                </a:cubicBezTo>
                <a:cubicBezTo>
                  <a:pt x="228" y="105"/>
                  <a:pt x="230" y="104"/>
                  <a:pt x="231" y="106"/>
                </a:cubicBezTo>
                <a:cubicBezTo>
                  <a:pt x="225" y="106"/>
                  <a:pt x="216" y="107"/>
                  <a:pt x="211" y="107"/>
                </a:cubicBezTo>
                <a:close/>
                <a:moveTo>
                  <a:pt x="231" y="102"/>
                </a:moveTo>
                <a:cubicBezTo>
                  <a:pt x="232" y="102"/>
                  <a:pt x="234" y="103"/>
                  <a:pt x="231" y="102"/>
                </a:cubicBezTo>
                <a:close/>
                <a:moveTo>
                  <a:pt x="233" y="102"/>
                </a:moveTo>
                <a:cubicBezTo>
                  <a:pt x="233" y="102"/>
                  <a:pt x="235" y="102"/>
                  <a:pt x="235" y="102"/>
                </a:cubicBezTo>
                <a:cubicBezTo>
                  <a:pt x="235" y="103"/>
                  <a:pt x="234" y="102"/>
                  <a:pt x="233" y="102"/>
                </a:cubicBezTo>
                <a:close/>
                <a:moveTo>
                  <a:pt x="233" y="98"/>
                </a:moveTo>
                <a:cubicBezTo>
                  <a:pt x="232" y="98"/>
                  <a:pt x="232" y="98"/>
                  <a:pt x="231" y="98"/>
                </a:cubicBezTo>
                <a:cubicBezTo>
                  <a:pt x="230" y="98"/>
                  <a:pt x="231" y="98"/>
                  <a:pt x="231" y="99"/>
                </a:cubicBezTo>
                <a:cubicBezTo>
                  <a:pt x="230" y="99"/>
                  <a:pt x="230" y="99"/>
                  <a:pt x="230" y="99"/>
                </a:cubicBezTo>
                <a:cubicBezTo>
                  <a:pt x="230" y="98"/>
                  <a:pt x="230" y="98"/>
                  <a:pt x="230" y="98"/>
                </a:cubicBezTo>
                <a:cubicBezTo>
                  <a:pt x="229" y="98"/>
                  <a:pt x="227" y="98"/>
                  <a:pt x="226" y="98"/>
                </a:cubicBezTo>
                <a:cubicBezTo>
                  <a:pt x="228" y="98"/>
                  <a:pt x="230" y="97"/>
                  <a:pt x="231" y="97"/>
                </a:cubicBezTo>
                <a:cubicBezTo>
                  <a:pt x="232" y="97"/>
                  <a:pt x="233" y="97"/>
                  <a:pt x="233" y="98"/>
                </a:cubicBezTo>
                <a:close/>
                <a:moveTo>
                  <a:pt x="232" y="94"/>
                </a:moveTo>
                <a:cubicBezTo>
                  <a:pt x="232" y="94"/>
                  <a:pt x="230" y="94"/>
                  <a:pt x="229" y="94"/>
                </a:cubicBezTo>
                <a:cubicBezTo>
                  <a:pt x="230" y="94"/>
                  <a:pt x="231" y="94"/>
                  <a:pt x="232" y="94"/>
                </a:cubicBezTo>
                <a:close/>
                <a:moveTo>
                  <a:pt x="230" y="95"/>
                </a:moveTo>
                <a:cubicBezTo>
                  <a:pt x="231" y="95"/>
                  <a:pt x="231" y="95"/>
                  <a:pt x="231" y="95"/>
                </a:cubicBezTo>
                <a:cubicBezTo>
                  <a:pt x="231" y="95"/>
                  <a:pt x="231" y="95"/>
                  <a:pt x="231" y="95"/>
                </a:cubicBezTo>
                <a:cubicBezTo>
                  <a:pt x="231" y="96"/>
                  <a:pt x="230" y="96"/>
                  <a:pt x="229" y="96"/>
                </a:cubicBezTo>
                <a:cubicBezTo>
                  <a:pt x="229" y="95"/>
                  <a:pt x="230" y="96"/>
                  <a:pt x="230" y="95"/>
                </a:cubicBezTo>
                <a:close/>
                <a:moveTo>
                  <a:pt x="229" y="87"/>
                </a:moveTo>
                <a:cubicBezTo>
                  <a:pt x="229" y="87"/>
                  <a:pt x="228" y="88"/>
                  <a:pt x="228" y="87"/>
                </a:cubicBezTo>
                <a:cubicBezTo>
                  <a:pt x="228" y="87"/>
                  <a:pt x="229" y="87"/>
                  <a:pt x="229" y="87"/>
                </a:cubicBezTo>
                <a:close/>
                <a:moveTo>
                  <a:pt x="228" y="93"/>
                </a:moveTo>
                <a:cubicBezTo>
                  <a:pt x="227" y="94"/>
                  <a:pt x="226" y="93"/>
                  <a:pt x="228" y="93"/>
                </a:cubicBezTo>
                <a:close/>
                <a:moveTo>
                  <a:pt x="221" y="87"/>
                </a:moveTo>
                <a:cubicBezTo>
                  <a:pt x="223" y="87"/>
                  <a:pt x="225" y="87"/>
                  <a:pt x="226" y="87"/>
                </a:cubicBezTo>
                <a:cubicBezTo>
                  <a:pt x="226" y="87"/>
                  <a:pt x="227" y="87"/>
                  <a:pt x="227" y="87"/>
                </a:cubicBezTo>
                <a:cubicBezTo>
                  <a:pt x="225" y="88"/>
                  <a:pt x="223" y="87"/>
                  <a:pt x="222" y="88"/>
                </a:cubicBezTo>
                <a:cubicBezTo>
                  <a:pt x="222" y="88"/>
                  <a:pt x="223" y="88"/>
                  <a:pt x="222" y="87"/>
                </a:cubicBezTo>
                <a:cubicBezTo>
                  <a:pt x="222" y="88"/>
                  <a:pt x="221" y="88"/>
                  <a:pt x="221" y="89"/>
                </a:cubicBezTo>
                <a:cubicBezTo>
                  <a:pt x="221" y="89"/>
                  <a:pt x="221" y="89"/>
                  <a:pt x="221" y="89"/>
                </a:cubicBezTo>
                <a:cubicBezTo>
                  <a:pt x="221" y="88"/>
                  <a:pt x="221" y="88"/>
                  <a:pt x="220" y="88"/>
                </a:cubicBezTo>
                <a:cubicBezTo>
                  <a:pt x="220" y="88"/>
                  <a:pt x="221" y="88"/>
                  <a:pt x="221" y="87"/>
                </a:cubicBezTo>
                <a:close/>
                <a:moveTo>
                  <a:pt x="217" y="87"/>
                </a:moveTo>
                <a:cubicBezTo>
                  <a:pt x="217" y="86"/>
                  <a:pt x="220" y="87"/>
                  <a:pt x="221" y="87"/>
                </a:cubicBezTo>
                <a:cubicBezTo>
                  <a:pt x="220" y="88"/>
                  <a:pt x="219" y="88"/>
                  <a:pt x="218" y="88"/>
                </a:cubicBezTo>
                <a:cubicBezTo>
                  <a:pt x="217" y="88"/>
                  <a:pt x="218" y="88"/>
                  <a:pt x="218" y="88"/>
                </a:cubicBezTo>
                <a:cubicBezTo>
                  <a:pt x="217" y="88"/>
                  <a:pt x="217" y="88"/>
                  <a:pt x="217" y="87"/>
                </a:cubicBezTo>
                <a:cubicBezTo>
                  <a:pt x="218" y="87"/>
                  <a:pt x="218" y="87"/>
                  <a:pt x="219" y="87"/>
                </a:cubicBezTo>
                <a:cubicBezTo>
                  <a:pt x="218" y="87"/>
                  <a:pt x="217" y="87"/>
                  <a:pt x="217" y="87"/>
                </a:cubicBezTo>
                <a:close/>
                <a:moveTo>
                  <a:pt x="213" y="87"/>
                </a:moveTo>
                <a:cubicBezTo>
                  <a:pt x="214" y="86"/>
                  <a:pt x="215" y="87"/>
                  <a:pt x="216" y="87"/>
                </a:cubicBezTo>
                <a:cubicBezTo>
                  <a:pt x="217" y="87"/>
                  <a:pt x="216" y="87"/>
                  <a:pt x="216" y="87"/>
                </a:cubicBezTo>
                <a:cubicBezTo>
                  <a:pt x="216" y="88"/>
                  <a:pt x="217" y="87"/>
                  <a:pt x="216" y="88"/>
                </a:cubicBezTo>
                <a:cubicBezTo>
                  <a:pt x="216" y="88"/>
                  <a:pt x="216" y="88"/>
                  <a:pt x="215" y="88"/>
                </a:cubicBezTo>
                <a:cubicBezTo>
                  <a:pt x="215" y="88"/>
                  <a:pt x="215" y="87"/>
                  <a:pt x="215" y="87"/>
                </a:cubicBezTo>
                <a:cubicBezTo>
                  <a:pt x="214" y="87"/>
                  <a:pt x="213" y="87"/>
                  <a:pt x="213" y="87"/>
                </a:cubicBezTo>
                <a:close/>
                <a:moveTo>
                  <a:pt x="214" y="89"/>
                </a:moveTo>
                <a:cubicBezTo>
                  <a:pt x="214" y="90"/>
                  <a:pt x="213" y="89"/>
                  <a:pt x="213" y="89"/>
                </a:cubicBezTo>
                <a:cubicBezTo>
                  <a:pt x="213" y="89"/>
                  <a:pt x="214" y="89"/>
                  <a:pt x="214" y="89"/>
                </a:cubicBezTo>
                <a:close/>
                <a:moveTo>
                  <a:pt x="217" y="91"/>
                </a:moveTo>
                <a:cubicBezTo>
                  <a:pt x="214" y="91"/>
                  <a:pt x="211" y="92"/>
                  <a:pt x="208" y="91"/>
                </a:cubicBezTo>
                <a:cubicBezTo>
                  <a:pt x="208" y="91"/>
                  <a:pt x="208" y="91"/>
                  <a:pt x="208" y="91"/>
                </a:cubicBezTo>
                <a:cubicBezTo>
                  <a:pt x="211" y="92"/>
                  <a:pt x="214" y="90"/>
                  <a:pt x="217" y="91"/>
                </a:cubicBezTo>
                <a:close/>
                <a:moveTo>
                  <a:pt x="212" y="89"/>
                </a:moveTo>
                <a:cubicBezTo>
                  <a:pt x="211" y="90"/>
                  <a:pt x="208" y="90"/>
                  <a:pt x="206" y="89"/>
                </a:cubicBezTo>
                <a:cubicBezTo>
                  <a:pt x="208" y="89"/>
                  <a:pt x="210" y="89"/>
                  <a:pt x="212" y="89"/>
                </a:cubicBezTo>
                <a:close/>
                <a:moveTo>
                  <a:pt x="206" y="88"/>
                </a:moveTo>
                <a:cubicBezTo>
                  <a:pt x="206" y="89"/>
                  <a:pt x="205" y="88"/>
                  <a:pt x="205" y="88"/>
                </a:cubicBezTo>
                <a:cubicBezTo>
                  <a:pt x="205" y="88"/>
                  <a:pt x="206" y="88"/>
                  <a:pt x="206" y="88"/>
                </a:cubicBezTo>
                <a:close/>
                <a:moveTo>
                  <a:pt x="205" y="89"/>
                </a:moveTo>
                <a:cubicBezTo>
                  <a:pt x="205" y="90"/>
                  <a:pt x="204" y="90"/>
                  <a:pt x="205" y="89"/>
                </a:cubicBezTo>
                <a:cubicBezTo>
                  <a:pt x="205" y="89"/>
                  <a:pt x="205" y="90"/>
                  <a:pt x="205" y="89"/>
                </a:cubicBezTo>
                <a:close/>
                <a:moveTo>
                  <a:pt x="207" y="91"/>
                </a:moveTo>
                <a:cubicBezTo>
                  <a:pt x="207" y="92"/>
                  <a:pt x="207" y="92"/>
                  <a:pt x="207" y="92"/>
                </a:cubicBezTo>
                <a:cubicBezTo>
                  <a:pt x="206" y="91"/>
                  <a:pt x="206" y="92"/>
                  <a:pt x="206" y="91"/>
                </a:cubicBezTo>
                <a:cubicBezTo>
                  <a:pt x="205" y="91"/>
                  <a:pt x="206" y="91"/>
                  <a:pt x="206" y="92"/>
                </a:cubicBezTo>
                <a:cubicBezTo>
                  <a:pt x="205" y="91"/>
                  <a:pt x="204" y="92"/>
                  <a:pt x="203" y="91"/>
                </a:cubicBezTo>
                <a:cubicBezTo>
                  <a:pt x="203" y="91"/>
                  <a:pt x="205" y="91"/>
                  <a:pt x="207" y="91"/>
                </a:cubicBezTo>
                <a:close/>
                <a:moveTo>
                  <a:pt x="183" y="88"/>
                </a:moveTo>
                <a:cubicBezTo>
                  <a:pt x="184" y="88"/>
                  <a:pt x="185" y="88"/>
                  <a:pt x="185" y="88"/>
                </a:cubicBezTo>
                <a:cubicBezTo>
                  <a:pt x="185" y="88"/>
                  <a:pt x="185" y="88"/>
                  <a:pt x="185" y="88"/>
                </a:cubicBezTo>
                <a:cubicBezTo>
                  <a:pt x="186" y="89"/>
                  <a:pt x="187" y="88"/>
                  <a:pt x="188" y="89"/>
                </a:cubicBezTo>
                <a:cubicBezTo>
                  <a:pt x="186" y="89"/>
                  <a:pt x="185" y="89"/>
                  <a:pt x="183" y="88"/>
                </a:cubicBezTo>
                <a:close/>
                <a:moveTo>
                  <a:pt x="200" y="89"/>
                </a:moveTo>
                <a:cubicBezTo>
                  <a:pt x="200" y="89"/>
                  <a:pt x="200" y="89"/>
                  <a:pt x="200" y="90"/>
                </a:cubicBezTo>
                <a:cubicBezTo>
                  <a:pt x="197" y="89"/>
                  <a:pt x="195" y="90"/>
                  <a:pt x="193" y="90"/>
                </a:cubicBezTo>
                <a:cubicBezTo>
                  <a:pt x="193" y="89"/>
                  <a:pt x="191" y="89"/>
                  <a:pt x="190" y="89"/>
                </a:cubicBezTo>
                <a:cubicBezTo>
                  <a:pt x="190" y="89"/>
                  <a:pt x="190" y="89"/>
                  <a:pt x="190" y="88"/>
                </a:cubicBezTo>
                <a:cubicBezTo>
                  <a:pt x="189" y="88"/>
                  <a:pt x="189" y="88"/>
                  <a:pt x="188" y="88"/>
                </a:cubicBezTo>
                <a:cubicBezTo>
                  <a:pt x="190" y="87"/>
                  <a:pt x="193" y="89"/>
                  <a:pt x="194" y="88"/>
                </a:cubicBezTo>
                <a:cubicBezTo>
                  <a:pt x="195" y="90"/>
                  <a:pt x="199" y="88"/>
                  <a:pt x="200" y="89"/>
                </a:cubicBezTo>
                <a:cubicBezTo>
                  <a:pt x="200" y="89"/>
                  <a:pt x="200" y="89"/>
                  <a:pt x="200" y="89"/>
                </a:cubicBezTo>
                <a:cubicBezTo>
                  <a:pt x="202" y="88"/>
                  <a:pt x="202" y="89"/>
                  <a:pt x="204" y="89"/>
                </a:cubicBezTo>
                <a:cubicBezTo>
                  <a:pt x="204" y="90"/>
                  <a:pt x="201" y="90"/>
                  <a:pt x="200" y="89"/>
                </a:cubicBezTo>
                <a:close/>
                <a:moveTo>
                  <a:pt x="204" y="99"/>
                </a:moveTo>
                <a:cubicBezTo>
                  <a:pt x="203" y="100"/>
                  <a:pt x="202" y="99"/>
                  <a:pt x="201" y="99"/>
                </a:cubicBezTo>
                <a:cubicBezTo>
                  <a:pt x="202" y="99"/>
                  <a:pt x="203" y="98"/>
                  <a:pt x="204" y="99"/>
                </a:cubicBezTo>
                <a:close/>
                <a:moveTo>
                  <a:pt x="197" y="93"/>
                </a:moveTo>
                <a:cubicBezTo>
                  <a:pt x="197" y="94"/>
                  <a:pt x="196" y="93"/>
                  <a:pt x="196" y="93"/>
                </a:cubicBezTo>
                <a:cubicBezTo>
                  <a:pt x="196" y="93"/>
                  <a:pt x="197" y="93"/>
                  <a:pt x="197" y="93"/>
                </a:cubicBezTo>
                <a:close/>
                <a:moveTo>
                  <a:pt x="185" y="94"/>
                </a:moveTo>
                <a:cubicBezTo>
                  <a:pt x="186" y="93"/>
                  <a:pt x="188" y="93"/>
                  <a:pt x="188" y="94"/>
                </a:cubicBezTo>
                <a:cubicBezTo>
                  <a:pt x="188" y="94"/>
                  <a:pt x="189" y="93"/>
                  <a:pt x="189" y="94"/>
                </a:cubicBezTo>
                <a:cubicBezTo>
                  <a:pt x="188" y="94"/>
                  <a:pt x="186" y="94"/>
                  <a:pt x="185" y="94"/>
                </a:cubicBezTo>
                <a:close/>
                <a:moveTo>
                  <a:pt x="190" y="94"/>
                </a:moveTo>
                <a:cubicBezTo>
                  <a:pt x="192" y="93"/>
                  <a:pt x="197" y="94"/>
                  <a:pt x="199" y="94"/>
                </a:cubicBezTo>
                <a:cubicBezTo>
                  <a:pt x="197" y="95"/>
                  <a:pt x="193" y="94"/>
                  <a:pt x="190" y="94"/>
                </a:cubicBezTo>
                <a:close/>
                <a:moveTo>
                  <a:pt x="197" y="96"/>
                </a:moveTo>
                <a:cubicBezTo>
                  <a:pt x="198" y="95"/>
                  <a:pt x="199" y="96"/>
                  <a:pt x="200" y="95"/>
                </a:cubicBezTo>
                <a:cubicBezTo>
                  <a:pt x="200" y="96"/>
                  <a:pt x="198" y="95"/>
                  <a:pt x="197" y="96"/>
                </a:cubicBezTo>
                <a:close/>
                <a:moveTo>
                  <a:pt x="200" y="98"/>
                </a:moveTo>
                <a:cubicBezTo>
                  <a:pt x="200" y="99"/>
                  <a:pt x="198" y="98"/>
                  <a:pt x="197" y="99"/>
                </a:cubicBezTo>
                <a:cubicBezTo>
                  <a:pt x="198" y="98"/>
                  <a:pt x="199" y="99"/>
                  <a:pt x="200" y="98"/>
                </a:cubicBezTo>
                <a:close/>
                <a:moveTo>
                  <a:pt x="200" y="100"/>
                </a:moveTo>
                <a:cubicBezTo>
                  <a:pt x="200" y="100"/>
                  <a:pt x="199" y="100"/>
                  <a:pt x="199" y="100"/>
                </a:cubicBezTo>
                <a:cubicBezTo>
                  <a:pt x="199" y="100"/>
                  <a:pt x="201" y="99"/>
                  <a:pt x="200" y="100"/>
                </a:cubicBezTo>
                <a:close/>
                <a:moveTo>
                  <a:pt x="193" y="98"/>
                </a:moveTo>
                <a:cubicBezTo>
                  <a:pt x="192" y="98"/>
                  <a:pt x="192" y="98"/>
                  <a:pt x="191" y="98"/>
                </a:cubicBezTo>
                <a:cubicBezTo>
                  <a:pt x="191" y="98"/>
                  <a:pt x="192" y="98"/>
                  <a:pt x="193" y="98"/>
                </a:cubicBezTo>
                <a:close/>
                <a:moveTo>
                  <a:pt x="196" y="102"/>
                </a:moveTo>
                <a:cubicBezTo>
                  <a:pt x="195" y="103"/>
                  <a:pt x="192" y="103"/>
                  <a:pt x="190" y="102"/>
                </a:cubicBezTo>
                <a:cubicBezTo>
                  <a:pt x="192" y="102"/>
                  <a:pt x="195" y="102"/>
                  <a:pt x="196" y="102"/>
                </a:cubicBezTo>
                <a:close/>
                <a:moveTo>
                  <a:pt x="195" y="104"/>
                </a:moveTo>
                <a:cubicBezTo>
                  <a:pt x="197" y="102"/>
                  <a:pt x="199" y="103"/>
                  <a:pt x="200" y="103"/>
                </a:cubicBezTo>
                <a:cubicBezTo>
                  <a:pt x="200" y="103"/>
                  <a:pt x="199" y="103"/>
                  <a:pt x="199" y="103"/>
                </a:cubicBezTo>
                <a:cubicBezTo>
                  <a:pt x="200" y="104"/>
                  <a:pt x="201" y="103"/>
                  <a:pt x="202" y="104"/>
                </a:cubicBezTo>
                <a:cubicBezTo>
                  <a:pt x="199" y="105"/>
                  <a:pt x="192" y="104"/>
                  <a:pt x="186" y="103"/>
                </a:cubicBezTo>
                <a:cubicBezTo>
                  <a:pt x="189" y="103"/>
                  <a:pt x="192" y="103"/>
                  <a:pt x="195" y="104"/>
                </a:cubicBezTo>
                <a:close/>
                <a:moveTo>
                  <a:pt x="187" y="102"/>
                </a:moveTo>
                <a:cubicBezTo>
                  <a:pt x="186" y="103"/>
                  <a:pt x="184" y="102"/>
                  <a:pt x="184" y="102"/>
                </a:cubicBezTo>
                <a:cubicBezTo>
                  <a:pt x="184" y="102"/>
                  <a:pt x="186" y="102"/>
                  <a:pt x="187" y="102"/>
                </a:cubicBezTo>
                <a:close/>
                <a:moveTo>
                  <a:pt x="182" y="102"/>
                </a:moveTo>
                <a:cubicBezTo>
                  <a:pt x="182" y="102"/>
                  <a:pt x="181" y="102"/>
                  <a:pt x="181" y="102"/>
                </a:cubicBezTo>
                <a:cubicBezTo>
                  <a:pt x="181" y="102"/>
                  <a:pt x="182" y="102"/>
                  <a:pt x="182" y="102"/>
                </a:cubicBezTo>
                <a:close/>
                <a:moveTo>
                  <a:pt x="185" y="103"/>
                </a:moveTo>
                <a:cubicBezTo>
                  <a:pt x="182" y="104"/>
                  <a:pt x="179" y="104"/>
                  <a:pt x="177" y="103"/>
                </a:cubicBezTo>
                <a:cubicBezTo>
                  <a:pt x="178" y="104"/>
                  <a:pt x="181" y="104"/>
                  <a:pt x="183" y="104"/>
                </a:cubicBezTo>
                <a:cubicBezTo>
                  <a:pt x="181" y="105"/>
                  <a:pt x="176" y="104"/>
                  <a:pt x="174" y="104"/>
                </a:cubicBezTo>
                <a:cubicBezTo>
                  <a:pt x="174" y="104"/>
                  <a:pt x="176" y="103"/>
                  <a:pt x="176" y="104"/>
                </a:cubicBezTo>
                <a:cubicBezTo>
                  <a:pt x="175" y="102"/>
                  <a:pt x="171" y="103"/>
                  <a:pt x="169" y="103"/>
                </a:cubicBezTo>
                <a:cubicBezTo>
                  <a:pt x="170" y="103"/>
                  <a:pt x="172" y="104"/>
                  <a:pt x="173" y="104"/>
                </a:cubicBezTo>
                <a:cubicBezTo>
                  <a:pt x="172" y="104"/>
                  <a:pt x="170" y="104"/>
                  <a:pt x="169" y="104"/>
                </a:cubicBezTo>
                <a:cubicBezTo>
                  <a:pt x="169" y="103"/>
                  <a:pt x="167" y="103"/>
                  <a:pt x="168" y="103"/>
                </a:cubicBezTo>
                <a:cubicBezTo>
                  <a:pt x="167" y="103"/>
                  <a:pt x="167" y="103"/>
                  <a:pt x="166" y="103"/>
                </a:cubicBezTo>
                <a:cubicBezTo>
                  <a:pt x="168" y="101"/>
                  <a:pt x="171" y="102"/>
                  <a:pt x="174" y="102"/>
                </a:cubicBezTo>
                <a:cubicBezTo>
                  <a:pt x="175" y="102"/>
                  <a:pt x="173" y="102"/>
                  <a:pt x="174" y="102"/>
                </a:cubicBezTo>
                <a:cubicBezTo>
                  <a:pt x="174" y="102"/>
                  <a:pt x="174" y="101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7" y="102"/>
                  <a:pt x="182" y="103"/>
                  <a:pt x="185" y="103"/>
                </a:cubicBezTo>
                <a:close/>
                <a:moveTo>
                  <a:pt x="179" y="102"/>
                </a:moveTo>
                <a:cubicBezTo>
                  <a:pt x="179" y="102"/>
                  <a:pt x="178" y="102"/>
                  <a:pt x="177" y="102"/>
                </a:cubicBezTo>
                <a:cubicBezTo>
                  <a:pt x="177" y="102"/>
                  <a:pt x="178" y="102"/>
                  <a:pt x="179" y="102"/>
                </a:cubicBezTo>
                <a:close/>
                <a:moveTo>
                  <a:pt x="175" y="100"/>
                </a:moveTo>
                <a:cubicBezTo>
                  <a:pt x="175" y="101"/>
                  <a:pt x="174" y="100"/>
                  <a:pt x="174" y="100"/>
                </a:cubicBezTo>
                <a:cubicBezTo>
                  <a:pt x="173" y="100"/>
                  <a:pt x="177" y="100"/>
                  <a:pt x="175" y="100"/>
                </a:cubicBezTo>
                <a:close/>
                <a:moveTo>
                  <a:pt x="173" y="100"/>
                </a:moveTo>
                <a:cubicBezTo>
                  <a:pt x="172" y="101"/>
                  <a:pt x="171" y="100"/>
                  <a:pt x="170" y="100"/>
                </a:cubicBezTo>
                <a:cubicBezTo>
                  <a:pt x="171" y="100"/>
                  <a:pt x="172" y="100"/>
                  <a:pt x="173" y="100"/>
                </a:cubicBezTo>
                <a:close/>
                <a:moveTo>
                  <a:pt x="170" y="100"/>
                </a:moveTo>
                <a:cubicBezTo>
                  <a:pt x="166" y="100"/>
                  <a:pt x="165" y="99"/>
                  <a:pt x="161" y="99"/>
                </a:cubicBezTo>
                <a:cubicBezTo>
                  <a:pt x="163" y="99"/>
                  <a:pt x="167" y="99"/>
                  <a:pt x="170" y="100"/>
                </a:cubicBezTo>
                <a:close/>
                <a:moveTo>
                  <a:pt x="164" y="102"/>
                </a:moveTo>
                <a:cubicBezTo>
                  <a:pt x="164" y="102"/>
                  <a:pt x="163" y="103"/>
                  <a:pt x="163" y="102"/>
                </a:cubicBezTo>
                <a:cubicBezTo>
                  <a:pt x="162" y="102"/>
                  <a:pt x="162" y="103"/>
                  <a:pt x="162" y="103"/>
                </a:cubicBezTo>
                <a:cubicBezTo>
                  <a:pt x="161" y="103"/>
                  <a:pt x="160" y="103"/>
                  <a:pt x="159" y="103"/>
                </a:cubicBezTo>
                <a:cubicBezTo>
                  <a:pt x="159" y="102"/>
                  <a:pt x="161" y="103"/>
                  <a:pt x="162" y="102"/>
                </a:cubicBezTo>
                <a:cubicBezTo>
                  <a:pt x="161" y="102"/>
                  <a:pt x="160" y="102"/>
                  <a:pt x="159" y="102"/>
                </a:cubicBezTo>
                <a:cubicBezTo>
                  <a:pt x="159" y="101"/>
                  <a:pt x="163" y="101"/>
                  <a:pt x="164" y="102"/>
                </a:cubicBezTo>
                <a:close/>
                <a:moveTo>
                  <a:pt x="159" y="99"/>
                </a:moveTo>
                <a:cubicBezTo>
                  <a:pt x="158" y="99"/>
                  <a:pt x="158" y="99"/>
                  <a:pt x="157" y="99"/>
                </a:cubicBezTo>
                <a:cubicBezTo>
                  <a:pt x="157" y="99"/>
                  <a:pt x="159" y="99"/>
                  <a:pt x="159" y="99"/>
                </a:cubicBezTo>
                <a:close/>
                <a:moveTo>
                  <a:pt x="156" y="101"/>
                </a:moveTo>
                <a:cubicBezTo>
                  <a:pt x="156" y="101"/>
                  <a:pt x="156" y="101"/>
                  <a:pt x="156" y="102"/>
                </a:cubicBezTo>
                <a:cubicBezTo>
                  <a:pt x="157" y="101"/>
                  <a:pt x="157" y="101"/>
                  <a:pt x="157" y="102"/>
                </a:cubicBezTo>
                <a:cubicBezTo>
                  <a:pt x="157" y="101"/>
                  <a:pt x="157" y="101"/>
                  <a:pt x="157" y="101"/>
                </a:cubicBezTo>
                <a:cubicBezTo>
                  <a:pt x="157" y="101"/>
                  <a:pt x="158" y="101"/>
                  <a:pt x="158" y="102"/>
                </a:cubicBezTo>
                <a:cubicBezTo>
                  <a:pt x="157" y="102"/>
                  <a:pt x="155" y="102"/>
                  <a:pt x="155" y="102"/>
                </a:cubicBezTo>
                <a:cubicBezTo>
                  <a:pt x="155" y="101"/>
                  <a:pt x="156" y="101"/>
                  <a:pt x="156" y="101"/>
                </a:cubicBezTo>
                <a:close/>
                <a:moveTo>
                  <a:pt x="155" y="96"/>
                </a:moveTo>
                <a:cubicBezTo>
                  <a:pt x="153" y="96"/>
                  <a:pt x="152" y="96"/>
                  <a:pt x="151" y="96"/>
                </a:cubicBezTo>
                <a:cubicBezTo>
                  <a:pt x="152" y="95"/>
                  <a:pt x="154" y="96"/>
                  <a:pt x="155" y="96"/>
                </a:cubicBezTo>
                <a:close/>
                <a:moveTo>
                  <a:pt x="150" y="96"/>
                </a:moveTo>
                <a:cubicBezTo>
                  <a:pt x="150" y="96"/>
                  <a:pt x="149" y="96"/>
                  <a:pt x="149" y="96"/>
                </a:cubicBezTo>
                <a:cubicBezTo>
                  <a:pt x="149" y="95"/>
                  <a:pt x="150" y="95"/>
                  <a:pt x="150" y="96"/>
                </a:cubicBezTo>
                <a:close/>
                <a:moveTo>
                  <a:pt x="145" y="93"/>
                </a:moveTo>
                <a:cubicBezTo>
                  <a:pt x="146" y="94"/>
                  <a:pt x="145" y="94"/>
                  <a:pt x="144" y="94"/>
                </a:cubicBezTo>
                <a:cubicBezTo>
                  <a:pt x="144" y="93"/>
                  <a:pt x="145" y="94"/>
                  <a:pt x="145" y="93"/>
                </a:cubicBezTo>
                <a:close/>
                <a:moveTo>
                  <a:pt x="142" y="93"/>
                </a:moveTo>
                <a:cubicBezTo>
                  <a:pt x="141" y="93"/>
                  <a:pt x="141" y="93"/>
                  <a:pt x="140" y="93"/>
                </a:cubicBezTo>
                <a:cubicBezTo>
                  <a:pt x="140" y="93"/>
                  <a:pt x="142" y="93"/>
                  <a:pt x="142" y="93"/>
                </a:cubicBezTo>
                <a:close/>
                <a:moveTo>
                  <a:pt x="141" y="87"/>
                </a:moveTo>
                <a:cubicBezTo>
                  <a:pt x="140" y="87"/>
                  <a:pt x="140" y="87"/>
                  <a:pt x="139" y="8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140" y="87"/>
                  <a:pt x="140" y="88"/>
                  <a:pt x="141" y="88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1" y="87"/>
                  <a:pt x="141" y="88"/>
                  <a:pt x="142" y="88"/>
                </a:cubicBezTo>
                <a:cubicBezTo>
                  <a:pt x="142" y="88"/>
                  <a:pt x="141" y="88"/>
                  <a:pt x="141" y="89"/>
                </a:cubicBezTo>
                <a:cubicBezTo>
                  <a:pt x="140" y="89"/>
                  <a:pt x="140" y="88"/>
                  <a:pt x="138" y="88"/>
                </a:cubicBezTo>
                <a:cubicBezTo>
                  <a:pt x="138" y="88"/>
                  <a:pt x="139" y="88"/>
                  <a:pt x="139" y="88"/>
                </a:cubicBezTo>
                <a:cubicBezTo>
                  <a:pt x="138" y="88"/>
                  <a:pt x="136" y="88"/>
                  <a:pt x="134" y="88"/>
                </a:cubicBezTo>
                <a:cubicBezTo>
                  <a:pt x="135" y="87"/>
                  <a:pt x="137" y="87"/>
                  <a:pt x="138" y="88"/>
                </a:cubicBezTo>
                <a:cubicBezTo>
                  <a:pt x="138" y="86"/>
                  <a:pt x="136" y="88"/>
                  <a:pt x="135" y="86"/>
                </a:cubicBezTo>
                <a:cubicBezTo>
                  <a:pt x="135" y="86"/>
                  <a:pt x="136" y="86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8" y="86"/>
                  <a:pt x="139" y="86"/>
                  <a:pt x="139" y="86"/>
                </a:cubicBezTo>
                <a:cubicBezTo>
                  <a:pt x="140" y="86"/>
                  <a:pt x="144" y="87"/>
                  <a:pt x="141" y="87"/>
                </a:cubicBezTo>
                <a:close/>
                <a:moveTo>
                  <a:pt x="138" y="93"/>
                </a:moveTo>
                <a:cubicBezTo>
                  <a:pt x="138" y="93"/>
                  <a:pt x="137" y="92"/>
                  <a:pt x="137" y="92"/>
                </a:cubicBezTo>
                <a:cubicBezTo>
                  <a:pt x="137" y="92"/>
                  <a:pt x="138" y="92"/>
                  <a:pt x="138" y="93"/>
                </a:cubicBezTo>
                <a:close/>
                <a:moveTo>
                  <a:pt x="133" y="85"/>
                </a:moveTo>
                <a:cubicBezTo>
                  <a:pt x="132" y="85"/>
                  <a:pt x="132" y="85"/>
                  <a:pt x="132" y="84"/>
                </a:cubicBezTo>
                <a:cubicBezTo>
                  <a:pt x="132" y="84"/>
                  <a:pt x="133" y="85"/>
                  <a:pt x="134" y="85"/>
                </a:cubicBezTo>
                <a:cubicBezTo>
                  <a:pt x="134" y="85"/>
                  <a:pt x="133" y="84"/>
                  <a:pt x="133" y="85"/>
                </a:cubicBezTo>
                <a:close/>
                <a:moveTo>
                  <a:pt x="129" y="83"/>
                </a:moveTo>
                <a:cubicBezTo>
                  <a:pt x="132" y="83"/>
                  <a:pt x="134" y="84"/>
                  <a:pt x="136" y="83"/>
                </a:cubicBezTo>
                <a:cubicBezTo>
                  <a:pt x="134" y="86"/>
                  <a:pt x="131" y="83"/>
                  <a:pt x="130" y="84"/>
                </a:cubicBezTo>
                <a:cubicBezTo>
                  <a:pt x="130" y="83"/>
                  <a:pt x="129" y="83"/>
                  <a:pt x="129" y="83"/>
                </a:cubicBezTo>
                <a:close/>
                <a:moveTo>
                  <a:pt x="126" y="68"/>
                </a:moveTo>
                <a:cubicBezTo>
                  <a:pt x="126" y="67"/>
                  <a:pt x="127" y="68"/>
                  <a:pt x="128" y="68"/>
                </a:cubicBezTo>
                <a:cubicBezTo>
                  <a:pt x="127" y="69"/>
                  <a:pt x="127" y="68"/>
                  <a:pt x="126" y="68"/>
                </a:cubicBezTo>
                <a:close/>
                <a:moveTo>
                  <a:pt x="125" y="69"/>
                </a:move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27" y="69"/>
                  <a:pt x="126" y="68"/>
                  <a:pt x="125" y="69"/>
                </a:cubicBezTo>
                <a:close/>
                <a:moveTo>
                  <a:pt x="126" y="61"/>
                </a:moveTo>
                <a:cubicBezTo>
                  <a:pt x="127" y="60"/>
                  <a:pt x="127" y="61"/>
                  <a:pt x="128" y="61"/>
                </a:cubicBezTo>
                <a:cubicBezTo>
                  <a:pt x="127" y="61"/>
                  <a:pt x="127" y="60"/>
                  <a:pt x="126" y="61"/>
                </a:cubicBezTo>
                <a:close/>
                <a:moveTo>
                  <a:pt x="128" y="78"/>
                </a:moveTo>
                <a:cubicBezTo>
                  <a:pt x="128" y="78"/>
                  <a:pt x="127" y="78"/>
                  <a:pt x="127" y="78"/>
                </a:cubicBezTo>
                <a:cubicBezTo>
                  <a:pt x="127" y="78"/>
                  <a:pt x="128" y="78"/>
                  <a:pt x="128" y="78"/>
                </a:cubicBezTo>
                <a:close/>
                <a:moveTo>
                  <a:pt x="129" y="81"/>
                </a:moveTo>
                <a:cubicBezTo>
                  <a:pt x="128" y="81"/>
                  <a:pt x="128" y="81"/>
                  <a:pt x="127" y="81"/>
                </a:cubicBezTo>
                <a:cubicBezTo>
                  <a:pt x="127" y="80"/>
                  <a:pt x="129" y="80"/>
                  <a:pt x="129" y="81"/>
                </a:cubicBezTo>
                <a:close/>
                <a:moveTo>
                  <a:pt x="128" y="75"/>
                </a:moveTo>
                <a:cubicBezTo>
                  <a:pt x="128" y="74"/>
                  <a:pt x="131" y="74"/>
                  <a:pt x="132" y="75"/>
                </a:cubicBezTo>
                <a:cubicBezTo>
                  <a:pt x="130" y="75"/>
                  <a:pt x="129" y="74"/>
                  <a:pt x="128" y="75"/>
                </a:cubicBezTo>
                <a:close/>
                <a:moveTo>
                  <a:pt x="129" y="69"/>
                </a:moveTo>
                <a:cubicBezTo>
                  <a:pt x="129" y="69"/>
                  <a:pt x="129" y="68"/>
                  <a:pt x="128" y="69"/>
                </a:cubicBezTo>
                <a:cubicBezTo>
                  <a:pt x="128" y="68"/>
                  <a:pt x="129" y="68"/>
                  <a:pt x="129" y="69"/>
                </a:cubicBezTo>
                <a:close/>
                <a:moveTo>
                  <a:pt x="128" y="68"/>
                </a:moveTo>
                <a:cubicBezTo>
                  <a:pt x="128" y="67"/>
                  <a:pt x="129" y="68"/>
                  <a:pt x="130" y="68"/>
                </a:cubicBezTo>
                <a:cubicBezTo>
                  <a:pt x="129" y="68"/>
                  <a:pt x="129" y="68"/>
                  <a:pt x="128" y="68"/>
                </a:cubicBezTo>
                <a:close/>
                <a:moveTo>
                  <a:pt x="139" y="77"/>
                </a:moveTo>
                <a:cubicBezTo>
                  <a:pt x="139" y="77"/>
                  <a:pt x="140" y="77"/>
                  <a:pt x="140" y="77"/>
                </a:cubicBezTo>
                <a:cubicBezTo>
                  <a:pt x="140" y="78"/>
                  <a:pt x="139" y="78"/>
                  <a:pt x="138" y="77"/>
                </a:cubicBezTo>
                <a:cubicBezTo>
                  <a:pt x="138" y="77"/>
                  <a:pt x="139" y="78"/>
                  <a:pt x="139" y="77"/>
                </a:cubicBezTo>
                <a:close/>
                <a:moveTo>
                  <a:pt x="135" y="77"/>
                </a:moveTo>
                <a:cubicBezTo>
                  <a:pt x="136" y="76"/>
                  <a:pt x="137" y="76"/>
                  <a:pt x="138" y="77"/>
                </a:cubicBezTo>
                <a:cubicBezTo>
                  <a:pt x="138" y="77"/>
                  <a:pt x="136" y="77"/>
                  <a:pt x="135" y="77"/>
                </a:cubicBezTo>
                <a:close/>
                <a:moveTo>
                  <a:pt x="132" y="75"/>
                </a:moveTo>
                <a:cubicBezTo>
                  <a:pt x="133" y="74"/>
                  <a:pt x="135" y="75"/>
                  <a:pt x="136" y="75"/>
                </a:cubicBezTo>
                <a:cubicBezTo>
                  <a:pt x="135" y="76"/>
                  <a:pt x="133" y="75"/>
                  <a:pt x="132" y="75"/>
                </a:cubicBezTo>
                <a:close/>
                <a:moveTo>
                  <a:pt x="139" y="80"/>
                </a:moveTo>
                <a:cubicBezTo>
                  <a:pt x="141" y="80"/>
                  <a:pt x="141" y="80"/>
                  <a:pt x="141" y="80"/>
                </a:cubicBezTo>
                <a:cubicBezTo>
                  <a:pt x="137" y="81"/>
                  <a:pt x="133" y="79"/>
                  <a:pt x="129" y="78"/>
                </a:cubicBezTo>
                <a:cubicBezTo>
                  <a:pt x="132" y="78"/>
                  <a:pt x="137" y="78"/>
                  <a:pt x="139" y="80"/>
                </a:cubicBezTo>
                <a:close/>
                <a:moveTo>
                  <a:pt x="141" y="77"/>
                </a:moveTo>
                <a:cubicBezTo>
                  <a:pt x="142" y="77"/>
                  <a:pt x="142" y="77"/>
                  <a:pt x="142" y="77"/>
                </a:cubicBezTo>
                <a:cubicBezTo>
                  <a:pt x="142" y="77"/>
                  <a:pt x="141" y="77"/>
                  <a:pt x="141" y="78"/>
                </a:cubicBezTo>
                <a:cubicBezTo>
                  <a:pt x="141" y="77"/>
                  <a:pt x="141" y="78"/>
                  <a:pt x="140" y="78"/>
                </a:cubicBezTo>
                <a:cubicBezTo>
                  <a:pt x="140" y="77"/>
                  <a:pt x="141" y="77"/>
                  <a:pt x="141" y="77"/>
                </a:cubicBezTo>
                <a:close/>
                <a:moveTo>
                  <a:pt x="142" y="79"/>
                </a:moveTo>
                <a:cubicBezTo>
                  <a:pt x="142" y="80"/>
                  <a:pt x="141" y="79"/>
                  <a:pt x="141" y="80"/>
                </a:cubicBezTo>
                <a:cubicBezTo>
                  <a:pt x="141" y="79"/>
                  <a:pt x="142" y="79"/>
                  <a:pt x="142" y="79"/>
                </a:cubicBezTo>
                <a:close/>
                <a:moveTo>
                  <a:pt x="140" y="83"/>
                </a:moveTo>
                <a:cubicBezTo>
                  <a:pt x="138" y="83"/>
                  <a:pt x="134" y="83"/>
                  <a:pt x="131" y="82"/>
                </a:cubicBezTo>
                <a:cubicBezTo>
                  <a:pt x="131" y="81"/>
                  <a:pt x="130" y="82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1" y="81"/>
                  <a:pt x="133" y="82"/>
                  <a:pt x="135" y="82"/>
                </a:cubicBezTo>
                <a:cubicBezTo>
                  <a:pt x="137" y="82"/>
                  <a:pt x="139" y="81"/>
                  <a:pt x="140" y="83"/>
                </a:cubicBezTo>
                <a:close/>
                <a:moveTo>
                  <a:pt x="140" y="85"/>
                </a:moveTo>
                <a:cubicBezTo>
                  <a:pt x="140" y="85"/>
                  <a:pt x="139" y="85"/>
                  <a:pt x="138" y="85"/>
                </a:cubicBezTo>
                <a:cubicBezTo>
                  <a:pt x="138" y="84"/>
                  <a:pt x="138" y="85"/>
                  <a:pt x="139" y="85"/>
                </a:cubicBezTo>
                <a:cubicBezTo>
                  <a:pt x="139" y="85"/>
                  <a:pt x="139" y="84"/>
                  <a:pt x="139" y="84"/>
                </a:cubicBezTo>
                <a:cubicBezTo>
                  <a:pt x="141" y="84"/>
                  <a:pt x="144" y="84"/>
                  <a:pt x="146" y="85"/>
                </a:cubicBezTo>
                <a:cubicBezTo>
                  <a:pt x="144" y="85"/>
                  <a:pt x="141" y="85"/>
                  <a:pt x="140" y="85"/>
                </a:cubicBezTo>
                <a:close/>
                <a:moveTo>
                  <a:pt x="142" y="83"/>
                </a:moveTo>
                <a:cubicBezTo>
                  <a:pt x="143" y="83"/>
                  <a:pt x="146" y="84"/>
                  <a:pt x="147" y="84"/>
                </a:cubicBezTo>
                <a:cubicBezTo>
                  <a:pt x="146" y="84"/>
                  <a:pt x="144" y="84"/>
                  <a:pt x="142" y="83"/>
                </a:cubicBezTo>
                <a:close/>
                <a:moveTo>
                  <a:pt x="151" y="74"/>
                </a:moveTo>
                <a:cubicBezTo>
                  <a:pt x="150" y="74"/>
                  <a:pt x="150" y="74"/>
                  <a:pt x="150" y="75"/>
                </a:cubicBezTo>
                <a:cubicBezTo>
                  <a:pt x="149" y="74"/>
                  <a:pt x="151" y="73"/>
                  <a:pt x="151" y="74"/>
                </a:cubicBezTo>
                <a:close/>
                <a:moveTo>
                  <a:pt x="150" y="86"/>
                </a:moveTo>
                <a:cubicBezTo>
                  <a:pt x="149" y="86"/>
                  <a:pt x="148" y="86"/>
                  <a:pt x="147" y="86"/>
                </a:cubicBezTo>
                <a:cubicBezTo>
                  <a:pt x="147" y="85"/>
                  <a:pt x="149" y="85"/>
                  <a:pt x="150" y="86"/>
                </a:cubicBezTo>
                <a:close/>
                <a:moveTo>
                  <a:pt x="149" y="74"/>
                </a:moveTo>
                <a:cubicBezTo>
                  <a:pt x="149" y="75"/>
                  <a:pt x="147" y="74"/>
                  <a:pt x="147" y="74"/>
                </a:cubicBezTo>
                <a:cubicBezTo>
                  <a:pt x="147" y="74"/>
                  <a:pt x="148" y="74"/>
                  <a:pt x="149" y="74"/>
                </a:cubicBezTo>
                <a:close/>
                <a:moveTo>
                  <a:pt x="149" y="72"/>
                </a:moveTo>
                <a:cubicBezTo>
                  <a:pt x="148" y="73"/>
                  <a:pt x="147" y="73"/>
                  <a:pt x="146" y="72"/>
                </a:cubicBezTo>
                <a:cubicBezTo>
                  <a:pt x="147" y="71"/>
                  <a:pt x="148" y="73"/>
                  <a:pt x="149" y="72"/>
                </a:cubicBezTo>
                <a:close/>
                <a:moveTo>
                  <a:pt x="147" y="75"/>
                </a:moveTo>
                <a:cubicBezTo>
                  <a:pt x="147" y="75"/>
                  <a:pt x="147" y="75"/>
                  <a:pt x="147" y="75"/>
                </a:cubicBezTo>
                <a:cubicBezTo>
                  <a:pt x="147" y="75"/>
                  <a:pt x="146" y="76"/>
                  <a:pt x="146" y="75"/>
                </a:cubicBezTo>
                <a:cubicBezTo>
                  <a:pt x="146" y="74"/>
                  <a:pt x="147" y="74"/>
                  <a:pt x="147" y="75"/>
                </a:cubicBezTo>
                <a:close/>
                <a:moveTo>
                  <a:pt x="143" y="70"/>
                </a:moveTo>
                <a:cubicBezTo>
                  <a:pt x="142" y="71"/>
                  <a:pt x="141" y="70"/>
                  <a:pt x="140" y="70"/>
                </a:cubicBezTo>
                <a:cubicBezTo>
                  <a:pt x="141" y="70"/>
                  <a:pt x="142" y="70"/>
                  <a:pt x="143" y="70"/>
                </a:cubicBezTo>
                <a:close/>
                <a:moveTo>
                  <a:pt x="144" y="74"/>
                </a:moveTo>
                <a:cubicBezTo>
                  <a:pt x="145" y="74"/>
                  <a:pt x="145" y="73"/>
                  <a:pt x="145" y="73"/>
                </a:cubicBezTo>
                <a:cubicBezTo>
                  <a:pt x="145" y="74"/>
                  <a:pt x="145" y="74"/>
                  <a:pt x="145" y="74"/>
                </a:cubicBezTo>
                <a:cubicBezTo>
                  <a:pt x="145" y="75"/>
                  <a:pt x="144" y="74"/>
                  <a:pt x="145" y="75"/>
                </a:cubicBezTo>
                <a:cubicBezTo>
                  <a:pt x="144" y="75"/>
                  <a:pt x="144" y="75"/>
                  <a:pt x="144" y="75"/>
                </a:cubicBezTo>
                <a:cubicBezTo>
                  <a:pt x="144" y="75"/>
                  <a:pt x="144" y="75"/>
                  <a:pt x="144" y="75"/>
                </a:cubicBezTo>
                <a:cubicBezTo>
                  <a:pt x="144" y="74"/>
                  <a:pt x="142" y="75"/>
                  <a:pt x="143" y="74"/>
                </a:cubicBezTo>
                <a:cubicBezTo>
                  <a:pt x="140" y="74"/>
                  <a:pt x="137" y="74"/>
                  <a:pt x="135" y="72"/>
                </a:cubicBezTo>
                <a:cubicBezTo>
                  <a:pt x="138" y="73"/>
                  <a:pt x="141" y="74"/>
                  <a:pt x="144" y="74"/>
                </a:cubicBezTo>
                <a:close/>
                <a:moveTo>
                  <a:pt x="138" y="68"/>
                </a:moveTo>
                <a:cubicBezTo>
                  <a:pt x="137" y="69"/>
                  <a:pt x="136" y="68"/>
                  <a:pt x="135" y="68"/>
                </a:cubicBezTo>
                <a:cubicBezTo>
                  <a:pt x="135" y="67"/>
                  <a:pt x="138" y="68"/>
                  <a:pt x="138" y="68"/>
                </a:cubicBezTo>
                <a:close/>
                <a:moveTo>
                  <a:pt x="131" y="62"/>
                </a:moveTo>
                <a:cubicBezTo>
                  <a:pt x="131" y="61"/>
                  <a:pt x="131" y="62"/>
                  <a:pt x="131" y="61"/>
                </a:cubicBezTo>
                <a:cubicBezTo>
                  <a:pt x="132" y="62"/>
                  <a:pt x="133" y="62"/>
                  <a:pt x="134" y="61"/>
                </a:cubicBezTo>
                <a:cubicBezTo>
                  <a:pt x="134" y="62"/>
                  <a:pt x="134" y="61"/>
                  <a:pt x="134" y="62"/>
                </a:cubicBezTo>
                <a:cubicBezTo>
                  <a:pt x="137" y="63"/>
                  <a:pt x="141" y="63"/>
                  <a:pt x="144" y="64"/>
                </a:cubicBezTo>
                <a:cubicBezTo>
                  <a:pt x="144" y="64"/>
                  <a:pt x="143" y="63"/>
                  <a:pt x="143" y="64"/>
                </a:cubicBezTo>
                <a:cubicBezTo>
                  <a:pt x="146" y="65"/>
                  <a:pt x="149" y="65"/>
                  <a:pt x="152" y="65"/>
                </a:cubicBezTo>
                <a:cubicBezTo>
                  <a:pt x="148" y="66"/>
                  <a:pt x="143" y="65"/>
                  <a:pt x="141" y="63"/>
                </a:cubicBezTo>
                <a:cubicBezTo>
                  <a:pt x="138" y="63"/>
                  <a:pt x="134" y="63"/>
                  <a:pt x="131" y="62"/>
                </a:cubicBezTo>
                <a:close/>
                <a:moveTo>
                  <a:pt x="132" y="52"/>
                </a:moveTo>
                <a:cubicBezTo>
                  <a:pt x="131" y="53"/>
                  <a:pt x="132" y="53"/>
                  <a:pt x="132" y="53"/>
                </a:cubicBezTo>
                <a:cubicBezTo>
                  <a:pt x="131" y="53"/>
                  <a:pt x="131" y="52"/>
                  <a:pt x="130" y="52"/>
                </a:cubicBezTo>
                <a:cubicBezTo>
                  <a:pt x="131" y="52"/>
                  <a:pt x="131" y="52"/>
                  <a:pt x="132" y="52"/>
                </a:cubicBezTo>
                <a:cubicBezTo>
                  <a:pt x="132" y="53"/>
                  <a:pt x="132" y="53"/>
                  <a:pt x="132" y="52"/>
                </a:cubicBezTo>
                <a:cubicBezTo>
                  <a:pt x="132" y="52"/>
                  <a:pt x="132" y="52"/>
                  <a:pt x="132" y="52"/>
                </a:cubicBezTo>
                <a:close/>
                <a:moveTo>
                  <a:pt x="142" y="55"/>
                </a:moveTo>
                <a:cubicBezTo>
                  <a:pt x="142" y="55"/>
                  <a:pt x="141" y="54"/>
                  <a:pt x="140" y="54"/>
                </a:cubicBezTo>
                <a:cubicBezTo>
                  <a:pt x="138" y="54"/>
                  <a:pt x="134" y="54"/>
                  <a:pt x="132" y="53"/>
                </a:cubicBezTo>
                <a:cubicBezTo>
                  <a:pt x="133" y="53"/>
                  <a:pt x="133" y="53"/>
                  <a:pt x="133" y="53"/>
                </a:cubicBezTo>
                <a:cubicBezTo>
                  <a:pt x="133" y="53"/>
                  <a:pt x="134" y="53"/>
                  <a:pt x="135" y="52"/>
                </a:cubicBezTo>
                <a:cubicBezTo>
                  <a:pt x="134" y="53"/>
                  <a:pt x="133" y="52"/>
                  <a:pt x="133" y="53"/>
                </a:cubicBezTo>
                <a:cubicBezTo>
                  <a:pt x="136" y="54"/>
                  <a:pt x="139" y="54"/>
                  <a:pt x="142" y="55"/>
                </a:cubicBezTo>
                <a:close/>
                <a:moveTo>
                  <a:pt x="149" y="56"/>
                </a:moveTo>
                <a:cubicBezTo>
                  <a:pt x="147" y="56"/>
                  <a:pt x="146" y="56"/>
                  <a:pt x="144" y="55"/>
                </a:cubicBezTo>
                <a:cubicBezTo>
                  <a:pt x="146" y="55"/>
                  <a:pt x="147" y="56"/>
                  <a:pt x="149" y="56"/>
                </a:cubicBezTo>
                <a:close/>
                <a:moveTo>
                  <a:pt x="147" y="55"/>
                </a:moveTo>
                <a:cubicBezTo>
                  <a:pt x="147" y="55"/>
                  <a:pt x="148" y="55"/>
                  <a:pt x="148" y="55"/>
                </a:cubicBezTo>
                <a:cubicBezTo>
                  <a:pt x="148" y="55"/>
                  <a:pt x="147" y="55"/>
                  <a:pt x="147" y="55"/>
                </a:cubicBezTo>
                <a:close/>
                <a:moveTo>
                  <a:pt x="157" y="58"/>
                </a:moveTo>
                <a:cubicBezTo>
                  <a:pt x="158" y="58"/>
                  <a:pt x="158" y="58"/>
                  <a:pt x="158" y="58"/>
                </a:cubicBezTo>
                <a:cubicBezTo>
                  <a:pt x="160" y="58"/>
                  <a:pt x="163" y="59"/>
                  <a:pt x="165" y="59"/>
                </a:cubicBezTo>
                <a:cubicBezTo>
                  <a:pt x="162" y="60"/>
                  <a:pt x="160" y="58"/>
                  <a:pt x="158" y="58"/>
                </a:cubicBezTo>
                <a:cubicBezTo>
                  <a:pt x="158" y="59"/>
                  <a:pt x="159" y="58"/>
                  <a:pt x="159" y="58"/>
                </a:cubicBezTo>
                <a:cubicBezTo>
                  <a:pt x="159" y="59"/>
                  <a:pt x="157" y="58"/>
                  <a:pt x="155" y="58"/>
                </a:cubicBezTo>
                <a:cubicBezTo>
                  <a:pt x="156" y="57"/>
                  <a:pt x="156" y="58"/>
                  <a:pt x="157" y="58"/>
                </a:cubicBezTo>
                <a:cubicBezTo>
                  <a:pt x="157" y="58"/>
                  <a:pt x="157" y="58"/>
                  <a:pt x="157" y="58"/>
                </a:cubicBezTo>
                <a:close/>
                <a:moveTo>
                  <a:pt x="159" y="57"/>
                </a:moveTo>
                <a:cubicBezTo>
                  <a:pt x="159" y="56"/>
                  <a:pt x="162" y="57"/>
                  <a:pt x="162" y="57"/>
                </a:cubicBezTo>
                <a:cubicBezTo>
                  <a:pt x="161" y="57"/>
                  <a:pt x="160" y="57"/>
                  <a:pt x="159" y="57"/>
                </a:cubicBezTo>
                <a:close/>
                <a:moveTo>
                  <a:pt x="162" y="57"/>
                </a:moveTo>
                <a:cubicBezTo>
                  <a:pt x="166" y="58"/>
                  <a:pt x="172" y="58"/>
                  <a:pt x="176" y="59"/>
                </a:cubicBezTo>
                <a:cubicBezTo>
                  <a:pt x="172" y="59"/>
                  <a:pt x="167" y="59"/>
                  <a:pt x="162" y="57"/>
                </a:cubicBezTo>
                <a:close/>
                <a:moveTo>
                  <a:pt x="158" y="65"/>
                </a:moveTo>
                <a:cubicBezTo>
                  <a:pt x="158" y="65"/>
                  <a:pt x="157" y="65"/>
                  <a:pt x="157" y="65"/>
                </a:cubicBezTo>
                <a:cubicBezTo>
                  <a:pt x="157" y="64"/>
                  <a:pt x="158" y="64"/>
                  <a:pt x="158" y="65"/>
                </a:cubicBezTo>
                <a:close/>
                <a:moveTo>
                  <a:pt x="157" y="61"/>
                </a:moveTo>
                <a:cubicBezTo>
                  <a:pt x="155" y="61"/>
                  <a:pt x="154" y="60"/>
                  <a:pt x="152" y="61"/>
                </a:cubicBezTo>
                <a:cubicBezTo>
                  <a:pt x="153" y="60"/>
                  <a:pt x="155" y="61"/>
                  <a:pt x="157" y="61"/>
                </a:cubicBezTo>
                <a:close/>
                <a:moveTo>
                  <a:pt x="154" y="58"/>
                </a:moveTo>
                <a:cubicBezTo>
                  <a:pt x="154" y="58"/>
                  <a:pt x="155" y="58"/>
                  <a:pt x="155" y="58"/>
                </a:cubicBezTo>
                <a:cubicBezTo>
                  <a:pt x="155" y="59"/>
                  <a:pt x="154" y="58"/>
                  <a:pt x="154" y="58"/>
                </a:cubicBezTo>
                <a:close/>
                <a:moveTo>
                  <a:pt x="152" y="57"/>
                </a:moveTo>
                <a:cubicBezTo>
                  <a:pt x="152" y="56"/>
                  <a:pt x="155" y="57"/>
                  <a:pt x="155" y="57"/>
                </a:cubicBezTo>
                <a:cubicBezTo>
                  <a:pt x="154" y="57"/>
                  <a:pt x="153" y="57"/>
                  <a:pt x="152" y="57"/>
                </a:cubicBezTo>
                <a:close/>
                <a:moveTo>
                  <a:pt x="149" y="56"/>
                </a:moveTo>
                <a:cubicBezTo>
                  <a:pt x="150" y="55"/>
                  <a:pt x="152" y="56"/>
                  <a:pt x="153" y="56"/>
                </a:cubicBezTo>
                <a:cubicBezTo>
                  <a:pt x="152" y="56"/>
                  <a:pt x="150" y="56"/>
                  <a:pt x="149" y="56"/>
                </a:cubicBezTo>
                <a:close/>
                <a:moveTo>
                  <a:pt x="152" y="58"/>
                </a:moveTo>
                <a:cubicBezTo>
                  <a:pt x="151" y="58"/>
                  <a:pt x="150" y="57"/>
                  <a:pt x="149" y="58"/>
                </a:cubicBezTo>
                <a:cubicBezTo>
                  <a:pt x="150" y="57"/>
                  <a:pt x="151" y="58"/>
                  <a:pt x="152" y="58"/>
                </a:cubicBezTo>
                <a:close/>
                <a:moveTo>
                  <a:pt x="150" y="59"/>
                </a:moveTo>
                <a:cubicBezTo>
                  <a:pt x="149" y="59"/>
                  <a:pt x="149" y="59"/>
                  <a:pt x="149" y="59"/>
                </a:cubicBezTo>
                <a:cubicBezTo>
                  <a:pt x="149" y="59"/>
                  <a:pt x="150" y="58"/>
                  <a:pt x="150" y="59"/>
                </a:cubicBezTo>
                <a:close/>
                <a:moveTo>
                  <a:pt x="150" y="60"/>
                </a:moveTo>
                <a:cubicBezTo>
                  <a:pt x="149" y="60"/>
                  <a:pt x="149" y="60"/>
                  <a:pt x="148" y="60"/>
                </a:cubicBezTo>
                <a:cubicBezTo>
                  <a:pt x="148" y="59"/>
                  <a:pt x="150" y="59"/>
                  <a:pt x="150" y="60"/>
                </a:cubicBezTo>
                <a:close/>
                <a:moveTo>
                  <a:pt x="143" y="54"/>
                </a:moveTo>
                <a:cubicBezTo>
                  <a:pt x="143" y="54"/>
                  <a:pt x="144" y="54"/>
                  <a:pt x="144" y="54"/>
                </a:cubicBezTo>
                <a:cubicBezTo>
                  <a:pt x="144" y="54"/>
                  <a:pt x="143" y="54"/>
                  <a:pt x="143" y="54"/>
                </a:cubicBezTo>
                <a:close/>
                <a:moveTo>
                  <a:pt x="149" y="63"/>
                </a:moveTo>
                <a:cubicBezTo>
                  <a:pt x="149" y="64"/>
                  <a:pt x="149" y="64"/>
                  <a:pt x="149" y="64"/>
                </a:cubicBezTo>
                <a:cubicBezTo>
                  <a:pt x="149" y="64"/>
                  <a:pt x="149" y="64"/>
                  <a:pt x="150" y="64"/>
                </a:cubicBezTo>
                <a:cubicBezTo>
                  <a:pt x="149" y="64"/>
                  <a:pt x="149" y="64"/>
                  <a:pt x="149" y="64"/>
                </a:cubicBezTo>
                <a:cubicBezTo>
                  <a:pt x="147" y="64"/>
                  <a:pt x="143" y="63"/>
                  <a:pt x="140" y="62"/>
                </a:cubicBezTo>
                <a:cubicBezTo>
                  <a:pt x="142" y="62"/>
                  <a:pt x="145" y="63"/>
                  <a:pt x="149" y="63"/>
                </a:cubicBezTo>
                <a:close/>
                <a:moveTo>
                  <a:pt x="142" y="54"/>
                </a:moveTo>
                <a:cubicBezTo>
                  <a:pt x="142" y="53"/>
                  <a:pt x="143" y="54"/>
                  <a:pt x="143" y="54"/>
                </a:cubicBezTo>
                <a:cubicBezTo>
                  <a:pt x="143" y="54"/>
                  <a:pt x="142" y="54"/>
                  <a:pt x="142" y="54"/>
                </a:cubicBezTo>
                <a:close/>
                <a:moveTo>
                  <a:pt x="137" y="64"/>
                </a:moveTo>
                <a:cubicBezTo>
                  <a:pt x="138" y="64"/>
                  <a:pt x="140" y="64"/>
                  <a:pt x="142" y="64"/>
                </a:cubicBezTo>
                <a:cubicBezTo>
                  <a:pt x="141" y="65"/>
                  <a:pt x="138" y="64"/>
                  <a:pt x="137" y="64"/>
                </a:cubicBezTo>
                <a:close/>
                <a:moveTo>
                  <a:pt x="144" y="66"/>
                </a:moveTo>
                <a:cubicBezTo>
                  <a:pt x="146" y="66"/>
                  <a:pt x="149" y="66"/>
                  <a:pt x="151" y="67"/>
                </a:cubicBezTo>
                <a:cubicBezTo>
                  <a:pt x="150" y="68"/>
                  <a:pt x="146" y="66"/>
                  <a:pt x="144" y="66"/>
                </a:cubicBezTo>
                <a:close/>
                <a:moveTo>
                  <a:pt x="152" y="67"/>
                </a:moveTo>
                <a:cubicBezTo>
                  <a:pt x="152" y="67"/>
                  <a:pt x="153" y="67"/>
                  <a:pt x="153" y="67"/>
                </a:cubicBezTo>
                <a:cubicBezTo>
                  <a:pt x="153" y="68"/>
                  <a:pt x="152" y="67"/>
                  <a:pt x="152" y="67"/>
                </a:cubicBezTo>
                <a:close/>
                <a:moveTo>
                  <a:pt x="153" y="69"/>
                </a:moveTo>
                <a:cubicBezTo>
                  <a:pt x="154" y="69"/>
                  <a:pt x="155" y="69"/>
                  <a:pt x="156" y="69"/>
                </a:cubicBezTo>
                <a:cubicBezTo>
                  <a:pt x="155" y="69"/>
                  <a:pt x="154" y="69"/>
                  <a:pt x="153" y="69"/>
                </a:cubicBezTo>
                <a:close/>
                <a:moveTo>
                  <a:pt x="155" y="64"/>
                </a:moveTo>
                <a:cubicBezTo>
                  <a:pt x="156" y="63"/>
                  <a:pt x="157" y="64"/>
                  <a:pt x="157" y="64"/>
                </a:cubicBezTo>
                <a:cubicBezTo>
                  <a:pt x="156" y="64"/>
                  <a:pt x="156" y="64"/>
                  <a:pt x="155" y="64"/>
                </a:cubicBezTo>
                <a:close/>
                <a:moveTo>
                  <a:pt x="156" y="67"/>
                </a:moveTo>
                <a:cubicBezTo>
                  <a:pt x="157" y="66"/>
                  <a:pt x="159" y="67"/>
                  <a:pt x="160" y="67"/>
                </a:cubicBezTo>
                <a:cubicBezTo>
                  <a:pt x="159" y="68"/>
                  <a:pt x="157" y="67"/>
                  <a:pt x="156" y="67"/>
                </a:cubicBezTo>
                <a:close/>
                <a:moveTo>
                  <a:pt x="160" y="65"/>
                </a:moveTo>
                <a:cubicBezTo>
                  <a:pt x="160" y="65"/>
                  <a:pt x="159" y="65"/>
                  <a:pt x="158" y="65"/>
                </a:cubicBezTo>
                <a:cubicBezTo>
                  <a:pt x="159" y="65"/>
                  <a:pt x="159" y="65"/>
                  <a:pt x="159" y="65"/>
                </a:cubicBezTo>
                <a:cubicBezTo>
                  <a:pt x="160" y="65"/>
                  <a:pt x="162" y="66"/>
                  <a:pt x="160" y="65"/>
                </a:cubicBezTo>
                <a:close/>
                <a:moveTo>
                  <a:pt x="159" y="62"/>
                </a:moveTo>
                <a:cubicBezTo>
                  <a:pt x="159" y="61"/>
                  <a:pt x="159" y="61"/>
                  <a:pt x="160" y="61"/>
                </a:cubicBezTo>
                <a:cubicBezTo>
                  <a:pt x="160" y="62"/>
                  <a:pt x="159" y="62"/>
                  <a:pt x="159" y="62"/>
                </a:cubicBezTo>
                <a:close/>
                <a:moveTo>
                  <a:pt x="158" y="60"/>
                </a:moveTo>
                <a:cubicBezTo>
                  <a:pt x="159" y="59"/>
                  <a:pt x="161" y="60"/>
                  <a:pt x="163" y="60"/>
                </a:cubicBezTo>
                <a:cubicBezTo>
                  <a:pt x="163" y="60"/>
                  <a:pt x="163" y="60"/>
                  <a:pt x="162" y="61"/>
                </a:cubicBezTo>
                <a:cubicBezTo>
                  <a:pt x="161" y="60"/>
                  <a:pt x="160" y="60"/>
                  <a:pt x="158" y="60"/>
                </a:cubicBezTo>
                <a:close/>
                <a:moveTo>
                  <a:pt x="162" y="68"/>
                </a:moveTo>
                <a:cubicBezTo>
                  <a:pt x="162" y="67"/>
                  <a:pt x="163" y="68"/>
                  <a:pt x="163" y="67"/>
                </a:cubicBezTo>
                <a:cubicBezTo>
                  <a:pt x="163" y="68"/>
                  <a:pt x="163" y="68"/>
                  <a:pt x="162" y="68"/>
                </a:cubicBezTo>
                <a:close/>
                <a:moveTo>
                  <a:pt x="168" y="68"/>
                </a:moveTo>
                <a:cubicBezTo>
                  <a:pt x="169" y="68"/>
                  <a:pt x="173" y="69"/>
                  <a:pt x="175" y="69"/>
                </a:cubicBezTo>
                <a:cubicBezTo>
                  <a:pt x="172" y="69"/>
                  <a:pt x="170" y="69"/>
                  <a:pt x="168" y="68"/>
                </a:cubicBezTo>
                <a:close/>
                <a:moveTo>
                  <a:pt x="170" y="63"/>
                </a:moveTo>
                <a:cubicBezTo>
                  <a:pt x="169" y="63"/>
                  <a:pt x="172" y="63"/>
                  <a:pt x="172" y="63"/>
                </a:cubicBezTo>
                <a:cubicBezTo>
                  <a:pt x="171" y="63"/>
                  <a:pt x="171" y="63"/>
                  <a:pt x="170" y="63"/>
                </a:cubicBezTo>
                <a:close/>
                <a:moveTo>
                  <a:pt x="173" y="66"/>
                </a:moveTo>
                <a:cubicBezTo>
                  <a:pt x="172" y="66"/>
                  <a:pt x="172" y="66"/>
                  <a:pt x="171" y="66"/>
                </a:cubicBezTo>
                <a:cubicBezTo>
                  <a:pt x="171" y="65"/>
                  <a:pt x="172" y="66"/>
                  <a:pt x="173" y="66"/>
                </a:cubicBezTo>
                <a:close/>
                <a:moveTo>
                  <a:pt x="191" y="75"/>
                </a:moveTo>
                <a:cubicBezTo>
                  <a:pt x="192" y="75"/>
                  <a:pt x="194" y="75"/>
                  <a:pt x="194" y="75"/>
                </a:cubicBezTo>
                <a:cubicBezTo>
                  <a:pt x="193" y="76"/>
                  <a:pt x="193" y="75"/>
                  <a:pt x="191" y="75"/>
                </a:cubicBezTo>
                <a:close/>
                <a:moveTo>
                  <a:pt x="196" y="76"/>
                </a:moveTo>
                <a:cubicBezTo>
                  <a:pt x="198" y="76"/>
                  <a:pt x="202" y="76"/>
                  <a:pt x="203" y="76"/>
                </a:cubicBezTo>
                <a:cubicBezTo>
                  <a:pt x="201" y="77"/>
                  <a:pt x="198" y="76"/>
                  <a:pt x="196" y="76"/>
                </a:cubicBezTo>
                <a:close/>
                <a:moveTo>
                  <a:pt x="209" y="77"/>
                </a:moveTo>
                <a:cubicBezTo>
                  <a:pt x="209" y="76"/>
                  <a:pt x="209" y="77"/>
                  <a:pt x="210" y="77"/>
                </a:cubicBezTo>
                <a:cubicBezTo>
                  <a:pt x="210" y="77"/>
                  <a:pt x="209" y="77"/>
                  <a:pt x="209" y="77"/>
                </a:cubicBezTo>
                <a:close/>
                <a:moveTo>
                  <a:pt x="212" y="75"/>
                </a:moveTo>
                <a:cubicBezTo>
                  <a:pt x="212" y="75"/>
                  <a:pt x="213" y="75"/>
                  <a:pt x="213" y="75"/>
                </a:cubicBezTo>
                <a:cubicBezTo>
                  <a:pt x="211" y="75"/>
                  <a:pt x="208" y="75"/>
                  <a:pt x="204" y="75"/>
                </a:cubicBezTo>
                <a:cubicBezTo>
                  <a:pt x="204" y="74"/>
                  <a:pt x="205" y="75"/>
                  <a:pt x="205" y="74"/>
                </a:cubicBezTo>
                <a:cubicBezTo>
                  <a:pt x="204" y="74"/>
                  <a:pt x="204" y="75"/>
                  <a:pt x="203" y="75"/>
                </a:cubicBezTo>
                <a:cubicBezTo>
                  <a:pt x="203" y="75"/>
                  <a:pt x="203" y="74"/>
                  <a:pt x="203" y="74"/>
                </a:cubicBezTo>
                <a:cubicBezTo>
                  <a:pt x="193" y="74"/>
                  <a:pt x="182" y="73"/>
                  <a:pt x="173" y="73"/>
                </a:cubicBezTo>
                <a:cubicBezTo>
                  <a:pt x="173" y="72"/>
                  <a:pt x="174" y="73"/>
                  <a:pt x="174" y="73"/>
                </a:cubicBezTo>
                <a:cubicBezTo>
                  <a:pt x="174" y="72"/>
                  <a:pt x="173" y="72"/>
                  <a:pt x="172" y="72"/>
                </a:cubicBezTo>
                <a:cubicBezTo>
                  <a:pt x="178" y="72"/>
                  <a:pt x="184" y="73"/>
                  <a:pt x="189" y="73"/>
                </a:cubicBezTo>
                <a:cubicBezTo>
                  <a:pt x="195" y="73"/>
                  <a:pt x="200" y="74"/>
                  <a:pt x="205" y="74"/>
                </a:cubicBezTo>
                <a:cubicBezTo>
                  <a:pt x="205" y="74"/>
                  <a:pt x="205" y="74"/>
                  <a:pt x="205" y="75"/>
                </a:cubicBezTo>
                <a:cubicBezTo>
                  <a:pt x="208" y="74"/>
                  <a:pt x="214" y="74"/>
                  <a:pt x="217" y="75"/>
                </a:cubicBezTo>
                <a:cubicBezTo>
                  <a:pt x="217" y="74"/>
                  <a:pt x="216" y="75"/>
                  <a:pt x="216" y="74"/>
                </a:cubicBezTo>
                <a:cubicBezTo>
                  <a:pt x="216" y="74"/>
                  <a:pt x="218" y="74"/>
                  <a:pt x="219" y="74"/>
                </a:cubicBezTo>
                <a:cubicBezTo>
                  <a:pt x="219" y="74"/>
                  <a:pt x="218" y="74"/>
                  <a:pt x="218" y="75"/>
                </a:cubicBezTo>
                <a:cubicBezTo>
                  <a:pt x="218" y="75"/>
                  <a:pt x="221" y="74"/>
                  <a:pt x="222" y="75"/>
                </a:cubicBezTo>
                <a:cubicBezTo>
                  <a:pt x="219" y="75"/>
                  <a:pt x="216" y="76"/>
                  <a:pt x="212" y="75"/>
                </a:cubicBezTo>
                <a:close/>
                <a:moveTo>
                  <a:pt x="175" y="63"/>
                </a:moveTo>
                <a:cubicBezTo>
                  <a:pt x="175" y="62"/>
                  <a:pt x="177" y="63"/>
                  <a:pt x="178" y="63"/>
                </a:cubicBezTo>
                <a:cubicBezTo>
                  <a:pt x="177" y="63"/>
                  <a:pt x="176" y="63"/>
                  <a:pt x="175" y="63"/>
                </a:cubicBezTo>
                <a:close/>
                <a:moveTo>
                  <a:pt x="184" y="72"/>
                </a:moveTo>
                <a:cubicBezTo>
                  <a:pt x="182" y="72"/>
                  <a:pt x="179" y="72"/>
                  <a:pt x="176" y="71"/>
                </a:cubicBezTo>
                <a:cubicBezTo>
                  <a:pt x="178" y="71"/>
                  <a:pt x="182" y="71"/>
                  <a:pt x="184" y="72"/>
                </a:cubicBezTo>
                <a:close/>
                <a:moveTo>
                  <a:pt x="176" y="71"/>
                </a:moveTo>
                <a:cubicBezTo>
                  <a:pt x="176" y="72"/>
                  <a:pt x="175" y="71"/>
                  <a:pt x="175" y="71"/>
                </a:cubicBezTo>
                <a:cubicBezTo>
                  <a:pt x="175" y="71"/>
                  <a:pt x="176" y="71"/>
                  <a:pt x="176" y="71"/>
                </a:cubicBezTo>
                <a:close/>
                <a:moveTo>
                  <a:pt x="200" y="73"/>
                </a:moveTo>
                <a:cubicBezTo>
                  <a:pt x="195" y="73"/>
                  <a:pt x="190" y="72"/>
                  <a:pt x="185" y="72"/>
                </a:cubicBezTo>
                <a:cubicBezTo>
                  <a:pt x="190" y="72"/>
                  <a:pt x="195" y="72"/>
                  <a:pt x="200" y="73"/>
                </a:cubicBezTo>
                <a:close/>
                <a:moveTo>
                  <a:pt x="186" y="68"/>
                </a:moveTo>
                <a:cubicBezTo>
                  <a:pt x="186" y="67"/>
                  <a:pt x="188" y="68"/>
                  <a:pt x="189" y="68"/>
                </a:cubicBezTo>
                <a:cubicBezTo>
                  <a:pt x="188" y="68"/>
                  <a:pt x="187" y="68"/>
                  <a:pt x="186" y="68"/>
                </a:cubicBezTo>
                <a:close/>
                <a:moveTo>
                  <a:pt x="201" y="73"/>
                </a:moveTo>
                <a:cubicBezTo>
                  <a:pt x="202" y="73"/>
                  <a:pt x="203" y="73"/>
                  <a:pt x="204" y="73"/>
                </a:cubicBezTo>
                <a:cubicBezTo>
                  <a:pt x="203" y="73"/>
                  <a:pt x="202" y="73"/>
                  <a:pt x="201" y="73"/>
                </a:cubicBezTo>
                <a:close/>
                <a:moveTo>
                  <a:pt x="216" y="62"/>
                </a:moveTo>
                <a:cubicBezTo>
                  <a:pt x="216" y="62"/>
                  <a:pt x="216" y="62"/>
                  <a:pt x="217" y="62"/>
                </a:cubicBezTo>
                <a:cubicBezTo>
                  <a:pt x="217" y="63"/>
                  <a:pt x="216" y="63"/>
                  <a:pt x="216" y="63"/>
                </a:cubicBezTo>
                <a:cubicBezTo>
                  <a:pt x="216" y="62"/>
                  <a:pt x="216" y="62"/>
                  <a:pt x="216" y="62"/>
                </a:cubicBezTo>
                <a:close/>
                <a:moveTo>
                  <a:pt x="214" y="67"/>
                </a:moveTo>
                <a:cubicBezTo>
                  <a:pt x="217" y="66"/>
                  <a:pt x="216" y="67"/>
                  <a:pt x="214" y="67"/>
                </a:cubicBezTo>
                <a:close/>
                <a:moveTo>
                  <a:pt x="215" y="68"/>
                </a:moveTo>
                <a:cubicBezTo>
                  <a:pt x="215" y="68"/>
                  <a:pt x="214" y="68"/>
                  <a:pt x="213" y="68"/>
                </a:cubicBezTo>
                <a:cubicBezTo>
                  <a:pt x="213" y="68"/>
                  <a:pt x="214" y="68"/>
                  <a:pt x="215" y="68"/>
                </a:cubicBezTo>
                <a:close/>
                <a:moveTo>
                  <a:pt x="217" y="69"/>
                </a:moveTo>
                <a:cubicBezTo>
                  <a:pt x="216" y="70"/>
                  <a:pt x="214" y="69"/>
                  <a:pt x="214" y="71"/>
                </a:cubicBezTo>
                <a:cubicBezTo>
                  <a:pt x="213" y="70"/>
                  <a:pt x="213" y="70"/>
                  <a:pt x="212" y="71"/>
                </a:cubicBezTo>
                <a:cubicBezTo>
                  <a:pt x="212" y="70"/>
                  <a:pt x="212" y="70"/>
                  <a:pt x="211" y="70"/>
                </a:cubicBezTo>
                <a:cubicBezTo>
                  <a:pt x="211" y="70"/>
                  <a:pt x="211" y="70"/>
                  <a:pt x="211" y="69"/>
                </a:cubicBezTo>
                <a:cubicBezTo>
                  <a:pt x="212" y="70"/>
                  <a:pt x="216" y="69"/>
                  <a:pt x="217" y="69"/>
                </a:cubicBezTo>
                <a:close/>
                <a:moveTo>
                  <a:pt x="210" y="62"/>
                </a:moveTo>
                <a:cubicBezTo>
                  <a:pt x="209" y="61"/>
                  <a:pt x="211" y="62"/>
                  <a:pt x="211" y="61"/>
                </a:cubicBezTo>
                <a:cubicBezTo>
                  <a:pt x="211" y="62"/>
                  <a:pt x="210" y="62"/>
                  <a:pt x="210" y="62"/>
                </a:cubicBezTo>
                <a:close/>
                <a:moveTo>
                  <a:pt x="211" y="63"/>
                </a:moveTo>
                <a:cubicBezTo>
                  <a:pt x="211" y="64"/>
                  <a:pt x="210" y="64"/>
                  <a:pt x="209" y="64"/>
                </a:cubicBezTo>
                <a:cubicBezTo>
                  <a:pt x="210" y="64"/>
                  <a:pt x="210" y="63"/>
                  <a:pt x="211" y="63"/>
                </a:cubicBezTo>
                <a:close/>
                <a:moveTo>
                  <a:pt x="211" y="70"/>
                </a:moveTo>
                <a:cubicBezTo>
                  <a:pt x="210" y="70"/>
                  <a:pt x="209" y="70"/>
                  <a:pt x="209" y="69"/>
                </a:cubicBezTo>
                <a:cubicBezTo>
                  <a:pt x="209" y="69"/>
                  <a:pt x="211" y="70"/>
                  <a:pt x="211" y="70"/>
                </a:cubicBezTo>
                <a:close/>
                <a:moveTo>
                  <a:pt x="218" y="72"/>
                </a:moveTo>
                <a:cubicBezTo>
                  <a:pt x="218" y="72"/>
                  <a:pt x="219" y="72"/>
                  <a:pt x="220" y="72"/>
                </a:cubicBezTo>
                <a:cubicBezTo>
                  <a:pt x="220" y="73"/>
                  <a:pt x="218" y="72"/>
                  <a:pt x="218" y="72"/>
                </a:cubicBezTo>
                <a:close/>
                <a:moveTo>
                  <a:pt x="216" y="71"/>
                </a:moveTo>
                <a:cubicBezTo>
                  <a:pt x="216" y="70"/>
                  <a:pt x="216" y="70"/>
                  <a:pt x="216" y="70"/>
                </a:cubicBezTo>
                <a:cubicBezTo>
                  <a:pt x="217" y="71"/>
                  <a:pt x="218" y="70"/>
                  <a:pt x="219" y="71"/>
                </a:cubicBezTo>
                <a:cubicBezTo>
                  <a:pt x="219" y="70"/>
                  <a:pt x="219" y="70"/>
                  <a:pt x="218" y="70"/>
                </a:cubicBezTo>
                <a:cubicBezTo>
                  <a:pt x="219" y="70"/>
                  <a:pt x="221" y="70"/>
                  <a:pt x="222" y="70"/>
                </a:cubicBezTo>
                <a:cubicBezTo>
                  <a:pt x="221" y="71"/>
                  <a:pt x="218" y="71"/>
                  <a:pt x="216" y="71"/>
                </a:cubicBezTo>
                <a:close/>
                <a:moveTo>
                  <a:pt x="222" y="67"/>
                </a:moveTo>
                <a:cubicBezTo>
                  <a:pt x="221" y="67"/>
                  <a:pt x="218" y="67"/>
                  <a:pt x="217" y="67"/>
                </a:cubicBezTo>
                <a:cubicBezTo>
                  <a:pt x="218" y="66"/>
                  <a:pt x="220" y="67"/>
                  <a:pt x="222" y="67"/>
                </a:cubicBezTo>
                <a:close/>
                <a:moveTo>
                  <a:pt x="219" y="62"/>
                </a:moveTo>
                <a:cubicBezTo>
                  <a:pt x="217" y="63"/>
                  <a:pt x="217" y="62"/>
                  <a:pt x="219" y="62"/>
                </a:cubicBezTo>
                <a:close/>
                <a:moveTo>
                  <a:pt x="221" y="69"/>
                </a:moveTo>
                <a:cubicBezTo>
                  <a:pt x="221" y="70"/>
                  <a:pt x="221" y="69"/>
                  <a:pt x="220" y="69"/>
                </a:cubicBezTo>
                <a:cubicBezTo>
                  <a:pt x="220" y="68"/>
                  <a:pt x="221" y="69"/>
                  <a:pt x="221" y="69"/>
                </a:cubicBezTo>
                <a:close/>
                <a:moveTo>
                  <a:pt x="220" y="69"/>
                </a:moveTo>
                <a:cubicBezTo>
                  <a:pt x="220" y="70"/>
                  <a:pt x="218" y="69"/>
                  <a:pt x="218" y="69"/>
                </a:cubicBezTo>
                <a:cubicBezTo>
                  <a:pt x="217" y="69"/>
                  <a:pt x="220" y="69"/>
                  <a:pt x="220" y="69"/>
                </a:cubicBezTo>
                <a:close/>
                <a:moveTo>
                  <a:pt x="223" y="75"/>
                </a:moveTo>
                <a:cubicBezTo>
                  <a:pt x="222" y="75"/>
                  <a:pt x="222" y="75"/>
                  <a:pt x="222" y="75"/>
                </a:cubicBezTo>
                <a:cubicBezTo>
                  <a:pt x="222" y="75"/>
                  <a:pt x="223" y="75"/>
                  <a:pt x="223" y="75"/>
                </a:cubicBezTo>
                <a:close/>
                <a:moveTo>
                  <a:pt x="228" y="66"/>
                </a:moveTo>
                <a:cubicBezTo>
                  <a:pt x="229" y="66"/>
                  <a:pt x="229" y="66"/>
                  <a:pt x="230" y="66"/>
                </a:cubicBezTo>
                <a:cubicBezTo>
                  <a:pt x="230" y="66"/>
                  <a:pt x="230" y="66"/>
                  <a:pt x="231" y="66"/>
                </a:cubicBezTo>
                <a:cubicBezTo>
                  <a:pt x="231" y="67"/>
                  <a:pt x="230" y="66"/>
                  <a:pt x="230" y="66"/>
                </a:cubicBezTo>
                <a:cubicBezTo>
                  <a:pt x="232" y="67"/>
                  <a:pt x="237" y="65"/>
                  <a:pt x="238" y="67"/>
                </a:cubicBezTo>
                <a:cubicBezTo>
                  <a:pt x="237" y="65"/>
                  <a:pt x="240" y="66"/>
                  <a:pt x="240" y="67"/>
                </a:cubicBezTo>
                <a:cubicBezTo>
                  <a:pt x="237" y="67"/>
                  <a:pt x="236" y="68"/>
                  <a:pt x="233" y="68"/>
                </a:cubicBezTo>
                <a:cubicBezTo>
                  <a:pt x="233" y="68"/>
                  <a:pt x="233" y="67"/>
                  <a:pt x="233" y="67"/>
                </a:cubicBezTo>
                <a:cubicBezTo>
                  <a:pt x="231" y="67"/>
                  <a:pt x="227" y="68"/>
                  <a:pt x="224" y="67"/>
                </a:cubicBezTo>
                <a:cubicBezTo>
                  <a:pt x="225" y="67"/>
                  <a:pt x="227" y="66"/>
                  <a:pt x="229" y="67"/>
                </a:cubicBezTo>
                <a:cubicBezTo>
                  <a:pt x="229" y="66"/>
                  <a:pt x="228" y="66"/>
                  <a:pt x="228" y="66"/>
                </a:cubicBezTo>
                <a:close/>
                <a:moveTo>
                  <a:pt x="239" y="69"/>
                </a:moveTo>
                <a:cubicBezTo>
                  <a:pt x="239" y="70"/>
                  <a:pt x="239" y="70"/>
                  <a:pt x="238" y="69"/>
                </a:cubicBezTo>
                <a:cubicBezTo>
                  <a:pt x="239" y="69"/>
                  <a:pt x="239" y="69"/>
                  <a:pt x="239" y="69"/>
                </a:cubicBezTo>
                <a:close/>
                <a:moveTo>
                  <a:pt x="237" y="68"/>
                </a:moveTo>
                <a:cubicBezTo>
                  <a:pt x="238" y="68"/>
                  <a:pt x="239" y="68"/>
                  <a:pt x="239" y="68"/>
                </a:cubicBezTo>
                <a:cubicBezTo>
                  <a:pt x="239" y="68"/>
                  <a:pt x="238" y="68"/>
                  <a:pt x="237" y="68"/>
                </a:cubicBezTo>
                <a:close/>
                <a:moveTo>
                  <a:pt x="241" y="71"/>
                </a:moveTo>
                <a:cubicBezTo>
                  <a:pt x="240" y="71"/>
                  <a:pt x="239" y="71"/>
                  <a:pt x="239" y="71"/>
                </a:cubicBezTo>
                <a:cubicBezTo>
                  <a:pt x="239" y="70"/>
                  <a:pt x="241" y="71"/>
                  <a:pt x="241" y="71"/>
                </a:cubicBezTo>
                <a:close/>
                <a:moveTo>
                  <a:pt x="233" y="71"/>
                </a:moveTo>
                <a:cubicBezTo>
                  <a:pt x="233" y="71"/>
                  <a:pt x="233" y="71"/>
                  <a:pt x="233" y="71"/>
                </a:cubicBezTo>
                <a:cubicBezTo>
                  <a:pt x="234" y="70"/>
                  <a:pt x="235" y="71"/>
                  <a:pt x="236" y="71"/>
                </a:cubicBezTo>
                <a:cubicBezTo>
                  <a:pt x="236" y="71"/>
                  <a:pt x="234" y="71"/>
                  <a:pt x="233" y="71"/>
                </a:cubicBezTo>
                <a:close/>
                <a:moveTo>
                  <a:pt x="235" y="72"/>
                </a:moveTo>
                <a:cubicBezTo>
                  <a:pt x="234" y="73"/>
                  <a:pt x="232" y="73"/>
                  <a:pt x="230" y="73"/>
                </a:cubicBezTo>
                <a:cubicBezTo>
                  <a:pt x="231" y="72"/>
                  <a:pt x="234" y="72"/>
                  <a:pt x="235" y="72"/>
                </a:cubicBezTo>
                <a:close/>
                <a:moveTo>
                  <a:pt x="229" y="70"/>
                </a:moveTo>
                <a:cubicBezTo>
                  <a:pt x="228" y="69"/>
                  <a:pt x="229" y="70"/>
                  <a:pt x="229" y="70"/>
                </a:cubicBezTo>
                <a:cubicBezTo>
                  <a:pt x="230" y="70"/>
                  <a:pt x="233" y="69"/>
                  <a:pt x="233" y="70"/>
                </a:cubicBezTo>
                <a:cubicBezTo>
                  <a:pt x="232" y="70"/>
                  <a:pt x="229" y="70"/>
                  <a:pt x="229" y="70"/>
                </a:cubicBezTo>
                <a:close/>
                <a:moveTo>
                  <a:pt x="237" y="72"/>
                </a:moveTo>
                <a:cubicBezTo>
                  <a:pt x="236" y="73"/>
                  <a:pt x="236" y="73"/>
                  <a:pt x="236" y="73"/>
                </a:cubicBezTo>
                <a:cubicBezTo>
                  <a:pt x="235" y="72"/>
                  <a:pt x="236" y="72"/>
                  <a:pt x="237" y="72"/>
                </a:cubicBezTo>
                <a:close/>
                <a:moveTo>
                  <a:pt x="236" y="70"/>
                </a:moveTo>
                <a:cubicBezTo>
                  <a:pt x="235" y="70"/>
                  <a:pt x="235" y="70"/>
                  <a:pt x="235" y="70"/>
                </a:cubicBezTo>
                <a:cubicBezTo>
                  <a:pt x="236" y="69"/>
                  <a:pt x="239" y="70"/>
                  <a:pt x="236" y="70"/>
                </a:cubicBezTo>
                <a:close/>
                <a:moveTo>
                  <a:pt x="224" y="70"/>
                </a:moveTo>
                <a:cubicBezTo>
                  <a:pt x="224" y="70"/>
                  <a:pt x="224" y="70"/>
                  <a:pt x="225" y="70"/>
                </a:cubicBezTo>
                <a:cubicBezTo>
                  <a:pt x="225" y="70"/>
                  <a:pt x="224" y="70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5" y="68"/>
                </a:moveTo>
                <a:cubicBezTo>
                  <a:pt x="225" y="68"/>
                  <a:pt x="224" y="69"/>
                  <a:pt x="224" y="69"/>
                </a:cubicBezTo>
                <a:cubicBezTo>
                  <a:pt x="224" y="69"/>
                  <a:pt x="223" y="69"/>
                  <a:pt x="223" y="68"/>
                </a:cubicBezTo>
                <a:cubicBezTo>
                  <a:pt x="223" y="68"/>
                  <a:pt x="224" y="69"/>
                  <a:pt x="225" y="68"/>
                </a:cubicBezTo>
                <a:close/>
                <a:moveTo>
                  <a:pt x="225" y="72"/>
                </a:moveTo>
                <a:cubicBezTo>
                  <a:pt x="224" y="72"/>
                  <a:pt x="222" y="73"/>
                  <a:pt x="222" y="72"/>
                </a:cubicBezTo>
                <a:cubicBezTo>
                  <a:pt x="223" y="72"/>
                  <a:pt x="224" y="71"/>
                  <a:pt x="225" y="72"/>
                </a:cubicBezTo>
                <a:close/>
                <a:moveTo>
                  <a:pt x="239" y="76"/>
                </a:moveTo>
                <a:cubicBezTo>
                  <a:pt x="240" y="76"/>
                  <a:pt x="242" y="75"/>
                  <a:pt x="243" y="75"/>
                </a:cubicBezTo>
                <a:cubicBezTo>
                  <a:pt x="242" y="76"/>
                  <a:pt x="240" y="76"/>
                  <a:pt x="239" y="76"/>
                </a:cubicBezTo>
                <a:close/>
                <a:moveTo>
                  <a:pt x="244" y="76"/>
                </a:moveTo>
                <a:cubicBezTo>
                  <a:pt x="244" y="75"/>
                  <a:pt x="247" y="75"/>
                  <a:pt x="249" y="75"/>
                </a:cubicBezTo>
                <a:cubicBezTo>
                  <a:pt x="248" y="76"/>
                  <a:pt x="245" y="75"/>
                  <a:pt x="244" y="76"/>
                </a:cubicBezTo>
                <a:close/>
                <a:moveTo>
                  <a:pt x="254" y="75"/>
                </a:moveTo>
                <a:cubicBezTo>
                  <a:pt x="254" y="75"/>
                  <a:pt x="254" y="75"/>
                  <a:pt x="254" y="75"/>
                </a:cubicBezTo>
                <a:cubicBezTo>
                  <a:pt x="252" y="75"/>
                  <a:pt x="251" y="75"/>
                  <a:pt x="249" y="75"/>
                </a:cubicBezTo>
                <a:cubicBezTo>
                  <a:pt x="249" y="75"/>
                  <a:pt x="250" y="75"/>
                  <a:pt x="250" y="75"/>
                </a:cubicBezTo>
                <a:cubicBezTo>
                  <a:pt x="246" y="74"/>
                  <a:pt x="242" y="76"/>
                  <a:pt x="239" y="74"/>
                </a:cubicBezTo>
                <a:cubicBezTo>
                  <a:pt x="238" y="74"/>
                  <a:pt x="239" y="75"/>
                  <a:pt x="239" y="75"/>
                </a:cubicBezTo>
                <a:cubicBezTo>
                  <a:pt x="234" y="75"/>
                  <a:pt x="227" y="76"/>
                  <a:pt x="223" y="75"/>
                </a:cubicBezTo>
                <a:cubicBezTo>
                  <a:pt x="227" y="74"/>
                  <a:pt x="232" y="75"/>
                  <a:pt x="237" y="74"/>
                </a:cubicBezTo>
                <a:cubicBezTo>
                  <a:pt x="240" y="74"/>
                  <a:pt x="244" y="72"/>
                  <a:pt x="247" y="73"/>
                </a:cubicBezTo>
                <a:cubicBezTo>
                  <a:pt x="248" y="73"/>
                  <a:pt x="247" y="73"/>
                  <a:pt x="248" y="73"/>
                </a:cubicBezTo>
                <a:cubicBezTo>
                  <a:pt x="248" y="73"/>
                  <a:pt x="248" y="73"/>
                  <a:pt x="248" y="73"/>
                </a:cubicBezTo>
                <a:cubicBezTo>
                  <a:pt x="248" y="74"/>
                  <a:pt x="248" y="72"/>
                  <a:pt x="249" y="73"/>
                </a:cubicBezTo>
                <a:cubicBezTo>
                  <a:pt x="248" y="74"/>
                  <a:pt x="247" y="73"/>
                  <a:pt x="245" y="74"/>
                </a:cubicBezTo>
                <a:cubicBezTo>
                  <a:pt x="247" y="75"/>
                  <a:pt x="249" y="73"/>
                  <a:pt x="252" y="73"/>
                </a:cubicBezTo>
                <a:cubicBezTo>
                  <a:pt x="254" y="74"/>
                  <a:pt x="256" y="74"/>
                  <a:pt x="258" y="73"/>
                </a:cubicBezTo>
                <a:cubicBezTo>
                  <a:pt x="257" y="74"/>
                  <a:pt x="253" y="74"/>
                  <a:pt x="250" y="75"/>
                </a:cubicBezTo>
                <a:cubicBezTo>
                  <a:pt x="252" y="75"/>
                  <a:pt x="255" y="75"/>
                  <a:pt x="257" y="74"/>
                </a:cubicBezTo>
                <a:cubicBezTo>
                  <a:pt x="256" y="75"/>
                  <a:pt x="255" y="75"/>
                  <a:pt x="254" y="75"/>
                </a:cubicBezTo>
                <a:close/>
                <a:moveTo>
                  <a:pt x="249" y="73"/>
                </a:moveTo>
                <a:cubicBezTo>
                  <a:pt x="249" y="72"/>
                  <a:pt x="250" y="73"/>
                  <a:pt x="251" y="72"/>
                </a:cubicBezTo>
                <a:cubicBezTo>
                  <a:pt x="251" y="73"/>
                  <a:pt x="250" y="73"/>
                  <a:pt x="249" y="73"/>
                </a:cubicBezTo>
                <a:close/>
                <a:moveTo>
                  <a:pt x="251" y="72"/>
                </a:moveTo>
                <a:cubicBezTo>
                  <a:pt x="252" y="71"/>
                  <a:pt x="253" y="72"/>
                  <a:pt x="253" y="72"/>
                </a:cubicBezTo>
                <a:cubicBezTo>
                  <a:pt x="253" y="72"/>
                  <a:pt x="252" y="72"/>
                  <a:pt x="251" y="72"/>
                </a:cubicBezTo>
                <a:close/>
                <a:moveTo>
                  <a:pt x="254" y="72"/>
                </a:moveTo>
                <a:cubicBezTo>
                  <a:pt x="255" y="71"/>
                  <a:pt x="256" y="71"/>
                  <a:pt x="256" y="71"/>
                </a:cubicBezTo>
                <a:cubicBezTo>
                  <a:pt x="256" y="72"/>
                  <a:pt x="255" y="72"/>
                  <a:pt x="254" y="72"/>
                </a:cubicBezTo>
                <a:close/>
                <a:moveTo>
                  <a:pt x="258" y="74"/>
                </a:moveTo>
                <a:cubicBezTo>
                  <a:pt x="258" y="74"/>
                  <a:pt x="259" y="74"/>
                  <a:pt x="259" y="74"/>
                </a:cubicBezTo>
                <a:cubicBezTo>
                  <a:pt x="260" y="75"/>
                  <a:pt x="259" y="74"/>
                  <a:pt x="258" y="74"/>
                </a:cubicBezTo>
                <a:close/>
                <a:moveTo>
                  <a:pt x="257" y="72"/>
                </a:moveTo>
                <a:cubicBezTo>
                  <a:pt x="258" y="71"/>
                  <a:pt x="260" y="71"/>
                  <a:pt x="260" y="72"/>
                </a:cubicBezTo>
                <a:cubicBezTo>
                  <a:pt x="260" y="71"/>
                  <a:pt x="261" y="71"/>
                  <a:pt x="261" y="71"/>
                </a:cubicBezTo>
                <a:cubicBezTo>
                  <a:pt x="260" y="72"/>
                  <a:pt x="258" y="71"/>
                  <a:pt x="257" y="72"/>
                </a:cubicBezTo>
                <a:close/>
                <a:moveTo>
                  <a:pt x="260" y="73"/>
                </a:moveTo>
                <a:cubicBezTo>
                  <a:pt x="261" y="73"/>
                  <a:pt x="262" y="73"/>
                  <a:pt x="263" y="73"/>
                </a:cubicBezTo>
                <a:cubicBezTo>
                  <a:pt x="263" y="74"/>
                  <a:pt x="261" y="73"/>
                  <a:pt x="261" y="74"/>
                </a:cubicBezTo>
                <a:cubicBezTo>
                  <a:pt x="261" y="73"/>
                  <a:pt x="260" y="73"/>
                  <a:pt x="260" y="73"/>
                </a:cubicBezTo>
                <a:close/>
                <a:moveTo>
                  <a:pt x="262" y="74"/>
                </a:moveTo>
                <a:cubicBezTo>
                  <a:pt x="262" y="75"/>
                  <a:pt x="261" y="74"/>
                  <a:pt x="261" y="74"/>
                </a:cubicBezTo>
                <a:cubicBezTo>
                  <a:pt x="261" y="74"/>
                  <a:pt x="262" y="74"/>
                  <a:pt x="262" y="74"/>
                </a:cubicBezTo>
                <a:close/>
                <a:moveTo>
                  <a:pt x="262" y="74"/>
                </a:moveTo>
                <a:cubicBezTo>
                  <a:pt x="263" y="74"/>
                  <a:pt x="264" y="74"/>
                  <a:pt x="266" y="74"/>
                </a:cubicBezTo>
                <a:cubicBezTo>
                  <a:pt x="265" y="74"/>
                  <a:pt x="264" y="74"/>
                  <a:pt x="262" y="74"/>
                </a:cubicBezTo>
                <a:close/>
                <a:moveTo>
                  <a:pt x="269" y="73"/>
                </a:moveTo>
                <a:cubicBezTo>
                  <a:pt x="267" y="73"/>
                  <a:pt x="265" y="73"/>
                  <a:pt x="263" y="73"/>
                </a:cubicBezTo>
                <a:cubicBezTo>
                  <a:pt x="264" y="73"/>
                  <a:pt x="267" y="72"/>
                  <a:pt x="269" y="73"/>
                </a:cubicBezTo>
                <a:close/>
                <a:moveTo>
                  <a:pt x="263" y="72"/>
                </a:moveTo>
                <a:cubicBezTo>
                  <a:pt x="263" y="71"/>
                  <a:pt x="263" y="71"/>
                  <a:pt x="263" y="71"/>
                </a:cubicBezTo>
                <a:cubicBezTo>
                  <a:pt x="264" y="71"/>
                  <a:pt x="265" y="71"/>
                  <a:pt x="265" y="71"/>
                </a:cubicBezTo>
                <a:cubicBezTo>
                  <a:pt x="265" y="71"/>
                  <a:pt x="264" y="72"/>
                  <a:pt x="263" y="72"/>
                </a:cubicBezTo>
                <a:close/>
                <a:moveTo>
                  <a:pt x="264" y="69"/>
                </a:moveTo>
                <a:cubicBezTo>
                  <a:pt x="264" y="69"/>
                  <a:pt x="264" y="69"/>
                  <a:pt x="264" y="69"/>
                </a:cubicBezTo>
                <a:cubicBezTo>
                  <a:pt x="265" y="69"/>
                  <a:pt x="265" y="68"/>
                  <a:pt x="265" y="69"/>
                </a:cubicBezTo>
                <a:cubicBezTo>
                  <a:pt x="266" y="69"/>
                  <a:pt x="266" y="69"/>
                  <a:pt x="266" y="69"/>
                </a:cubicBezTo>
                <a:cubicBezTo>
                  <a:pt x="266" y="70"/>
                  <a:pt x="267" y="69"/>
                  <a:pt x="268" y="70"/>
                </a:cubicBezTo>
                <a:cubicBezTo>
                  <a:pt x="268" y="69"/>
                  <a:pt x="267" y="69"/>
                  <a:pt x="266" y="69"/>
                </a:cubicBezTo>
                <a:cubicBezTo>
                  <a:pt x="269" y="68"/>
                  <a:pt x="271" y="68"/>
                  <a:pt x="275" y="68"/>
                </a:cubicBezTo>
                <a:cubicBezTo>
                  <a:pt x="274" y="69"/>
                  <a:pt x="271" y="68"/>
                  <a:pt x="271" y="69"/>
                </a:cubicBezTo>
                <a:cubicBezTo>
                  <a:pt x="271" y="70"/>
                  <a:pt x="271" y="69"/>
                  <a:pt x="272" y="69"/>
                </a:cubicBezTo>
                <a:cubicBezTo>
                  <a:pt x="272" y="70"/>
                  <a:pt x="271" y="69"/>
                  <a:pt x="271" y="70"/>
                </a:cubicBezTo>
                <a:cubicBezTo>
                  <a:pt x="267" y="70"/>
                  <a:pt x="261" y="70"/>
                  <a:pt x="257" y="71"/>
                </a:cubicBezTo>
                <a:cubicBezTo>
                  <a:pt x="253" y="70"/>
                  <a:pt x="248" y="72"/>
                  <a:pt x="243" y="71"/>
                </a:cubicBezTo>
                <a:cubicBezTo>
                  <a:pt x="243" y="71"/>
                  <a:pt x="243" y="71"/>
                  <a:pt x="242" y="71"/>
                </a:cubicBezTo>
                <a:cubicBezTo>
                  <a:pt x="242" y="71"/>
                  <a:pt x="243" y="71"/>
                  <a:pt x="243" y="71"/>
                </a:cubicBezTo>
                <a:cubicBezTo>
                  <a:pt x="243" y="70"/>
                  <a:pt x="243" y="70"/>
                  <a:pt x="244" y="71"/>
                </a:cubicBezTo>
                <a:cubicBezTo>
                  <a:pt x="244" y="71"/>
                  <a:pt x="245" y="71"/>
                  <a:pt x="245" y="71"/>
                </a:cubicBezTo>
                <a:cubicBezTo>
                  <a:pt x="251" y="71"/>
                  <a:pt x="259" y="69"/>
                  <a:pt x="264" y="69"/>
                </a:cubicBezTo>
                <a:close/>
                <a:moveTo>
                  <a:pt x="242" y="69"/>
                </a:moveTo>
                <a:cubicBezTo>
                  <a:pt x="242" y="68"/>
                  <a:pt x="243" y="69"/>
                  <a:pt x="244" y="69"/>
                </a:cubicBezTo>
                <a:cubicBezTo>
                  <a:pt x="243" y="69"/>
                  <a:pt x="243" y="69"/>
                  <a:pt x="242" y="69"/>
                </a:cubicBezTo>
                <a:close/>
                <a:moveTo>
                  <a:pt x="256" y="70"/>
                </a:moveTo>
                <a:cubicBezTo>
                  <a:pt x="256" y="69"/>
                  <a:pt x="257" y="69"/>
                  <a:pt x="257" y="69"/>
                </a:cubicBezTo>
                <a:cubicBezTo>
                  <a:pt x="257" y="70"/>
                  <a:pt x="257" y="70"/>
                  <a:pt x="256" y="70"/>
                </a:cubicBezTo>
                <a:close/>
                <a:moveTo>
                  <a:pt x="259" y="68"/>
                </a:moveTo>
                <a:cubicBezTo>
                  <a:pt x="256" y="69"/>
                  <a:pt x="250" y="68"/>
                  <a:pt x="246" y="69"/>
                </a:cubicBezTo>
                <a:cubicBezTo>
                  <a:pt x="246" y="69"/>
                  <a:pt x="246" y="69"/>
                  <a:pt x="246" y="69"/>
                </a:cubicBezTo>
                <a:cubicBezTo>
                  <a:pt x="250" y="69"/>
                  <a:pt x="255" y="67"/>
                  <a:pt x="259" y="68"/>
                </a:cubicBezTo>
                <a:close/>
                <a:moveTo>
                  <a:pt x="242" y="66"/>
                </a:moveTo>
                <a:cubicBezTo>
                  <a:pt x="242" y="66"/>
                  <a:pt x="242" y="66"/>
                  <a:pt x="242" y="66"/>
                </a:cubicBezTo>
                <a:cubicBezTo>
                  <a:pt x="243" y="66"/>
                  <a:pt x="246" y="65"/>
                  <a:pt x="248" y="66"/>
                </a:cubicBezTo>
                <a:cubicBezTo>
                  <a:pt x="247" y="67"/>
                  <a:pt x="247" y="66"/>
                  <a:pt x="247" y="66"/>
                </a:cubicBezTo>
                <a:cubicBezTo>
                  <a:pt x="245" y="66"/>
                  <a:pt x="242" y="67"/>
                  <a:pt x="241" y="66"/>
                </a:cubicBezTo>
                <a:cubicBezTo>
                  <a:pt x="241" y="66"/>
                  <a:pt x="241" y="66"/>
                  <a:pt x="241" y="67"/>
                </a:cubicBezTo>
                <a:cubicBezTo>
                  <a:pt x="240" y="66"/>
                  <a:pt x="242" y="66"/>
                  <a:pt x="242" y="66"/>
                </a:cubicBezTo>
                <a:close/>
                <a:moveTo>
                  <a:pt x="251" y="61"/>
                </a:moveTo>
                <a:cubicBezTo>
                  <a:pt x="250" y="62"/>
                  <a:pt x="249" y="62"/>
                  <a:pt x="249" y="61"/>
                </a:cubicBezTo>
                <a:cubicBezTo>
                  <a:pt x="249" y="61"/>
                  <a:pt x="250" y="61"/>
                  <a:pt x="251" y="61"/>
                </a:cubicBezTo>
                <a:close/>
                <a:moveTo>
                  <a:pt x="240" y="62"/>
                </a:moveTo>
                <a:cubicBezTo>
                  <a:pt x="240" y="62"/>
                  <a:pt x="240" y="62"/>
                  <a:pt x="239" y="62"/>
                </a:cubicBezTo>
                <a:cubicBezTo>
                  <a:pt x="239" y="62"/>
                  <a:pt x="240" y="62"/>
                  <a:pt x="240" y="62"/>
                </a:cubicBezTo>
                <a:close/>
                <a:moveTo>
                  <a:pt x="240" y="60"/>
                </a:moveTo>
                <a:cubicBezTo>
                  <a:pt x="240" y="60"/>
                  <a:pt x="239" y="60"/>
                  <a:pt x="239" y="60"/>
                </a:cubicBezTo>
                <a:cubicBezTo>
                  <a:pt x="239" y="60"/>
                  <a:pt x="239" y="60"/>
                  <a:pt x="240" y="60"/>
                </a:cubicBezTo>
                <a:close/>
                <a:moveTo>
                  <a:pt x="229" y="59"/>
                </a:moveTo>
                <a:cubicBezTo>
                  <a:pt x="228" y="59"/>
                  <a:pt x="228" y="59"/>
                  <a:pt x="228" y="59"/>
                </a:cubicBezTo>
                <a:cubicBezTo>
                  <a:pt x="228" y="59"/>
                  <a:pt x="229" y="58"/>
                  <a:pt x="229" y="59"/>
                </a:cubicBezTo>
                <a:close/>
                <a:moveTo>
                  <a:pt x="221" y="58"/>
                </a:moveTo>
                <a:cubicBezTo>
                  <a:pt x="223" y="58"/>
                  <a:pt x="223" y="58"/>
                  <a:pt x="225" y="58"/>
                </a:cubicBezTo>
                <a:cubicBezTo>
                  <a:pt x="224" y="59"/>
                  <a:pt x="222" y="58"/>
                  <a:pt x="221" y="59"/>
                </a:cubicBezTo>
                <a:cubicBezTo>
                  <a:pt x="221" y="58"/>
                  <a:pt x="221" y="58"/>
                  <a:pt x="221" y="58"/>
                </a:cubicBezTo>
                <a:close/>
                <a:moveTo>
                  <a:pt x="221" y="58"/>
                </a:moveTo>
                <a:cubicBezTo>
                  <a:pt x="221" y="59"/>
                  <a:pt x="220" y="58"/>
                  <a:pt x="220" y="58"/>
                </a:cubicBezTo>
                <a:cubicBezTo>
                  <a:pt x="220" y="58"/>
                  <a:pt x="221" y="58"/>
                  <a:pt x="221" y="58"/>
                </a:cubicBezTo>
                <a:close/>
                <a:moveTo>
                  <a:pt x="206" y="58"/>
                </a:moveTo>
                <a:cubicBezTo>
                  <a:pt x="207" y="58"/>
                  <a:pt x="207" y="58"/>
                  <a:pt x="207" y="58"/>
                </a:cubicBezTo>
                <a:cubicBezTo>
                  <a:pt x="206" y="58"/>
                  <a:pt x="206" y="59"/>
                  <a:pt x="205" y="59"/>
                </a:cubicBezTo>
                <a:cubicBezTo>
                  <a:pt x="205" y="58"/>
                  <a:pt x="206" y="59"/>
                  <a:pt x="206" y="58"/>
                </a:cubicBezTo>
                <a:close/>
                <a:moveTo>
                  <a:pt x="208" y="60"/>
                </a:moveTo>
                <a:cubicBezTo>
                  <a:pt x="208" y="60"/>
                  <a:pt x="208" y="60"/>
                  <a:pt x="208" y="60"/>
                </a:cubicBezTo>
                <a:cubicBezTo>
                  <a:pt x="209" y="60"/>
                  <a:pt x="210" y="59"/>
                  <a:pt x="212" y="60"/>
                </a:cubicBezTo>
                <a:cubicBezTo>
                  <a:pt x="212" y="59"/>
                  <a:pt x="212" y="59"/>
                  <a:pt x="212" y="59"/>
                </a:cubicBezTo>
                <a:cubicBezTo>
                  <a:pt x="213" y="59"/>
                  <a:pt x="213" y="59"/>
                  <a:pt x="213" y="59"/>
                </a:cubicBezTo>
                <a:cubicBezTo>
                  <a:pt x="214" y="59"/>
                  <a:pt x="214" y="59"/>
                  <a:pt x="214" y="58"/>
                </a:cubicBezTo>
                <a:cubicBezTo>
                  <a:pt x="214" y="59"/>
                  <a:pt x="215" y="59"/>
                  <a:pt x="214" y="60"/>
                </a:cubicBezTo>
                <a:cubicBezTo>
                  <a:pt x="218" y="60"/>
                  <a:pt x="223" y="59"/>
                  <a:pt x="227" y="60"/>
                </a:cubicBezTo>
                <a:cubicBezTo>
                  <a:pt x="225" y="60"/>
                  <a:pt x="223" y="60"/>
                  <a:pt x="221" y="61"/>
                </a:cubicBezTo>
                <a:cubicBezTo>
                  <a:pt x="226" y="61"/>
                  <a:pt x="233" y="60"/>
                  <a:pt x="238" y="60"/>
                </a:cubicBezTo>
                <a:cubicBezTo>
                  <a:pt x="237" y="60"/>
                  <a:pt x="236" y="60"/>
                  <a:pt x="235" y="61"/>
                </a:cubicBezTo>
                <a:cubicBezTo>
                  <a:pt x="236" y="61"/>
                  <a:pt x="236" y="61"/>
                  <a:pt x="237" y="61"/>
                </a:cubicBezTo>
                <a:cubicBezTo>
                  <a:pt x="232" y="62"/>
                  <a:pt x="227" y="62"/>
                  <a:pt x="222" y="62"/>
                </a:cubicBezTo>
                <a:cubicBezTo>
                  <a:pt x="223" y="62"/>
                  <a:pt x="223" y="62"/>
                  <a:pt x="222" y="62"/>
                </a:cubicBezTo>
                <a:cubicBezTo>
                  <a:pt x="222" y="62"/>
                  <a:pt x="221" y="62"/>
                  <a:pt x="221" y="63"/>
                </a:cubicBezTo>
                <a:cubicBezTo>
                  <a:pt x="225" y="63"/>
                  <a:pt x="232" y="63"/>
                  <a:pt x="238" y="62"/>
                </a:cubicBezTo>
                <a:cubicBezTo>
                  <a:pt x="238" y="63"/>
                  <a:pt x="237" y="63"/>
                  <a:pt x="237" y="63"/>
                </a:cubicBezTo>
                <a:cubicBezTo>
                  <a:pt x="239" y="62"/>
                  <a:pt x="239" y="63"/>
                  <a:pt x="241" y="62"/>
                </a:cubicBezTo>
                <a:cubicBezTo>
                  <a:pt x="241" y="62"/>
                  <a:pt x="241" y="62"/>
                  <a:pt x="241" y="62"/>
                </a:cubicBezTo>
                <a:cubicBezTo>
                  <a:pt x="242" y="62"/>
                  <a:pt x="242" y="62"/>
                  <a:pt x="243" y="62"/>
                </a:cubicBezTo>
                <a:cubicBezTo>
                  <a:pt x="245" y="62"/>
                  <a:pt x="247" y="62"/>
                  <a:pt x="250" y="62"/>
                </a:cubicBezTo>
                <a:cubicBezTo>
                  <a:pt x="250" y="63"/>
                  <a:pt x="247" y="62"/>
                  <a:pt x="247" y="63"/>
                </a:cubicBezTo>
                <a:cubicBezTo>
                  <a:pt x="245" y="63"/>
                  <a:pt x="243" y="63"/>
                  <a:pt x="241" y="63"/>
                </a:cubicBezTo>
                <a:cubicBezTo>
                  <a:pt x="241" y="63"/>
                  <a:pt x="240" y="63"/>
                  <a:pt x="240" y="63"/>
                </a:cubicBezTo>
                <a:cubicBezTo>
                  <a:pt x="237" y="63"/>
                  <a:pt x="234" y="64"/>
                  <a:pt x="232" y="63"/>
                </a:cubicBezTo>
                <a:cubicBezTo>
                  <a:pt x="232" y="63"/>
                  <a:pt x="231" y="63"/>
                  <a:pt x="231" y="64"/>
                </a:cubicBezTo>
                <a:cubicBezTo>
                  <a:pt x="230" y="63"/>
                  <a:pt x="229" y="63"/>
                  <a:pt x="228" y="64"/>
                </a:cubicBezTo>
                <a:cubicBezTo>
                  <a:pt x="225" y="62"/>
                  <a:pt x="223" y="64"/>
                  <a:pt x="219" y="63"/>
                </a:cubicBezTo>
                <a:cubicBezTo>
                  <a:pt x="220" y="62"/>
                  <a:pt x="218" y="63"/>
                  <a:pt x="219" y="62"/>
                </a:cubicBezTo>
                <a:cubicBezTo>
                  <a:pt x="218" y="62"/>
                  <a:pt x="217" y="62"/>
                  <a:pt x="216" y="61"/>
                </a:cubicBezTo>
                <a:cubicBezTo>
                  <a:pt x="215" y="62"/>
                  <a:pt x="215" y="63"/>
                  <a:pt x="215" y="62"/>
                </a:cubicBezTo>
                <a:cubicBezTo>
                  <a:pt x="215" y="62"/>
                  <a:pt x="215" y="62"/>
                  <a:pt x="215" y="63"/>
                </a:cubicBezTo>
                <a:cubicBezTo>
                  <a:pt x="213" y="63"/>
                  <a:pt x="213" y="63"/>
                  <a:pt x="213" y="63"/>
                </a:cubicBezTo>
                <a:cubicBezTo>
                  <a:pt x="213" y="62"/>
                  <a:pt x="213" y="62"/>
                  <a:pt x="213" y="62"/>
                </a:cubicBezTo>
                <a:cubicBezTo>
                  <a:pt x="213" y="62"/>
                  <a:pt x="214" y="61"/>
                  <a:pt x="214" y="61"/>
                </a:cubicBezTo>
                <a:cubicBezTo>
                  <a:pt x="214" y="62"/>
                  <a:pt x="214" y="62"/>
                  <a:pt x="214" y="62"/>
                </a:cubicBezTo>
                <a:cubicBezTo>
                  <a:pt x="213" y="62"/>
                  <a:pt x="214" y="62"/>
                  <a:pt x="214" y="62"/>
                </a:cubicBezTo>
                <a:cubicBezTo>
                  <a:pt x="215" y="62"/>
                  <a:pt x="214" y="62"/>
                  <a:pt x="214" y="61"/>
                </a:cubicBezTo>
                <a:cubicBezTo>
                  <a:pt x="216" y="61"/>
                  <a:pt x="219" y="60"/>
                  <a:pt x="220" y="61"/>
                </a:cubicBezTo>
                <a:cubicBezTo>
                  <a:pt x="221" y="61"/>
                  <a:pt x="221" y="61"/>
                  <a:pt x="221" y="60"/>
                </a:cubicBezTo>
                <a:cubicBezTo>
                  <a:pt x="217" y="61"/>
                  <a:pt x="210" y="60"/>
                  <a:pt x="208" y="61"/>
                </a:cubicBezTo>
                <a:cubicBezTo>
                  <a:pt x="207" y="61"/>
                  <a:pt x="208" y="61"/>
                  <a:pt x="207" y="61"/>
                </a:cubicBezTo>
                <a:cubicBezTo>
                  <a:pt x="207" y="61"/>
                  <a:pt x="207" y="61"/>
                  <a:pt x="207" y="60"/>
                </a:cubicBezTo>
                <a:cubicBezTo>
                  <a:pt x="205" y="60"/>
                  <a:pt x="202" y="61"/>
                  <a:pt x="200" y="60"/>
                </a:cubicBezTo>
                <a:cubicBezTo>
                  <a:pt x="203" y="60"/>
                  <a:pt x="205" y="59"/>
                  <a:pt x="208" y="60"/>
                </a:cubicBezTo>
                <a:close/>
                <a:moveTo>
                  <a:pt x="208" y="62"/>
                </a:moveTo>
                <a:cubicBezTo>
                  <a:pt x="207" y="62"/>
                  <a:pt x="206" y="62"/>
                  <a:pt x="206" y="62"/>
                </a:cubicBezTo>
                <a:cubicBezTo>
                  <a:pt x="207" y="62"/>
                  <a:pt x="207" y="62"/>
                  <a:pt x="208" y="62"/>
                </a:cubicBezTo>
                <a:close/>
                <a:moveTo>
                  <a:pt x="202" y="58"/>
                </a:moveTo>
                <a:cubicBezTo>
                  <a:pt x="202" y="58"/>
                  <a:pt x="202" y="58"/>
                  <a:pt x="201" y="58"/>
                </a:cubicBezTo>
                <a:cubicBezTo>
                  <a:pt x="201" y="58"/>
                  <a:pt x="203" y="58"/>
                  <a:pt x="202" y="58"/>
                </a:cubicBezTo>
                <a:close/>
                <a:moveTo>
                  <a:pt x="194" y="59"/>
                </a:moveTo>
                <a:cubicBezTo>
                  <a:pt x="195" y="59"/>
                  <a:pt x="195" y="59"/>
                  <a:pt x="195" y="59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7" y="57"/>
                  <a:pt x="194" y="58"/>
                  <a:pt x="193" y="57"/>
                </a:cubicBezTo>
                <a:cubicBezTo>
                  <a:pt x="195" y="57"/>
                  <a:pt x="200" y="57"/>
                  <a:pt x="201" y="57"/>
                </a:cubicBezTo>
                <a:cubicBezTo>
                  <a:pt x="199" y="57"/>
                  <a:pt x="198" y="58"/>
                  <a:pt x="196" y="58"/>
                </a:cubicBezTo>
                <a:cubicBezTo>
                  <a:pt x="198" y="58"/>
                  <a:pt x="199" y="58"/>
                  <a:pt x="200" y="58"/>
                </a:cubicBezTo>
                <a:cubicBezTo>
                  <a:pt x="200" y="58"/>
                  <a:pt x="200" y="58"/>
                  <a:pt x="199" y="58"/>
                </a:cubicBezTo>
                <a:cubicBezTo>
                  <a:pt x="200" y="59"/>
                  <a:pt x="201" y="58"/>
                  <a:pt x="201" y="59"/>
                </a:cubicBezTo>
                <a:cubicBezTo>
                  <a:pt x="200" y="59"/>
                  <a:pt x="198" y="59"/>
                  <a:pt x="197" y="59"/>
                </a:cubicBezTo>
                <a:cubicBezTo>
                  <a:pt x="195" y="59"/>
                  <a:pt x="193" y="59"/>
                  <a:pt x="192" y="59"/>
                </a:cubicBezTo>
                <a:cubicBezTo>
                  <a:pt x="190" y="59"/>
                  <a:pt x="194" y="59"/>
                  <a:pt x="194" y="59"/>
                </a:cubicBezTo>
                <a:close/>
                <a:moveTo>
                  <a:pt x="200" y="60"/>
                </a:moveTo>
                <a:cubicBezTo>
                  <a:pt x="200" y="61"/>
                  <a:pt x="199" y="60"/>
                  <a:pt x="198" y="60"/>
                </a:cubicBezTo>
                <a:cubicBezTo>
                  <a:pt x="198" y="59"/>
                  <a:pt x="199" y="60"/>
                  <a:pt x="200" y="60"/>
                </a:cubicBezTo>
                <a:close/>
                <a:moveTo>
                  <a:pt x="195" y="60"/>
                </a:moveTo>
                <a:cubicBezTo>
                  <a:pt x="195" y="60"/>
                  <a:pt x="195" y="60"/>
                  <a:pt x="194" y="60"/>
                </a:cubicBezTo>
                <a:cubicBezTo>
                  <a:pt x="194" y="60"/>
                  <a:pt x="194" y="60"/>
                  <a:pt x="194" y="60"/>
                </a:cubicBezTo>
                <a:cubicBezTo>
                  <a:pt x="194" y="59"/>
                  <a:pt x="195" y="59"/>
                  <a:pt x="196" y="60"/>
                </a:cubicBezTo>
                <a:cubicBezTo>
                  <a:pt x="196" y="60"/>
                  <a:pt x="195" y="60"/>
                  <a:pt x="195" y="60"/>
                </a:cubicBezTo>
                <a:close/>
                <a:moveTo>
                  <a:pt x="193" y="60"/>
                </a:moveTo>
                <a:cubicBezTo>
                  <a:pt x="193" y="60"/>
                  <a:pt x="191" y="60"/>
                  <a:pt x="191" y="60"/>
                </a:cubicBezTo>
                <a:cubicBezTo>
                  <a:pt x="191" y="59"/>
                  <a:pt x="192" y="60"/>
                  <a:pt x="193" y="60"/>
                </a:cubicBezTo>
                <a:close/>
                <a:moveTo>
                  <a:pt x="192" y="62"/>
                </a:moveTo>
                <a:cubicBezTo>
                  <a:pt x="193" y="62"/>
                  <a:pt x="193" y="62"/>
                  <a:pt x="192" y="62"/>
                </a:cubicBezTo>
                <a:cubicBezTo>
                  <a:pt x="192" y="62"/>
                  <a:pt x="192" y="62"/>
                  <a:pt x="192" y="62"/>
                </a:cubicBezTo>
                <a:cubicBezTo>
                  <a:pt x="192" y="62"/>
                  <a:pt x="192" y="62"/>
                  <a:pt x="192" y="62"/>
                </a:cubicBezTo>
                <a:cubicBezTo>
                  <a:pt x="197" y="63"/>
                  <a:pt x="204" y="63"/>
                  <a:pt x="209" y="64"/>
                </a:cubicBezTo>
                <a:cubicBezTo>
                  <a:pt x="206" y="64"/>
                  <a:pt x="204" y="64"/>
                  <a:pt x="200" y="63"/>
                </a:cubicBezTo>
                <a:cubicBezTo>
                  <a:pt x="201" y="64"/>
                  <a:pt x="202" y="64"/>
                  <a:pt x="202" y="64"/>
                </a:cubicBezTo>
                <a:cubicBezTo>
                  <a:pt x="201" y="65"/>
                  <a:pt x="200" y="64"/>
                  <a:pt x="198" y="64"/>
                </a:cubicBezTo>
                <a:cubicBezTo>
                  <a:pt x="196" y="63"/>
                  <a:pt x="194" y="64"/>
                  <a:pt x="191" y="64"/>
                </a:cubicBezTo>
                <a:cubicBezTo>
                  <a:pt x="188" y="64"/>
                  <a:pt x="186" y="63"/>
                  <a:pt x="183" y="63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82" y="62"/>
                  <a:pt x="179" y="63"/>
                  <a:pt x="178" y="61"/>
                </a:cubicBezTo>
                <a:cubicBezTo>
                  <a:pt x="178" y="62"/>
                  <a:pt x="178" y="62"/>
                  <a:pt x="177" y="62"/>
                </a:cubicBezTo>
                <a:cubicBezTo>
                  <a:pt x="177" y="62"/>
                  <a:pt x="178" y="62"/>
                  <a:pt x="178" y="62"/>
                </a:cubicBezTo>
                <a:cubicBezTo>
                  <a:pt x="178" y="63"/>
                  <a:pt x="177" y="61"/>
                  <a:pt x="177" y="62"/>
                </a:cubicBezTo>
                <a:cubicBezTo>
                  <a:pt x="176" y="62"/>
                  <a:pt x="174" y="61"/>
                  <a:pt x="175" y="62"/>
                </a:cubicBezTo>
                <a:cubicBezTo>
                  <a:pt x="174" y="63"/>
                  <a:pt x="174" y="61"/>
                  <a:pt x="173" y="62"/>
                </a:cubicBezTo>
                <a:cubicBezTo>
                  <a:pt x="173" y="62"/>
                  <a:pt x="174" y="62"/>
                  <a:pt x="174" y="62"/>
                </a:cubicBezTo>
                <a:cubicBezTo>
                  <a:pt x="173" y="63"/>
                  <a:pt x="173" y="62"/>
                  <a:pt x="172" y="62"/>
                </a:cubicBezTo>
                <a:cubicBezTo>
                  <a:pt x="172" y="62"/>
                  <a:pt x="172" y="62"/>
                  <a:pt x="172" y="61"/>
                </a:cubicBezTo>
                <a:cubicBezTo>
                  <a:pt x="170" y="61"/>
                  <a:pt x="168" y="61"/>
                  <a:pt x="166" y="61"/>
                </a:cubicBezTo>
                <a:cubicBezTo>
                  <a:pt x="166" y="61"/>
                  <a:pt x="166" y="61"/>
                  <a:pt x="166" y="60"/>
                </a:cubicBezTo>
                <a:cubicBezTo>
                  <a:pt x="166" y="61"/>
                  <a:pt x="164" y="61"/>
                  <a:pt x="163" y="61"/>
                </a:cubicBezTo>
                <a:cubicBezTo>
                  <a:pt x="163" y="60"/>
                  <a:pt x="164" y="61"/>
                  <a:pt x="165" y="60"/>
                </a:cubicBezTo>
                <a:cubicBezTo>
                  <a:pt x="165" y="60"/>
                  <a:pt x="164" y="60"/>
                  <a:pt x="164" y="60"/>
                </a:cubicBezTo>
                <a:cubicBezTo>
                  <a:pt x="166" y="60"/>
                  <a:pt x="167" y="60"/>
                  <a:pt x="170" y="60"/>
                </a:cubicBezTo>
                <a:cubicBezTo>
                  <a:pt x="170" y="61"/>
                  <a:pt x="169" y="60"/>
                  <a:pt x="168" y="61"/>
                </a:cubicBezTo>
                <a:cubicBezTo>
                  <a:pt x="171" y="61"/>
                  <a:pt x="177" y="61"/>
                  <a:pt x="180" y="61"/>
                </a:cubicBezTo>
                <a:cubicBezTo>
                  <a:pt x="181" y="61"/>
                  <a:pt x="180" y="61"/>
                  <a:pt x="180" y="61"/>
                </a:cubicBezTo>
                <a:cubicBezTo>
                  <a:pt x="181" y="61"/>
                  <a:pt x="182" y="61"/>
                  <a:pt x="183" y="62"/>
                </a:cubicBezTo>
                <a:cubicBezTo>
                  <a:pt x="183" y="62"/>
                  <a:pt x="182" y="62"/>
                  <a:pt x="182" y="62"/>
                </a:cubicBezTo>
                <a:cubicBezTo>
                  <a:pt x="182" y="62"/>
                  <a:pt x="183" y="62"/>
                  <a:pt x="183" y="62"/>
                </a:cubicBezTo>
                <a:cubicBezTo>
                  <a:pt x="184" y="62"/>
                  <a:pt x="183" y="61"/>
                  <a:pt x="183" y="61"/>
                </a:cubicBezTo>
                <a:cubicBezTo>
                  <a:pt x="184" y="61"/>
                  <a:pt x="184" y="61"/>
                  <a:pt x="185" y="61"/>
                </a:cubicBezTo>
                <a:cubicBezTo>
                  <a:pt x="185" y="62"/>
                  <a:pt x="185" y="62"/>
                  <a:pt x="184" y="62"/>
                </a:cubicBezTo>
                <a:cubicBezTo>
                  <a:pt x="185" y="63"/>
                  <a:pt x="187" y="62"/>
                  <a:pt x="188" y="62"/>
                </a:cubicBezTo>
                <a:cubicBezTo>
                  <a:pt x="187" y="62"/>
                  <a:pt x="187" y="62"/>
                  <a:pt x="187" y="62"/>
                </a:cubicBezTo>
                <a:cubicBezTo>
                  <a:pt x="188" y="62"/>
                  <a:pt x="188" y="62"/>
                  <a:pt x="188" y="62"/>
                </a:cubicBezTo>
                <a:cubicBezTo>
                  <a:pt x="188" y="62"/>
                  <a:pt x="188" y="62"/>
                  <a:pt x="188" y="62"/>
                </a:cubicBezTo>
                <a:cubicBezTo>
                  <a:pt x="188" y="62"/>
                  <a:pt x="189" y="62"/>
                  <a:pt x="189" y="62"/>
                </a:cubicBezTo>
                <a:cubicBezTo>
                  <a:pt x="189" y="62"/>
                  <a:pt x="189" y="62"/>
                  <a:pt x="189" y="62"/>
                </a:cubicBezTo>
                <a:cubicBezTo>
                  <a:pt x="190" y="62"/>
                  <a:pt x="189" y="62"/>
                  <a:pt x="190" y="63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1" y="62"/>
                  <a:pt x="192" y="62"/>
                  <a:pt x="192" y="62"/>
                </a:cubicBezTo>
                <a:close/>
                <a:moveTo>
                  <a:pt x="188" y="59"/>
                </a:moveTo>
                <a:cubicBezTo>
                  <a:pt x="187" y="59"/>
                  <a:pt x="186" y="59"/>
                  <a:pt x="185" y="59"/>
                </a:cubicBezTo>
                <a:cubicBezTo>
                  <a:pt x="186" y="61"/>
                  <a:pt x="188" y="59"/>
                  <a:pt x="191" y="59"/>
                </a:cubicBezTo>
                <a:cubicBezTo>
                  <a:pt x="187" y="61"/>
                  <a:pt x="181" y="59"/>
                  <a:pt x="176" y="59"/>
                </a:cubicBezTo>
                <a:cubicBezTo>
                  <a:pt x="179" y="59"/>
                  <a:pt x="182" y="59"/>
                  <a:pt x="184" y="60"/>
                </a:cubicBezTo>
                <a:cubicBezTo>
                  <a:pt x="184" y="59"/>
                  <a:pt x="183" y="59"/>
                  <a:pt x="182" y="59"/>
                </a:cubicBezTo>
                <a:cubicBezTo>
                  <a:pt x="184" y="58"/>
                  <a:pt x="186" y="59"/>
                  <a:pt x="188" y="59"/>
                </a:cubicBezTo>
                <a:close/>
                <a:moveTo>
                  <a:pt x="170" y="56"/>
                </a:moveTo>
                <a:cubicBezTo>
                  <a:pt x="170" y="57"/>
                  <a:pt x="169" y="56"/>
                  <a:pt x="169" y="56"/>
                </a:cubicBezTo>
                <a:cubicBezTo>
                  <a:pt x="169" y="55"/>
                  <a:pt x="169" y="56"/>
                  <a:pt x="170" y="56"/>
                </a:cubicBezTo>
                <a:close/>
                <a:moveTo>
                  <a:pt x="156" y="55"/>
                </a:moveTo>
                <a:cubicBezTo>
                  <a:pt x="155" y="54"/>
                  <a:pt x="158" y="55"/>
                  <a:pt x="159" y="55"/>
                </a:cubicBezTo>
                <a:cubicBezTo>
                  <a:pt x="159" y="55"/>
                  <a:pt x="159" y="54"/>
                  <a:pt x="159" y="54"/>
                </a:cubicBezTo>
                <a:cubicBezTo>
                  <a:pt x="159" y="55"/>
                  <a:pt x="160" y="55"/>
                  <a:pt x="159" y="55"/>
                </a:cubicBezTo>
                <a:cubicBezTo>
                  <a:pt x="160" y="55"/>
                  <a:pt x="161" y="55"/>
                  <a:pt x="162" y="55"/>
                </a:cubicBezTo>
                <a:cubicBezTo>
                  <a:pt x="162" y="56"/>
                  <a:pt x="161" y="55"/>
                  <a:pt x="161" y="56"/>
                </a:cubicBezTo>
                <a:cubicBezTo>
                  <a:pt x="163" y="56"/>
                  <a:pt x="166" y="56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7" y="56"/>
                  <a:pt x="168" y="57"/>
                  <a:pt x="168" y="57"/>
                </a:cubicBezTo>
                <a:cubicBezTo>
                  <a:pt x="173" y="58"/>
                  <a:pt x="178" y="58"/>
                  <a:pt x="182" y="59"/>
                </a:cubicBezTo>
                <a:cubicBezTo>
                  <a:pt x="175" y="58"/>
                  <a:pt x="167" y="57"/>
                  <a:pt x="161" y="56"/>
                </a:cubicBezTo>
                <a:cubicBezTo>
                  <a:pt x="159" y="56"/>
                  <a:pt x="156" y="56"/>
                  <a:pt x="155" y="55"/>
                </a:cubicBezTo>
                <a:cubicBezTo>
                  <a:pt x="154" y="55"/>
                  <a:pt x="153" y="54"/>
                  <a:pt x="152" y="55"/>
                </a:cubicBezTo>
                <a:cubicBezTo>
                  <a:pt x="150" y="54"/>
                  <a:pt x="147" y="55"/>
                  <a:pt x="146" y="53"/>
                </a:cubicBezTo>
                <a:cubicBezTo>
                  <a:pt x="149" y="54"/>
                  <a:pt x="153" y="54"/>
                  <a:pt x="156" y="55"/>
                </a:cubicBezTo>
                <a:close/>
                <a:moveTo>
                  <a:pt x="145" y="53"/>
                </a:moveTo>
                <a:cubicBezTo>
                  <a:pt x="144" y="54"/>
                  <a:pt x="142" y="53"/>
                  <a:pt x="141" y="53"/>
                </a:cubicBezTo>
                <a:cubicBezTo>
                  <a:pt x="142" y="52"/>
                  <a:pt x="144" y="53"/>
                  <a:pt x="145" y="53"/>
                </a:cubicBezTo>
                <a:close/>
                <a:moveTo>
                  <a:pt x="140" y="53"/>
                </a:moveTo>
                <a:cubicBezTo>
                  <a:pt x="140" y="54"/>
                  <a:pt x="139" y="53"/>
                  <a:pt x="139" y="53"/>
                </a:cubicBezTo>
                <a:cubicBezTo>
                  <a:pt x="139" y="53"/>
                  <a:pt x="140" y="53"/>
                  <a:pt x="140" y="53"/>
                </a:cubicBezTo>
                <a:close/>
                <a:moveTo>
                  <a:pt x="139" y="53"/>
                </a:moveTo>
                <a:cubicBezTo>
                  <a:pt x="138" y="53"/>
                  <a:pt x="138" y="53"/>
                  <a:pt x="138" y="53"/>
                </a:cubicBezTo>
                <a:cubicBezTo>
                  <a:pt x="137" y="53"/>
                  <a:pt x="139" y="52"/>
                  <a:pt x="139" y="53"/>
                </a:cubicBezTo>
                <a:close/>
                <a:moveTo>
                  <a:pt x="137" y="53"/>
                </a:moveTo>
                <a:cubicBezTo>
                  <a:pt x="137" y="52"/>
                  <a:pt x="136" y="53"/>
                  <a:pt x="137" y="53"/>
                </a:cubicBezTo>
                <a:cubicBezTo>
                  <a:pt x="136" y="53"/>
                  <a:pt x="136" y="53"/>
                  <a:pt x="136" y="52"/>
                </a:cubicBezTo>
                <a:cubicBezTo>
                  <a:pt x="137" y="52"/>
                  <a:pt x="137" y="52"/>
                  <a:pt x="137" y="53"/>
                </a:cubicBezTo>
                <a:close/>
                <a:moveTo>
                  <a:pt x="136" y="53"/>
                </a:moveTo>
                <a:cubicBezTo>
                  <a:pt x="135" y="52"/>
                  <a:pt x="134" y="51"/>
                  <a:pt x="132" y="52"/>
                </a:cubicBezTo>
                <a:cubicBezTo>
                  <a:pt x="132" y="51"/>
                  <a:pt x="131" y="51"/>
                  <a:pt x="130" y="51"/>
                </a:cubicBezTo>
                <a:cubicBezTo>
                  <a:pt x="132" y="51"/>
                  <a:pt x="135" y="51"/>
                  <a:pt x="136" y="53"/>
                </a:cubicBezTo>
                <a:close/>
                <a:moveTo>
                  <a:pt x="133" y="68"/>
                </a:moveTo>
                <a:cubicBezTo>
                  <a:pt x="132" y="69"/>
                  <a:pt x="131" y="68"/>
                  <a:pt x="130" y="68"/>
                </a:cubicBezTo>
                <a:cubicBezTo>
                  <a:pt x="131" y="68"/>
                  <a:pt x="132" y="68"/>
                  <a:pt x="133" y="68"/>
                </a:cubicBezTo>
                <a:close/>
                <a:moveTo>
                  <a:pt x="130" y="52"/>
                </a:moveTo>
                <a:cubicBezTo>
                  <a:pt x="130" y="53"/>
                  <a:pt x="128" y="52"/>
                  <a:pt x="128" y="52"/>
                </a:cubicBezTo>
                <a:cubicBezTo>
                  <a:pt x="127" y="52"/>
                  <a:pt x="126" y="52"/>
                  <a:pt x="125" y="52"/>
                </a:cubicBezTo>
                <a:cubicBezTo>
                  <a:pt x="127" y="52"/>
                  <a:pt x="128" y="51"/>
                  <a:pt x="130" y="52"/>
                </a:cubicBezTo>
                <a:close/>
                <a:moveTo>
                  <a:pt x="125" y="68"/>
                </a:moveTo>
                <a:cubicBezTo>
                  <a:pt x="124" y="68"/>
                  <a:pt x="124" y="68"/>
                  <a:pt x="124" y="68"/>
                </a:cubicBezTo>
                <a:cubicBezTo>
                  <a:pt x="124" y="68"/>
                  <a:pt x="125" y="68"/>
                  <a:pt x="125" y="68"/>
                </a:cubicBezTo>
                <a:close/>
                <a:moveTo>
                  <a:pt x="113" y="65"/>
                </a:moveTo>
                <a:cubicBezTo>
                  <a:pt x="112" y="65"/>
                  <a:pt x="110" y="65"/>
                  <a:pt x="109" y="64"/>
                </a:cubicBezTo>
                <a:cubicBezTo>
                  <a:pt x="109" y="63"/>
                  <a:pt x="110" y="64"/>
                  <a:pt x="110" y="64"/>
                </a:cubicBezTo>
                <a:cubicBezTo>
                  <a:pt x="110" y="65"/>
                  <a:pt x="113" y="64"/>
                  <a:pt x="113" y="65"/>
                </a:cubicBezTo>
                <a:close/>
                <a:moveTo>
                  <a:pt x="116" y="71"/>
                </a:moveTo>
                <a:cubicBezTo>
                  <a:pt x="115" y="71"/>
                  <a:pt x="115" y="71"/>
                  <a:pt x="115" y="70"/>
                </a:cubicBezTo>
                <a:cubicBezTo>
                  <a:pt x="115" y="71"/>
                  <a:pt x="116" y="70"/>
                  <a:pt x="116" y="71"/>
                </a:cubicBezTo>
                <a:close/>
                <a:moveTo>
                  <a:pt x="116" y="47"/>
                </a:moveTo>
                <a:cubicBezTo>
                  <a:pt x="116" y="46"/>
                  <a:pt x="116" y="47"/>
                  <a:pt x="117" y="47"/>
                </a:cubicBezTo>
                <a:cubicBezTo>
                  <a:pt x="117" y="48"/>
                  <a:pt x="116" y="47"/>
                  <a:pt x="116" y="47"/>
                </a:cubicBezTo>
                <a:close/>
                <a:moveTo>
                  <a:pt x="113" y="58"/>
                </a:moveTo>
                <a:cubicBezTo>
                  <a:pt x="113" y="58"/>
                  <a:pt x="114" y="58"/>
                  <a:pt x="115" y="58"/>
                </a:cubicBezTo>
                <a:cubicBezTo>
                  <a:pt x="114" y="59"/>
                  <a:pt x="114" y="58"/>
                  <a:pt x="113" y="58"/>
                </a:cubicBezTo>
                <a:close/>
                <a:moveTo>
                  <a:pt x="114" y="71"/>
                </a:moveTo>
                <a:cubicBezTo>
                  <a:pt x="114" y="71"/>
                  <a:pt x="114" y="70"/>
                  <a:pt x="113" y="70"/>
                </a:cubicBezTo>
                <a:cubicBezTo>
                  <a:pt x="113" y="70"/>
                  <a:pt x="114" y="70"/>
                  <a:pt x="114" y="70"/>
                </a:cubicBezTo>
                <a:cubicBezTo>
                  <a:pt x="114" y="70"/>
                  <a:pt x="114" y="70"/>
                  <a:pt x="115" y="70"/>
                </a:cubicBezTo>
                <a:cubicBezTo>
                  <a:pt x="115" y="70"/>
                  <a:pt x="114" y="70"/>
                  <a:pt x="114" y="70"/>
                </a:cubicBezTo>
                <a:cubicBezTo>
                  <a:pt x="114" y="70"/>
                  <a:pt x="114" y="71"/>
                  <a:pt x="114" y="71"/>
                </a:cubicBezTo>
                <a:close/>
                <a:moveTo>
                  <a:pt x="112" y="70"/>
                </a:moveTo>
                <a:cubicBezTo>
                  <a:pt x="112" y="69"/>
                  <a:pt x="113" y="70"/>
                  <a:pt x="113" y="70"/>
                </a:cubicBezTo>
                <a:cubicBezTo>
                  <a:pt x="113" y="70"/>
                  <a:pt x="113" y="70"/>
                  <a:pt x="112" y="70"/>
                </a:cubicBezTo>
                <a:close/>
                <a:moveTo>
                  <a:pt x="111" y="52"/>
                </a:moveTo>
                <a:cubicBezTo>
                  <a:pt x="112" y="52"/>
                  <a:pt x="113" y="52"/>
                  <a:pt x="113" y="52"/>
                </a:cubicBezTo>
                <a:cubicBezTo>
                  <a:pt x="113" y="53"/>
                  <a:pt x="111" y="52"/>
                  <a:pt x="111" y="52"/>
                </a:cubicBezTo>
                <a:close/>
                <a:moveTo>
                  <a:pt x="113" y="62"/>
                </a:moveTo>
                <a:cubicBezTo>
                  <a:pt x="112" y="62"/>
                  <a:pt x="112" y="62"/>
                  <a:pt x="111" y="62"/>
                </a:cubicBezTo>
                <a:cubicBezTo>
                  <a:pt x="111" y="61"/>
                  <a:pt x="113" y="62"/>
                  <a:pt x="113" y="62"/>
                </a:cubicBezTo>
                <a:close/>
                <a:moveTo>
                  <a:pt x="111" y="44"/>
                </a:moveTo>
                <a:cubicBezTo>
                  <a:pt x="111" y="44"/>
                  <a:pt x="112" y="44"/>
                  <a:pt x="112" y="44"/>
                </a:cubicBezTo>
                <a:cubicBezTo>
                  <a:pt x="112" y="45"/>
                  <a:pt x="111" y="44"/>
                  <a:pt x="111" y="44"/>
                </a:cubicBezTo>
                <a:close/>
                <a:moveTo>
                  <a:pt x="111" y="69"/>
                </a:moveTo>
                <a:cubicBezTo>
                  <a:pt x="111" y="70"/>
                  <a:pt x="110" y="69"/>
                  <a:pt x="109" y="69"/>
                </a:cubicBezTo>
                <a:cubicBezTo>
                  <a:pt x="109" y="69"/>
                  <a:pt x="111" y="69"/>
                  <a:pt x="111" y="69"/>
                </a:cubicBezTo>
                <a:close/>
                <a:moveTo>
                  <a:pt x="116" y="72"/>
                </a:moveTo>
                <a:cubicBezTo>
                  <a:pt x="116" y="73"/>
                  <a:pt x="117" y="72"/>
                  <a:pt x="118" y="72"/>
                </a:cubicBezTo>
                <a:cubicBezTo>
                  <a:pt x="118" y="73"/>
                  <a:pt x="117" y="73"/>
                  <a:pt x="116" y="73"/>
                </a:cubicBezTo>
                <a:cubicBezTo>
                  <a:pt x="114" y="72"/>
                  <a:pt x="112" y="71"/>
                  <a:pt x="110" y="71"/>
                </a:cubicBezTo>
                <a:cubicBezTo>
                  <a:pt x="112" y="71"/>
                  <a:pt x="114" y="72"/>
                  <a:pt x="116" y="72"/>
                </a:cubicBezTo>
                <a:close/>
                <a:moveTo>
                  <a:pt x="118" y="42"/>
                </a:moveTo>
                <a:cubicBezTo>
                  <a:pt x="118" y="43"/>
                  <a:pt x="116" y="43"/>
                  <a:pt x="116" y="42"/>
                </a:cubicBezTo>
                <a:cubicBezTo>
                  <a:pt x="117" y="42"/>
                  <a:pt x="117" y="42"/>
                  <a:pt x="118" y="42"/>
                </a:cubicBezTo>
                <a:close/>
                <a:moveTo>
                  <a:pt x="114" y="42"/>
                </a:moveTo>
                <a:cubicBezTo>
                  <a:pt x="115" y="42"/>
                  <a:pt x="115" y="42"/>
                  <a:pt x="115" y="42"/>
                </a:cubicBezTo>
                <a:cubicBezTo>
                  <a:pt x="115" y="42"/>
                  <a:pt x="114" y="42"/>
                  <a:pt x="115" y="42"/>
                </a:cubicBezTo>
                <a:cubicBezTo>
                  <a:pt x="115" y="42"/>
                  <a:pt x="115" y="42"/>
                  <a:pt x="115" y="42"/>
                </a:cubicBezTo>
                <a:cubicBezTo>
                  <a:pt x="115" y="42"/>
                  <a:pt x="116" y="42"/>
                  <a:pt x="116" y="42"/>
                </a:cubicBezTo>
                <a:cubicBezTo>
                  <a:pt x="115" y="43"/>
                  <a:pt x="114" y="42"/>
                  <a:pt x="114" y="42"/>
                </a:cubicBezTo>
                <a:cubicBezTo>
                  <a:pt x="114" y="43"/>
                  <a:pt x="113" y="42"/>
                  <a:pt x="114" y="42"/>
                </a:cubicBezTo>
                <a:close/>
                <a:moveTo>
                  <a:pt x="114" y="46"/>
                </a:moveTo>
                <a:cubicBezTo>
                  <a:pt x="114" y="46"/>
                  <a:pt x="113" y="46"/>
                  <a:pt x="113" y="46"/>
                </a:cubicBezTo>
                <a:cubicBezTo>
                  <a:pt x="113" y="46"/>
                  <a:pt x="113" y="46"/>
                  <a:pt x="114" y="46"/>
                </a:cubicBezTo>
                <a:close/>
                <a:moveTo>
                  <a:pt x="112" y="46"/>
                </a:moveTo>
                <a:cubicBezTo>
                  <a:pt x="112" y="46"/>
                  <a:pt x="111" y="46"/>
                  <a:pt x="111" y="46"/>
                </a:cubicBezTo>
                <a:cubicBezTo>
                  <a:pt x="111" y="46"/>
                  <a:pt x="112" y="45"/>
                  <a:pt x="112" y="46"/>
                </a:cubicBezTo>
                <a:close/>
                <a:moveTo>
                  <a:pt x="112" y="41"/>
                </a:moveTo>
                <a:cubicBezTo>
                  <a:pt x="112" y="42"/>
                  <a:pt x="111" y="41"/>
                  <a:pt x="111" y="41"/>
                </a:cubicBezTo>
                <a:cubicBezTo>
                  <a:pt x="111" y="41"/>
                  <a:pt x="112" y="41"/>
                  <a:pt x="112" y="41"/>
                </a:cubicBezTo>
                <a:close/>
                <a:moveTo>
                  <a:pt x="112" y="42"/>
                </a:moveTo>
                <a:cubicBezTo>
                  <a:pt x="112" y="42"/>
                  <a:pt x="111" y="42"/>
                  <a:pt x="111" y="42"/>
                </a:cubicBezTo>
                <a:cubicBezTo>
                  <a:pt x="111" y="41"/>
                  <a:pt x="111" y="42"/>
                  <a:pt x="112" y="42"/>
                </a:cubicBezTo>
                <a:close/>
                <a:moveTo>
                  <a:pt x="110" y="42"/>
                </a:moveTo>
                <a:cubicBezTo>
                  <a:pt x="110" y="41"/>
                  <a:pt x="109" y="42"/>
                  <a:pt x="109" y="41"/>
                </a:cubicBezTo>
                <a:cubicBezTo>
                  <a:pt x="109" y="41"/>
                  <a:pt x="111" y="41"/>
                  <a:pt x="110" y="42"/>
                </a:cubicBezTo>
                <a:close/>
                <a:moveTo>
                  <a:pt x="108" y="40"/>
                </a:moveTo>
                <a:cubicBezTo>
                  <a:pt x="108" y="41"/>
                  <a:pt x="107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lose/>
                <a:moveTo>
                  <a:pt x="111" y="43"/>
                </a:moveTo>
                <a:cubicBezTo>
                  <a:pt x="109" y="43"/>
                  <a:pt x="107" y="41"/>
                  <a:pt x="105" y="41"/>
                </a:cubicBezTo>
                <a:cubicBezTo>
                  <a:pt x="107" y="41"/>
                  <a:pt x="109" y="42"/>
                  <a:pt x="111" y="43"/>
                </a:cubicBezTo>
                <a:close/>
                <a:moveTo>
                  <a:pt x="103" y="38"/>
                </a:moveTo>
                <a:cubicBezTo>
                  <a:pt x="103" y="39"/>
                  <a:pt x="103" y="38"/>
                  <a:pt x="102" y="38"/>
                </a:cubicBezTo>
                <a:cubicBezTo>
                  <a:pt x="103" y="38"/>
                  <a:pt x="103" y="38"/>
                  <a:pt x="103" y="38"/>
                </a:cubicBezTo>
                <a:close/>
                <a:moveTo>
                  <a:pt x="102" y="40"/>
                </a:moveTo>
                <a:cubicBezTo>
                  <a:pt x="103" y="39"/>
                  <a:pt x="105" y="40"/>
                  <a:pt x="106" y="41"/>
                </a:cubicBezTo>
                <a:cubicBezTo>
                  <a:pt x="104" y="41"/>
                  <a:pt x="104" y="40"/>
                  <a:pt x="102" y="40"/>
                </a:cubicBezTo>
                <a:close/>
                <a:moveTo>
                  <a:pt x="104" y="73"/>
                </a:moveTo>
                <a:cubicBezTo>
                  <a:pt x="105" y="72"/>
                  <a:pt x="106" y="73"/>
                  <a:pt x="107" y="73"/>
                </a:cubicBezTo>
                <a:cubicBezTo>
                  <a:pt x="106" y="73"/>
                  <a:pt x="105" y="73"/>
                  <a:pt x="104" y="73"/>
                </a:cubicBezTo>
                <a:close/>
                <a:moveTo>
                  <a:pt x="104" y="50"/>
                </a:moveTo>
                <a:cubicBezTo>
                  <a:pt x="105" y="49"/>
                  <a:pt x="107" y="52"/>
                  <a:pt x="108" y="51"/>
                </a:cubicBezTo>
                <a:cubicBezTo>
                  <a:pt x="108" y="51"/>
                  <a:pt x="109" y="51"/>
                  <a:pt x="109" y="51"/>
                </a:cubicBezTo>
                <a:cubicBezTo>
                  <a:pt x="109" y="51"/>
                  <a:pt x="109" y="51"/>
                  <a:pt x="109" y="52"/>
                </a:cubicBezTo>
                <a:cubicBezTo>
                  <a:pt x="110" y="52"/>
                  <a:pt x="110" y="51"/>
                  <a:pt x="111" y="52"/>
                </a:cubicBezTo>
                <a:cubicBezTo>
                  <a:pt x="108" y="52"/>
                  <a:pt x="106" y="51"/>
                  <a:pt x="104" y="50"/>
                </a:cubicBezTo>
                <a:close/>
                <a:moveTo>
                  <a:pt x="108" y="68"/>
                </a:moveTo>
                <a:cubicBezTo>
                  <a:pt x="108" y="67"/>
                  <a:pt x="109" y="67"/>
                  <a:pt x="109" y="68"/>
                </a:cubicBezTo>
                <a:cubicBezTo>
                  <a:pt x="109" y="68"/>
                  <a:pt x="109" y="68"/>
                  <a:pt x="108" y="68"/>
                </a:cubicBezTo>
                <a:close/>
                <a:moveTo>
                  <a:pt x="109" y="78"/>
                </a:moveTo>
                <a:cubicBezTo>
                  <a:pt x="109" y="77"/>
                  <a:pt x="110" y="78"/>
                  <a:pt x="111" y="78"/>
                </a:cubicBezTo>
                <a:cubicBezTo>
                  <a:pt x="110" y="78"/>
                  <a:pt x="110" y="78"/>
                  <a:pt x="109" y="78"/>
                </a:cubicBezTo>
                <a:close/>
                <a:moveTo>
                  <a:pt x="111" y="76"/>
                </a:moveTo>
                <a:cubicBezTo>
                  <a:pt x="111" y="76"/>
                  <a:pt x="112" y="76"/>
                  <a:pt x="113" y="76"/>
                </a:cubicBezTo>
                <a:cubicBezTo>
                  <a:pt x="112" y="77"/>
                  <a:pt x="111" y="76"/>
                  <a:pt x="111" y="76"/>
                </a:cubicBezTo>
                <a:close/>
                <a:moveTo>
                  <a:pt x="113" y="81"/>
                </a:moveTo>
                <a:cubicBezTo>
                  <a:pt x="113" y="80"/>
                  <a:pt x="114" y="80"/>
                  <a:pt x="114" y="81"/>
                </a:cubicBezTo>
                <a:cubicBezTo>
                  <a:pt x="114" y="81"/>
                  <a:pt x="113" y="81"/>
                  <a:pt x="113" y="81"/>
                </a:cubicBezTo>
                <a:close/>
                <a:moveTo>
                  <a:pt x="113" y="77"/>
                </a:moveTo>
                <a:cubicBezTo>
                  <a:pt x="114" y="76"/>
                  <a:pt x="116" y="78"/>
                  <a:pt x="118" y="77"/>
                </a:cubicBezTo>
                <a:cubicBezTo>
                  <a:pt x="117" y="78"/>
                  <a:pt x="114" y="77"/>
                  <a:pt x="113" y="77"/>
                </a:cubicBezTo>
                <a:close/>
                <a:moveTo>
                  <a:pt x="118" y="127"/>
                </a:moveTo>
                <a:cubicBezTo>
                  <a:pt x="118" y="126"/>
                  <a:pt x="119" y="126"/>
                  <a:pt x="119" y="127"/>
                </a:cubicBezTo>
                <a:cubicBezTo>
                  <a:pt x="119" y="127"/>
                  <a:pt x="119" y="127"/>
                  <a:pt x="118" y="127"/>
                </a:cubicBezTo>
                <a:close/>
                <a:moveTo>
                  <a:pt x="115" y="79"/>
                </a:moveTo>
                <a:cubicBezTo>
                  <a:pt x="117" y="79"/>
                  <a:pt x="118" y="80"/>
                  <a:pt x="119" y="80"/>
                </a:cubicBezTo>
                <a:cubicBezTo>
                  <a:pt x="118" y="80"/>
                  <a:pt x="117" y="79"/>
                  <a:pt x="115" y="79"/>
                </a:cubicBezTo>
                <a:close/>
                <a:moveTo>
                  <a:pt x="119" y="73"/>
                </a:moveTo>
                <a:cubicBezTo>
                  <a:pt x="120" y="72"/>
                  <a:pt x="120" y="73"/>
                  <a:pt x="121" y="73"/>
                </a:cubicBezTo>
                <a:cubicBezTo>
                  <a:pt x="121" y="74"/>
                  <a:pt x="120" y="73"/>
                  <a:pt x="119" y="73"/>
                </a:cubicBezTo>
                <a:close/>
                <a:moveTo>
                  <a:pt x="121" y="67"/>
                </a:moveTo>
                <a:cubicBezTo>
                  <a:pt x="121" y="66"/>
                  <a:pt x="122" y="66"/>
                  <a:pt x="121" y="67"/>
                </a:cubicBezTo>
                <a:cubicBezTo>
                  <a:pt x="121" y="67"/>
                  <a:pt x="121" y="67"/>
                  <a:pt x="121" y="67"/>
                </a:cubicBezTo>
                <a:close/>
                <a:moveTo>
                  <a:pt x="124" y="80"/>
                </a:moveTo>
                <a:cubicBezTo>
                  <a:pt x="124" y="79"/>
                  <a:pt x="125" y="80"/>
                  <a:pt x="125" y="80"/>
                </a:cubicBezTo>
                <a:cubicBezTo>
                  <a:pt x="125" y="80"/>
                  <a:pt x="124" y="80"/>
                  <a:pt x="124" y="80"/>
                </a:cubicBezTo>
                <a:close/>
                <a:moveTo>
                  <a:pt x="125" y="83"/>
                </a:moveTo>
                <a:cubicBezTo>
                  <a:pt x="127" y="84"/>
                  <a:pt x="129" y="84"/>
                  <a:pt x="132" y="85"/>
                </a:cubicBezTo>
                <a:cubicBezTo>
                  <a:pt x="130" y="86"/>
                  <a:pt x="126" y="84"/>
                  <a:pt x="125" y="84"/>
                </a:cubicBezTo>
                <a:cubicBezTo>
                  <a:pt x="124" y="85"/>
                  <a:pt x="124" y="84"/>
                  <a:pt x="125" y="83"/>
                </a:cubicBezTo>
                <a:close/>
                <a:moveTo>
                  <a:pt x="126" y="117"/>
                </a:moveTo>
                <a:cubicBezTo>
                  <a:pt x="126" y="116"/>
                  <a:pt x="127" y="117"/>
                  <a:pt x="127" y="117"/>
                </a:cubicBezTo>
                <a:cubicBezTo>
                  <a:pt x="127" y="117"/>
                  <a:pt x="126" y="117"/>
                  <a:pt x="126" y="117"/>
                </a:cubicBezTo>
                <a:close/>
                <a:moveTo>
                  <a:pt x="128" y="93"/>
                </a:moveTo>
                <a:cubicBezTo>
                  <a:pt x="128" y="93"/>
                  <a:pt x="129" y="93"/>
                  <a:pt x="129" y="93"/>
                </a:cubicBezTo>
                <a:cubicBezTo>
                  <a:pt x="129" y="94"/>
                  <a:pt x="128" y="93"/>
                  <a:pt x="128" y="93"/>
                </a:cubicBezTo>
                <a:close/>
                <a:moveTo>
                  <a:pt x="131" y="94"/>
                </a:moveTo>
                <a:cubicBezTo>
                  <a:pt x="138" y="94"/>
                  <a:pt x="145" y="96"/>
                  <a:pt x="152" y="97"/>
                </a:cubicBezTo>
                <a:cubicBezTo>
                  <a:pt x="151" y="97"/>
                  <a:pt x="149" y="97"/>
                  <a:pt x="148" y="97"/>
                </a:cubicBezTo>
                <a:cubicBezTo>
                  <a:pt x="143" y="95"/>
                  <a:pt x="136" y="95"/>
                  <a:pt x="131" y="94"/>
                </a:cubicBezTo>
                <a:close/>
                <a:moveTo>
                  <a:pt x="148" y="110"/>
                </a:moveTo>
                <a:cubicBezTo>
                  <a:pt x="145" y="110"/>
                  <a:pt x="142" y="110"/>
                  <a:pt x="139" y="110"/>
                </a:cubicBezTo>
                <a:cubicBezTo>
                  <a:pt x="142" y="109"/>
                  <a:pt x="144" y="110"/>
                  <a:pt x="148" y="110"/>
                </a:cubicBezTo>
                <a:close/>
                <a:moveTo>
                  <a:pt x="140" y="118"/>
                </a:moveTo>
                <a:cubicBezTo>
                  <a:pt x="140" y="117"/>
                  <a:pt x="142" y="117"/>
                  <a:pt x="142" y="118"/>
                </a:cubicBezTo>
                <a:cubicBezTo>
                  <a:pt x="142" y="118"/>
                  <a:pt x="141" y="117"/>
                  <a:pt x="140" y="118"/>
                </a:cubicBezTo>
                <a:close/>
                <a:moveTo>
                  <a:pt x="140" y="113"/>
                </a:moveTo>
                <a:cubicBezTo>
                  <a:pt x="141" y="113"/>
                  <a:pt x="143" y="113"/>
                  <a:pt x="144" y="113"/>
                </a:cubicBezTo>
                <a:cubicBezTo>
                  <a:pt x="143" y="114"/>
                  <a:pt x="141" y="113"/>
                  <a:pt x="140" y="113"/>
                </a:cubicBezTo>
                <a:close/>
                <a:moveTo>
                  <a:pt x="147" y="118"/>
                </a:moveTo>
                <a:cubicBezTo>
                  <a:pt x="147" y="118"/>
                  <a:pt x="148" y="118"/>
                  <a:pt x="149" y="118"/>
                </a:cubicBezTo>
                <a:cubicBezTo>
                  <a:pt x="148" y="118"/>
                  <a:pt x="148" y="118"/>
                  <a:pt x="147" y="118"/>
                </a:cubicBezTo>
                <a:close/>
                <a:moveTo>
                  <a:pt x="149" y="118"/>
                </a:moveTo>
                <a:cubicBezTo>
                  <a:pt x="150" y="118"/>
                  <a:pt x="151" y="118"/>
                  <a:pt x="152" y="119"/>
                </a:cubicBezTo>
                <a:cubicBezTo>
                  <a:pt x="151" y="119"/>
                  <a:pt x="150" y="119"/>
                  <a:pt x="149" y="118"/>
                </a:cubicBezTo>
                <a:close/>
                <a:moveTo>
                  <a:pt x="153" y="119"/>
                </a:moveTo>
                <a:cubicBezTo>
                  <a:pt x="152" y="119"/>
                  <a:pt x="152" y="119"/>
                  <a:pt x="152" y="119"/>
                </a:cubicBezTo>
                <a:cubicBezTo>
                  <a:pt x="152" y="118"/>
                  <a:pt x="153" y="118"/>
                  <a:pt x="153" y="119"/>
                </a:cubicBezTo>
                <a:close/>
                <a:moveTo>
                  <a:pt x="155" y="116"/>
                </a:moveTo>
                <a:cubicBezTo>
                  <a:pt x="152" y="116"/>
                  <a:pt x="147" y="116"/>
                  <a:pt x="144" y="116"/>
                </a:cubicBezTo>
                <a:cubicBezTo>
                  <a:pt x="144" y="116"/>
                  <a:pt x="144" y="115"/>
                  <a:pt x="143" y="115"/>
                </a:cubicBezTo>
                <a:cubicBezTo>
                  <a:pt x="144" y="114"/>
                  <a:pt x="145" y="115"/>
                  <a:pt x="145" y="115"/>
                </a:cubicBezTo>
                <a:cubicBezTo>
                  <a:pt x="147" y="115"/>
                  <a:pt x="150" y="115"/>
                  <a:pt x="153" y="116"/>
                </a:cubicBezTo>
                <a:cubicBezTo>
                  <a:pt x="154" y="116"/>
                  <a:pt x="156" y="116"/>
                  <a:pt x="158" y="116"/>
                </a:cubicBezTo>
                <a:cubicBezTo>
                  <a:pt x="158" y="117"/>
                  <a:pt x="156" y="117"/>
                  <a:pt x="155" y="116"/>
                </a:cubicBezTo>
                <a:close/>
                <a:moveTo>
                  <a:pt x="164" y="117"/>
                </a:moveTo>
                <a:cubicBezTo>
                  <a:pt x="163" y="118"/>
                  <a:pt x="161" y="117"/>
                  <a:pt x="160" y="117"/>
                </a:cubicBezTo>
                <a:cubicBezTo>
                  <a:pt x="161" y="116"/>
                  <a:pt x="163" y="117"/>
                  <a:pt x="164" y="117"/>
                </a:cubicBezTo>
                <a:close/>
                <a:moveTo>
                  <a:pt x="160" y="119"/>
                </a:moveTo>
                <a:cubicBezTo>
                  <a:pt x="162" y="119"/>
                  <a:pt x="167" y="119"/>
                  <a:pt x="169" y="120"/>
                </a:cubicBezTo>
                <a:cubicBezTo>
                  <a:pt x="166" y="120"/>
                  <a:pt x="163" y="120"/>
                  <a:pt x="160" y="119"/>
                </a:cubicBezTo>
                <a:close/>
                <a:moveTo>
                  <a:pt x="179" y="112"/>
                </a:moveTo>
                <a:cubicBezTo>
                  <a:pt x="179" y="112"/>
                  <a:pt x="180" y="112"/>
                  <a:pt x="180" y="112"/>
                </a:cubicBezTo>
                <a:cubicBezTo>
                  <a:pt x="180" y="112"/>
                  <a:pt x="179" y="112"/>
                  <a:pt x="179" y="112"/>
                </a:cubicBezTo>
                <a:close/>
                <a:moveTo>
                  <a:pt x="221" y="120"/>
                </a:moveTo>
                <a:cubicBezTo>
                  <a:pt x="221" y="120"/>
                  <a:pt x="222" y="120"/>
                  <a:pt x="222" y="121"/>
                </a:cubicBezTo>
                <a:cubicBezTo>
                  <a:pt x="222" y="121"/>
                  <a:pt x="222" y="120"/>
                  <a:pt x="221" y="120"/>
                </a:cubicBezTo>
                <a:close/>
                <a:moveTo>
                  <a:pt x="222" y="118"/>
                </a:moveTo>
                <a:cubicBezTo>
                  <a:pt x="222" y="119"/>
                  <a:pt x="221" y="119"/>
                  <a:pt x="221" y="119"/>
                </a:cubicBezTo>
                <a:cubicBezTo>
                  <a:pt x="221" y="118"/>
                  <a:pt x="222" y="118"/>
                  <a:pt x="222" y="118"/>
                </a:cubicBezTo>
                <a:close/>
                <a:moveTo>
                  <a:pt x="214" y="119"/>
                </a:moveTo>
                <a:cubicBezTo>
                  <a:pt x="214" y="119"/>
                  <a:pt x="212" y="118"/>
                  <a:pt x="211" y="119"/>
                </a:cubicBezTo>
                <a:cubicBezTo>
                  <a:pt x="212" y="118"/>
                  <a:pt x="213" y="119"/>
                  <a:pt x="214" y="119"/>
                </a:cubicBezTo>
                <a:close/>
                <a:moveTo>
                  <a:pt x="217" y="120"/>
                </a:moveTo>
                <a:cubicBezTo>
                  <a:pt x="218" y="119"/>
                  <a:pt x="221" y="119"/>
                  <a:pt x="223" y="119"/>
                </a:cubicBezTo>
                <a:cubicBezTo>
                  <a:pt x="222" y="120"/>
                  <a:pt x="219" y="119"/>
                  <a:pt x="219" y="121"/>
                </a:cubicBezTo>
                <a:cubicBezTo>
                  <a:pt x="219" y="121"/>
                  <a:pt x="218" y="120"/>
                  <a:pt x="218" y="121"/>
                </a:cubicBezTo>
                <a:cubicBezTo>
                  <a:pt x="218" y="120"/>
                  <a:pt x="218" y="120"/>
                  <a:pt x="218" y="120"/>
                </a:cubicBezTo>
                <a:cubicBezTo>
                  <a:pt x="218" y="120"/>
                  <a:pt x="218" y="120"/>
                  <a:pt x="217" y="120"/>
                </a:cubicBezTo>
                <a:cubicBezTo>
                  <a:pt x="217" y="120"/>
                  <a:pt x="217" y="121"/>
                  <a:pt x="217" y="121"/>
                </a:cubicBezTo>
                <a:cubicBezTo>
                  <a:pt x="216" y="120"/>
                  <a:pt x="217" y="120"/>
                  <a:pt x="217" y="120"/>
                </a:cubicBezTo>
                <a:cubicBezTo>
                  <a:pt x="215" y="120"/>
                  <a:pt x="211" y="121"/>
                  <a:pt x="211" y="120"/>
                </a:cubicBezTo>
                <a:cubicBezTo>
                  <a:pt x="212" y="120"/>
                  <a:pt x="216" y="119"/>
                  <a:pt x="217" y="120"/>
                </a:cubicBezTo>
                <a:close/>
                <a:moveTo>
                  <a:pt x="203" y="116"/>
                </a:moveTo>
                <a:cubicBezTo>
                  <a:pt x="202" y="116"/>
                  <a:pt x="202" y="116"/>
                  <a:pt x="201" y="116"/>
                </a:cubicBezTo>
                <a:cubicBezTo>
                  <a:pt x="201" y="115"/>
                  <a:pt x="202" y="116"/>
                  <a:pt x="203" y="116"/>
                </a:cubicBezTo>
                <a:close/>
                <a:moveTo>
                  <a:pt x="199" y="122"/>
                </a:moveTo>
                <a:cubicBezTo>
                  <a:pt x="199" y="122"/>
                  <a:pt x="200" y="122"/>
                  <a:pt x="201" y="122"/>
                </a:cubicBezTo>
                <a:cubicBezTo>
                  <a:pt x="201" y="123"/>
                  <a:pt x="199" y="123"/>
                  <a:pt x="199" y="122"/>
                </a:cubicBezTo>
                <a:close/>
                <a:moveTo>
                  <a:pt x="200" y="121"/>
                </a:moveTo>
                <a:cubicBezTo>
                  <a:pt x="201" y="121"/>
                  <a:pt x="203" y="121"/>
                  <a:pt x="204" y="121"/>
                </a:cubicBezTo>
                <a:cubicBezTo>
                  <a:pt x="203" y="122"/>
                  <a:pt x="201" y="121"/>
                  <a:pt x="200" y="121"/>
                </a:cubicBezTo>
                <a:close/>
                <a:moveTo>
                  <a:pt x="204" y="116"/>
                </a:moveTo>
                <a:cubicBezTo>
                  <a:pt x="205" y="116"/>
                  <a:pt x="205" y="116"/>
                  <a:pt x="206" y="116"/>
                </a:cubicBezTo>
                <a:cubicBezTo>
                  <a:pt x="206" y="116"/>
                  <a:pt x="205" y="116"/>
                  <a:pt x="204" y="116"/>
                </a:cubicBezTo>
                <a:close/>
                <a:moveTo>
                  <a:pt x="206" y="115"/>
                </a:moveTo>
                <a:cubicBezTo>
                  <a:pt x="208" y="114"/>
                  <a:pt x="209" y="115"/>
                  <a:pt x="211" y="115"/>
                </a:cubicBezTo>
                <a:cubicBezTo>
                  <a:pt x="210" y="115"/>
                  <a:pt x="208" y="115"/>
                  <a:pt x="206" y="115"/>
                </a:cubicBezTo>
                <a:close/>
                <a:moveTo>
                  <a:pt x="218" y="114"/>
                </a:moveTo>
                <a:cubicBezTo>
                  <a:pt x="219" y="114"/>
                  <a:pt x="220" y="114"/>
                  <a:pt x="220" y="114"/>
                </a:cubicBezTo>
                <a:cubicBezTo>
                  <a:pt x="220" y="114"/>
                  <a:pt x="219" y="114"/>
                  <a:pt x="218" y="114"/>
                </a:cubicBezTo>
                <a:close/>
                <a:moveTo>
                  <a:pt x="230" y="117"/>
                </a:moveTo>
                <a:cubicBezTo>
                  <a:pt x="229" y="116"/>
                  <a:pt x="230" y="117"/>
                  <a:pt x="231" y="116"/>
                </a:cubicBezTo>
                <a:cubicBezTo>
                  <a:pt x="230" y="117"/>
                  <a:pt x="230" y="117"/>
                  <a:pt x="230" y="117"/>
                </a:cubicBezTo>
                <a:close/>
                <a:moveTo>
                  <a:pt x="252" y="114"/>
                </a:moveTo>
                <a:cubicBezTo>
                  <a:pt x="252" y="114"/>
                  <a:pt x="252" y="114"/>
                  <a:pt x="251" y="114"/>
                </a:cubicBezTo>
                <a:cubicBezTo>
                  <a:pt x="251" y="114"/>
                  <a:pt x="252" y="113"/>
                  <a:pt x="252" y="114"/>
                </a:cubicBezTo>
                <a:close/>
                <a:moveTo>
                  <a:pt x="237" y="116"/>
                </a:moveTo>
                <a:cubicBezTo>
                  <a:pt x="238" y="115"/>
                  <a:pt x="240" y="115"/>
                  <a:pt x="240" y="116"/>
                </a:cubicBezTo>
                <a:lnTo>
                  <a:pt x="237" y="116"/>
                </a:lnTo>
                <a:close/>
                <a:moveTo>
                  <a:pt x="240" y="117"/>
                </a:moveTo>
                <a:cubicBezTo>
                  <a:pt x="240" y="116"/>
                  <a:pt x="240" y="117"/>
                  <a:pt x="239" y="116"/>
                </a:cubicBezTo>
                <a:cubicBezTo>
                  <a:pt x="239" y="116"/>
                  <a:pt x="240" y="117"/>
                  <a:pt x="240" y="116"/>
                </a:cubicBezTo>
                <a:cubicBezTo>
                  <a:pt x="241" y="116"/>
                  <a:pt x="240" y="117"/>
                  <a:pt x="240" y="117"/>
                </a:cubicBezTo>
                <a:close/>
                <a:moveTo>
                  <a:pt x="242" y="115"/>
                </a:moveTo>
                <a:cubicBezTo>
                  <a:pt x="241" y="115"/>
                  <a:pt x="241" y="115"/>
                  <a:pt x="241" y="115"/>
                </a:cubicBezTo>
                <a:cubicBezTo>
                  <a:pt x="241" y="115"/>
                  <a:pt x="242" y="115"/>
                  <a:pt x="242" y="115"/>
                </a:cubicBezTo>
                <a:close/>
                <a:moveTo>
                  <a:pt x="242" y="115"/>
                </a:moveTo>
                <a:cubicBezTo>
                  <a:pt x="242" y="115"/>
                  <a:pt x="243" y="115"/>
                  <a:pt x="243" y="115"/>
                </a:cubicBezTo>
                <a:cubicBezTo>
                  <a:pt x="243" y="115"/>
                  <a:pt x="242" y="115"/>
                  <a:pt x="242" y="115"/>
                </a:cubicBezTo>
                <a:close/>
                <a:moveTo>
                  <a:pt x="245" y="116"/>
                </a:moveTo>
                <a:cubicBezTo>
                  <a:pt x="245" y="116"/>
                  <a:pt x="247" y="116"/>
                  <a:pt x="248" y="116"/>
                </a:cubicBezTo>
                <a:cubicBezTo>
                  <a:pt x="248" y="116"/>
                  <a:pt x="246" y="117"/>
                  <a:pt x="245" y="116"/>
                </a:cubicBezTo>
                <a:close/>
                <a:moveTo>
                  <a:pt x="248" y="115"/>
                </a:moveTo>
                <a:cubicBezTo>
                  <a:pt x="248" y="116"/>
                  <a:pt x="247" y="115"/>
                  <a:pt x="246" y="115"/>
                </a:cubicBezTo>
                <a:cubicBezTo>
                  <a:pt x="248" y="115"/>
                  <a:pt x="249" y="115"/>
                  <a:pt x="250" y="114"/>
                </a:cubicBezTo>
                <a:cubicBezTo>
                  <a:pt x="250" y="114"/>
                  <a:pt x="250" y="114"/>
                  <a:pt x="250" y="114"/>
                </a:cubicBezTo>
                <a:cubicBezTo>
                  <a:pt x="250" y="114"/>
                  <a:pt x="251" y="115"/>
                  <a:pt x="252" y="114"/>
                </a:cubicBezTo>
                <a:cubicBezTo>
                  <a:pt x="252" y="115"/>
                  <a:pt x="252" y="115"/>
                  <a:pt x="253" y="115"/>
                </a:cubicBezTo>
                <a:cubicBezTo>
                  <a:pt x="251" y="115"/>
                  <a:pt x="249" y="116"/>
                  <a:pt x="248" y="115"/>
                </a:cubicBezTo>
                <a:close/>
                <a:moveTo>
                  <a:pt x="260" y="114"/>
                </a:moveTo>
                <a:cubicBezTo>
                  <a:pt x="258" y="115"/>
                  <a:pt x="255" y="115"/>
                  <a:pt x="253" y="115"/>
                </a:cubicBezTo>
                <a:cubicBezTo>
                  <a:pt x="254" y="115"/>
                  <a:pt x="255" y="115"/>
                  <a:pt x="256" y="115"/>
                </a:cubicBezTo>
                <a:cubicBezTo>
                  <a:pt x="256" y="114"/>
                  <a:pt x="256" y="114"/>
                  <a:pt x="255" y="114"/>
                </a:cubicBezTo>
                <a:cubicBezTo>
                  <a:pt x="257" y="113"/>
                  <a:pt x="258" y="114"/>
                  <a:pt x="260" y="113"/>
                </a:cubicBezTo>
                <a:cubicBezTo>
                  <a:pt x="260" y="113"/>
                  <a:pt x="260" y="113"/>
                  <a:pt x="260" y="113"/>
                </a:cubicBezTo>
                <a:cubicBezTo>
                  <a:pt x="260" y="113"/>
                  <a:pt x="261" y="114"/>
                  <a:pt x="261" y="115"/>
                </a:cubicBezTo>
                <a:cubicBezTo>
                  <a:pt x="260" y="114"/>
                  <a:pt x="260" y="115"/>
                  <a:pt x="260" y="114"/>
                </a:cubicBezTo>
                <a:close/>
                <a:moveTo>
                  <a:pt x="263" y="115"/>
                </a:moveTo>
                <a:cubicBezTo>
                  <a:pt x="262" y="114"/>
                  <a:pt x="262" y="115"/>
                  <a:pt x="261" y="115"/>
                </a:cubicBezTo>
                <a:cubicBezTo>
                  <a:pt x="262" y="114"/>
                  <a:pt x="262" y="114"/>
                  <a:pt x="263" y="114"/>
                </a:cubicBezTo>
                <a:lnTo>
                  <a:pt x="263" y="115"/>
                </a:lnTo>
                <a:close/>
                <a:moveTo>
                  <a:pt x="271" y="114"/>
                </a:moveTo>
                <a:cubicBezTo>
                  <a:pt x="271" y="114"/>
                  <a:pt x="272" y="114"/>
                  <a:pt x="272" y="114"/>
                </a:cubicBezTo>
                <a:cubicBezTo>
                  <a:pt x="273" y="115"/>
                  <a:pt x="272" y="114"/>
                  <a:pt x="271" y="114"/>
                </a:cubicBezTo>
                <a:close/>
                <a:moveTo>
                  <a:pt x="329" y="79"/>
                </a:moveTo>
                <a:cubicBezTo>
                  <a:pt x="329" y="79"/>
                  <a:pt x="329" y="79"/>
                  <a:pt x="329" y="79"/>
                </a:cubicBezTo>
                <a:cubicBezTo>
                  <a:pt x="329" y="79"/>
                  <a:pt x="329" y="79"/>
                  <a:pt x="329" y="79"/>
                </a:cubicBezTo>
                <a:close/>
                <a:moveTo>
                  <a:pt x="279" y="84"/>
                </a:moveTo>
                <a:cubicBezTo>
                  <a:pt x="279" y="84"/>
                  <a:pt x="279" y="84"/>
                  <a:pt x="279" y="84"/>
                </a:cubicBezTo>
                <a:cubicBezTo>
                  <a:pt x="279" y="84"/>
                  <a:pt x="279" y="84"/>
                  <a:pt x="279" y="84"/>
                </a:cubicBezTo>
                <a:close/>
                <a:moveTo>
                  <a:pt x="279" y="83"/>
                </a:moveTo>
                <a:cubicBezTo>
                  <a:pt x="280" y="83"/>
                  <a:pt x="280" y="83"/>
                  <a:pt x="280" y="83"/>
                </a:cubicBezTo>
                <a:cubicBezTo>
                  <a:pt x="280" y="83"/>
                  <a:pt x="280" y="83"/>
                  <a:pt x="279" y="83"/>
                </a:cubicBezTo>
                <a:close/>
                <a:moveTo>
                  <a:pt x="23" y="31"/>
                </a:move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lose/>
                <a:moveTo>
                  <a:pt x="263" y="116"/>
                </a:moveTo>
                <a:cubicBezTo>
                  <a:pt x="263" y="116"/>
                  <a:pt x="263" y="116"/>
                  <a:pt x="263" y="116"/>
                </a:cubicBezTo>
                <a:cubicBezTo>
                  <a:pt x="263" y="116"/>
                  <a:pt x="263" y="116"/>
                  <a:pt x="263" y="116"/>
                </a:cubicBezTo>
                <a:close/>
                <a:moveTo>
                  <a:pt x="329" y="79"/>
                </a:moveTo>
                <a:cubicBezTo>
                  <a:pt x="329" y="79"/>
                  <a:pt x="329" y="79"/>
                  <a:pt x="330" y="79"/>
                </a:cubicBezTo>
                <a:cubicBezTo>
                  <a:pt x="329" y="79"/>
                  <a:pt x="329" y="79"/>
                  <a:pt x="329" y="79"/>
                </a:cubicBezTo>
                <a:close/>
                <a:moveTo>
                  <a:pt x="11" y="62"/>
                </a:moveTo>
                <a:cubicBezTo>
                  <a:pt x="11" y="62"/>
                  <a:pt x="11" y="63"/>
                  <a:pt x="12" y="62"/>
                </a:cubicBezTo>
                <a:cubicBezTo>
                  <a:pt x="12" y="62"/>
                  <a:pt x="11" y="61"/>
                  <a:pt x="11" y="62"/>
                </a:cubicBezTo>
                <a:close/>
                <a:moveTo>
                  <a:pt x="18" y="36"/>
                </a:moveTo>
                <a:cubicBezTo>
                  <a:pt x="18" y="36"/>
                  <a:pt x="18" y="36"/>
                  <a:pt x="18" y="36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8"/>
                  <a:pt x="19" y="39"/>
                  <a:pt x="20" y="41"/>
                </a:cubicBezTo>
                <a:cubicBezTo>
                  <a:pt x="20" y="40"/>
                  <a:pt x="19" y="42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8" y="41"/>
                  <a:pt x="17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7" y="39"/>
                  <a:pt x="16" y="37"/>
                  <a:pt x="15" y="38"/>
                </a:cubicBezTo>
                <a:cubicBezTo>
                  <a:pt x="14" y="39"/>
                  <a:pt x="18" y="40"/>
                  <a:pt x="16" y="40"/>
                </a:cubicBezTo>
                <a:cubicBezTo>
                  <a:pt x="16" y="42"/>
                  <a:pt x="18" y="42"/>
                  <a:pt x="19" y="44"/>
                </a:cubicBezTo>
                <a:cubicBezTo>
                  <a:pt x="19" y="44"/>
                  <a:pt x="18" y="44"/>
                  <a:pt x="18" y="44"/>
                </a:cubicBezTo>
                <a:cubicBezTo>
                  <a:pt x="19" y="44"/>
                  <a:pt x="19" y="45"/>
                  <a:pt x="20" y="45"/>
                </a:cubicBezTo>
                <a:cubicBezTo>
                  <a:pt x="20" y="45"/>
                  <a:pt x="19" y="44"/>
                  <a:pt x="20" y="44"/>
                </a:cubicBezTo>
                <a:cubicBezTo>
                  <a:pt x="21" y="44"/>
                  <a:pt x="21" y="45"/>
                  <a:pt x="22" y="45"/>
                </a:cubicBezTo>
                <a:cubicBezTo>
                  <a:pt x="22" y="44"/>
                  <a:pt x="22" y="44"/>
                  <a:pt x="21" y="44"/>
                </a:cubicBezTo>
                <a:cubicBezTo>
                  <a:pt x="21" y="43"/>
                  <a:pt x="20" y="42"/>
                  <a:pt x="19" y="42"/>
                </a:cubicBezTo>
                <a:cubicBezTo>
                  <a:pt x="20" y="42"/>
                  <a:pt x="19" y="41"/>
                  <a:pt x="20" y="41"/>
                </a:cubicBezTo>
                <a:cubicBezTo>
                  <a:pt x="22" y="42"/>
                  <a:pt x="23" y="45"/>
                  <a:pt x="25" y="45"/>
                </a:cubicBezTo>
                <a:cubicBezTo>
                  <a:pt x="23" y="44"/>
                  <a:pt x="22" y="42"/>
                  <a:pt x="21" y="41"/>
                </a:cubicBezTo>
                <a:cubicBezTo>
                  <a:pt x="21" y="41"/>
                  <a:pt x="22" y="41"/>
                  <a:pt x="22" y="41"/>
                </a:cubicBezTo>
                <a:cubicBezTo>
                  <a:pt x="21" y="40"/>
                  <a:pt x="19" y="39"/>
                  <a:pt x="19" y="37"/>
                </a:cubicBezTo>
                <a:cubicBezTo>
                  <a:pt x="19" y="37"/>
                  <a:pt x="20" y="37"/>
                  <a:pt x="20" y="36"/>
                </a:cubicBezTo>
                <a:cubicBezTo>
                  <a:pt x="19" y="36"/>
                  <a:pt x="19" y="35"/>
                  <a:pt x="18" y="35"/>
                </a:cubicBezTo>
                <a:cubicBezTo>
                  <a:pt x="18" y="36"/>
                  <a:pt x="18" y="36"/>
                  <a:pt x="18" y="36"/>
                </a:cubicBezTo>
                <a:close/>
                <a:moveTo>
                  <a:pt x="20" y="57"/>
                </a:moveTo>
                <a:cubicBezTo>
                  <a:pt x="19" y="56"/>
                  <a:pt x="18" y="55"/>
                  <a:pt x="17" y="54"/>
                </a:cubicBezTo>
                <a:cubicBezTo>
                  <a:pt x="17" y="56"/>
                  <a:pt x="19" y="56"/>
                  <a:pt x="20" y="57"/>
                </a:cubicBezTo>
                <a:close/>
                <a:moveTo>
                  <a:pt x="19" y="72"/>
                </a:moveTo>
                <a:cubicBezTo>
                  <a:pt x="18" y="72"/>
                  <a:pt x="19" y="71"/>
                  <a:pt x="18" y="71"/>
                </a:cubicBezTo>
                <a:cubicBezTo>
                  <a:pt x="18" y="72"/>
                  <a:pt x="19" y="72"/>
                  <a:pt x="19" y="72"/>
                </a:cubicBezTo>
                <a:close/>
                <a:moveTo>
                  <a:pt x="19" y="31"/>
                </a:moveTo>
                <a:cubicBezTo>
                  <a:pt x="19" y="32"/>
                  <a:pt x="18" y="30"/>
                  <a:pt x="18" y="31"/>
                </a:cubicBezTo>
                <a:cubicBezTo>
                  <a:pt x="19" y="31"/>
                  <a:pt x="19" y="32"/>
                  <a:pt x="19" y="33"/>
                </a:cubicBezTo>
                <a:cubicBezTo>
                  <a:pt x="19" y="32"/>
                  <a:pt x="19" y="31"/>
                  <a:pt x="19" y="31"/>
                </a:cubicBezTo>
                <a:close/>
                <a:moveTo>
                  <a:pt x="20" y="67"/>
                </a:moveTo>
                <a:cubicBezTo>
                  <a:pt x="20" y="67"/>
                  <a:pt x="20" y="67"/>
                  <a:pt x="19" y="67"/>
                </a:cubicBezTo>
                <a:cubicBezTo>
                  <a:pt x="20" y="67"/>
                  <a:pt x="20" y="68"/>
                  <a:pt x="20" y="67"/>
                </a:cubicBezTo>
                <a:cubicBezTo>
                  <a:pt x="20" y="67"/>
                  <a:pt x="20" y="67"/>
                  <a:pt x="20" y="67"/>
                </a:cubicBezTo>
                <a:close/>
                <a:moveTo>
                  <a:pt x="21" y="11"/>
                </a:moveTo>
                <a:cubicBezTo>
                  <a:pt x="21" y="10"/>
                  <a:pt x="21" y="9"/>
                  <a:pt x="20" y="9"/>
                </a:cubicBezTo>
                <a:cubicBezTo>
                  <a:pt x="20" y="10"/>
                  <a:pt x="21" y="10"/>
                  <a:pt x="21" y="11"/>
                </a:cubicBezTo>
                <a:close/>
                <a:moveTo>
                  <a:pt x="23" y="70"/>
                </a:moveTo>
                <a:cubicBezTo>
                  <a:pt x="23" y="69"/>
                  <a:pt x="21" y="68"/>
                  <a:pt x="21" y="68"/>
                </a:cubicBezTo>
                <a:cubicBezTo>
                  <a:pt x="21" y="69"/>
                  <a:pt x="21" y="69"/>
                  <a:pt x="21" y="69"/>
                </a:cubicBezTo>
                <a:cubicBezTo>
                  <a:pt x="22" y="69"/>
                  <a:pt x="23" y="70"/>
                  <a:pt x="23" y="70"/>
                </a:cubicBezTo>
                <a:close/>
                <a:moveTo>
                  <a:pt x="26" y="31"/>
                </a:moveTo>
                <a:cubicBezTo>
                  <a:pt x="26" y="31"/>
                  <a:pt x="27" y="31"/>
                  <a:pt x="27" y="31"/>
                </a:cubicBezTo>
                <a:cubicBezTo>
                  <a:pt x="27" y="31"/>
                  <a:pt x="27" y="32"/>
                  <a:pt x="28" y="32"/>
                </a:cubicBezTo>
                <a:cubicBezTo>
                  <a:pt x="28" y="31"/>
                  <a:pt x="29" y="31"/>
                  <a:pt x="29" y="31"/>
                </a:cubicBezTo>
                <a:cubicBezTo>
                  <a:pt x="28" y="30"/>
                  <a:pt x="28" y="29"/>
                  <a:pt x="27" y="29"/>
                </a:cubicBezTo>
                <a:cubicBezTo>
                  <a:pt x="27" y="30"/>
                  <a:pt x="28" y="30"/>
                  <a:pt x="28" y="31"/>
                </a:cubicBezTo>
                <a:cubicBezTo>
                  <a:pt x="27" y="30"/>
                  <a:pt x="26" y="29"/>
                  <a:pt x="25" y="28"/>
                </a:cubicBezTo>
                <a:cubicBezTo>
                  <a:pt x="24" y="28"/>
                  <a:pt x="24" y="25"/>
                  <a:pt x="23" y="26"/>
                </a:cubicBezTo>
                <a:cubicBezTo>
                  <a:pt x="23" y="26"/>
                  <a:pt x="23" y="27"/>
                  <a:pt x="24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8"/>
                  <a:pt x="22" y="28"/>
                  <a:pt x="22" y="28"/>
                </a:cubicBezTo>
                <a:cubicBezTo>
                  <a:pt x="23" y="29"/>
                  <a:pt x="22" y="28"/>
                  <a:pt x="23" y="28"/>
                </a:cubicBezTo>
                <a:cubicBezTo>
                  <a:pt x="23" y="28"/>
                  <a:pt x="24" y="28"/>
                  <a:pt x="24" y="28"/>
                </a:cubicBezTo>
                <a:cubicBezTo>
                  <a:pt x="23" y="29"/>
                  <a:pt x="24" y="29"/>
                  <a:pt x="25" y="30"/>
                </a:cubicBezTo>
                <a:cubicBezTo>
                  <a:pt x="26" y="30"/>
                  <a:pt x="27" y="30"/>
                  <a:pt x="27" y="31"/>
                </a:cubicBezTo>
                <a:cubicBezTo>
                  <a:pt x="27" y="31"/>
                  <a:pt x="26" y="31"/>
                  <a:pt x="26" y="31"/>
                </a:cubicBezTo>
                <a:close/>
                <a:moveTo>
                  <a:pt x="24" y="12"/>
                </a:moveTo>
                <a:cubicBezTo>
                  <a:pt x="24" y="11"/>
                  <a:pt x="24" y="11"/>
                  <a:pt x="23" y="11"/>
                </a:cubicBezTo>
                <a:cubicBezTo>
                  <a:pt x="23" y="11"/>
                  <a:pt x="24" y="11"/>
                  <a:pt x="24" y="12"/>
                </a:cubicBezTo>
                <a:close/>
                <a:moveTo>
                  <a:pt x="3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61"/>
                  <a:pt x="29" y="59"/>
                  <a:pt x="28" y="60"/>
                </a:cubicBezTo>
                <a:cubicBezTo>
                  <a:pt x="29" y="60"/>
                  <a:pt x="29" y="61"/>
                  <a:pt x="30" y="61"/>
                </a:cubicBezTo>
                <a:cubicBezTo>
                  <a:pt x="30" y="60"/>
                  <a:pt x="30" y="60"/>
                  <a:pt x="30" y="60"/>
                </a:cubicBezTo>
                <a:close/>
                <a:moveTo>
                  <a:pt x="34" y="31"/>
                </a:moveTo>
                <a:cubicBezTo>
                  <a:pt x="34" y="31"/>
                  <a:pt x="34" y="31"/>
                  <a:pt x="34" y="31"/>
                </a:cubicBezTo>
                <a:cubicBezTo>
                  <a:pt x="33" y="29"/>
                  <a:pt x="31" y="29"/>
                  <a:pt x="30" y="28"/>
                </a:cubicBezTo>
                <a:cubicBezTo>
                  <a:pt x="30" y="29"/>
                  <a:pt x="31" y="29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0" y="29"/>
                  <a:pt x="30" y="29"/>
                  <a:pt x="29" y="28"/>
                </a:cubicBezTo>
                <a:cubicBezTo>
                  <a:pt x="30" y="31"/>
                  <a:pt x="32" y="32"/>
                  <a:pt x="34" y="33"/>
                </a:cubicBezTo>
                <a:cubicBezTo>
                  <a:pt x="34" y="32"/>
                  <a:pt x="33" y="32"/>
                  <a:pt x="33" y="31"/>
                </a:cubicBezTo>
                <a:cubicBezTo>
                  <a:pt x="34" y="32"/>
                  <a:pt x="34" y="31"/>
                  <a:pt x="34" y="31"/>
                </a:cubicBezTo>
                <a:close/>
                <a:moveTo>
                  <a:pt x="35" y="10"/>
                </a:moveTo>
                <a:cubicBezTo>
                  <a:pt x="36" y="10"/>
                  <a:pt x="35" y="9"/>
                  <a:pt x="35" y="8"/>
                </a:cubicBezTo>
                <a:cubicBezTo>
                  <a:pt x="33" y="9"/>
                  <a:pt x="33" y="7"/>
                  <a:pt x="32" y="6"/>
                </a:cubicBezTo>
                <a:cubicBezTo>
                  <a:pt x="32" y="7"/>
                  <a:pt x="33" y="8"/>
                  <a:pt x="33" y="8"/>
                </a:cubicBezTo>
                <a:cubicBezTo>
                  <a:pt x="35" y="8"/>
                  <a:pt x="34" y="10"/>
                  <a:pt x="35" y="10"/>
                </a:cubicBezTo>
                <a:close/>
                <a:moveTo>
                  <a:pt x="34" y="77"/>
                </a:moveTo>
                <a:cubicBezTo>
                  <a:pt x="34" y="77"/>
                  <a:pt x="34" y="76"/>
                  <a:pt x="33" y="76"/>
                </a:cubicBezTo>
                <a:cubicBezTo>
                  <a:pt x="33" y="77"/>
                  <a:pt x="35" y="77"/>
                  <a:pt x="34" y="77"/>
                </a:cubicBezTo>
                <a:close/>
                <a:moveTo>
                  <a:pt x="34" y="50"/>
                </a:moveTo>
                <a:cubicBezTo>
                  <a:pt x="34" y="50"/>
                  <a:pt x="33" y="49"/>
                  <a:pt x="33" y="50"/>
                </a:cubicBezTo>
                <a:cubicBezTo>
                  <a:pt x="34" y="50"/>
                  <a:pt x="34" y="51"/>
                  <a:pt x="34" y="50"/>
                </a:cubicBezTo>
                <a:close/>
                <a:moveTo>
                  <a:pt x="36" y="30"/>
                </a:moveTo>
                <a:cubicBezTo>
                  <a:pt x="36" y="30"/>
                  <a:pt x="35" y="29"/>
                  <a:pt x="35" y="29"/>
                </a:cubicBezTo>
                <a:cubicBezTo>
                  <a:pt x="35" y="29"/>
                  <a:pt x="35" y="30"/>
                  <a:pt x="36" y="30"/>
                </a:cubicBezTo>
                <a:close/>
                <a:moveTo>
                  <a:pt x="37" y="6"/>
                </a:moveTo>
                <a:cubicBezTo>
                  <a:pt x="37" y="6"/>
                  <a:pt x="36" y="6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6" y="6"/>
                  <a:pt x="37" y="6"/>
                </a:cubicBezTo>
                <a:close/>
                <a:moveTo>
                  <a:pt x="35" y="53"/>
                </a:moveTo>
                <a:cubicBezTo>
                  <a:pt x="35" y="52"/>
                  <a:pt x="36" y="53"/>
                  <a:pt x="36" y="53"/>
                </a:cubicBezTo>
                <a:cubicBezTo>
                  <a:pt x="36" y="53"/>
                  <a:pt x="36" y="53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3"/>
                  <a:pt x="35" y="53"/>
                  <a:pt x="35" y="53"/>
                </a:cubicBezTo>
                <a:close/>
                <a:moveTo>
                  <a:pt x="34" y="32"/>
                </a:moveTo>
                <a:cubicBezTo>
                  <a:pt x="35" y="32"/>
                  <a:pt x="35" y="32"/>
                  <a:pt x="36" y="33"/>
                </a:cubicBezTo>
                <a:cubicBezTo>
                  <a:pt x="36" y="33"/>
                  <a:pt x="36" y="32"/>
                  <a:pt x="36" y="32"/>
                </a:cubicBezTo>
                <a:cubicBezTo>
                  <a:pt x="36" y="33"/>
                  <a:pt x="36" y="33"/>
                  <a:pt x="36" y="33"/>
                </a:cubicBezTo>
                <a:cubicBezTo>
                  <a:pt x="36" y="33"/>
                  <a:pt x="36" y="32"/>
                  <a:pt x="37" y="32"/>
                </a:cubicBezTo>
                <a:cubicBezTo>
                  <a:pt x="37" y="33"/>
                  <a:pt x="38" y="33"/>
                  <a:pt x="38" y="33"/>
                </a:cubicBezTo>
                <a:cubicBezTo>
                  <a:pt x="39" y="32"/>
                  <a:pt x="39" y="31"/>
                  <a:pt x="38" y="30"/>
                </a:cubicBezTo>
                <a:cubicBezTo>
                  <a:pt x="38" y="31"/>
                  <a:pt x="38" y="31"/>
                  <a:pt x="37" y="31"/>
                </a:cubicBezTo>
                <a:cubicBezTo>
                  <a:pt x="37" y="31"/>
                  <a:pt x="37" y="30"/>
                  <a:pt x="36" y="30"/>
                </a:cubicBezTo>
                <a:cubicBezTo>
                  <a:pt x="36" y="30"/>
                  <a:pt x="37" y="31"/>
                  <a:pt x="36" y="31"/>
                </a:cubicBezTo>
                <a:cubicBezTo>
                  <a:pt x="36" y="30"/>
                  <a:pt x="35" y="30"/>
                  <a:pt x="35" y="30"/>
                </a:cubicBezTo>
                <a:cubicBezTo>
                  <a:pt x="35" y="31"/>
                  <a:pt x="36" y="31"/>
                  <a:pt x="36" y="32"/>
                </a:cubicBezTo>
                <a:cubicBezTo>
                  <a:pt x="35" y="32"/>
                  <a:pt x="35" y="31"/>
                  <a:pt x="34" y="32"/>
                </a:cubicBezTo>
                <a:close/>
                <a:moveTo>
                  <a:pt x="38" y="31"/>
                </a:moveTo>
                <a:cubicBezTo>
                  <a:pt x="38" y="32"/>
                  <a:pt x="38" y="32"/>
                  <a:pt x="38" y="32"/>
                </a:cubicBezTo>
                <a:cubicBezTo>
                  <a:pt x="38" y="32"/>
                  <a:pt x="38" y="31"/>
                  <a:pt x="38" y="31"/>
                </a:cubicBezTo>
                <a:close/>
                <a:moveTo>
                  <a:pt x="38" y="32"/>
                </a:moveTo>
                <a:cubicBezTo>
                  <a:pt x="37" y="32"/>
                  <a:pt x="37" y="32"/>
                  <a:pt x="36" y="31"/>
                </a:cubicBezTo>
                <a:cubicBezTo>
                  <a:pt x="37" y="31"/>
                  <a:pt x="37" y="32"/>
                  <a:pt x="38" y="32"/>
                </a:cubicBezTo>
                <a:close/>
                <a:moveTo>
                  <a:pt x="38" y="3"/>
                </a:moveTo>
                <a:cubicBezTo>
                  <a:pt x="39" y="3"/>
                  <a:pt x="40" y="3"/>
                  <a:pt x="40" y="3"/>
                </a:cubicBezTo>
                <a:cubicBezTo>
                  <a:pt x="39" y="2"/>
                  <a:pt x="38" y="1"/>
                  <a:pt x="38" y="1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2"/>
                  <a:pt x="38" y="2"/>
                  <a:pt x="38" y="3"/>
                </a:cubicBezTo>
                <a:close/>
                <a:moveTo>
                  <a:pt x="38" y="61"/>
                </a:moveTo>
                <a:cubicBezTo>
                  <a:pt x="39" y="62"/>
                  <a:pt x="40" y="62"/>
                  <a:pt x="40" y="63"/>
                </a:cubicBezTo>
                <a:cubicBezTo>
                  <a:pt x="41" y="62"/>
                  <a:pt x="41" y="62"/>
                  <a:pt x="42" y="63"/>
                </a:cubicBezTo>
                <a:cubicBezTo>
                  <a:pt x="42" y="62"/>
                  <a:pt x="41" y="62"/>
                  <a:pt x="41" y="62"/>
                </a:cubicBezTo>
                <a:cubicBezTo>
                  <a:pt x="41" y="62"/>
                  <a:pt x="41" y="62"/>
                  <a:pt x="41" y="62"/>
                </a:cubicBezTo>
                <a:cubicBezTo>
                  <a:pt x="40" y="62"/>
                  <a:pt x="39" y="61"/>
                  <a:pt x="38" y="61"/>
                </a:cubicBezTo>
                <a:close/>
                <a:moveTo>
                  <a:pt x="43" y="65"/>
                </a:moveTo>
                <a:cubicBezTo>
                  <a:pt x="43" y="65"/>
                  <a:pt x="43" y="66"/>
                  <a:pt x="43" y="66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6"/>
                  <a:pt x="43" y="65"/>
                  <a:pt x="43" y="65"/>
                </a:cubicBezTo>
                <a:close/>
                <a:moveTo>
                  <a:pt x="81" y="22"/>
                </a:moveTo>
                <a:cubicBezTo>
                  <a:pt x="81" y="22"/>
                  <a:pt x="80" y="21"/>
                  <a:pt x="80" y="21"/>
                </a:cubicBezTo>
                <a:cubicBezTo>
                  <a:pt x="80" y="21"/>
                  <a:pt x="81" y="22"/>
                  <a:pt x="81" y="22"/>
                </a:cubicBezTo>
                <a:close/>
                <a:moveTo>
                  <a:pt x="107" y="33"/>
                </a:moveTo>
                <a:cubicBezTo>
                  <a:pt x="109" y="35"/>
                  <a:pt x="112" y="35"/>
                  <a:pt x="114" y="36"/>
                </a:cubicBezTo>
                <a:cubicBezTo>
                  <a:pt x="115" y="36"/>
                  <a:pt x="116" y="36"/>
                  <a:pt x="116" y="37"/>
                </a:cubicBezTo>
                <a:cubicBezTo>
                  <a:pt x="118" y="36"/>
                  <a:pt x="119" y="38"/>
                  <a:pt x="121" y="38"/>
                </a:cubicBezTo>
                <a:cubicBezTo>
                  <a:pt x="121" y="38"/>
                  <a:pt x="120" y="38"/>
                  <a:pt x="120" y="38"/>
                </a:cubicBezTo>
                <a:cubicBezTo>
                  <a:pt x="122" y="39"/>
                  <a:pt x="126" y="40"/>
                  <a:pt x="129" y="41"/>
                </a:cubicBezTo>
                <a:cubicBezTo>
                  <a:pt x="131" y="41"/>
                  <a:pt x="131" y="41"/>
                  <a:pt x="132" y="41"/>
                </a:cubicBezTo>
                <a:cubicBezTo>
                  <a:pt x="132" y="41"/>
                  <a:pt x="131" y="41"/>
                  <a:pt x="130" y="41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29" y="40"/>
                  <a:pt x="130" y="40"/>
                  <a:pt x="129" y="40"/>
                </a:cubicBezTo>
                <a:cubicBezTo>
                  <a:pt x="128" y="39"/>
                  <a:pt x="125" y="39"/>
                  <a:pt x="123" y="39"/>
                </a:cubicBezTo>
                <a:cubicBezTo>
                  <a:pt x="126" y="39"/>
                  <a:pt x="129" y="39"/>
                  <a:pt x="132" y="40"/>
                </a:cubicBezTo>
                <a:cubicBezTo>
                  <a:pt x="131" y="40"/>
                  <a:pt x="130" y="39"/>
                  <a:pt x="130" y="40"/>
                </a:cubicBezTo>
                <a:cubicBezTo>
                  <a:pt x="131" y="40"/>
                  <a:pt x="132" y="40"/>
                  <a:pt x="133" y="41"/>
                </a:cubicBezTo>
                <a:cubicBezTo>
                  <a:pt x="133" y="40"/>
                  <a:pt x="133" y="40"/>
                  <a:pt x="133" y="40"/>
                </a:cubicBezTo>
                <a:cubicBezTo>
                  <a:pt x="134" y="40"/>
                  <a:pt x="135" y="40"/>
                  <a:pt x="135" y="41"/>
                </a:cubicBezTo>
                <a:cubicBezTo>
                  <a:pt x="135" y="41"/>
                  <a:pt x="135" y="41"/>
                  <a:pt x="135" y="41"/>
                </a:cubicBezTo>
                <a:cubicBezTo>
                  <a:pt x="135" y="41"/>
                  <a:pt x="135" y="41"/>
                  <a:pt x="135" y="41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5" y="41"/>
                  <a:pt x="135" y="41"/>
                  <a:pt x="136" y="41"/>
                </a:cubicBezTo>
                <a:cubicBezTo>
                  <a:pt x="136" y="41"/>
                  <a:pt x="137" y="41"/>
                  <a:pt x="137" y="41"/>
                </a:cubicBezTo>
                <a:cubicBezTo>
                  <a:pt x="137" y="41"/>
                  <a:pt x="137" y="41"/>
                  <a:pt x="136" y="41"/>
                </a:cubicBezTo>
                <a:cubicBezTo>
                  <a:pt x="138" y="42"/>
                  <a:pt x="139" y="42"/>
                  <a:pt x="140" y="42"/>
                </a:cubicBezTo>
                <a:cubicBezTo>
                  <a:pt x="140" y="42"/>
                  <a:pt x="140" y="42"/>
                  <a:pt x="140" y="42"/>
                </a:cubicBezTo>
                <a:cubicBezTo>
                  <a:pt x="137" y="42"/>
                  <a:pt x="135" y="41"/>
                  <a:pt x="133" y="42"/>
                </a:cubicBezTo>
                <a:cubicBezTo>
                  <a:pt x="135" y="42"/>
                  <a:pt x="137" y="42"/>
                  <a:pt x="139" y="43"/>
                </a:cubicBezTo>
                <a:cubicBezTo>
                  <a:pt x="139" y="44"/>
                  <a:pt x="137" y="42"/>
                  <a:pt x="137" y="43"/>
                </a:cubicBezTo>
                <a:cubicBezTo>
                  <a:pt x="139" y="44"/>
                  <a:pt x="142" y="45"/>
                  <a:pt x="144" y="44"/>
                </a:cubicBezTo>
                <a:cubicBezTo>
                  <a:pt x="144" y="44"/>
                  <a:pt x="143" y="44"/>
                  <a:pt x="143" y="44"/>
                </a:cubicBezTo>
                <a:cubicBezTo>
                  <a:pt x="144" y="44"/>
                  <a:pt x="145" y="45"/>
                  <a:pt x="145" y="44"/>
                </a:cubicBezTo>
                <a:cubicBezTo>
                  <a:pt x="145" y="44"/>
                  <a:pt x="145" y="44"/>
                  <a:pt x="145" y="44"/>
                </a:cubicBezTo>
                <a:cubicBezTo>
                  <a:pt x="147" y="45"/>
                  <a:pt x="148" y="45"/>
                  <a:pt x="150" y="44"/>
                </a:cubicBezTo>
                <a:cubicBezTo>
                  <a:pt x="150" y="45"/>
                  <a:pt x="150" y="45"/>
                  <a:pt x="150" y="45"/>
                </a:cubicBezTo>
                <a:cubicBezTo>
                  <a:pt x="151" y="45"/>
                  <a:pt x="152" y="45"/>
                  <a:pt x="153" y="46"/>
                </a:cubicBezTo>
                <a:cubicBezTo>
                  <a:pt x="153" y="45"/>
                  <a:pt x="153" y="45"/>
                  <a:pt x="153" y="45"/>
                </a:cubicBezTo>
                <a:cubicBezTo>
                  <a:pt x="154" y="45"/>
                  <a:pt x="156" y="45"/>
                  <a:pt x="157" y="45"/>
                </a:cubicBezTo>
                <a:cubicBezTo>
                  <a:pt x="156" y="45"/>
                  <a:pt x="156" y="46"/>
                  <a:pt x="156" y="46"/>
                </a:cubicBezTo>
                <a:cubicBezTo>
                  <a:pt x="155" y="46"/>
                  <a:pt x="155" y="46"/>
                  <a:pt x="154" y="46"/>
                </a:cubicBezTo>
                <a:cubicBezTo>
                  <a:pt x="158" y="46"/>
                  <a:pt x="161" y="47"/>
                  <a:pt x="166" y="47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9" y="47"/>
                  <a:pt x="171" y="48"/>
                  <a:pt x="174" y="48"/>
                </a:cubicBezTo>
                <a:cubicBezTo>
                  <a:pt x="174" y="48"/>
                  <a:pt x="174" y="47"/>
                  <a:pt x="174" y="47"/>
                </a:cubicBezTo>
                <a:cubicBezTo>
                  <a:pt x="175" y="48"/>
                  <a:pt x="175" y="48"/>
                  <a:pt x="175" y="48"/>
                </a:cubicBezTo>
                <a:cubicBezTo>
                  <a:pt x="176" y="47"/>
                  <a:pt x="177" y="47"/>
                  <a:pt x="178" y="48"/>
                </a:cubicBezTo>
                <a:cubicBezTo>
                  <a:pt x="178" y="48"/>
                  <a:pt x="177" y="48"/>
                  <a:pt x="177" y="48"/>
                </a:cubicBezTo>
                <a:cubicBezTo>
                  <a:pt x="183" y="49"/>
                  <a:pt x="188" y="49"/>
                  <a:pt x="195" y="50"/>
                </a:cubicBezTo>
                <a:cubicBezTo>
                  <a:pt x="196" y="49"/>
                  <a:pt x="197" y="49"/>
                  <a:pt x="198" y="49"/>
                </a:cubicBezTo>
                <a:cubicBezTo>
                  <a:pt x="197" y="49"/>
                  <a:pt x="195" y="49"/>
                  <a:pt x="193" y="49"/>
                </a:cubicBezTo>
                <a:cubicBezTo>
                  <a:pt x="193" y="49"/>
                  <a:pt x="194" y="49"/>
                  <a:pt x="195" y="48"/>
                </a:cubicBezTo>
                <a:cubicBezTo>
                  <a:pt x="193" y="48"/>
                  <a:pt x="192" y="48"/>
                  <a:pt x="191" y="49"/>
                </a:cubicBezTo>
                <a:cubicBezTo>
                  <a:pt x="192" y="48"/>
                  <a:pt x="193" y="49"/>
                  <a:pt x="193" y="49"/>
                </a:cubicBezTo>
                <a:cubicBezTo>
                  <a:pt x="190" y="50"/>
                  <a:pt x="185" y="49"/>
                  <a:pt x="182" y="48"/>
                </a:cubicBezTo>
                <a:cubicBezTo>
                  <a:pt x="183" y="48"/>
                  <a:pt x="183" y="48"/>
                  <a:pt x="183" y="48"/>
                </a:cubicBezTo>
                <a:cubicBezTo>
                  <a:pt x="182" y="48"/>
                  <a:pt x="183" y="47"/>
                  <a:pt x="183" y="47"/>
                </a:cubicBezTo>
                <a:cubicBezTo>
                  <a:pt x="183" y="48"/>
                  <a:pt x="181" y="47"/>
                  <a:pt x="181" y="48"/>
                </a:cubicBezTo>
                <a:cubicBezTo>
                  <a:pt x="182" y="48"/>
                  <a:pt x="182" y="48"/>
                  <a:pt x="183" y="48"/>
                </a:cubicBezTo>
                <a:cubicBezTo>
                  <a:pt x="182" y="48"/>
                  <a:pt x="182" y="49"/>
                  <a:pt x="181" y="48"/>
                </a:cubicBezTo>
                <a:cubicBezTo>
                  <a:pt x="181" y="48"/>
                  <a:pt x="181" y="48"/>
                  <a:pt x="181" y="48"/>
                </a:cubicBezTo>
                <a:cubicBezTo>
                  <a:pt x="177" y="47"/>
                  <a:pt x="175" y="48"/>
                  <a:pt x="172" y="46"/>
                </a:cubicBezTo>
                <a:cubicBezTo>
                  <a:pt x="172" y="46"/>
                  <a:pt x="172" y="46"/>
                  <a:pt x="172" y="46"/>
                </a:cubicBezTo>
                <a:cubicBezTo>
                  <a:pt x="175" y="46"/>
                  <a:pt x="178" y="47"/>
                  <a:pt x="179" y="46"/>
                </a:cubicBezTo>
                <a:cubicBezTo>
                  <a:pt x="175" y="46"/>
                  <a:pt x="171" y="45"/>
                  <a:pt x="166" y="44"/>
                </a:cubicBezTo>
                <a:cubicBezTo>
                  <a:pt x="167" y="44"/>
                  <a:pt x="167" y="44"/>
                  <a:pt x="168" y="44"/>
                </a:cubicBezTo>
                <a:cubicBezTo>
                  <a:pt x="168" y="44"/>
                  <a:pt x="166" y="44"/>
                  <a:pt x="166" y="44"/>
                </a:cubicBezTo>
                <a:cubicBezTo>
                  <a:pt x="166" y="44"/>
                  <a:pt x="165" y="44"/>
                  <a:pt x="165" y="44"/>
                </a:cubicBezTo>
                <a:cubicBezTo>
                  <a:pt x="162" y="44"/>
                  <a:pt x="160" y="44"/>
                  <a:pt x="158" y="43"/>
                </a:cubicBezTo>
                <a:cubicBezTo>
                  <a:pt x="154" y="43"/>
                  <a:pt x="151" y="42"/>
                  <a:pt x="148" y="42"/>
                </a:cubicBezTo>
                <a:cubicBezTo>
                  <a:pt x="148" y="42"/>
                  <a:pt x="149" y="42"/>
                  <a:pt x="149" y="43"/>
                </a:cubicBezTo>
                <a:cubicBezTo>
                  <a:pt x="147" y="42"/>
                  <a:pt x="145" y="43"/>
                  <a:pt x="144" y="41"/>
                </a:cubicBezTo>
                <a:cubicBezTo>
                  <a:pt x="143" y="42"/>
                  <a:pt x="141" y="41"/>
                  <a:pt x="141" y="40"/>
                </a:cubicBezTo>
                <a:cubicBezTo>
                  <a:pt x="137" y="41"/>
                  <a:pt x="133" y="39"/>
                  <a:pt x="129" y="38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25" y="38"/>
                  <a:pt x="120" y="36"/>
                  <a:pt x="115" y="34"/>
                </a:cubicBezTo>
                <a:cubicBezTo>
                  <a:pt x="115" y="34"/>
                  <a:pt x="115" y="34"/>
                  <a:pt x="114" y="34"/>
                </a:cubicBezTo>
                <a:cubicBezTo>
                  <a:pt x="114" y="34"/>
                  <a:pt x="113" y="33"/>
                  <a:pt x="113" y="34"/>
                </a:cubicBezTo>
                <a:cubicBezTo>
                  <a:pt x="114" y="34"/>
                  <a:pt x="115" y="34"/>
                  <a:pt x="114" y="34"/>
                </a:cubicBezTo>
                <a:cubicBezTo>
                  <a:pt x="113" y="34"/>
                  <a:pt x="112" y="34"/>
                  <a:pt x="111" y="33"/>
                </a:cubicBezTo>
                <a:cubicBezTo>
                  <a:pt x="112" y="33"/>
                  <a:pt x="112" y="34"/>
                  <a:pt x="112" y="34"/>
                </a:cubicBezTo>
                <a:cubicBezTo>
                  <a:pt x="112" y="33"/>
                  <a:pt x="111" y="33"/>
                  <a:pt x="110" y="33"/>
                </a:cubicBezTo>
                <a:cubicBezTo>
                  <a:pt x="108" y="33"/>
                  <a:pt x="108" y="32"/>
                  <a:pt x="106" y="32"/>
                </a:cubicBezTo>
                <a:cubicBezTo>
                  <a:pt x="106" y="33"/>
                  <a:pt x="108" y="33"/>
                  <a:pt x="107" y="33"/>
                </a:cubicBezTo>
                <a:close/>
                <a:moveTo>
                  <a:pt x="170" y="47"/>
                </a:moveTo>
                <a:cubicBezTo>
                  <a:pt x="170" y="46"/>
                  <a:pt x="171" y="47"/>
                  <a:pt x="171" y="46"/>
                </a:cubicBezTo>
                <a:cubicBezTo>
                  <a:pt x="171" y="47"/>
                  <a:pt x="171" y="47"/>
                  <a:pt x="170" y="47"/>
                </a:cubicBezTo>
                <a:close/>
                <a:moveTo>
                  <a:pt x="172" y="46"/>
                </a:moveTo>
                <a:cubicBezTo>
                  <a:pt x="168" y="46"/>
                  <a:pt x="162" y="45"/>
                  <a:pt x="157" y="44"/>
                </a:cubicBezTo>
                <a:cubicBezTo>
                  <a:pt x="162" y="44"/>
                  <a:pt x="167" y="45"/>
                  <a:pt x="172" y="46"/>
                </a:cubicBezTo>
                <a:close/>
                <a:moveTo>
                  <a:pt x="144" y="43"/>
                </a:moveTo>
                <a:cubicBezTo>
                  <a:pt x="144" y="43"/>
                  <a:pt x="143" y="43"/>
                  <a:pt x="143" y="43"/>
                </a:cubicBezTo>
                <a:cubicBezTo>
                  <a:pt x="143" y="43"/>
                  <a:pt x="144" y="43"/>
                  <a:pt x="144" y="43"/>
                </a:cubicBezTo>
                <a:close/>
                <a:moveTo>
                  <a:pt x="143" y="42"/>
                </a:moveTo>
                <a:cubicBezTo>
                  <a:pt x="143" y="43"/>
                  <a:pt x="143" y="42"/>
                  <a:pt x="142" y="42"/>
                </a:cubicBezTo>
                <a:cubicBezTo>
                  <a:pt x="142" y="42"/>
                  <a:pt x="143" y="42"/>
                  <a:pt x="143" y="42"/>
                </a:cubicBezTo>
                <a:close/>
                <a:moveTo>
                  <a:pt x="142" y="42"/>
                </a:moveTo>
                <a:cubicBezTo>
                  <a:pt x="142" y="43"/>
                  <a:pt x="141" y="42"/>
                  <a:pt x="141" y="42"/>
                </a:cubicBezTo>
                <a:cubicBezTo>
                  <a:pt x="141" y="41"/>
                  <a:pt x="142" y="42"/>
                  <a:pt x="142" y="42"/>
                </a:cubicBezTo>
                <a:close/>
                <a:moveTo>
                  <a:pt x="114" y="35"/>
                </a:moveTo>
                <a:cubicBezTo>
                  <a:pt x="113" y="35"/>
                  <a:pt x="112" y="35"/>
                  <a:pt x="111" y="35"/>
                </a:cubicBezTo>
                <a:cubicBezTo>
                  <a:pt x="111" y="34"/>
                  <a:pt x="113" y="35"/>
                  <a:pt x="114" y="35"/>
                </a:cubicBezTo>
                <a:close/>
                <a:moveTo>
                  <a:pt x="109" y="36"/>
                </a:moveTo>
                <a:cubicBezTo>
                  <a:pt x="111" y="37"/>
                  <a:pt x="111" y="36"/>
                  <a:pt x="109" y="36"/>
                </a:cubicBezTo>
                <a:close/>
                <a:moveTo>
                  <a:pt x="119" y="39"/>
                </a:moveTo>
                <a:cubicBezTo>
                  <a:pt x="119" y="40"/>
                  <a:pt x="119" y="40"/>
                  <a:pt x="119" y="40"/>
                </a:cubicBezTo>
                <a:cubicBezTo>
                  <a:pt x="119" y="40"/>
                  <a:pt x="119" y="39"/>
                  <a:pt x="119" y="39"/>
                </a:cubicBezTo>
                <a:close/>
                <a:moveTo>
                  <a:pt x="116" y="40"/>
                </a:moveTo>
                <a:cubicBezTo>
                  <a:pt x="117" y="40"/>
                  <a:pt x="119" y="40"/>
                  <a:pt x="119" y="40"/>
                </a:cubicBezTo>
                <a:cubicBezTo>
                  <a:pt x="119" y="40"/>
                  <a:pt x="119" y="40"/>
                  <a:pt x="119" y="40"/>
                </a:cubicBezTo>
                <a:cubicBezTo>
                  <a:pt x="118" y="40"/>
                  <a:pt x="118" y="40"/>
                  <a:pt x="118" y="40"/>
                </a:cubicBezTo>
                <a:cubicBezTo>
                  <a:pt x="118" y="39"/>
                  <a:pt x="118" y="39"/>
                  <a:pt x="118" y="39"/>
                </a:cubicBezTo>
                <a:cubicBezTo>
                  <a:pt x="117" y="39"/>
                  <a:pt x="117" y="39"/>
                  <a:pt x="116" y="40"/>
                </a:cubicBezTo>
                <a:close/>
                <a:moveTo>
                  <a:pt x="163" y="87"/>
                </a:moveTo>
                <a:cubicBezTo>
                  <a:pt x="163" y="87"/>
                  <a:pt x="161" y="86"/>
                  <a:pt x="161" y="87"/>
                </a:cubicBezTo>
                <a:cubicBezTo>
                  <a:pt x="161" y="87"/>
                  <a:pt x="164" y="87"/>
                  <a:pt x="163" y="87"/>
                </a:cubicBezTo>
                <a:close/>
                <a:moveTo>
                  <a:pt x="169" y="79"/>
                </a:moveTo>
                <a:cubicBezTo>
                  <a:pt x="171" y="79"/>
                  <a:pt x="173" y="79"/>
                  <a:pt x="175" y="80"/>
                </a:cubicBezTo>
                <a:cubicBezTo>
                  <a:pt x="174" y="79"/>
                  <a:pt x="172" y="79"/>
                  <a:pt x="171" y="79"/>
                </a:cubicBezTo>
                <a:cubicBezTo>
                  <a:pt x="170" y="79"/>
                  <a:pt x="169" y="78"/>
                  <a:pt x="169" y="79"/>
                </a:cubicBezTo>
                <a:close/>
                <a:moveTo>
                  <a:pt x="187" y="52"/>
                </a:moveTo>
                <a:cubicBezTo>
                  <a:pt x="186" y="53"/>
                  <a:pt x="186" y="52"/>
                  <a:pt x="185" y="52"/>
                </a:cubicBezTo>
                <a:cubicBezTo>
                  <a:pt x="186" y="52"/>
                  <a:pt x="186" y="52"/>
                  <a:pt x="186" y="53"/>
                </a:cubicBezTo>
                <a:cubicBezTo>
                  <a:pt x="186" y="53"/>
                  <a:pt x="187" y="53"/>
                  <a:pt x="187" y="52"/>
                </a:cubicBezTo>
                <a:close/>
                <a:moveTo>
                  <a:pt x="197" y="79"/>
                </a:moveTo>
                <a:cubicBezTo>
                  <a:pt x="196" y="79"/>
                  <a:pt x="194" y="79"/>
                  <a:pt x="193" y="79"/>
                </a:cubicBezTo>
                <a:cubicBezTo>
                  <a:pt x="194" y="79"/>
                  <a:pt x="194" y="80"/>
                  <a:pt x="195" y="80"/>
                </a:cubicBezTo>
                <a:cubicBezTo>
                  <a:pt x="195" y="80"/>
                  <a:pt x="194" y="80"/>
                  <a:pt x="194" y="79"/>
                </a:cubicBezTo>
                <a:cubicBezTo>
                  <a:pt x="195" y="80"/>
                  <a:pt x="196" y="80"/>
                  <a:pt x="197" y="79"/>
                </a:cubicBezTo>
                <a:close/>
                <a:moveTo>
                  <a:pt x="227" y="53"/>
                </a:moveTo>
                <a:cubicBezTo>
                  <a:pt x="227" y="53"/>
                  <a:pt x="228" y="53"/>
                  <a:pt x="228" y="52"/>
                </a:cubicBezTo>
                <a:cubicBezTo>
                  <a:pt x="227" y="52"/>
                  <a:pt x="226" y="53"/>
                  <a:pt x="226" y="52"/>
                </a:cubicBezTo>
                <a:cubicBezTo>
                  <a:pt x="228" y="52"/>
                  <a:pt x="230" y="52"/>
                  <a:pt x="232" y="52"/>
                </a:cubicBezTo>
                <a:cubicBezTo>
                  <a:pt x="228" y="51"/>
                  <a:pt x="224" y="52"/>
                  <a:pt x="221" y="52"/>
                </a:cubicBezTo>
                <a:cubicBezTo>
                  <a:pt x="221" y="53"/>
                  <a:pt x="220" y="53"/>
                  <a:pt x="220" y="53"/>
                </a:cubicBezTo>
                <a:cubicBezTo>
                  <a:pt x="220" y="52"/>
                  <a:pt x="218" y="54"/>
                  <a:pt x="218" y="53"/>
                </a:cubicBezTo>
                <a:cubicBezTo>
                  <a:pt x="219" y="52"/>
                  <a:pt x="220" y="53"/>
                  <a:pt x="221" y="52"/>
                </a:cubicBezTo>
                <a:cubicBezTo>
                  <a:pt x="218" y="51"/>
                  <a:pt x="215" y="53"/>
                  <a:pt x="212" y="52"/>
                </a:cubicBezTo>
                <a:cubicBezTo>
                  <a:pt x="212" y="52"/>
                  <a:pt x="212" y="52"/>
                  <a:pt x="212" y="52"/>
                </a:cubicBezTo>
                <a:cubicBezTo>
                  <a:pt x="207" y="52"/>
                  <a:pt x="201" y="52"/>
                  <a:pt x="196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6" y="50"/>
                  <a:pt x="195" y="51"/>
                  <a:pt x="195" y="51"/>
                </a:cubicBezTo>
                <a:cubicBezTo>
                  <a:pt x="195" y="52"/>
                  <a:pt x="194" y="51"/>
                  <a:pt x="194" y="52"/>
                </a:cubicBezTo>
                <a:cubicBezTo>
                  <a:pt x="194" y="53"/>
                  <a:pt x="194" y="53"/>
                  <a:pt x="194" y="52"/>
                </a:cubicBezTo>
                <a:cubicBezTo>
                  <a:pt x="195" y="53"/>
                  <a:pt x="196" y="52"/>
                  <a:pt x="197" y="52"/>
                </a:cubicBezTo>
                <a:cubicBezTo>
                  <a:pt x="198" y="52"/>
                  <a:pt x="198" y="53"/>
                  <a:pt x="199" y="53"/>
                </a:cubicBezTo>
                <a:cubicBezTo>
                  <a:pt x="200" y="53"/>
                  <a:pt x="203" y="53"/>
                  <a:pt x="204" y="53"/>
                </a:cubicBezTo>
                <a:cubicBezTo>
                  <a:pt x="205" y="53"/>
                  <a:pt x="205" y="53"/>
                  <a:pt x="205" y="53"/>
                </a:cubicBezTo>
                <a:cubicBezTo>
                  <a:pt x="205" y="53"/>
                  <a:pt x="206" y="53"/>
                  <a:pt x="206" y="53"/>
                </a:cubicBezTo>
                <a:cubicBezTo>
                  <a:pt x="206" y="53"/>
                  <a:pt x="207" y="53"/>
                  <a:pt x="207" y="53"/>
                </a:cubicBezTo>
                <a:cubicBezTo>
                  <a:pt x="209" y="53"/>
                  <a:pt x="212" y="53"/>
                  <a:pt x="214" y="53"/>
                </a:cubicBezTo>
                <a:cubicBezTo>
                  <a:pt x="213" y="53"/>
                  <a:pt x="214" y="53"/>
                  <a:pt x="214" y="53"/>
                </a:cubicBezTo>
                <a:cubicBezTo>
                  <a:pt x="214" y="53"/>
                  <a:pt x="214" y="53"/>
                  <a:pt x="214" y="53"/>
                </a:cubicBezTo>
                <a:cubicBezTo>
                  <a:pt x="215" y="53"/>
                  <a:pt x="215" y="53"/>
                  <a:pt x="214" y="53"/>
                </a:cubicBezTo>
                <a:cubicBezTo>
                  <a:pt x="216" y="53"/>
                  <a:pt x="217" y="53"/>
                  <a:pt x="218" y="53"/>
                </a:cubicBezTo>
                <a:cubicBezTo>
                  <a:pt x="217" y="54"/>
                  <a:pt x="216" y="53"/>
                  <a:pt x="215" y="54"/>
                </a:cubicBezTo>
                <a:cubicBezTo>
                  <a:pt x="220" y="54"/>
                  <a:pt x="227" y="55"/>
                  <a:pt x="231" y="53"/>
                </a:cubicBezTo>
                <a:cubicBezTo>
                  <a:pt x="230" y="52"/>
                  <a:pt x="228" y="53"/>
                  <a:pt x="227" y="53"/>
                </a:cubicBezTo>
                <a:close/>
                <a:moveTo>
                  <a:pt x="224" y="53"/>
                </a:moveTo>
                <a:cubicBezTo>
                  <a:pt x="223" y="53"/>
                  <a:pt x="223" y="54"/>
                  <a:pt x="222" y="53"/>
                </a:cubicBezTo>
                <a:cubicBezTo>
                  <a:pt x="223" y="53"/>
                  <a:pt x="224" y="53"/>
                  <a:pt x="223" y="52"/>
                </a:cubicBezTo>
                <a:cubicBezTo>
                  <a:pt x="224" y="52"/>
                  <a:pt x="225" y="53"/>
                  <a:pt x="225" y="52"/>
                </a:cubicBezTo>
                <a:cubicBezTo>
                  <a:pt x="226" y="52"/>
                  <a:pt x="226" y="53"/>
                  <a:pt x="227" y="53"/>
                </a:cubicBezTo>
                <a:cubicBezTo>
                  <a:pt x="226" y="53"/>
                  <a:pt x="225" y="53"/>
                  <a:pt x="224" y="53"/>
                </a:cubicBezTo>
                <a:close/>
                <a:moveTo>
                  <a:pt x="197" y="50"/>
                </a:moveTo>
                <a:cubicBezTo>
                  <a:pt x="197" y="51"/>
                  <a:pt x="199" y="50"/>
                  <a:pt x="200" y="50"/>
                </a:cubicBezTo>
                <a:cubicBezTo>
                  <a:pt x="200" y="50"/>
                  <a:pt x="200" y="50"/>
                  <a:pt x="201" y="50"/>
                </a:cubicBezTo>
                <a:cubicBezTo>
                  <a:pt x="203" y="51"/>
                  <a:pt x="205" y="50"/>
                  <a:pt x="209" y="50"/>
                </a:cubicBezTo>
                <a:cubicBezTo>
                  <a:pt x="209" y="51"/>
                  <a:pt x="209" y="51"/>
                  <a:pt x="208" y="51"/>
                </a:cubicBezTo>
                <a:cubicBezTo>
                  <a:pt x="210" y="51"/>
                  <a:pt x="210" y="51"/>
                  <a:pt x="210" y="51"/>
                </a:cubicBezTo>
                <a:cubicBezTo>
                  <a:pt x="210" y="51"/>
                  <a:pt x="209" y="50"/>
                  <a:pt x="210" y="50"/>
                </a:cubicBezTo>
                <a:cubicBezTo>
                  <a:pt x="210" y="50"/>
                  <a:pt x="210" y="50"/>
                  <a:pt x="210" y="50"/>
                </a:cubicBezTo>
                <a:cubicBezTo>
                  <a:pt x="212" y="51"/>
                  <a:pt x="216" y="51"/>
                  <a:pt x="218" y="50"/>
                </a:cubicBezTo>
                <a:cubicBezTo>
                  <a:pt x="219" y="51"/>
                  <a:pt x="222" y="51"/>
                  <a:pt x="223" y="50"/>
                </a:cubicBezTo>
                <a:cubicBezTo>
                  <a:pt x="222" y="51"/>
                  <a:pt x="222" y="50"/>
                  <a:pt x="222" y="50"/>
                </a:cubicBezTo>
                <a:cubicBezTo>
                  <a:pt x="224" y="50"/>
                  <a:pt x="225" y="49"/>
                  <a:pt x="226" y="49"/>
                </a:cubicBezTo>
                <a:cubicBezTo>
                  <a:pt x="224" y="49"/>
                  <a:pt x="221" y="49"/>
                  <a:pt x="219" y="50"/>
                </a:cubicBezTo>
                <a:cubicBezTo>
                  <a:pt x="219" y="49"/>
                  <a:pt x="219" y="50"/>
                  <a:pt x="219" y="50"/>
                </a:cubicBezTo>
                <a:cubicBezTo>
                  <a:pt x="218" y="50"/>
                  <a:pt x="218" y="50"/>
                  <a:pt x="217" y="50"/>
                </a:cubicBezTo>
                <a:cubicBezTo>
                  <a:pt x="218" y="50"/>
                  <a:pt x="218" y="49"/>
                  <a:pt x="219" y="49"/>
                </a:cubicBezTo>
                <a:cubicBezTo>
                  <a:pt x="217" y="49"/>
                  <a:pt x="218" y="49"/>
                  <a:pt x="216" y="49"/>
                </a:cubicBezTo>
                <a:cubicBezTo>
                  <a:pt x="216" y="50"/>
                  <a:pt x="217" y="49"/>
                  <a:pt x="217" y="50"/>
                </a:cubicBezTo>
                <a:cubicBezTo>
                  <a:pt x="216" y="50"/>
                  <a:pt x="214" y="51"/>
                  <a:pt x="213" y="50"/>
                </a:cubicBezTo>
                <a:cubicBezTo>
                  <a:pt x="214" y="49"/>
                  <a:pt x="216" y="50"/>
                  <a:pt x="216" y="49"/>
                </a:cubicBezTo>
                <a:cubicBezTo>
                  <a:pt x="214" y="49"/>
                  <a:pt x="213" y="49"/>
                  <a:pt x="211" y="49"/>
                </a:cubicBezTo>
                <a:cubicBezTo>
                  <a:pt x="210" y="50"/>
                  <a:pt x="211" y="49"/>
                  <a:pt x="211" y="50"/>
                </a:cubicBezTo>
                <a:cubicBezTo>
                  <a:pt x="210" y="49"/>
                  <a:pt x="209" y="49"/>
                  <a:pt x="207" y="49"/>
                </a:cubicBezTo>
                <a:cubicBezTo>
                  <a:pt x="207" y="49"/>
                  <a:pt x="207" y="49"/>
                  <a:pt x="207" y="49"/>
                </a:cubicBezTo>
                <a:cubicBezTo>
                  <a:pt x="204" y="50"/>
                  <a:pt x="200" y="49"/>
                  <a:pt x="197" y="50"/>
                </a:cubicBezTo>
                <a:cubicBezTo>
                  <a:pt x="198" y="50"/>
                  <a:pt x="198" y="50"/>
                  <a:pt x="198" y="50"/>
                </a:cubicBezTo>
                <a:cubicBezTo>
                  <a:pt x="197" y="50"/>
                  <a:pt x="197" y="50"/>
                  <a:pt x="197" y="50"/>
                </a:cubicBezTo>
                <a:close/>
                <a:moveTo>
                  <a:pt x="213" y="50"/>
                </a:moveTo>
                <a:cubicBezTo>
                  <a:pt x="212" y="50"/>
                  <a:pt x="212" y="50"/>
                  <a:pt x="212" y="50"/>
                </a:cubicBezTo>
                <a:cubicBezTo>
                  <a:pt x="212" y="49"/>
                  <a:pt x="213" y="49"/>
                  <a:pt x="213" y="50"/>
                </a:cubicBezTo>
                <a:close/>
                <a:moveTo>
                  <a:pt x="208" y="50"/>
                </a:moveTo>
                <a:cubicBezTo>
                  <a:pt x="209" y="49"/>
                  <a:pt x="209" y="50"/>
                  <a:pt x="209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50"/>
                  <a:pt x="208" y="50"/>
                  <a:pt x="208" y="50"/>
                </a:cubicBezTo>
                <a:close/>
                <a:moveTo>
                  <a:pt x="211" y="79"/>
                </a:moveTo>
                <a:cubicBezTo>
                  <a:pt x="212" y="79"/>
                  <a:pt x="212" y="79"/>
                  <a:pt x="212" y="80"/>
                </a:cubicBezTo>
                <a:cubicBezTo>
                  <a:pt x="213" y="79"/>
                  <a:pt x="214" y="80"/>
                  <a:pt x="214" y="79"/>
                </a:cubicBezTo>
                <a:cubicBezTo>
                  <a:pt x="210" y="79"/>
                  <a:pt x="203" y="79"/>
                  <a:pt x="197" y="79"/>
                </a:cubicBezTo>
                <a:cubicBezTo>
                  <a:pt x="202" y="80"/>
                  <a:pt x="205" y="79"/>
                  <a:pt x="209" y="80"/>
                </a:cubicBezTo>
                <a:cubicBezTo>
                  <a:pt x="209" y="80"/>
                  <a:pt x="209" y="80"/>
                  <a:pt x="209" y="80"/>
                </a:cubicBezTo>
                <a:cubicBezTo>
                  <a:pt x="209" y="80"/>
                  <a:pt x="209" y="80"/>
                  <a:pt x="209" y="80"/>
                </a:cubicBezTo>
                <a:cubicBezTo>
                  <a:pt x="208" y="80"/>
                  <a:pt x="208" y="80"/>
                  <a:pt x="208" y="80"/>
                </a:cubicBezTo>
                <a:cubicBezTo>
                  <a:pt x="208" y="80"/>
                  <a:pt x="210" y="81"/>
                  <a:pt x="210" y="80"/>
                </a:cubicBezTo>
                <a:cubicBezTo>
                  <a:pt x="210" y="81"/>
                  <a:pt x="210" y="81"/>
                  <a:pt x="210" y="81"/>
                </a:cubicBezTo>
                <a:cubicBezTo>
                  <a:pt x="210" y="81"/>
                  <a:pt x="211" y="81"/>
                  <a:pt x="211" y="81"/>
                </a:cubicBezTo>
                <a:cubicBezTo>
                  <a:pt x="211" y="80"/>
                  <a:pt x="210" y="81"/>
                  <a:pt x="211" y="80"/>
                </a:cubicBezTo>
                <a:cubicBezTo>
                  <a:pt x="211" y="80"/>
                  <a:pt x="211" y="80"/>
                  <a:pt x="211" y="79"/>
                </a:cubicBezTo>
                <a:close/>
                <a:moveTo>
                  <a:pt x="198" y="47"/>
                </a:moveTo>
                <a:cubicBezTo>
                  <a:pt x="201" y="48"/>
                  <a:pt x="205" y="47"/>
                  <a:pt x="208" y="48"/>
                </a:cubicBezTo>
                <a:cubicBezTo>
                  <a:pt x="216" y="48"/>
                  <a:pt x="224" y="49"/>
                  <a:pt x="231" y="48"/>
                </a:cubicBezTo>
                <a:cubicBezTo>
                  <a:pt x="227" y="48"/>
                  <a:pt x="223" y="48"/>
                  <a:pt x="219" y="47"/>
                </a:cubicBezTo>
                <a:cubicBezTo>
                  <a:pt x="222" y="47"/>
                  <a:pt x="226" y="48"/>
                  <a:pt x="229" y="47"/>
                </a:cubicBezTo>
                <a:cubicBezTo>
                  <a:pt x="226" y="47"/>
                  <a:pt x="225" y="46"/>
                  <a:pt x="223" y="47"/>
                </a:cubicBezTo>
                <a:cubicBezTo>
                  <a:pt x="223" y="46"/>
                  <a:pt x="223" y="46"/>
                  <a:pt x="223" y="46"/>
                </a:cubicBezTo>
                <a:cubicBezTo>
                  <a:pt x="222" y="46"/>
                  <a:pt x="220" y="46"/>
                  <a:pt x="219" y="46"/>
                </a:cubicBezTo>
                <a:cubicBezTo>
                  <a:pt x="219" y="46"/>
                  <a:pt x="219" y="47"/>
                  <a:pt x="218" y="47"/>
                </a:cubicBezTo>
                <a:cubicBezTo>
                  <a:pt x="218" y="46"/>
                  <a:pt x="219" y="46"/>
                  <a:pt x="219" y="46"/>
                </a:cubicBezTo>
                <a:cubicBezTo>
                  <a:pt x="217" y="45"/>
                  <a:pt x="217" y="47"/>
                  <a:pt x="215" y="47"/>
                </a:cubicBezTo>
                <a:cubicBezTo>
                  <a:pt x="214" y="46"/>
                  <a:pt x="211" y="46"/>
                  <a:pt x="209" y="47"/>
                </a:cubicBezTo>
                <a:cubicBezTo>
                  <a:pt x="211" y="47"/>
                  <a:pt x="214" y="48"/>
                  <a:pt x="214" y="46"/>
                </a:cubicBezTo>
                <a:cubicBezTo>
                  <a:pt x="215" y="47"/>
                  <a:pt x="216" y="47"/>
                  <a:pt x="216" y="47"/>
                </a:cubicBezTo>
                <a:cubicBezTo>
                  <a:pt x="214" y="47"/>
                  <a:pt x="213" y="48"/>
                  <a:pt x="210" y="48"/>
                </a:cubicBezTo>
                <a:cubicBezTo>
                  <a:pt x="210" y="47"/>
                  <a:pt x="210" y="47"/>
                  <a:pt x="210" y="47"/>
                </a:cubicBezTo>
                <a:cubicBezTo>
                  <a:pt x="209" y="47"/>
                  <a:pt x="207" y="47"/>
                  <a:pt x="206" y="47"/>
                </a:cubicBezTo>
                <a:cubicBezTo>
                  <a:pt x="205" y="48"/>
                  <a:pt x="205" y="47"/>
                  <a:pt x="203" y="47"/>
                </a:cubicBezTo>
                <a:cubicBezTo>
                  <a:pt x="202" y="47"/>
                  <a:pt x="200" y="48"/>
                  <a:pt x="198" y="47"/>
                </a:cubicBezTo>
                <a:cubicBezTo>
                  <a:pt x="198" y="47"/>
                  <a:pt x="198" y="46"/>
                  <a:pt x="198" y="47"/>
                </a:cubicBezTo>
                <a:cubicBezTo>
                  <a:pt x="197" y="47"/>
                  <a:pt x="198" y="47"/>
                  <a:pt x="198" y="47"/>
                </a:cubicBezTo>
                <a:close/>
                <a:moveTo>
                  <a:pt x="218" y="47"/>
                </a:moveTo>
                <a:cubicBezTo>
                  <a:pt x="218" y="48"/>
                  <a:pt x="217" y="47"/>
                  <a:pt x="217" y="47"/>
                </a:cubicBezTo>
                <a:cubicBezTo>
                  <a:pt x="217" y="47"/>
                  <a:pt x="218" y="47"/>
                  <a:pt x="218" y="47"/>
                </a:cubicBezTo>
                <a:close/>
                <a:moveTo>
                  <a:pt x="210" y="126"/>
                </a:moveTo>
                <a:cubicBezTo>
                  <a:pt x="210" y="126"/>
                  <a:pt x="210" y="125"/>
                  <a:pt x="210" y="125"/>
                </a:cubicBezTo>
                <a:cubicBezTo>
                  <a:pt x="209" y="125"/>
                  <a:pt x="209" y="126"/>
                  <a:pt x="209" y="125"/>
                </a:cubicBezTo>
                <a:cubicBezTo>
                  <a:pt x="209" y="125"/>
                  <a:pt x="209" y="125"/>
                  <a:pt x="209" y="125"/>
                </a:cubicBezTo>
                <a:cubicBezTo>
                  <a:pt x="209" y="126"/>
                  <a:pt x="210" y="126"/>
                  <a:pt x="210" y="126"/>
                </a:cubicBezTo>
                <a:close/>
                <a:moveTo>
                  <a:pt x="227" y="49"/>
                </a:moveTo>
                <a:cubicBezTo>
                  <a:pt x="227" y="49"/>
                  <a:pt x="227" y="49"/>
                  <a:pt x="227" y="49"/>
                </a:cubicBezTo>
                <a:cubicBezTo>
                  <a:pt x="229" y="49"/>
                  <a:pt x="229" y="49"/>
                  <a:pt x="231" y="49"/>
                </a:cubicBezTo>
                <a:cubicBezTo>
                  <a:pt x="230" y="48"/>
                  <a:pt x="228" y="49"/>
                  <a:pt x="227" y="49"/>
                </a:cubicBezTo>
                <a:close/>
                <a:moveTo>
                  <a:pt x="230" y="50"/>
                </a:moveTo>
                <a:cubicBezTo>
                  <a:pt x="230" y="50"/>
                  <a:pt x="229" y="50"/>
                  <a:pt x="229" y="51"/>
                </a:cubicBezTo>
                <a:cubicBezTo>
                  <a:pt x="231" y="51"/>
                  <a:pt x="231" y="50"/>
                  <a:pt x="230" y="50"/>
                </a:cubicBezTo>
                <a:close/>
                <a:moveTo>
                  <a:pt x="233" y="84"/>
                </a:moveTo>
                <a:cubicBezTo>
                  <a:pt x="233" y="84"/>
                  <a:pt x="233" y="84"/>
                  <a:pt x="233" y="84"/>
                </a:cubicBezTo>
                <a:cubicBezTo>
                  <a:pt x="234" y="84"/>
                  <a:pt x="235" y="84"/>
                  <a:pt x="235" y="84"/>
                </a:cubicBezTo>
                <a:cubicBezTo>
                  <a:pt x="234" y="84"/>
                  <a:pt x="231" y="84"/>
                  <a:pt x="229" y="84"/>
                </a:cubicBezTo>
                <a:cubicBezTo>
                  <a:pt x="230" y="84"/>
                  <a:pt x="231" y="84"/>
                  <a:pt x="233" y="84"/>
                </a:cubicBezTo>
                <a:close/>
                <a:moveTo>
                  <a:pt x="236" y="49"/>
                </a:moveTo>
                <a:cubicBezTo>
                  <a:pt x="234" y="49"/>
                  <a:pt x="232" y="49"/>
                  <a:pt x="230" y="50"/>
                </a:cubicBezTo>
                <a:cubicBezTo>
                  <a:pt x="232" y="50"/>
                  <a:pt x="232" y="51"/>
                  <a:pt x="233" y="50"/>
                </a:cubicBezTo>
                <a:cubicBezTo>
                  <a:pt x="233" y="50"/>
                  <a:pt x="233" y="50"/>
                  <a:pt x="233" y="50"/>
                </a:cubicBezTo>
                <a:cubicBezTo>
                  <a:pt x="234" y="49"/>
                  <a:pt x="234" y="50"/>
                  <a:pt x="234" y="50"/>
                </a:cubicBezTo>
                <a:cubicBezTo>
                  <a:pt x="235" y="49"/>
                  <a:pt x="236" y="50"/>
                  <a:pt x="237" y="49"/>
                </a:cubicBezTo>
                <a:cubicBezTo>
                  <a:pt x="236" y="49"/>
                  <a:pt x="235" y="50"/>
                  <a:pt x="235" y="49"/>
                </a:cubicBezTo>
                <a:cubicBezTo>
                  <a:pt x="236" y="48"/>
                  <a:pt x="236" y="49"/>
                  <a:pt x="236" y="49"/>
                </a:cubicBezTo>
                <a:close/>
                <a:moveTo>
                  <a:pt x="232" y="50"/>
                </a:moveTo>
                <a:cubicBezTo>
                  <a:pt x="232" y="50"/>
                  <a:pt x="231" y="50"/>
                  <a:pt x="232" y="50"/>
                </a:cubicBezTo>
                <a:cubicBezTo>
                  <a:pt x="232" y="50"/>
                  <a:pt x="232" y="50"/>
                  <a:pt x="233" y="50"/>
                </a:cubicBezTo>
                <a:cubicBezTo>
                  <a:pt x="233" y="50"/>
                  <a:pt x="233" y="50"/>
                  <a:pt x="232" y="50"/>
                </a:cubicBezTo>
                <a:close/>
                <a:moveTo>
                  <a:pt x="260" y="57"/>
                </a:moveTo>
                <a:cubicBezTo>
                  <a:pt x="261" y="58"/>
                  <a:pt x="264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8" y="57"/>
                  <a:pt x="269" y="57"/>
                </a:cubicBezTo>
                <a:cubicBezTo>
                  <a:pt x="271" y="57"/>
                  <a:pt x="274" y="56"/>
                  <a:pt x="277" y="56"/>
                </a:cubicBezTo>
                <a:cubicBezTo>
                  <a:pt x="277" y="56"/>
                  <a:pt x="277" y="56"/>
                  <a:pt x="277" y="57"/>
                </a:cubicBezTo>
                <a:cubicBezTo>
                  <a:pt x="279" y="56"/>
                  <a:pt x="281" y="57"/>
                  <a:pt x="282" y="56"/>
                </a:cubicBezTo>
                <a:cubicBezTo>
                  <a:pt x="281" y="56"/>
                  <a:pt x="280" y="55"/>
                  <a:pt x="280" y="55"/>
                </a:cubicBezTo>
                <a:cubicBezTo>
                  <a:pt x="282" y="55"/>
                  <a:pt x="284" y="55"/>
                  <a:pt x="285" y="54"/>
                </a:cubicBezTo>
                <a:cubicBezTo>
                  <a:pt x="278" y="55"/>
                  <a:pt x="270" y="55"/>
                  <a:pt x="264" y="56"/>
                </a:cubicBezTo>
                <a:cubicBezTo>
                  <a:pt x="265" y="56"/>
                  <a:pt x="265" y="56"/>
                  <a:pt x="265" y="57"/>
                </a:cubicBezTo>
                <a:cubicBezTo>
                  <a:pt x="263" y="56"/>
                  <a:pt x="261" y="57"/>
                  <a:pt x="261" y="56"/>
                </a:cubicBezTo>
                <a:cubicBezTo>
                  <a:pt x="261" y="57"/>
                  <a:pt x="260" y="57"/>
                  <a:pt x="259" y="57"/>
                </a:cubicBezTo>
                <a:cubicBezTo>
                  <a:pt x="259" y="57"/>
                  <a:pt x="259" y="57"/>
                  <a:pt x="259" y="57"/>
                </a:cubicBezTo>
                <a:cubicBezTo>
                  <a:pt x="256" y="57"/>
                  <a:pt x="254" y="57"/>
                  <a:pt x="251" y="57"/>
                </a:cubicBezTo>
                <a:cubicBezTo>
                  <a:pt x="251" y="57"/>
                  <a:pt x="251" y="57"/>
                  <a:pt x="251" y="57"/>
                </a:cubicBezTo>
                <a:cubicBezTo>
                  <a:pt x="250" y="57"/>
                  <a:pt x="250" y="57"/>
                  <a:pt x="250" y="57"/>
                </a:cubicBezTo>
                <a:cubicBezTo>
                  <a:pt x="248" y="56"/>
                  <a:pt x="244" y="58"/>
                  <a:pt x="241" y="57"/>
                </a:cubicBezTo>
                <a:cubicBezTo>
                  <a:pt x="239" y="58"/>
                  <a:pt x="235" y="57"/>
                  <a:pt x="234" y="58"/>
                </a:cubicBezTo>
                <a:cubicBezTo>
                  <a:pt x="236" y="58"/>
                  <a:pt x="237" y="57"/>
                  <a:pt x="239" y="58"/>
                </a:cubicBezTo>
                <a:cubicBezTo>
                  <a:pt x="237" y="58"/>
                  <a:pt x="236" y="59"/>
                  <a:pt x="234" y="58"/>
                </a:cubicBezTo>
                <a:cubicBezTo>
                  <a:pt x="237" y="60"/>
                  <a:pt x="239" y="59"/>
                  <a:pt x="243" y="59"/>
                </a:cubicBezTo>
                <a:cubicBezTo>
                  <a:pt x="243" y="59"/>
                  <a:pt x="243" y="60"/>
                  <a:pt x="243" y="59"/>
                </a:cubicBezTo>
                <a:cubicBezTo>
                  <a:pt x="243" y="59"/>
                  <a:pt x="243" y="59"/>
                  <a:pt x="243" y="59"/>
                </a:cubicBezTo>
                <a:cubicBezTo>
                  <a:pt x="244" y="59"/>
                  <a:pt x="245" y="59"/>
                  <a:pt x="245" y="59"/>
                </a:cubicBezTo>
                <a:cubicBezTo>
                  <a:pt x="245" y="59"/>
                  <a:pt x="244" y="59"/>
                  <a:pt x="244" y="59"/>
                </a:cubicBezTo>
                <a:cubicBezTo>
                  <a:pt x="246" y="59"/>
                  <a:pt x="246" y="59"/>
                  <a:pt x="246" y="59"/>
                </a:cubicBezTo>
                <a:cubicBezTo>
                  <a:pt x="247" y="59"/>
                  <a:pt x="246" y="59"/>
                  <a:pt x="246" y="59"/>
                </a:cubicBezTo>
                <a:cubicBezTo>
                  <a:pt x="247" y="59"/>
                  <a:pt x="248" y="58"/>
                  <a:pt x="248" y="59"/>
                </a:cubicBezTo>
                <a:cubicBezTo>
                  <a:pt x="248" y="59"/>
                  <a:pt x="248" y="59"/>
                  <a:pt x="248" y="59"/>
                </a:cubicBezTo>
                <a:cubicBezTo>
                  <a:pt x="249" y="58"/>
                  <a:pt x="251" y="58"/>
                  <a:pt x="252" y="58"/>
                </a:cubicBezTo>
                <a:cubicBezTo>
                  <a:pt x="253" y="58"/>
                  <a:pt x="255" y="58"/>
                  <a:pt x="254" y="58"/>
                </a:cubicBezTo>
                <a:cubicBezTo>
                  <a:pt x="255" y="58"/>
                  <a:pt x="258" y="58"/>
                  <a:pt x="260" y="57"/>
                </a:cubicBezTo>
                <a:close/>
                <a:moveTo>
                  <a:pt x="267" y="56"/>
                </a:moveTo>
                <a:cubicBezTo>
                  <a:pt x="267" y="57"/>
                  <a:pt x="266" y="56"/>
                  <a:pt x="265" y="57"/>
                </a:cubicBezTo>
                <a:cubicBezTo>
                  <a:pt x="265" y="56"/>
                  <a:pt x="267" y="56"/>
                  <a:pt x="267" y="56"/>
                </a:cubicBezTo>
                <a:close/>
                <a:moveTo>
                  <a:pt x="240" y="58"/>
                </a:moveTo>
                <a:cubicBezTo>
                  <a:pt x="240" y="57"/>
                  <a:pt x="242" y="58"/>
                  <a:pt x="242" y="58"/>
                </a:cubicBezTo>
                <a:cubicBezTo>
                  <a:pt x="241" y="58"/>
                  <a:pt x="241" y="58"/>
                  <a:pt x="240" y="58"/>
                </a:cubicBezTo>
                <a:close/>
                <a:moveTo>
                  <a:pt x="247" y="59"/>
                </a:moveTo>
                <a:cubicBezTo>
                  <a:pt x="247" y="59"/>
                  <a:pt x="247" y="59"/>
                  <a:pt x="248" y="59"/>
                </a:cubicBezTo>
                <a:cubicBezTo>
                  <a:pt x="247" y="59"/>
                  <a:pt x="247" y="59"/>
                  <a:pt x="247" y="59"/>
                </a:cubicBezTo>
                <a:close/>
                <a:moveTo>
                  <a:pt x="243" y="57"/>
                </a:moveTo>
                <a:cubicBezTo>
                  <a:pt x="241" y="56"/>
                  <a:pt x="238" y="56"/>
                  <a:pt x="237" y="57"/>
                </a:cubicBezTo>
                <a:cubicBezTo>
                  <a:pt x="238" y="57"/>
                  <a:pt x="241" y="56"/>
                  <a:pt x="243" y="57"/>
                </a:cubicBezTo>
                <a:close/>
                <a:moveTo>
                  <a:pt x="239" y="49"/>
                </a:moveTo>
                <a:cubicBezTo>
                  <a:pt x="239" y="49"/>
                  <a:pt x="239" y="49"/>
                  <a:pt x="240" y="49"/>
                </a:cubicBezTo>
                <a:cubicBezTo>
                  <a:pt x="239" y="49"/>
                  <a:pt x="240" y="49"/>
                  <a:pt x="240" y="50"/>
                </a:cubicBezTo>
                <a:cubicBezTo>
                  <a:pt x="240" y="49"/>
                  <a:pt x="240" y="49"/>
                  <a:pt x="241" y="49"/>
                </a:cubicBezTo>
                <a:cubicBezTo>
                  <a:pt x="240" y="50"/>
                  <a:pt x="241" y="50"/>
                  <a:pt x="241" y="49"/>
                </a:cubicBezTo>
                <a:cubicBezTo>
                  <a:pt x="241" y="49"/>
                  <a:pt x="241" y="49"/>
                  <a:pt x="241" y="49"/>
                </a:cubicBezTo>
                <a:cubicBezTo>
                  <a:pt x="242" y="48"/>
                  <a:pt x="244" y="49"/>
                  <a:pt x="245" y="49"/>
                </a:cubicBezTo>
                <a:cubicBezTo>
                  <a:pt x="245" y="49"/>
                  <a:pt x="243" y="48"/>
                  <a:pt x="243" y="49"/>
                </a:cubicBezTo>
                <a:cubicBezTo>
                  <a:pt x="243" y="49"/>
                  <a:pt x="244" y="50"/>
                  <a:pt x="244" y="50"/>
                </a:cubicBezTo>
                <a:cubicBezTo>
                  <a:pt x="243" y="49"/>
                  <a:pt x="241" y="50"/>
                  <a:pt x="239" y="50"/>
                </a:cubicBezTo>
                <a:cubicBezTo>
                  <a:pt x="244" y="51"/>
                  <a:pt x="248" y="50"/>
                  <a:pt x="254" y="50"/>
                </a:cubicBezTo>
                <a:cubicBezTo>
                  <a:pt x="254" y="50"/>
                  <a:pt x="254" y="50"/>
                  <a:pt x="254" y="51"/>
                </a:cubicBezTo>
                <a:cubicBezTo>
                  <a:pt x="253" y="50"/>
                  <a:pt x="252" y="50"/>
                  <a:pt x="251" y="51"/>
                </a:cubicBezTo>
                <a:cubicBezTo>
                  <a:pt x="252" y="50"/>
                  <a:pt x="251" y="51"/>
                  <a:pt x="251" y="50"/>
                </a:cubicBezTo>
                <a:cubicBezTo>
                  <a:pt x="247" y="51"/>
                  <a:pt x="244" y="50"/>
                  <a:pt x="242" y="51"/>
                </a:cubicBezTo>
                <a:cubicBezTo>
                  <a:pt x="242" y="52"/>
                  <a:pt x="243" y="51"/>
                  <a:pt x="244" y="51"/>
                </a:cubicBezTo>
                <a:cubicBezTo>
                  <a:pt x="243" y="52"/>
                  <a:pt x="242" y="51"/>
                  <a:pt x="242" y="52"/>
                </a:cubicBezTo>
                <a:cubicBezTo>
                  <a:pt x="245" y="52"/>
                  <a:pt x="247" y="52"/>
                  <a:pt x="249" y="52"/>
                </a:cubicBezTo>
                <a:cubicBezTo>
                  <a:pt x="247" y="52"/>
                  <a:pt x="244" y="52"/>
                  <a:pt x="243" y="53"/>
                </a:cubicBezTo>
                <a:cubicBezTo>
                  <a:pt x="246" y="53"/>
                  <a:pt x="249" y="53"/>
                  <a:pt x="250" y="53"/>
                </a:cubicBezTo>
                <a:cubicBezTo>
                  <a:pt x="249" y="53"/>
                  <a:pt x="249" y="53"/>
                  <a:pt x="249" y="53"/>
                </a:cubicBezTo>
                <a:cubicBezTo>
                  <a:pt x="250" y="53"/>
                  <a:pt x="249" y="52"/>
                  <a:pt x="250" y="52"/>
                </a:cubicBezTo>
                <a:cubicBezTo>
                  <a:pt x="250" y="52"/>
                  <a:pt x="250" y="52"/>
                  <a:pt x="250" y="52"/>
                </a:cubicBezTo>
                <a:cubicBezTo>
                  <a:pt x="252" y="52"/>
                  <a:pt x="252" y="52"/>
                  <a:pt x="252" y="52"/>
                </a:cubicBezTo>
                <a:cubicBezTo>
                  <a:pt x="252" y="52"/>
                  <a:pt x="252" y="52"/>
                  <a:pt x="252" y="52"/>
                </a:cubicBezTo>
                <a:cubicBezTo>
                  <a:pt x="252" y="52"/>
                  <a:pt x="254" y="52"/>
                  <a:pt x="255" y="52"/>
                </a:cubicBezTo>
                <a:cubicBezTo>
                  <a:pt x="256" y="52"/>
                  <a:pt x="255" y="52"/>
                  <a:pt x="254" y="52"/>
                </a:cubicBezTo>
                <a:cubicBezTo>
                  <a:pt x="253" y="52"/>
                  <a:pt x="253" y="52"/>
                  <a:pt x="252" y="52"/>
                </a:cubicBezTo>
                <a:cubicBezTo>
                  <a:pt x="253" y="51"/>
                  <a:pt x="255" y="52"/>
                  <a:pt x="256" y="51"/>
                </a:cubicBezTo>
                <a:cubicBezTo>
                  <a:pt x="256" y="51"/>
                  <a:pt x="254" y="51"/>
                  <a:pt x="254" y="51"/>
                </a:cubicBezTo>
                <a:cubicBezTo>
                  <a:pt x="256" y="51"/>
                  <a:pt x="254" y="50"/>
                  <a:pt x="255" y="50"/>
                </a:cubicBezTo>
                <a:cubicBezTo>
                  <a:pt x="256" y="50"/>
                  <a:pt x="256" y="49"/>
                  <a:pt x="257" y="50"/>
                </a:cubicBezTo>
                <a:cubicBezTo>
                  <a:pt x="257" y="49"/>
                  <a:pt x="256" y="50"/>
                  <a:pt x="257" y="49"/>
                </a:cubicBezTo>
                <a:cubicBezTo>
                  <a:pt x="258" y="49"/>
                  <a:pt x="259" y="49"/>
                  <a:pt x="259" y="48"/>
                </a:cubicBezTo>
                <a:cubicBezTo>
                  <a:pt x="255" y="47"/>
                  <a:pt x="251" y="48"/>
                  <a:pt x="247" y="48"/>
                </a:cubicBezTo>
                <a:cubicBezTo>
                  <a:pt x="247" y="47"/>
                  <a:pt x="248" y="48"/>
                  <a:pt x="248" y="47"/>
                </a:cubicBezTo>
                <a:cubicBezTo>
                  <a:pt x="246" y="47"/>
                  <a:pt x="243" y="47"/>
                  <a:pt x="241" y="48"/>
                </a:cubicBezTo>
                <a:cubicBezTo>
                  <a:pt x="242" y="48"/>
                  <a:pt x="243" y="47"/>
                  <a:pt x="244" y="48"/>
                </a:cubicBezTo>
                <a:cubicBezTo>
                  <a:pt x="243" y="48"/>
                  <a:pt x="241" y="49"/>
                  <a:pt x="240" y="48"/>
                </a:cubicBezTo>
                <a:cubicBezTo>
                  <a:pt x="240" y="48"/>
                  <a:pt x="241" y="48"/>
                  <a:pt x="241" y="47"/>
                </a:cubicBezTo>
                <a:cubicBezTo>
                  <a:pt x="240" y="48"/>
                  <a:pt x="238" y="47"/>
                  <a:pt x="238" y="48"/>
                </a:cubicBezTo>
                <a:cubicBezTo>
                  <a:pt x="238" y="48"/>
                  <a:pt x="239" y="48"/>
                  <a:pt x="239" y="48"/>
                </a:cubicBezTo>
                <a:cubicBezTo>
                  <a:pt x="238" y="48"/>
                  <a:pt x="238" y="48"/>
                  <a:pt x="238" y="49"/>
                </a:cubicBezTo>
                <a:cubicBezTo>
                  <a:pt x="238" y="49"/>
                  <a:pt x="238" y="49"/>
                  <a:pt x="238" y="49"/>
                </a:cubicBezTo>
                <a:cubicBezTo>
                  <a:pt x="238" y="49"/>
                  <a:pt x="239" y="49"/>
                  <a:pt x="239" y="49"/>
                </a:cubicBezTo>
                <a:close/>
                <a:moveTo>
                  <a:pt x="255" y="49"/>
                </a:moveTo>
                <a:cubicBezTo>
                  <a:pt x="254" y="50"/>
                  <a:pt x="253" y="49"/>
                  <a:pt x="252" y="49"/>
                </a:cubicBezTo>
                <a:cubicBezTo>
                  <a:pt x="253" y="49"/>
                  <a:pt x="254" y="49"/>
                  <a:pt x="255" y="49"/>
                </a:cubicBezTo>
                <a:close/>
                <a:moveTo>
                  <a:pt x="250" y="49"/>
                </a:moveTo>
                <a:cubicBezTo>
                  <a:pt x="250" y="50"/>
                  <a:pt x="249" y="49"/>
                  <a:pt x="248" y="50"/>
                </a:cubicBezTo>
                <a:cubicBezTo>
                  <a:pt x="248" y="50"/>
                  <a:pt x="248" y="49"/>
                  <a:pt x="248" y="49"/>
                </a:cubicBezTo>
                <a:cubicBezTo>
                  <a:pt x="249" y="49"/>
                  <a:pt x="250" y="49"/>
                  <a:pt x="250" y="49"/>
                </a:cubicBezTo>
                <a:close/>
                <a:moveTo>
                  <a:pt x="264" y="82"/>
                </a:moveTo>
                <a:cubicBezTo>
                  <a:pt x="264" y="82"/>
                  <a:pt x="263" y="82"/>
                  <a:pt x="261" y="82"/>
                </a:cubicBezTo>
                <a:cubicBezTo>
                  <a:pt x="261" y="82"/>
                  <a:pt x="261" y="82"/>
                  <a:pt x="261" y="82"/>
                </a:cubicBezTo>
                <a:cubicBezTo>
                  <a:pt x="259" y="82"/>
                  <a:pt x="257" y="83"/>
                  <a:pt x="255" y="82"/>
                </a:cubicBezTo>
                <a:cubicBezTo>
                  <a:pt x="254" y="83"/>
                  <a:pt x="253" y="83"/>
                  <a:pt x="252" y="83"/>
                </a:cubicBezTo>
                <a:cubicBezTo>
                  <a:pt x="248" y="83"/>
                  <a:pt x="245" y="83"/>
                  <a:pt x="242" y="84"/>
                </a:cubicBezTo>
                <a:cubicBezTo>
                  <a:pt x="247" y="84"/>
                  <a:pt x="253" y="83"/>
                  <a:pt x="256" y="83"/>
                </a:cubicBezTo>
                <a:cubicBezTo>
                  <a:pt x="256" y="84"/>
                  <a:pt x="256" y="84"/>
                  <a:pt x="256" y="84"/>
                </a:cubicBezTo>
                <a:cubicBezTo>
                  <a:pt x="256" y="83"/>
                  <a:pt x="256" y="84"/>
                  <a:pt x="257" y="84"/>
                </a:cubicBezTo>
                <a:cubicBezTo>
                  <a:pt x="257" y="84"/>
                  <a:pt x="257" y="83"/>
                  <a:pt x="258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1" y="83"/>
                  <a:pt x="262" y="82"/>
                  <a:pt x="262" y="83"/>
                </a:cubicBezTo>
                <a:cubicBezTo>
                  <a:pt x="261" y="83"/>
                  <a:pt x="260" y="83"/>
                  <a:pt x="260" y="84"/>
                </a:cubicBezTo>
                <a:cubicBezTo>
                  <a:pt x="262" y="84"/>
                  <a:pt x="262" y="83"/>
                  <a:pt x="263" y="83"/>
                </a:cubicBezTo>
                <a:cubicBezTo>
                  <a:pt x="263" y="83"/>
                  <a:pt x="263" y="83"/>
                  <a:pt x="263" y="83"/>
                </a:cubicBezTo>
                <a:cubicBezTo>
                  <a:pt x="263" y="82"/>
                  <a:pt x="265" y="82"/>
                  <a:pt x="265" y="82"/>
                </a:cubicBezTo>
                <a:cubicBezTo>
                  <a:pt x="265" y="82"/>
                  <a:pt x="265" y="82"/>
                  <a:pt x="264" y="82"/>
                </a:cubicBezTo>
                <a:close/>
                <a:moveTo>
                  <a:pt x="246" y="79"/>
                </a:moveTo>
                <a:cubicBezTo>
                  <a:pt x="247" y="79"/>
                  <a:pt x="248" y="80"/>
                  <a:pt x="249" y="80"/>
                </a:cubicBezTo>
                <a:cubicBezTo>
                  <a:pt x="252" y="80"/>
                  <a:pt x="254" y="79"/>
                  <a:pt x="255" y="79"/>
                </a:cubicBezTo>
                <a:cubicBezTo>
                  <a:pt x="253" y="79"/>
                  <a:pt x="249" y="79"/>
                  <a:pt x="247" y="79"/>
                </a:cubicBezTo>
                <a:cubicBezTo>
                  <a:pt x="248" y="79"/>
                  <a:pt x="249" y="79"/>
                  <a:pt x="249" y="79"/>
                </a:cubicBezTo>
                <a:cubicBezTo>
                  <a:pt x="247" y="80"/>
                  <a:pt x="246" y="79"/>
                  <a:pt x="245" y="79"/>
                </a:cubicBezTo>
                <a:cubicBezTo>
                  <a:pt x="246" y="79"/>
                  <a:pt x="245" y="80"/>
                  <a:pt x="245" y="80"/>
                </a:cubicBezTo>
                <a:cubicBezTo>
                  <a:pt x="246" y="80"/>
                  <a:pt x="246" y="79"/>
                  <a:pt x="246" y="79"/>
                </a:cubicBezTo>
                <a:close/>
                <a:moveTo>
                  <a:pt x="250" y="128"/>
                </a:moveTo>
                <a:cubicBezTo>
                  <a:pt x="249" y="128"/>
                  <a:pt x="248" y="129"/>
                  <a:pt x="248" y="129"/>
                </a:cubicBezTo>
                <a:cubicBezTo>
                  <a:pt x="253" y="129"/>
                  <a:pt x="259" y="128"/>
                  <a:pt x="264" y="128"/>
                </a:cubicBezTo>
                <a:cubicBezTo>
                  <a:pt x="259" y="128"/>
                  <a:pt x="254" y="127"/>
                  <a:pt x="250" y="128"/>
                </a:cubicBezTo>
                <a:close/>
                <a:moveTo>
                  <a:pt x="264" y="128"/>
                </a:moveTo>
                <a:cubicBezTo>
                  <a:pt x="266" y="128"/>
                  <a:pt x="267" y="128"/>
                  <a:pt x="268" y="127"/>
                </a:cubicBezTo>
                <a:cubicBezTo>
                  <a:pt x="267" y="128"/>
                  <a:pt x="266" y="128"/>
                  <a:pt x="264" y="128"/>
                </a:cubicBezTo>
                <a:close/>
                <a:moveTo>
                  <a:pt x="280" y="61"/>
                </a:moveTo>
                <a:cubicBezTo>
                  <a:pt x="280" y="60"/>
                  <a:pt x="281" y="61"/>
                  <a:pt x="281" y="61"/>
                </a:cubicBezTo>
                <a:cubicBezTo>
                  <a:pt x="281" y="60"/>
                  <a:pt x="278" y="60"/>
                  <a:pt x="277" y="61"/>
                </a:cubicBezTo>
                <a:cubicBezTo>
                  <a:pt x="278" y="61"/>
                  <a:pt x="279" y="61"/>
                  <a:pt x="279" y="61"/>
                </a:cubicBezTo>
                <a:cubicBezTo>
                  <a:pt x="278" y="61"/>
                  <a:pt x="278" y="61"/>
                  <a:pt x="277" y="62"/>
                </a:cubicBezTo>
                <a:cubicBezTo>
                  <a:pt x="276" y="62"/>
                  <a:pt x="275" y="62"/>
                  <a:pt x="274" y="62"/>
                </a:cubicBezTo>
                <a:cubicBezTo>
                  <a:pt x="274" y="62"/>
                  <a:pt x="274" y="62"/>
                  <a:pt x="273" y="62"/>
                </a:cubicBezTo>
                <a:cubicBezTo>
                  <a:pt x="270" y="62"/>
                  <a:pt x="266" y="63"/>
                  <a:pt x="263" y="63"/>
                </a:cubicBezTo>
                <a:cubicBezTo>
                  <a:pt x="263" y="63"/>
                  <a:pt x="263" y="63"/>
                  <a:pt x="262" y="63"/>
                </a:cubicBezTo>
                <a:cubicBezTo>
                  <a:pt x="260" y="64"/>
                  <a:pt x="257" y="62"/>
                  <a:pt x="256" y="64"/>
                </a:cubicBezTo>
                <a:cubicBezTo>
                  <a:pt x="257" y="64"/>
                  <a:pt x="261" y="65"/>
                  <a:pt x="260" y="64"/>
                </a:cubicBezTo>
                <a:cubicBezTo>
                  <a:pt x="260" y="64"/>
                  <a:pt x="261" y="64"/>
                  <a:pt x="261" y="64"/>
                </a:cubicBezTo>
                <a:cubicBezTo>
                  <a:pt x="261" y="64"/>
                  <a:pt x="261" y="64"/>
                  <a:pt x="262" y="65"/>
                </a:cubicBezTo>
                <a:cubicBezTo>
                  <a:pt x="263" y="65"/>
                  <a:pt x="264" y="65"/>
                  <a:pt x="264" y="64"/>
                </a:cubicBezTo>
                <a:cubicBezTo>
                  <a:pt x="263" y="64"/>
                  <a:pt x="263" y="65"/>
                  <a:pt x="263" y="64"/>
                </a:cubicBezTo>
                <a:cubicBezTo>
                  <a:pt x="263" y="64"/>
                  <a:pt x="263" y="64"/>
                  <a:pt x="263" y="64"/>
                </a:cubicBezTo>
                <a:cubicBezTo>
                  <a:pt x="264" y="64"/>
                  <a:pt x="265" y="64"/>
                  <a:pt x="266" y="64"/>
                </a:cubicBezTo>
                <a:cubicBezTo>
                  <a:pt x="266" y="63"/>
                  <a:pt x="265" y="64"/>
                  <a:pt x="264" y="63"/>
                </a:cubicBezTo>
                <a:cubicBezTo>
                  <a:pt x="267" y="63"/>
                  <a:pt x="270" y="63"/>
                  <a:pt x="272" y="63"/>
                </a:cubicBezTo>
                <a:cubicBezTo>
                  <a:pt x="276" y="62"/>
                  <a:pt x="282" y="62"/>
                  <a:pt x="286" y="61"/>
                </a:cubicBezTo>
                <a:cubicBezTo>
                  <a:pt x="284" y="61"/>
                  <a:pt x="281" y="62"/>
                  <a:pt x="280" y="61"/>
                </a:cubicBezTo>
                <a:close/>
                <a:moveTo>
                  <a:pt x="286" y="107"/>
                </a:moveTo>
                <a:cubicBezTo>
                  <a:pt x="284" y="107"/>
                  <a:pt x="282" y="108"/>
                  <a:pt x="280" y="107"/>
                </a:cubicBezTo>
                <a:cubicBezTo>
                  <a:pt x="281" y="106"/>
                  <a:pt x="282" y="107"/>
                  <a:pt x="283" y="106"/>
                </a:cubicBezTo>
                <a:cubicBezTo>
                  <a:pt x="283" y="106"/>
                  <a:pt x="283" y="107"/>
                  <a:pt x="283" y="106"/>
                </a:cubicBezTo>
                <a:cubicBezTo>
                  <a:pt x="283" y="105"/>
                  <a:pt x="285" y="106"/>
                  <a:pt x="285" y="105"/>
                </a:cubicBezTo>
                <a:cubicBezTo>
                  <a:pt x="282" y="106"/>
                  <a:pt x="279" y="107"/>
                  <a:pt x="276" y="107"/>
                </a:cubicBezTo>
                <a:cubicBezTo>
                  <a:pt x="276" y="107"/>
                  <a:pt x="276" y="107"/>
                  <a:pt x="276" y="107"/>
                </a:cubicBezTo>
                <a:cubicBezTo>
                  <a:pt x="277" y="107"/>
                  <a:pt x="279" y="107"/>
                  <a:pt x="280" y="107"/>
                </a:cubicBezTo>
                <a:cubicBezTo>
                  <a:pt x="279" y="107"/>
                  <a:pt x="278" y="108"/>
                  <a:pt x="276" y="108"/>
                </a:cubicBezTo>
                <a:cubicBezTo>
                  <a:pt x="276" y="108"/>
                  <a:pt x="278" y="107"/>
                  <a:pt x="278" y="108"/>
                </a:cubicBezTo>
                <a:cubicBezTo>
                  <a:pt x="277" y="109"/>
                  <a:pt x="275" y="108"/>
                  <a:pt x="275" y="109"/>
                </a:cubicBezTo>
                <a:cubicBezTo>
                  <a:pt x="277" y="109"/>
                  <a:pt x="278" y="108"/>
                  <a:pt x="278" y="109"/>
                </a:cubicBezTo>
                <a:cubicBezTo>
                  <a:pt x="272" y="110"/>
                  <a:pt x="264" y="110"/>
                  <a:pt x="257" y="112"/>
                </a:cubicBezTo>
                <a:cubicBezTo>
                  <a:pt x="261" y="112"/>
                  <a:pt x="263" y="111"/>
                  <a:pt x="265" y="111"/>
                </a:cubicBezTo>
                <a:cubicBezTo>
                  <a:pt x="265" y="111"/>
                  <a:pt x="264" y="112"/>
                  <a:pt x="265" y="112"/>
                </a:cubicBezTo>
                <a:cubicBezTo>
                  <a:pt x="265" y="111"/>
                  <a:pt x="266" y="112"/>
                  <a:pt x="266" y="111"/>
                </a:cubicBezTo>
                <a:cubicBezTo>
                  <a:pt x="266" y="111"/>
                  <a:pt x="266" y="111"/>
                  <a:pt x="266" y="111"/>
                </a:cubicBezTo>
                <a:cubicBezTo>
                  <a:pt x="271" y="110"/>
                  <a:pt x="275" y="110"/>
                  <a:pt x="281" y="110"/>
                </a:cubicBezTo>
                <a:cubicBezTo>
                  <a:pt x="281" y="109"/>
                  <a:pt x="283" y="109"/>
                  <a:pt x="283" y="109"/>
                </a:cubicBezTo>
                <a:cubicBezTo>
                  <a:pt x="282" y="109"/>
                  <a:pt x="281" y="109"/>
                  <a:pt x="280" y="109"/>
                </a:cubicBezTo>
                <a:cubicBezTo>
                  <a:pt x="282" y="109"/>
                  <a:pt x="283" y="108"/>
                  <a:pt x="284" y="108"/>
                </a:cubicBezTo>
                <a:cubicBezTo>
                  <a:pt x="284" y="107"/>
                  <a:pt x="285" y="108"/>
                  <a:pt x="286" y="107"/>
                </a:cubicBezTo>
                <a:close/>
                <a:moveTo>
                  <a:pt x="262" y="55"/>
                </a:moveTo>
                <a:cubicBezTo>
                  <a:pt x="263" y="55"/>
                  <a:pt x="263" y="55"/>
                  <a:pt x="264" y="55"/>
                </a:cubicBezTo>
                <a:cubicBezTo>
                  <a:pt x="263" y="55"/>
                  <a:pt x="262" y="55"/>
                  <a:pt x="262" y="55"/>
                </a:cubicBezTo>
                <a:close/>
                <a:moveTo>
                  <a:pt x="271" y="50"/>
                </a:moveTo>
                <a:cubicBezTo>
                  <a:pt x="271" y="50"/>
                  <a:pt x="271" y="50"/>
                  <a:pt x="271" y="50"/>
                </a:cubicBezTo>
                <a:cubicBezTo>
                  <a:pt x="271" y="50"/>
                  <a:pt x="271" y="50"/>
                  <a:pt x="271" y="50"/>
                </a:cubicBezTo>
                <a:close/>
                <a:moveTo>
                  <a:pt x="264" y="50"/>
                </a:moveTo>
                <a:cubicBezTo>
                  <a:pt x="266" y="51"/>
                  <a:pt x="269" y="50"/>
                  <a:pt x="271" y="50"/>
                </a:cubicBezTo>
                <a:cubicBezTo>
                  <a:pt x="270" y="50"/>
                  <a:pt x="271" y="50"/>
                  <a:pt x="271" y="50"/>
                </a:cubicBezTo>
                <a:cubicBezTo>
                  <a:pt x="274" y="50"/>
                  <a:pt x="278" y="49"/>
                  <a:pt x="281" y="49"/>
                </a:cubicBezTo>
                <a:cubicBezTo>
                  <a:pt x="281" y="49"/>
                  <a:pt x="282" y="49"/>
                  <a:pt x="284" y="49"/>
                </a:cubicBezTo>
                <a:cubicBezTo>
                  <a:pt x="284" y="49"/>
                  <a:pt x="284" y="49"/>
                  <a:pt x="285" y="49"/>
                </a:cubicBezTo>
                <a:cubicBezTo>
                  <a:pt x="286" y="49"/>
                  <a:pt x="288" y="48"/>
                  <a:pt x="290" y="48"/>
                </a:cubicBezTo>
                <a:cubicBezTo>
                  <a:pt x="291" y="48"/>
                  <a:pt x="292" y="48"/>
                  <a:pt x="293" y="48"/>
                </a:cubicBezTo>
                <a:cubicBezTo>
                  <a:pt x="298" y="47"/>
                  <a:pt x="303" y="46"/>
                  <a:pt x="307" y="47"/>
                </a:cubicBezTo>
                <a:cubicBezTo>
                  <a:pt x="305" y="48"/>
                  <a:pt x="301" y="48"/>
                  <a:pt x="300" y="49"/>
                </a:cubicBezTo>
                <a:cubicBezTo>
                  <a:pt x="300" y="48"/>
                  <a:pt x="299" y="48"/>
                  <a:pt x="299" y="49"/>
                </a:cubicBezTo>
                <a:cubicBezTo>
                  <a:pt x="299" y="48"/>
                  <a:pt x="299" y="49"/>
                  <a:pt x="300" y="49"/>
                </a:cubicBezTo>
                <a:cubicBezTo>
                  <a:pt x="300" y="49"/>
                  <a:pt x="301" y="49"/>
                  <a:pt x="302" y="49"/>
                </a:cubicBezTo>
                <a:cubicBezTo>
                  <a:pt x="305" y="48"/>
                  <a:pt x="310" y="48"/>
                  <a:pt x="313" y="47"/>
                </a:cubicBezTo>
                <a:cubicBezTo>
                  <a:pt x="311" y="47"/>
                  <a:pt x="309" y="48"/>
                  <a:pt x="308" y="47"/>
                </a:cubicBezTo>
                <a:cubicBezTo>
                  <a:pt x="309" y="47"/>
                  <a:pt x="308" y="46"/>
                  <a:pt x="308" y="46"/>
                </a:cubicBezTo>
                <a:cubicBezTo>
                  <a:pt x="309" y="46"/>
                  <a:pt x="310" y="46"/>
                  <a:pt x="310" y="45"/>
                </a:cubicBezTo>
                <a:cubicBezTo>
                  <a:pt x="309" y="45"/>
                  <a:pt x="309" y="45"/>
                  <a:pt x="308" y="46"/>
                </a:cubicBezTo>
                <a:cubicBezTo>
                  <a:pt x="307" y="45"/>
                  <a:pt x="303" y="46"/>
                  <a:pt x="301" y="46"/>
                </a:cubicBezTo>
                <a:cubicBezTo>
                  <a:pt x="292" y="47"/>
                  <a:pt x="283" y="49"/>
                  <a:pt x="275" y="49"/>
                </a:cubicBezTo>
                <a:cubicBezTo>
                  <a:pt x="275" y="48"/>
                  <a:pt x="276" y="49"/>
                  <a:pt x="276" y="48"/>
                </a:cubicBezTo>
                <a:cubicBezTo>
                  <a:pt x="274" y="48"/>
                  <a:pt x="274" y="48"/>
                  <a:pt x="274" y="48"/>
                </a:cubicBezTo>
                <a:cubicBezTo>
                  <a:pt x="274" y="49"/>
                  <a:pt x="275" y="49"/>
                  <a:pt x="274" y="49"/>
                </a:cubicBezTo>
                <a:cubicBezTo>
                  <a:pt x="273" y="48"/>
                  <a:pt x="272" y="48"/>
                  <a:pt x="271" y="49"/>
                </a:cubicBezTo>
                <a:cubicBezTo>
                  <a:pt x="271" y="49"/>
                  <a:pt x="271" y="49"/>
                  <a:pt x="271" y="49"/>
                </a:cubicBezTo>
                <a:cubicBezTo>
                  <a:pt x="270" y="49"/>
                  <a:pt x="270" y="49"/>
                  <a:pt x="269" y="49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69" y="49"/>
                  <a:pt x="269" y="50"/>
                  <a:pt x="268" y="49"/>
                </a:cubicBezTo>
                <a:cubicBezTo>
                  <a:pt x="268" y="49"/>
                  <a:pt x="268" y="49"/>
                  <a:pt x="268" y="49"/>
                </a:cubicBezTo>
                <a:cubicBezTo>
                  <a:pt x="267" y="49"/>
                  <a:pt x="266" y="49"/>
                  <a:pt x="265" y="49"/>
                </a:cubicBezTo>
                <a:cubicBezTo>
                  <a:pt x="266" y="49"/>
                  <a:pt x="267" y="49"/>
                  <a:pt x="267" y="49"/>
                </a:cubicBezTo>
                <a:cubicBezTo>
                  <a:pt x="266" y="50"/>
                  <a:pt x="264" y="49"/>
                  <a:pt x="264" y="50"/>
                </a:cubicBezTo>
                <a:close/>
                <a:moveTo>
                  <a:pt x="266" y="64"/>
                </a:moveTo>
                <a:cubicBezTo>
                  <a:pt x="266" y="65"/>
                  <a:pt x="265" y="64"/>
                  <a:pt x="264" y="65"/>
                </a:cubicBezTo>
                <a:cubicBezTo>
                  <a:pt x="268" y="65"/>
                  <a:pt x="271" y="64"/>
                  <a:pt x="274" y="64"/>
                </a:cubicBezTo>
                <a:cubicBezTo>
                  <a:pt x="271" y="63"/>
                  <a:pt x="269" y="65"/>
                  <a:pt x="266" y="64"/>
                </a:cubicBezTo>
                <a:close/>
                <a:moveTo>
                  <a:pt x="272" y="82"/>
                </a:moveTo>
                <a:cubicBezTo>
                  <a:pt x="272" y="81"/>
                  <a:pt x="271" y="82"/>
                  <a:pt x="271" y="81"/>
                </a:cubicBezTo>
                <a:cubicBezTo>
                  <a:pt x="270" y="81"/>
                  <a:pt x="268" y="81"/>
                  <a:pt x="269" y="82"/>
                </a:cubicBezTo>
                <a:cubicBezTo>
                  <a:pt x="269" y="81"/>
                  <a:pt x="269" y="82"/>
                  <a:pt x="270" y="82"/>
                </a:cubicBezTo>
                <a:cubicBezTo>
                  <a:pt x="270" y="82"/>
                  <a:pt x="270" y="81"/>
                  <a:pt x="270" y="81"/>
                </a:cubicBezTo>
                <a:cubicBezTo>
                  <a:pt x="270" y="81"/>
                  <a:pt x="270" y="81"/>
                  <a:pt x="271" y="82"/>
                </a:cubicBezTo>
                <a:cubicBezTo>
                  <a:pt x="270" y="82"/>
                  <a:pt x="270" y="82"/>
                  <a:pt x="270" y="82"/>
                </a:cubicBezTo>
                <a:cubicBezTo>
                  <a:pt x="271" y="82"/>
                  <a:pt x="272" y="81"/>
                  <a:pt x="272" y="82"/>
                </a:cubicBezTo>
                <a:close/>
                <a:moveTo>
                  <a:pt x="287" y="52"/>
                </a:moveTo>
                <a:cubicBezTo>
                  <a:pt x="284" y="52"/>
                  <a:pt x="279" y="51"/>
                  <a:pt x="275" y="52"/>
                </a:cubicBezTo>
                <a:cubicBezTo>
                  <a:pt x="276" y="52"/>
                  <a:pt x="276" y="52"/>
                  <a:pt x="276" y="51"/>
                </a:cubicBezTo>
                <a:cubicBezTo>
                  <a:pt x="274" y="52"/>
                  <a:pt x="272" y="51"/>
                  <a:pt x="272" y="53"/>
                </a:cubicBezTo>
                <a:cubicBezTo>
                  <a:pt x="271" y="53"/>
                  <a:pt x="271" y="53"/>
                  <a:pt x="271" y="52"/>
                </a:cubicBezTo>
                <a:cubicBezTo>
                  <a:pt x="271" y="52"/>
                  <a:pt x="272" y="52"/>
                  <a:pt x="272" y="52"/>
                </a:cubicBezTo>
                <a:cubicBezTo>
                  <a:pt x="271" y="52"/>
                  <a:pt x="270" y="52"/>
                  <a:pt x="269" y="52"/>
                </a:cubicBezTo>
                <a:cubicBezTo>
                  <a:pt x="270" y="53"/>
                  <a:pt x="271" y="52"/>
                  <a:pt x="271" y="53"/>
                </a:cubicBezTo>
                <a:cubicBezTo>
                  <a:pt x="270" y="53"/>
                  <a:pt x="269" y="53"/>
                  <a:pt x="269" y="53"/>
                </a:cubicBezTo>
                <a:cubicBezTo>
                  <a:pt x="271" y="54"/>
                  <a:pt x="272" y="53"/>
                  <a:pt x="274" y="54"/>
                </a:cubicBezTo>
                <a:cubicBezTo>
                  <a:pt x="274" y="54"/>
                  <a:pt x="275" y="54"/>
                  <a:pt x="276" y="54"/>
                </a:cubicBezTo>
                <a:cubicBezTo>
                  <a:pt x="276" y="53"/>
                  <a:pt x="277" y="55"/>
                  <a:pt x="277" y="54"/>
                </a:cubicBezTo>
                <a:cubicBezTo>
                  <a:pt x="277" y="53"/>
                  <a:pt x="276" y="54"/>
                  <a:pt x="276" y="53"/>
                </a:cubicBezTo>
                <a:cubicBezTo>
                  <a:pt x="278" y="51"/>
                  <a:pt x="281" y="54"/>
                  <a:pt x="284" y="53"/>
                </a:cubicBezTo>
                <a:cubicBezTo>
                  <a:pt x="284" y="53"/>
                  <a:pt x="284" y="53"/>
                  <a:pt x="284" y="53"/>
                </a:cubicBezTo>
                <a:cubicBezTo>
                  <a:pt x="285" y="53"/>
                  <a:pt x="284" y="52"/>
                  <a:pt x="285" y="52"/>
                </a:cubicBezTo>
                <a:cubicBezTo>
                  <a:pt x="285" y="52"/>
                  <a:pt x="284" y="53"/>
                  <a:pt x="285" y="53"/>
                </a:cubicBezTo>
                <a:cubicBezTo>
                  <a:pt x="285" y="51"/>
                  <a:pt x="287" y="52"/>
                  <a:pt x="287" y="52"/>
                </a:cubicBezTo>
                <a:close/>
                <a:moveTo>
                  <a:pt x="276" y="53"/>
                </a:moveTo>
                <a:cubicBezTo>
                  <a:pt x="276" y="53"/>
                  <a:pt x="275" y="53"/>
                  <a:pt x="27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53"/>
                  <a:pt x="275" y="53"/>
                  <a:pt x="276" y="53"/>
                </a:cubicBezTo>
                <a:close/>
                <a:moveTo>
                  <a:pt x="279" y="81"/>
                </a:moveTo>
                <a:cubicBezTo>
                  <a:pt x="277" y="81"/>
                  <a:pt x="275" y="81"/>
                  <a:pt x="272" y="82"/>
                </a:cubicBezTo>
                <a:cubicBezTo>
                  <a:pt x="274" y="81"/>
                  <a:pt x="273" y="82"/>
                  <a:pt x="272" y="82"/>
                </a:cubicBezTo>
                <a:cubicBezTo>
                  <a:pt x="274" y="82"/>
                  <a:pt x="275" y="83"/>
                  <a:pt x="277" y="82"/>
                </a:cubicBezTo>
                <a:cubicBezTo>
                  <a:pt x="276" y="82"/>
                  <a:pt x="276" y="82"/>
                  <a:pt x="276" y="81"/>
                </a:cubicBezTo>
                <a:cubicBezTo>
                  <a:pt x="277" y="81"/>
                  <a:pt x="278" y="81"/>
                  <a:pt x="278" y="81"/>
                </a:cubicBezTo>
                <a:cubicBezTo>
                  <a:pt x="278" y="81"/>
                  <a:pt x="279" y="81"/>
                  <a:pt x="279" y="81"/>
                </a:cubicBezTo>
                <a:close/>
                <a:moveTo>
                  <a:pt x="274" y="82"/>
                </a:moveTo>
                <a:cubicBezTo>
                  <a:pt x="275" y="81"/>
                  <a:pt x="275" y="81"/>
                  <a:pt x="275" y="82"/>
                </a:cubicBezTo>
                <a:cubicBezTo>
                  <a:pt x="275" y="82"/>
                  <a:pt x="275" y="82"/>
                  <a:pt x="274" y="82"/>
                </a:cubicBezTo>
                <a:close/>
                <a:moveTo>
                  <a:pt x="274" y="48"/>
                </a:moveTo>
                <a:cubicBezTo>
                  <a:pt x="275" y="47"/>
                  <a:pt x="275" y="48"/>
                  <a:pt x="275" y="47"/>
                </a:cubicBezTo>
                <a:cubicBezTo>
                  <a:pt x="275" y="48"/>
                  <a:pt x="275" y="47"/>
                  <a:pt x="275" y="47"/>
                </a:cubicBezTo>
                <a:cubicBezTo>
                  <a:pt x="275" y="48"/>
                  <a:pt x="273" y="47"/>
                  <a:pt x="274" y="48"/>
                </a:cubicBezTo>
                <a:close/>
                <a:moveTo>
                  <a:pt x="274" y="46"/>
                </a:moveTo>
                <a:cubicBezTo>
                  <a:pt x="274" y="47"/>
                  <a:pt x="274" y="47"/>
                  <a:pt x="274" y="47"/>
                </a:cubicBezTo>
                <a:cubicBezTo>
                  <a:pt x="276" y="47"/>
                  <a:pt x="278" y="47"/>
                  <a:pt x="278" y="46"/>
                </a:cubicBezTo>
                <a:cubicBezTo>
                  <a:pt x="278" y="47"/>
                  <a:pt x="279" y="47"/>
                  <a:pt x="279" y="46"/>
                </a:cubicBezTo>
                <a:cubicBezTo>
                  <a:pt x="278" y="46"/>
                  <a:pt x="278" y="46"/>
                  <a:pt x="278" y="46"/>
                </a:cubicBezTo>
                <a:cubicBezTo>
                  <a:pt x="278" y="46"/>
                  <a:pt x="279" y="45"/>
                  <a:pt x="279" y="45"/>
                </a:cubicBezTo>
                <a:cubicBezTo>
                  <a:pt x="278" y="46"/>
                  <a:pt x="277" y="45"/>
                  <a:pt x="277" y="45"/>
                </a:cubicBezTo>
                <a:cubicBezTo>
                  <a:pt x="277" y="46"/>
                  <a:pt x="275" y="46"/>
                  <a:pt x="274" y="46"/>
                </a:cubicBezTo>
                <a:close/>
                <a:moveTo>
                  <a:pt x="293" y="80"/>
                </a:moveTo>
                <a:cubicBezTo>
                  <a:pt x="295" y="81"/>
                  <a:pt x="298" y="80"/>
                  <a:pt x="299" y="79"/>
                </a:cubicBezTo>
                <a:cubicBezTo>
                  <a:pt x="300" y="80"/>
                  <a:pt x="300" y="80"/>
                  <a:pt x="300" y="80"/>
                </a:cubicBezTo>
                <a:cubicBezTo>
                  <a:pt x="301" y="80"/>
                  <a:pt x="300" y="80"/>
                  <a:pt x="300" y="79"/>
                </a:cubicBezTo>
                <a:cubicBezTo>
                  <a:pt x="303" y="79"/>
                  <a:pt x="306" y="79"/>
                  <a:pt x="309" y="77"/>
                </a:cubicBezTo>
                <a:cubicBezTo>
                  <a:pt x="303" y="78"/>
                  <a:pt x="297" y="79"/>
                  <a:pt x="292" y="80"/>
                </a:cubicBezTo>
                <a:cubicBezTo>
                  <a:pt x="291" y="80"/>
                  <a:pt x="290" y="79"/>
                  <a:pt x="290" y="79"/>
                </a:cubicBezTo>
                <a:cubicBezTo>
                  <a:pt x="289" y="80"/>
                  <a:pt x="288" y="81"/>
                  <a:pt x="287" y="80"/>
                </a:cubicBezTo>
                <a:cubicBezTo>
                  <a:pt x="286" y="80"/>
                  <a:pt x="287" y="81"/>
                  <a:pt x="286" y="81"/>
                </a:cubicBezTo>
                <a:cubicBezTo>
                  <a:pt x="284" y="79"/>
                  <a:pt x="283" y="82"/>
                  <a:pt x="281" y="80"/>
                </a:cubicBezTo>
                <a:cubicBezTo>
                  <a:pt x="281" y="81"/>
                  <a:pt x="280" y="82"/>
                  <a:pt x="280" y="81"/>
                </a:cubicBezTo>
                <a:cubicBezTo>
                  <a:pt x="280" y="81"/>
                  <a:pt x="280" y="81"/>
                  <a:pt x="280" y="81"/>
                </a:cubicBezTo>
                <a:cubicBezTo>
                  <a:pt x="280" y="81"/>
                  <a:pt x="278" y="81"/>
                  <a:pt x="279" y="82"/>
                </a:cubicBezTo>
                <a:cubicBezTo>
                  <a:pt x="283" y="81"/>
                  <a:pt x="290" y="81"/>
                  <a:pt x="293" y="80"/>
                </a:cubicBezTo>
                <a:close/>
                <a:moveTo>
                  <a:pt x="282" y="89"/>
                </a:moveTo>
                <a:cubicBezTo>
                  <a:pt x="281" y="89"/>
                  <a:pt x="280" y="88"/>
                  <a:pt x="279" y="89"/>
                </a:cubicBezTo>
                <a:cubicBezTo>
                  <a:pt x="280" y="89"/>
                  <a:pt x="281" y="90"/>
                  <a:pt x="282" y="89"/>
                </a:cubicBezTo>
                <a:close/>
                <a:moveTo>
                  <a:pt x="302" y="102"/>
                </a:moveTo>
                <a:cubicBezTo>
                  <a:pt x="305" y="101"/>
                  <a:pt x="306" y="103"/>
                  <a:pt x="309" y="102"/>
                </a:cubicBezTo>
                <a:cubicBezTo>
                  <a:pt x="308" y="102"/>
                  <a:pt x="309" y="102"/>
                  <a:pt x="310" y="102"/>
                </a:cubicBezTo>
                <a:cubicBezTo>
                  <a:pt x="310" y="101"/>
                  <a:pt x="311" y="101"/>
                  <a:pt x="311" y="101"/>
                </a:cubicBezTo>
                <a:cubicBezTo>
                  <a:pt x="309" y="101"/>
                  <a:pt x="309" y="102"/>
                  <a:pt x="307" y="101"/>
                </a:cubicBezTo>
                <a:cubicBezTo>
                  <a:pt x="307" y="101"/>
                  <a:pt x="308" y="101"/>
                  <a:pt x="308" y="100"/>
                </a:cubicBezTo>
                <a:cubicBezTo>
                  <a:pt x="298" y="101"/>
                  <a:pt x="289" y="103"/>
                  <a:pt x="280" y="103"/>
                </a:cubicBezTo>
                <a:cubicBezTo>
                  <a:pt x="284" y="105"/>
                  <a:pt x="289" y="103"/>
                  <a:pt x="292" y="103"/>
                </a:cubicBezTo>
                <a:cubicBezTo>
                  <a:pt x="291" y="104"/>
                  <a:pt x="288" y="103"/>
                  <a:pt x="289" y="104"/>
                </a:cubicBezTo>
                <a:cubicBezTo>
                  <a:pt x="291" y="104"/>
                  <a:pt x="295" y="102"/>
                  <a:pt x="299" y="103"/>
                </a:cubicBezTo>
                <a:cubicBezTo>
                  <a:pt x="297" y="103"/>
                  <a:pt x="296" y="103"/>
                  <a:pt x="296" y="103"/>
                </a:cubicBezTo>
                <a:cubicBezTo>
                  <a:pt x="297" y="103"/>
                  <a:pt x="299" y="103"/>
                  <a:pt x="301" y="103"/>
                </a:cubicBezTo>
                <a:cubicBezTo>
                  <a:pt x="301" y="103"/>
                  <a:pt x="301" y="103"/>
                  <a:pt x="300" y="102"/>
                </a:cubicBezTo>
                <a:cubicBezTo>
                  <a:pt x="301" y="102"/>
                  <a:pt x="301" y="103"/>
                  <a:pt x="302" y="103"/>
                </a:cubicBezTo>
                <a:cubicBezTo>
                  <a:pt x="302" y="102"/>
                  <a:pt x="301" y="103"/>
                  <a:pt x="302" y="102"/>
                </a:cubicBezTo>
                <a:close/>
                <a:moveTo>
                  <a:pt x="281" y="46"/>
                </a:moveTo>
                <a:cubicBezTo>
                  <a:pt x="281" y="46"/>
                  <a:pt x="281" y="47"/>
                  <a:pt x="280" y="47"/>
                </a:cubicBezTo>
                <a:cubicBezTo>
                  <a:pt x="282" y="47"/>
                  <a:pt x="283" y="47"/>
                  <a:pt x="283" y="46"/>
                </a:cubicBezTo>
                <a:cubicBezTo>
                  <a:pt x="282" y="47"/>
                  <a:pt x="282" y="46"/>
                  <a:pt x="281" y="46"/>
                </a:cubicBezTo>
                <a:close/>
                <a:moveTo>
                  <a:pt x="327" y="78"/>
                </a:moveTo>
                <a:cubicBezTo>
                  <a:pt x="327" y="77"/>
                  <a:pt x="330" y="78"/>
                  <a:pt x="330" y="77"/>
                </a:cubicBezTo>
                <a:cubicBezTo>
                  <a:pt x="329" y="76"/>
                  <a:pt x="328" y="78"/>
                  <a:pt x="326" y="78"/>
                </a:cubicBezTo>
                <a:cubicBezTo>
                  <a:pt x="324" y="77"/>
                  <a:pt x="322" y="78"/>
                  <a:pt x="320" y="78"/>
                </a:cubicBezTo>
                <a:cubicBezTo>
                  <a:pt x="319" y="78"/>
                  <a:pt x="318" y="78"/>
                  <a:pt x="318" y="78"/>
                </a:cubicBezTo>
                <a:cubicBezTo>
                  <a:pt x="316" y="78"/>
                  <a:pt x="314" y="79"/>
                  <a:pt x="312" y="79"/>
                </a:cubicBezTo>
                <a:cubicBezTo>
                  <a:pt x="308" y="80"/>
                  <a:pt x="302" y="81"/>
                  <a:pt x="297" y="81"/>
                </a:cubicBezTo>
                <a:cubicBezTo>
                  <a:pt x="297" y="81"/>
                  <a:pt x="297" y="81"/>
                  <a:pt x="297" y="81"/>
                </a:cubicBezTo>
                <a:cubicBezTo>
                  <a:pt x="296" y="81"/>
                  <a:pt x="293" y="81"/>
                  <a:pt x="292" y="81"/>
                </a:cubicBezTo>
                <a:cubicBezTo>
                  <a:pt x="291" y="81"/>
                  <a:pt x="290" y="82"/>
                  <a:pt x="289" y="82"/>
                </a:cubicBezTo>
                <a:cubicBezTo>
                  <a:pt x="289" y="82"/>
                  <a:pt x="289" y="82"/>
                  <a:pt x="289" y="82"/>
                </a:cubicBezTo>
                <a:cubicBezTo>
                  <a:pt x="288" y="82"/>
                  <a:pt x="287" y="83"/>
                  <a:pt x="287" y="82"/>
                </a:cubicBezTo>
                <a:cubicBezTo>
                  <a:pt x="287" y="82"/>
                  <a:pt x="288" y="83"/>
                  <a:pt x="288" y="82"/>
                </a:cubicBezTo>
                <a:cubicBezTo>
                  <a:pt x="285" y="81"/>
                  <a:pt x="284" y="83"/>
                  <a:pt x="281" y="83"/>
                </a:cubicBezTo>
                <a:cubicBezTo>
                  <a:pt x="281" y="84"/>
                  <a:pt x="282" y="84"/>
                  <a:pt x="283" y="84"/>
                </a:cubicBezTo>
                <a:cubicBezTo>
                  <a:pt x="282" y="85"/>
                  <a:pt x="281" y="84"/>
                  <a:pt x="281" y="85"/>
                </a:cubicBezTo>
                <a:cubicBezTo>
                  <a:pt x="283" y="85"/>
                  <a:pt x="285" y="85"/>
                  <a:pt x="286" y="84"/>
                </a:cubicBezTo>
                <a:cubicBezTo>
                  <a:pt x="286" y="84"/>
                  <a:pt x="285" y="84"/>
                  <a:pt x="285" y="84"/>
                </a:cubicBezTo>
                <a:cubicBezTo>
                  <a:pt x="286" y="83"/>
                  <a:pt x="287" y="84"/>
                  <a:pt x="288" y="84"/>
                </a:cubicBezTo>
                <a:cubicBezTo>
                  <a:pt x="287" y="83"/>
                  <a:pt x="289" y="83"/>
                  <a:pt x="290" y="84"/>
                </a:cubicBezTo>
                <a:cubicBezTo>
                  <a:pt x="289" y="84"/>
                  <a:pt x="288" y="84"/>
                  <a:pt x="288" y="84"/>
                </a:cubicBezTo>
                <a:cubicBezTo>
                  <a:pt x="291" y="85"/>
                  <a:pt x="294" y="84"/>
                  <a:pt x="296" y="83"/>
                </a:cubicBezTo>
                <a:cubicBezTo>
                  <a:pt x="296" y="83"/>
                  <a:pt x="295" y="83"/>
                  <a:pt x="295" y="83"/>
                </a:cubicBezTo>
                <a:cubicBezTo>
                  <a:pt x="297" y="83"/>
                  <a:pt x="298" y="83"/>
                  <a:pt x="299" y="83"/>
                </a:cubicBezTo>
                <a:cubicBezTo>
                  <a:pt x="303" y="81"/>
                  <a:pt x="308" y="80"/>
                  <a:pt x="313" y="80"/>
                </a:cubicBezTo>
                <a:cubicBezTo>
                  <a:pt x="314" y="79"/>
                  <a:pt x="316" y="79"/>
                  <a:pt x="318" y="79"/>
                </a:cubicBezTo>
                <a:cubicBezTo>
                  <a:pt x="317" y="80"/>
                  <a:pt x="316" y="79"/>
                  <a:pt x="316" y="80"/>
                </a:cubicBezTo>
                <a:cubicBezTo>
                  <a:pt x="319" y="80"/>
                  <a:pt x="322" y="78"/>
                  <a:pt x="324" y="79"/>
                </a:cubicBezTo>
                <a:cubicBezTo>
                  <a:pt x="324" y="79"/>
                  <a:pt x="324" y="79"/>
                  <a:pt x="324" y="79"/>
                </a:cubicBezTo>
                <a:cubicBezTo>
                  <a:pt x="325" y="79"/>
                  <a:pt x="326" y="79"/>
                  <a:pt x="327" y="79"/>
                </a:cubicBezTo>
                <a:cubicBezTo>
                  <a:pt x="327" y="78"/>
                  <a:pt x="326" y="79"/>
                  <a:pt x="326" y="78"/>
                </a:cubicBezTo>
                <a:cubicBezTo>
                  <a:pt x="326" y="78"/>
                  <a:pt x="327" y="78"/>
                  <a:pt x="327" y="78"/>
                </a:cubicBezTo>
                <a:close/>
                <a:moveTo>
                  <a:pt x="286" y="63"/>
                </a:moveTo>
                <a:cubicBezTo>
                  <a:pt x="284" y="63"/>
                  <a:pt x="282" y="63"/>
                  <a:pt x="281" y="64"/>
                </a:cubicBezTo>
                <a:cubicBezTo>
                  <a:pt x="283" y="63"/>
                  <a:pt x="285" y="64"/>
                  <a:pt x="286" y="63"/>
                </a:cubicBezTo>
                <a:close/>
                <a:moveTo>
                  <a:pt x="282" y="99"/>
                </a:moveTo>
                <a:cubicBezTo>
                  <a:pt x="282" y="99"/>
                  <a:pt x="284" y="99"/>
                  <a:pt x="283" y="99"/>
                </a:cubicBezTo>
                <a:cubicBezTo>
                  <a:pt x="283" y="99"/>
                  <a:pt x="282" y="99"/>
                  <a:pt x="282" y="99"/>
                </a:cubicBezTo>
                <a:close/>
                <a:moveTo>
                  <a:pt x="301" y="111"/>
                </a:moveTo>
                <a:cubicBezTo>
                  <a:pt x="298" y="112"/>
                  <a:pt x="296" y="113"/>
                  <a:pt x="293" y="113"/>
                </a:cubicBezTo>
                <a:cubicBezTo>
                  <a:pt x="294" y="112"/>
                  <a:pt x="295" y="112"/>
                  <a:pt x="296" y="112"/>
                </a:cubicBezTo>
                <a:cubicBezTo>
                  <a:pt x="296" y="111"/>
                  <a:pt x="295" y="113"/>
                  <a:pt x="295" y="111"/>
                </a:cubicBezTo>
                <a:cubicBezTo>
                  <a:pt x="296" y="111"/>
                  <a:pt x="297" y="111"/>
                  <a:pt x="299" y="111"/>
                </a:cubicBezTo>
                <a:cubicBezTo>
                  <a:pt x="299" y="110"/>
                  <a:pt x="298" y="111"/>
                  <a:pt x="297" y="110"/>
                </a:cubicBezTo>
                <a:cubicBezTo>
                  <a:pt x="297" y="110"/>
                  <a:pt x="297" y="110"/>
                  <a:pt x="297" y="110"/>
                </a:cubicBezTo>
                <a:cubicBezTo>
                  <a:pt x="296" y="110"/>
                  <a:pt x="296" y="111"/>
                  <a:pt x="295" y="110"/>
                </a:cubicBezTo>
                <a:cubicBezTo>
                  <a:pt x="296" y="110"/>
                  <a:pt x="297" y="110"/>
                  <a:pt x="297" y="110"/>
                </a:cubicBezTo>
                <a:cubicBezTo>
                  <a:pt x="295" y="109"/>
                  <a:pt x="294" y="111"/>
                  <a:pt x="292" y="111"/>
                </a:cubicBezTo>
                <a:cubicBezTo>
                  <a:pt x="292" y="111"/>
                  <a:pt x="292" y="111"/>
                  <a:pt x="292" y="110"/>
                </a:cubicBezTo>
                <a:cubicBezTo>
                  <a:pt x="291" y="111"/>
                  <a:pt x="289" y="110"/>
                  <a:pt x="289" y="111"/>
                </a:cubicBezTo>
                <a:cubicBezTo>
                  <a:pt x="290" y="111"/>
                  <a:pt x="291" y="110"/>
                  <a:pt x="292" y="111"/>
                </a:cubicBezTo>
                <a:cubicBezTo>
                  <a:pt x="291" y="111"/>
                  <a:pt x="290" y="112"/>
                  <a:pt x="289" y="111"/>
                </a:cubicBezTo>
                <a:cubicBezTo>
                  <a:pt x="289" y="112"/>
                  <a:pt x="289" y="112"/>
                  <a:pt x="289" y="112"/>
                </a:cubicBezTo>
                <a:cubicBezTo>
                  <a:pt x="289" y="112"/>
                  <a:pt x="289" y="112"/>
                  <a:pt x="289" y="112"/>
                </a:cubicBezTo>
                <a:cubicBezTo>
                  <a:pt x="290" y="112"/>
                  <a:pt x="291" y="112"/>
                  <a:pt x="292" y="112"/>
                </a:cubicBezTo>
                <a:cubicBezTo>
                  <a:pt x="292" y="112"/>
                  <a:pt x="294" y="111"/>
                  <a:pt x="294" y="112"/>
                </a:cubicBezTo>
                <a:cubicBezTo>
                  <a:pt x="290" y="113"/>
                  <a:pt x="286" y="113"/>
                  <a:pt x="282" y="113"/>
                </a:cubicBezTo>
                <a:cubicBezTo>
                  <a:pt x="282" y="113"/>
                  <a:pt x="282" y="114"/>
                  <a:pt x="282" y="114"/>
                </a:cubicBezTo>
                <a:cubicBezTo>
                  <a:pt x="282" y="114"/>
                  <a:pt x="282" y="114"/>
                  <a:pt x="283" y="114"/>
                </a:cubicBezTo>
                <a:cubicBezTo>
                  <a:pt x="286" y="114"/>
                  <a:pt x="291" y="113"/>
                  <a:pt x="294" y="113"/>
                </a:cubicBezTo>
                <a:cubicBezTo>
                  <a:pt x="294" y="115"/>
                  <a:pt x="291" y="114"/>
                  <a:pt x="290" y="115"/>
                </a:cubicBezTo>
                <a:cubicBezTo>
                  <a:pt x="292" y="115"/>
                  <a:pt x="293" y="114"/>
                  <a:pt x="294" y="115"/>
                </a:cubicBezTo>
                <a:cubicBezTo>
                  <a:pt x="298" y="115"/>
                  <a:pt x="301" y="114"/>
                  <a:pt x="305" y="114"/>
                </a:cubicBezTo>
                <a:cubicBezTo>
                  <a:pt x="304" y="112"/>
                  <a:pt x="302" y="114"/>
                  <a:pt x="301" y="113"/>
                </a:cubicBezTo>
                <a:cubicBezTo>
                  <a:pt x="302" y="113"/>
                  <a:pt x="303" y="112"/>
                  <a:pt x="304" y="113"/>
                </a:cubicBezTo>
                <a:cubicBezTo>
                  <a:pt x="304" y="112"/>
                  <a:pt x="306" y="112"/>
                  <a:pt x="306" y="111"/>
                </a:cubicBezTo>
                <a:cubicBezTo>
                  <a:pt x="305" y="110"/>
                  <a:pt x="303" y="111"/>
                  <a:pt x="301" y="111"/>
                </a:cubicBezTo>
                <a:close/>
                <a:moveTo>
                  <a:pt x="284" y="102"/>
                </a:moveTo>
                <a:cubicBezTo>
                  <a:pt x="292" y="102"/>
                  <a:pt x="298" y="100"/>
                  <a:pt x="304" y="100"/>
                </a:cubicBezTo>
                <a:cubicBezTo>
                  <a:pt x="306" y="99"/>
                  <a:pt x="310" y="100"/>
                  <a:pt x="310" y="99"/>
                </a:cubicBezTo>
                <a:cubicBezTo>
                  <a:pt x="306" y="100"/>
                  <a:pt x="303" y="99"/>
                  <a:pt x="299" y="100"/>
                </a:cubicBezTo>
                <a:cubicBezTo>
                  <a:pt x="299" y="100"/>
                  <a:pt x="299" y="100"/>
                  <a:pt x="299" y="99"/>
                </a:cubicBezTo>
                <a:cubicBezTo>
                  <a:pt x="298" y="100"/>
                  <a:pt x="298" y="99"/>
                  <a:pt x="297" y="100"/>
                </a:cubicBezTo>
                <a:cubicBezTo>
                  <a:pt x="296" y="101"/>
                  <a:pt x="294" y="100"/>
                  <a:pt x="293" y="100"/>
                </a:cubicBezTo>
                <a:cubicBezTo>
                  <a:pt x="293" y="100"/>
                  <a:pt x="292" y="101"/>
                  <a:pt x="292" y="101"/>
                </a:cubicBezTo>
                <a:cubicBezTo>
                  <a:pt x="292" y="101"/>
                  <a:pt x="291" y="100"/>
                  <a:pt x="290" y="100"/>
                </a:cubicBezTo>
                <a:cubicBezTo>
                  <a:pt x="290" y="101"/>
                  <a:pt x="290" y="101"/>
                  <a:pt x="290" y="101"/>
                </a:cubicBezTo>
                <a:cubicBezTo>
                  <a:pt x="287" y="102"/>
                  <a:pt x="285" y="101"/>
                  <a:pt x="283" y="102"/>
                </a:cubicBezTo>
                <a:cubicBezTo>
                  <a:pt x="283" y="102"/>
                  <a:pt x="284" y="102"/>
                  <a:pt x="284" y="102"/>
                </a:cubicBezTo>
                <a:close/>
                <a:moveTo>
                  <a:pt x="284" y="79"/>
                </a:moveTo>
                <a:cubicBezTo>
                  <a:pt x="285" y="79"/>
                  <a:pt x="284" y="79"/>
                  <a:pt x="284" y="79"/>
                </a:cubicBezTo>
                <a:cubicBezTo>
                  <a:pt x="287" y="78"/>
                  <a:pt x="291" y="77"/>
                  <a:pt x="293" y="77"/>
                </a:cubicBezTo>
                <a:cubicBezTo>
                  <a:pt x="293" y="77"/>
                  <a:pt x="293" y="77"/>
                  <a:pt x="293" y="77"/>
                </a:cubicBezTo>
                <a:cubicBezTo>
                  <a:pt x="294" y="77"/>
                  <a:pt x="296" y="76"/>
                  <a:pt x="296" y="77"/>
                </a:cubicBezTo>
                <a:cubicBezTo>
                  <a:pt x="295" y="77"/>
                  <a:pt x="294" y="78"/>
                  <a:pt x="293" y="78"/>
                </a:cubicBezTo>
                <a:cubicBezTo>
                  <a:pt x="295" y="78"/>
                  <a:pt x="297" y="78"/>
                  <a:pt x="300" y="77"/>
                </a:cubicBezTo>
                <a:cubicBezTo>
                  <a:pt x="299" y="76"/>
                  <a:pt x="297" y="77"/>
                  <a:pt x="297" y="77"/>
                </a:cubicBezTo>
                <a:cubicBezTo>
                  <a:pt x="297" y="76"/>
                  <a:pt x="299" y="77"/>
                  <a:pt x="300" y="76"/>
                </a:cubicBezTo>
                <a:cubicBezTo>
                  <a:pt x="299" y="76"/>
                  <a:pt x="299" y="75"/>
                  <a:pt x="299" y="75"/>
                </a:cubicBezTo>
                <a:cubicBezTo>
                  <a:pt x="299" y="74"/>
                  <a:pt x="300" y="75"/>
                  <a:pt x="300" y="74"/>
                </a:cubicBezTo>
                <a:cubicBezTo>
                  <a:pt x="296" y="74"/>
                  <a:pt x="293" y="75"/>
                  <a:pt x="289" y="76"/>
                </a:cubicBezTo>
                <a:cubicBezTo>
                  <a:pt x="288" y="76"/>
                  <a:pt x="288" y="76"/>
                  <a:pt x="288" y="77"/>
                </a:cubicBezTo>
                <a:cubicBezTo>
                  <a:pt x="288" y="76"/>
                  <a:pt x="287" y="77"/>
                  <a:pt x="287" y="77"/>
                </a:cubicBezTo>
                <a:cubicBezTo>
                  <a:pt x="288" y="77"/>
                  <a:pt x="289" y="76"/>
                  <a:pt x="290" y="77"/>
                </a:cubicBezTo>
                <a:cubicBezTo>
                  <a:pt x="289" y="78"/>
                  <a:pt x="288" y="77"/>
                  <a:pt x="288" y="78"/>
                </a:cubicBezTo>
                <a:cubicBezTo>
                  <a:pt x="288" y="78"/>
                  <a:pt x="288" y="78"/>
                  <a:pt x="288" y="78"/>
                </a:cubicBezTo>
                <a:cubicBezTo>
                  <a:pt x="287" y="78"/>
                  <a:pt x="287" y="77"/>
                  <a:pt x="287" y="77"/>
                </a:cubicBezTo>
                <a:cubicBezTo>
                  <a:pt x="287" y="78"/>
                  <a:pt x="284" y="77"/>
                  <a:pt x="284" y="78"/>
                </a:cubicBezTo>
                <a:cubicBezTo>
                  <a:pt x="284" y="78"/>
                  <a:pt x="283" y="79"/>
                  <a:pt x="284" y="79"/>
                </a:cubicBezTo>
                <a:close/>
                <a:moveTo>
                  <a:pt x="298" y="75"/>
                </a:moveTo>
                <a:cubicBezTo>
                  <a:pt x="298" y="75"/>
                  <a:pt x="298" y="76"/>
                  <a:pt x="298" y="76"/>
                </a:cubicBezTo>
                <a:cubicBezTo>
                  <a:pt x="298" y="76"/>
                  <a:pt x="298" y="76"/>
                  <a:pt x="297" y="76"/>
                </a:cubicBezTo>
                <a:cubicBezTo>
                  <a:pt x="298" y="76"/>
                  <a:pt x="298" y="75"/>
                  <a:pt x="298" y="75"/>
                </a:cubicBezTo>
                <a:close/>
                <a:moveTo>
                  <a:pt x="296" y="76"/>
                </a:moveTo>
                <a:cubicBezTo>
                  <a:pt x="296" y="77"/>
                  <a:pt x="295" y="77"/>
                  <a:pt x="294" y="76"/>
                </a:cubicBezTo>
                <a:cubicBezTo>
                  <a:pt x="295" y="76"/>
                  <a:pt x="295" y="76"/>
                  <a:pt x="296" y="76"/>
                </a:cubicBezTo>
                <a:close/>
                <a:moveTo>
                  <a:pt x="288" y="73"/>
                </a:moveTo>
                <a:cubicBezTo>
                  <a:pt x="287" y="74"/>
                  <a:pt x="285" y="73"/>
                  <a:pt x="284" y="74"/>
                </a:cubicBezTo>
                <a:cubicBezTo>
                  <a:pt x="285" y="74"/>
                  <a:pt x="287" y="75"/>
                  <a:pt x="288" y="73"/>
                </a:cubicBezTo>
                <a:close/>
                <a:moveTo>
                  <a:pt x="300" y="60"/>
                </a:moveTo>
                <a:cubicBezTo>
                  <a:pt x="301" y="60"/>
                  <a:pt x="303" y="60"/>
                  <a:pt x="304" y="59"/>
                </a:cubicBezTo>
                <a:cubicBezTo>
                  <a:pt x="298" y="60"/>
                  <a:pt x="291" y="60"/>
                  <a:pt x="286" y="61"/>
                </a:cubicBezTo>
                <a:cubicBezTo>
                  <a:pt x="287" y="61"/>
                  <a:pt x="287" y="61"/>
                  <a:pt x="288" y="62"/>
                </a:cubicBezTo>
                <a:cubicBezTo>
                  <a:pt x="286" y="62"/>
                  <a:pt x="285" y="61"/>
                  <a:pt x="284" y="62"/>
                </a:cubicBezTo>
                <a:cubicBezTo>
                  <a:pt x="285" y="63"/>
                  <a:pt x="287" y="62"/>
                  <a:pt x="288" y="62"/>
                </a:cubicBezTo>
                <a:cubicBezTo>
                  <a:pt x="289" y="62"/>
                  <a:pt x="290" y="62"/>
                  <a:pt x="291" y="61"/>
                </a:cubicBezTo>
                <a:cubicBezTo>
                  <a:pt x="289" y="61"/>
                  <a:pt x="288" y="63"/>
                  <a:pt x="287" y="61"/>
                </a:cubicBezTo>
                <a:cubicBezTo>
                  <a:pt x="291" y="61"/>
                  <a:pt x="297" y="60"/>
                  <a:pt x="300" y="60"/>
                </a:cubicBezTo>
                <a:close/>
                <a:moveTo>
                  <a:pt x="291" y="60"/>
                </a:moveTo>
                <a:cubicBezTo>
                  <a:pt x="294" y="58"/>
                  <a:pt x="298" y="59"/>
                  <a:pt x="300" y="57"/>
                </a:cubicBezTo>
                <a:cubicBezTo>
                  <a:pt x="296" y="57"/>
                  <a:pt x="290" y="58"/>
                  <a:pt x="285" y="59"/>
                </a:cubicBezTo>
                <a:cubicBezTo>
                  <a:pt x="285" y="60"/>
                  <a:pt x="291" y="58"/>
                  <a:pt x="291" y="60"/>
                </a:cubicBezTo>
                <a:close/>
                <a:moveTo>
                  <a:pt x="293" y="59"/>
                </a:moveTo>
                <a:cubicBezTo>
                  <a:pt x="293" y="59"/>
                  <a:pt x="291" y="59"/>
                  <a:pt x="291" y="59"/>
                </a:cubicBezTo>
                <a:cubicBezTo>
                  <a:pt x="291" y="59"/>
                  <a:pt x="292" y="59"/>
                  <a:pt x="293" y="59"/>
                </a:cubicBezTo>
                <a:close/>
                <a:moveTo>
                  <a:pt x="286" y="53"/>
                </a:moveTo>
                <a:cubicBezTo>
                  <a:pt x="289" y="53"/>
                  <a:pt x="291" y="53"/>
                  <a:pt x="292" y="53"/>
                </a:cubicBezTo>
                <a:cubicBezTo>
                  <a:pt x="292" y="52"/>
                  <a:pt x="292" y="53"/>
                  <a:pt x="291" y="53"/>
                </a:cubicBezTo>
                <a:cubicBezTo>
                  <a:pt x="290" y="53"/>
                  <a:pt x="287" y="52"/>
                  <a:pt x="286" y="53"/>
                </a:cubicBezTo>
                <a:close/>
                <a:moveTo>
                  <a:pt x="293" y="108"/>
                </a:moveTo>
                <a:cubicBezTo>
                  <a:pt x="291" y="108"/>
                  <a:pt x="288" y="108"/>
                  <a:pt x="287" y="109"/>
                </a:cubicBezTo>
                <a:cubicBezTo>
                  <a:pt x="289" y="108"/>
                  <a:pt x="291" y="109"/>
                  <a:pt x="293" y="108"/>
                </a:cubicBezTo>
                <a:close/>
                <a:moveTo>
                  <a:pt x="289" y="44"/>
                </a:moveTo>
                <a:cubicBezTo>
                  <a:pt x="290" y="44"/>
                  <a:pt x="291" y="43"/>
                  <a:pt x="291" y="43"/>
                </a:cubicBezTo>
                <a:cubicBezTo>
                  <a:pt x="291" y="43"/>
                  <a:pt x="291" y="43"/>
                  <a:pt x="291" y="43"/>
                </a:cubicBezTo>
                <a:cubicBezTo>
                  <a:pt x="291" y="43"/>
                  <a:pt x="290" y="43"/>
                  <a:pt x="290" y="43"/>
                </a:cubicBezTo>
                <a:cubicBezTo>
                  <a:pt x="290" y="44"/>
                  <a:pt x="289" y="43"/>
                  <a:pt x="289" y="44"/>
                </a:cubicBezTo>
                <a:close/>
                <a:moveTo>
                  <a:pt x="292" y="51"/>
                </a:moveTo>
                <a:cubicBezTo>
                  <a:pt x="291" y="51"/>
                  <a:pt x="290" y="52"/>
                  <a:pt x="292" y="51"/>
                </a:cubicBezTo>
                <a:close/>
                <a:moveTo>
                  <a:pt x="294" y="46"/>
                </a:moveTo>
                <a:cubicBezTo>
                  <a:pt x="294" y="46"/>
                  <a:pt x="293" y="46"/>
                  <a:pt x="292" y="46"/>
                </a:cubicBezTo>
                <a:cubicBezTo>
                  <a:pt x="292" y="47"/>
                  <a:pt x="294" y="47"/>
                  <a:pt x="294" y="46"/>
                </a:cubicBezTo>
                <a:close/>
                <a:moveTo>
                  <a:pt x="294" y="109"/>
                </a:moveTo>
                <a:cubicBezTo>
                  <a:pt x="297" y="109"/>
                  <a:pt x="300" y="109"/>
                  <a:pt x="301" y="108"/>
                </a:cubicBezTo>
                <a:cubicBezTo>
                  <a:pt x="299" y="109"/>
                  <a:pt x="296" y="109"/>
                  <a:pt x="294" y="109"/>
                </a:cubicBezTo>
                <a:close/>
                <a:moveTo>
                  <a:pt x="308" y="42"/>
                </a:moveTo>
                <a:cubicBezTo>
                  <a:pt x="308" y="42"/>
                  <a:pt x="309" y="42"/>
                  <a:pt x="309" y="42"/>
                </a:cubicBezTo>
                <a:cubicBezTo>
                  <a:pt x="306" y="43"/>
                  <a:pt x="301" y="44"/>
                  <a:pt x="299" y="45"/>
                </a:cubicBezTo>
                <a:cubicBezTo>
                  <a:pt x="300" y="45"/>
                  <a:pt x="299" y="44"/>
                  <a:pt x="300" y="45"/>
                </a:cubicBezTo>
                <a:cubicBezTo>
                  <a:pt x="300" y="45"/>
                  <a:pt x="300" y="45"/>
                  <a:pt x="300" y="45"/>
                </a:cubicBezTo>
                <a:cubicBezTo>
                  <a:pt x="301" y="46"/>
                  <a:pt x="303" y="44"/>
                  <a:pt x="306" y="44"/>
                </a:cubicBezTo>
                <a:cubicBezTo>
                  <a:pt x="307" y="44"/>
                  <a:pt x="306" y="44"/>
                  <a:pt x="307" y="44"/>
                </a:cubicBezTo>
                <a:cubicBezTo>
                  <a:pt x="307" y="45"/>
                  <a:pt x="308" y="44"/>
                  <a:pt x="309" y="44"/>
                </a:cubicBezTo>
                <a:cubicBezTo>
                  <a:pt x="309" y="44"/>
                  <a:pt x="309" y="44"/>
                  <a:pt x="309" y="44"/>
                </a:cubicBezTo>
                <a:cubicBezTo>
                  <a:pt x="310" y="44"/>
                  <a:pt x="313" y="44"/>
                  <a:pt x="315" y="43"/>
                </a:cubicBezTo>
                <a:cubicBezTo>
                  <a:pt x="315" y="43"/>
                  <a:pt x="316" y="43"/>
                  <a:pt x="316" y="43"/>
                </a:cubicBezTo>
                <a:cubicBezTo>
                  <a:pt x="316" y="43"/>
                  <a:pt x="316" y="43"/>
                  <a:pt x="316" y="43"/>
                </a:cubicBezTo>
                <a:cubicBezTo>
                  <a:pt x="317" y="42"/>
                  <a:pt x="318" y="43"/>
                  <a:pt x="320" y="42"/>
                </a:cubicBezTo>
                <a:cubicBezTo>
                  <a:pt x="319" y="42"/>
                  <a:pt x="319" y="42"/>
                  <a:pt x="319" y="41"/>
                </a:cubicBezTo>
                <a:cubicBezTo>
                  <a:pt x="320" y="41"/>
                  <a:pt x="320" y="41"/>
                  <a:pt x="321" y="41"/>
                </a:cubicBezTo>
                <a:cubicBezTo>
                  <a:pt x="321" y="42"/>
                  <a:pt x="320" y="42"/>
                  <a:pt x="320" y="42"/>
                </a:cubicBezTo>
                <a:cubicBezTo>
                  <a:pt x="321" y="42"/>
                  <a:pt x="322" y="42"/>
                  <a:pt x="323" y="41"/>
                </a:cubicBezTo>
                <a:cubicBezTo>
                  <a:pt x="324" y="41"/>
                  <a:pt x="323" y="41"/>
                  <a:pt x="323" y="41"/>
                </a:cubicBezTo>
                <a:cubicBezTo>
                  <a:pt x="324" y="41"/>
                  <a:pt x="323" y="42"/>
                  <a:pt x="324" y="42"/>
                </a:cubicBezTo>
                <a:cubicBezTo>
                  <a:pt x="324" y="41"/>
                  <a:pt x="325" y="40"/>
                  <a:pt x="325" y="41"/>
                </a:cubicBezTo>
                <a:cubicBezTo>
                  <a:pt x="325" y="41"/>
                  <a:pt x="324" y="41"/>
                  <a:pt x="324" y="41"/>
                </a:cubicBezTo>
                <a:cubicBezTo>
                  <a:pt x="325" y="42"/>
                  <a:pt x="328" y="41"/>
                  <a:pt x="329" y="41"/>
                </a:cubicBezTo>
                <a:cubicBezTo>
                  <a:pt x="328" y="40"/>
                  <a:pt x="327" y="41"/>
                  <a:pt x="326" y="41"/>
                </a:cubicBezTo>
                <a:cubicBezTo>
                  <a:pt x="326" y="40"/>
                  <a:pt x="327" y="40"/>
                  <a:pt x="327" y="39"/>
                </a:cubicBezTo>
                <a:cubicBezTo>
                  <a:pt x="327" y="40"/>
                  <a:pt x="328" y="40"/>
                  <a:pt x="328" y="40"/>
                </a:cubicBezTo>
                <a:cubicBezTo>
                  <a:pt x="328" y="40"/>
                  <a:pt x="328" y="40"/>
                  <a:pt x="328" y="39"/>
                </a:cubicBezTo>
                <a:cubicBezTo>
                  <a:pt x="330" y="39"/>
                  <a:pt x="331" y="38"/>
                  <a:pt x="332" y="38"/>
                </a:cubicBezTo>
                <a:cubicBezTo>
                  <a:pt x="332" y="39"/>
                  <a:pt x="330" y="39"/>
                  <a:pt x="329" y="40"/>
                </a:cubicBezTo>
                <a:cubicBezTo>
                  <a:pt x="330" y="40"/>
                  <a:pt x="332" y="39"/>
                  <a:pt x="332" y="40"/>
                </a:cubicBezTo>
                <a:cubicBezTo>
                  <a:pt x="331" y="40"/>
                  <a:pt x="331" y="40"/>
                  <a:pt x="331" y="41"/>
                </a:cubicBezTo>
                <a:cubicBezTo>
                  <a:pt x="332" y="41"/>
                  <a:pt x="332" y="40"/>
                  <a:pt x="334" y="40"/>
                </a:cubicBezTo>
                <a:cubicBezTo>
                  <a:pt x="333" y="40"/>
                  <a:pt x="332" y="39"/>
                  <a:pt x="332" y="39"/>
                </a:cubicBezTo>
                <a:cubicBezTo>
                  <a:pt x="332" y="38"/>
                  <a:pt x="333" y="39"/>
                  <a:pt x="333" y="39"/>
                </a:cubicBezTo>
                <a:cubicBezTo>
                  <a:pt x="334" y="38"/>
                  <a:pt x="336" y="38"/>
                  <a:pt x="337" y="38"/>
                </a:cubicBezTo>
                <a:cubicBezTo>
                  <a:pt x="337" y="37"/>
                  <a:pt x="337" y="37"/>
                  <a:pt x="336" y="37"/>
                </a:cubicBezTo>
                <a:cubicBezTo>
                  <a:pt x="337" y="38"/>
                  <a:pt x="336" y="37"/>
                  <a:pt x="335" y="37"/>
                </a:cubicBezTo>
                <a:cubicBezTo>
                  <a:pt x="335" y="37"/>
                  <a:pt x="336" y="37"/>
                  <a:pt x="335" y="37"/>
                </a:cubicBezTo>
                <a:cubicBezTo>
                  <a:pt x="335" y="37"/>
                  <a:pt x="334" y="37"/>
                  <a:pt x="334" y="37"/>
                </a:cubicBezTo>
                <a:cubicBezTo>
                  <a:pt x="331" y="38"/>
                  <a:pt x="329" y="38"/>
                  <a:pt x="326" y="39"/>
                </a:cubicBezTo>
                <a:cubicBezTo>
                  <a:pt x="325" y="40"/>
                  <a:pt x="323" y="40"/>
                  <a:pt x="321" y="41"/>
                </a:cubicBezTo>
                <a:cubicBezTo>
                  <a:pt x="321" y="41"/>
                  <a:pt x="322" y="41"/>
                  <a:pt x="322" y="41"/>
                </a:cubicBezTo>
                <a:cubicBezTo>
                  <a:pt x="321" y="41"/>
                  <a:pt x="321" y="42"/>
                  <a:pt x="321" y="41"/>
                </a:cubicBezTo>
                <a:cubicBezTo>
                  <a:pt x="321" y="41"/>
                  <a:pt x="321" y="41"/>
                  <a:pt x="321" y="41"/>
                </a:cubicBezTo>
                <a:cubicBezTo>
                  <a:pt x="320" y="41"/>
                  <a:pt x="318" y="41"/>
                  <a:pt x="318" y="42"/>
                </a:cubicBezTo>
                <a:cubicBezTo>
                  <a:pt x="316" y="42"/>
                  <a:pt x="316" y="41"/>
                  <a:pt x="316" y="41"/>
                </a:cubicBezTo>
                <a:cubicBezTo>
                  <a:pt x="316" y="41"/>
                  <a:pt x="316" y="42"/>
                  <a:pt x="315" y="41"/>
                </a:cubicBezTo>
                <a:cubicBezTo>
                  <a:pt x="315" y="41"/>
                  <a:pt x="314" y="41"/>
                  <a:pt x="315" y="41"/>
                </a:cubicBezTo>
                <a:cubicBezTo>
                  <a:pt x="314" y="41"/>
                  <a:pt x="314" y="41"/>
                  <a:pt x="313" y="41"/>
                </a:cubicBezTo>
                <a:cubicBezTo>
                  <a:pt x="313" y="41"/>
                  <a:pt x="313" y="41"/>
                  <a:pt x="313" y="41"/>
                </a:cubicBezTo>
                <a:cubicBezTo>
                  <a:pt x="312" y="41"/>
                  <a:pt x="312" y="41"/>
                  <a:pt x="311" y="41"/>
                </a:cubicBezTo>
                <a:cubicBezTo>
                  <a:pt x="311" y="41"/>
                  <a:pt x="311" y="42"/>
                  <a:pt x="311" y="42"/>
                </a:cubicBezTo>
                <a:cubicBezTo>
                  <a:pt x="311" y="41"/>
                  <a:pt x="311" y="41"/>
                  <a:pt x="311" y="41"/>
                </a:cubicBezTo>
                <a:cubicBezTo>
                  <a:pt x="310" y="41"/>
                  <a:pt x="309" y="41"/>
                  <a:pt x="308" y="41"/>
                </a:cubicBezTo>
                <a:cubicBezTo>
                  <a:pt x="308" y="41"/>
                  <a:pt x="308" y="41"/>
                  <a:pt x="308" y="41"/>
                </a:cubicBezTo>
                <a:cubicBezTo>
                  <a:pt x="307" y="40"/>
                  <a:pt x="305" y="41"/>
                  <a:pt x="303" y="41"/>
                </a:cubicBezTo>
                <a:cubicBezTo>
                  <a:pt x="303" y="41"/>
                  <a:pt x="304" y="41"/>
                  <a:pt x="304" y="42"/>
                </a:cubicBezTo>
                <a:cubicBezTo>
                  <a:pt x="303" y="42"/>
                  <a:pt x="302" y="42"/>
                  <a:pt x="302" y="42"/>
                </a:cubicBezTo>
                <a:cubicBezTo>
                  <a:pt x="304" y="42"/>
                  <a:pt x="306" y="42"/>
                  <a:pt x="308" y="42"/>
                </a:cubicBezTo>
                <a:close/>
                <a:moveTo>
                  <a:pt x="335" y="37"/>
                </a:moveTo>
                <a:cubicBezTo>
                  <a:pt x="335" y="38"/>
                  <a:pt x="333" y="38"/>
                  <a:pt x="333" y="38"/>
                </a:cubicBezTo>
                <a:cubicBezTo>
                  <a:pt x="333" y="38"/>
                  <a:pt x="334" y="37"/>
                  <a:pt x="335" y="37"/>
                </a:cubicBezTo>
                <a:close/>
                <a:moveTo>
                  <a:pt x="315" y="42"/>
                </a:moveTo>
                <a:cubicBezTo>
                  <a:pt x="315" y="42"/>
                  <a:pt x="314" y="42"/>
                  <a:pt x="313" y="42"/>
                </a:cubicBezTo>
                <a:cubicBezTo>
                  <a:pt x="314" y="42"/>
                  <a:pt x="315" y="41"/>
                  <a:pt x="315" y="42"/>
                </a:cubicBezTo>
                <a:close/>
                <a:moveTo>
                  <a:pt x="308" y="41"/>
                </a:moveTo>
                <a:cubicBezTo>
                  <a:pt x="307" y="42"/>
                  <a:pt x="305" y="42"/>
                  <a:pt x="304" y="41"/>
                </a:cubicBezTo>
                <a:cubicBezTo>
                  <a:pt x="305" y="41"/>
                  <a:pt x="307" y="41"/>
                  <a:pt x="308" y="41"/>
                </a:cubicBezTo>
                <a:close/>
                <a:moveTo>
                  <a:pt x="316" y="51"/>
                </a:moveTo>
                <a:cubicBezTo>
                  <a:pt x="310" y="51"/>
                  <a:pt x="305" y="53"/>
                  <a:pt x="300" y="52"/>
                </a:cubicBezTo>
                <a:cubicBezTo>
                  <a:pt x="300" y="52"/>
                  <a:pt x="301" y="52"/>
                  <a:pt x="301" y="52"/>
                </a:cubicBezTo>
                <a:cubicBezTo>
                  <a:pt x="300" y="52"/>
                  <a:pt x="300" y="52"/>
                  <a:pt x="299" y="52"/>
                </a:cubicBezTo>
                <a:cubicBezTo>
                  <a:pt x="299" y="53"/>
                  <a:pt x="300" y="53"/>
                  <a:pt x="300" y="53"/>
                </a:cubicBezTo>
                <a:cubicBezTo>
                  <a:pt x="302" y="53"/>
                  <a:pt x="304" y="52"/>
                  <a:pt x="307" y="52"/>
                </a:cubicBezTo>
                <a:cubicBezTo>
                  <a:pt x="308" y="52"/>
                  <a:pt x="310" y="52"/>
                  <a:pt x="311" y="52"/>
                </a:cubicBezTo>
                <a:cubicBezTo>
                  <a:pt x="312" y="52"/>
                  <a:pt x="313" y="51"/>
                  <a:pt x="314" y="52"/>
                </a:cubicBezTo>
                <a:cubicBezTo>
                  <a:pt x="312" y="52"/>
                  <a:pt x="311" y="51"/>
                  <a:pt x="310" y="53"/>
                </a:cubicBezTo>
                <a:cubicBezTo>
                  <a:pt x="312" y="53"/>
                  <a:pt x="314" y="52"/>
                  <a:pt x="315" y="52"/>
                </a:cubicBezTo>
                <a:cubicBezTo>
                  <a:pt x="317" y="52"/>
                  <a:pt x="319" y="52"/>
                  <a:pt x="322" y="51"/>
                </a:cubicBezTo>
                <a:cubicBezTo>
                  <a:pt x="321" y="51"/>
                  <a:pt x="320" y="51"/>
                  <a:pt x="319" y="50"/>
                </a:cubicBezTo>
                <a:cubicBezTo>
                  <a:pt x="320" y="50"/>
                  <a:pt x="321" y="51"/>
                  <a:pt x="321" y="50"/>
                </a:cubicBezTo>
                <a:cubicBezTo>
                  <a:pt x="319" y="50"/>
                  <a:pt x="318" y="50"/>
                  <a:pt x="317" y="51"/>
                </a:cubicBezTo>
                <a:cubicBezTo>
                  <a:pt x="317" y="51"/>
                  <a:pt x="316" y="50"/>
                  <a:pt x="315" y="51"/>
                </a:cubicBezTo>
                <a:cubicBezTo>
                  <a:pt x="315" y="51"/>
                  <a:pt x="316" y="51"/>
                  <a:pt x="316" y="51"/>
                </a:cubicBezTo>
                <a:close/>
                <a:moveTo>
                  <a:pt x="364" y="39"/>
                </a:moveTo>
                <a:cubicBezTo>
                  <a:pt x="365" y="38"/>
                  <a:pt x="368" y="38"/>
                  <a:pt x="370" y="36"/>
                </a:cubicBezTo>
                <a:cubicBezTo>
                  <a:pt x="369" y="36"/>
                  <a:pt x="369" y="37"/>
                  <a:pt x="367" y="36"/>
                </a:cubicBezTo>
                <a:cubicBezTo>
                  <a:pt x="366" y="38"/>
                  <a:pt x="365" y="37"/>
                  <a:pt x="364" y="37"/>
                </a:cubicBezTo>
                <a:cubicBezTo>
                  <a:pt x="361" y="38"/>
                  <a:pt x="357" y="40"/>
                  <a:pt x="354" y="41"/>
                </a:cubicBezTo>
                <a:cubicBezTo>
                  <a:pt x="353" y="41"/>
                  <a:pt x="354" y="41"/>
                  <a:pt x="354" y="41"/>
                </a:cubicBezTo>
                <a:cubicBezTo>
                  <a:pt x="353" y="41"/>
                  <a:pt x="353" y="42"/>
                  <a:pt x="353" y="41"/>
                </a:cubicBezTo>
                <a:cubicBezTo>
                  <a:pt x="353" y="41"/>
                  <a:pt x="354" y="41"/>
                  <a:pt x="353" y="41"/>
                </a:cubicBezTo>
                <a:cubicBezTo>
                  <a:pt x="353" y="41"/>
                  <a:pt x="351" y="41"/>
                  <a:pt x="350" y="41"/>
                </a:cubicBezTo>
                <a:cubicBezTo>
                  <a:pt x="348" y="43"/>
                  <a:pt x="344" y="42"/>
                  <a:pt x="342" y="42"/>
                </a:cubicBezTo>
                <a:cubicBezTo>
                  <a:pt x="345" y="41"/>
                  <a:pt x="348" y="40"/>
                  <a:pt x="352" y="40"/>
                </a:cubicBezTo>
                <a:cubicBezTo>
                  <a:pt x="352" y="39"/>
                  <a:pt x="352" y="40"/>
                  <a:pt x="353" y="40"/>
                </a:cubicBezTo>
                <a:cubicBezTo>
                  <a:pt x="353" y="39"/>
                  <a:pt x="352" y="39"/>
                  <a:pt x="352" y="39"/>
                </a:cubicBezTo>
                <a:cubicBezTo>
                  <a:pt x="352" y="39"/>
                  <a:pt x="351" y="39"/>
                  <a:pt x="351" y="39"/>
                </a:cubicBezTo>
                <a:cubicBezTo>
                  <a:pt x="352" y="39"/>
                  <a:pt x="352" y="38"/>
                  <a:pt x="353" y="38"/>
                </a:cubicBezTo>
                <a:cubicBezTo>
                  <a:pt x="352" y="38"/>
                  <a:pt x="353" y="37"/>
                  <a:pt x="353" y="37"/>
                </a:cubicBezTo>
                <a:cubicBezTo>
                  <a:pt x="349" y="38"/>
                  <a:pt x="346" y="39"/>
                  <a:pt x="342" y="39"/>
                </a:cubicBezTo>
                <a:cubicBezTo>
                  <a:pt x="342" y="40"/>
                  <a:pt x="341" y="40"/>
                  <a:pt x="340" y="40"/>
                </a:cubicBezTo>
                <a:cubicBezTo>
                  <a:pt x="340" y="40"/>
                  <a:pt x="341" y="40"/>
                  <a:pt x="341" y="40"/>
                </a:cubicBezTo>
                <a:cubicBezTo>
                  <a:pt x="340" y="40"/>
                  <a:pt x="339" y="40"/>
                  <a:pt x="339" y="40"/>
                </a:cubicBezTo>
                <a:cubicBezTo>
                  <a:pt x="339" y="41"/>
                  <a:pt x="339" y="40"/>
                  <a:pt x="339" y="41"/>
                </a:cubicBezTo>
                <a:cubicBezTo>
                  <a:pt x="333" y="43"/>
                  <a:pt x="325" y="43"/>
                  <a:pt x="319" y="45"/>
                </a:cubicBezTo>
                <a:cubicBezTo>
                  <a:pt x="320" y="45"/>
                  <a:pt x="321" y="44"/>
                  <a:pt x="322" y="45"/>
                </a:cubicBezTo>
                <a:cubicBezTo>
                  <a:pt x="321" y="45"/>
                  <a:pt x="319" y="46"/>
                  <a:pt x="318" y="46"/>
                </a:cubicBezTo>
                <a:cubicBezTo>
                  <a:pt x="319" y="47"/>
                  <a:pt x="322" y="45"/>
                  <a:pt x="324" y="45"/>
                </a:cubicBezTo>
                <a:cubicBezTo>
                  <a:pt x="324" y="45"/>
                  <a:pt x="325" y="45"/>
                  <a:pt x="325" y="45"/>
                </a:cubicBezTo>
                <a:cubicBezTo>
                  <a:pt x="325" y="44"/>
                  <a:pt x="325" y="44"/>
                  <a:pt x="324" y="44"/>
                </a:cubicBezTo>
                <a:cubicBezTo>
                  <a:pt x="325" y="44"/>
                  <a:pt x="325" y="45"/>
                  <a:pt x="325" y="44"/>
                </a:cubicBezTo>
                <a:cubicBezTo>
                  <a:pt x="327" y="44"/>
                  <a:pt x="329" y="44"/>
                  <a:pt x="331" y="44"/>
                </a:cubicBezTo>
                <a:cubicBezTo>
                  <a:pt x="334" y="43"/>
                  <a:pt x="337" y="42"/>
                  <a:pt x="341" y="42"/>
                </a:cubicBezTo>
                <a:cubicBezTo>
                  <a:pt x="339" y="42"/>
                  <a:pt x="338" y="42"/>
                  <a:pt x="336" y="43"/>
                </a:cubicBezTo>
                <a:cubicBezTo>
                  <a:pt x="337" y="43"/>
                  <a:pt x="338" y="42"/>
                  <a:pt x="338" y="43"/>
                </a:cubicBezTo>
                <a:cubicBezTo>
                  <a:pt x="338" y="43"/>
                  <a:pt x="336" y="43"/>
                  <a:pt x="336" y="44"/>
                </a:cubicBezTo>
                <a:cubicBezTo>
                  <a:pt x="336" y="44"/>
                  <a:pt x="336" y="43"/>
                  <a:pt x="336" y="43"/>
                </a:cubicBezTo>
                <a:cubicBezTo>
                  <a:pt x="336" y="44"/>
                  <a:pt x="335" y="44"/>
                  <a:pt x="335" y="44"/>
                </a:cubicBezTo>
                <a:cubicBezTo>
                  <a:pt x="335" y="44"/>
                  <a:pt x="335" y="44"/>
                  <a:pt x="334" y="44"/>
                </a:cubicBezTo>
                <a:cubicBezTo>
                  <a:pt x="332" y="45"/>
                  <a:pt x="326" y="45"/>
                  <a:pt x="324" y="47"/>
                </a:cubicBezTo>
                <a:cubicBezTo>
                  <a:pt x="324" y="47"/>
                  <a:pt x="324" y="47"/>
                  <a:pt x="324" y="46"/>
                </a:cubicBezTo>
                <a:cubicBezTo>
                  <a:pt x="320" y="47"/>
                  <a:pt x="315" y="48"/>
                  <a:pt x="309" y="49"/>
                </a:cubicBezTo>
                <a:cubicBezTo>
                  <a:pt x="306" y="49"/>
                  <a:pt x="304" y="49"/>
                  <a:pt x="302" y="50"/>
                </a:cubicBezTo>
                <a:cubicBezTo>
                  <a:pt x="307" y="49"/>
                  <a:pt x="312" y="49"/>
                  <a:pt x="315" y="48"/>
                </a:cubicBezTo>
                <a:cubicBezTo>
                  <a:pt x="315" y="48"/>
                  <a:pt x="315" y="48"/>
                  <a:pt x="315" y="49"/>
                </a:cubicBezTo>
                <a:cubicBezTo>
                  <a:pt x="314" y="49"/>
                  <a:pt x="312" y="49"/>
                  <a:pt x="311" y="49"/>
                </a:cubicBezTo>
                <a:cubicBezTo>
                  <a:pt x="311" y="50"/>
                  <a:pt x="308" y="49"/>
                  <a:pt x="307" y="50"/>
                </a:cubicBezTo>
                <a:cubicBezTo>
                  <a:pt x="307" y="50"/>
                  <a:pt x="308" y="51"/>
                  <a:pt x="307" y="51"/>
                </a:cubicBezTo>
                <a:cubicBezTo>
                  <a:pt x="308" y="51"/>
                  <a:pt x="308" y="51"/>
                  <a:pt x="308" y="51"/>
                </a:cubicBezTo>
                <a:cubicBezTo>
                  <a:pt x="308" y="51"/>
                  <a:pt x="308" y="51"/>
                  <a:pt x="308" y="51"/>
                </a:cubicBezTo>
                <a:cubicBezTo>
                  <a:pt x="313" y="50"/>
                  <a:pt x="321" y="50"/>
                  <a:pt x="324" y="48"/>
                </a:cubicBezTo>
                <a:cubicBezTo>
                  <a:pt x="325" y="48"/>
                  <a:pt x="326" y="49"/>
                  <a:pt x="326" y="48"/>
                </a:cubicBezTo>
                <a:cubicBezTo>
                  <a:pt x="326" y="48"/>
                  <a:pt x="326" y="48"/>
                  <a:pt x="326" y="48"/>
                </a:cubicBezTo>
                <a:cubicBezTo>
                  <a:pt x="327" y="48"/>
                  <a:pt x="329" y="47"/>
                  <a:pt x="330" y="47"/>
                </a:cubicBezTo>
                <a:cubicBezTo>
                  <a:pt x="330" y="46"/>
                  <a:pt x="329" y="47"/>
                  <a:pt x="328" y="46"/>
                </a:cubicBezTo>
                <a:cubicBezTo>
                  <a:pt x="330" y="46"/>
                  <a:pt x="332" y="45"/>
                  <a:pt x="334" y="45"/>
                </a:cubicBezTo>
                <a:cubicBezTo>
                  <a:pt x="334" y="46"/>
                  <a:pt x="333" y="46"/>
                  <a:pt x="332" y="46"/>
                </a:cubicBezTo>
                <a:cubicBezTo>
                  <a:pt x="333" y="47"/>
                  <a:pt x="333" y="46"/>
                  <a:pt x="334" y="46"/>
                </a:cubicBezTo>
                <a:cubicBezTo>
                  <a:pt x="334" y="47"/>
                  <a:pt x="336" y="46"/>
                  <a:pt x="336" y="46"/>
                </a:cubicBezTo>
                <a:cubicBezTo>
                  <a:pt x="336" y="45"/>
                  <a:pt x="338" y="47"/>
                  <a:pt x="338" y="46"/>
                </a:cubicBezTo>
                <a:cubicBezTo>
                  <a:pt x="339" y="46"/>
                  <a:pt x="340" y="44"/>
                  <a:pt x="342" y="44"/>
                </a:cubicBezTo>
                <a:cubicBezTo>
                  <a:pt x="342" y="45"/>
                  <a:pt x="343" y="45"/>
                  <a:pt x="343" y="45"/>
                </a:cubicBezTo>
                <a:cubicBezTo>
                  <a:pt x="345" y="43"/>
                  <a:pt x="348" y="44"/>
                  <a:pt x="350" y="43"/>
                </a:cubicBezTo>
                <a:cubicBezTo>
                  <a:pt x="350" y="44"/>
                  <a:pt x="351" y="44"/>
                  <a:pt x="351" y="43"/>
                </a:cubicBezTo>
                <a:cubicBezTo>
                  <a:pt x="351" y="43"/>
                  <a:pt x="351" y="43"/>
                  <a:pt x="351" y="43"/>
                </a:cubicBezTo>
                <a:cubicBezTo>
                  <a:pt x="354" y="42"/>
                  <a:pt x="358" y="41"/>
                  <a:pt x="362" y="40"/>
                </a:cubicBezTo>
                <a:cubicBezTo>
                  <a:pt x="362" y="39"/>
                  <a:pt x="363" y="39"/>
                  <a:pt x="364" y="39"/>
                </a:cubicBezTo>
                <a:close/>
                <a:moveTo>
                  <a:pt x="349" y="38"/>
                </a:moveTo>
                <a:cubicBezTo>
                  <a:pt x="348" y="39"/>
                  <a:pt x="347" y="39"/>
                  <a:pt x="345" y="39"/>
                </a:cubicBezTo>
                <a:cubicBezTo>
                  <a:pt x="346" y="39"/>
                  <a:pt x="348" y="38"/>
                  <a:pt x="349" y="38"/>
                </a:cubicBezTo>
                <a:close/>
                <a:moveTo>
                  <a:pt x="345" y="39"/>
                </a:moveTo>
                <a:cubicBezTo>
                  <a:pt x="345" y="40"/>
                  <a:pt x="344" y="40"/>
                  <a:pt x="344" y="40"/>
                </a:cubicBezTo>
                <a:cubicBezTo>
                  <a:pt x="344" y="39"/>
                  <a:pt x="344" y="39"/>
                  <a:pt x="345" y="39"/>
                </a:cubicBezTo>
                <a:close/>
                <a:moveTo>
                  <a:pt x="322" y="47"/>
                </a:moveTo>
                <a:cubicBezTo>
                  <a:pt x="322" y="47"/>
                  <a:pt x="323" y="47"/>
                  <a:pt x="324" y="47"/>
                </a:cubicBezTo>
                <a:cubicBezTo>
                  <a:pt x="324" y="48"/>
                  <a:pt x="323" y="47"/>
                  <a:pt x="322" y="47"/>
                </a:cubicBezTo>
                <a:close/>
                <a:moveTo>
                  <a:pt x="349" y="48"/>
                </a:moveTo>
                <a:cubicBezTo>
                  <a:pt x="350" y="46"/>
                  <a:pt x="352" y="47"/>
                  <a:pt x="353" y="46"/>
                </a:cubicBezTo>
                <a:cubicBezTo>
                  <a:pt x="351" y="44"/>
                  <a:pt x="349" y="47"/>
                  <a:pt x="346" y="47"/>
                </a:cubicBezTo>
                <a:cubicBezTo>
                  <a:pt x="344" y="47"/>
                  <a:pt x="344" y="47"/>
                  <a:pt x="343" y="47"/>
                </a:cubicBezTo>
                <a:cubicBezTo>
                  <a:pt x="343" y="47"/>
                  <a:pt x="344" y="47"/>
                  <a:pt x="344" y="46"/>
                </a:cubicBezTo>
                <a:cubicBezTo>
                  <a:pt x="344" y="46"/>
                  <a:pt x="344" y="46"/>
                  <a:pt x="344" y="46"/>
                </a:cubicBezTo>
                <a:cubicBezTo>
                  <a:pt x="340" y="46"/>
                  <a:pt x="335" y="47"/>
                  <a:pt x="332" y="48"/>
                </a:cubicBezTo>
                <a:cubicBezTo>
                  <a:pt x="331" y="48"/>
                  <a:pt x="332" y="48"/>
                  <a:pt x="332" y="49"/>
                </a:cubicBezTo>
                <a:cubicBezTo>
                  <a:pt x="331" y="49"/>
                  <a:pt x="330" y="48"/>
                  <a:pt x="330" y="49"/>
                </a:cubicBezTo>
                <a:cubicBezTo>
                  <a:pt x="329" y="49"/>
                  <a:pt x="328" y="50"/>
                  <a:pt x="327" y="49"/>
                </a:cubicBezTo>
                <a:cubicBezTo>
                  <a:pt x="328" y="49"/>
                  <a:pt x="329" y="49"/>
                  <a:pt x="329" y="49"/>
                </a:cubicBezTo>
                <a:cubicBezTo>
                  <a:pt x="327" y="48"/>
                  <a:pt x="324" y="49"/>
                  <a:pt x="322" y="50"/>
                </a:cubicBezTo>
                <a:cubicBezTo>
                  <a:pt x="323" y="50"/>
                  <a:pt x="325" y="49"/>
                  <a:pt x="327" y="50"/>
                </a:cubicBezTo>
                <a:cubicBezTo>
                  <a:pt x="328" y="50"/>
                  <a:pt x="329" y="50"/>
                  <a:pt x="330" y="50"/>
                </a:cubicBezTo>
                <a:cubicBezTo>
                  <a:pt x="324" y="52"/>
                  <a:pt x="317" y="52"/>
                  <a:pt x="311" y="54"/>
                </a:cubicBezTo>
                <a:cubicBezTo>
                  <a:pt x="311" y="54"/>
                  <a:pt x="312" y="54"/>
                  <a:pt x="312" y="55"/>
                </a:cubicBezTo>
                <a:cubicBezTo>
                  <a:pt x="310" y="56"/>
                  <a:pt x="307" y="53"/>
                  <a:pt x="305" y="55"/>
                </a:cubicBezTo>
                <a:cubicBezTo>
                  <a:pt x="306" y="55"/>
                  <a:pt x="308" y="54"/>
                  <a:pt x="308" y="55"/>
                </a:cubicBezTo>
                <a:cubicBezTo>
                  <a:pt x="308" y="54"/>
                  <a:pt x="307" y="55"/>
                  <a:pt x="307" y="55"/>
                </a:cubicBezTo>
                <a:cubicBezTo>
                  <a:pt x="307" y="55"/>
                  <a:pt x="308" y="55"/>
                  <a:pt x="308" y="55"/>
                </a:cubicBezTo>
                <a:cubicBezTo>
                  <a:pt x="307" y="56"/>
                  <a:pt x="304" y="56"/>
                  <a:pt x="303" y="56"/>
                </a:cubicBezTo>
                <a:cubicBezTo>
                  <a:pt x="303" y="56"/>
                  <a:pt x="304" y="56"/>
                  <a:pt x="304" y="57"/>
                </a:cubicBezTo>
                <a:cubicBezTo>
                  <a:pt x="311" y="55"/>
                  <a:pt x="319" y="55"/>
                  <a:pt x="326" y="53"/>
                </a:cubicBezTo>
                <a:cubicBezTo>
                  <a:pt x="326" y="53"/>
                  <a:pt x="325" y="54"/>
                  <a:pt x="326" y="54"/>
                </a:cubicBezTo>
                <a:cubicBezTo>
                  <a:pt x="333" y="52"/>
                  <a:pt x="340" y="51"/>
                  <a:pt x="346" y="49"/>
                </a:cubicBezTo>
                <a:cubicBezTo>
                  <a:pt x="345" y="49"/>
                  <a:pt x="342" y="50"/>
                  <a:pt x="340" y="50"/>
                </a:cubicBezTo>
                <a:cubicBezTo>
                  <a:pt x="343" y="49"/>
                  <a:pt x="347" y="47"/>
                  <a:pt x="349" y="48"/>
                </a:cubicBezTo>
                <a:close/>
                <a:moveTo>
                  <a:pt x="312" y="54"/>
                </a:moveTo>
                <a:cubicBezTo>
                  <a:pt x="313" y="54"/>
                  <a:pt x="315" y="54"/>
                  <a:pt x="316" y="53"/>
                </a:cubicBezTo>
                <a:cubicBezTo>
                  <a:pt x="315" y="54"/>
                  <a:pt x="314" y="54"/>
                  <a:pt x="312" y="54"/>
                </a:cubicBezTo>
                <a:close/>
                <a:moveTo>
                  <a:pt x="316" y="54"/>
                </a:moveTo>
                <a:cubicBezTo>
                  <a:pt x="316" y="53"/>
                  <a:pt x="317" y="53"/>
                  <a:pt x="317" y="53"/>
                </a:cubicBezTo>
                <a:cubicBezTo>
                  <a:pt x="317" y="54"/>
                  <a:pt x="316" y="53"/>
                  <a:pt x="316" y="54"/>
                </a:cubicBezTo>
                <a:close/>
                <a:moveTo>
                  <a:pt x="322" y="52"/>
                </a:moveTo>
                <a:cubicBezTo>
                  <a:pt x="323" y="52"/>
                  <a:pt x="325" y="52"/>
                  <a:pt x="327" y="51"/>
                </a:cubicBezTo>
                <a:cubicBezTo>
                  <a:pt x="325" y="52"/>
                  <a:pt x="323" y="52"/>
                  <a:pt x="322" y="52"/>
                </a:cubicBezTo>
                <a:close/>
                <a:moveTo>
                  <a:pt x="338" y="50"/>
                </a:moveTo>
                <a:cubicBezTo>
                  <a:pt x="338" y="50"/>
                  <a:pt x="340" y="49"/>
                  <a:pt x="340" y="50"/>
                </a:cubicBezTo>
                <a:cubicBezTo>
                  <a:pt x="339" y="50"/>
                  <a:pt x="339" y="50"/>
                  <a:pt x="338" y="50"/>
                </a:cubicBezTo>
                <a:close/>
                <a:moveTo>
                  <a:pt x="305" y="61"/>
                </a:moveTo>
                <a:cubicBezTo>
                  <a:pt x="304" y="62"/>
                  <a:pt x="303" y="61"/>
                  <a:pt x="303" y="62"/>
                </a:cubicBezTo>
                <a:cubicBezTo>
                  <a:pt x="304" y="62"/>
                  <a:pt x="305" y="62"/>
                  <a:pt x="305" y="61"/>
                </a:cubicBezTo>
                <a:close/>
                <a:moveTo>
                  <a:pt x="302" y="105"/>
                </a:moveTo>
                <a:cubicBezTo>
                  <a:pt x="303" y="106"/>
                  <a:pt x="304" y="105"/>
                  <a:pt x="305" y="106"/>
                </a:cubicBezTo>
                <a:cubicBezTo>
                  <a:pt x="305" y="106"/>
                  <a:pt x="304" y="106"/>
                  <a:pt x="304" y="106"/>
                </a:cubicBezTo>
                <a:cubicBezTo>
                  <a:pt x="305" y="106"/>
                  <a:pt x="307" y="106"/>
                  <a:pt x="309" y="106"/>
                </a:cubicBezTo>
                <a:cubicBezTo>
                  <a:pt x="310" y="106"/>
                  <a:pt x="312" y="105"/>
                  <a:pt x="311" y="105"/>
                </a:cubicBezTo>
                <a:cubicBezTo>
                  <a:pt x="310" y="105"/>
                  <a:pt x="309" y="106"/>
                  <a:pt x="308" y="105"/>
                </a:cubicBezTo>
                <a:cubicBezTo>
                  <a:pt x="311" y="104"/>
                  <a:pt x="315" y="105"/>
                  <a:pt x="318" y="103"/>
                </a:cubicBezTo>
                <a:cubicBezTo>
                  <a:pt x="313" y="104"/>
                  <a:pt x="307" y="104"/>
                  <a:pt x="302" y="105"/>
                </a:cubicBezTo>
                <a:close/>
                <a:moveTo>
                  <a:pt x="307" y="105"/>
                </a:moveTo>
                <a:cubicBezTo>
                  <a:pt x="307" y="105"/>
                  <a:pt x="308" y="105"/>
                  <a:pt x="308" y="105"/>
                </a:cubicBezTo>
                <a:cubicBezTo>
                  <a:pt x="308" y="106"/>
                  <a:pt x="308" y="105"/>
                  <a:pt x="307" y="105"/>
                </a:cubicBezTo>
                <a:close/>
                <a:moveTo>
                  <a:pt x="306" y="60"/>
                </a:moveTo>
                <a:cubicBezTo>
                  <a:pt x="309" y="59"/>
                  <a:pt x="311" y="60"/>
                  <a:pt x="313" y="59"/>
                </a:cubicBezTo>
                <a:cubicBezTo>
                  <a:pt x="310" y="59"/>
                  <a:pt x="308" y="59"/>
                  <a:pt x="306" y="60"/>
                </a:cubicBezTo>
                <a:cubicBezTo>
                  <a:pt x="307" y="60"/>
                  <a:pt x="306" y="60"/>
                  <a:pt x="306" y="60"/>
                </a:cubicBezTo>
                <a:close/>
                <a:moveTo>
                  <a:pt x="312" y="81"/>
                </a:moveTo>
                <a:cubicBezTo>
                  <a:pt x="311" y="81"/>
                  <a:pt x="311" y="81"/>
                  <a:pt x="311" y="80"/>
                </a:cubicBezTo>
                <a:cubicBezTo>
                  <a:pt x="310" y="82"/>
                  <a:pt x="308" y="81"/>
                  <a:pt x="307" y="82"/>
                </a:cubicBezTo>
                <a:cubicBezTo>
                  <a:pt x="309" y="82"/>
                  <a:pt x="310" y="82"/>
                  <a:pt x="311" y="82"/>
                </a:cubicBezTo>
                <a:cubicBezTo>
                  <a:pt x="310" y="81"/>
                  <a:pt x="312" y="81"/>
                  <a:pt x="312" y="81"/>
                </a:cubicBezTo>
                <a:close/>
                <a:moveTo>
                  <a:pt x="311" y="94"/>
                </a:moveTo>
                <a:cubicBezTo>
                  <a:pt x="312" y="95"/>
                  <a:pt x="313" y="94"/>
                  <a:pt x="313" y="94"/>
                </a:cubicBezTo>
                <a:cubicBezTo>
                  <a:pt x="311" y="94"/>
                  <a:pt x="309" y="94"/>
                  <a:pt x="308" y="95"/>
                </a:cubicBezTo>
                <a:cubicBezTo>
                  <a:pt x="309" y="95"/>
                  <a:pt x="311" y="95"/>
                  <a:pt x="311" y="94"/>
                </a:cubicBezTo>
                <a:close/>
                <a:moveTo>
                  <a:pt x="311" y="111"/>
                </a:moveTo>
                <a:cubicBezTo>
                  <a:pt x="311" y="110"/>
                  <a:pt x="310" y="111"/>
                  <a:pt x="310" y="111"/>
                </a:cubicBezTo>
                <a:cubicBezTo>
                  <a:pt x="311" y="111"/>
                  <a:pt x="312" y="111"/>
                  <a:pt x="313" y="111"/>
                </a:cubicBezTo>
                <a:cubicBezTo>
                  <a:pt x="312" y="110"/>
                  <a:pt x="312" y="111"/>
                  <a:pt x="311" y="111"/>
                </a:cubicBezTo>
                <a:close/>
                <a:moveTo>
                  <a:pt x="315" y="40"/>
                </a:moveTo>
                <a:cubicBezTo>
                  <a:pt x="316" y="40"/>
                  <a:pt x="318" y="39"/>
                  <a:pt x="318" y="39"/>
                </a:cubicBezTo>
                <a:cubicBezTo>
                  <a:pt x="316" y="39"/>
                  <a:pt x="312" y="41"/>
                  <a:pt x="311" y="39"/>
                </a:cubicBezTo>
                <a:cubicBezTo>
                  <a:pt x="310" y="39"/>
                  <a:pt x="311" y="40"/>
                  <a:pt x="310" y="40"/>
                </a:cubicBezTo>
                <a:cubicBezTo>
                  <a:pt x="312" y="41"/>
                  <a:pt x="314" y="40"/>
                  <a:pt x="315" y="40"/>
                </a:cubicBezTo>
                <a:close/>
                <a:moveTo>
                  <a:pt x="310" y="77"/>
                </a:moveTo>
                <a:cubicBezTo>
                  <a:pt x="311" y="77"/>
                  <a:pt x="311" y="77"/>
                  <a:pt x="311" y="78"/>
                </a:cubicBezTo>
                <a:cubicBezTo>
                  <a:pt x="310" y="78"/>
                  <a:pt x="310" y="77"/>
                  <a:pt x="310" y="78"/>
                </a:cubicBezTo>
                <a:cubicBezTo>
                  <a:pt x="310" y="78"/>
                  <a:pt x="310" y="78"/>
                  <a:pt x="310" y="78"/>
                </a:cubicBezTo>
                <a:cubicBezTo>
                  <a:pt x="312" y="78"/>
                  <a:pt x="314" y="78"/>
                  <a:pt x="316" y="77"/>
                </a:cubicBezTo>
                <a:cubicBezTo>
                  <a:pt x="314" y="77"/>
                  <a:pt x="312" y="77"/>
                  <a:pt x="310" y="77"/>
                </a:cubicBezTo>
                <a:close/>
                <a:moveTo>
                  <a:pt x="314" y="56"/>
                </a:moveTo>
                <a:cubicBezTo>
                  <a:pt x="313" y="56"/>
                  <a:pt x="312" y="56"/>
                  <a:pt x="312" y="57"/>
                </a:cubicBezTo>
                <a:cubicBezTo>
                  <a:pt x="312" y="57"/>
                  <a:pt x="312" y="57"/>
                  <a:pt x="312" y="57"/>
                </a:cubicBezTo>
                <a:cubicBezTo>
                  <a:pt x="312" y="57"/>
                  <a:pt x="312" y="57"/>
                  <a:pt x="312" y="57"/>
                </a:cubicBezTo>
                <a:cubicBezTo>
                  <a:pt x="313" y="57"/>
                  <a:pt x="314" y="57"/>
                  <a:pt x="315" y="57"/>
                </a:cubicBezTo>
                <a:cubicBezTo>
                  <a:pt x="314" y="57"/>
                  <a:pt x="314" y="56"/>
                  <a:pt x="314" y="56"/>
                </a:cubicBezTo>
                <a:close/>
                <a:moveTo>
                  <a:pt x="336" y="70"/>
                </a:moveTo>
                <a:cubicBezTo>
                  <a:pt x="336" y="69"/>
                  <a:pt x="336" y="69"/>
                  <a:pt x="336" y="69"/>
                </a:cubicBezTo>
                <a:cubicBezTo>
                  <a:pt x="336" y="69"/>
                  <a:pt x="335" y="69"/>
                  <a:pt x="335" y="69"/>
                </a:cubicBezTo>
                <a:cubicBezTo>
                  <a:pt x="334" y="70"/>
                  <a:pt x="335" y="69"/>
                  <a:pt x="335" y="70"/>
                </a:cubicBezTo>
                <a:cubicBezTo>
                  <a:pt x="334" y="70"/>
                  <a:pt x="334" y="70"/>
                  <a:pt x="333" y="69"/>
                </a:cubicBezTo>
                <a:cubicBezTo>
                  <a:pt x="333" y="70"/>
                  <a:pt x="333" y="70"/>
                  <a:pt x="333" y="70"/>
                </a:cubicBezTo>
                <a:cubicBezTo>
                  <a:pt x="332" y="70"/>
                  <a:pt x="332" y="71"/>
                  <a:pt x="332" y="70"/>
                </a:cubicBezTo>
                <a:cubicBezTo>
                  <a:pt x="333" y="70"/>
                  <a:pt x="332" y="70"/>
                  <a:pt x="333" y="69"/>
                </a:cubicBezTo>
                <a:cubicBezTo>
                  <a:pt x="332" y="70"/>
                  <a:pt x="331" y="70"/>
                  <a:pt x="330" y="71"/>
                </a:cubicBezTo>
                <a:cubicBezTo>
                  <a:pt x="330" y="70"/>
                  <a:pt x="331" y="70"/>
                  <a:pt x="331" y="70"/>
                </a:cubicBezTo>
                <a:cubicBezTo>
                  <a:pt x="330" y="70"/>
                  <a:pt x="329" y="70"/>
                  <a:pt x="329" y="70"/>
                </a:cubicBezTo>
                <a:cubicBezTo>
                  <a:pt x="329" y="70"/>
                  <a:pt x="330" y="70"/>
                  <a:pt x="330" y="71"/>
                </a:cubicBezTo>
                <a:cubicBezTo>
                  <a:pt x="326" y="71"/>
                  <a:pt x="320" y="72"/>
                  <a:pt x="315" y="74"/>
                </a:cubicBezTo>
                <a:cubicBezTo>
                  <a:pt x="317" y="75"/>
                  <a:pt x="321" y="75"/>
                  <a:pt x="322" y="74"/>
                </a:cubicBezTo>
                <a:cubicBezTo>
                  <a:pt x="322" y="74"/>
                  <a:pt x="322" y="74"/>
                  <a:pt x="322" y="73"/>
                </a:cubicBezTo>
                <a:cubicBezTo>
                  <a:pt x="324" y="74"/>
                  <a:pt x="325" y="72"/>
                  <a:pt x="326" y="73"/>
                </a:cubicBezTo>
                <a:cubicBezTo>
                  <a:pt x="330" y="71"/>
                  <a:pt x="335" y="71"/>
                  <a:pt x="340" y="69"/>
                </a:cubicBezTo>
                <a:cubicBezTo>
                  <a:pt x="338" y="69"/>
                  <a:pt x="338" y="69"/>
                  <a:pt x="336" y="70"/>
                </a:cubicBezTo>
                <a:close/>
                <a:moveTo>
                  <a:pt x="321" y="90"/>
                </a:moveTo>
                <a:cubicBezTo>
                  <a:pt x="319" y="90"/>
                  <a:pt x="317" y="90"/>
                  <a:pt x="316" y="91"/>
                </a:cubicBezTo>
                <a:cubicBezTo>
                  <a:pt x="318" y="91"/>
                  <a:pt x="319" y="90"/>
                  <a:pt x="321" y="91"/>
                </a:cubicBezTo>
                <a:cubicBezTo>
                  <a:pt x="321" y="90"/>
                  <a:pt x="321" y="90"/>
                  <a:pt x="321" y="90"/>
                </a:cubicBezTo>
                <a:close/>
                <a:moveTo>
                  <a:pt x="317" y="110"/>
                </a:moveTo>
                <a:cubicBezTo>
                  <a:pt x="318" y="110"/>
                  <a:pt x="317" y="110"/>
                  <a:pt x="317" y="110"/>
                </a:cubicBezTo>
                <a:cubicBezTo>
                  <a:pt x="318" y="110"/>
                  <a:pt x="320" y="109"/>
                  <a:pt x="322" y="109"/>
                </a:cubicBezTo>
                <a:cubicBezTo>
                  <a:pt x="320" y="109"/>
                  <a:pt x="319" y="109"/>
                  <a:pt x="317" y="110"/>
                </a:cubicBezTo>
                <a:close/>
                <a:moveTo>
                  <a:pt x="319" y="56"/>
                </a:moveTo>
                <a:cubicBezTo>
                  <a:pt x="318" y="56"/>
                  <a:pt x="317" y="55"/>
                  <a:pt x="317" y="56"/>
                </a:cubicBezTo>
                <a:cubicBezTo>
                  <a:pt x="318" y="57"/>
                  <a:pt x="319" y="56"/>
                  <a:pt x="319" y="56"/>
                </a:cubicBezTo>
                <a:close/>
                <a:moveTo>
                  <a:pt x="320" y="88"/>
                </a:moveTo>
                <a:cubicBezTo>
                  <a:pt x="319" y="88"/>
                  <a:pt x="319" y="88"/>
                  <a:pt x="318" y="88"/>
                </a:cubicBezTo>
                <a:cubicBezTo>
                  <a:pt x="319" y="88"/>
                  <a:pt x="320" y="88"/>
                  <a:pt x="320" y="88"/>
                </a:cubicBezTo>
                <a:close/>
                <a:moveTo>
                  <a:pt x="320" y="98"/>
                </a:moveTo>
                <a:cubicBezTo>
                  <a:pt x="319" y="98"/>
                  <a:pt x="319" y="98"/>
                  <a:pt x="318" y="98"/>
                </a:cubicBezTo>
                <a:cubicBezTo>
                  <a:pt x="318" y="99"/>
                  <a:pt x="320" y="98"/>
                  <a:pt x="320" y="98"/>
                </a:cubicBezTo>
                <a:close/>
                <a:moveTo>
                  <a:pt x="346" y="91"/>
                </a:moveTo>
                <a:cubicBezTo>
                  <a:pt x="339" y="91"/>
                  <a:pt x="332" y="93"/>
                  <a:pt x="325" y="95"/>
                </a:cubicBezTo>
                <a:cubicBezTo>
                  <a:pt x="333" y="95"/>
                  <a:pt x="339" y="92"/>
                  <a:pt x="346" y="91"/>
                </a:cubicBezTo>
                <a:close/>
                <a:moveTo>
                  <a:pt x="334" y="94"/>
                </a:moveTo>
                <a:cubicBezTo>
                  <a:pt x="333" y="94"/>
                  <a:pt x="331" y="95"/>
                  <a:pt x="331" y="95"/>
                </a:cubicBezTo>
                <a:cubicBezTo>
                  <a:pt x="332" y="95"/>
                  <a:pt x="333" y="95"/>
                  <a:pt x="334" y="94"/>
                </a:cubicBezTo>
                <a:close/>
                <a:moveTo>
                  <a:pt x="332" y="41"/>
                </a:moveTo>
                <a:cubicBezTo>
                  <a:pt x="333" y="42"/>
                  <a:pt x="336" y="41"/>
                  <a:pt x="337" y="41"/>
                </a:cubicBezTo>
                <a:cubicBezTo>
                  <a:pt x="335" y="40"/>
                  <a:pt x="333" y="42"/>
                  <a:pt x="332" y="41"/>
                </a:cubicBezTo>
                <a:close/>
                <a:moveTo>
                  <a:pt x="335" y="76"/>
                </a:moveTo>
                <a:cubicBezTo>
                  <a:pt x="335" y="77"/>
                  <a:pt x="336" y="76"/>
                  <a:pt x="336" y="77"/>
                </a:cubicBezTo>
                <a:cubicBezTo>
                  <a:pt x="336" y="76"/>
                  <a:pt x="337" y="76"/>
                  <a:pt x="338" y="76"/>
                </a:cubicBezTo>
                <a:cubicBezTo>
                  <a:pt x="337" y="75"/>
                  <a:pt x="336" y="76"/>
                  <a:pt x="335" y="76"/>
                </a:cubicBezTo>
                <a:close/>
                <a:moveTo>
                  <a:pt x="338" y="94"/>
                </a:moveTo>
                <a:cubicBezTo>
                  <a:pt x="337" y="94"/>
                  <a:pt x="336" y="94"/>
                  <a:pt x="335" y="94"/>
                </a:cubicBezTo>
                <a:cubicBezTo>
                  <a:pt x="336" y="94"/>
                  <a:pt x="337" y="94"/>
                  <a:pt x="338" y="94"/>
                </a:cubicBezTo>
                <a:close/>
                <a:moveTo>
                  <a:pt x="341" y="37"/>
                </a:moveTo>
                <a:cubicBezTo>
                  <a:pt x="340" y="37"/>
                  <a:pt x="337" y="38"/>
                  <a:pt x="336" y="38"/>
                </a:cubicBezTo>
                <a:cubicBezTo>
                  <a:pt x="337" y="39"/>
                  <a:pt x="338" y="38"/>
                  <a:pt x="339" y="38"/>
                </a:cubicBezTo>
                <a:cubicBezTo>
                  <a:pt x="338" y="38"/>
                  <a:pt x="341" y="38"/>
                  <a:pt x="341" y="37"/>
                </a:cubicBezTo>
                <a:close/>
                <a:moveTo>
                  <a:pt x="341" y="57"/>
                </a:moveTo>
                <a:cubicBezTo>
                  <a:pt x="339" y="57"/>
                  <a:pt x="338" y="58"/>
                  <a:pt x="337" y="58"/>
                </a:cubicBezTo>
                <a:cubicBezTo>
                  <a:pt x="338" y="58"/>
                  <a:pt x="339" y="58"/>
                  <a:pt x="341" y="57"/>
                </a:cubicBezTo>
                <a:close/>
                <a:moveTo>
                  <a:pt x="339" y="83"/>
                </a:moveTo>
                <a:cubicBezTo>
                  <a:pt x="338" y="83"/>
                  <a:pt x="337" y="83"/>
                  <a:pt x="337" y="84"/>
                </a:cubicBezTo>
                <a:cubicBezTo>
                  <a:pt x="338" y="83"/>
                  <a:pt x="338" y="84"/>
                  <a:pt x="339" y="83"/>
                </a:cubicBezTo>
                <a:close/>
                <a:moveTo>
                  <a:pt x="345" y="83"/>
                </a:moveTo>
                <a:cubicBezTo>
                  <a:pt x="346" y="83"/>
                  <a:pt x="346" y="83"/>
                  <a:pt x="346" y="83"/>
                </a:cubicBezTo>
                <a:cubicBezTo>
                  <a:pt x="346" y="83"/>
                  <a:pt x="346" y="83"/>
                  <a:pt x="346" y="82"/>
                </a:cubicBezTo>
                <a:cubicBezTo>
                  <a:pt x="345" y="83"/>
                  <a:pt x="342" y="83"/>
                  <a:pt x="341" y="83"/>
                </a:cubicBezTo>
                <a:cubicBezTo>
                  <a:pt x="342" y="83"/>
                  <a:pt x="342" y="83"/>
                  <a:pt x="342" y="83"/>
                </a:cubicBezTo>
                <a:cubicBezTo>
                  <a:pt x="341" y="83"/>
                  <a:pt x="339" y="84"/>
                  <a:pt x="338" y="85"/>
                </a:cubicBezTo>
                <a:cubicBezTo>
                  <a:pt x="340" y="85"/>
                  <a:pt x="343" y="84"/>
                  <a:pt x="345" y="84"/>
                </a:cubicBezTo>
                <a:cubicBezTo>
                  <a:pt x="345" y="83"/>
                  <a:pt x="345" y="83"/>
                  <a:pt x="345" y="83"/>
                </a:cubicBezTo>
                <a:close/>
                <a:moveTo>
                  <a:pt x="341" y="99"/>
                </a:moveTo>
                <a:cubicBezTo>
                  <a:pt x="340" y="99"/>
                  <a:pt x="340" y="99"/>
                  <a:pt x="339" y="100"/>
                </a:cubicBezTo>
                <a:cubicBezTo>
                  <a:pt x="340" y="100"/>
                  <a:pt x="341" y="99"/>
                  <a:pt x="341" y="99"/>
                </a:cubicBezTo>
                <a:close/>
                <a:moveTo>
                  <a:pt x="343" y="37"/>
                </a:moveTo>
                <a:cubicBezTo>
                  <a:pt x="343" y="37"/>
                  <a:pt x="344" y="37"/>
                  <a:pt x="344" y="36"/>
                </a:cubicBezTo>
                <a:cubicBezTo>
                  <a:pt x="344" y="37"/>
                  <a:pt x="343" y="36"/>
                  <a:pt x="343" y="37"/>
                </a:cubicBezTo>
                <a:close/>
                <a:moveTo>
                  <a:pt x="346" y="46"/>
                </a:moveTo>
                <a:cubicBezTo>
                  <a:pt x="347" y="46"/>
                  <a:pt x="348" y="46"/>
                  <a:pt x="349" y="46"/>
                </a:cubicBezTo>
                <a:cubicBezTo>
                  <a:pt x="349" y="45"/>
                  <a:pt x="348" y="45"/>
                  <a:pt x="348" y="45"/>
                </a:cubicBezTo>
                <a:cubicBezTo>
                  <a:pt x="348" y="46"/>
                  <a:pt x="347" y="45"/>
                  <a:pt x="346" y="46"/>
                </a:cubicBezTo>
                <a:close/>
                <a:moveTo>
                  <a:pt x="333" y="36"/>
                </a:moveTo>
                <a:cubicBezTo>
                  <a:pt x="332" y="36"/>
                  <a:pt x="331" y="36"/>
                  <a:pt x="331" y="37"/>
                </a:cubicBezTo>
                <a:cubicBezTo>
                  <a:pt x="332" y="38"/>
                  <a:pt x="334" y="35"/>
                  <a:pt x="335" y="37"/>
                </a:cubicBezTo>
                <a:cubicBezTo>
                  <a:pt x="335" y="35"/>
                  <a:pt x="338" y="35"/>
                  <a:pt x="340" y="35"/>
                </a:cubicBezTo>
                <a:cubicBezTo>
                  <a:pt x="340" y="36"/>
                  <a:pt x="339" y="35"/>
                  <a:pt x="339" y="36"/>
                </a:cubicBezTo>
                <a:cubicBezTo>
                  <a:pt x="340" y="36"/>
                  <a:pt x="342" y="36"/>
                  <a:pt x="343" y="35"/>
                </a:cubicBezTo>
                <a:cubicBezTo>
                  <a:pt x="343" y="35"/>
                  <a:pt x="343" y="35"/>
                  <a:pt x="343" y="35"/>
                </a:cubicBezTo>
                <a:cubicBezTo>
                  <a:pt x="343" y="35"/>
                  <a:pt x="344" y="35"/>
                  <a:pt x="344" y="36"/>
                </a:cubicBezTo>
                <a:cubicBezTo>
                  <a:pt x="346" y="35"/>
                  <a:pt x="347" y="35"/>
                  <a:pt x="349" y="35"/>
                </a:cubicBezTo>
                <a:cubicBezTo>
                  <a:pt x="349" y="34"/>
                  <a:pt x="348" y="34"/>
                  <a:pt x="348" y="34"/>
                </a:cubicBezTo>
                <a:cubicBezTo>
                  <a:pt x="349" y="34"/>
                  <a:pt x="350" y="34"/>
                  <a:pt x="351" y="34"/>
                </a:cubicBezTo>
                <a:cubicBezTo>
                  <a:pt x="351" y="33"/>
                  <a:pt x="351" y="33"/>
                  <a:pt x="350" y="33"/>
                </a:cubicBezTo>
                <a:cubicBezTo>
                  <a:pt x="350" y="33"/>
                  <a:pt x="349" y="33"/>
                  <a:pt x="349" y="33"/>
                </a:cubicBezTo>
                <a:cubicBezTo>
                  <a:pt x="348" y="33"/>
                  <a:pt x="349" y="33"/>
                  <a:pt x="349" y="32"/>
                </a:cubicBezTo>
                <a:cubicBezTo>
                  <a:pt x="348" y="32"/>
                  <a:pt x="349" y="33"/>
                  <a:pt x="348" y="33"/>
                </a:cubicBezTo>
                <a:cubicBezTo>
                  <a:pt x="347" y="32"/>
                  <a:pt x="346" y="34"/>
                  <a:pt x="344" y="33"/>
                </a:cubicBezTo>
                <a:cubicBezTo>
                  <a:pt x="343" y="34"/>
                  <a:pt x="342" y="35"/>
                  <a:pt x="340" y="35"/>
                </a:cubicBezTo>
                <a:cubicBezTo>
                  <a:pt x="340" y="34"/>
                  <a:pt x="341" y="35"/>
                  <a:pt x="341" y="34"/>
                </a:cubicBezTo>
                <a:cubicBezTo>
                  <a:pt x="339" y="34"/>
                  <a:pt x="335" y="36"/>
                  <a:pt x="333" y="36"/>
                </a:cubicBezTo>
                <a:cubicBezTo>
                  <a:pt x="333" y="36"/>
                  <a:pt x="333" y="36"/>
                  <a:pt x="333" y="36"/>
                </a:cubicBezTo>
                <a:close/>
                <a:moveTo>
                  <a:pt x="348" y="94"/>
                </a:moveTo>
                <a:cubicBezTo>
                  <a:pt x="350" y="94"/>
                  <a:pt x="353" y="93"/>
                  <a:pt x="355" y="92"/>
                </a:cubicBezTo>
                <a:cubicBezTo>
                  <a:pt x="353" y="91"/>
                  <a:pt x="350" y="94"/>
                  <a:pt x="348" y="93"/>
                </a:cubicBezTo>
                <a:cubicBezTo>
                  <a:pt x="348" y="94"/>
                  <a:pt x="348" y="93"/>
                  <a:pt x="348" y="94"/>
                </a:cubicBezTo>
                <a:cubicBezTo>
                  <a:pt x="348" y="94"/>
                  <a:pt x="348" y="93"/>
                  <a:pt x="349" y="94"/>
                </a:cubicBezTo>
                <a:cubicBezTo>
                  <a:pt x="348" y="94"/>
                  <a:pt x="348" y="94"/>
                  <a:pt x="348" y="94"/>
                </a:cubicBezTo>
                <a:close/>
                <a:moveTo>
                  <a:pt x="353" y="47"/>
                </a:moveTo>
                <a:cubicBezTo>
                  <a:pt x="351" y="48"/>
                  <a:pt x="350" y="48"/>
                  <a:pt x="349" y="48"/>
                </a:cubicBezTo>
                <a:cubicBezTo>
                  <a:pt x="350" y="48"/>
                  <a:pt x="352" y="48"/>
                  <a:pt x="353" y="47"/>
                </a:cubicBezTo>
                <a:close/>
                <a:moveTo>
                  <a:pt x="360" y="68"/>
                </a:moveTo>
                <a:cubicBezTo>
                  <a:pt x="357" y="67"/>
                  <a:pt x="354" y="70"/>
                  <a:pt x="350" y="69"/>
                </a:cubicBezTo>
                <a:cubicBezTo>
                  <a:pt x="350" y="70"/>
                  <a:pt x="350" y="70"/>
                  <a:pt x="350" y="70"/>
                </a:cubicBezTo>
                <a:cubicBezTo>
                  <a:pt x="352" y="70"/>
                  <a:pt x="354" y="69"/>
                  <a:pt x="355" y="69"/>
                </a:cubicBezTo>
                <a:cubicBezTo>
                  <a:pt x="355" y="70"/>
                  <a:pt x="353" y="70"/>
                  <a:pt x="353" y="71"/>
                </a:cubicBezTo>
                <a:cubicBezTo>
                  <a:pt x="354" y="71"/>
                  <a:pt x="355" y="70"/>
                  <a:pt x="356" y="70"/>
                </a:cubicBezTo>
                <a:cubicBezTo>
                  <a:pt x="356" y="70"/>
                  <a:pt x="355" y="69"/>
                  <a:pt x="355" y="69"/>
                </a:cubicBezTo>
                <a:cubicBezTo>
                  <a:pt x="356" y="69"/>
                  <a:pt x="356" y="69"/>
                  <a:pt x="356" y="69"/>
                </a:cubicBezTo>
                <a:cubicBezTo>
                  <a:pt x="356" y="69"/>
                  <a:pt x="356" y="69"/>
                  <a:pt x="356" y="70"/>
                </a:cubicBezTo>
                <a:cubicBezTo>
                  <a:pt x="357" y="69"/>
                  <a:pt x="357" y="70"/>
                  <a:pt x="358" y="69"/>
                </a:cubicBezTo>
                <a:cubicBezTo>
                  <a:pt x="357" y="69"/>
                  <a:pt x="357" y="69"/>
                  <a:pt x="357" y="69"/>
                </a:cubicBezTo>
                <a:cubicBezTo>
                  <a:pt x="358" y="68"/>
                  <a:pt x="360" y="69"/>
                  <a:pt x="360" y="68"/>
                </a:cubicBezTo>
                <a:close/>
                <a:moveTo>
                  <a:pt x="362" y="64"/>
                </a:moveTo>
                <a:cubicBezTo>
                  <a:pt x="360" y="64"/>
                  <a:pt x="359" y="65"/>
                  <a:pt x="358" y="65"/>
                </a:cubicBezTo>
                <a:cubicBezTo>
                  <a:pt x="358" y="65"/>
                  <a:pt x="358" y="65"/>
                  <a:pt x="358" y="65"/>
                </a:cubicBezTo>
                <a:cubicBezTo>
                  <a:pt x="357" y="64"/>
                  <a:pt x="355" y="66"/>
                  <a:pt x="354" y="65"/>
                </a:cubicBezTo>
                <a:cubicBezTo>
                  <a:pt x="356" y="64"/>
                  <a:pt x="359" y="64"/>
                  <a:pt x="361" y="63"/>
                </a:cubicBezTo>
                <a:cubicBezTo>
                  <a:pt x="359" y="63"/>
                  <a:pt x="357" y="64"/>
                  <a:pt x="355" y="64"/>
                </a:cubicBezTo>
                <a:cubicBezTo>
                  <a:pt x="354" y="65"/>
                  <a:pt x="353" y="64"/>
                  <a:pt x="353" y="64"/>
                </a:cubicBezTo>
                <a:cubicBezTo>
                  <a:pt x="353" y="65"/>
                  <a:pt x="352" y="65"/>
                  <a:pt x="352" y="65"/>
                </a:cubicBezTo>
                <a:cubicBezTo>
                  <a:pt x="352" y="65"/>
                  <a:pt x="350" y="65"/>
                  <a:pt x="351" y="66"/>
                </a:cubicBezTo>
                <a:cubicBezTo>
                  <a:pt x="349" y="66"/>
                  <a:pt x="348" y="66"/>
                  <a:pt x="347" y="66"/>
                </a:cubicBezTo>
                <a:cubicBezTo>
                  <a:pt x="347" y="66"/>
                  <a:pt x="347" y="66"/>
                  <a:pt x="347" y="67"/>
                </a:cubicBezTo>
                <a:cubicBezTo>
                  <a:pt x="346" y="67"/>
                  <a:pt x="345" y="67"/>
                  <a:pt x="344" y="67"/>
                </a:cubicBezTo>
                <a:cubicBezTo>
                  <a:pt x="343" y="68"/>
                  <a:pt x="341" y="67"/>
                  <a:pt x="341" y="68"/>
                </a:cubicBezTo>
                <a:cubicBezTo>
                  <a:pt x="341" y="69"/>
                  <a:pt x="343" y="67"/>
                  <a:pt x="344" y="69"/>
                </a:cubicBezTo>
                <a:cubicBezTo>
                  <a:pt x="344" y="68"/>
                  <a:pt x="345" y="68"/>
                  <a:pt x="345" y="68"/>
                </a:cubicBezTo>
                <a:cubicBezTo>
                  <a:pt x="345" y="68"/>
                  <a:pt x="345" y="68"/>
                  <a:pt x="344" y="68"/>
                </a:cubicBezTo>
                <a:cubicBezTo>
                  <a:pt x="346" y="67"/>
                  <a:pt x="348" y="68"/>
                  <a:pt x="349" y="66"/>
                </a:cubicBezTo>
                <a:cubicBezTo>
                  <a:pt x="350" y="67"/>
                  <a:pt x="351" y="67"/>
                  <a:pt x="353" y="66"/>
                </a:cubicBezTo>
                <a:cubicBezTo>
                  <a:pt x="352" y="67"/>
                  <a:pt x="351" y="67"/>
                  <a:pt x="350" y="67"/>
                </a:cubicBezTo>
                <a:cubicBezTo>
                  <a:pt x="354" y="68"/>
                  <a:pt x="358" y="65"/>
                  <a:pt x="361" y="65"/>
                </a:cubicBezTo>
                <a:cubicBezTo>
                  <a:pt x="361" y="64"/>
                  <a:pt x="362" y="65"/>
                  <a:pt x="362" y="64"/>
                </a:cubicBezTo>
                <a:close/>
                <a:moveTo>
                  <a:pt x="363" y="29"/>
                </a:moveTo>
                <a:cubicBezTo>
                  <a:pt x="363" y="29"/>
                  <a:pt x="362" y="29"/>
                  <a:pt x="362" y="30"/>
                </a:cubicBezTo>
                <a:cubicBezTo>
                  <a:pt x="362" y="30"/>
                  <a:pt x="363" y="30"/>
                  <a:pt x="363" y="29"/>
                </a:cubicBezTo>
                <a:close/>
                <a:moveTo>
                  <a:pt x="379" y="70"/>
                </a:moveTo>
                <a:cubicBezTo>
                  <a:pt x="379" y="71"/>
                  <a:pt x="378" y="71"/>
                  <a:pt x="377" y="71"/>
                </a:cubicBezTo>
                <a:cubicBezTo>
                  <a:pt x="379" y="70"/>
                  <a:pt x="380" y="69"/>
                  <a:pt x="381" y="69"/>
                </a:cubicBezTo>
                <a:cubicBezTo>
                  <a:pt x="379" y="69"/>
                  <a:pt x="378" y="70"/>
                  <a:pt x="376" y="70"/>
                </a:cubicBezTo>
                <a:cubicBezTo>
                  <a:pt x="372" y="72"/>
                  <a:pt x="367" y="73"/>
                  <a:pt x="363" y="75"/>
                </a:cubicBezTo>
                <a:cubicBezTo>
                  <a:pt x="368" y="74"/>
                  <a:pt x="376" y="73"/>
                  <a:pt x="380" y="70"/>
                </a:cubicBezTo>
                <a:cubicBezTo>
                  <a:pt x="380" y="70"/>
                  <a:pt x="380" y="70"/>
                  <a:pt x="379" y="70"/>
                </a:cubicBezTo>
                <a:close/>
                <a:moveTo>
                  <a:pt x="365" y="68"/>
                </a:moveTo>
                <a:cubicBezTo>
                  <a:pt x="366" y="68"/>
                  <a:pt x="367" y="68"/>
                  <a:pt x="367" y="67"/>
                </a:cubicBezTo>
                <a:cubicBezTo>
                  <a:pt x="366" y="67"/>
                  <a:pt x="365" y="68"/>
                  <a:pt x="365" y="68"/>
                </a:cubicBezTo>
                <a:close/>
                <a:moveTo>
                  <a:pt x="377" y="43"/>
                </a:moveTo>
                <a:cubicBezTo>
                  <a:pt x="377" y="43"/>
                  <a:pt x="378" y="43"/>
                  <a:pt x="378" y="43"/>
                </a:cubicBezTo>
                <a:cubicBezTo>
                  <a:pt x="377" y="43"/>
                  <a:pt x="376" y="42"/>
                  <a:pt x="376" y="43"/>
                </a:cubicBezTo>
                <a:cubicBezTo>
                  <a:pt x="376" y="43"/>
                  <a:pt x="377" y="43"/>
                  <a:pt x="377" y="43"/>
                </a:cubicBezTo>
                <a:cubicBezTo>
                  <a:pt x="377" y="44"/>
                  <a:pt x="376" y="44"/>
                  <a:pt x="375" y="44"/>
                </a:cubicBezTo>
                <a:cubicBezTo>
                  <a:pt x="375" y="44"/>
                  <a:pt x="375" y="44"/>
                  <a:pt x="375" y="44"/>
                </a:cubicBezTo>
                <a:cubicBezTo>
                  <a:pt x="373" y="43"/>
                  <a:pt x="372" y="44"/>
                  <a:pt x="371" y="45"/>
                </a:cubicBezTo>
                <a:cubicBezTo>
                  <a:pt x="371" y="45"/>
                  <a:pt x="372" y="45"/>
                  <a:pt x="372" y="45"/>
                </a:cubicBezTo>
                <a:cubicBezTo>
                  <a:pt x="372" y="46"/>
                  <a:pt x="370" y="46"/>
                  <a:pt x="369" y="45"/>
                </a:cubicBezTo>
                <a:cubicBezTo>
                  <a:pt x="368" y="46"/>
                  <a:pt x="367" y="47"/>
                  <a:pt x="365" y="47"/>
                </a:cubicBezTo>
                <a:cubicBezTo>
                  <a:pt x="366" y="47"/>
                  <a:pt x="366" y="48"/>
                  <a:pt x="366" y="48"/>
                </a:cubicBezTo>
                <a:cubicBezTo>
                  <a:pt x="369" y="47"/>
                  <a:pt x="373" y="45"/>
                  <a:pt x="376" y="45"/>
                </a:cubicBezTo>
                <a:cubicBezTo>
                  <a:pt x="375" y="46"/>
                  <a:pt x="373" y="46"/>
                  <a:pt x="372" y="47"/>
                </a:cubicBezTo>
                <a:cubicBezTo>
                  <a:pt x="373" y="47"/>
                  <a:pt x="374" y="47"/>
                  <a:pt x="374" y="47"/>
                </a:cubicBezTo>
                <a:cubicBezTo>
                  <a:pt x="374" y="47"/>
                  <a:pt x="374" y="47"/>
                  <a:pt x="374" y="47"/>
                </a:cubicBezTo>
                <a:cubicBezTo>
                  <a:pt x="376" y="45"/>
                  <a:pt x="378" y="44"/>
                  <a:pt x="380" y="44"/>
                </a:cubicBezTo>
                <a:cubicBezTo>
                  <a:pt x="380" y="43"/>
                  <a:pt x="383" y="44"/>
                  <a:pt x="382" y="42"/>
                </a:cubicBezTo>
                <a:cubicBezTo>
                  <a:pt x="381" y="43"/>
                  <a:pt x="379" y="44"/>
                  <a:pt x="377" y="43"/>
                </a:cubicBezTo>
                <a:close/>
                <a:moveTo>
                  <a:pt x="372" y="45"/>
                </a:moveTo>
                <a:cubicBezTo>
                  <a:pt x="373" y="45"/>
                  <a:pt x="373" y="45"/>
                  <a:pt x="373" y="44"/>
                </a:cubicBezTo>
                <a:cubicBezTo>
                  <a:pt x="373" y="45"/>
                  <a:pt x="374" y="44"/>
                  <a:pt x="374" y="45"/>
                </a:cubicBezTo>
                <a:lnTo>
                  <a:pt x="372" y="45"/>
                </a:lnTo>
                <a:close/>
                <a:moveTo>
                  <a:pt x="368" y="39"/>
                </a:moveTo>
                <a:cubicBezTo>
                  <a:pt x="368" y="40"/>
                  <a:pt x="366" y="40"/>
                  <a:pt x="366" y="40"/>
                </a:cubicBezTo>
                <a:cubicBezTo>
                  <a:pt x="367" y="40"/>
                  <a:pt x="368" y="40"/>
                  <a:pt x="368" y="39"/>
                </a:cubicBezTo>
                <a:close/>
                <a:moveTo>
                  <a:pt x="368" y="82"/>
                </a:moveTo>
                <a:cubicBezTo>
                  <a:pt x="368" y="82"/>
                  <a:pt x="367" y="82"/>
                  <a:pt x="367" y="83"/>
                </a:cubicBezTo>
                <a:cubicBezTo>
                  <a:pt x="368" y="83"/>
                  <a:pt x="368" y="83"/>
                  <a:pt x="369" y="82"/>
                </a:cubicBezTo>
                <a:cubicBezTo>
                  <a:pt x="368" y="83"/>
                  <a:pt x="368" y="82"/>
                  <a:pt x="368" y="82"/>
                </a:cubicBezTo>
                <a:close/>
                <a:moveTo>
                  <a:pt x="367" y="62"/>
                </a:moveTo>
                <a:cubicBezTo>
                  <a:pt x="368" y="62"/>
                  <a:pt x="369" y="61"/>
                  <a:pt x="369" y="61"/>
                </a:cubicBezTo>
                <a:cubicBezTo>
                  <a:pt x="368" y="61"/>
                  <a:pt x="367" y="61"/>
                  <a:pt x="367" y="62"/>
                </a:cubicBezTo>
                <a:close/>
                <a:moveTo>
                  <a:pt x="372" y="68"/>
                </a:moveTo>
                <a:cubicBezTo>
                  <a:pt x="371" y="68"/>
                  <a:pt x="370" y="68"/>
                  <a:pt x="369" y="69"/>
                </a:cubicBezTo>
                <a:cubicBezTo>
                  <a:pt x="370" y="70"/>
                  <a:pt x="371" y="68"/>
                  <a:pt x="372" y="68"/>
                </a:cubicBezTo>
                <a:cubicBezTo>
                  <a:pt x="372" y="68"/>
                  <a:pt x="373" y="68"/>
                  <a:pt x="372" y="68"/>
                </a:cubicBezTo>
                <a:close/>
                <a:moveTo>
                  <a:pt x="372" y="49"/>
                </a:moveTo>
                <a:cubicBezTo>
                  <a:pt x="371" y="49"/>
                  <a:pt x="369" y="48"/>
                  <a:pt x="370" y="50"/>
                </a:cubicBezTo>
                <a:cubicBezTo>
                  <a:pt x="370" y="49"/>
                  <a:pt x="371" y="50"/>
                  <a:pt x="372" y="49"/>
                </a:cubicBezTo>
                <a:close/>
                <a:moveTo>
                  <a:pt x="372" y="51"/>
                </a:moveTo>
                <a:cubicBezTo>
                  <a:pt x="372" y="51"/>
                  <a:pt x="373" y="50"/>
                  <a:pt x="373" y="50"/>
                </a:cubicBezTo>
                <a:cubicBezTo>
                  <a:pt x="376" y="49"/>
                  <a:pt x="379" y="49"/>
                  <a:pt x="380" y="47"/>
                </a:cubicBezTo>
                <a:cubicBezTo>
                  <a:pt x="379" y="47"/>
                  <a:pt x="379" y="47"/>
                  <a:pt x="379" y="47"/>
                </a:cubicBezTo>
                <a:cubicBezTo>
                  <a:pt x="379" y="47"/>
                  <a:pt x="378" y="47"/>
                  <a:pt x="378" y="46"/>
                </a:cubicBezTo>
                <a:cubicBezTo>
                  <a:pt x="377" y="47"/>
                  <a:pt x="376" y="47"/>
                  <a:pt x="376" y="48"/>
                </a:cubicBezTo>
                <a:cubicBezTo>
                  <a:pt x="375" y="48"/>
                  <a:pt x="375" y="48"/>
                  <a:pt x="375" y="48"/>
                </a:cubicBezTo>
                <a:cubicBezTo>
                  <a:pt x="375" y="47"/>
                  <a:pt x="376" y="48"/>
                  <a:pt x="375" y="47"/>
                </a:cubicBezTo>
                <a:cubicBezTo>
                  <a:pt x="374" y="47"/>
                  <a:pt x="373" y="49"/>
                  <a:pt x="372" y="48"/>
                </a:cubicBezTo>
                <a:cubicBezTo>
                  <a:pt x="372" y="48"/>
                  <a:pt x="372" y="49"/>
                  <a:pt x="372" y="49"/>
                </a:cubicBezTo>
                <a:cubicBezTo>
                  <a:pt x="375" y="49"/>
                  <a:pt x="377" y="47"/>
                  <a:pt x="378" y="48"/>
                </a:cubicBezTo>
                <a:cubicBezTo>
                  <a:pt x="375" y="49"/>
                  <a:pt x="372" y="49"/>
                  <a:pt x="370" y="51"/>
                </a:cubicBezTo>
                <a:cubicBezTo>
                  <a:pt x="370" y="51"/>
                  <a:pt x="371" y="51"/>
                  <a:pt x="372" y="51"/>
                </a:cubicBezTo>
                <a:close/>
                <a:moveTo>
                  <a:pt x="372" y="81"/>
                </a:moveTo>
                <a:cubicBezTo>
                  <a:pt x="372" y="81"/>
                  <a:pt x="371" y="81"/>
                  <a:pt x="371" y="82"/>
                </a:cubicBezTo>
                <a:cubicBezTo>
                  <a:pt x="371" y="81"/>
                  <a:pt x="372" y="82"/>
                  <a:pt x="372" y="81"/>
                </a:cubicBezTo>
                <a:close/>
                <a:moveTo>
                  <a:pt x="372" y="54"/>
                </a:moveTo>
                <a:cubicBezTo>
                  <a:pt x="373" y="53"/>
                  <a:pt x="374" y="53"/>
                  <a:pt x="375" y="52"/>
                </a:cubicBezTo>
                <a:cubicBezTo>
                  <a:pt x="374" y="52"/>
                  <a:pt x="371" y="53"/>
                  <a:pt x="372" y="54"/>
                </a:cubicBezTo>
                <a:close/>
                <a:moveTo>
                  <a:pt x="377" y="27"/>
                </a:moveTo>
                <a:cubicBezTo>
                  <a:pt x="377" y="27"/>
                  <a:pt x="376" y="27"/>
                  <a:pt x="377" y="28"/>
                </a:cubicBezTo>
                <a:cubicBezTo>
                  <a:pt x="377" y="27"/>
                  <a:pt x="378" y="27"/>
                  <a:pt x="378" y="27"/>
                </a:cubicBezTo>
                <a:cubicBezTo>
                  <a:pt x="378" y="26"/>
                  <a:pt x="378" y="27"/>
                  <a:pt x="377" y="27"/>
                </a:cubicBezTo>
                <a:cubicBezTo>
                  <a:pt x="379" y="26"/>
                  <a:pt x="381" y="25"/>
                  <a:pt x="383" y="24"/>
                </a:cubicBezTo>
                <a:cubicBezTo>
                  <a:pt x="382" y="24"/>
                  <a:pt x="382" y="25"/>
                  <a:pt x="382" y="24"/>
                </a:cubicBezTo>
                <a:cubicBezTo>
                  <a:pt x="382" y="24"/>
                  <a:pt x="382" y="24"/>
                  <a:pt x="382" y="24"/>
                </a:cubicBezTo>
                <a:cubicBezTo>
                  <a:pt x="381" y="24"/>
                  <a:pt x="379" y="24"/>
                  <a:pt x="379" y="25"/>
                </a:cubicBezTo>
                <a:cubicBezTo>
                  <a:pt x="380" y="25"/>
                  <a:pt x="381" y="25"/>
                  <a:pt x="381" y="24"/>
                </a:cubicBezTo>
                <a:cubicBezTo>
                  <a:pt x="381" y="24"/>
                  <a:pt x="382" y="24"/>
                  <a:pt x="382" y="24"/>
                </a:cubicBezTo>
                <a:cubicBezTo>
                  <a:pt x="379" y="26"/>
                  <a:pt x="376" y="26"/>
                  <a:pt x="373" y="28"/>
                </a:cubicBezTo>
                <a:cubicBezTo>
                  <a:pt x="374" y="28"/>
                  <a:pt x="376" y="27"/>
                  <a:pt x="377" y="27"/>
                </a:cubicBezTo>
                <a:close/>
                <a:moveTo>
                  <a:pt x="375" y="55"/>
                </a:moveTo>
                <a:cubicBezTo>
                  <a:pt x="376" y="55"/>
                  <a:pt x="376" y="55"/>
                  <a:pt x="377" y="54"/>
                </a:cubicBezTo>
                <a:cubicBezTo>
                  <a:pt x="377" y="54"/>
                  <a:pt x="374" y="55"/>
                  <a:pt x="374" y="55"/>
                </a:cubicBezTo>
                <a:cubicBezTo>
                  <a:pt x="375" y="55"/>
                  <a:pt x="374" y="56"/>
                  <a:pt x="374" y="56"/>
                </a:cubicBezTo>
                <a:cubicBezTo>
                  <a:pt x="375" y="56"/>
                  <a:pt x="375" y="56"/>
                  <a:pt x="375" y="56"/>
                </a:cubicBezTo>
                <a:cubicBezTo>
                  <a:pt x="375" y="56"/>
                  <a:pt x="375" y="56"/>
                  <a:pt x="375" y="56"/>
                </a:cubicBezTo>
                <a:cubicBezTo>
                  <a:pt x="377" y="56"/>
                  <a:pt x="379" y="55"/>
                  <a:pt x="381" y="54"/>
                </a:cubicBezTo>
                <a:cubicBezTo>
                  <a:pt x="379" y="55"/>
                  <a:pt x="376" y="55"/>
                  <a:pt x="375" y="55"/>
                </a:cubicBezTo>
                <a:close/>
                <a:moveTo>
                  <a:pt x="383" y="28"/>
                </a:moveTo>
                <a:cubicBezTo>
                  <a:pt x="383" y="29"/>
                  <a:pt x="381" y="29"/>
                  <a:pt x="380" y="29"/>
                </a:cubicBezTo>
                <a:cubicBezTo>
                  <a:pt x="381" y="30"/>
                  <a:pt x="380" y="30"/>
                  <a:pt x="379" y="30"/>
                </a:cubicBezTo>
                <a:cubicBezTo>
                  <a:pt x="379" y="31"/>
                  <a:pt x="378" y="31"/>
                  <a:pt x="378" y="31"/>
                </a:cubicBezTo>
                <a:cubicBezTo>
                  <a:pt x="378" y="31"/>
                  <a:pt x="378" y="31"/>
                  <a:pt x="378" y="31"/>
                </a:cubicBezTo>
                <a:cubicBezTo>
                  <a:pt x="381" y="30"/>
                  <a:pt x="384" y="28"/>
                  <a:pt x="388" y="27"/>
                </a:cubicBezTo>
                <a:cubicBezTo>
                  <a:pt x="388" y="27"/>
                  <a:pt x="388" y="27"/>
                  <a:pt x="388" y="27"/>
                </a:cubicBezTo>
                <a:cubicBezTo>
                  <a:pt x="385" y="26"/>
                  <a:pt x="384" y="28"/>
                  <a:pt x="383" y="28"/>
                </a:cubicBezTo>
                <a:close/>
                <a:moveTo>
                  <a:pt x="380" y="31"/>
                </a:moveTo>
                <a:cubicBezTo>
                  <a:pt x="380" y="31"/>
                  <a:pt x="379" y="31"/>
                  <a:pt x="379" y="32"/>
                </a:cubicBezTo>
                <a:cubicBezTo>
                  <a:pt x="380" y="32"/>
                  <a:pt x="380" y="31"/>
                  <a:pt x="380" y="31"/>
                </a:cubicBezTo>
                <a:close/>
                <a:moveTo>
                  <a:pt x="382" y="52"/>
                </a:moveTo>
                <a:cubicBezTo>
                  <a:pt x="381" y="53"/>
                  <a:pt x="379" y="53"/>
                  <a:pt x="379" y="54"/>
                </a:cubicBezTo>
                <a:cubicBezTo>
                  <a:pt x="380" y="54"/>
                  <a:pt x="380" y="53"/>
                  <a:pt x="380" y="53"/>
                </a:cubicBezTo>
                <a:cubicBezTo>
                  <a:pt x="381" y="53"/>
                  <a:pt x="383" y="52"/>
                  <a:pt x="382" y="52"/>
                </a:cubicBezTo>
                <a:close/>
                <a:moveTo>
                  <a:pt x="382" y="35"/>
                </a:moveTo>
                <a:cubicBezTo>
                  <a:pt x="383" y="35"/>
                  <a:pt x="383" y="35"/>
                  <a:pt x="383" y="35"/>
                </a:cubicBezTo>
                <a:cubicBezTo>
                  <a:pt x="383" y="35"/>
                  <a:pt x="383" y="35"/>
                  <a:pt x="383" y="34"/>
                </a:cubicBezTo>
                <a:cubicBezTo>
                  <a:pt x="383" y="34"/>
                  <a:pt x="384" y="35"/>
                  <a:pt x="384" y="35"/>
                </a:cubicBezTo>
                <a:cubicBezTo>
                  <a:pt x="384" y="33"/>
                  <a:pt x="387" y="33"/>
                  <a:pt x="387" y="32"/>
                </a:cubicBezTo>
                <a:cubicBezTo>
                  <a:pt x="385" y="32"/>
                  <a:pt x="384" y="33"/>
                  <a:pt x="382" y="34"/>
                </a:cubicBezTo>
                <a:lnTo>
                  <a:pt x="382" y="35"/>
                </a:lnTo>
                <a:close/>
                <a:moveTo>
                  <a:pt x="429" y="14"/>
                </a:moveTo>
                <a:cubicBezTo>
                  <a:pt x="429" y="14"/>
                  <a:pt x="428" y="14"/>
                  <a:pt x="428" y="15"/>
                </a:cubicBezTo>
                <a:cubicBezTo>
                  <a:pt x="429" y="15"/>
                  <a:pt x="430" y="14"/>
                  <a:pt x="429" y="14"/>
                </a:cubicBezTo>
                <a:close/>
                <a:moveTo>
                  <a:pt x="17" y="46"/>
                </a:moveTo>
                <a:cubicBezTo>
                  <a:pt x="18" y="46"/>
                  <a:pt x="18" y="47"/>
                  <a:pt x="18" y="47"/>
                </a:cubicBezTo>
                <a:cubicBezTo>
                  <a:pt x="17" y="46"/>
                  <a:pt x="16" y="44"/>
                  <a:pt x="15" y="44"/>
                </a:cubicBezTo>
                <a:cubicBezTo>
                  <a:pt x="16" y="45"/>
                  <a:pt x="16" y="45"/>
                  <a:pt x="16" y="47"/>
                </a:cubicBezTo>
                <a:cubicBezTo>
                  <a:pt x="16" y="47"/>
                  <a:pt x="16" y="46"/>
                  <a:pt x="15" y="47"/>
                </a:cubicBezTo>
                <a:cubicBezTo>
                  <a:pt x="16" y="47"/>
                  <a:pt x="16" y="48"/>
                  <a:pt x="17" y="48"/>
                </a:cubicBezTo>
                <a:cubicBezTo>
                  <a:pt x="17" y="47"/>
                  <a:pt x="16" y="47"/>
                  <a:pt x="17" y="46"/>
                </a:cubicBezTo>
                <a:close/>
                <a:moveTo>
                  <a:pt x="24" y="48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6" y="50"/>
                  <a:pt x="27" y="49"/>
                </a:cubicBezTo>
                <a:cubicBezTo>
                  <a:pt x="27" y="49"/>
                  <a:pt x="25" y="49"/>
                  <a:pt x="26" y="48"/>
                </a:cubicBezTo>
                <a:cubicBezTo>
                  <a:pt x="25" y="48"/>
                  <a:pt x="25" y="47"/>
                  <a:pt x="24" y="47"/>
                </a:cubicBezTo>
                <a:cubicBezTo>
                  <a:pt x="24" y="47"/>
                  <a:pt x="24" y="47"/>
                  <a:pt x="24" y="48"/>
                </a:cubicBezTo>
                <a:close/>
                <a:moveTo>
                  <a:pt x="31" y="33"/>
                </a:moveTo>
                <a:cubicBezTo>
                  <a:pt x="29" y="34"/>
                  <a:pt x="30" y="32"/>
                  <a:pt x="29" y="32"/>
                </a:cubicBezTo>
                <a:cubicBezTo>
                  <a:pt x="29" y="33"/>
                  <a:pt x="30" y="35"/>
                  <a:pt x="31" y="34"/>
                </a:cubicBezTo>
                <a:cubicBezTo>
                  <a:pt x="30" y="34"/>
                  <a:pt x="30" y="34"/>
                  <a:pt x="31" y="33"/>
                </a:cubicBezTo>
                <a:close/>
                <a:moveTo>
                  <a:pt x="48" y="67"/>
                </a:moveTo>
                <a:cubicBezTo>
                  <a:pt x="47" y="64"/>
                  <a:pt x="45" y="64"/>
                  <a:pt x="42" y="63"/>
                </a:cubicBezTo>
                <a:cubicBezTo>
                  <a:pt x="44" y="65"/>
                  <a:pt x="46" y="66"/>
                  <a:pt x="48" y="67"/>
                </a:cubicBezTo>
                <a:close/>
                <a:moveTo>
                  <a:pt x="196" y="47"/>
                </a:moveTo>
                <a:cubicBezTo>
                  <a:pt x="196" y="47"/>
                  <a:pt x="195" y="48"/>
                  <a:pt x="196" y="48"/>
                </a:cubicBezTo>
                <a:cubicBezTo>
                  <a:pt x="196" y="47"/>
                  <a:pt x="197" y="48"/>
                  <a:pt x="197" y="47"/>
                </a:cubicBezTo>
                <a:cubicBezTo>
                  <a:pt x="197" y="47"/>
                  <a:pt x="193" y="47"/>
                  <a:pt x="194" y="46"/>
                </a:cubicBezTo>
                <a:cubicBezTo>
                  <a:pt x="194" y="46"/>
                  <a:pt x="193" y="46"/>
                  <a:pt x="193" y="47"/>
                </a:cubicBezTo>
                <a:cubicBezTo>
                  <a:pt x="193" y="46"/>
                  <a:pt x="193" y="46"/>
                  <a:pt x="193" y="46"/>
                </a:cubicBezTo>
                <a:cubicBezTo>
                  <a:pt x="192" y="46"/>
                  <a:pt x="191" y="47"/>
                  <a:pt x="191" y="47"/>
                </a:cubicBezTo>
                <a:cubicBezTo>
                  <a:pt x="192" y="48"/>
                  <a:pt x="195" y="48"/>
                  <a:pt x="196" y="47"/>
                </a:cubicBezTo>
                <a:close/>
                <a:moveTo>
                  <a:pt x="209" y="128"/>
                </a:moveTo>
                <a:cubicBezTo>
                  <a:pt x="206" y="128"/>
                  <a:pt x="203" y="127"/>
                  <a:pt x="201" y="128"/>
                </a:cubicBezTo>
                <a:cubicBezTo>
                  <a:pt x="201" y="127"/>
                  <a:pt x="202" y="127"/>
                  <a:pt x="201" y="127"/>
                </a:cubicBezTo>
                <a:cubicBezTo>
                  <a:pt x="198" y="127"/>
                  <a:pt x="195" y="126"/>
                  <a:pt x="193" y="127"/>
                </a:cubicBezTo>
                <a:cubicBezTo>
                  <a:pt x="193" y="128"/>
                  <a:pt x="193" y="128"/>
                  <a:pt x="193" y="128"/>
                </a:cubicBezTo>
                <a:cubicBezTo>
                  <a:pt x="194" y="128"/>
                  <a:pt x="197" y="129"/>
                  <a:pt x="199" y="128"/>
                </a:cubicBezTo>
                <a:cubicBezTo>
                  <a:pt x="199" y="129"/>
                  <a:pt x="199" y="129"/>
                  <a:pt x="200" y="129"/>
                </a:cubicBezTo>
                <a:cubicBezTo>
                  <a:pt x="207" y="128"/>
                  <a:pt x="215" y="129"/>
                  <a:pt x="221" y="129"/>
                </a:cubicBezTo>
                <a:cubicBezTo>
                  <a:pt x="222" y="129"/>
                  <a:pt x="222" y="128"/>
                  <a:pt x="222" y="128"/>
                </a:cubicBezTo>
                <a:cubicBezTo>
                  <a:pt x="223" y="128"/>
                  <a:pt x="223" y="128"/>
                  <a:pt x="224" y="128"/>
                </a:cubicBezTo>
                <a:cubicBezTo>
                  <a:pt x="220" y="128"/>
                  <a:pt x="215" y="128"/>
                  <a:pt x="209" y="128"/>
                </a:cubicBezTo>
                <a:close/>
                <a:moveTo>
                  <a:pt x="267" y="83"/>
                </a:moveTo>
                <a:cubicBezTo>
                  <a:pt x="267" y="83"/>
                  <a:pt x="268" y="82"/>
                  <a:pt x="268" y="82"/>
                </a:cubicBezTo>
                <a:cubicBezTo>
                  <a:pt x="268" y="81"/>
                  <a:pt x="266" y="82"/>
                  <a:pt x="265" y="82"/>
                </a:cubicBezTo>
                <a:cubicBezTo>
                  <a:pt x="265" y="82"/>
                  <a:pt x="266" y="82"/>
                  <a:pt x="266" y="82"/>
                </a:cubicBezTo>
                <a:cubicBezTo>
                  <a:pt x="266" y="82"/>
                  <a:pt x="264" y="83"/>
                  <a:pt x="264" y="83"/>
                </a:cubicBezTo>
                <a:cubicBezTo>
                  <a:pt x="265" y="83"/>
                  <a:pt x="266" y="83"/>
                  <a:pt x="267" y="83"/>
                </a:cubicBezTo>
                <a:close/>
                <a:moveTo>
                  <a:pt x="284" y="71"/>
                </a:moveTo>
                <a:cubicBezTo>
                  <a:pt x="285" y="71"/>
                  <a:pt x="286" y="71"/>
                  <a:pt x="287" y="71"/>
                </a:cubicBezTo>
                <a:cubicBezTo>
                  <a:pt x="287" y="71"/>
                  <a:pt x="286" y="70"/>
                  <a:pt x="286" y="70"/>
                </a:cubicBezTo>
                <a:cubicBezTo>
                  <a:pt x="286" y="70"/>
                  <a:pt x="285" y="70"/>
                  <a:pt x="285" y="70"/>
                </a:cubicBezTo>
                <a:cubicBezTo>
                  <a:pt x="286" y="71"/>
                  <a:pt x="285" y="71"/>
                  <a:pt x="284" y="71"/>
                </a:cubicBezTo>
                <a:close/>
                <a:moveTo>
                  <a:pt x="285" y="44"/>
                </a:moveTo>
                <a:cubicBezTo>
                  <a:pt x="285" y="45"/>
                  <a:pt x="284" y="43"/>
                  <a:pt x="284" y="44"/>
                </a:cubicBezTo>
                <a:cubicBezTo>
                  <a:pt x="286" y="45"/>
                  <a:pt x="287" y="43"/>
                  <a:pt x="288" y="43"/>
                </a:cubicBezTo>
                <a:cubicBezTo>
                  <a:pt x="287" y="43"/>
                  <a:pt x="287" y="43"/>
                  <a:pt x="285" y="43"/>
                </a:cubicBezTo>
                <a:cubicBezTo>
                  <a:pt x="285" y="43"/>
                  <a:pt x="285" y="44"/>
                  <a:pt x="284" y="43"/>
                </a:cubicBezTo>
                <a:cubicBezTo>
                  <a:pt x="284" y="44"/>
                  <a:pt x="285" y="43"/>
                  <a:pt x="285" y="44"/>
                </a:cubicBezTo>
                <a:close/>
                <a:moveTo>
                  <a:pt x="317" y="71"/>
                </a:moveTo>
                <a:cubicBezTo>
                  <a:pt x="319" y="71"/>
                  <a:pt x="320" y="71"/>
                  <a:pt x="322" y="71"/>
                </a:cubicBezTo>
                <a:cubicBezTo>
                  <a:pt x="321" y="71"/>
                  <a:pt x="321" y="71"/>
                  <a:pt x="321" y="71"/>
                </a:cubicBezTo>
                <a:cubicBezTo>
                  <a:pt x="322" y="71"/>
                  <a:pt x="322" y="70"/>
                  <a:pt x="323" y="70"/>
                </a:cubicBezTo>
                <a:cubicBezTo>
                  <a:pt x="323" y="69"/>
                  <a:pt x="328" y="71"/>
                  <a:pt x="329" y="69"/>
                </a:cubicBezTo>
                <a:cubicBezTo>
                  <a:pt x="330" y="70"/>
                  <a:pt x="331" y="68"/>
                  <a:pt x="331" y="69"/>
                </a:cubicBezTo>
                <a:cubicBezTo>
                  <a:pt x="331" y="69"/>
                  <a:pt x="332" y="69"/>
                  <a:pt x="332" y="68"/>
                </a:cubicBezTo>
                <a:cubicBezTo>
                  <a:pt x="332" y="69"/>
                  <a:pt x="332" y="69"/>
                  <a:pt x="333" y="69"/>
                </a:cubicBezTo>
                <a:cubicBezTo>
                  <a:pt x="333" y="68"/>
                  <a:pt x="333" y="68"/>
                  <a:pt x="334" y="68"/>
                </a:cubicBezTo>
                <a:cubicBezTo>
                  <a:pt x="333" y="67"/>
                  <a:pt x="332" y="68"/>
                  <a:pt x="331" y="68"/>
                </a:cubicBezTo>
                <a:cubicBezTo>
                  <a:pt x="328" y="66"/>
                  <a:pt x="326" y="68"/>
                  <a:pt x="324" y="68"/>
                </a:cubicBezTo>
                <a:cubicBezTo>
                  <a:pt x="323" y="68"/>
                  <a:pt x="323" y="69"/>
                  <a:pt x="323" y="69"/>
                </a:cubicBezTo>
                <a:cubicBezTo>
                  <a:pt x="323" y="69"/>
                  <a:pt x="323" y="68"/>
                  <a:pt x="322" y="68"/>
                </a:cubicBezTo>
                <a:cubicBezTo>
                  <a:pt x="322" y="69"/>
                  <a:pt x="322" y="69"/>
                  <a:pt x="321" y="69"/>
                </a:cubicBezTo>
                <a:cubicBezTo>
                  <a:pt x="322" y="69"/>
                  <a:pt x="323" y="68"/>
                  <a:pt x="323" y="69"/>
                </a:cubicBezTo>
                <a:cubicBezTo>
                  <a:pt x="321" y="70"/>
                  <a:pt x="319" y="70"/>
                  <a:pt x="317" y="71"/>
                </a:cubicBezTo>
                <a:cubicBezTo>
                  <a:pt x="317" y="71"/>
                  <a:pt x="317" y="71"/>
                  <a:pt x="317" y="71"/>
                </a:cubicBezTo>
                <a:close/>
                <a:moveTo>
                  <a:pt x="332" y="74"/>
                </a:moveTo>
                <a:cubicBezTo>
                  <a:pt x="332" y="73"/>
                  <a:pt x="333" y="74"/>
                  <a:pt x="333" y="73"/>
                </a:cubicBezTo>
                <a:cubicBezTo>
                  <a:pt x="331" y="73"/>
                  <a:pt x="329" y="74"/>
                  <a:pt x="326" y="74"/>
                </a:cubicBezTo>
                <a:cubicBezTo>
                  <a:pt x="325" y="74"/>
                  <a:pt x="323" y="74"/>
                  <a:pt x="322" y="75"/>
                </a:cubicBezTo>
                <a:cubicBezTo>
                  <a:pt x="323" y="75"/>
                  <a:pt x="323" y="74"/>
                  <a:pt x="323" y="75"/>
                </a:cubicBezTo>
                <a:cubicBezTo>
                  <a:pt x="323" y="75"/>
                  <a:pt x="322" y="75"/>
                  <a:pt x="322" y="75"/>
                </a:cubicBezTo>
                <a:cubicBezTo>
                  <a:pt x="322" y="75"/>
                  <a:pt x="322" y="75"/>
                  <a:pt x="322" y="75"/>
                </a:cubicBezTo>
                <a:cubicBezTo>
                  <a:pt x="321" y="77"/>
                  <a:pt x="318" y="75"/>
                  <a:pt x="316" y="77"/>
                </a:cubicBezTo>
                <a:cubicBezTo>
                  <a:pt x="318" y="77"/>
                  <a:pt x="319" y="76"/>
                  <a:pt x="321" y="76"/>
                </a:cubicBezTo>
                <a:cubicBezTo>
                  <a:pt x="320" y="77"/>
                  <a:pt x="320" y="76"/>
                  <a:pt x="319" y="77"/>
                </a:cubicBezTo>
                <a:cubicBezTo>
                  <a:pt x="323" y="78"/>
                  <a:pt x="327" y="76"/>
                  <a:pt x="331" y="75"/>
                </a:cubicBezTo>
                <a:cubicBezTo>
                  <a:pt x="331" y="75"/>
                  <a:pt x="331" y="75"/>
                  <a:pt x="331" y="75"/>
                </a:cubicBezTo>
                <a:cubicBezTo>
                  <a:pt x="331" y="75"/>
                  <a:pt x="332" y="74"/>
                  <a:pt x="333" y="74"/>
                </a:cubicBezTo>
                <a:cubicBezTo>
                  <a:pt x="333" y="73"/>
                  <a:pt x="332" y="74"/>
                  <a:pt x="332" y="74"/>
                </a:cubicBezTo>
                <a:close/>
                <a:moveTo>
                  <a:pt x="324" y="75"/>
                </a:moveTo>
                <a:cubicBezTo>
                  <a:pt x="324" y="75"/>
                  <a:pt x="325" y="74"/>
                  <a:pt x="325" y="74"/>
                </a:cubicBezTo>
                <a:cubicBezTo>
                  <a:pt x="325" y="75"/>
                  <a:pt x="324" y="75"/>
                  <a:pt x="324" y="75"/>
                </a:cubicBezTo>
                <a:close/>
                <a:moveTo>
                  <a:pt x="328" y="75"/>
                </a:moveTo>
                <a:cubicBezTo>
                  <a:pt x="329" y="75"/>
                  <a:pt x="330" y="74"/>
                  <a:pt x="330" y="75"/>
                </a:cubicBezTo>
                <a:cubicBezTo>
                  <a:pt x="330" y="75"/>
                  <a:pt x="328" y="76"/>
                  <a:pt x="328" y="75"/>
                </a:cubicBezTo>
                <a:close/>
                <a:moveTo>
                  <a:pt x="351" y="33"/>
                </a:moveTo>
                <a:cubicBezTo>
                  <a:pt x="351" y="33"/>
                  <a:pt x="351" y="33"/>
                  <a:pt x="352" y="33"/>
                </a:cubicBezTo>
                <a:cubicBezTo>
                  <a:pt x="352" y="33"/>
                  <a:pt x="355" y="33"/>
                  <a:pt x="355" y="33"/>
                </a:cubicBezTo>
                <a:cubicBezTo>
                  <a:pt x="355" y="33"/>
                  <a:pt x="356" y="32"/>
                  <a:pt x="357" y="32"/>
                </a:cubicBezTo>
                <a:cubicBezTo>
                  <a:pt x="357" y="32"/>
                  <a:pt x="357" y="32"/>
                  <a:pt x="357" y="32"/>
                </a:cubicBezTo>
                <a:cubicBezTo>
                  <a:pt x="358" y="32"/>
                  <a:pt x="359" y="33"/>
                  <a:pt x="360" y="33"/>
                </a:cubicBezTo>
                <a:cubicBezTo>
                  <a:pt x="360" y="32"/>
                  <a:pt x="360" y="32"/>
                  <a:pt x="360" y="32"/>
                </a:cubicBezTo>
                <a:cubicBezTo>
                  <a:pt x="361" y="32"/>
                  <a:pt x="360" y="32"/>
                  <a:pt x="360" y="32"/>
                </a:cubicBezTo>
                <a:cubicBezTo>
                  <a:pt x="360" y="32"/>
                  <a:pt x="360" y="31"/>
                  <a:pt x="360" y="31"/>
                </a:cubicBezTo>
                <a:cubicBezTo>
                  <a:pt x="361" y="32"/>
                  <a:pt x="360" y="32"/>
                  <a:pt x="361" y="32"/>
                </a:cubicBezTo>
                <a:cubicBezTo>
                  <a:pt x="361" y="32"/>
                  <a:pt x="361" y="32"/>
                  <a:pt x="362" y="32"/>
                </a:cubicBezTo>
                <a:cubicBezTo>
                  <a:pt x="362" y="32"/>
                  <a:pt x="361" y="31"/>
                  <a:pt x="361" y="31"/>
                </a:cubicBezTo>
                <a:cubicBezTo>
                  <a:pt x="362" y="32"/>
                  <a:pt x="362" y="32"/>
                  <a:pt x="362" y="31"/>
                </a:cubicBezTo>
                <a:cubicBezTo>
                  <a:pt x="362" y="31"/>
                  <a:pt x="362" y="32"/>
                  <a:pt x="363" y="32"/>
                </a:cubicBezTo>
                <a:cubicBezTo>
                  <a:pt x="363" y="31"/>
                  <a:pt x="365" y="31"/>
                  <a:pt x="366" y="30"/>
                </a:cubicBezTo>
                <a:cubicBezTo>
                  <a:pt x="365" y="31"/>
                  <a:pt x="364" y="30"/>
                  <a:pt x="363" y="30"/>
                </a:cubicBezTo>
                <a:cubicBezTo>
                  <a:pt x="362" y="30"/>
                  <a:pt x="361" y="31"/>
                  <a:pt x="360" y="31"/>
                </a:cubicBezTo>
                <a:cubicBezTo>
                  <a:pt x="358" y="30"/>
                  <a:pt x="356" y="32"/>
                  <a:pt x="354" y="32"/>
                </a:cubicBezTo>
                <a:cubicBezTo>
                  <a:pt x="355" y="31"/>
                  <a:pt x="356" y="31"/>
                  <a:pt x="357" y="30"/>
                </a:cubicBezTo>
                <a:cubicBezTo>
                  <a:pt x="356" y="31"/>
                  <a:pt x="354" y="31"/>
                  <a:pt x="352" y="32"/>
                </a:cubicBezTo>
                <a:cubicBezTo>
                  <a:pt x="353" y="32"/>
                  <a:pt x="353" y="32"/>
                  <a:pt x="353" y="32"/>
                </a:cubicBezTo>
                <a:cubicBezTo>
                  <a:pt x="352" y="32"/>
                  <a:pt x="352" y="32"/>
                  <a:pt x="351" y="33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38DE7CE-A5F2-4E10-BB06-C1103270BBDD}"/>
              </a:ext>
            </a:extLst>
          </p:cNvPr>
          <p:cNvSpPr txBox="1"/>
          <p:nvPr/>
        </p:nvSpPr>
        <p:spPr>
          <a:xfrm>
            <a:off x="6603700" y="2527653"/>
            <a:ext cx="37238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华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6235C32-8AFE-4329-B034-74F5BF54582C}"/>
              </a:ext>
            </a:extLst>
          </p:cNvPr>
          <p:cNvSpPr txBox="1"/>
          <p:nvPr/>
        </p:nvSpPr>
        <p:spPr>
          <a:xfrm>
            <a:off x="2059032" y="3516537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59627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63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4EAC466-6D62-484C-9F19-4C4E54686355}"/>
              </a:ext>
            </a:extLst>
          </p:cNvPr>
          <p:cNvSpPr>
            <a:spLocks noEditPoints="1"/>
          </p:cNvSpPr>
          <p:nvPr/>
        </p:nvSpPr>
        <p:spPr bwMode="auto">
          <a:xfrm>
            <a:off x="897652" y="917576"/>
            <a:ext cx="8982232" cy="2968624"/>
          </a:xfrm>
          <a:custGeom>
            <a:avLst/>
            <a:gdLst>
              <a:gd name="T0" fmla="*/ 1059 w 3620"/>
              <a:gd name="T1" fmla="*/ 1364 h 1407"/>
              <a:gd name="T2" fmla="*/ 1237 w 3620"/>
              <a:gd name="T3" fmla="*/ 1277 h 1407"/>
              <a:gd name="T4" fmla="*/ 1106 w 3620"/>
              <a:gd name="T5" fmla="*/ 1269 h 1407"/>
              <a:gd name="T6" fmla="*/ 1114 w 3620"/>
              <a:gd name="T7" fmla="*/ 1170 h 1407"/>
              <a:gd name="T8" fmla="*/ 1098 w 3620"/>
              <a:gd name="T9" fmla="*/ 1130 h 1407"/>
              <a:gd name="T10" fmla="*/ 905 w 3620"/>
              <a:gd name="T11" fmla="*/ 1122 h 1407"/>
              <a:gd name="T12" fmla="*/ 897 w 3620"/>
              <a:gd name="T13" fmla="*/ 1004 h 1407"/>
              <a:gd name="T14" fmla="*/ 762 w 3620"/>
              <a:gd name="T15" fmla="*/ 929 h 1407"/>
              <a:gd name="T16" fmla="*/ 675 w 3620"/>
              <a:gd name="T17" fmla="*/ 846 h 1407"/>
              <a:gd name="T18" fmla="*/ 434 w 3620"/>
              <a:gd name="T19" fmla="*/ 787 h 1407"/>
              <a:gd name="T20" fmla="*/ 423 w 3620"/>
              <a:gd name="T21" fmla="*/ 684 h 1407"/>
              <a:gd name="T22" fmla="*/ 399 w 3620"/>
              <a:gd name="T23" fmla="*/ 585 h 1407"/>
              <a:gd name="T24" fmla="*/ 106 w 3620"/>
              <a:gd name="T25" fmla="*/ 447 h 1407"/>
              <a:gd name="T26" fmla="*/ 0 w 3620"/>
              <a:gd name="T27" fmla="*/ 364 h 1407"/>
              <a:gd name="T28" fmla="*/ 110 w 3620"/>
              <a:gd name="T29" fmla="*/ 304 h 1407"/>
              <a:gd name="T30" fmla="*/ 182 w 3620"/>
              <a:gd name="T31" fmla="*/ 245 h 1407"/>
              <a:gd name="T32" fmla="*/ 407 w 3620"/>
              <a:gd name="T33" fmla="*/ 194 h 1407"/>
              <a:gd name="T34" fmla="*/ 229 w 3620"/>
              <a:gd name="T35" fmla="*/ 131 h 1407"/>
              <a:gd name="T36" fmla="*/ 589 w 3620"/>
              <a:gd name="T37" fmla="*/ 99 h 1407"/>
              <a:gd name="T38" fmla="*/ 1063 w 3620"/>
              <a:gd name="T39" fmla="*/ 119 h 1407"/>
              <a:gd name="T40" fmla="*/ 1355 w 3620"/>
              <a:gd name="T41" fmla="*/ 87 h 1407"/>
              <a:gd name="T42" fmla="*/ 1723 w 3620"/>
              <a:gd name="T43" fmla="*/ 75 h 1407"/>
              <a:gd name="T44" fmla="*/ 2165 w 3620"/>
              <a:gd name="T45" fmla="*/ 83 h 1407"/>
              <a:gd name="T46" fmla="*/ 2703 w 3620"/>
              <a:gd name="T47" fmla="*/ 138 h 1407"/>
              <a:gd name="T48" fmla="*/ 2640 w 3620"/>
              <a:gd name="T49" fmla="*/ 218 h 1407"/>
              <a:gd name="T50" fmla="*/ 2387 w 3620"/>
              <a:gd name="T51" fmla="*/ 218 h 1407"/>
              <a:gd name="T52" fmla="*/ 2699 w 3620"/>
              <a:gd name="T53" fmla="*/ 265 h 1407"/>
              <a:gd name="T54" fmla="*/ 2770 w 3620"/>
              <a:gd name="T55" fmla="*/ 308 h 1407"/>
              <a:gd name="T56" fmla="*/ 2968 w 3620"/>
              <a:gd name="T57" fmla="*/ 391 h 1407"/>
              <a:gd name="T58" fmla="*/ 3122 w 3620"/>
              <a:gd name="T59" fmla="*/ 427 h 1407"/>
              <a:gd name="T60" fmla="*/ 3359 w 3620"/>
              <a:gd name="T61" fmla="*/ 534 h 1407"/>
              <a:gd name="T62" fmla="*/ 3371 w 3620"/>
              <a:gd name="T63" fmla="*/ 589 h 1407"/>
              <a:gd name="T64" fmla="*/ 3549 w 3620"/>
              <a:gd name="T65" fmla="*/ 719 h 1407"/>
              <a:gd name="T66" fmla="*/ 3545 w 3620"/>
              <a:gd name="T67" fmla="*/ 850 h 1407"/>
              <a:gd name="T68" fmla="*/ 3264 w 3620"/>
              <a:gd name="T69" fmla="*/ 893 h 1407"/>
              <a:gd name="T70" fmla="*/ 2770 w 3620"/>
              <a:gd name="T71" fmla="*/ 984 h 1407"/>
              <a:gd name="T72" fmla="*/ 2782 w 3620"/>
              <a:gd name="T73" fmla="*/ 1036 h 1407"/>
              <a:gd name="T74" fmla="*/ 2636 w 3620"/>
              <a:gd name="T75" fmla="*/ 1130 h 1407"/>
              <a:gd name="T76" fmla="*/ 2201 w 3620"/>
              <a:gd name="T77" fmla="*/ 1170 h 1407"/>
              <a:gd name="T78" fmla="*/ 2335 w 3620"/>
              <a:gd name="T79" fmla="*/ 1233 h 1407"/>
              <a:gd name="T80" fmla="*/ 2086 w 3620"/>
              <a:gd name="T81" fmla="*/ 1324 h 1407"/>
              <a:gd name="T82" fmla="*/ 1806 w 3620"/>
              <a:gd name="T83" fmla="*/ 1395 h 1407"/>
              <a:gd name="T84" fmla="*/ 1332 w 3620"/>
              <a:gd name="T85" fmla="*/ 1391 h 1407"/>
              <a:gd name="T86" fmla="*/ 1442 w 3620"/>
              <a:gd name="T87" fmla="*/ 1273 h 1407"/>
              <a:gd name="T88" fmla="*/ 1162 w 3620"/>
              <a:gd name="T89" fmla="*/ 1229 h 1407"/>
              <a:gd name="T90" fmla="*/ 1505 w 3620"/>
              <a:gd name="T91" fmla="*/ 1205 h 1407"/>
              <a:gd name="T92" fmla="*/ 1288 w 3620"/>
              <a:gd name="T93" fmla="*/ 1202 h 1407"/>
              <a:gd name="T94" fmla="*/ 1964 w 3620"/>
              <a:gd name="T95" fmla="*/ 1186 h 1407"/>
              <a:gd name="T96" fmla="*/ 798 w 3620"/>
              <a:gd name="T97" fmla="*/ 917 h 1407"/>
              <a:gd name="T98" fmla="*/ 506 w 3620"/>
              <a:gd name="T99" fmla="*/ 731 h 1407"/>
              <a:gd name="T100" fmla="*/ 3347 w 3620"/>
              <a:gd name="T101" fmla="*/ 676 h 1407"/>
              <a:gd name="T102" fmla="*/ 154 w 3620"/>
              <a:gd name="T103" fmla="*/ 269 h 1407"/>
              <a:gd name="T104" fmla="*/ 2474 w 3620"/>
              <a:gd name="T105" fmla="*/ 162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20" h="1407">
                <a:moveTo>
                  <a:pt x="1332" y="1399"/>
                </a:moveTo>
                <a:cubicBezTo>
                  <a:pt x="1346" y="1394"/>
                  <a:pt x="1388" y="1403"/>
                  <a:pt x="1403" y="1387"/>
                </a:cubicBezTo>
                <a:cubicBezTo>
                  <a:pt x="1398" y="1382"/>
                  <a:pt x="1385" y="1383"/>
                  <a:pt x="1391" y="1368"/>
                </a:cubicBezTo>
                <a:cubicBezTo>
                  <a:pt x="1308" y="1355"/>
                  <a:pt x="1251" y="1391"/>
                  <a:pt x="1169" y="1383"/>
                </a:cubicBezTo>
                <a:cubicBezTo>
                  <a:pt x="1161" y="1375"/>
                  <a:pt x="1173" y="1371"/>
                  <a:pt x="1166" y="1364"/>
                </a:cubicBezTo>
                <a:cubicBezTo>
                  <a:pt x="1123" y="1357"/>
                  <a:pt x="1083" y="1387"/>
                  <a:pt x="1059" y="1364"/>
                </a:cubicBezTo>
                <a:cubicBezTo>
                  <a:pt x="1071" y="1357"/>
                  <a:pt x="1076" y="1344"/>
                  <a:pt x="1094" y="1344"/>
                </a:cubicBezTo>
                <a:cubicBezTo>
                  <a:pt x="1097" y="1347"/>
                  <a:pt x="1099" y="1353"/>
                  <a:pt x="1098" y="1360"/>
                </a:cubicBezTo>
                <a:cubicBezTo>
                  <a:pt x="1154" y="1337"/>
                  <a:pt x="1235" y="1340"/>
                  <a:pt x="1296" y="1324"/>
                </a:cubicBezTo>
                <a:cubicBezTo>
                  <a:pt x="1275" y="1304"/>
                  <a:pt x="1229" y="1331"/>
                  <a:pt x="1213" y="1304"/>
                </a:cubicBezTo>
                <a:cubicBezTo>
                  <a:pt x="1233" y="1307"/>
                  <a:pt x="1241" y="1298"/>
                  <a:pt x="1249" y="1288"/>
                </a:cubicBezTo>
                <a:cubicBezTo>
                  <a:pt x="1250" y="1279"/>
                  <a:pt x="1231" y="1291"/>
                  <a:pt x="1237" y="1277"/>
                </a:cubicBezTo>
                <a:cubicBezTo>
                  <a:pt x="1279" y="1284"/>
                  <a:pt x="1320" y="1276"/>
                  <a:pt x="1355" y="1257"/>
                </a:cubicBezTo>
                <a:cubicBezTo>
                  <a:pt x="1333" y="1248"/>
                  <a:pt x="1296" y="1259"/>
                  <a:pt x="1276" y="1265"/>
                </a:cubicBezTo>
                <a:cubicBezTo>
                  <a:pt x="1271" y="1261"/>
                  <a:pt x="1268" y="1254"/>
                  <a:pt x="1264" y="1249"/>
                </a:cubicBezTo>
                <a:cubicBezTo>
                  <a:pt x="1227" y="1264"/>
                  <a:pt x="1167" y="1250"/>
                  <a:pt x="1122" y="1257"/>
                </a:cubicBezTo>
                <a:cubicBezTo>
                  <a:pt x="1126" y="1265"/>
                  <a:pt x="1143" y="1252"/>
                  <a:pt x="1158" y="1257"/>
                </a:cubicBezTo>
                <a:cubicBezTo>
                  <a:pt x="1149" y="1277"/>
                  <a:pt x="1127" y="1260"/>
                  <a:pt x="1106" y="1269"/>
                </a:cubicBezTo>
                <a:cubicBezTo>
                  <a:pt x="1111" y="1249"/>
                  <a:pt x="1121" y="1233"/>
                  <a:pt x="1134" y="1221"/>
                </a:cubicBezTo>
                <a:cubicBezTo>
                  <a:pt x="1128" y="1215"/>
                  <a:pt x="1114" y="1217"/>
                  <a:pt x="1110" y="1209"/>
                </a:cubicBezTo>
                <a:cubicBezTo>
                  <a:pt x="1114" y="1204"/>
                  <a:pt x="1121" y="1202"/>
                  <a:pt x="1122" y="1194"/>
                </a:cubicBezTo>
                <a:cubicBezTo>
                  <a:pt x="1118" y="1188"/>
                  <a:pt x="1109" y="1189"/>
                  <a:pt x="1106" y="1182"/>
                </a:cubicBezTo>
                <a:cubicBezTo>
                  <a:pt x="1105" y="1195"/>
                  <a:pt x="1102" y="1180"/>
                  <a:pt x="1094" y="1186"/>
                </a:cubicBezTo>
                <a:cubicBezTo>
                  <a:pt x="1086" y="1181"/>
                  <a:pt x="1101" y="1167"/>
                  <a:pt x="1114" y="1170"/>
                </a:cubicBezTo>
                <a:cubicBezTo>
                  <a:pt x="1112" y="1173"/>
                  <a:pt x="1110" y="1176"/>
                  <a:pt x="1110" y="1182"/>
                </a:cubicBezTo>
                <a:cubicBezTo>
                  <a:pt x="1133" y="1180"/>
                  <a:pt x="1154" y="1176"/>
                  <a:pt x="1181" y="1178"/>
                </a:cubicBezTo>
                <a:cubicBezTo>
                  <a:pt x="1186" y="1158"/>
                  <a:pt x="1149" y="1182"/>
                  <a:pt x="1154" y="1162"/>
                </a:cubicBezTo>
                <a:cubicBezTo>
                  <a:pt x="1172" y="1164"/>
                  <a:pt x="1170" y="1163"/>
                  <a:pt x="1189" y="1166"/>
                </a:cubicBezTo>
                <a:cubicBezTo>
                  <a:pt x="1192" y="1160"/>
                  <a:pt x="1176" y="1140"/>
                  <a:pt x="1169" y="1130"/>
                </a:cubicBezTo>
                <a:cubicBezTo>
                  <a:pt x="1142" y="1125"/>
                  <a:pt x="1119" y="1141"/>
                  <a:pt x="1098" y="1130"/>
                </a:cubicBezTo>
                <a:cubicBezTo>
                  <a:pt x="1105" y="1115"/>
                  <a:pt x="1142" y="1129"/>
                  <a:pt x="1154" y="1119"/>
                </a:cubicBezTo>
                <a:cubicBezTo>
                  <a:pt x="1147" y="1110"/>
                  <a:pt x="1132" y="1119"/>
                  <a:pt x="1142" y="1103"/>
                </a:cubicBezTo>
                <a:cubicBezTo>
                  <a:pt x="1139" y="1097"/>
                  <a:pt x="1131" y="1105"/>
                  <a:pt x="1122" y="1099"/>
                </a:cubicBezTo>
                <a:cubicBezTo>
                  <a:pt x="1116" y="1114"/>
                  <a:pt x="1133" y="1106"/>
                  <a:pt x="1130" y="1119"/>
                </a:cubicBezTo>
                <a:cubicBezTo>
                  <a:pt x="1086" y="1107"/>
                  <a:pt x="1007" y="1158"/>
                  <a:pt x="960" y="1126"/>
                </a:cubicBezTo>
                <a:cubicBezTo>
                  <a:pt x="931" y="1129"/>
                  <a:pt x="931" y="1129"/>
                  <a:pt x="905" y="1122"/>
                </a:cubicBezTo>
                <a:cubicBezTo>
                  <a:pt x="920" y="1111"/>
                  <a:pt x="952" y="1117"/>
                  <a:pt x="964" y="1103"/>
                </a:cubicBezTo>
                <a:cubicBezTo>
                  <a:pt x="947" y="1092"/>
                  <a:pt x="934" y="1074"/>
                  <a:pt x="917" y="1055"/>
                </a:cubicBezTo>
                <a:cubicBezTo>
                  <a:pt x="941" y="1060"/>
                  <a:pt x="945" y="1045"/>
                  <a:pt x="964" y="1043"/>
                </a:cubicBezTo>
                <a:cubicBezTo>
                  <a:pt x="953" y="1030"/>
                  <a:pt x="926" y="1034"/>
                  <a:pt x="905" y="1032"/>
                </a:cubicBezTo>
                <a:cubicBezTo>
                  <a:pt x="902" y="1018"/>
                  <a:pt x="911" y="1017"/>
                  <a:pt x="921" y="1016"/>
                </a:cubicBezTo>
                <a:cubicBezTo>
                  <a:pt x="919" y="1005"/>
                  <a:pt x="911" y="1002"/>
                  <a:pt x="897" y="1004"/>
                </a:cubicBezTo>
                <a:cubicBezTo>
                  <a:pt x="888" y="996"/>
                  <a:pt x="933" y="1003"/>
                  <a:pt x="917" y="984"/>
                </a:cubicBezTo>
                <a:cubicBezTo>
                  <a:pt x="932" y="983"/>
                  <a:pt x="943" y="979"/>
                  <a:pt x="944" y="964"/>
                </a:cubicBezTo>
                <a:cubicBezTo>
                  <a:pt x="920" y="912"/>
                  <a:pt x="793" y="976"/>
                  <a:pt x="731" y="976"/>
                </a:cubicBezTo>
                <a:cubicBezTo>
                  <a:pt x="714" y="976"/>
                  <a:pt x="716" y="973"/>
                  <a:pt x="687" y="980"/>
                </a:cubicBezTo>
                <a:cubicBezTo>
                  <a:pt x="688" y="970"/>
                  <a:pt x="701" y="972"/>
                  <a:pt x="711" y="972"/>
                </a:cubicBezTo>
                <a:cubicBezTo>
                  <a:pt x="706" y="942"/>
                  <a:pt x="737" y="934"/>
                  <a:pt x="762" y="929"/>
                </a:cubicBezTo>
                <a:cubicBezTo>
                  <a:pt x="696" y="920"/>
                  <a:pt x="623" y="929"/>
                  <a:pt x="553" y="921"/>
                </a:cubicBezTo>
                <a:cubicBezTo>
                  <a:pt x="554" y="883"/>
                  <a:pt x="582" y="896"/>
                  <a:pt x="608" y="885"/>
                </a:cubicBezTo>
                <a:cubicBezTo>
                  <a:pt x="581" y="865"/>
                  <a:pt x="548" y="909"/>
                  <a:pt x="533" y="889"/>
                </a:cubicBezTo>
                <a:cubicBezTo>
                  <a:pt x="550" y="873"/>
                  <a:pt x="577" y="879"/>
                  <a:pt x="596" y="874"/>
                </a:cubicBezTo>
                <a:cubicBezTo>
                  <a:pt x="578" y="861"/>
                  <a:pt x="551" y="876"/>
                  <a:pt x="533" y="877"/>
                </a:cubicBezTo>
                <a:cubicBezTo>
                  <a:pt x="549" y="824"/>
                  <a:pt x="611" y="866"/>
                  <a:pt x="675" y="846"/>
                </a:cubicBezTo>
                <a:cubicBezTo>
                  <a:pt x="690" y="854"/>
                  <a:pt x="657" y="845"/>
                  <a:pt x="660" y="854"/>
                </a:cubicBezTo>
                <a:cubicBezTo>
                  <a:pt x="689" y="864"/>
                  <a:pt x="701" y="847"/>
                  <a:pt x="727" y="842"/>
                </a:cubicBezTo>
                <a:cubicBezTo>
                  <a:pt x="645" y="829"/>
                  <a:pt x="567" y="824"/>
                  <a:pt x="490" y="834"/>
                </a:cubicBezTo>
                <a:cubicBezTo>
                  <a:pt x="496" y="829"/>
                  <a:pt x="501" y="824"/>
                  <a:pt x="506" y="818"/>
                </a:cubicBezTo>
                <a:cubicBezTo>
                  <a:pt x="491" y="800"/>
                  <a:pt x="462" y="793"/>
                  <a:pt x="423" y="798"/>
                </a:cubicBezTo>
                <a:cubicBezTo>
                  <a:pt x="422" y="790"/>
                  <a:pt x="426" y="786"/>
                  <a:pt x="434" y="787"/>
                </a:cubicBezTo>
                <a:cubicBezTo>
                  <a:pt x="435" y="775"/>
                  <a:pt x="409" y="791"/>
                  <a:pt x="415" y="775"/>
                </a:cubicBezTo>
                <a:cubicBezTo>
                  <a:pt x="424" y="760"/>
                  <a:pt x="448" y="758"/>
                  <a:pt x="474" y="759"/>
                </a:cubicBezTo>
                <a:cubicBezTo>
                  <a:pt x="457" y="740"/>
                  <a:pt x="426" y="748"/>
                  <a:pt x="395" y="755"/>
                </a:cubicBezTo>
                <a:cubicBezTo>
                  <a:pt x="392" y="726"/>
                  <a:pt x="439" y="720"/>
                  <a:pt x="470" y="719"/>
                </a:cubicBezTo>
                <a:cubicBezTo>
                  <a:pt x="454" y="712"/>
                  <a:pt x="430" y="715"/>
                  <a:pt x="415" y="708"/>
                </a:cubicBezTo>
                <a:cubicBezTo>
                  <a:pt x="411" y="691"/>
                  <a:pt x="412" y="692"/>
                  <a:pt x="423" y="684"/>
                </a:cubicBezTo>
                <a:cubicBezTo>
                  <a:pt x="423" y="671"/>
                  <a:pt x="396" y="675"/>
                  <a:pt x="411" y="660"/>
                </a:cubicBezTo>
                <a:cubicBezTo>
                  <a:pt x="397" y="659"/>
                  <a:pt x="388" y="654"/>
                  <a:pt x="371" y="656"/>
                </a:cubicBezTo>
                <a:cubicBezTo>
                  <a:pt x="394" y="646"/>
                  <a:pt x="373" y="635"/>
                  <a:pt x="367" y="621"/>
                </a:cubicBezTo>
                <a:cubicBezTo>
                  <a:pt x="384" y="620"/>
                  <a:pt x="395" y="614"/>
                  <a:pt x="415" y="617"/>
                </a:cubicBezTo>
                <a:cubicBezTo>
                  <a:pt x="401" y="604"/>
                  <a:pt x="374" y="605"/>
                  <a:pt x="347" y="605"/>
                </a:cubicBezTo>
                <a:cubicBezTo>
                  <a:pt x="356" y="588"/>
                  <a:pt x="385" y="604"/>
                  <a:pt x="399" y="585"/>
                </a:cubicBezTo>
                <a:cubicBezTo>
                  <a:pt x="385" y="571"/>
                  <a:pt x="363" y="573"/>
                  <a:pt x="344" y="557"/>
                </a:cubicBezTo>
                <a:cubicBezTo>
                  <a:pt x="345" y="549"/>
                  <a:pt x="363" y="556"/>
                  <a:pt x="371" y="553"/>
                </a:cubicBezTo>
                <a:cubicBezTo>
                  <a:pt x="361" y="548"/>
                  <a:pt x="345" y="548"/>
                  <a:pt x="336" y="542"/>
                </a:cubicBezTo>
                <a:cubicBezTo>
                  <a:pt x="339" y="533"/>
                  <a:pt x="358" y="540"/>
                  <a:pt x="367" y="538"/>
                </a:cubicBezTo>
                <a:cubicBezTo>
                  <a:pt x="315" y="512"/>
                  <a:pt x="265" y="492"/>
                  <a:pt x="193" y="474"/>
                </a:cubicBezTo>
                <a:cubicBezTo>
                  <a:pt x="160" y="466"/>
                  <a:pt x="130" y="454"/>
                  <a:pt x="106" y="447"/>
                </a:cubicBezTo>
                <a:cubicBezTo>
                  <a:pt x="95" y="443"/>
                  <a:pt x="79" y="448"/>
                  <a:pt x="71" y="443"/>
                </a:cubicBezTo>
                <a:cubicBezTo>
                  <a:pt x="80" y="450"/>
                  <a:pt x="80" y="415"/>
                  <a:pt x="67" y="427"/>
                </a:cubicBezTo>
                <a:cubicBezTo>
                  <a:pt x="70" y="423"/>
                  <a:pt x="74" y="421"/>
                  <a:pt x="79" y="419"/>
                </a:cubicBezTo>
                <a:cubicBezTo>
                  <a:pt x="60" y="409"/>
                  <a:pt x="37" y="403"/>
                  <a:pt x="16" y="395"/>
                </a:cubicBezTo>
                <a:cubicBezTo>
                  <a:pt x="23" y="380"/>
                  <a:pt x="53" y="400"/>
                  <a:pt x="75" y="395"/>
                </a:cubicBezTo>
                <a:cubicBezTo>
                  <a:pt x="64" y="370"/>
                  <a:pt x="19" y="380"/>
                  <a:pt x="0" y="364"/>
                </a:cubicBezTo>
                <a:cubicBezTo>
                  <a:pt x="40" y="352"/>
                  <a:pt x="77" y="348"/>
                  <a:pt x="110" y="344"/>
                </a:cubicBezTo>
                <a:cubicBezTo>
                  <a:pt x="82" y="330"/>
                  <a:pt x="39" y="331"/>
                  <a:pt x="4" y="324"/>
                </a:cubicBezTo>
                <a:cubicBezTo>
                  <a:pt x="8" y="315"/>
                  <a:pt x="29" y="323"/>
                  <a:pt x="39" y="320"/>
                </a:cubicBezTo>
                <a:cubicBezTo>
                  <a:pt x="40" y="315"/>
                  <a:pt x="19" y="312"/>
                  <a:pt x="31" y="308"/>
                </a:cubicBezTo>
                <a:cubicBezTo>
                  <a:pt x="42" y="306"/>
                  <a:pt x="46" y="310"/>
                  <a:pt x="43" y="320"/>
                </a:cubicBezTo>
                <a:cubicBezTo>
                  <a:pt x="71" y="320"/>
                  <a:pt x="77" y="299"/>
                  <a:pt x="110" y="304"/>
                </a:cubicBezTo>
                <a:cubicBezTo>
                  <a:pt x="109" y="298"/>
                  <a:pt x="104" y="295"/>
                  <a:pt x="95" y="297"/>
                </a:cubicBezTo>
                <a:cubicBezTo>
                  <a:pt x="104" y="286"/>
                  <a:pt x="127" y="289"/>
                  <a:pt x="146" y="289"/>
                </a:cubicBezTo>
                <a:cubicBezTo>
                  <a:pt x="137" y="274"/>
                  <a:pt x="110" y="277"/>
                  <a:pt x="91" y="273"/>
                </a:cubicBezTo>
                <a:cubicBezTo>
                  <a:pt x="101" y="256"/>
                  <a:pt x="130" y="275"/>
                  <a:pt x="150" y="269"/>
                </a:cubicBezTo>
                <a:cubicBezTo>
                  <a:pt x="149" y="259"/>
                  <a:pt x="119" y="258"/>
                  <a:pt x="130" y="249"/>
                </a:cubicBezTo>
                <a:cubicBezTo>
                  <a:pt x="132" y="238"/>
                  <a:pt x="182" y="258"/>
                  <a:pt x="182" y="245"/>
                </a:cubicBezTo>
                <a:cubicBezTo>
                  <a:pt x="205" y="239"/>
                  <a:pt x="239" y="237"/>
                  <a:pt x="249" y="253"/>
                </a:cubicBezTo>
                <a:cubicBezTo>
                  <a:pt x="259" y="256"/>
                  <a:pt x="256" y="245"/>
                  <a:pt x="261" y="241"/>
                </a:cubicBezTo>
                <a:cubicBezTo>
                  <a:pt x="326" y="268"/>
                  <a:pt x="423" y="228"/>
                  <a:pt x="502" y="253"/>
                </a:cubicBezTo>
                <a:cubicBezTo>
                  <a:pt x="468" y="225"/>
                  <a:pt x="406" y="241"/>
                  <a:pt x="375" y="206"/>
                </a:cubicBezTo>
                <a:cubicBezTo>
                  <a:pt x="396" y="210"/>
                  <a:pt x="407" y="210"/>
                  <a:pt x="423" y="202"/>
                </a:cubicBezTo>
                <a:cubicBezTo>
                  <a:pt x="420" y="196"/>
                  <a:pt x="414" y="194"/>
                  <a:pt x="407" y="194"/>
                </a:cubicBezTo>
                <a:cubicBezTo>
                  <a:pt x="420" y="188"/>
                  <a:pt x="441" y="188"/>
                  <a:pt x="458" y="186"/>
                </a:cubicBezTo>
                <a:cubicBezTo>
                  <a:pt x="437" y="166"/>
                  <a:pt x="396" y="178"/>
                  <a:pt x="363" y="170"/>
                </a:cubicBezTo>
                <a:cubicBezTo>
                  <a:pt x="328" y="162"/>
                  <a:pt x="322" y="141"/>
                  <a:pt x="292" y="150"/>
                </a:cubicBezTo>
                <a:cubicBezTo>
                  <a:pt x="306" y="146"/>
                  <a:pt x="285" y="175"/>
                  <a:pt x="288" y="146"/>
                </a:cubicBezTo>
                <a:cubicBezTo>
                  <a:pt x="280" y="145"/>
                  <a:pt x="281" y="152"/>
                  <a:pt x="280" y="158"/>
                </a:cubicBezTo>
                <a:cubicBezTo>
                  <a:pt x="268" y="144"/>
                  <a:pt x="239" y="146"/>
                  <a:pt x="229" y="131"/>
                </a:cubicBezTo>
                <a:cubicBezTo>
                  <a:pt x="240" y="136"/>
                  <a:pt x="233" y="134"/>
                  <a:pt x="233" y="123"/>
                </a:cubicBezTo>
                <a:cubicBezTo>
                  <a:pt x="264" y="123"/>
                  <a:pt x="342" y="143"/>
                  <a:pt x="344" y="123"/>
                </a:cubicBezTo>
                <a:cubicBezTo>
                  <a:pt x="346" y="117"/>
                  <a:pt x="366" y="126"/>
                  <a:pt x="375" y="127"/>
                </a:cubicBezTo>
                <a:cubicBezTo>
                  <a:pt x="357" y="112"/>
                  <a:pt x="449" y="110"/>
                  <a:pt x="490" y="111"/>
                </a:cubicBezTo>
                <a:cubicBezTo>
                  <a:pt x="542" y="112"/>
                  <a:pt x="582" y="101"/>
                  <a:pt x="632" y="111"/>
                </a:cubicBezTo>
                <a:cubicBezTo>
                  <a:pt x="623" y="101"/>
                  <a:pt x="608" y="98"/>
                  <a:pt x="589" y="99"/>
                </a:cubicBezTo>
                <a:cubicBezTo>
                  <a:pt x="590" y="86"/>
                  <a:pt x="613" y="85"/>
                  <a:pt x="616" y="99"/>
                </a:cubicBezTo>
                <a:cubicBezTo>
                  <a:pt x="619" y="92"/>
                  <a:pt x="628" y="92"/>
                  <a:pt x="632" y="87"/>
                </a:cubicBezTo>
                <a:cubicBezTo>
                  <a:pt x="762" y="95"/>
                  <a:pt x="849" y="86"/>
                  <a:pt x="976" y="111"/>
                </a:cubicBezTo>
                <a:cubicBezTo>
                  <a:pt x="988" y="98"/>
                  <a:pt x="1037" y="97"/>
                  <a:pt x="1035" y="115"/>
                </a:cubicBezTo>
                <a:cubicBezTo>
                  <a:pt x="1050" y="120"/>
                  <a:pt x="1043" y="104"/>
                  <a:pt x="1055" y="107"/>
                </a:cubicBezTo>
                <a:cubicBezTo>
                  <a:pt x="1057" y="111"/>
                  <a:pt x="1064" y="111"/>
                  <a:pt x="1063" y="119"/>
                </a:cubicBezTo>
                <a:cubicBezTo>
                  <a:pt x="1105" y="104"/>
                  <a:pt x="1180" y="131"/>
                  <a:pt x="1225" y="127"/>
                </a:cubicBezTo>
                <a:cubicBezTo>
                  <a:pt x="1229" y="107"/>
                  <a:pt x="1200" y="120"/>
                  <a:pt x="1193" y="111"/>
                </a:cubicBezTo>
                <a:cubicBezTo>
                  <a:pt x="1219" y="104"/>
                  <a:pt x="1256" y="119"/>
                  <a:pt x="1280" y="127"/>
                </a:cubicBezTo>
                <a:cubicBezTo>
                  <a:pt x="1296" y="124"/>
                  <a:pt x="1287" y="115"/>
                  <a:pt x="1292" y="107"/>
                </a:cubicBezTo>
                <a:cubicBezTo>
                  <a:pt x="1340" y="113"/>
                  <a:pt x="1373" y="114"/>
                  <a:pt x="1411" y="111"/>
                </a:cubicBezTo>
                <a:cubicBezTo>
                  <a:pt x="1398" y="101"/>
                  <a:pt x="1358" y="80"/>
                  <a:pt x="1355" y="87"/>
                </a:cubicBezTo>
                <a:cubicBezTo>
                  <a:pt x="1327" y="88"/>
                  <a:pt x="1279" y="36"/>
                  <a:pt x="1229" y="48"/>
                </a:cubicBezTo>
                <a:cubicBezTo>
                  <a:pt x="1217" y="26"/>
                  <a:pt x="1166" y="32"/>
                  <a:pt x="1138" y="16"/>
                </a:cubicBezTo>
                <a:cubicBezTo>
                  <a:pt x="1198" y="0"/>
                  <a:pt x="1271" y="61"/>
                  <a:pt x="1332" y="48"/>
                </a:cubicBezTo>
                <a:cubicBezTo>
                  <a:pt x="1459" y="79"/>
                  <a:pt x="1597" y="65"/>
                  <a:pt x="1715" y="87"/>
                </a:cubicBezTo>
                <a:cubicBezTo>
                  <a:pt x="1705" y="79"/>
                  <a:pt x="1686" y="79"/>
                  <a:pt x="1687" y="59"/>
                </a:cubicBezTo>
                <a:cubicBezTo>
                  <a:pt x="1708" y="56"/>
                  <a:pt x="1702" y="79"/>
                  <a:pt x="1723" y="75"/>
                </a:cubicBezTo>
                <a:cubicBezTo>
                  <a:pt x="1723" y="71"/>
                  <a:pt x="1718" y="72"/>
                  <a:pt x="1715" y="71"/>
                </a:cubicBezTo>
                <a:cubicBezTo>
                  <a:pt x="1750" y="69"/>
                  <a:pt x="1821" y="107"/>
                  <a:pt x="1857" y="75"/>
                </a:cubicBezTo>
                <a:cubicBezTo>
                  <a:pt x="1873" y="86"/>
                  <a:pt x="1928" y="85"/>
                  <a:pt x="1920" y="75"/>
                </a:cubicBezTo>
                <a:cubicBezTo>
                  <a:pt x="1938" y="67"/>
                  <a:pt x="1976" y="88"/>
                  <a:pt x="1988" y="71"/>
                </a:cubicBezTo>
                <a:cubicBezTo>
                  <a:pt x="1999" y="88"/>
                  <a:pt x="2023" y="89"/>
                  <a:pt x="2039" y="91"/>
                </a:cubicBezTo>
                <a:cubicBezTo>
                  <a:pt x="2060" y="70"/>
                  <a:pt x="2129" y="103"/>
                  <a:pt x="2165" y="83"/>
                </a:cubicBezTo>
                <a:cubicBezTo>
                  <a:pt x="2202" y="95"/>
                  <a:pt x="2240" y="98"/>
                  <a:pt x="2280" y="99"/>
                </a:cubicBezTo>
                <a:cubicBezTo>
                  <a:pt x="2324" y="101"/>
                  <a:pt x="2367" y="114"/>
                  <a:pt x="2410" y="115"/>
                </a:cubicBezTo>
                <a:cubicBezTo>
                  <a:pt x="2433" y="115"/>
                  <a:pt x="2456" y="104"/>
                  <a:pt x="2478" y="103"/>
                </a:cubicBezTo>
                <a:cubicBezTo>
                  <a:pt x="2559" y="98"/>
                  <a:pt x="2640" y="121"/>
                  <a:pt x="2727" y="131"/>
                </a:cubicBezTo>
                <a:cubicBezTo>
                  <a:pt x="2720" y="141"/>
                  <a:pt x="2690" y="128"/>
                  <a:pt x="2683" y="138"/>
                </a:cubicBezTo>
                <a:cubicBezTo>
                  <a:pt x="2686" y="150"/>
                  <a:pt x="2696" y="136"/>
                  <a:pt x="2703" y="138"/>
                </a:cubicBezTo>
                <a:cubicBezTo>
                  <a:pt x="2668" y="158"/>
                  <a:pt x="2621" y="148"/>
                  <a:pt x="2580" y="158"/>
                </a:cubicBezTo>
                <a:cubicBezTo>
                  <a:pt x="2585" y="171"/>
                  <a:pt x="2607" y="166"/>
                  <a:pt x="2616" y="174"/>
                </a:cubicBezTo>
                <a:cubicBezTo>
                  <a:pt x="2601" y="181"/>
                  <a:pt x="2566" y="178"/>
                  <a:pt x="2565" y="186"/>
                </a:cubicBezTo>
                <a:cubicBezTo>
                  <a:pt x="2578" y="193"/>
                  <a:pt x="2588" y="185"/>
                  <a:pt x="2604" y="194"/>
                </a:cubicBezTo>
                <a:cubicBezTo>
                  <a:pt x="2598" y="206"/>
                  <a:pt x="2587" y="191"/>
                  <a:pt x="2576" y="194"/>
                </a:cubicBezTo>
                <a:cubicBezTo>
                  <a:pt x="2581" y="223"/>
                  <a:pt x="2618" y="195"/>
                  <a:pt x="2640" y="218"/>
                </a:cubicBezTo>
                <a:cubicBezTo>
                  <a:pt x="2644" y="208"/>
                  <a:pt x="2703" y="202"/>
                  <a:pt x="2734" y="210"/>
                </a:cubicBezTo>
                <a:cubicBezTo>
                  <a:pt x="2711" y="224"/>
                  <a:pt x="2663" y="217"/>
                  <a:pt x="2640" y="221"/>
                </a:cubicBezTo>
                <a:cubicBezTo>
                  <a:pt x="2700" y="246"/>
                  <a:pt x="2779" y="195"/>
                  <a:pt x="2849" y="225"/>
                </a:cubicBezTo>
                <a:cubicBezTo>
                  <a:pt x="2765" y="234"/>
                  <a:pt x="2676" y="234"/>
                  <a:pt x="2628" y="249"/>
                </a:cubicBezTo>
                <a:cubicBezTo>
                  <a:pt x="2612" y="242"/>
                  <a:pt x="2592" y="237"/>
                  <a:pt x="2580" y="225"/>
                </a:cubicBezTo>
                <a:cubicBezTo>
                  <a:pt x="2513" y="236"/>
                  <a:pt x="2451" y="202"/>
                  <a:pt x="2387" y="218"/>
                </a:cubicBezTo>
                <a:cubicBezTo>
                  <a:pt x="2387" y="221"/>
                  <a:pt x="2391" y="221"/>
                  <a:pt x="2395" y="221"/>
                </a:cubicBezTo>
                <a:cubicBezTo>
                  <a:pt x="2373" y="219"/>
                  <a:pt x="2380" y="234"/>
                  <a:pt x="2339" y="237"/>
                </a:cubicBezTo>
                <a:cubicBezTo>
                  <a:pt x="2358" y="238"/>
                  <a:pt x="2385" y="252"/>
                  <a:pt x="2395" y="249"/>
                </a:cubicBezTo>
                <a:cubicBezTo>
                  <a:pt x="2400" y="260"/>
                  <a:pt x="2360" y="259"/>
                  <a:pt x="2343" y="261"/>
                </a:cubicBezTo>
                <a:cubicBezTo>
                  <a:pt x="2407" y="286"/>
                  <a:pt x="2537" y="276"/>
                  <a:pt x="2608" y="265"/>
                </a:cubicBezTo>
                <a:cubicBezTo>
                  <a:pt x="2639" y="277"/>
                  <a:pt x="2652" y="261"/>
                  <a:pt x="2699" y="265"/>
                </a:cubicBezTo>
                <a:cubicBezTo>
                  <a:pt x="2684" y="281"/>
                  <a:pt x="2669" y="275"/>
                  <a:pt x="2663" y="297"/>
                </a:cubicBezTo>
                <a:cubicBezTo>
                  <a:pt x="2679" y="293"/>
                  <a:pt x="2674" y="301"/>
                  <a:pt x="2703" y="304"/>
                </a:cubicBezTo>
                <a:cubicBezTo>
                  <a:pt x="2691" y="318"/>
                  <a:pt x="2677" y="305"/>
                  <a:pt x="2655" y="308"/>
                </a:cubicBezTo>
                <a:cubicBezTo>
                  <a:pt x="2663" y="290"/>
                  <a:pt x="2640" y="303"/>
                  <a:pt x="2644" y="289"/>
                </a:cubicBezTo>
                <a:cubicBezTo>
                  <a:pt x="2628" y="293"/>
                  <a:pt x="2649" y="308"/>
                  <a:pt x="2632" y="308"/>
                </a:cubicBezTo>
                <a:cubicBezTo>
                  <a:pt x="2676" y="327"/>
                  <a:pt x="2729" y="329"/>
                  <a:pt x="2770" y="308"/>
                </a:cubicBezTo>
                <a:cubicBezTo>
                  <a:pt x="2775" y="314"/>
                  <a:pt x="2775" y="323"/>
                  <a:pt x="2770" y="328"/>
                </a:cubicBezTo>
                <a:cubicBezTo>
                  <a:pt x="2825" y="364"/>
                  <a:pt x="2938" y="342"/>
                  <a:pt x="3011" y="364"/>
                </a:cubicBezTo>
                <a:cubicBezTo>
                  <a:pt x="2979" y="363"/>
                  <a:pt x="2938" y="371"/>
                  <a:pt x="2900" y="376"/>
                </a:cubicBezTo>
                <a:cubicBezTo>
                  <a:pt x="2903" y="390"/>
                  <a:pt x="2929" y="381"/>
                  <a:pt x="2944" y="384"/>
                </a:cubicBezTo>
                <a:cubicBezTo>
                  <a:pt x="2942" y="387"/>
                  <a:pt x="2940" y="390"/>
                  <a:pt x="2940" y="395"/>
                </a:cubicBezTo>
                <a:cubicBezTo>
                  <a:pt x="2955" y="402"/>
                  <a:pt x="2965" y="384"/>
                  <a:pt x="2968" y="391"/>
                </a:cubicBezTo>
                <a:cubicBezTo>
                  <a:pt x="3002" y="412"/>
                  <a:pt x="3065" y="390"/>
                  <a:pt x="3122" y="407"/>
                </a:cubicBezTo>
                <a:cubicBezTo>
                  <a:pt x="3114" y="400"/>
                  <a:pt x="3101" y="399"/>
                  <a:pt x="3090" y="395"/>
                </a:cubicBezTo>
                <a:cubicBezTo>
                  <a:pt x="3117" y="377"/>
                  <a:pt x="3115" y="412"/>
                  <a:pt x="3153" y="407"/>
                </a:cubicBezTo>
                <a:cubicBezTo>
                  <a:pt x="3128" y="425"/>
                  <a:pt x="3096" y="406"/>
                  <a:pt x="3058" y="407"/>
                </a:cubicBezTo>
                <a:cubicBezTo>
                  <a:pt x="3057" y="429"/>
                  <a:pt x="3097" y="411"/>
                  <a:pt x="3094" y="435"/>
                </a:cubicBezTo>
                <a:cubicBezTo>
                  <a:pt x="3103" y="424"/>
                  <a:pt x="3106" y="423"/>
                  <a:pt x="3122" y="427"/>
                </a:cubicBezTo>
                <a:cubicBezTo>
                  <a:pt x="3105" y="451"/>
                  <a:pt x="3168" y="429"/>
                  <a:pt x="3189" y="431"/>
                </a:cubicBezTo>
                <a:cubicBezTo>
                  <a:pt x="3181" y="437"/>
                  <a:pt x="3168" y="439"/>
                  <a:pt x="3153" y="439"/>
                </a:cubicBezTo>
                <a:cubicBezTo>
                  <a:pt x="3192" y="464"/>
                  <a:pt x="3255" y="452"/>
                  <a:pt x="3311" y="474"/>
                </a:cubicBezTo>
                <a:cubicBezTo>
                  <a:pt x="3293" y="494"/>
                  <a:pt x="3270" y="492"/>
                  <a:pt x="3260" y="514"/>
                </a:cubicBezTo>
                <a:cubicBezTo>
                  <a:pt x="3260" y="534"/>
                  <a:pt x="3306" y="508"/>
                  <a:pt x="3300" y="534"/>
                </a:cubicBezTo>
                <a:cubicBezTo>
                  <a:pt x="3320" y="536"/>
                  <a:pt x="3349" y="530"/>
                  <a:pt x="3359" y="534"/>
                </a:cubicBezTo>
                <a:cubicBezTo>
                  <a:pt x="3355" y="545"/>
                  <a:pt x="3353" y="538"/>
                  <a:pt x="3343" y="538"/>
                </a:cubicBezTo>
                <a:cubicBezTo>
                  <a:pt x="3342" y="544"/>
                  <a:pt x="3346" y="545"/>
                  <a:pt x="3351" y="546"/>
                </a:cubicBezTo>
                <a:cubicBezTo>
                  <a:pt x="3345" y="556"/>
                  <a:pt x="3338" y="564"/>
                  <a:pt x="3319" y="561"/>
                </a:cubicBezTo>
                <a:cubicBezTo>
                  <a:pt x="3328" y="575"/>
                  <a:pt x="3359" y="566"/>
                  <a:pt x="3375" y="573"/>
                </a:cubicBezTo>
                <a:cubicBezTo>
                  <a:pt x="3371" y="580"/>
                  <a:pt x="3358" y="577"/>
                  <a:pt x="3351" y="581"/>
                </a:cubicBezTo>
                <a:cubicBezTo>
                  <a:pt x="3352" y="589"/>
                  <a:pt x="3368" y="582"/>
                  <a:pt x="3371" y="589"/>
                </a:cubicBezTo>
                <a:cubicBezTo>
                  <a:pt x="3348" y="594"/>
                  <a:pt x="3323" y="621"/>
                  <a:pt x="3339" y="640"/>
                </a:cubicBezTo>
                <a:cubicBezTo>
                  <a:pt x="3331" y="639"/>
                  <a:pt x="3332" y="646"/>
                  <a:pt x="3331" y="652"/>
                </a:cubicBezTo>
                <a:cubicBezTo>
                  <a:pt x="3315" y="650"/>
                  <a:pt x="3309" y="656"/>
                  <a:pt x="3296" y="656"/>
                </a:cubicBezTo>
                <a:cubicBezTo>
                  <a:pt x="3309" y="675"/>
                  <a:pt x="3336" y="658"/>
                  <a:pt x="3355" y="672"/>
                </a:cubicBezTo>
                <a:cubicBezTo>
                  <a:pt x="3356" y="678"/>
                  <a:pt x="3351" y="679"/>
                  <a:pt x="3351" y="684"/>
                </a:cubicBezTo>
                <a:cubicBezTo>
                  <a:pt x="3405" y="707"/>
                  <a:pt x="3485" y="705"/>
                  <a:pt x="3549" y="719"/>
                </a:cubicBezTo>
                <a:cubicBezTo>
                  <a:pt x="3561" y="737"/>
                  <a:pt x="3562" y="749"/>
                  <a:pt x="3564" y="771"/>
                </a:cubicBezTo>
                <a:cubicBezTo>
                  <a:pt x="3577" y="776"/>
                  <a:pt x="3567" y="758"/>
                  <a:pt x="3580" y="763"/>
                </a:cubicBezTo>
                <a:cubicBezTo>
                  <a:pt x="3575" y="782"/>
                  <a:pt x="3600" y="772"/>
                  <a:pt x="3608" y="779"/>
                </a:cubicBezTo>
                <a:cubicBezTo>
                  <a:pt x="3589" y="785"/>
                  <a:pt x="3579" y="790"/>
                  <a:pt x="3556" y="798"/>
                </a:cubicBezTo>
                <a:cubicBezTo>
                  <a:pt x="3559" y="806"/>
                  <a:pt x="3556" y="815"/>
                  <a:pt x="3541" y="822"/>
                </a:cubicBezTo>
                <a:cubicBezTo>
                  <a:pt x="3543" y="835"/>
                  <a:pt x="3552" y="836"/>
                  <a:pt x="3545" y="850"/>
                </a:cubicBezTo>
                <a:cubicBezTo>
                  <a:pt x="3586" y="846"/>
                  <a:pt x="3596" y="856"/>
                  <a:pt x="3620" y="874"/>
                </a:cubicBezTo>
                <a:cubicBezTo>
                  <a:pt x="3559" y="875"/>
                  <a:pt x="3486" y="854"/>
                  <a:pt x="3422" y="846"/>
                </a:cubicBezTo>
                <a:cubicBezTo>
                  <a:pt x="3442" y="863"/>
                  <a:pt x="3483" y="859"/>
                  <a:pt x="3501" y="877"/>
                </a:cubicBezTo>
                <a:cubicBezTo>
                  <a:pt x="3490" y="890"/>
                  <a:pt x="3476" y="878"/>
                  <a:pt x="3454" y="881"/>
                </a:cubicBezTo>
                <a:cubicBezTo>
                  <a:pt x="3448" y="885"/>
                  <a:pt x="3448" y="894"/>
                  <a:pt x="3446" y="901"/>
                </a:cubicBezTo>
                <a:cubicBezTo>
                  <a:pt x="3369" y="900"/>
                  <a:pt x="3331" y="899"/>
                  <a:pt x="3264" y="893"/>
                </a:cubicBezTo>
                <a:cubicBezTo>
                  <a:pt x="3274" y="900"/>
                  <a:pt x="3277" y="898"/>
                  <a:pt x="3268" y="909"/>
                </a:cubicBezTo>
                <a:cubicBezTo>
                  <a:pt x="3274" y="921"/>
                  <a:pt x="3293" y="918"/>
                  <a:pt x="3296" y="933"/>
                </a:cubicBezTo>
                <a:cubicBezTo>
                  <a:pt x="3277" y="943"/>
                  <a:pt x="3225" y="933"/>
                  <a:pt x="3232" y="957"/>
                </a:cubicBezTo>
                <a:cubicBezTo>
                  <a:pt x="3093" y="965"/>
                  <a:pt x="2921" y="968"/>
                  <a:pt x="2782" y="996"/>
                </a:cubicBezTo>
                <a:cubicBezTo>
                  <a:pt x="2780" y="988"/>
                  <a:pt x="2787" y="988"/>
                  <a:pt x="2794" y="988"/>
                </a:cubicBezTo>
                <a:cubicBezTo>
                  <a:pt x="2793" y="979"/>
                  <a:pt x="2777" y="986"/>
                  <a:pt x="2770" y="984"/>
                </a:cubicBezTo>
                <a:cubicBezTo>
                  <a:pt x="2765" y="985"/>
                  <a:pt x="2766" y="992"/>
                  <a:pt x="2770" y="992"/>
                </a:cubicBezTo>
                <a:cubicBezTo>
                  <a:pt x="2679" y="986"/>
                  <a:pt x="2582" y="998"/>
                  <a:pt x="2482" y="1008"/>
                </a:cubicBezTo>
                <a:cubicBezTo>
                  <a:pt x="2557" y="1038"/>
                  <a:pt x="2639" y="1005"/>
                  <a:pt x="2715" y="1020"/>
                </a:cubicBezTo>
                <a:cubicBezTo>
                  <a:pt x="2715" y="1016"/>
                  <a:pt x="2710" y="1017"/>
                  <a:pt x="2707" y="1016"/>
                </a:cubicBezTo>
                <a:cubicBezTo>
                  <a:pt x="2739" y="1009"/>
                  <a:pt x="2772" y="1012"/>
                  <a:pt x="2790" y="1020"/>
                </a:cubicBezTo>
                <a:cubicBezTo>
                  <a:pt x="2786" y="1023"/>
                  <a:pt x="2761" y="1033"/>
                  <a:pt x="2782" y="1036"/>
                </a:cubicBezTo>
                <a:cubicBezTo>
                  <a:pt x="2776" y="1050"/>
                  <a:pt x="2764" y="1034"/>
                  <a:pt x="2754" y="1043"/>
                </a:cubicBezTo>
                <a:cubicBezTo>
                  <a:pt x="2782" y="1054"/>
                  <a:pt x="2819" y="1055"/>
                  <a:pt x="2853" y="1059"/>
                </a:cubicBezTo>
                <a:cubicBezTo>
                  <a:pt x="2811" y="1081"/>
                  <a:pt x="2760" y="1079"/>
                  <a:pt x="2707" y="1083"/>
                </a:cubicBezTo>
                <a:cubicBezTo>
                  <a:pt x="2723" y="1103"/>
                  <a:pt x="2760" y="1078"/>
                  <a:pt x="2782" y="1091"/>
                </a:cubicBezTo>
                <a:cubicBezTo>
                  <a:pt x="2733" y="1104"/>
                  <a:pt x="2677" y="1109"/>
                  <a:pt x="2624" y="1119"/>
                </a:cubicBezTo>
                <a:cubicBezTo>
                  <a:pt x="2622" y="1128"/>
                  <a:pt x="2642" y="1116"/>
                  <a:pt x="2636" y="1130"/>
                </a:cubicBezTo>
                <a:cubicBezTo>
                  <a:pt x="2599" y="1136"/>
                  <a:pt x="2554" y="1133"/>
                  <a:pt x="2533" y="1154"/>
                </a:cubicBezTo>
                <a:cubicBezTo>
                  <a:pt x="2511" y="1151"/>
                  <a:pt x="2507" y="1153"/>
                  <a:pt x="2493" y="1142"/>
                </a:cubicBezTo>
                <a:cubicBezTo>
                  <a:pt x="2474" y="1158"/>
                  <a:pt x="2453" y="1137"/>
                  <a:pt x="2426" y="1134"/>
                </a:cubicBezTo>
                <a:cubicBezTo>
                  <a:pt x="2374" y="1129"/>
                  <a:pt x="2304" y="1153"/>
                  <a:pt x="2248" y="1158"/>
                </a:cubicBezTo>
                <a:cubicBezTo>
                  <a:pt x="2239" y="1155"/>
                  <a:pt x="2227" y="1153"/>
                  <a:pt x="2213" y="1154"/>
                </a:cubicBezTo>
                <a:cubicBezTo>
                  <a:pt x="2210" y="1159"/>
                  <a:pt x="2211" y="1164"/>
                  <a:pt x="2201" y="1170"/>
                </a:cubicBezTo>
                <a:cubicBezTo>
                  <a:pt x="2143" y="1164"/>
                  <a:pt x="2077" y="1188"/>
                  <a:pt x="1999" y="1194"/>
                </a:cubicBezTo>
                <a:cubicBezTo>
                  <a:pt x="1998" y="1206"/>
                  <a:pt x="2008" y="1206"/>
                  <a:pt x="2019" y="1205"/>
                </a:cubicBezTo>
                <a:cubicBezTo>
                  <a:pt x="1982" y="1220"/>
                  <a:pt x="1920" y="1220"/>
                  <a:pt x="1865" y="1225"/>
                </a:cubicBezTo>
                <a:cubicBezTo>
                  <a:pt x="1866" y="1230"/>
                  <a:pt x="1873" y="1228"/>
                  <a:pt x="1873" y="1233"/>
                </a:cubicBezTo>
                <a:cubicBezTo>
                  <a:pt x="2039" y="1224"/>
                  <a:pt x="2174" y="1228"/>
                  <a:pt x="2339" y="1213"/>
                </a:cubicBezTo>
                <a:cubicBezTo>
                  <a:pt x="2341" y="1223"/>
                  <a:pt x="2339" y="1229"/>
                  <a:pt x="2335" y="1233"/>
                </a:cubicBezTo>
                <a:cubicBezTo>
                  <a:pt x="2363" y="1235"/>
                  <a:pt x="2367" y="1238"/>
                  <a:pt x="2383" y="1249"/>
                </a:cubicBezTo>
                <a:cubicBezTo>
                  <a:pt x="2406" y="1247"/>
                  <a:pt x="2418" y="1235"/>
                  <a:pt x="2446" y="1237"/>
                </a:cubicBezTo>
                <a:cubicBezTo>
                  <a:pt x="2443" y="1245"/>
                  <a:pt x="2435" y="1248"/>
                  <a:pt x="2426" y="1249"/>
                </a:cubicBezTo>
                <a:cubicBezTo>
                  <a:pt x="2426" y="1245"/>
                  <a:pt x="2431" y="1246"/>
                  <a:pt x="2434" y="1245"/>
                </a:cubicBezTo>
                <a:cubicBezTo>
                  <a:pt x="2428" y="1233"/>
                  <a:pt x="2401" y="1253"/>
                  <a:pt x="2414" y="1261"/>
                </a:cubicBezTo>
                <a:cubicBezTo>
                  <a:pt x="2330" y="1307"/>
                  <a:pt x="2195" y="1303"/>
                  <a:pt x="2086" y="1324"/>
                </a:cubicBezTo>
                <a:cubicBezTo>
                  <a:pt x="2115" y="1333"/>
                  <a:pt x="2135" y="1316"/>
                  <a:pt x="2165" y="1320"/>
                </a:cubicBezTo>
                <a:cubicBezTo>
                  <a:pt x="2169" y="1336"/>
                  <a:pt x="2143" y="1322"/>
                  <a:pt x="2146" y="1336"/>
                </a:cubicBezTo>
                <a:cubicBezTo>
                  <a:pt x="2156" y="1346"/>
                  <a:pt x="2174" y="1330"/>
                  <a:pt x="2193" y="1336"/>
                </a:cubicBezTo>
                <a:cubicBezTo>
                  <a:pt x="2152" y="1350"/>
                  <a:pt x="2096" y="1366"/>
                  <a:pt x="2047" y="1375"/>
                </a:cubicBezTo>
                <a:cubicBezTo>
                  <a:pt x="2027" y="1379"/>
                  <a:pt x="2016" y="1374"/>
                  <a:pt x="1999" y="1371"/>
                </a:cubicBezTo>
                <a:cubicBezTo>
                  <a:pt x="1942" y="1362"/>
                  <a:pt x="1870" y="1389"/>
                  <a:pt x="1806" y="1395"/>
                </a:cubicBezTo>
                <a:cubicBezTo>
                  <a:pt x="1754" y="1400"/>
                  <a:pt x="1724" y="1394"/>
                  <a:pt x="1671" y="1399"/>
                </a:cubicBezTo>
                <a:cubicBezTo>
                  <a:pt x="1659" y="1403"/>
                  <a:pt x="1666" y="1386"/>
                  <a:pt x="1656" y="1387"/>
                </a:cubicBezTo>
                <a:cubicBezTo>
                  <a:pt x="1630" y="1387"/>
                  <a:pt x="1634" y="1392"/>
                  <a:pt x="1608" y="1391"/>
                </a:cubicBezTo>
                <a:cubicBezTo>
                  <a:pt x="1610" y="1386"/>
                  <a:pt x="1615" y="1385"/>
                  <a:pt x="1616" y="1379"/>
                </a:cubicBezTo>
                <a:cubicBezTo>
                  <a:pt x="1526" y="1375"/>
                  <a:pt x="1413" y="1403"/>
                  <a:pt x="1332" y="1407"/>
                </a:cubicBezTo>
                <a:cubicBezTo>
                  <a:pt x="1332" y="1396"/>
                  <a:pt x="1325" y="1399"/>
                  <a:pt x="1332" y="1391"/>
                </a:cubicBezTo>
                <a:cubicBezTo>
                  <a:pt x="1320" y="1388"/>
                  <a:pt x="1321" y="1397"/>
                  <a:pt x="1312" y="1395"/>
                </a:cubicBezTo>
                <a:cubicBezTo>
                  <a:pt x="1312" y="1384"/>
                  <a:pt x="1328" y="1388"/>
                  <a:pt x="1339" y="1387"/>
                </a:cubicBezTo>
                <a:cubicBezTo>
                  <a:pt x="1338" y="1392"/>
                  <a:pt x="1332" y="1393"/>
                  <a:pt x="1332" y="1399"/>
                </a:cubicBezTo>
                <a:close/>
                <a:moveTo>
                  <a:pt x="1442" y="1273"/>
                </a:moveTo>
                <a:cubicBezTo>
                  <a:pt x="1436" y="1280"/>
                  <a:pt x="1402" y="1272"/>
                  <a:pt x="1391" y="1285"/>
                </a:cubicBezTo>
                <a:cubicBezTo>
                  <a:pt x="1409" y="1284"/>
                  <a:pt x="1449" y="1285"/>
                  <a:pt x="1442" y="1273"/>
                </a:cubicBezTo>
                <a:close/>
                <a:moveTo>
                  <a:pt x="1414" y="1249"/>
                </a:moveTo>
                <a:cubicBezTo>
                  <a:pt x="1414" y="1261"/>
                  <a:pt x="1385" y="1243"/>
                  <a:pt x="1391" y="1261"/>
                </a:cubicBezTo>
                <a:cubicBezTo>
                  <a:pt x="1396" y="1256"/>
                  <a:pt x="1428" y="1259"/>
                  <a:pt x="1414" y="1249"/>
                </a:cubicBezTo>
                <a:close/>
                <a:moveTo>
                  <a:pt x="1193" y="1202"/>
                </a:moveTo>
                <a:cubicBezTo>
                  <a:pt x="1191" y="1210"/>
                  <a:pt x="1174" y="1203"/>
                  <a:pt x="1166" y="1205"/>
                </a:cubicBezTo>
                <a:cubicBezTo>
                  <a:pt x="1170" y="1218"/>
                  <a:pt x="1169" y="1221"/>
                  <a:pt x="1162" y="1229"/>
                </a:cubicBezTo>
                <a:cubicBezTo>
                  <a:pt x="1180" y="1240"/>
                  <a:pt x="1203" y="1224"/>
                  <a:pt x="1217" y="1233"/>
                </a:cubicBezTo>
                <a:cubicBezTo>
                  <a:pt x="1213" y="1245"/>
                  <a:pt x="1185" y="1233"/>
                  <a:pt x="1185" y="1249"/>
                </a:cubicBezTo>
                <a:cubicBezTo>
                  <a:pt x="1234" y="1244"/>
                  <a:pt x="1296" y="1244"/>
                  <a:pt x="1343" y="1225"/>
                </a:cubicBezTo>
                <a:cubicBezTo>
                  <a:pt x="1383" y="1229"/>
                  <a:pt x="1467" y="1210"/>
                  <a:pt x="1529" y="1209"/>
                </a:cubicBezTo>
                <a:cubicBezTo>
                  <a:pt x="1535" y="1198"/>
                  <a:pt x="1538" y="1200"/>
                  <a:pt x="1553" y="1194"/>
                </a:cubicBezTo>
                <a:cubicBezTo>
                  <a:pt x="1535" y="1188"/>
                  <a:pt x="1522" y="1199"/>
                  <a:pt x="1505" y="1205"/>
                </a:cubicBezTo>
                <a:cubicBezTo>
                  <a:pt x="1430" y="1183"/>
                  <a:pt x="1324" y="1214"/>
                  <a:pt x="1237" y="1229"/>
                </a:cubicBezTo>
                <a:cubicBezTo>
                  <a:pt x="1237" y="1212"/>
                  <a:pt x="1272" y="1230"/>
                  <a:pt x="1272" y="1213"/>
                </a:cubicBezTo>
                <a:cubicBezTo>
                  <a:pt x="1247" y="1209"/>
                  <a:pt x="1181" y="1218"/>
                  <a:pt x="1193" y="1202"/>
                </a:cubicBezTo>
                <a:close/>
                <a:moveTo>
                  <a:pt x="1288" y="1202"/>
                </a:moveTo>
                <a:cubicBezTo>
                  <a:pt x="1275" y="1201"/>
                  <a:pt x="1262" y="1192"/>
                  <a:pt x="1260" y="1209"/>
                </a:cubicBezTo>
                <a:cubicBezTo>
                  <a:pt x="1273" y="1210"/>
                  <a:pt x="1284" y="1210"/>
                  <a:pt x="1288" y="1202"/>
                </a:cubicBezTo>
                <a:close/>
                <a:moveTo>
                  <a:pt x="1833" y="1198"/>
                </a:moveTo>
                <a:cubicBezTo>
                  <a:pt x="1858" y="1197"/>
                  <a:pt x="1862" y="1195"/>
                  <a:pt x="1885" y="1198"/>
                </a:cubicBezTo>
                <a:cubicBezTo>
                  <a:pt x="1880" y="1180"/>
                  <a:pt x="1841" y="1192"/>
                  <a:pt x="1833" y="1198"/>
                </a:cubicBezTo>
                <a:close/>
                <a:moveTo>
                  <a:pt x="1557" y="1194"/>
                </a:moveTo>
                <a:cubicBezTo>
                  <a:pt x="1587" y="1205"/>
                  <a:pt x="1592" y="1178"/>
                  <a:pt x="1557" y="1194"/>
                </a:cubicBezTo>
                <a:close/>
                <a:moveTo>
                  <a:pt x="1964" y="1186"/>
                </a:moveTo>
                <a:cubicBezTo>
                  <a:pt x="1934" y="1192"/>
                  <a:pt x="1910" y="1179"/>
                  <a:pt x="1889" y="1194"/>
                </a:cubicBezTo>
                <a:cubicBezTo>
                  <a:pt x="1922" y="1189"/>
                  <a:pt x="1943" y="1200"/>
                  <a:pt x="1964" y="1186"/>
                </a:cubicBezTo>
                <a:close/>
                <a:moveTo>
                  <a:pt x="857" y="937"/>
                </a:moveTo>
                <a:cubicBezTo>
                  <a:pt x="834" y="927"/>
                  <a:pt x="803" y="935"/>
                  <a:pt x="790" y="949"/>
                </a:cubicBezTo>
                <a:cubicBezTo>
                  <a:pt x="816" y="944"/>
                  <a:pt x="835" y="949"/>
                  <a:pt x="857" y="937"/>
                </a:cubicBezTo>
                <a:close/>
                <a:moveTo>
                  <a:pt x="798" y="917"/>
                </a:moveTo>
                <a:cubicBezTo>
                  <a:pt x="783" y="916"/>
                  <a:pt x="767" y="915"/>
                  <a:pt x="766" y="929"/>
                </a:cubicBezTo>
                <a:cubicBezTo>
                  <a:pt x="780" y="928"/>
                  <a:pt x="797" y="930"/>
                  <a:pt x="798" y="917"/>
                </a:cubicBezTo>
                <a:close/>
                <a:moveTo>
                  <a:pt x="506" y="731"/>
                </a:moveTo>
                <a:cubicBezTo>
                  <a:pt x="504" y="743"/>
                  <a:pt x="485" y="721"/>
                  <a:pt x="482" y="735"/>
                </a:cubicBezTo>
                <a:cubicBezTo>
                  <a:pt x="485" y="736"/>
                  <a:pt x="486" y="739"/>
                  <a:pt x="486" y="743"/>
                </a:cubicBezTo>
                <a:cubicBezTo>
                  <a:pt x="495" y="740"/>
                  <a:pt x="514" y="744"/>
                  <a:pt x="506" y="731"/>
                </a:cubicBezTo>
                <a:close/>
                <a:moveTo>
                  <a:pt x="442" y="731"/>
                </a:moveTo>
                <a:cubicBezTo>
                  <a:pt x="453" y="737"/>
                  <a:pt x="466" y="729"/>
                  <a:pt x="478" y="739"/>
                </a:cubicBezTo>
                <a:cubicBezTo>
                  <a:pt x="485" y="720"/>
                  <a:pt x="446" y="726"/>
                  <a:pt x="442" y="731"/>
                </a:cubicBezTo>
                <a:close/>
                <a:moveTo>
                  <a:pt x="3347" y="676"/>
                </a:moveTo>
                <a:cubicBezTo>
                  <a:pt x="3341" y="670"/>
                  <a:pt x="3323" y="675"/>
                  <a:pt x="3315" y="680"/>
                </a:cubicBezTo>
                <a:cubicBezTo>
                  <a:pt x="3327" y="679"/>
                  <a:pt x="3343" y="691"/>
                  <a:pt x="3347" y="676"/>
                </a:cubicBezTo>
                <a:close/>
                <a:moveTo>
                  <a:pt x="3007" y="423"/>
                </a:moveTo>
                <a:cubicBezTo>
                  <a:pt x="3021" y="431"/>
                  <a:pt x="3045" y="429"/>
                  <a:pt x="3047" y="407"/>
                </a:cubicBezTo>
                <a:cubicBezTo>
                  <a:pt x="3037" y="410"/>
                  <a:pt x="3018" y="402"/>
                  <a:pt x="3015" y="411"/>
                </a:cubicBezTo>
                <a:cubicBezTo>
                  <a:pt x="3042" y="421"/>
                  <a:pt x="2994" y="416"/>
                  <a:pt x="3007" y="423"/>
                </a:cubicBezTo>
                <a:close/>
                <a:moveTo>
                  <a:pt x="292" y="281"/>
                </a:moveTo>
                <a:cubicBezTo>
                  <a:pt x="249" y="262"/>
                  <a:pt x="203" y="246"/>
                  <a:pt x="154" y="269"/>
                </a:cubicBezTo>
                <a:cubicBezTo>
                  <a:pt x="167" y="269"/>
                  <a:pt x="175" y="274"/>
                  <a:pt x="182" y="281"/>
                </a:cubicBezTo>
                <a:cubicBezTo>
                  <a:pt x="177" y="282"/>
                  <a:pt x="161" y="294"/>
                  <a:pt x="178" y="293"/>
                </a:cubicBezTo>
                <a:cubicBezTo>
                  <a:pt x="211" y="269"/>
                  <a:pt x="255" y="300"/>
                  <a:pt x="292" y="281"/>
                </a:cubicBezTo>
                <a:close/>
                <a:moveTo>
                  <a:pt x="2474" y="162"/>
                </a:moveTo>
                <a:cubicBezTo>
                  <a:pt x="2454" y="163"/>
                  <a:pt x="2435" y="152"/>
                  <a:pt x="2422" y="166"/>
                </a:cubicBezTo>
                <a:cubicBezTo>
                  <a:pt x="2432" y="163"/>
                  <a:pt x="2466" y="178"/>
                  <a:pt x="2474" y="162"/>
                </a:cubicBezTo>
                <a:close/>
                <a:moveTo>
                  <a:pt x="2561" y="154"/>
                </a:moveTo>
                <a:cubicBezTo>
                  <a:pt x="2546" y="159"/>
                  <a:pt x="2543" y="151"/>
                  <a:pt x="2537" y="162"/>
                </a:cubicBezTo>
                <a:cubicBezTo>
                  <a:pt x="2545" y="160"/>
                  <a:pt x="2564" y="169"/>
                  <a:pt x="2561" y="154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DD452D4-797E-4DE1-BE81-347D96BF6099}"/>
              </a:ext>
            </a:extLst>
          </p:cNvPr>
          <p:cNvSpPr txBox="1"/>
          <p:nvPr/>
        </p:nvSpPr>
        <p:spPr>
          <a:xfrm>
            <a:off x="5741534" y="3774597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D56CC74-22EA-410C-AC57-2A2DCE060810}"/>
              </a:ext>
            </a:extLst>
          </p:cNvPr>
          <p:cNvSpPr txBox="1"/>
          <p:nvPr/>
        </p:nvSpPr>
        <p:spPr>
          <a:xfrm>
            <a:off x="1469824" y="2688508"/>
            <a:ext cx="337405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武</a:t>
            </a:r>
          </a:p>
        </p:txBody>
      </p:sp>
    </p:spTree>
    <p:extLst>
      <p:ext uri="{BB962C8B-B14F-4D97-AF65-F5344CB8AC3E}">
        <p14:creationId xmlns:p14="http://schemas.microsoft.com/office/powerpoint/2010/main" xmlns="" val="158483764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1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 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4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DBD7DEF-9D6E-4DEC-B50D-4A9FDAAF4F35}"/>
              </a:ext>
            </a:extLst>
          </p:cNvPr>
          <p:cNvSpPr>
            <a:spLocks noEditPoints="1"/>
          </p:cNvSpPr>
          <p:nvPr/>
        </p:nvSpPr>
        <p:spPr bwMode="auto">
          <a:xfrm>
            <a:off x="4934259" y="0"/>
            <a:ext cx="5023116" cy="5545324"/>
          </a:xfrm>
          <a:custGeom>
            <a:avLst/>
            <a:gdLst>
              <a:gd name="T0" fmla="*/ 97 w 258"/>
              <a:gd name="T1" fmla="*/ 58 h 364"/>
              <a:gd name="T2" fmla="*/ 104 w 258"/>
              <a:gd name="T3" fmla="*/ 18 h 364"/>
              <a:gd name="T4" fmla="*/ 64 w 258"/>
              <a:gd name="T5" fmla="*/ 197 h 364"/>
              <a:gd name="T6" fmla="*/ 159 w 258"/>
              <a:gd name="T7" fmla="*/ 72 h 364"/>
              <a:gd name="T8" fmla="*/ 30 w 258"/>
              <a:gd name="T9" fmla="*/ 191 h 364"/>
              <a:gd name="T10" fmla="*/ 17 w 258"/>
              <a:gd name="T11" fmla="*/ 229 h 364"/>
              <a:gd name="T12" fmla="*/ 66 w 258"/>
              <a:gd name="T13" fmla="*/ 189 h 364"/>
              <a:gd name="T14" fmla="*/ 37 w 258"/>
              <a:gd name="T15" fmla="*/ 224 h 364"/>
              <a:gd name="T16" fmla="*/ 34 w 258"/>
              <a:gd name="T17" fmla="*/ 244 h 364"/>
              <a:gd name="T18" fmla="*/ 13 w 258"/>
              <a:gd name="T19" fmla="*/ 278 h 364"/>
              <a:gd name="T20" fmla="*/ 87 w 258"/>
              <a:gd name="T21" fmla="*/ 241 h 364"/>
              <a:gd name="T22" fmla="*/ 57 w 258"/>
              <a:gd name="T23" fmla="*/ 274 h 364"/>
              <a:gd name="T24" fmla="*/ 79 w 258"/>
              <a:gd name="T25" fmla="*/ 260 h 364"/>
              <a:gd name="T26" fmla="*/ 85 w 258"/>
              <a:gd name="T27" fmla="*/ 267 h 364"/>
              <a:gd name="T28" fmla="*/ 92 w 258"/>
              <a:gd name="T29" fmla="*/ 266 h 364"/>
              <a:gd name="T30" fmla="*/ 229 w 258"/>
              <a:gd name="T31" fmla="*/ 175 h 364"/>
              <a:gd name="T32" fmla="*/ 218 w 258"/>
              <a:gd name="T33" fmla="*/ 199 h 364"/>
              <a:gd name="T34" fmla="*/ 138 w 258"/>
              <a:gd name="T35" fmla="*/ 254 h 364"/>
              <a:gd name="T36" fmla="*/ 91 w 258"/>
              <a:gd name="T37" fmla="*/ 292 h 364"/>
              <a:gd name="T38" fmla="*/ 148 w 258"/>
              <a:gd name="T39" fmla="*/ 263 h 364"/>
              <a:gd name="T40" fmla="*/ 114 w 258"/>
              <a:gd name="T41" fmla="*/ 292 h 364"/>
              <a:gd name="T42" fmla="*/ 112 w 258"/>
              <a:gd name="T43" fmla="*/ 331 h 364"/>
              <a:gd name="T44" fmla="*/ 210 w 258"/>
              <a:gd name="T45" fmla="*/ 87 h 364"/>
              <a:gd name="T46" fmla="*/ 178 w 258"/>
              <a:gd name="T47" fmla="*/ 67 h 364"/>
              <a:gd name="T48" fmla="*/ 164 w 258"/>
              <a:gd name="T49" fmla="*/ 92 h 364"/>
              <a:gd name="T50" fmla="*/ 124 w 258"/>
              <a:gd name="T51" fmla="*/ 102 h 364"/>
              <a:gd name="T52" fmla="*/ 140 w 258"/>
              <a:gd name="T53" fmla="*/ 167 h 364"/>
              <a:gd name="T54" fmla="*/ 86 w 258"/>
              <a:gd name="T55" fmla="*/ 159 h 364"/>
              <a:gd name="T56" fmla="*/ 115 w 258"/>
              <a:gd name="T57" fmla="*/ 121 h 364"/>
              <a:gd name="T58" fmla="*/ 65 w 258"/>
              <a:gd name="T59" fmla="*/ 110 h 364"/>
              <a:gd name="T60" fmla="*/ 56 w 258"/>
              <a:gd name="T61" fmla="*/ 112 h 364"/>
              <a:gd name="T62" fmla="*/ 73 w 258"/>
              <a:gd name="T63" fmla="*/ 187 h 364"/>
              <a:gd name="T64" fmla="*/ 71 w 258"/>
              <a:gd name="T65" fmla="*/ 221 h 364"/>
              <a:gd name="T66" fmla="*/ 104 w 258"/>
              <a:gd name="T67" fmla="*/ 253 h 364"/>
              <a:gd name="T68" fmla="*/ 143 w 258"/>
              <a:gd name="T69" fmla="*/ 262 h 364"/>
              <a:gd name="T70" fmla="*/ 154 w 258"/>
              <a:gd name="T71" fmla="*/ 227 h 364"/>
              <a:gd name="T72" fmla="*/ 187 w 258"/>
              <a:gd name="T73" fmla="*/ 207 h 364"/>
              <a:gd name="T74" fmla="*/ 210 w 258"/>
              <a:gd name="T75" fmla="*/ 196 h 364"/>
              <a:gd name="T76" fmla="*/ 228 w 258"/>
              <a:gd name="T77" fmla="*/ 160 h 364"/>
              <a:gd name="T78" fmla="*/ 250 w 258"/>
              <a:gd name="T79" fmla="*/ 133 h 364"/>
              <a:gd name="T80" fmla="*/ 119 w 258"/>
              <a:gd name="T81" fmla="*/ 141 h 364"/>
              <a:gd name="T82" fmla="*/ 69 w 258"/>
              <a:gd name="T83" fmla="*/ 87 h 364"/>
              <a:gd name="T84" fmla="*/ 57 w 258"/>
              <a:gd name="T85" fmla="*/ 104 h 364"/>
              <a:gd name="T86" fmla="*/ 94 w 258"/>
              <a:gd name="T87" fmla="*/ 231 h 364"/>
              <a:gd name="T88" fmla="*/ 59 w 258"/>
              <a:gd name="T89" fmla="*/ 157 h 364"/>
              <a:gd name="T90" fmla="*/ 97 w 258"/>
              <a:gd name="T91" fmla="*/ 195 h 364"/>
              <a:gd name="T92" fmla="*/ 146 w 258"/>
              <a:gd name="T93" fmla="*/ 219 h 364"/>
              <a:gd name="T94" fmla="*/ 168 w 258"/>
              <a:gd name="T95" fmla="*/ 84 h 364"/>
              <a:gd name="T96" fmla="*/ 195 w 258"/>
              <a:gd name="T97" fmla="*/ 200 h 364"/>
              <a:gd name="T98" fmla="*/ 184 w 258"/>
              <a:gd name="T99" fmla="*/ 131 h 364"/>
              <a:gd name="T100" fmla="*/ 200 w 258"/>
              <a:gd name="T101" fmla="*/ 166 h 364"/>
              <a:gd name="T102" fmla="*/ 180 w 258"/>
              <a:gd name="T103" fmla="*/ 89 h 364"/>
              <a:gd name="T104" fmla="*/ 229 w 258"/>
              <a:gd name="T105" fmla="*/ 157 h 364"/>
              <a:gd name="T106" fmla="*/ 182 w 258"/>
              <a:gd name="T107" fmla="*/ 78 h 364"/>
              <a:gd name="T108" fmla="*/ 33 w 258"/>
              <a:gd name="T109" fmla="*/ 309 h 364"/>
              <a:gd name="T110" fmla="*/ 55 w 258"/>
              <a:gd name="T111" fmla="*/ 327 h 364"/>
              <a:gd name="T112" fmla="*/ 37 w 258"/>
              <a:gd name="T113" fmla="*/ 328 h 364"/>
              <a:gd name="T114" fmla="*/ 95 w 258"/>
              <a:gd name="T115" fmla="*/ 275 h 364"/>
              <a:gd name="T116" fmla="*/ 237 w 258"/>
              <a:gd name="T117" fmla="*/ 186 h 364"/>
              <a:gd name="T118" fmla="*/ 19 w 258"/>
              <a:gd name="T119" fmla="*/ 197 h 364"/>
              <a:gd name="T120" fmla="*/ 24 w 258"/>
              <a:gd name="T121" fmla="*/ 294 h 364"/>
              <a:gd name="T122" fmla="*/ 60 w 258"/>
              <a:gd name="T123" fmla="*/ 291 h 364"/>
              <a:gd name="T124" fmla="*/ 64 w 258"/>
              <a:gd name="T125" fmla="*/ 315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8" h="364">
                <a:moveTo>
                  <a:pt x="85" y="218"/>
                </a:moveTo>
                <a:cubicBezTo>
                  <a:pt x="85" y="218"/>
                  <a:pt x="85" y="219"/>
                  <a:pt x="86" y="219"/>
                </a:cubicBezTo>
                <a:cubicBezTo>
                  <a:pt x="86" y="218"/>
                  <a:pt x="86" y="218"/>
                  <a:pt x="85" y="218"/>
                </a:cubicBezTo>
                <a:close/>
                <a:moveTo>
                  <a:pt x="129" y="258"/>
                </a:moveTo>
                <a:cubicBezTo>
                  <a:pt x="129" y="258"/>
                  <a:pt x="129" y="257"/>
                  <a:pt x="129" y="257"/>
                </a:cubicBezTo>
                <a:cubicBezTo>
                  <a:pt x="129" y="257"/>
                  <a:pt x="128" y="257"/>
                  <a:pt x="129" y="257"/>
                </a:cubicBezTo>
                <a:cubicBezTo>
                  <a:pt x="129" y="257"/>
                  <a:pt x="129" y="258"/>
                  <a:pt x="129" y="258"/>
                </a:cubicBezTo>
                <a:close/>
                <a:moveTo>
                  <a:pt x="129" y="258"/>
                </a:moveTo>
                <a:cubicBezTo>
                  <a:pt x="129" y="258"/>
                  <a:pt x="129" y="257"/>
                  <a:pt x="129" y="257"/>
                </a:cubicBezTo>
                <a:cubicBezTo>
                  <a:pt x="129" y="257"/>
                  <a:pt x="129" y="257"/>
                  <a:pt x="129" y="258"/>
                </a:cubicBezTo>
                <a:cubicBezTo>
                  <a:pt x="129" y="258"/>
                  <a:pt x="129" y="258"/>
                  <a:pt x="129" y="258"/>
                </a:cubicBezTo>
                <a:close/>
                <a:moveTo>
                  <a:pt x="94" y="239"/>
                </a:moveTo>
                <a:cubicBezTo>
                  <a:pt x="94" y="238"/>
                  <a:pt x="94" y="238"/>
                  <a:pt x="94" y="238"/>
                </a:cubicBezTo>
                <a:cubicBezTo>
                  <a:pt x="94" y="238"/>
                  <a:pt x="94" y="239"/>
                  <a:pt x="94" y="239"/>
                </a:cubicBezTo>
                <a:close/>
                <a:moveTo>
                  <a:pt x="106" y="248"/>
                </a:moveTo>
                <a:cubicBezTo>
                  <a:pt x="105" y="248"/>
                  <a:pt x="105" y="248"/>
                  <a:pt x="105" y="248"/>
                </a:cubicBezTo>
                <a:cubicBezTo>
                  <a:pt x="105" y="249"/>
                  <a:pt x="105" y="248"/>
                  <a:pt x="106" y="248"/>
                </a:cubicBezTo>
                <a:close/>
                <a:moveTo>
                  <a:pt x="111" y="254"/>
                </a:moveTo>
                <a:cubicBezTo>
                  <a:pt x="111" y="254"/>
                  <a:pt x="111" y="254"/>
                  <a:pt x="111" y="253"/>
                </a:cubicBezTo>
                <a:cubicBezTo>
                  <a:pt x="111" y="254"/>
                  <a:pt x="111" y="254"/>
                  <a:pt x="111" y="254"/>
                </a:cubicBezTo>
                <a:cubicBezTo>
                  <a:pt x="111" y="254"/>
                  <a:pt x="111" y="254"/>
                  <a:pt x="111" y="254"/>
                </a:cubicBezTo>
                <a:close/>
                <a:moveTo>
                  <a:pt x="109" y="257"/>
                </a:moveTo>
                <a:cubicBezTo>
                  <a:pt x="109" y="257"/>
                  <a:pt x="108" y="257"/>
                  <a:pt x="108" y="257"/>
                </a:cubicBezTo>
                <a:cubicBezTo>
                  <a:pt x="108" y="258"/>
                  <a:pt x="108" y="258"/>
                  <a:pt x="108" y="258"/>
                </a:cubicBezTo>
                <a:cubicBezTo>
                  <a:pt x="108" y="258"/>
                  <a:pt x="109" y="258"/>
                  <a:pt x="109" y="257"/>
                </a:cubicBezTo>
                <a:close/>
                <a:moveTo>
                  <a:pt x="104" y="261"/>
                </a:moveTo>
                <a:cubicBezTo>
                  <a:pt x="104" y="261"/>
                  <a:pt x="104" y="260"/>
                  <a:pt x="104" y="260"/>
                </a:cubicBezTo>
                <a:cubicBezTo>
                  <a:pt x="104" y="260"/>
                  <a:pt x="104" y="261"/>
                  <a:pt x="104" y="261"/>
                </a:cubicBezTo>
                <a:close/>
                <a:moveTo>
                  <a:pt x="103" y="261"/>
                </a:moveTo>
                <a:cubicBezTo>
                  <a:pt x="103" y="261"/>
                  <a:pt x="103" y="261"/>
                  <a:pt x="103" y="261"/>
                </a:cubicBezTo>
                <a:cubicBezTo>
                  <a:pt x="103" y="261"/>
                  <a:pt x="103" y="261"/>
                  <a:pt x="104" y="261"/>
                </a:cubicBezTo>
                <a:cubicBezTo>
                  <a:pt x="103" y="261"/>
                  <a:pt x="103" y="261"/>
                  <a:pt x="103" y="261"/>
                </a:cubicBezTo>
                <a:close/>
                <a:moveTo>
                  <a:pt x="94" y="250"/>
                </a:moveTo>
                <a:cubicBezTo>
                  <a:pt x="95" y="250"/>
                  <a:pt x="95" y="249"/>
                  <a:pt x="95" y="250"/>
                </a:cubicBezTo>
                <a:cubicBezTo>
                  <a:pt x="95" y="250"/>
                  <a:pt x="94" y="249"/>
                  <a:pt x="94" y="250"/>
                </a:cubicBezTo>
                <a:cubicBezTo>
                  <a:pt x="94" y="250"/>
                  <a:pt x="94" y="250"/>
                  <a:pt x="94" y="250"/>
                </a:cubicBezTo>
                <a:close/>
                <a:moveTo>
                  <a:pt x="94" y="251"/>
                </a:moveTo>
                <a:cubicBezTo>
                  <a:pt x="94" y="251"/>
                  <a:pt x="94" y="251"/>
                  <a:pt x="94" y="251"/>
                </a:cubicBezTo>
                <a:cubicBezTo>
                  <a:pt x="94" y="251"/>
                  <a:pt x="94" y="251"/>
                  <a:pt x="94" y="251"/>
                </a:cubicBezTo>
                <a:cubicBezTo>
                  <a:pt x="94" y="251"/>
                  <a:pt x="94" y="251"/>
                  <a:pt x="94" y="250"/>
                </a:cubicBezTo>
                <a:cubicBezTo>
                  <a:pt x="94" y="250"/>
                  <a:pt x="94" y="251"/>
                  <a:pt x="94" y="251"/>
                </a:cubicBezTo>
                <a:close/>
                <a:moveTo>
                  <a:pt x="99" y="262"/>
                </a:moveTo>
                <a:cubicBezTo>
                  <a:pt x="99" y="262"/>
                  <a:pt x="99" y="262"/>
                  <a:pt x="99" y="262"/>
                </a:cubicBezTo>
                <a:cubicBezTo>
                  <a:pt x="99" y="262"/>
                  <a:pt x="99" y="262"/>
                  <a:pt x="99" y="262"/>
                </a:cubicBezTo>
                <a:close/>
                <a:moveTo>
                  <a:pt x="34" y="94"/>
                </a:moveTo>
                <a:cubicBezTo>
                  <a:pt x="34" y="94"/>
                  <a:pt x="34" y="93"/>
                  <a:pt x="33" y="94"/>
                </a:cubicBezTo>
                <a:cubicBezTo>
                  <a:pt x="33" y="94"/>
                  <a:pt x="33" y="94"/>
                  <a:pt x="33" y="95"/>
                </a:cubicBezTo>
                <a:lnTo>
                  <a:pt x="34" y="94"/>
                </a:lnTo>
                <a:close/>
                <a:moveTo>
                  <a:pt x="96" y="59"/>
                </a:moveTo>
                <a:cubicBezTo>
                  <a:pt x="96" y="59"/>
                  <a:pt x="98" y="59"/>
                  <a:pt x="97" y="58"/>
                </a:cubicBezTo>
                <a:cubicBezTo>
                  <a:pt x="97" y="58"/>
                  <a:pt x="96" y="59"/>
                  <a:pt x="96" y="59"/>
                </a:cubicBezTo>
                <a:close/>
                <a:moveTo>
                  <a:pt x="33" y="96"/>
                </a:moveTo>
                <a:cubicBezTo>
                  <a:pt x="33" y="96"/>
                  <a:pt x="33" y="96"/>
                  <a:pt x="33" y="96"/>
                </a:cubicBezTo>
                <a:cubicBezTo>
                  <a:pt x="33" y="96"/>
                  <a:pt x="33" y="96"/>
                  <a:pt x="33" y="97"/>
                </a:cubicBezTo>
                <a:cubicBezTo>
                  <a:pt x="33" y="96"/>
                  <a:pt x="34" y="96"/>
                  <a:pt x="33" y="96"/>
                </a:cubicBezTo>
                <a:close/>
                <a:moveTo>
                  <a:pt x="32" y="99"/>
                </a:moveTo>
                <a:cubicBezTo>
                  <a:pt x="33" y="100"/>
                  <a:pt x="34" y="101"/>
                  <a:pt x="35" y="102"/>
                </a:cubicBezTo>
                <a:cubicBezTo>
                  <a:pt x="34" y="101"/>
                  <a:pt x="34" y="98"/>
                  <a:pt x="32" y="99"/>
                </a:cubicBezTo>
                <a:close/>
                <a:moveTo>
                  <a:pt x="35" y="104"/>
                </a:moveTo>
                <a:cubicBezTo>
                  <a:pt x="35" y="103"/>
                  <a:pt x="35" y="102"/>
                  <a:pt x="34" y="102"/>
                </a:cubicBezTo>
                <a:cubicBezTo>
                  <a:pt x="34" y="103"/>
                  <a:pt x="35" y="104"/>
                  <a:pt x="35" y="104"/>
                </a:cubicBezTo>
                <a:close/>
                <a:moveTo>
                  <a:pt x="91" y="171"/>
                </a:moveTo>
                <a:cubicBezTo>
                  <a:pt x="91" y="170"/>
                  <a:pt x="91" y="169"/>
                  <a:pt x="91" y="169"/>
                </a:cubicBezTo>
                <a:cubicBezTo>
                  <a:pt x="89" y="169"/>
                  <a:pt x="89" y="169"/>
                  <a:pt x="89" y="169"/>
                </a:cubicBezTo>
                <a:cubicBezTo>
                  <a:pt x="90" y="170"/>
                  <a:pt x="90" y="171"/>
                  <a:pt x="91" y="171"/>
                </a:cubicBezTo>
                <a:close/>
                <a:moveTo>
                  <a:pt x="94" y="171"/>
                </a:move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1"/>
                  <a:pt x="95" y="171"/>
                  <a:pt x="94" y="171"/>
                </a:cubicBezTo>
                <a:close/>
                <a:moveTo>
                  <a:pt x="38" y="114"/>
                </a:moveTo>
                <a:cubicBezTo>
                  <a:pt x="39" y="113"/>
                  <a:pt x="38" y="112"/>
                  <a:pt x="38" y="112"/>
                </a:cubicBezTo>
                <a:cubicBezTo>
                  <a:pt x="37" y="113"/>
                  <a:pt x="37" y="113"/>
                  <a:pt x="37" y="114"/>
                </a:cubicBezTo>
                <a:cubicBezTo>
                  <a:pt x="38" y="114"/>
                  <a:pt x="38" y="114"/>
                  <a:pt x="38" y="114"/>
                </a:cubicBezTo>
                <a:close/>
                <a:moveTo>
                  <a:pt x="116" y="71"/>
                </a:moveTo>
                <a:cubicBezTo>
                  <a:pt x="115" y="70"/>
                  <a:pt x="114" y="69"/>
                  <a:pt x="113" y="70"/>
                </a:cubicBezTo>
                <a:cubicBezTo>
                  <a:pt x="113" y="71"/>
                  <a:pt x="114" y="71"/>
                  <a:pt x="114" y="72"/>
                </a:cubicBezTo>
                <a:cubicBezTo>
                  <a:pt x="115" y="71"/>
                  <a:pt x="115" y="71"/>
                  <a:pt x="116" y="71"/>
                </a:cubicBezTo>
                <a:close/>
                <a:moveTo>
                  <a:pt x="119" y="70"/>
                </a:moveTo>
                <a:cubicBezTo>
                  <a:pt x="118" y="69"/>
                  <a:pt x="118" y="69"/>
                  <a:pt x="117" y="69"/>
                </a:cubicBezTo>
                <a:cubicBezTo>
                  <a:pt x="117" y="70"/>
                  <a:pt x="118" y="71"/>
                  <a:pt x="119" y="70"/>
                </a:cubicBezTo>
                <a:close/>
                <a:moveTo>
                  <a:pt x="82" y="0"/>
                </a:moveTo>
                <a:cubicBezTo>
                  <a:pt x="82" y="0"/>
                  <a:pt x="82" y="0"/>
                  <a:pt x="81" y="1"/>
                </a:cubicBezTo>
                <a:cubicBezTo>
                  <a:pt x="82" y="2"/>
                  <a:pt x="83" y="0"/>
                  <a:pt x="82" y="0"/>
                </a:cubicBezTo>
                <a:close/>
                <a:moveTo>
                  <a:pt x="126" y="75"/>
                </a:moveTo>
                <a:cubicBezTo>
                  <a:pt x="126" y="75"/>
                  <a:pt x="125" y="75"/>
                  <a:pt x="126" y="74"/>
                </a:cubicBezTo>
                <a:cubicBezTo>
                  <a:pt x="126" y="75"/>
                  <a:pt x="126" y="75"/>
                  <a:pt x="126" y="74"/>
                </a:cubicBezTo>
                <a:cubicBezTo>
                  <a:pt x="126" y="75"/>
                  <a:pt x="127" y="76"/>
                  <a:pt x="128" y="75"/>
                </a:cubicBezTo>
                <a:cubicBezTo>
                  <a:pt x="128" y="74"/>
                  <a:pt x="125" y="73"/>
                  <a:pt x="124" y="73"/>
                </a:cubicBezTo>
                <a:cubicBezTo>
                  <a:pt x="124" y="74"/>
                  <a:pt x="124" y="74"/>
                  <a:pt x="123" y="74"/>
                </a:cubicBezTo>
                <a:cubicBezTo>
                  <a:pt x="124" y="75"/>
                  <a:pt x="125" y="75"/>
                  <a:pt x="126" y="75"/>
                </a:cubicBezTo>
                <a:close/>
                <a:moveTo>
                  <a:pt x="140" y="68"/>
                </a:moveTo>
                <a:cubicBezTo>
                  <a:pt x="140" y="68"/>
                  <a:pt x="140" y="67"/>
                  <a:pt x="140" y="67"/>
                </a:cubicBezTo>
                <a:cubicBezTo>
                  <a:pt x="139" y="67"/>
                  <a:pt x="139" y="69"/>
                  <a:pt x="140" y="68"/>
                </a:cubicBezTo>
                <a:close/>
                <a:moveTo>
                  <a:pt x="118" y="84"/>
                </a:moveTo>
                <a:cubicBezTo>
                  <a:pt x="118" y="83"/>
                  <a:pt x="117" y="83"/>
                  <a:pt x="117" y="83"/>
                </a:cubicBezTo>
                <a:cubicBezTo>
                  <a:pt x="117" y="84"/>
                  <a:pt x="117" y="84"/>
                  <a:pt x="118" y="84"/>
                </a:cubicBezTo>
                <a:close/>
                <a:moveTo>
                  <a:pt x="198" y="80"/>
                </a:moveTo>
                <a:cubicBezTo>
                  <a:pt x="197" y="79"/>
                  <a:pt x="196" y="79"/>
                  <a:pt x="195" y="79"/>
                </a:cubicBezTo>
                <a:cubicBezTo>
                  <a:pt x="195" y="81"/>
                  <a:pt x="197" y="81"/>
                  <a:pt x="198" y="80"/>
                </a:cubicBezTo>
                <a:close/>
                <a:moveTo>
                  <a:pt x="104" y="18"/>
                </a:moveTo>
                <a:cubicBezTo>
                  <a:pt x="104" y="17"/>
                  <a:pt x="104" y="17"/>
                  <a:pt x="103" y="17"/>
                </a:cubicBezTo>
                <a:cubicBezTo>
                  <a:pt x="104" y="17"/>
                  <a:pt x="103" y="18"/>
                  <a:pt x="104" y="18"/>
                </a:cubicBezTo>
                <a:close/>
                <a:moveTo>
                  <a:pt x="101" y="19"/>
                </a:moveTo>
                <a:cubicBezTo>
                  <a:pt x="101" y="19"/>
                  <a:pt x="100" y="19"/>
                  <a:pt x="100" y="19"/>
                </a:cubicBezTo>
                <a:cubicBezTo>
                  <a:pt x="100" y="20"/>
                  <a:pt x="101" y="20"/>
                  <a:pt x="101" y="19"/>
                </a:cubicBezTo>
                <a:close/>
                <a:moveTo>
                  <a:pt x="120" y="105"/>
                </a:moveTo>
                <a:cubicBezTo>
                  <a:pt x="120" y="103"/>
                  <a:pt x="119" y="103"/>
                  <a:pt x="118" y="103"/>
                </a:cubicBezTo>
                <a:cubicBezTo>
                  <a:pt x="119" y="102"/>
                  <a:pt x="119" y="103"/>
                  <a:pt x="119" y="102"/>
                </a:cubicBezTo>
                <a:cubicBezTo>
                  <a:pt x="117" y="101"/>
                  <a:pt x="118" y="104"/>
                  <a:pt x="116" y="104"/>
                </a:cubicBezTo>
                <a:cubicBezTo>
                  <a:pt x="116" y="105"/>
                  <a:pt x="118" y="105"/>
                  <a:pt x="118" y="107"/>
                </a:cubicBezTo>
                <a:cubicBezTo>
                  <a:pt x="117" y="106"/>
                  <a:pt x="116" y="104"/>
                  <a:pt x="115" y="105"/>
                </a:cubicBezTo>
                <a:cubicBezTo>
                  <a:pt x="116" y="106"/>
                  <a:pt x="117" y="107"/>
                  <a:pt x="118" y="107"/>
                </a:cubicBezTo>
                <a:cubicBezTo>
                  <a:pt x="119" y="106"/>
                  <a:pt x="120" y="106"/>
                  <a:pt x="120" y="105"/>
                </a:cubicBezTo>
                <a:close/>
                <a:moveTo>
                  <a:pt x="120" y="106"/>
                </a:moveTo>
                <a:cubicBezTo>
                  <a:pt x="121" y="107"/>
                  <a:pt x="122" y="107"/>
                  <a:pt x="123" y="107"/>
                </a:cubicBezTo>
                <a:cubicBezTo>
                  <a:pt x="122" y="105"/>
                  <a:pt x="121" y="106"/>
                  <a:pt x="120" y="106"/>
                </a:cubicBezTo>
                <a:close/>
                <a:moveTo>
                  <a:pt x="83" y="44"/>
                </a:moveTo>
                <a:cubicBezTo>
                  <a:pt x="83" y="44"/>
                  <a:pt x="83" y="44"/>
                  <a:pt x="82" y="44"/>
                </a:cubicBezTo>
                <a:cubicBezTo>
                  <a:pt x="82" y="45"/>
                  <a:pt x="83" y="45"/>
                  <a:pt x="83" y="44"/>
                </a:cubicBezTo>
                <a:close/>
                <a:moveTo>
                  <a:pt x="87" y="44"/>
                </a:moveTo>
                <a:cubicBezTo>
                  <a:pt x="86" y="43"/>
                  <a:pt x="85" y="45"/>
                  <a:pt x="85" y="45"/>
                </a:cubicBezTo>
                <a:cubicBezTo>
                  <a:pt x="86" y="45"/>
                  <a:pt x="87" y="45"/>
                  <a:pt x="88" y="44"/>
                </a:cubicBezTo>
                <a:lnTo>
                  <a:pt x="87" y="44"/>
                </a:lnTo>
                <a:close/>
                <a:moveTo>
                  <a:pt x="76" y="64"/>
                </a:moveTo>
                <a:cubicBezTo>
                  <a:pt x="76" y="65"/>
                  <a:pt x="75" y="64"/>
                  <a:pt x="75" y="64"/>
                </a:cubicBezTo>
                <a:cubicBezTo>
                  <a:pt x="75" y="65"/>
                  <a:pt x="75" y="65"/>
                  <a:pt x="76" y="66"/>
                </a:cubicBezTo>
                <a:cubicBezTo>
                  <a:pt x="77" y="65"/>
                  <a:pt x="76" y="65"/>
                  <a:pt x="76" y="64"/>
                </a:cubicBezTo>
                <a:close/>
                <a:moveTo>
                  <a:pt x="81" y="69"/>
                </a:moveTo>
                <a:cubicBezTo>
                  <a:pt x="80" y="68"/>
                  <a:pt x="80" y="67"/>
                  <a:pt x="79" y="68"/>
                </a:cubicBezTo>
                <a:cubicBezTo>
                  <a:pt x="80" y="67"/>
                  <a:pt x="80" y="69"/>
                  <a:pt x="81" y="69"/>
                </a:cubicBezTo>
                <a:close/>
                <a:moveTo>
                  <a:pt x="73" y="77"/>
                </a:moveTo>
                <a:cubicBezTo>
                  <a:pt x="73" y="76"/>
                  <a:pt x="71" y="76"/>
                  <a:pt x="70" y="75"/>
                </a:cubicBezTo>
                <a:cubicBezTo>
                  <a:pt x="71" y="76"/>
                  <a:pt x="70" y="76"/>
                  <a:pt x="71" y="76"/>
                </a:cubicBezTo>
                <a:cubicBezTo>
                  <a:pt x="72" y="75"/>
                  <a:pt x="72" y="78"/>
                  <a:pt x="73" y="77"/>
                </a:cubicBezTo>
                <a:close/>
                <a:moveTo>
                  <a:pt x="71" y="79"/>
                </a:moveTo>
                <a:cubicBezTo>
                  <a:pt x="71" y="79"/>
                  <a:pt x="71" y="78"/>
                  <a:pt x="70" y="78"/>
                </a:cubicBezTo>
                <a:cubicBezTo>
                  <a:pt x="70" y="79"/>
                  <a:pt x="71" y="79"/>
                  <a:pt x="71" y="79"/>
                </a:cubicBezTo>
                <a:close/>
                <a:moveTo>
                  <a:pt x="70" y="179"/>
                </a:moveTo>
                <a:cubicBezTo>
                  <a:pt x="70" y="178"/>
                  <a:pt x="68" y="177"/>
                  <a:pt x="67" y="179"/>
                </a:cubicBezTo>
                <a:cubicBezTo>
                  <a:pt x="68" y="179"/>
                  <a:pt x="69" y="180"/>
                  <a:pt x="70" y="179"/>
                </a:cubicBezTo>
                <a:close/>
                <a:moveTo>
                  <a:pt x="58" y="200"/>
                </a:moveTo>
                <a:cubicBezTo>
                  <a:pt x="57" y="198"/>
                  <a:pt x="56" y="196"/>
                  <a:pt x="55" y="196"/>
                </a:cubicBezTo>
                <a:cubicBezTo>
                  <a:pt x="55" y="197"/>
                  <a:pt x="55" y="198"/>
                  <a:pt x="56" y="198"/>
                </a:cubicBezTo>
                <a:cubicBezTo>
                  <a:pt x="56" y="199"/>
                  <a:pt x="56" y="198"/>
                  <a:pt x="55" y="199"/>
                </a:cubicBezTo>
                <a:cubicBezTo>
                  <a:pt x="56" y="200"/>
                  <a:pt x="57" y="199"/>
                  <a:pt x="58" y="200"/>
                </a:cubicBezTo>
                <a:close/>
                <a:moveTo>
                  <a:pt x="73" y="188"/>
                </a:moveTo>
                <a:cubicBezTo>
                  <a:pt x="72" y="188"/>
                  <a:pt x="72" y="188"/>
                  <a:pt x="72" y="188"/>
                </a:cubicBezTo>
                <a:cubicBezTo>
                  <a:pt x="72" y="188"/>
                  <a:pt x="71" y="189"/>
                  <a:pt x="72" y="189"/>
                </a:cubicBezTo>
                <a:cubicBezTo>
                  <a:pt x="73" y="189"/>
                  <a:pt x="73" y="188"/>
                  <a:pt x="73" y="188"/>
                </a:cubicBezTo>
                <a:close/>
                <a:moveTo>
                  <a:pt x="64" y="197"/>
                </a:moveTo>
                <a:cubicBezTo>
                  <a:pt x="64" y="198"/>
                  <a:pt x="63" y="197"/>
                  <a:pt x="63" y="198"/>
                </a:cubicBezTo>
                <a:cubicBezTo>
                  <a:pt x="64" y="198"/>
                  <a:pt x="64" y="199"/>
                  <a:pt x="65" y="199"/>
                </a:cubicBezTo>
                <a:cubicBezTo>
                  <a:pt x="66" y="198"/>
                  <a:pt x="65" y="197"/>
                  <a:pt x="64" y="197"/>
                </a:cubicBezTo>
                <a:close/>
                <a:moveTo>
                  <a:pt x="156" y="44"/>
                </a:moveTo>
                <a:cubicBezTo>
                  <a:pt x="156" y="44"/>
                  <a:pt x="156" y="43"/>
                  <a:pt x="156" y="43"/>
                </a:cubicBezTo>
                <a:cubicBezTo>
                  <a:pt x="156" y="43"/>
                  <a:pt x="155" y="43"/>
                  <a:pt x="155" y="43"/>
                </a:cubicBezTo>
                <a:cubicBezTo>
                  <a:pt x="154" y="44"/>
                  <a:pt x="153" y="43"/>
                  <a:pt x="152" y="44"/>
                </a:cubicBezTo>
                <a:cubicBezTo>
                  <a:pt x="153" y="45"/>
                  <a:pt x="155" y="44"/>
                  <a:pt x="156" y="44"/>
                </a:cubicBezTo>
                <a:close/>
                <a:moveTo>
                  <a:pt x="65" y="203"/>
                </a:moveTo>
                <a:cubicBezTo>
                  <a:pt x="63" y="202"/>
                  <a:pt x="64" y="202"/>
                  <a:pt x="64" y="200"/>
                </a:cubicBezTo>
                <a:cubicBezTo>
                  <a:pt x="63" y="200"/>
                  <a:pt x="63" y="200"/>
                  <a:pt x="63" y="201"/>
                </a:cubicBezTo>
                <a:cubicBezTo>
                  <a:pt x="64" y="203"/>
                  <a:pt x="62" y="204"/>
                  <a:pt x="62" y="205"/>
                </a:cubicBezTo>
                <a:cubicBezTo>
                  <a:pt x="64" y="205"/>
                  <a:pt x="63" y="203"/>
                  <a:pt x="65" y="203"/>
                </a:cubicBezTo>
                <a:close/>
                <a:moveTo>
                  <a:pt x="149" y="55"/>
                </a:moveTo>
                <a:cubicBezTo>
                  <a:pt x="150" y="54"/>
                  <a:pt x="150" y="53"/>
                  <a:pt x="150" y="52"/>
                </a:cubicBezTo>
                <a:cubicBezTo>
                  <a:pt x="149" y="52"/>
                  <a:pt x="148" y="51"/>
                  <a:pt x="147" y="51"/>
                </a:cubicBezTo>
                <a:cubicBezTo>
                  <a:pt x="147" y="53"/>
                  <a:pt x="145" y="53"/>
                  <a:pt x="144" y="53"/>
                </a:cubicBezTo>
                <a:cubicBezTo>
                  <a:pt x="145" y="54"/>
                  <a:pt x="144" y="55"/>
                  <a:pt x="143" y="56"/>
                </a:cubicBezTo>
                <a:cubicBezTo>
                  <a:pt x="145" y="58"/>
                  <a:pt x="147" y="55"/>
                  <a:pt x="149" y="55"/>
                </a:cubicBezTo>
                <a:close/>
                <a:moveTo>
                  <a:pt x="163" y="45"/>
                </a:moveTo>
                <a:cubicBezTo>
                  <a:pt x="163" y="45"/>
                  <a:pt x="163" y="45"/>
                  <a:pt x="163" y="44"/>
                </a:cubicBezTo>
                <a:cubicBezTo>
                  <a:pt x="162" y="45"/>
                  <a:pt x="162" y="45"/>
                  <a:pt x="162" y="45"/>
                </a:cubicBezTo>
                <a:cubicBezTo>
                  <a:pt x="162" y="45"/>
                  <a:pt x="162" y="45"/>
                  <a:pt x="163" y="45"/>
                </a:cubicBezTo>
                <a:close/>
                <a:moveTo>
                  <a:pt x="175" y="44"/>
                </a:moveTo>
                <a:cubicBezTo>
                  <a:pt x="174" y="42"/>
                  <a:pt x="172" y="42"/>
                  <a:pt x="171" y="44"/>
                </a:cubicBezTo>
                <a:cubicBezTo>
                  <a:pt x="172" y="45"/>
                  <a:pt x="174" y="45"/>
                  <a:pt x="175" y="44"/>
                </a:cubicBezTo>
                <a:close/>
                <a:moveTo>
                  <a:pt x="184" y="42"/>
                </a:moveTo>
                <a:cubicBezTo>
                  <a:pt x="183" y="42"/>
                  <a:pt x="183" y="42"/>
                  <a:pt x="182" y="42"/>
                </a:cubicBezTo>
                <a:cubicBezTo>
                  <a:pt x="183" y="42"/>
                  <a:pt x="183" y="42"/>
                  <a:pt x="184" y="42"/>
                </a:cubicBezTo>
                <a:close/>
                <a:moveTo>
                  <a:pt x="186" y="43"/>
                </a:moveTo>
                <a:cubicBezTo>
                  <a:pt x="186" y="43"/>
                  <a:pt x="185" y="42"/>
                  <a:pt x="185" y="43"/>
                </a:cubicBezTo>
                <a:cubicBezTo>
                  <a:pt x="185" y="43"/>
                  <a:pt x="186" y="43"/>
                  <a:pt x="186" y="43"/>
                </a:cubicBezTo>
                <a:close/>
                <a:moveTo>
                  <a:pt x="5" y="161"/>
                </a:moveTo>
                <a:cubicBezTo>
                  <a:pt x="6" y="161"/>
                  <a:pt x="6" y="161"/>
                  <a:pt x="7" y="161"/>
                </a:cubicBezTo>
                <a:cubicBezTo>
                  <a:pt x="7" y="162"/>
                  <a:pt x="8" y="162"/>
                  <a:pt x="9" y="162"/>
                </a:cubicBezTo>
                <a:cubicBezTo>
                  <a:pt x="9" y="161"/>
                  <a:pt x="10" y="159"/>
                  <a:pt x="12" y="159"/>
                </a:cubicBezTo>
                <a:cubicBezTo>
                  <a:pt x="12" y="159"/>
                  <a:pt x="12" y="159"/>
                  <a:pt x="12" y="158"/>
                </a:cubicBezTo>
                <a:cubicBezTo>
                  <a:pt x="11" y="157"/>
                  <a:pt x="10" y="158"/>
                  <a:pt x="9" y="158"/>
                </a:cubicBezTo>
                <a:cubicBezTo>
                  <a:pt x="9" y="159"/>
                  <a:pt x="9" y="159"/>
                  <a:pt x="9" y="160"/>
                </a:cubicBezTo>
                <a:cubicBezTo>
                  <a:pt x="7" y="161"/>
                  <a:pt x="6" y="159"/>
                  <a:pt x="5" y="160"/>
                </a:cubicBezTo>
                <a:cubicBezTo>
                  <a:pt x="5" y="160"/>
                  <a:pt x="5" y="161"/>
                  <a:pt x="5" y="161"/>
                </a:cubicBezTo>
                <a:close/>
                <a:moveTo>
                  <a:pt x="5" y="163"/>
                </a:moveTo>
                <a:cubicBezTo>
                  <a:pt x="6" y="163"/>
                  <a:pt x="6" y="163"/>
                  <a:pt x="7" y="163"/>
                </a:cubicBezTo>
                <a:cubicBezTo>
                  <a:pt x="6" y="162"/>
                  <a:pt x="5" y="161"/>
                  <a:pt x="4" y="162"/>
                </a:cubicBezTo>
                <a:cubicBezTo>
                  <a:pt x="4" y="163"/>
                  <a:pt x="5" y="162"/>
                  <a:pt x="5" y="163"/>
                </a:cubicBezTo>
                <a:close/>
                <a:moveTo>
                  <a:pt x="187" y="47"/>
                </a:moveTo>
                <a:cubicBezTo>
                  <a:pt x="186" y="47"/>
                  <a:pt x="186" y="48"/>
                  <a:pt x="187" y="49"/>
                </a:cubicBezTo>
                <a:cubicBezTo>
                  <a:pt x="188" y="48"/>
                  <a:pt x="188" y="47"/>
                  <a:pt x="187" y="47"/>
                </a:cubicBezTo>
                <a:close/>
                <a:moveTo>
                  <a:pt x="158" y="70"/>
                </a:moveTo>
                <a:cubicBezTo>
                  <a:pt x="158" y="71"/>
                  <a:pt x="159" y="73"/>
                  <a:pt x="159" y="72"/>
                </a:cubicBezTo>
                <a:cubicBezTo>
                  <a:pt x="160" y="72"/>
                  <a:pt x="158" y="70"/>
                  <a:pt x="158" y="70"/>
                </a:cubicBezTo>
                <a:close/>
                <a:moveTo>
                  <a:pt x="193" y="53"/>
                </a:moveTo>
                <a:cubicBezTo>
                  <a:pt x="192" y="52"/>
                  <a:pt x="194" y="51"/>
                  <a:pt x="193" y="50"/>
                </a:cubicBezTo>
                <a:cubicBezTo>
                  <a:pt x="190" y="50"/>
                  <a:pt x="191" y="53"/>
                  <a:pt x="193" y="53"/>
                </a:cubicBezTo>
                <a:close/>
                <a:moveTo>
                  <a:pt x="168" y="68"/>
                </a:moveTo>
                <a:cubicBezTo>
                  <a:pt x="167" y="68"/>
                  <a:pt x="167" y="68"/>
                  <a:pt x="166" y="67"/>
                </a:cubicBezTo>
                <a:cubicBezTo>
                  <a:pt x="166" y="68"/>
                  <a:pt x="165" y="69"/>
                  <a:pt x="165" y="70"/>
                </a:cubicBezTo>
                <a:cubicBezTo>
                  <a:pt x="166" y="70"/>
                  <a:pt x="167" y="69"/>
                  <a:pt x="168" y="68"/>
                </a:cubicBezTo>
                <a:close/>
                <a:moveTo>
                  <a:pt x="170" y="67"/>
                </a:moveTo>
                <a:cubicBezTo>
                  <a:pt x="169" y="66"/>
                  <a:pt x="169" y="66"/>
                  <a:pt x="168" y="66"/>
                </a:cubicBezTo>
                <a:cubicBezTo>
                  <a:pt x="168" y="67"/>
                  <a:pt x="169" y="67"/>
                  <a:pt x="170" y="67"/>
                </a:cubicBezTo>
                <a:close/>
                <a:moveTo>
                  <a:pt x="173" y="64"/>
                </a:moveTo>
                <a:cubicBezTo>
                  <a:pt x="172" y="65"/>
                  <a:pt x="171" y="65"/>
                  <a:pt x="171" y="66"/>
                </a:cubicBezTo>
                <a:cubicBezTo>
                  <a:pt x="172" y="66"/>
                  <a:pt x="173" y="65"/>
                  <a:pt x="173" y="64"/>
                </a:cubicBezTo>
                <a:close/>
                <a:moveTo>
                  <a:pt x="181" y="64"/>
                </a:moveTo>
                <a:cubicBezTo>
                  <a:pt x="180" y="63"/>
                  <a:pt x="182" y="61"/>
                  <a:pt x="181" y="60"/>
                </a:cubicBezTo>
                <a:cubicBezTo>
                  <a:pt x="181" y="60"/>
                  <a:pt x="181" y="60"/>
                  <a:pt x="181" y="60"/>
                </a:cubicBezTo>
                <a:cubicBezTo>
                  <a:pt x="180" y="61"/>
                  <a:pt x="181" y="61"/>
                  <a:pt x="181" y="62"/>
                </a:cubicBezTo>
                <a:cubicBezTo>
                  <a:pt x="178" y="62"/>
                  <a:pt x="178" y="64"/>
                  <a:pt x="180" y="65"/>
                </a:cubicBezTo>
                <a:cubicBezTo>
                  <a:pt x="181" y="64"/>
                  <a:pt x="181" y="64"/>
                  <a:pt x="181" y="64"/>
                </a:cubicBezTo>
                <a:close/>
                <a:moveTo>
                  <a:pt x="129" y="94"/>
                </a:moveTo>
                <a:cubicBezTo>
                  <a:pt x="130" y="96"/>
                  <a:pt x="130" y="96"/>
                  <a:pt x="130" y="98"/>
                </a:cubicBezTo>
                <a:cubicBezTo>
                  <a:pt x="132" y="97"/>
                  <a:pt x="131" y="94"/>
                  <a:pt x="129" y="94"/>
                </a:cubicBezTo>
                <a:close/>
                <a:moveTo>
                  <a:pt x="187" y="60"/>
                </a:moveTo>
                <a:cubicBezTo>
                  <a:pt x="186" y="59"/>
                  <a:pt x="186" y="58"/>
                  <a:pt x="185" y="59"/>
                </a:cubicBezTo>
                <a:cubicBezTo>
                  <a:pt x="185" y="59"/>
                  <a:pt x="185" y="60"/>
                  <a:pt x="185" y="61"/>
                </a:cubicBezTo>
                <a:cubicBezTo>
                  <a:pt x="186" y="61"/>
                  <a:pt x="186" y="60"/>
                  <a:pt x="187" y="60"/>
                </a:cubicBezTo>
                <a:close/>
                <a:moveTo>
                  <a:pt x="158" y="77"/>
                </a:moveTo>
                <a:cubicBezTo>
                  <a:pt x="158" y="77"/>
                  <a:pt x="158" y="78"/>
                  <a:pt x="159" y="77"/>
                </a:cubicBezTo>
                <a:cubicBezTo>
                  <a:pt x="159" y="76"/>
                  <a:pt x="157" y="77"/>
                  <a:pt x="158" y="77"/>
                </a:cubicBezTo>
                <a:close/>
                <a:moveTo>
                  <a:pt x="208" y="64"/>
                </a:moveTo>
                <a:cubicBezTo>
                  <a:pt x="208" y="63"/>
                  <a:pt x="207" y="63"/>
                  <a:pt x="207" y="63"/>
                </a:cubicBezTo>
                <a:cubicBezTo>
                  <a:pt x="206" y="63"/>
                  <a:pt x="206" y="64"/>
                  <a:pt x="206" y="64"/>
                </a:cubicBezTo>
                <a:cubicBezTo>
                  <a:pt x="207" y="64"/>
                  <a:pt x="207" y="65"/>
                  <a:pt x="208" y="64"/>
                </a:cubicBezTo>
                <a:close/>
                <a:moveTo>
                  <a:pt x="223" y="56"/>
                </a:moveTo>
                <a:cubicBezTo>
                  <a:pt x="223" y="57"/>
                  <a:pt x="223" y="57"/>
                  <a:pt x="224" y="58"/>
                </a:cubicBezTo>
                <a:cubicBezTo>
                  <a:pt x="224" y="58"/>
                  <a:pt x="225" y="58"/>
                  <a:pt x="225" y="57"/>
                </a:cubicBezTo>
                <a:cubicBezTo>
                  <a:pt x="225" y="56"/>
                  <a:pt x="224" y="56"/>
                  <a:pt x="223" y="56"/>
                </a:cubicBezTo>
                <a:close/>
                <a:moveTo>
                  <a:pt x="111" y="129"/>
                </a:moveTo>
                <a:cubicBezTo>
                  <a:pt x="112" y="130"/>
                  <a:pt x="113" y="129"/>
                  <a:pt x="113" y="129"/>
                </a:cubicBezTo>
                <a:cubicBezTo>
                  <a:pt x="112" y="128"/>
                  <a:pt x="112" y="128"/>
                  <a:pt x="111" y="129"/>
                </a:cubicBezTo>
                <a:close/>
                <a:moveTo>
                  <a:pt x="23" y="192"/>
                </a:moveTo>
                <a:cubicBezTo>
                  <a:pt x="23" y="191"/>
                  <a:pt x="22" y="190"/>
                  <a:pt x="21" y="191"/>
                </a:cubicBezTo>
                <a:cubicBezTo>
                  <a:pt x="21" y="191"/>
                  <a:pt x="21" y="192"/>
                  <a:pt x="22" y="192"/>
                </a:cubicBezTo>
                <a:cubicBezTo>
                  <a:pt x="22" y="192"/>
                  <a:pt x="22" y="192"/>
                  <a:pt x="23" y="192"/>
                </a:cubicBezTo>
                <a:close/>
                <a:moveTo>
                  <a:pt x="224" y="61"/>
                </a:moveTo>
                <a:cubicBezTo>
                  <a:pt x="224" y="62"/>
                  <a:pt x="225" y="64"/>
                  <a:pt x="226" y="64"/>
                </a:cubicBezTo>
                <a:cubicBezTo>
                  <a:pt x="229" y="62"/>
                  <a:pt x="226" y="58"/>
                  <a:pt x="224" y="61"/>
                </a:cubicBezTo>
                <a:close/>
                <a:moveTo>
                  <a:pt x="29" y="189"/>
                </a:moveTo>
                <a:cubicBezTo>
                  <a:pt x="30" y="190"/>
                  <a:pt x="29" y="191"/>
                  <a:pt x="30" y="191"/>
                </a:cubicBezTo>
                <a:cubicBezTo>
                  <a:pt x="31" y="191"/>
                  <a:pt x="30" y="189"/>
                  <a:pt x="29" y="189"/>
                </a:cubicBezTo>
                <a:close/>
                <a:moveTo>
                  <a:pt x="221" y="68"/>
                </a:moveTo>
                <a:cubicBezTo>
                  <a:pt x="221" y="67"/>
                  <a:pt x="220" y="67"/>
                  <a:pt x="219" y="67"/>
                </a:cubicBezTo>
                <a:cubicBezTo>
                  <a:pt x="220" y="68"/>
                  <a:pt x="220" y="68"/>
                  <a:pt x="221" y="68"/>
                </a:cubicBezTo>
                <a:close/>
                <a:moveTo>
                  <a:pt x="133" y="125"/>
                </a:moveTo>
                <a:cubicBezTo>
                  <a:pt x="133" y="125"/>
                  <a:pt x="132" y="123"/>
                  <a:pt x="132" y="124"/>
                </a:cubicBezTo>
                <a:cubicBezTo>
                  <a:pt x="132" y="124"/>
                  <a:pt x="132" y="126"/>
                  <a:pt x="133" y="125"/>
                </a:cubicBezTo>
                <a:close/>
                <a:moveTo>
                  <a:pt x="15" y="203"/>
                </a:moveTo>
                <a:cubicBezTo>
                  <a:pt x="13" y="204"/>
                  <a:pt x="13" y="204"/>
                  <a:pt x="13" y="204"/>
                </a:cubicBezTo>
                <a:cubicBezTo>
                  <a:pt x="14" y="206"/>
                  <a:pt x="16" y="204"/>
                  <a:pt x="15" y="203"/>
                </a:cubicBezTo>
                <a:close/>
                <a:moveTo>
                  <a:pt x="227" y="67"/>
                </a:moveTo>
                <a:cubicBezTo>
                  <a:pt x="227" y="68"/>
                  <a:pt x="227" y="68"/>
                  <a:pt x="227" y="69"/>
                </a:cubicBezTo>
                <a:cubicBezTo>
                  <a:pt x="228" y="68"/>
                  <a:pt x="228" y="67"/>
                  <a:pt x="227" y="67"/>
                </a:cubicBezTo>
                <a:close/>
                <a:moveTo>
                  <a:pt x="11" y="208"/>
                </a:moveTo>
                <a:cubicBezTo>
                  <a:pt x="11" y="207"/>
                  <a:pt x="11" y="207"/>
                  <a:pt x="10" y="207"/>
                </a:cubicBezTo>
                <a:cubicBezTo>
                  <a:pt x="10" y="208"/>
                  <a:pt x="11" y="208"/>
                  <a:pt x="11" y="208"/>
                </a:cubicBezTo>
                <a:close/>
                <a:moveTo>
                  <a:pt x="13" y="208"/>
                </a:moveTo>
                <a:cubicBezTo>
                  <a:pt x="15" y="207"/>
                  <a:pt x="15" y="208"/>
                  <a:pt x="16" y="208"/>
                </a:cubicBezTo>
                <a:cubicBezTo>
                  <a:pt x="17" y="206"/>
                  <a:pt x="13" y="204"/>
                  <a:pt x="13" y="207"/>
                </a:cubicBezTo>
                <a:cubicBezTo>
                  <a:pt x="13" y="206"/>
                  <a:pt x="13" y="206"/>
                  <a:pt x="12" y="206"/>
                </a:cubicBezTo>
                <a:cubicBezTo>
                  <a:pt x="12" y="207"/>
                  <a:pt x="13" y="207"/>
                  <a:pt x="13" y="208"/>
                </a:cubicBezTo>
                <a:close/>
                <a:moveTo>
                  <a:pt x="16" y="210"/>
                </a:moveTo>
                <a:cubicBezTo>
                  <a:pt x="15" y="209"/>
                  <a:pt x="14" y="209"/>
                  <a:pt x="13" y="209"/>
                </a:cubicBezTo>
                <a:cubicBezTo>
                  <a:pt x="12" y="209"/>
                  <a:pt x="12" y="211"/>
                  <a:pt x="10" y="210"/>
                </a:cubicBezTo>
                <a:cubicBezTo>
                  <a:pt x="11" y="211"/>
                  <a:pt x="11" y="212"/>
                  <a:pt x="12" y="212"/>
                </a:cubicBezTo>
                <a:cubicBezTo>
                  <a:pt x="13" y="211"/>
                  <a:pt x="14" y="210"/>
                  <a:pt x="16" y="210"/>
                </a:cubicBezTo>
                <a:close/>
                <a:moveTo>
                  <a:pt x="10" y="214"/>
                </a:moveTo>
                <a:cubicBezTo>
                  <a:pt x="9" y="213"/>
                  <a:pt x="10" y="213"/>
                  <a:pt x="9" y="213"/>
                </a:cubicBezTo>
                <a:cubicBezTo>
                  <a:pt x="9" y="213"/>
                  <a:pt x="9" y="213"/>
                  <a:pt x="9" y="213"/>
                </a:cubicBezTo>
                <a:cubicBezTo>
                  <a:pt x="9" y="213"/>
                  <a:pt x="9" y="214"/>
                  <a:pt x="10" y="214"/>
                </a:cubicBezTo>
                <a:close/>
                <a:moveTo>
                  <a:pt x="22" y="206"/>
                </a:moveTo>
                <a:cubicBezTo>
                  <a:pt x="22" y="207"/>
                  <a:pt x="22" y="208"/>
                  <a:pt x="23" y="207"/>
                </a:cubicBezTo>
                <a:cubicBezTo>
                  <a:pt x="23" y="207"/>
                  <a:pt x="22" y="206"/>
                  <a:pt x="22" y="206"/>
                </a:cubicBezTo>
                <a:close/>
                <a:moveTo>
                  <a:pt x="122" y="153"/>
                </a:moveTo>
                <a:cubicBezTo>
                  <a:pt x="121" y="151"/>
                  <a:pt x="119" y="152"/>
                  <a:pt x="118" y="153"/>
                </a:cubicBezTo>
                <a:cubicBezTo>
                  <a:pt x="114" y="151"/>
                  <a:pt x="109" y="152"/>
                  <a:pt x="104" y="154"/>
                </a:cubicBezTo>
                <a:cubicBezTo>
                  <a:pt x="103" y="155"/>
                  <a:pt x="103" y="156"/>
                  <a:pt x="103" y="157"/>
                </a:cubicBezTo>
                <a:cubicBezTo>
                  <a:pt x="103" y="157"/>
                  <a:pt x="102" y="157"/>
                  <a:pt x="102" y="158"/>
                </a:cubicBezTo>
                <a:cubicBezTo>
                  <a:pt x="103" y="158"/>
                  <a:pt x="104" y="160"/>
                  <a:pt x="106" y="160"/>
                </a:cubicBezTo>
                <a:cubicBezTo>
                  <a:pt x="105" y="160"/>
                  <a:pt x="105" y="160"/>
                  <a:pt x="105" y="159"/>
                </a:cubicBezTo>
                <a:cubicBezTo>
                  <a:pt x="109" y="159"/>
                  <a:pt x="107" y="164"/>
                  <a:pt x="109" y="166"/>
                </a:cubicBezTo>
                <a:cubicBezTo>
                  <a:pt x="110" y="165"/>
                  <a:pt x="112" y="166"/>
                  <a:pt x="113" y="166"/>
                </a:cubicBezTo>
                <a:cubicBezTo>
                  <a:pt x="113" y="166"/>
                  <a:pt x="113" y="165"/>
                  <a:pt x="114" y="166"/>
                </a:cubicBezTo>
                <a:cubicBezTo>
                  <a:pt x="113" y="166"/>
                  <a:pt x="113" y="168"/>
                  <a:pt x="114" y="169"/>
                </a:cubicBezTo>
                <a:cubicBezTo>
                  <a:pt x="115" y="167"/>
                  <a:pt x="115" y="166"/>
                  <a:pt x="116" y="164"/>
                </a:cubicBezTo>
                <a:cubicBezTo>
                  <a:pt x="118" y="164"/>
                  <a:pt x="120" y="162"/>
                  <a:pt x="122" y="162"/>
                </a:cubicBezTo>
                <a:cubicBezTo>
                  <a:pt x="122" y="160"/>
                  <a:pt x="122" y="159"/>
                  <a:pt x="124" y="158"/>
                </a:cubicBezTo>
                <a:cubicBezTo>
                  <a:pt x="123" y="156"/>
                  <a:pt x="124" y="154"/>
                  <a:pt x="121" y="154"/>
                </a:cubicBezTo>
                <a:cubicBezTo>
                  <a:pt x="122" y="154"/>
                  <a:pt x="121" y="153"/>
                  <a:pt x="122" y="153"/>
                </a:cubicBezTo>
                <a:close/>
                <a:moveTo>
                  <a:pt x="17" y="229"/>
                </a:moveTo>
                <a:cubicBezTo>
                  <a:pt x="18" y="229"/>
                  <a:pt x="19" y="229"/>
                  <a:pt x="20" y="228"/>
                </a:cubicBezTo>
                <a:cubicBezTo>
                  <a:pt x="20" y="225"/>
                  <a:pt x="16" y="226"/>
                  <a:pt x="15" y="224"/>
                </a:cubicBezTo>
                <a:cubicBezTo>
                  <a:pt x="14" y="223"/>
                  <a:pt x="14" y="222"/>
                  <a:pt x="14" y="222"/>
                </a:cubicBezTo>
                <a:cubicBezTo>
                  <a:pt x="13" y="219"/>
                  <a:pt x="10" y="217"/>
                  <a:pt x="8" y="216"/>
                </a:cubicBezTo>
                <a:cubicBezTo>
                  <a:pt x="4" y="222"/>
                  <a:pt x="15" y="224"/>
                  <a:pt x="17" y="229"/>
                </a:cubicBezTo>
                <a:close/>
                <a:moveTo>
                  <a:pt x="235" y="76"/>
                </a:moveTo>
                <a:cubicBezTo>
                  <a:pt x="235" y="76"/>
                  <a:pt x="235" y="76"/>
                  <a:pt x="236" y="75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5" y="75"/>
                  <a:pt x="234" y="75"/>
                  <a:pt x="235" y="76"/>
                </a:cubicBezTo>
                <a:close/>
                <a:moveTo>
                  <a:pt x="42" y="202"/>
                </a:moveTo>
                <a:cubicBezTo>
                  <a:pt x="42" y="201"/>
                  <a:pt x="41" y="200"/>
                  <a:pt x="40" y="200"/>
                </a:cubicBezTo>
                <a:cubicBezTo>
                  <a:pt x="40" y="201"/>
                  <a:pt x="40" y="202"/>
                  <a:pt x="41" y="203"/>
                </a:cubicBezTo>
                <a:cubicBezTo>
                  <a:pt x="42" y="202"/>
                  <a:pt x="42" y="202"/>
                  <a:pt x="42" y="202"/>
                </a:cubicBezTo>
                <a:close/>
                <a:moveTo>
                  <a:pt x="96" y="167"/>
                </a:moveTo>
                <a:cubicBezTo>
                  <a:pt x="97" y="167"/>
                  <a:pt x="96" y="166"/>
                  <a:pt x="96" y="165"/>
                </a:cubicBezTo>
                <a:cubicBezTo>
                  <a:pt x="96" y="165"/>
                  <a:pt x="96" y="165"/>
                  <a:pt x="95" y="165"/>
                </a:cubicBezTo>
                <a:cubicBezTo>
                  <a:pt x="95" y="166"/>
                  <a:pt x="96" y="166"/>
                  <a:pt x="96" y="167"/>
                </a:cubicBezTo>
                <a:close/>
                <a:moveTo>
                  <a:pt x="101" y="165"/>
                </a:moveTo>
                <a:cubicBezTo>
                  <a:pt x="100" y="164"/>
                  <a:pt x="99" y="163"/>
                  <a:pt x="98" y="163"/>
                </a:cubicBezTo>
                <a:cubicBezTo>
                  <a:pt x="98" y="165"/>
                  <a:pt x="99" y="165"/>
                  <a:pt x="101" y="165"/>
                </a:cubicBezTo>
                <a:close/>
                <a:moveTo>
                  <a:pt x="48" y="219"/>
                </a:moveTo>
                <a:cubicBezTo>
                  <a:pt x="48" y="219"/>
                  <a:pt x="49" y="219"/>
                  <a:pt x="49" y="218"/>
                </a:cubicBezTo>
                <a:cubicBezTo>
                  <a:pt x="49" y="219"/>
                  <a:pt x="50" y="219"/>
                  <a:pt x="50" y="219"/>
                </a:cubicBezTo>
                <a:cubicBezTo>
                  <a:pt x="50" y="219"/>
                  <a:pt x="50" y="219"/>
                  <a:pt x="50" y="219"/>
                </a:cubicBezTo>
                <a:cubicBezTo>
                  <a:pt x="48" y="220"/>
                  <a:pt x="50" y="222"/>
                  <a:pt x="49" y="223"/>
                </a:cubicBezTo>
                <a:cubicBezTo>
                  <a:pt x="50" y="224"/>
                  <a:pt x="50" y="224"/>
                  <a:pt x="51" y="225"/>
                </a:cubicBezTo>
                <a:cubicBezTo>
                  <a:pt x="50" y="225"/>
                  <a:pt x="51" y="226"/>
                  <a:pt x="50" y="226"/>
                </a:cubicBezTo>
                <a:cubicBezTo>
                  <a:pt x="49" y="227"/>
                  <a:pt x="49" y="226"/>
                  <a:pt x="48" y="226"/>
                </a:cubicBezTo>
                <a:cubicBezTo>
                  <a:pt x="48" y="227"/>
                  <a:pt x="48" y="228"/>
                  <a:pt x="48" y="228"/>
                </a:cubicBezTo>
                <a:cubicBezTo>
                  <a:pt x="49" y="231"/>
                  <a:pt x="51" y="232"/>
                  <a:pt x="53" y="230"/>
                </a:cubicBezTo>
                <a:cubicBezTo>
                  <a:pt x="53" y="228"/>
                  <a:pt x="53" y="226"/>
                  <a:pt x="54" y="225"/>
                </a:cubicBezTo>
                <a:cubicBezTo>
                  <a:pt x="56" y="224"/>
                  <a:pt x="57" y="225"/>
                  <a:pt x="59" y="226"/>
                </a:cubicBezTo>
                <a:cubicBezTo>
                  <a:pt x="59" y="226"/>
                  <a:pt x="60" y="226"/>
                  <a:pt x="60" y="225"/>
                </a:cubicBezTo>
                <a:cubicBezTo>
                  <a:pt x="59" y="224"/>
                  <a:pt x="58" y="224"/>
                  <a:pt x="57" y="223"/>
                </a:cubicBezTo>
                <a:cubicBezTo>
                  <a:pt x="59" y="220"/>
                  <a:pt x="56" y="219"/>
                  <a:pt x="53" y="220"/>
                </a:cubicBezTo>
                <a:cubicBezTo>
                  <a:pt x="54" y="219"/>
                  <a:pt x="54" y="218"/>
                  <a:pt x="54" y="217"/>
                </a:cubicBezTo>
                <a:cubicBezTo>
                  <a:pt x="54" y="217"/>
                  <a:pt x="53" y="217"/>
                  <a:pt x="53" y="217"/>
                </a:cubicBezTo>
                <a:cubicBezTo>
                  <a:pt x="53" y="216"/>
                  <a:pt x="53" y="216"/>
                  <a:pt x="52" y="216"/>
                </a:cubicBezTo>
                <a:cubicBezTo>
                  <a:pt x="52" y="216"/>
                  <a:pt x="52" y="216"/>
                  <a:pt x="52" y="217"/>
                </a:cubicBezTo>
                <a:cubicBezTo>
                  <a:pt x="52" y="216"/>
                  <a:pt x="51" y="216"/>
                  <a:pt x="51" y="215"/>
                </a:cubicBezTo>
                <a:cubicBezTo>
                  <a:pt x="49" y="214"/>
                  <a:pt x="48" y="216"/>
                  <a:pt x="46" y="217"/>
                </a:cubicBezTo>
                <a:cubicBezTo>
                  <a:pt x="47" y="218"/>
                  <a:pt x="47" y="219"/>
                  <a:pt x="48" y="219"/>
                </a:cubicBezTo>
                <a:close/>
                <a:moveTo>
                  <a:pt x="20" y="216"/>
                </a:moveTo>
                <a:cubicBezTo>
                  <a:pt x="21" y="216"/>
                  <a:pt x="21" y="216"/>
                  <a:pt x="21" y="216"/>
                </a:cubicBezTo>
                <a:cubicBezTo>
                  <a:pt x="22" y="216"/>
                  <a:pt x="21" y="215"/>
                  <a:pt x="20" y="216"/>
                </a:cubicBezTo>
                <a:close/>
                <a:moveTo>
                  <a:pt x="98" y="166"/>
                </a:moveTo>
                <a:cubicBezTo>
                  <a:pt x="98" y="167"/>
                  <a:pt x="100" y="166"/>
                  <a:pt x="99" y="166"/>
                </a:cubicBezTo>
                <a:cubicBezTo>
                  <a:pt x="99" y="166"/>
                  <a:pt x="99" y="166"/>
                  <a:pt x="98" y="166"/>
                </a:cubicBezTo>
                <a:close/>
                <a:moveTo>
                  <a:pt x="66" y="188"/>
                </a:moveTo>
                <a:cubicBezTo>
                  <a:pt x="66" y="188"/>
                  <a:pt x="65" y="189"/>
                  <a:pt x="66" y="189"/>
                </a:cubicBezTo>
                <a:cubicBezTo>
                  <a:pt x="66" y="189"/>
                  <a:pt x="67" y="189"/>
                  <a:pt x="67" y="189"/>
                </a:cubicBezTo>
                <a:cubicBezTo>
                  <a:pt x="67" y="188"/>
                  <a:pt x="67" y="188"/>
                  <a:pt x="66" y="188"/>
                </a:cubicBezTo>
                <a:close/>
                <a:moveTo>
                  <a:pt x="43" y="224"/>
                </a:moveTo>
                <a:cubicBezTo>
                  <a:pt x="43" y="225"/>
                  <a:pt x="41" y="225"/>
                  <a:pt x="41" y="227"/>
                </a:cubicBezTo>
                <a:cubicBezTo>
                  <a:pt x="44" y="227"/>
                  <a:pt x="46" y="226"/>
                  <a:pt x="48" y="224"/>
                </a:cubicBezTo>
                <a:cubicBezTo>
                  <a:pt x="48" y="223"/>
                  <a:pt x="47" y="222"/>
                  <a:pt x="46" y="221"/>
                </a:cubicBezTo>
                <a:cubicBezTo>
                  <a:pt x="44" y="222"/>
                  <a:pt x="42" y="223"/>
                  <a:pt x="42" y="225"/>
                </a:cubicBezTo>
                <a:cubicBezTo>
                  <a:pt x="43" y="225"/>
                  <a:pt x="42" y="224"/>
                  <a:pt x="43" y="224"/>
                </a:cubicBezTo>
                <a:close/>
                <a:moveTo>
                  <a:pt x="124" y="154"/>
                </a:moveTo>
                <a:cubicBezTo>
                  <a:pt x="125" y="154"/>
                  <a:pt x="125" y="154"/>
                  <a:pt x="125" y="154"/>
                </a:cubicBezTo>
                <a:cubicBezTo>
                  <a:pt x="124" y="153"/>
                  <a:pt x="123" y="154"/>
                  <a:pt x="124" y="154"/>
                </a:cubicBezTo>
                <a:close/>
                <a:moveTo>
                  <a:pt x="131" y="156"/>
                </a:moveTo>
                <a:cubicBezTo>
                  <a:pt x="130" y="155"/>
                  <a:pt x="129" y="154"/>
                  <a:pt x="128" y="154"/>
                </a:cubicBezTo>
                <a:cubicBezTo>
                  <a:pt x="127" y="154"/>
                  <a:pt x="128" y="154"/>
                  <a:pt x="128" y="155"/>
                </a:cubicBezTo>
                <a:cubicBezTo>
                  <a:pt x="128" y="155"/>
                  <a:pt x="127" y="154"/>
                  <a:pt x="127" y="154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6" y="155"/>
                  <a:pt x="127" y="156"/>
                  <a:pt x="126" y="156"/>
                </a:cubicBezTo>
                <a:cubicBezTo>
                  <a:pt x="127" y="156"/>
                  <a:pt x="126" y="155"/>
                  <a:pt x="126" y="154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5" y="157"/>
                  <a:pt x="125" y="157"/>
                  <a:pt x="125" y="157"/>
                </a:cubicBezTo>
                <a:cubicBezTo>
                  <a:pt x="126" y="156"/>
                  <a:pt x="127" y="157"/>
                  <a:pt x="129" y="157"/>
                </a:cubicBezTo>
                <a:cubicBezTo>
                  <a:pt x="129" y="157"/>
                  <a:pt x="128" y="156"/>
                  <a:pt x="128" y="156"/>
                </a:cubicBezTo>
                <a:cubicBezTo>
                  <a:pt x="129" y="155"/>
                  <a:pt x="130" y="156"/>
                  <a:pt x="131" y="156"/>
                </a:cubicBezTo>
                <a:close/>
                <a:moveTo>
                  <a:pt x="109" y="167"/>
                </a:moveTo>
                <a:cubicBezTo>
                  <a:pt x="109" y="166"/>
                  <a:pt x="109" y="166"/>
                  <a:pt x="108" y="166"/>
                </a:cubicBezTo>
                <a:cubicBezTo>
                  <a:pt x="108" y="167"/>
                  <a:pt x="109" y="167"/>
                  <a:pt x="109" y="167"/>
                </a:cubicBezTo>
                <a:close/>
                <a:moveTo>
                  <a:pt x="33" y="218"/>
                </a:moveTo>
                <a:cubicBezTo>
                  <a:pt x="32" y="217"/>
                  <a:pt x="32" y="217"/>
                  <a:pt x="31" y="217"/>
                </a:cubicBezTo>
                <a:cubicBezTo>
                  <a:pt x="32" y="218"/>
                  <a:pt x="32" y="218"/>
                  <a:pt x="33" y="218"/>
                </a:cubicBezTo>
                <a:close/>
                <a:moveTo>
                  <a:pt x="245" y="80"/>
                </a:moveTo>
                <a:cubicBezTo>
                  <a:pt x="245" y="81"/>
                  <a:pt x="245" y="81"/>
                  <a:pt x="245" y="81"/>
                </a:cubicBezTo>
                <a:cubicBezTo>
                  <a:pt x="246" y="81"/>
                  <a:pt x="247" y="81"/>
                  <a:pt x="246" y="80"/>
                </a:cubicBezTo>
                <a:cubicBezTo>
                  <a:pt x="246" y="80"/>
                  <a:pt x="246" y="80"/>
                  <a:pt x="245" y="80"/>
                </a:cubicBezTo>
                <a:close/>
                <a:moveTo>
                  <a:pt x="32" y="222"/>
                </a:moveTo>
                <a:cubicBezTo>
                  <a:pt x="32" y="222"/>
                  <a:pt x="31" y="222"/>
                  <a:pt x="31" y="222"/>
                </a:cubicBezTo>
                <a:cubicBezTo>
                  <a:pt x="32" y="221"/>
                  <a:pt x="31" y="220"/>
                  <a:pt x="30" y="219"/>
                </a:cubicBezTo>
                <a:cubicBezTo>
                  <a:pt x="29" y="221"/>
                  <a:pt x="30" y="221"/>
                  <a:pt x="29" y="222"/>
                </a:cubicBezTo>
                <a:cubicBezTo>
                  <a:pt x="30" y="224"/>
                  <a:pt x="32" y="224"/>
                  <a:pt x="32" y="222"/>
                </a:cubicBezTo>
                <a:close/>
                <a:moveTo>
                  <a:pt x="114" y="170"/>
                </a:moveTo>
                <a:cubicBezTo>
                  <a:pt x="114" y="171"/>
                  <a:pt x="115" y="171"/>
                  <a:pt x="115" y="171"/>
                </a:cubicBezTo>
                <a:cubicBezTo>
                  <a:pt x="115" y="170"/>
                  <a:pt x="115" y="170"/>
                  <a:pt x="115" y="169"/>
                </a:cubicBezTo>
                <a:cubicBezTo>
                  <a:pt x="114" y="170"/>
                  <a:pt x="114" y="170"/>
                  <a:pt x="114" y="170"/>
                </a:cubicBezTo>
                <a:close/>
                <a:moveTo>
                  <a:pt x="130" y="163"/>
                </a:moveTo>
                <a:cubicBezTo>
                  <a:pt x="130" y="162"/>
                  <a:pt x="132" y="162"/>
                  <a:pt x="132" y="161"/>
                </a:cubicBezTo>
                <a:cubicBezTo>
                  <a:pt x="131" y="161"/>
                  <a:pt x="129" y="162"/>
                  <a:pt x="130" y="163"/>
                </a:cubicBezTo>
                <a:close/>
                <a:moveTo>
                  <a:pt x="29" y="231"/>
                </a:moveTo>
                <a:cubicBezTo>
                  <a:pt x="28" y="230"/>
                  <a:pt x="26" y="230"/>
                  <a:pt x="25" y="231"/>
                </a:cubicBezTo>
                <a:cubicBezTo>
                  <a:pt x="26" y="232"/>
                  <a:pt x="26" y="232"/>
                  <a:pt x="26" y="232"/>
                </a:cubicBezTo>
                <a:cubicBezTo>
                  <a:pt x="27" y="233"/>
                  <a:pt x="29" y="232"/>
                  <a:pt x="29" y="231"/>
                </a:cubicBezTo>
                <a:close/>
                <a:moveTo>
                  <a:pt x="37" y="224"/>
                </a:moveTo>
                <a:cubicBezTo>
                  <a:pt x="38" y="225"/>
                  <a:pt x="38" y="225"/>
                  <a:pt x="38" y="225"/>
                </a:cubicBezTo>
                <a:cubicBezTo>
                  <a:pt x="39" y="226"/>
                  <a:pt x="39" y="224"/>
                  <a:pt x="40" y="225"/>
                </a:cubicBezTo>
                <a:cubicBezTo>
                  <a:pt x="41" y="225"/>
                  <a:pt x="40" y="224"/>
                  <a:pt x="40" y="224"/>
                </a:cubicBezTo>
                <a:cubicBezTo>
                  <a:pt x="39" y="225"/>
                  <a:pt x="38" y="224"/>
                  <a:pt x="37" y="224"/>
                </a:cubicBezTo>
                <a:close/>
                <a:moveTo>
                  <a:pt x="78" y="213"/>
                </a:moveTo>
                <a:cubicBezTo>
                  <a:pt x="82" y="212"/>
                  <a:pt x="77" y="208"/>
                  <a:pt x="78" y="205"/>
                </a:cubicBezTo>
                <a:cubicBezTo>
                  <a:pt x="79" y="206"/>
                  <a:pt x="79" y="206"/>
                  <a:pt x="79" y="206"/>
                </a:cubicBezTo>
                <a:cubicBezTo>
                  <a:pt x="79" y="205"/>
                  <a:pt x="79" y="205"/>
                  <a:pt x="79" y="204"/>
                </a:cubicBezTo>
                <a:cubicBezTo>
                  <a:pt x="78" y="204"/>
                  <a:pt x="76" y="205"/>
                  <a:pt x="75" y="202"/>
                </a:cubicBezTo>
                <a:cubicBezTo>
                  <a:pt x="70" y="201"/>
                  <a:pt x="75" y="213"/>
                  <a:pt x="78" y="213"/>
                </a:cubicBezTo>
                <a:close/>
                <a:moveTo>
                  <a:pt x="38" y="233"/>
                </a:moveTo>
                <a:cubicBezTo>
                  <a:pt x="37" y="233"/>
                  <a:pt x="38" y="232"/>
                  <a:pt x="37" y="232"/>
                </a:cubicBezTo>
                <a:cubicBezTo>
                  <a:pt x="37" y="232"/>
                  <a:pt x="36" y="232"/>
                  <a:pt x="36" y="232"/>
                </a:cubicBezTo>
                <a:cubicBezTo>
                  <a:pt x="37" y="231"/>
                  <a:pt x="37" y="232"/>
                  <a:pt x="37" y="231"/>
                </a:cubicBezTo>
                <a:cubicBezTo>
                  <a:pt x="36" y="230"/>
                  <a:pt x="36" y="230"/>
                  <a:pt x="35" y="231"/>
                </a:cubicBezTo>
                <a:cubicBezTo>
                  <a:pt x="35" y="232"/>
                  <a:pt x="36" y="232"/>
                  <a:pt x="36" y="233"/>
                </a:cubicBezTo>
                <a:cubicBezTo>
                  <a:pt x="36" y="233"/>
                  <a:pt x="37" y="234"/>
                  <a:pt x="38" y="233"/>
                </a:cubicBezTo>
                <a:close/>
                <a:moveTo>
                  <a:pt x="28" y="236"/>
                </a:moveTo>
                <a:cubicBezTo>
                  <a:pt x="28" y="236"/>
                  <a:pt x="27" y="236"/>
                  <a:pt x="27" y="236"/>
                </a:cubicBezTo>
                <a:cubicBezTo>
                  <a:pt x="27" y="237"/>
                  <a:pt x="27" y="237"/>
                  <a:pt x="27" y="238"/>
                </a:cubicBezTo>
                <a:cubicBezTo>
                  <a:pt x="28" y="237"/>
                  <a:pt x="29" y="237"/>
                  <a:pt x="28" y="236"/>
                </a:cubicBezTo>
                <a:close/>
                <a:moveTo>
                  <a:pt x="31" y="236"/>
                </a:moveTo>
                <a:cubicBezTo>
                  <a:pt x="31" y="236"/>
                  <a:pt x="31" y="235"/>
                  <a:pt x="30" y="235"/>
                </a:cubicBezTo>
                <a:cubicBezTo>
                  <a:pt x="30" y="235"/>
                  <a:pt x="30" y="235"/>
                  <a:pt x="30" y="236"/>
                </a:cubicBezTo>
                <a:cubicBezTo>
                  <a:pt x="30" y="235"/>
                  <a:pt x="30" y="236"/>
                  <a:pt x="31" y="236"/>
                </a:cubicBezTo>
                <a:close/>
                <a:moveTo>
                  <a:pt x="36" y="235"/>
                </a:moveTo>
                <a:cubicBezTo>
                  <a:pt x="36" y="234"/>
                  <a:pt x="35" y="233"/>
                  <a:pt x="34" y="233"/>
                </a:cubicBezTo>
                <a:cubicBezTo>
                  <a:pt x="34" y="234"/>
                  <a:pt x="35" y="235"/>
                  <a:pt x="36" y="235"/>
                </a:cubicBezTo>
                <a:close/>
                <a:moveTo>
                  <a:pt x="24" y="240"/>
                </a:moveTo>
                <a:cubicBezTo>
                  <a:pt x="24" y="240"/>
                  <a:pt x="23" y="241"/>
                  <a:pt x="23" y="242"/>
                </a:cubicBezTo>
                <a:cubicBezTo>
                  <a:pt x="24" y="242"/>
                  <a:pt x="25" y="242"/>
                  <a:pt x="25" y="241"/>
                </a:cubicBezTo>
                <a:cubicBezTo>
                  <a:pt x="25" y="240"/>
                  <a:pt x="25" y="240"/>
                  <a:pt x="24" y="240"/>
                </a:cubicBezTo>
                <a:close/>
                <a:moveTo>
                  <a:pt x="80" y="208"/>
                </a:moveTo>
                <a:cubicBezTo>
                  <a:pt x="80" y="207"/>
                  <a:pt x="80" y="207"/>
                  <a:pt x="79" y="206"/>
                </a:cubicBezTo>
                <a:cubicBezTo>
                  <a:pt x="79" y="207"/>
                  <a:pt x="79" y="208"/>
                  <a:pt x="80" y="208"/>
                </a:cubicBezTo>
                <a:close/>
                <a:moveTo>
                  <a:pt x="39" y="234"/>
                </a:moveTo>
                <a:cubicBezTo>
                  <a:pt x="39" y="233"/>
                  <a:pt x="39" y="233"/>
                  <a:pt x="39" y="233"/>
                </a:cubicBezTo>
                <a:cubicBezTo>
                  <a:pt x="38" y="234"/>
                  <a:pt x="38" y="234"/>
                  <a:pt x="38" y="234"/>
                </a:cubicBezTo>
                <a:cubicBezTo>
                  <a:pt x="39" y="234"/>
                  <a:pt x="39" y="235"/>
                  <a:pt x="39" y="234"/>
                </a:cubicBezTo>
                <a:close/>
                <a:moveTo>
                  <a:pt x="36" y="240"/>
                </a:moveTo>
                <a:cubicBezTo>
                  <a:pt x="36" y="240"/>
                  <a:pt x="37" y="240"/>
                  <a:pt x="38" y="239"/>
                </a:cubicBezTo>
                <a:cubicBezTo>
                  <a:pt x="37" y="237"/>
                  <a:pt x="34" y="238"/>
                  <a:pt x="36" y="240"/>
                </a:cubicBezTo>
                <a:close/>
                <a:moveTo>
                  <a:pt x="40" y="238"/>
                </a:moveTo>
                <a:cubicBezTo>
                  <a:pt x="40" y="237"/>
                  <a:pt x="39" y="237"/>
                  <a:pt x="38" y="237"/>
                </a:cubicBezTo>
                <a:cubicBezTo>
                  <a:pt x="38" y="237"/>
                  <a:pt x="38" y="237"/>
                  <a:pt x="39" y="238"/>
                </a:cubicBezTo>
                <a:cubicBezTo>
                  <a:pt x="39" y="238"/>
                  <a:pt x="39" y="238"/>
                  <a:pt x="40" y="238"/>
                </a:cubicBezTo>
                <a:close/>
                <a:moveTo>
                  <a:pt x="41" y="236"/>
                </a:moveTo>
                <a:cubicBezTo>
                  <a:pt x="41" y="237"/>
                  <a:pt x="41" y="239"/>
                  <a:pt x="42" y="238"/>
                </a:cubicBezTo>
                <a:cubicBezTo>
                  <a:pt x="42" y="237"/>
                  <a:pt x="41" y="236"/>
                  <a:pt x="41" y="236"/>
                </a:cubicBezTo>
                <a:close/>
                <a:moveTo>
                  <a:pt x="34" y="244"/>
                </a:moveTo>
                <a:cubicBezTo>
                  <a:pt x="34" y="244"/>
                  <a:pt x="34" y="243"/>
                  <a:pt x="35" y="243"/>
                </a:cubicBezTo>
                <a:cubicBezTo>
                  <a:pt x="34" y="242"/>
                  <a:pt x="34" y="242"/>
                  <a:pt x="34" y="241"/>
                </a:cubicBezTo>
                <a:cubicBezTo>
                  <a:pt x="32" y="242"/>
                  <a:pt x="31" y="244"/>
                  <a:pt x="34" y="244"/>
                </a:cubicBezTo>
                <a:close/>
                <a:moveTo>
                  <a:pt x="72" y="220"/>
                </a:moveTo>
                <a:cubicBezTo>
                  <a:pt x="72" y="220"/>
                  <a:pt x="72" y="220"/>
                  <a:pt x="72" y="220"/>
                </a:cubicBezTo>
                <a:cubicBezTo>
                  <a:pt x="72" y="219"/>
                  <a:pt x="71" y="220"/>
                  <a:pt x="71" y="220"/>
                </a:cubicBezTo>
                <a:cubicBezTo>
                  <a:pt x="71" y="220"/>
                  <a:pt x="72" y="220"/>
                  <a:pt x="72" y="221"/>
                </a:cubicBezTo>
                <a:lnTo>
                  <a:pt x="72" y="220"/>
                </a:lnTo>
                <a:close/>
                <a:moveTo>
                  <a:pt x="18" y="255"/>
                </a:moveTo>
                <a:cubicBezTo>
                  <a:pt x="16" y="255"/>
                  <a:pt x="16" y="258"/>
                  <a:pt x="17" y="258"/>
                </a:cubicBezTo>
                <a:cubicBezTo>
                  <a:pt x="18" y="257"/>
                  <a:pt x="18" y="256"/>
                  <a:pt x="18" y="255"/>
                </a:cubicBezTo>
                <a:close/>
                <a:moveTo>
                  <a:pt x="69" y="243"/>
                </a:moveTo>
                <a:cubicBezTo>
                  <a:pt x="67" y="242"/>
                  <a:pt x="64" y="244"/>
                  <a:pt x="65" y="246"/>
                </a:cubicBezTo>
                <a:cubicBezTo>
                  <a:pt x="67" y="245"/>
                  <a:pt x="69" y="244"/>
                  <a:pt x="69" y="243"/>
                </a:cubicBezTo>
                <a:close/>
                <a:moveTo>
                  <a:pt x="69" y="224"/>
                </a:moveTo>
                <a:cubicBezTo>
                  <a:pt x="69" y="224"/>
                  <a:pt x="70" y="223"/>
                  <a:pt x="69" y="223"/>
                </a:cubicBezTo>
                <a:cubicBezTo>
                  <a:pt x="69" y="223"/>
                  <a:pt x="69" y="223"/>
                  <a:pt x="69" y="223"/>
                </a:cubicBezTo>
                <a:cubicBezTo>
                  <a:pt x="69" y="223"/>
                  <a:pt x="69" y="224"/>
                  <a:pt x="69" y="224"/>
                </a:cubicBezTo>
                <a:close/>
                <a:moveTo>
                  <a:pt x="65" y="246"/>
                </a:moveTo>
                <a:cubicBezTo>
                  <a:pt x="64" y="246"/>
                  <a:pt x="64" y="246"/>
                  <a:pt x="63" y="246"/>
                </a:cubicBezTo>
                <a:cubicBezTo>
                  <a:pt x="63" y="246"/>
                  <a:pt x="63" y="247"/>
                  <a:pt x="63" y="247"/>
                </a:cubicBezTo>
                <a:cubicBezTo>
                  <a:pt x="64" y="247"/>
                  <a:pt x="65" y="246"/>
                  <a:pt x="65" y="246"/>
                </a:cubicBezTo>
                <a:close/>
                <a:moveTo>
                  <a:pt x="43" y="244"/>
                </a:moveTo>
                <a:cubicBezTo>
                  <a:pt x="43" y="243"/>
                  <a:pt x="44" y="242"/>
                  <a:pt x="43" y="242"/>
                </a:cubicBezTo>
                <a:cubicBezTo>
                  <a:pt x="43" y="243"/>
                  <a:pt x="42" y="243"/>
                  <a:pt x="43" y="244"/>
                </a:cubicBezTo>
                <a:close/>
                <a:moveTo>
                  <a:pt x="19" y="259"/>
                </a:moveTo>
                <a:cubicBezTo>
                  <a:pt x="19" y="260"/>
                  <a:pt x="20" y="260"/>
                  <a:pt x="20" y="260"/>
                </a:cubicBezTo>
                <a:cubicBezTo>
                  <a:pt x="20" y="259"/>
                  <a:pt x="21" y="259"/>
                  <a:pt x="20" y="258"/>
                </a:cubicBezTo>
                <a:cubicBezTo>
                  <a:pt x="20" y="258"/>
                  <a:pt x="19" y="259"/>
                  <a:pt x="19" y="259"/>
                </a:cubicBezTo>
                <a:close/>
                <a:moveTo>
                  <a:pt x="20" y="262"/>
                </a:moveTo>
                <a:cubicBezTo>
                  <a:pt x="19" y="261"/>
                  <a:pt x="18" y="260"/>
                  <a:pt x="17" y="260"/>
                </a:cubicBezTo>
                <a:cubicBezTo>
                  <a:pt x="18" y="261"/>
                  <a:pt x="18" y="263"/>
                  <a:pt x="18" y="263"/>
                </a:cubicBezTo>
                <a:cubicBezTo>
                  <a:pt x="18" y="262"/>
                  <a:pt x="20" y="262"/>
                  <a:pt x="20" y="262"/>
                </a:cubicBezTo>
                <a:close/>
                <a:moveTo>
                  <a:pt x="20" y="264"/>
                </a:moveTo>
                <a:cubicBezTo>
                  <a:pt x="20" y="264"/>
                  <a:pt x="20" y="263"/>
                  <a:pt x="20" y="263"/>
                </a:cubicBezTo>
                <a:cubicBezTo>
                  <a:pt x="19" y="263"/>
                  <a:pt x="19" y="263"/>
                  <a:pt x="20" y="264"/>
                </a:cubicBezTo>
                <a:close/>
                <a:moveTo>
                  <a:pt x="71" y="235"/>
                </a:moveTo>
                <a:cubicBezTo>
                  <a:pt x="72" y="238"/>
                  <a:pt x="75" y="240"/>
                  <a:pt x="77" y="242"/>
                </a:cubicBezTo>
                <a:cubicBezTo>
                  <a:pt x="78" y="242"/>
                  <a:pt x="79" y="241"/>
                  <a:pt x="79" y="241"/>
                </a:cubicBezTo>
                <a:cubicBezTo>
                  <a:pt x="80" y="242"/>
                  <a:pt x="78" y="242"/>
                  <a:pt x="79" y="243"/>
                </a:cubicBezTo>
                <a:cubicBezTo>
                  <a:pt x="80" y="242"/>
                  <a:pt x="81" y="242"/>
                  <a:pt x="80" y="241"/>
                </a:cubicBezTo>
                <a:cubicBezTo>
                  <a:pt x="80" y="241"/>
                  <a:pt x="79" y="240"/>
                  <a:pt x="78" y="240"/>
                </a:cubicBezTo>
                <a:cubicBezTo>
                  <a:pt x="78" y="240"/>
                  <a:pt x="78" y="241"/>
                  <a:pt x="77" y="240"/>
                </a:cubicBezTo>
                <a:cubicBezTo>
                  <a:pt x="76" y="239"/>
                  <a:pt x="75" y="239"/>
                  <a:pt x="74" y="237"/>
                </a:cubicBezTo>
                <a:cubicBezTo>
                  <a:pt x="75" y="235"/>
                  <a:pt x="73" y="232"/>
                  <a:pt x="71" y="235"/>
                </a:cubicBezTo>
                <a:close/>
                <a:moveTo>
                  <a:pt x="231" y="165"/>
                </a:moveTo>
                <a:cubicBezTo>
                  <a:pt x="230" y="167"/>
                  <a:pt x="232" y="166"/>
                  <a:pt x="233" y="167"/>
                </a:cubicBezTo>
                <a:cubicBezTo>
                  <a:pt x="233" y="167"/>
                  <a:pt x="233" y="168"/>
                  <a:pt x="234" y="168"/>
                </a:cubicBezTo>
                <a:cubicBezTo>
                  <a:pt x="233" y="166"/>
                  <a:pt x="232" y="165"/>
                  <a:pt x="231" y="165"/>
                </a:cubicBezTo>
                <a:close/>
                <a:moveTo>
                  <a:pt x="13" y="278"/>
                </a:moveTo>
                <a:cubicBezTo>
                  <a:pt x="12" y="278"/>
                  <a:pt x="12" y="277"/>
                  <a:pt x="11" y="277"/>
                </a:cubicBezTo>
                <a:cubicBezTo>
                  <a:pt x="11" y="278"/>
                  <a:pt x="11" y="278"/>
                  <a:pt x="11" y="279"/>
                </a:cubicBezTo>
                <a:cubicBezTo>
                  <a:pt x="12" y="278"/>
                  <a:pt x="12" y="279"/>
                  <a:pt x="13" y="278"/>
                </a:cubicBezTo>
                <a:close/>
                <a:moveTo>
                  <a:pt x="234" y="164"/>
                </a:moveTo>
                <a:cubicBezTo>
                  <a:pt x="234" y="165"/>
                  <a:pt x="233" y="165"/>
                  <a:pt x="233" y="165"/>
                </a:cubicBezTo>
                <a:cubicBezTo>
                  <a:pt x="234" y="166"/>
                  <a:pt x="235" y="164"/>
                  <a:pt x="234" y="164"/>
                </a:cubicBezTo>
                <a:close/>
                <a:moveTo>
                  <a:pt x="225" y="171"/>
                </a:moveTo>
                <a:cubicBezTo>
                  <a:pt x="226" y="172"/>
                  <a:pt x="226" y="172"/>
                  <a:pt x="227" y="171"/>
                </a:cubicBezTo>
                <a:cubicBezTo>
                  <a:pt x="226" y="171"/>
                  <a:pt x="226" y="171"/>
                  <a:pt x="225" y="171"/>
                </a:cubicBezTo>
                <a:close/>
                <a:moveTo>
                  <a:pt x="228" y="170"/>
                </a:moveTo>
                <a:cubicBezTo>
                  <a:pt x="228" y="168"/>
                  <a:pt x="227" y="169"/>
                  <a:pt x="228" y="170"/>
                </a:cubicBezTo>
                <a:cubicBezTo>
                  <a:pt x="228" y="170"/>
                  <a:pt x="227" y="170"/>
                  <a:pt x="227" y="170"/>
                </a:cubicBezTo>
                <a:cubicBezTo>
                  <a:pt x="228" y="171"/>
                  <a:pt x="229" y="171"/>
                  <a:pt x="230" y="170"/>
                </a:cubicBezTo>
                <a:cubicBezTo>
                  <a:pt x="230" y="169"/>
                  <a:pt x="229" y="169"/>
                  <a:pt x="228" y="170"/>
                </a:cubicBezTo>
                <a:close/>
                <a:moveTo>
                  <a:pt x="79" y="237"/>
                </a:moveTo>
                <a:cubicBezTo>
                  <a:pt x="80" y="237"/>
                  <a:pt x="79" y="236"/>
                  <a:pt x="79" y="236"/>
                </a:cubicBezTo>
                <a:cubicBezTo>
                  <a:pt x="79" y="237"/>
                  <a:pt x="79" y="237"/>
                  <a:pt x="79" y="237"/>
                </a:cubicBezTo>
                <a:close/>
                <a:moveTo>
                  <a:pt x="52" y="260"/>
                </a:moveTo>
                <a:cubicBezTo>
                  <a:pt x="51" y="259"/>
                  <a:pt x="51" y="257"/>
                  <a:pt x="50" y="258"/>
                </a:cubicBezTo>
                <a:cubicBezTo>
                  <a:pt x="50" y="258"/>
                  <a:pt x="50" y="258"/>
                  <a:pt x="51" y="258"/>
                </a:cubicBezTo>
                <a:cubicBezTo>
                  <a:pt x="50" y="259"/>
                  <a:pt x="50" y="259"/>
                  <a:pt x="50" y="260"/>
                </a:cubicBezTo>
                <a:cubicBezTo>
                  <a:pt x="51" y="260"/>
                  <a:pt x="51" y="260"/>
                  <a:pt x="52" y="260"/>
                </a:cubicBezTo>
                <a:close/>
                <a:moveTo>
                  <a:pt x="236" y="169"/>
                </a:moveTo>
                <a:cubicBezTo>
                  <a:pt x="236" y="169"/>
                  <a:pt x="236" y="169"/>
                  <a:pt x="235" y="169"/>
                </a:cubicBezTo>
                <a:cubicBezTo>
                  <a:pt x="235" y="170"/>
                  <a:pt x="237" y="170"/>
                  <a:pt x="236" y="169"/>
                </a:cubicBezTo>
                <a:close/>
                <a:moveTo>
                  <a:pt x="235" y="170"/>
                </a:moveTo>
                <a:cubicBezTo>
                  <a:pt x="235" y="170"/>
                  <a:pt x="235" y="170"/>
                  <a:pt x="234" y="170"/>
                </a:cubicBezTo>
                <a:cubicBezTo>
                  <a:pt x="234" y="171"/>
                  <a:pt x="236" y="171"/>
                  <a:pt x="235" y="170"/>
                </a:cubicBezTo>
                <a:close/>
                <a:moveTo>
                  <a:pt x="60" y="256"/>
                </a:moveTo>
                <a:cubicBezTo>
                  <a:pt x="59" y="256"/>
                  <a:pt x="58" y="257"/>
                  <a:pt x="57" y="257"/>
                </a:cubicBezTo>
                <a:cubicBezTo>
                  <a:pt x="58" y="259"/>
                  <a:pt x="58" y="260"/>
                  <a:pt x="57" y="262"/>
                </a:cubicBezTo>
                <a:cubicBezTo>
                  <a:pt x="58" y="263"/>
                  <a:pt x="59" y="264"/>
                  <a:pt x="58" y="264"/>
                </a:cubicBezTo>
                <a:cubicBezTo>
                  <a:pt x="59" y="265"/>
                  <a:pt x="60" y="264"/>
                  <a:pt x="61" y="264"/>
                </a:cubicBezTo>
                <a:cubicBezTo>
                  <a:pt x="61" y="263"/>
                  <a:pt x="60" y="265"/>
                  <a:pt x="60" y="264"/>
                </a:cubicBezTo>
                <a:cubicBezTo>
                  <a:pt x="60" y="263"/>
                  <a:pt x="60" y="262"/>
                  <a:pt x="62" y="262"/>
                </a:cubicBezTo>
                <a:cubicBezTo>
                  <a:pt x="61" y="261"/>
                  <a:pt x="61" y="261"/>
                  <a:pt x="60" y="260"/>
                </a:cubicBezTo>
                <a:cubicBezTo>
                  <a:pt x="61" y="258"/>
                  <a:pt x="59" y="257"/>
                  <a:pt x="60" y="256"/>
                </a:cubicBezTo>
                <a:close/>
                <a:moveTo>
                  <a:pt x="83" y="255"/>
                </a:moveTo>
                <a:cubicBezTo>
                  <a:pt x="83" y="256"/>
                  <a:pt x="83" y="257"/>
                  <a:pt x="84" y="256"/>
                </a:cubicBezTo>
                <a:cubicBezTo>
                  <a:pt x="84" y="255"/>
                  <a:pt x="83" y="255"/>
                  <a:pt x="83" y="255"/>
                </a:cubicBezTo>
                <a:close/>
                <a:moveTo>
                  <a:pt x="15" y="287"/>
                </a:moveTo>
                <a:cubicBezTo>
                  <a:pt x="14" y="287"/>
                  <a:pt x="14" y="286"/>
                  <a:pt x="13" y="286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87"/>
                  <a:pt x="15" y="287"/>
                  <a:pt x="15" y="287"/>
                </a:cubicBezTo>
                <a:close/>
                <a:moveTo>
                  <a:pt x="240" y="172"/>
                </a:moveTo>
                <a:cubicBezTo>
                  <a:pt x="239" y="172"/>
                  <a:pt x="239" y="172"/>
                  <a:pt x="239" y="172"/>
                </a:cubicBezTo>
                <a:cubicBezTo>
                  <a:pt x="240" y="173"/>
                  <a:pt x="239" y="173"/>
                  <a:pt x="239" y="174"/>
                </a:cubicBezTo>
                <a:cubicBezTo>
                  <a:pt x="240" y="175"/>
                  <a:pt x="241" y="174"/>
                  <a:pt x="241" y="173"/>
                </a:cubicBezTo>
                <a:cubicBezTo>
                  <a:pt x="239" y="174"/>
                  <a:pt x="240" y="173"/>
                  <a:pt x="240" y="172"/>
                </a:cubicBezTo>
                <a:close/>
                <a:moveTo>
                  <a:pt x="87" y="241"/>
                </a:moveTo>
                <a:cubicBezTo>
                  <a:pt x="87" y="242"/>
                  <a:pt x="87" y="242"/>
                  <a:pt x="87" y="243"/>
                </a:cubicBezTo>
                <a:cubicBezTo>
                  <a:pt x="88" y="243"/>
                  <a:pt x="88" y="242"/>
                  <a:pt x="88" y="243"/>
                </a:cubicBezTo>
                <a:cubicBezTo>
                  <a:pt x="88" y="242"/>
                  <a:pt x="89" y="242"/>
                  <a:pt x="88" y="241"/>
                </a:cubicBezTo>
                <a:cubicBezTo>
                  <a:pt x="87" y="241"/>
                  <a:pt x="88" y="241"/>
                  <a:pt x="87" y="241"/>
                </a:cubicBezTo>
                <a:close/>
                <a:moveTo>
                  <a:pt x="88" y="243"/>
                </a:moveTo>
                <a:cubicBezTo>
                  <a:pt x="87" y="244"/>
                  <a:pt x="88" y="246"/>
                  <a:pt x="87" y="247"/>
                </a:cubicBezTo>
                <a:cubicBezTo>
                  <a:pt x="88" y="248"/>
                  <a:pt x="88" y="249"/>
                  <a:pt x="89" y="249"/>
                </a:cubicBezTo>
                <a:cubicBezTo>
                  <a:pt x="90" y="249"/>
                  <a:pt x="90" y="249"/>
                  <a:pt x="91" y="248"/>
                </a:cubicBezTo>
                <a:cubicBezTo>
                  <a:pt x="91" y="246"/>
                  <a:pt x="89" y="243"/>
                  <a:pt x="88" y="243"/>
                </a:cubicBezTo>
                <a:close/>
                <a:moveTo>
                  <a:pt x="22" y="292"/>
                </a:moveTo>
                <a:cubicBezTo>
                  <a:pt x="23" y="292"/>
                  <a:pt x="23" y="290"/>
                  <a:pt x="24" y="290"/>
                </a:cubicBezTo>
                <a:cubicBezTo>
                  <a:pt x="25" y="288"/>
                  <a:pt x="22" y="287"/>
                  <a:pt x="21" y="288"/>
                </a:cubicBezTo>
                <a:cubicBezTo>
                  <a:pt x="21" y="289"/>
                  <a:pt x="22" y="290"/>
                  <a:pt x="22" y="291"/>
                </a:cubicBezTo>
                <a:cubicBezTo>
                  <a:pt x="22" y="291"/>
                  <a:pt x="21" y="291"/>
                  <a:pt x="22" y="292"/>
                </a:cubicBezTo>
                <a:close/>
                <a:moveTo>
                  <a:pt x="79" y="252"/>
                </a:moveTo>
                <a:cubicBezTo>
                  <a:pt x="79" y="252"/>
                  <a:pt x="79" y="252"/>
                  <a:pt x="79" y="253"/>
                </a:cubicBezTo>
                <a:cubicBezTo>
                  <a:pt x="80" y="252"/>
                  <a:pt x="80" y="251"/>
                  <a:pt x="79" y="251"/>
                </a:cubicBezTo>
                <a:cubicBezTo>
                  <a:pt x="80" y="251"/>
                  <a:pt x="79" y="251"/>
                  <a:pt x="79" y="252"/>
                </a:cubicBezTo>
                <a:close/>
                <a:moveTo>
                  <a:pt x="77" y="253"/>
                </a:moveTo>
                <a:cubicBezTo>
                  <a:pt x="77" y="254"/>
                  <a:pt x="78" y="254"/>
                  <a:pt x="78" y="254"/>
                </a:cubicBezTo>
                <a:cubicBezTo>
                  <a:pt x="78" y="255"/>
                  <a:pt x="77" y="254"/>
                  <a:pt x="77" y="255"/>
                </a:cubicBezTo>
                <a:cubicBezTo>
                  <a:pt x="78" y="256"/>
                  <a:pt x="78" y="256"/>
                  <a:pt x="78" y="256"/>
                </a:cubicBezTo>
                <a:cubicBezTo>
                  <a:pt x="78" y="255"/>
                  <a:pt x="79" y="255"/>
                  <a:pt x="79" y="255"/>
                </a:cubicBezTo>
                <a:cubicBezTo>
                  <a:pt x="80" y="254"/>
                  <a:pt x="78" y="253"/>
                  <a:pt x="77" y="253"/>
                </a:cubicBezTo>
                <a:close/>
                <a:moveTo>
                  <a:pt x="31" y="284"/>
                </a:moveTo>
                <a:cubicBezTo>
                  <a:pt x="31" y="284"/>
                  <a:pt x="30" y="283"/>
                  <a:pt x="30" y="284"/>
                </a:cubicBezTo>
                <a:cubicBezTo>
                  <a:pt x="30" y="285"/>
                  <a:pt x="32" y="284"/>
                  <a:pt x="31" y="284"/>
                </a:cubicBezTo>
                <a:close/>
                <a:moveTo>
                  <a:pt x="29" y="287"/>
                </a:moveTo>
                <a:cubicBezTo>
                  <a:pt x="30" y="286"/>
                  <a:pt x="30" y="285"/>
                  <a:pt x="29" y="285"/>
                </a:cubicBezTo>
                <a:cubicBezTo>
                  <a:pt x="29" y="285"/>
                  <a:pt x="28" y="286"/>
                  <a:pt x="28" y="287"/>
                </a:cubicBezTo>
                <a:cubicBezTo>
                  <a:pt x="28" y="287"/>
                  <a:pt x="29" y="287"/>
                  <a:pt x="29" y="287"/>
                </a:cubicBezTo>
                <a:close/>
                <a:moveTo>
                  <a:pt x="68" y="260"/>
                </a:moveTo>
                <a:cubicBezTo>
                  <a:pt x="68" y="260"/>
                  <a:pt x="68" y="260"/>
                  <a:pt x="68" y="260"/>
                </a:cubicBezTo>
                <a:cubicBezTo>
                  <a:pt x="68" y="259"/>
                  <a:pt x="67" y="259"/>
                  <a:pt x="66" y="259"/>
                </a:cubicBezTo>
                <a:cubicBezTo>
                  <a:pt x="66" y="259"/>
                  <a:pt x="66" y="259"/>
                  <a:pt x="66" y="260"/>
                </a:cubicBezTo>
                <a:cubicBezTo>
                  <a:pt x="66" y="261"/>
                  <a:pt x="67" y="260"/>
                  <a:pt x="68" y="260"/>
                </a:cubicBezTo>
                <a:cubicBezTo>
                  <a:pt x="68" y="260"/>
                  <a:pt x="68" y="261"/>
                  <a:pt x="68" y="261"/>
                </a:cubicBezTo>
                <a:cubicBezTo>
                  <a:pt x="68" y="261"/>
                  <a:pt x="68" y="261"/>
                  <a:pt x="68" y="261"/>
                </a:cubicBezTo>
                <a:cubicBezTo>
                  <a:pt x="68" y="261"/>
                  <a:pt x="68" y="261"/>
                  <a:pt x="68" y="261"/>
                </a:cubicBezTo>
                <a:cubicBezTo>
                  <a:pt x="68" y="261"/>
                  <a:pt x="69" y="261"/>
                  <a:pt x="70" y="261"/>
                </a:cubicBezTo>
                <a:cubicBezTo>
                  <a:pt x="69" y="260"/>
                  <a:pt x="69" y="260"/>
                  <a:pt x="69" y="260"/>
                </a:cubicBezTo>
                <a:cubicBezTo>
                  <a:pt x="69" y="260"/>
                  <a:pt x="68" y="260"/>
                  <a:pt x="68" y="260"/>
                </a:cubicBezTo>
                <a:close/>
                <a:moveTo>
                  <a:pt x="72" y="259"/>
                </a:moveTo>
                <a:cubicBezTo>
                  <a:pt x="71" y="259"/>
                  <a:pt x="70" y="259"/>
                  <a:pt x="70" y="259"/>
                </a:cubicBezTo>
                <a:cubicBezTo>
                  <a:pt x="70" y="261"/>
                  <a:pt x="72" y="260"/>
                  <a:pt x="72" y="259"/>
                </a:cubicBezTo>
                <a:close/>
                <a:moveTo>
                  <a:pt x="51" y="276"/>
                </a:moveTo>
                <a:cubicBezTo>
                  <a:pt x="52" y="276"/>
                  <a:pt x="51" y="275"/>
                  <a:pt x="52" y="275"/>
                </a:cubicBezTo>
                <a:cubicBezTo>
                  <a:pt x="53" y="275"/>
                  <a:pt x="53" y="276"/>
                  <a:pt x="54" y="276"/>
                </a:cubicBezTo>
                <a:cubicBezTo>
                  <a:pt x="54" y="276"/>
                  <a:pt x="54" y="275"/>
                  <a:pt x="55" y="274"/>
                </a:cubicBezTo>
                <a:cubicBezTo>
                  <a:pt x="55" y="274"/>
                  <a:pt x="56" y="274"/>
                  <a:pt x="57" y="274"/>
                </a:cubicBezTo>
                <a:cubicBezTo>
                  <a:pt x="57" y="273"/>
                  <a:pt x="58" y="273"/>
                  <a:pt x="57" y="272"/>
                </a:cubicBezTo>
                <a:cubicBezTo>
                  <a:pt x="56" y="272"/>
                  <a:pt x="56" y="270"/>
                  <a:pt x="54" y="270"/>
                </a:cubicBezTo>
                <a:cubicBezTo>
                  <a:pt x="53" y="270"/>
                  <a:pt x="52" y="270"/>
                  <a:pt x="52" y="272"/>
                </a:cubicBezTo>
                <a:cubicBezTo>
                  <a:pt x="50" y="272"/>
                  <a:pt x="49" y="274"/>
                  <a:pt x="51" y="276"/>
                </a:cubicBezTo>
                <a:close/>
                <a:moveTo>
                  <a:pt x="43" y="278"/>
                </a:moveTo>
                <a:cubicBezTo>
                  <a:pt x="44" y="279"/>
                  <a:pt x="44" y="279"/>
                  <a:pt x="44" y="279"/>
                </a:cubicBezTo>
                <a:cubicBezTo>
                  <a:pt x="45" y="278"/>
                  <a:pt x="45" y="278"/>
                  <a:pt x="45" y="278"/>
                </a:cubicBezTo>
                <a:cubicBezTo>
                  <a:pt x="44" y="278"/>
                  <a:pt x="44" y="277"/>
                  <a:pt x="43" y="278"/>
                </a:cubicBezTo>
                <a:close/>
                <a:moveTo>
                  <a:pt x="45" y="278"/>
                </a:moveTo>
                <a:cubicBezTo>
                  <a:pt x="45" y="278"/>
                  <a:pt x="46" y="278"/>
                  <a:pt x="46" y="279"/>
                </a:cubicBezTo>
                <a:cubicBezTo>
                  <a:pt x="46" y="279"/>
                  <a:pt x="47" y="279"/>
                  <a:pt x="47" y="278"/>
                </a:cubicBezTo>
                <a:cubicBezTo>
                  <a:pt x="46" y="277"/>
                  <a:pt x="47" y="277"/>
                  <a:pt x="47" y="276"/>
                </a:cubicBezTo>
                <a:cubicBezTo>
                  <a:pt x="45" y="276"/>
                  <a:pt x="45" y="277"/>
                  <a:pt x="45" y="278"/>
                </a:cubicBezTo>
                <a:close/>
                <a:moveTo>
                  <a:pt x="31" y="288"/>
                </a:moveTo>
                <a:cubicBezTo>
                  <a:pt x="31" y="287"/>
                  <a:pt x="30" y="287"/>
                  <a:pt x="29" y="287"/>
                </a:cubicBezTo>
                <a:cubicBezTo>
                  <a:pt x="30" y="288"/>
                  <a:pt x="30" y="289"/>
                  <a:pt x="31" y="288"/>
                </a:cubicBezTo>
                <a:close/>
                <a:moveTo>
                  <a:pt x="47" y="276"/>
                </a:moveTo>
                <a:cubicBezTo>
                  <a:pt x="47" y="277"/>
                  <a:pt x="47" y="278"/>
                  <a:pt x="47" y="279"/>
                </a:cubicBezTo>
                <a:cubicBezTo>
                  <a:pt x="48" y="279"/>
                  <a:pt x="49" y="280"/>
                  <a:pt x="50" y="279"/>
                </a:cubicBezTo>
                <a:cubicBezTo>
                  <a:pt x="49" y="278"/>
                  <a:pt x="48" y="276"/>
                  <a:pt x="47" y="276"/>
                </a:cubicBezTo>
                <a:close/>
                <a:moveTo>
                  <a:pt x="73" y="261"/>
                </a:moveTo>
                <a:cubicBezTo>
                  <a:pt x="73" y="262"/>
                  <a:pt x="73" y="262"/>
                  <a:pt x="74" y="262"/>
                </a:cubicBezTo>
                <a:cubicBezTo>
                  <a:pt x="74" y="262"/>
                  <a:pt x="73" y="261"/>
                  <a:pt x="73" y="261"/>
                </a:cubicBezTo>
                <a:close/>
                <a:moveTo>
                  <a:pt x="251" y="149"/>
                </a:moveTo>
                <a:cubicBezTo>
                  <a:pt x="252" y="149"/>
                  <a:pt x="253" y="149"/>
                  <a:pt x="253" y="149"/>
                </a:cubicBezTo>
                <a:cubicBezTo>
                  <a:pt x="253" y="148"/>
                  <a:pt x="254" y="148"/>
                  <a:pt x="253" y="147"/>
                </a:cubicBezTo>
                <a:cubicBezTo>
                  <a:pt x="252" y="147"/>
                  <a:pt x="251" y="148"/>
                  <a:pt x="251" y="149"/>
                </a:cubicBezTo>
                <a:close/>
                <a:moveTo>
                  <a:pt x="85" y="257"/>
                </a:moveTo>
                <a:cubicBezTo>
                  <a:pt x="85" y="256"/>
                  <a:pt x="85" y="256"/>
                  <a:pt x="84" y="256"/>
                </a:cubicBezTo>
                <a:cubicBezTo>
                  <a:pt x="84" y="257"/>
                  <a:pt x="85" y="258"/>
                  <a:pt x="85" y="257"/>
                </a:cubicBezTo>
                <a:close/>
                <a:moveTo>
                  <a:pt x="78" y="262"/>
                </a:moveTo>
                <a:cubicBezTo>
                  <a:pt x="77" y="261"/>
                  <a:pt x="77" y="261"/>
                  <a:pt x="76" y="261"/>
                </a:cubicBezTo>
                <a:cubicBezTo>
                  <a:pt x="77" y="262"/>
                  <a:pt x="77" y="263"/>
                  <a:pt x="78" y="262"/>
                </a:cubicBezTo>
                <a:close/>
                <a:moveTo>
                  <a:pt x="81" y="260"/>
                </a:moveTo>
                <a:cubicBezTo>
                  <a:pt x="82" y="260"/>
                  <a:pt x="82" y="260"/>
                  <a:pt x="83" y="260"/>
                </a:cubicBezTo>
                <a:cubicBezTo>
                  <a:pt x="83" y="259"/>
                  <a:pt x="84" y="258"/>
                  <a:pt x="82" y="258"/>
                </a:cubicBezTo>
                <a:cubicBezTo>
                  <a:pt x="81" y="258"/>
                  <a:pt x="81" y="259"/>
                  <a:pt x="81" y="260"/>
                </a:cubicBezTo>
                <a:close/>
                <a:moveTo>
                  <a:pt x="33" y="293"/>
                </a:moveTo>
                <a:cubicBezTo>
                  <a:pt x="33" y="293"/>
                  <a:pt x="33" y="292"/>
                  <a:pt x="33" y="292"/>
                </a:cubicBezTo>
                <a:cubicBezTo>
                  <a:pt x="33" y="291"/>
                  <a:pt x="32" y="290"/>
                  <a:pt x="31" y="291"/>
                </a:cubicBezTo>
                <a:cubicBezTo>
                  <a:pt x="31" y="291"/>
                  <a:pt x="32" y="293"/>
                  <a:pt x="33" y="293"/>
                </a:cubicBezTo>
                <a:close/>
                <a:moveTo>
                  <a:pt x="49" y="279"/>
                </a:moveTo>
                <a:cubicBezTo>
                  <a:pt x="48" y="280"/>
                  <a:pt x="49" y="281"/>
                  <a:pt x="48" y="282"/>
                </a:cubicBezTo>
                <a:cubicBezTo>
                  <a:pt x="49" y="282"/>
                  <a:pt x="49" y="284"/>
                  <a:pt x="50" y="284"/>
                </a:cubicBezTo>
                <a:cubicBezTo>
                  <a:pt x="49" y="283"/>
                  <a:pt x="50" y="282"/>
                  <a:pt x="49" y="282"/>
                </a:cubicBezTo>
                <a:cubicBezTo>
                  <a:pt x="49" y="281"/>
                  <a:pt x="49" y="281"/>
                  <a:pt x="50" y="280"/>
                </a:cubicBezTo>
                <a:lnTo>
                  <a:pt x="49" y="279"/>
                </a:lnTo>
                <a:close/>
                <a:moveTo>
                  <a:pt x="79" y="260"/>
                </a:moveTo>
                <a:cubicBezTo>
                  <a:pt x="78" y="261"/>
                  <a:pt x="79" y="261"/>
                  <a:pt x="79" y="262"/>
                </a:cubicBezTo>
                <a:cubicBezTo>
                  <a:pt x="81" y="261"/>
                  <a:pt x="80" y="260"/>
                  <a:pt x="79" y="260"/>
                </a:cubicBezTo>
                <a:close/>
                <a:moveTo>
                  <a:pt x="90" y="253"/>
                </a:moveTo>
                <a:cubicBezTo>
                  <a:pt x="90" y="254"/>
                  <a:pt x="91" y="254"/>
                  <a:pt x="91" y="254"/>
                </a:cubicBezTo>
                <a:cubicBezTo>
                  <a:pt x="91" y="253"/>
                  <a:pt x="91" y="252"/>
                  <a:pt x="90" y="253"/>
                </a:cubicBezTo>
                <a:close/>
                <a:moveTo>
                  <a:pt x="227" y="167"/>
                </a:moveTo>
                <a:cubicBezTo>
                  <a:pt x="227" y="166"/>
                  <a:pt x="226" y="166"/>
                  <a:pt x="226" y="166"/>
                </a:cubicBezTo>
                <a:cubicBezTo>
                  <a:pt x="225" y="167"/>
                  <a:pt x="225" y="167"/>
                  <a:pt x="225" y="167"/>
                </a:cubicBezTo>
                <a:cubicBezTo>
                  <a:pt x="225" y="167"/>
                  <a:pt x="226" y="167"/>
                  <a:pt x="226" y="168"/>
                </a:cubicBezTo>
                <a:lnTo>
                  <a:pt x="227" y="167"/>
                </a:lnTo>
                <a:close/>
                <a:moveTo>
                  <a:pt x="75" y="265"/>
                </a:moveTo>
                <a:cubicBezTo>
                  <a:pt x="76" y="265"/>
                  <a:pt x="76" y="264"/>
                  <a:pt x="75" y="264"/>
                </a:cubicBezTo>
                <a:cubicBezTo>
                  <a:pt x="74" y="264"/>
                  <a:pt x="74" y="264"/>
                  <a:pt x="74" y="264"/>
                </a:cubicBezTo>
                <a:cubicBezTo>
                  <a:pt x="75" y="265"/>
                  <a:pt x="74" y="265"/>
                  <a:pt x="75" y="265"/>
                </a:cubicBezTo>
                <a:close/>
                <a:moveTo>
                  <a:pt x="31" y="294"/>
                </a:moveTo>
                <a:cubicBezTo>
                  <a:pt x="31" y="295"/>
                  <a:pt x="32" y="295"/>
                  <a:pt x="32" y="295"/>
                </a:cubicBezTo>
                <a:cubicBezTo>
                  <a:pt x="32" y="294"/>
                  <a:pt x="32" y="294"/>
                  <a:pt x="32" y="294"/>
                </a:cubicBezTo>
                <a:cubicBezTo>
                  <a:pt x="32" y="294"/>
                  <a:pt x="31" y="294"/>
                  <a:pt x="31" y="294"/>
                </a:cubicBezTo>
                <a:close/>
                <a:moveTo>
                  <a:pt x="91" y="256"/>
                </a:moveTo>
                <a:cubicBezTo>
                  <a:pt x="91" y="257"/>
                  <a:pt x="91" y="258"/>
                  <a:pt x="91" y="258"/>
                </a:cubicBezTo>
                <a:cubicBezTo>
                  <a:pt x="92" y="258"/>
                  <a:pt x="92" y="258"/>
                  <a:pt x="92" y="258"/>
                </a:cubicBezTo>
                <a:cubicBezTo>
                  <a:pt x="93" y="257"/>
                  <a:pt x="92" y="255"/>
                  <a:pt x="91" y="256"/>
                </a:cubicBezTo>
                <a:close/>
                <a:moveTo>
                  <a:pt x="46" y="288"/>
                </a:moveTo>
                <a:cubicBezTo>
                  <a:pt x="45" y="287"/>
                  <a:pt x="44" y="286"/>
                  <a:pt x="43" y="287"/>
                </a:cubicBezTo>
                <a:cubicBezTo>
                  <a:pt x="44" y="287"/>
                  <a:pt x="44" y="289"/>
                  <a:pt x="45" y="289"/>
                </a:cubicBezTo>
                <a:cubicBezTo>
                  <a:pt x="45" y="289"/>
                  <a:pt x="46" y="289"/>
                  <a:pt x="46" y="288"/>
                </a:cubicBezTo>
                <a:close/>
                <a:moveTo>
                  <a:pt x="18" y="308"/>
                </a:moveTo>
                <a:cubicBezTo>
                  <a:pt x="17" y="307"/>
                  <a:pt x="15" y="306"/>
                  <a:pt x="14" y="306"/>
                </a:cubicBezTo>
                <a:cubicBezTo>
                  <a:pt x="15" y="307"/>
                  <a:pt x="16" y="308"/>
                  <a:pt x="18" y="309"/>
                </a:cubicBezTo>
                <a:cubicBezTo>
                  <a:pt x="17" y="309"/>
                  <a:pt x="18" y="308"/>
                  <a:pt x="18" y="308"/>
                </a:cubicBezTo>
                <a:close/>
                <a:moveTo>
                  <a:pt x="95" y="262"/>
                </a:moveTo>
                <a:cubicBezTo>
                  <a:pt x="93" y="260"/>
                  <a:pt x="93" y="260"/>
                  <a:pt x="93" y="260"/>
                </a:cubicBezTo>
                <a:cubicBezTo>
                  <a:pt x="92" y="260"/>
                  <a:pt x="91" y="261"/>
                  <a:pt x="91" y="260"/>
                </a:cubicBezTo>
                <a:cubicBezTo>
                  <a:pt x="90" y="260"/>
                  <a:pt x="91" y="261"/>
                  <a:pt x="90" y="261"/>
                </a:cubicBezTo>
                <a:cubicBezTo>
                  <a:pt x="90" y="261"/>
                  <a:pt x="89" y="261"/>
                  <a:pt x="89" y="261"/>
                </a:cubicBezTo>
                <a:cubicBezTo>
                  <a:pt x="89" y="262"/>
                  <a:pt x="88" y="261"/>
                  <a:pt x="88" y="262"/>
                </a:cubicBezTo>
                <a:cubicBezTo>
                  <a:pt x="88" y="263"/>
                  <a:pt x="89" y="263"/>
                  <a:pt x="89" y="263"/>
                </a:cubicBezTo>
                <a:cubicBezTo>
                  <a:pt x="90" y="262"/>
                  <a:pt x="89" y="262"/>
                  <a:pt x="89" y="261"/>
                </a:cubicBezTo>
                <a:cubicBezTo>
                  <a:pt x="90" y="263"/>
                  <a:pt x="93" y="266"/>
                  <a:pt x="94" y="264"/>
                </a:cubicBezTo>
                <a:cubicBezTo>
                  <a:pt x="94" y="264"/>
                  <a:pt x="93" y="263"/>
                  <a:pt x="93" y="263"/>
                </a:cubicBezTo>
                <a:cubicBezTo>
                  <a:pt x="93" y="262"/>
                  <a:pt x="94" y="263"/>
                  <a:pt x="95" y="262"/>
                </a:cubicBezTo>
                <a:close/>
                <a:moveTo>
                  <a:pt x="0" y="318"/>
                </a:moveTo>
                <a:cubicBezTo>
                  <a:pt x="1" y="319"/>
                  <a:pt x="1" y="322"/>
                  <a:pt x="3" y="321"/>
                </a:cubicBezTo>
                <a:cubicBezTo>
                  <a:pt x="3" y="320"/>
                  <a:pt x="2" y="319"/>
                  <a:pt x="1" y="318"/>
                </a:cubicBezTo>
                <a:cubicBezTo>
                  <a:pt x="1" y="318"/>
                  <a:pt x="1" y="318"/>
                  <a:pt x="0" y="318"/>
                </a:cubicBezTo>
                <a:close/>
                <a:moveTo>
                  <a:pt x="47" y="290"/>
                </a:moveTo>
                <a:cubicBezTo>
                  <a:pt x="47" y="289"/>
                  <a:pt x="47" y="289"/>
                  <a:pt x="47" y="289"/>
                </a:cubicBezTo>
                <a:cubicBezTo>
                  <a:pt x="46" y="290"/>
                  <a:pt x="46" y="290"/>
                  <a:pt x="46" y="290"/>
                </a:cubicBezTo>
                <a:cubicBezTo>
                  <a:pt x="46" y="290"/>
                  <a:pt x="47" y="291"/>
                  <a:pt x="47" y="290"/>
                </a:cubicBezTo>
                <a:close/>
                <a:moveTo>
                  <a:pt x="86" y="265"/>
                </a:moveTo>
                <a:cubicBezTo>
                  <a:pt x="85" y="265"/>
                  <a:pt x="85" y="265"/>
                  <a:pt x="85" y="265"/>
                </a:cubicBezTo>
                <a:cubicBezTo>
                  <a:pt x="85" y="266"/>
                  <a:pt x="85" y="266"/>
                  <a:pt x="85" y="267"/>
                </a:cubicBezTo>
                <a:cubicBezTo>
                  <a:pt x="86" y="266"/>
                  <a:pt x="86" y="266"/>
                  <a:pt x="86" y="265"/>
                </a:cubicBezTo>
                <a:close/>
                <a:moveTo>
                  <a:pt x="95" y="260"/>
                </a:moveTo>
                <a:cubicBezTo>
                  <a:pt x="95" y="259"/>
                  <a:pt x="95" y="259"/>
                  <a:pt x="94" y="259"/>
                </a:cubicBezTo>
                <a:cubicBezTo>
                  <a:pt x="94" y="260"/>
                  <a:pt x="95" y="260"/>
                  <a:pt x="95" y="260"/>
                </a:cubicBezTo>
                <a:close/>
                <a:moveTo>
                  <a:pt x="53" y="292"/>
                </a:moveTo>
                <a:cubicBezTo>
                  <a:pt x="52" y="291"/>
                  <a:pt x="53" y="290"/>
                  <a:pt x="51" y="289"/>
                </a:cubicBezTo>
                <a:cubicBezTo>
                  <a:pt x="52" y="289"/>
                  <a:pt x="52" y="288"/>
                  <a:pt x="52" y="288"/>
                </a:cubicBezTo>
                <a:cubicBezTo>
                  <a:pt x="51" y="288"/>
                  <a:pt x="51" y="287"/>
                  <a:pt x="51" y="287"/>
                </a:cubicBezTo>
                <a:cubicBezTo>
                  <a:pt x="50" y="288"/>
                  <a:pt x="52" y="289"/>
                  <a:pt x="51" y="290"/>
                </a:cubicBezTo>
                <a:cubicBezTo>
                  <a:pt x="50" y="289"/>
                  <a:pt x="49" y="290"/>
                  <a:pt x="49" y="289"/>
                </a:cubicBezTo>
                <a:cubicBezTo>
                  <a:pt x="48" y="290"/>
                  <a:pt x="48" y="289"/>
                  <a:pt x="48" y="290"/>
                </a:cubicBezTo>
                <a:cubicBezTo>
                  <a:pt x="49" y="290"/>
                  <a:pt x="50" y="291"/>
                  <a:pt x="50" y="290"/>
                </a:cubicBezTo>
                <a:cubicBezTo>
                  <a:pt x="51" y="292"/>
                  <a:pt x="50" y="293"/>
                  <a:pt x="50" y="294"/>
                </a:cubicBezTo>
                <a:cubicBezTo>
                  <a:pt x="51" y="293"/>
                  <a:pt x="51" y="293"/>
                  <a:pt x="53" y="292"/>
                </a:cubicBezTo>
                <a:close/>
                <a:moveTo>
                  <a:pt x="62" y="280"/>
                </a:moveTo>
                <a:cubicBezTo>
                  <a:pt x="63" y="281"/>
                  <a:pt x="62" y="281"/>
                  <a:pt x="63" y="281"/>
                </a:cubicBezTo>
                <a:cubicBezTo>
                  <a:pt x="63" y="281"/>
                  <a:pt x="64" y="281"/>
                  <a:pt x="64" y="281"/>
                </a:cubicBezTo>
                <a:cubicBezTo>
                  <a:pt x="63" y="280"/>
                  <a:pt x="63" y="280"/>
                  <a:pt x="62" y="280"/>
                </a:cubicBezTo>
                <a:close/>
                <a:moveTo>
                  <a:pt x="100" y="259"/>
                </a:moveTo>
                <a:cubicBezTo>
                  <a:pt x="100" y="260"/>
                  <a:pt x="100" y="260"/>
                  <a:pt x="100" y="260"/>
                </a:cubicBezTo>
                <a:cubicBezTo>
                  <a:pt x="100" y="259"/>
                  <a:pt x="99" y="258"/>
                  <a:pt x="98" y="258"/>
                </a:cubicBezTo>
                <a:cubicBezTo>
                  <a:pt x="97" y="258"/>
                  <a:pt x="97" y="259"/>
                  <a:pt x="96" y="260"/>
                </a:cubicBezTo>
                <a:cubicBezTo>
                  <a:pt x="97" y="260"/>
                  <a:pt x="97" y="260"/>
                  <a:pt x="97" y="261"/>
                </a:cubicBezTo>
                <a:cubicBezTo>
                  <a:pt x="98" y="260"/>
                  <a:pt x="99" y="260"/>
                  <a:pt x="99" y="260"/>
                </a:cubicBezTo>
                <a:cubicBezTo>
                  <a:pt x="99" y="260"/>
                  <a:pt x="99" y="260"/>
                  <a:pt x="99" y="260"/>
                </a:cubicBezTo>
                <a:cubicBezTo>
                  <a:pt x="100" y="260"/>
                  <a:pt x="99" y="261"/>
                  <a:pt x="100" y="261"/>
                </a:cubicBezTo>
                <a:cubicBezTo>
                  <a:pt x="100" y="261"/>
                  <a:pt x="100" y="260"/>
                  <a:pt x="100" y="260"/>
                </a:cubicBezTo>
                <a:cubicBezTo>
                  <a:pt x="100" y="260"/>
                  <a:pt x="100" y="260"/>
                  <a:pt x="100" y="260"/>
                </a:cubicBezTo>
                <a:cubicBezTo>
                  <a:pt x="100" y="260"/>
                  <a:pt x="100" y="259"/>
                  <a:pt x="100" y="259"/>
                </a:cubicBezTo>
                <a:close/>
                <a:moveTo>
                  <a:pt x="88" y="265"/>
                </a:moveTo>
                <a:cubicBezTo>
                  <a:pt x="87" y="265"/>
                  <a:pt x="87" y="265"/>
                  <a:pt x="87" y="265"/>
                </a:cubicBezTo>
                <a:cubicBezTo>
                  <a:pt x="87" y="266"/>
                  <a:pt x="88" y="266"/>
                  <a:pt x="89" y="266"/>
                </a:cubicBezTo>
                <a:cubicBezTo>
                  <a:pt x="89" y="265"/>
                  <a:pt x="88" y="265"/>
                  <a:pt x="88" y="265"/>
                </a:cubicBezTo>
                <a:close/>
                <a:moveTo>
                  <a:pt x="57" y="288"/>
                </a:moveTo>
                <a:cubicBezTo>
                  <a:pt x="58" y="287"/>
                  <a:pt x="58" y="287"/>
                  <a:pt x="58" y="287"/>
                </a:cubicBezTo>
                <a:cubicBezTo>
                  <a:pt x="58" y="286"/>
                  <a:pt x="57" y="286"/>
                  <a:pt x="57" y="286"/>
                </a:cubicBezTo>
                <a:cubicBezTo>
                  <a:pt x="57" y="287"/>
                  <a:pt x="57" y="287"/>
                  <a:pt x="57" y="288"/>
                </a:cubicBezTo>
                <a:close/>
                <a:moveTo>
                  <a:pt x="88" y="267"/>
                </a:moveTo>
                <a:cubicBezTo>
                  <a:pt x="87" y="267"/>
                  <a:pt x="87" y="267"/>
                  <a:pt x="86" y="268"/>
                </a:cubicBezTo>
                <a:cubicBezTo>
                  <a:pt x="87" y="269"/>
                  <a:pt x="87" y="269"/>
                  <a:pt x="87" y="269"/>
                </a:cubicBezTo>
                <a:cubicBezTo>
                  <a:pt x="88" y="268"/>
                  <a:pt x="88" y="268"/>
                  <a:pt x="88" y="268"/>
                </a:cubicBezTo>
                <a:cubicBezTo>
                  <a:pt x="88" y="268"/>
                  <a:pt x="88" y="268"/>
                  <a:pt x="88" y="267"/>
                </a:cubicBezTo>
                <a:close/>
                <a:moveTo>
                  <a:pt x="89" y="268"/>
                </a:moveTo>
                <a:cubicBezTo>
                  <a:pt x="90" y="267"/>
                  <a:pt x="89" y="267"/>
                  <a:pt x="88" y="267"/>
                </a:cubicBezTo>
                <a:cubicBezTo>
                  <a:pt x="88" y="267"/>
                  <a:pt x="88" y="267"/>
                  <a:pt x="89" y="268"/>
                </a:cubicBezTo>
                <a:close/>
                <a:moveTo>
                  <a:pt x="26" y="307"/>
                </a:moveTo>
                <a:cubicBezTo>
                  <a:pt x="25" y="307"/>
                  <a:pt x="25" y="308"/>
                  <a:pt x="26" y="308"/>
                </a:cubicBezTo>
                <a:cubicBezTo>
                  <a:pt x="26" y="308"/>
                  <a:pt x="26" y="308"/>
                  <a:pt x="26" y="307"/>
                </a:cubicBezTo>
                <a:close/>
                <a:moveTo>
                  <a:pt x="92" y="265"/>
                </a:moveTo>
                <a:cubicBezTo>
                  <a:pt x="92" y="266"/>
                  <a:pt x="92" y="266"/>
                  <a:pt x="92" y="266"/>
                </a:cubicBezTo>
                <a:cubicBezTo>
                  <a:pt x="92" y="268"/>
                  <a:pt x="92" y="269"/>
                  <a:pt x="93" y="270"/>
                </a:cubicBezTo>
                <a:cubicBezTo>
                  <a:pt x="93" y="271"/>
                  <a:pt x="93" y="271"/>
                  <a:pt x="93" y="271"/>
                </a:cubicBezTo>
                <a:cubicBezTo>
                  <a:pt x="94" y="270"/>
                  <a:pt x="95" y="270"/>
                  <a:pt x="95" y="269"/>
                </a:cubicBezTo>
                <a:cubicBezTo>
                  <a:pt x="94" y="269"/>
                  <a:pt x="94" y="266"/>
                  <a:pt x="92" y="265"/>
                </a:cubicBezTo>
                <a:close/>
                <a:moveTo>
                  <a:pt x="226" y="181"/>
                </a:moveTo>
                <a:cubicBezTo>
                  <a:pt x="226" y="181"/>
                  <a:pt x="226" y="182"/>
                  <a:pt x="227" y="182"/>
                </a:cubicBezTo>
                <a:cubicBezTo>
                  <a:pt x="227" y="181"/>
                  <a:pt x="226" y="180"/>
                  <a:pt x="226" y="181"/>
                </a:cubicBezTo>
                <a:close/>
                <a:moveTo>
                  <a:pt x="225" y="188"/>
                </a:moveTo>
                <a:cubicBezTo>
                  <a:pt x="226" y="187"/>
                  <a:pt x="226" y="188"/>
                  <a:pt x="227" y="188"/>
                </a:cubicBezTo>
                <a:cubicBezTo>
                  <a:pt x="227" y="188"/>
                  <a:pt x="226" y="187"/>
                  <a:pt x="226" y="187"/>
                </a:cubicBezTo>
                <a:cubicBezTo>
                  <a:pt x="227" y="186"/>
                  <a:pt x="228" y="185"/>
                  <a:pt x="229" y="185"/>
                </a:cubicBezTo>
                <a:cubicBezTo>
                  <a:pt x="229" y="184"/>
                  <a:pt x="229" y="182"/>
                  <a:pt x="228" y="182"/>
                </a:cubicBezTo>
                <a:cubicBezTo>
                  <a:pt x="225" y="183"/>
                  <a:pt x="224" y="185"/>
                  <a:pt x="222" y="185"/>
                </a:cubicBezTo>
                <a:cubicBezTo>
                  <a:pt x="222" y="187"/>
                  <a:pt x="225" y="186"/>
                  <a:pt x="225" y="188"/>
                </a:cubicBezTo>
                <a:cubicBezTo>
                  <a:pt x="224" y="188"/>
                  <a:pt x="223" y="188"/>
                  <a:pt x="222" y="188"/>
                </a:cubicBezTo>
                <a:cubicBezTo>
                  <a:pt x="222" y="188"/>
                  <a:pt x="221" y="189"/>
                  <a:pt x="221" y="189"/>
                </a:cubicBezTo>
                <a:cubicBezTo>
                  <a:pt x="222" y="190"/>
                  <a:pt x="222" y="191"/>
                  <a:pt x="223" y="192"/>
                </a:cubicBezTo>
                <a:cubicBezTo>
                  <a:pt x="222" y="192"/>
                  <a:pt x="222" y="192"/>
                  <a:pt x="222" y="193"/>
                </a:cubicBezTo>
                <a:cubicBezTo>
                  <a:pt x="223" y="193"/>
                  <a:pt x="223" y="193"/>
                  <a:pt x="223" y="193"/>
                </a:cubicBezTo>
                <a:cubicBezTo>
                  <a:pt x="224" y="193"/>
                  <a:pt x="224" y="193"/>
                  <a:pt x="226" y="192"/>
                </a:cubicBezTo>
                <a:cubicBezTo>
                  <a:pt x="225" y="190"/>
                  <a:pt x="226" y="189"/>
                  <a:pt x="225" y="188"/>
                </a:cubicBezTo>
                <a:close/>
                <a:moveTo>
                  <a:pt x="84" y="276"/>
                </a:moveTo>
                <a:cubicBezTo>
                  <a:pt x="84" y="275"/>
                  <a:pt x="85" y="275"/>
                  <a:pt x="84" y="274"/>
                </a:cubicBezTo>
                <a:cubicBezTo>
                  <a:pt x="84" y="274"/>
                  <a:pt x="83" y="274"/>
                  <a:pt x="83" y="274"/>
                </a:cubicBezTo>
                <a:cubicBezTo>
                  <a:pt x="83" y="275"/>
                  <a:pt x="84" y="277"/>
                  <a:pt x="85" y="277"/>
                </a:cubicBezTo>
                <a:cubicBezTo>
                  <a:pt x="85" y="276"/>
                  <a:pt x="86" y="276"/>
                  <a:pt x="86" y="276"/>
                </a:cubicBezTo>
                <a:cubicBezTo>
                  <a:pt x="86" y="276"/>
                  <a:pt x="86" y="275"/>
                  <a:pt x="85" y="275"/>
                </a:cubicBezTo>
                <a:cubicBezTo>
                  <a:pt x="85" y="275"/>
                  <a:pt x="85" y="276"/>
                  <a:pt x="84" y="276"/>
                </a:cubicBezTo>
                <a:close/>
                <a:moveTo>
                  <a:pt x="238" y="175"/>
                </a:moveTo>
                <a:cubicBezTo>
                  <a:pt x="237" y="175"/>
                  <a:pt x="237" y="175"/>
                  <a:pt x="236" y="175"/>
                </a:cubicBezTo>
                <a:cubicBezTo>
                  <a:pt x="237" y="176"/>
                  <a:pt x="237" y="176"/>
                  <a:pt x="237" y="176"/>
                </a:cubicBezTo>
                <a:cubicBezTo>
                  <a:pt x="237" y="176"/>
                  <a:pt x="236" y="176"/>
                  <a:pt x="236" y="176"/>
                </a:cubicBezTo>
                <a:cubicBezTo>
                  <a:pt x="238" y="177"/>
                  <a:pt x="239" y="179"/>
                  <a:pt x="241" y="178"/>
                </a:cubicBezTo>
                <a:cubicBezTo>
                  <a:pt x="241" y="177"/>
                  <a:pt x="240" y="176"/>
                  <a:pt x="240" y="176"/>
                </a:cubicBezTo>
                <a:cubicBezTo>
                  <a:pt x="240" y="176"/>
                  <a:pt x="240" y="176"/>
                  <a:pt x="240" y="175"/>
                </a:cubicBezTo>
                <a:cubicBezTo>
                  <a:pt x="240" y="175"/>
                  <a:pt x="239" y="175"/>
                  <a:pt x="238" y="175"/>
                </a:cubicBezTo>
                <a:close/>
                <a:moveTo>
                  <a:pt x="39" y="304"/>
                </a:moveTo>
                <a:cubicBezTo>
                  <a:pt x="40" y="303"/>
                  <a:pt x="40" y="303"/>
                  <a:pt x="40" y="303"/>
                </a:cubicBezTo>
                <a:cubicBezTo>
                  <a:pt x="39" y="302"/>
                  <a:pt x="39" y="303"/>
                  <a:pt x="39" y="304"/>
                </a:cubicBezTo>
                <a:close/>
                <a:moveTo>
                  <a:pt x="232" y="181"/>
                </a:moveTo>
                <a:cubicBezTo>
                  <a:pt x="232" y="181"/>
                  <a:pt x="233" y="181"/>
                  <a:pt x="233" y="180"/>
                </a:cubicBezTo>
                <a:cubicBezTo>
                  <a:pt x="232" y="180"/>
                  <a:pt x="231" y="181"/>
                  <a:pt x="232" y="181"/>
                </a:cubicBezTo>
                <a:close/>
                <a:moveTo>
                  <a:pt x="232" y="184"/>
                </a:moveTo>
                <a:cubicBezTo>
                  <a:pt x="232" y="183"/>
                  <a:pt x="232" y="181"/>
                  <a:pt x="231" y="182"/>
                </a:cubicBezTo>
                <a:cubicBezTo>
                  <a:pt x="230" y="183"/>
                  <a:pt x="231" y="183"/>
                  <a:pt x="231" y="184"/>
                </a:cubicBezTo>
                <a:cubicBezTo>
                  <a:pt x="232" y="184"/>
                  <a:pt x="232" y="184"/>
                  <a:pt x="232" y="184"/>
                </a:cubicBezTo>
                <a:close/>
                <a:moveTo>
                  <a:pt x="229" y="175"/>
                </a:moveTo>
                <a:cubicBezTo>
                  <a:pt x="229" y="174"/>
                  <a:pt x="228" y="173"/>
                  <a:pt x="228" y="172"/>
                </a:cubicBezTo>
                <a:cubicBezTo>
                  <a:pt x="228" y="172"/>
                  <a:pt x="227" y="172"/>
                  <a:pt x="227" y="172"/>
                </a:cubicBezTo>
                <a:cubicBezTo>
                  <a:pt x="228" y="173"/>
                  <a:pt x="227" y="176"/>
                  <a:pt x="229" y="175"/>
                </a:cubicBezTo>
                <a:close/>
                <a:moveTo>
                  <a:pt x="168" y="225"/>
                </a:moveTo>
                <a:cubicBezTo>
                  <a:pt x="168" y="225"/>
                  <a:pt x="168" y="225"/>
                  <a:pt x="168" y="224"/>
                </a:cubicBezTo>
                <a:cubicBezTo>
                  <a:pt x="166" y="224"/>
                  <a:pt x="166" y="226"/>
                  <a:pt x="168" y="225"/>
                </a:cubicBezTo>
                <a:close/>
                <a:moveTo>
                  <a:pt x="70" y="288"/>
                </a:moveTo>
                <a:cubicBezTo>
                  <a:pt x="71" y="288"/>
                  <a:pt x="72" y="287"/>
                  <a:pt x="71" y="286"/>
                </a:cubicBezTo>
                <a:cubicBezTo>
                  <a:pt x="70" y="287"/>
                  <a:pt x="70" y="287"/>
                  <a:pt x="70" y="288"/>
                </a:cubicBezTo>
                <a:close/>
                <a:moveTo>
                  <a:pt x="96" y="272"/>
                </a:moveTo>
                <a:cubicBezTo>
                  <a:pt x="96" y="272"/>
                  <a:pt x="96" y="271"/>
                  <a:pt x="95" y="271"/>
                </a:cubicBezTo>
                <a:cubicBezTo>
                  <a:pt x="95" y="271"/>
                  <a:pt x="94" y="271"/>
                  <a:pt x="95" y="272"/>
                </a:cubicBezTo>
                <a:cubicBezTo>
                  <a:pt x="95" y="271"/>
                  <a:pt x="95" y="273"/>
                  <a:pt x="96" y="272"/>
                </a:cubicBezTo>
                <a:close/>
                <a:moveTo>
                  <a:pt x="212" y="196"/>
                </a:moveTo>
                <a:cubicBezTo>
                  <a:pt x="212" y="197"/>
                  <a:pt x="211" y="196"/>
                  <a:pt x="211" y="197"/>
                </a:cubicBezTo>
                <a:cubicBezTo>
                  <a:pt x="211" y="197"/>
                  <a:pt x="212" y="198"/>
                  <a:pt x="212" y="198"/>
                </a:cubicBezTo>
                <a:cubicBezTo>
                  <a:pt x="213" y="197"/>
                  <a:pt x="213" y="197"/>
                  <a:pt x="212" y="196"/>
                </a:cubicBezTo>
                <a:close/>
                <a:moveTo>
                  <a:pt x="87" y="276"/>
                </a:moveTo>
                <a:cubicBezTo>
                  <a:pt x="86" y="277"/>
                  <a:pt x="86" y="277"/>
                  <a:pt x="85" y="278"/>
                </a:cubicBezTo>
                <a:cubicBezTo>
                  <a:pt x="86" y="279"/>
                  <a:pt x="85" y="280"/>
                  <a:pt x="86" y="281"/>
                </a:cubicBezTo>
                <a:cubicBezTo>
                  <a:pt x="88" y="280"/>
                  <a:pt x="88" y="278"/>
                  <a:pt x="87" y="276"/>
                </a:cubicBezTo>
                <a:close/>
                <a:moveTo>
                  <a:pt x="174" y="227"/>
                </a:moveTo>
                <a:cubicBezTo>
                  <a:pt x="175" y="227"/>
                  <a:pt x="176" y="228"/>
                  <a:pt x="177" y="228"/>
                </a:cubicBezTo>
                <a:cubicBezTo>
                  <a:pt x="177" y="227"/>
                  <a:pt x="177" y="225"/>
                  <a:pt x="175" y="224"/>
                </a:cubicBezTo>
                <a:cubicBezTo>
                  <a:pt x="176" y="224"/>
                  <a:pt x="177" y="224"/>
                  <a:pt x="176" y="223"/>
                </a:cubicBezTo>
                <a:cubicBezTo>
                  <a:pt x="175" y="223"/>
                  <a:pt x="173" y="223"/>
                  <a:pt x="172" y="224"/>
                </a:cubicBezTo>
                <a:cubicBezTo>
                  <a:pt x="173" y="225"/>
                  <a:pt x="173" y="224"/>
                  <a:pt x="174" y="225"/>
                </a:cubicBezTo>
                <a:cubicBezTo>
                  <a:pt x="173" y="226"/>
                  <a:pt x="173" y="226"/>
                  <a:pt x="174" y="227"/>
                </a:cubicBezTo>
                <a:close/>
                <a:moveTo>
                  <a:pt x="28" y="321"/>
                </a:moveTo>
                <a:cubicBezTo>
                  <a:pt x="28" y="319"/>
                  <a:pt x="29" y="318"/>
                  <a:pt x="28" y="317"/>
                </a:cubicBezTo>
                <a:cubicBezTo>
                  <a:pt x="27" y="317"/>
                  <a:pt x="28" y="319"/>
                  <a:pt x="27" y="320"/>
                </a:cubicBezTo>
                <a:cubicBezTo>
                  <a:pt x="27" y="320"/>
                  <a:pt x="27" y="321"/>
                  <a:pt x="28" y="321"/>
                </a:cubicBezTo>
                <a:close/>
                <a:moveTo>
                  <a:pt x="229" y="190"/>
                </a:moveTo>
                <a:cubicBezTo>
                  <a:pt x="230" y="189"/>
                  <a:pt x="231" y="190"/>
                  <a:pt x="231" y="189"/>
                </a:cubicBezTo>
                <a:cubicBezTo>
                  <a:pt x="230" y="189"/>
                  <a:pt x="230" y="188"/>
                  <a:pt x="229" y="188"/>
                </a:cubicBezTo>
                <a:cubicBezTo>
                  <a:pt x="230" y="189"/>
                  <a:pt x="229" y="189"/>
                  <a:pt x="229" y="190"/>
                </a:cubicBezTo>
                <a:close/>
                <a:moveTo>
                  <a:pt x="89" y="282"/>
                </a:moveTo>
                <a:cubicBezTo>
                  <a:pt x="90" y="281"/>
                  <a:pt x="90" y="281"/>
                  <a:pt x="91" y="281"/>
                </a:cubicBezTo>
                <a:cubicBezTo>
                  <a:pt x="90" y="280"/>
                  <a:pt x="90" y="279"/>
                  <a:pt x="89" y="278"/>
                </a:cubicBezTo>
                <a:cubicBezTo>
                  <a:pt x="87" y="279"/>
                  <a:pt x="87" y="280"/>
                  <a:pt x="89" y="282"/>
                </a:cubicBezTo>
                <a:close/>
                <a:moveTo>
                  <a:pt x="98" y="273"/>
                </a:moveTo>
                <a:cubicBezTo>
                  <a:pt x="98" y="274"/>
                  <a:pt x="98" y="274"/>
                  <a:pt x="98" y="275"/>
                </a:cubicBezTo>
                <a:cubicBezTo>
                  <a:pt x="99" y="274"/>
                  <a:pt x="99" y="274"/>
                  <a:pt x="99" y="274"/>
                </a:cubicBezTo>
                <a:cubicBezTo>
                  <a:pt x="99" y="273"/>
                  <a:pt x="98" y="273"/>
                  <a:pt x="98" y="273"/>
                </a:cubicBezTo>
                <a:close/>
                <a:moveTo>
                  <a:pt x="223" y="199"/>
                </a:moveTo>
                <a:cubicBezTo>
                  <a:pt x="222" y="199"/>
                  <a:pt x="221" y="198"/>
                  <a:pt x="222" y="199"/>
                </a:cubicBezTo>
                <a:cubicBezTo>
                  <a:pt x="220" y="197"/>
                  <a:pt x="220" y="196"/>
                  <a:pt x="219" y="196"/>
                </a:cubicBezTo>
                <a:cubicBezTo>
                  <a:pt x="219" y="196"/>
                  <a:pt x="219" y="196"/>
                  <a:pt x="218" y="196"/>
                </a:cubicBezTo>
                <a:cubicBezTo>
                  <a:pt x="218" y="197"/>
                  <a:pt x="219" y="197"/>
                  <a:pt x="219" y="197"/>
                </a:cubicBezTo>
                <a:cubicBezTo>
                  <a:pt x="218" y="199"/>
                  <a:pt x="217" y="199"/>
                  <a:pt x="215" y="201"/>
                </a:cubicBezTo>
                <a:cubicBezTo>
                  <a:pt x="216" y="201"/>
                  <a:pt x="216" y="202"/>
                  <a:pt x="217" y="202"/>
                </a:cubicBezTo>
                <a:cubicBezTo>
                  <a:pt x="218" y="201"/>
                  <a:pt x="216" y="201"/>
                  <a:pt x="217" y="200"/>
                </a:cubicBezTo>
                <a:cubicBezTo>
                  <a:pt x="218" y="200"/>
                  <a:pt x="217" y="199"/>
                  <a:pt x="218" y="199"/>
                </a:cubicBezTo>
                <a:cubicBezTo>
                  <a:pt x="220" y="199"/>
                  <a:pt x="222" y="202"/>
                  <a:pt x="224" y="201"/>
                </a:cubicBezTo>
                <a:cubicBezTo>
                  <a:pt x="223" y="200"/>
                  <a:pt x="224" y="201"/>
                  <a:pt x="224" y="200"/>
                </a:cubicBezTo>
                <a:cubicBezTo>
                  <a:pt x="225" y="199"/>
                  <a:pt x="223" y="200"/>
                  <a:pt x="223" y="199"/>
                </a:cubicBezTo>
                <a:close/>
                <a:moveTo>
                  <a:pt x="233" y="176"/>
                </a:moveTo>
                <a:cubicBezTo>
                  <a:pt x="232" y="176"/>
                  <a:pt x="232" y="175"/>
                  <a:pt x="231" y="175"/>
                </a:cubicBezTo>
                <a:cubicBezTo>
                  <a:pt x="230" y="176"/>
                  <a:pt x="230" y="176"/>
                  <a:pt x="230" y="176"/>
                </a:cubicBezTo>
                <a:cubicBezTo>
                  <a:pt x="231" y="176"/>
                  <a:pt x="231" y="176"/>
                  <a:pt x="232" y="177"/>
                </a:cubicBezTo>
                <a:cubicBezTo>
                  <a:pt x="233" y="177"/>
                  <a:pt x="232" y="176"/>
                  <a:pt x="233" y="176"/>
                </a:cubicBezTo>
                <a:close/>
                <a:moveTo>
                  <a:pt x="149" y="241"/>
                </a:moveTo>
                <a:cubicBezTo>
                  <a:pt x="149" y="241"/>
                  <a:pt x="149" y="242"/>
                  <a:pt x="150" y="242"/>
                </a:cubicBezTo>
                <a:cubicBezTo>
                  <a:pt x="150" y="242"/>
                  <a:pt x="151" y="242"/>
                  <a:pt x="151" y="242"/>
                </a:cubicBezTo>
                <a:cubicBezTo>
                  <a:pt x="151" y="241"/>
                  <a:pt x="150" y="241"/>
                  <a:pt x="149" y="241"/>
                </a:cubicBezTo>
                <a:close/>
                <a:moveTo>
                  <a:pt x="124" y="260"/>
                </a:moveTo>
                <a:cubicBezTo>
                  <a:pt x="124" y="260"/>
                  <a:pt x="124" y="259"/>
                  <a:pt x="124" y="259"/>
                </a:cubicBezTo>
                <a:cubicBezTo>
                  <a:pt x="123" y="259"/>
                  <a:pt x="123" y="259"/>
                  <a:pt x="123" y="259"/>
                </a:cubicBezTo>
                <a:cubicBezTo>
                  <a:pt x="123" y="260"/>
                  <a:pt x="124" y="260"/>
                  <a:pt x="124" y="260"/>
                </a:cubicBezTo>
                <a:close/>
                <a:moveTo>
                  <a:pt x="92" y="280"/>
                </a:moveTo>
                <a:cubicBezTo>
                  <a:pt x="92" y="281"/>
                  <a:pt x="92" y="283"/>
                  <a:pt x="93" y="283"/>
                </a:cubicBezTo>
                <a:cubicBezTo>
                  <a:pt x="94" y="282"/>
                  <a:pt x="93" y="281"/>
                  <a:pt x="94" y="280"/>
                </a:cubicBezTo>
                <a:cubicBezTo>
                  <a:pt x="93" y="279"/>
                  <a:pt x="93" y="280"/>
                  <a:pt x="92" y="280"/>
                </a:cubicBezTo>
                <a:close/>
                <a:moveTo>
                  <a:pt x="200" y="212"/>
                </a:moveTo>
                <a:cubicBezTo>
                  <a:pt x="199" y="211"/>
                  <a:pt x="199" y="211"/>
                  <a:pt x="199" y="211"/>
                </a:cubicBezTo>
                <a:cubicBezTo>
                  <a:pt x="198" y="212"/>
                  <a:pt x="198" y="212"/>
                  <a:pt x="198" y="212"/>
                </a:cubicBezTo>
                <a:cubicBezTo>
                  <a:pt x="199" y="212"/>
                  <a:pt x="199" y="213"/>
                  <a:pt x="200" y="212"/>
                </a:cubicBezTo>
                <a:close/>
                <a:moveTo>
                  <a:pt x="233" y="177"/>
                </a:moveTo>
                <a:cubicBezTo>
                  <a:pt x="233" y="178"/>
                  <a:pt x="234" y="179"/>
                  <a:pt x="234" y="178"/>
                </a:cubicBezTo>
                <a:cubicBezTo>
                  <a:pt x="234" y="177"/>
                  <a:pt x="233" y="177"/>
                  <a:pt x="233" y="177"/>
                </a:cubicBezTo>
                <a:close/>
                <a:moveTo>
                  <a:pt x="151" y="243"/>
                </a:moveTo>
                <a:cubicBezTo>
                  <a:pt x="151" y="244"/>
                  <a:pt x="152" y="245"/>
                  <a:pt x="153" y="244"/>
                </a:cubicBezTo>
                <a:cubicBezTo>
                  <a:pt x="153" y="243"/>
                  <a:pt x="152" y="243"/>
                  <a:pt x="152" y="242"/>
                </a:cubicBezTo>
                <a:cubicBezTo>
                  <a:pt x="151" y="243"/>
                  <a:pt x="151" y="243"/>
                  <a:pt x="151" y="243"/>
                </a:cubicBezTo>
                <a:close/>
                <a:moveTo>
                  <a:pt x="153" y="246"/>
                </a:moveTo>
                <a:cubicBezTo>
                  <a:pt x="153" y="245"/>
                  <a:pt x="152" y="245"/>
                  <a:pt x="152" y="244"/>
                </a:cubicBezTo>
                <a:cubicBezTo>
                  <a:pt x="151" y="246"/>
                  <a:pt x="150" y="244"/>
                  <a:pt x="150" y="244"/>
                </a:cubicBezTo>
                <a:cubicBezTo>
                  <a:pt x="149" y="245"/>
                  <a:pt x="148" y="245"/>
                  <a:pt x="148" y="246"/>
                </a:cubicBezTo>
                <a:cubicBezTo>
                  <a:pt x="150" y="246"/>
                  <a:pt x="152" y="245"/>
                  <a:pt x="152" y="247"/>
                </a:cubicBezTo>
                <a:cubicBezTo>
                  <a:pt x="153" y="247"/>
                  <a:pt x="153" y="246"/>
                  <a:pt x="153" y="246"/>
                </a:cubicBezTo>
                <a:close/>
                <a:moveTo>
                  <a:pt x="124" y="261"/>
                </a:moveTo>
                <a:cubicBezTo>
                  <a:pt x="124" y="262"/>
                  <a:pt x="126" y="263"/>
                  <a:pt x="126" y="264"/>
                </a:cubicBezTo>
                <a:cubicBezTo>
                  <a:pt x="127" y="263"/>
                  <a:pt x="127" y="263"/>
                  <a:pt x="127" y="263"/>
                </a:cubicBezTo>
                <a:cubicBezTo>
                  <a:pt x="126" y="262"/>
                  <a:pt x="125" y="261"/>
                  <a:pt x="124" y="261"/>
                </a:cubicBezTo>
                <a:close/>
                <a:moveTo>
                  <a:pt x="90" y="284"/>
                </a:moveTo>
                <a:cubicBezTo>
                  <a:pt x="91" y="284"/>
                  <a:pt x="91" y="284"/>
                  <a:pt x="92" y="284"/>
                </a:cubicBezTo>
                <a:cubicBezTo>
                  <a:pt x="92" y="283"/>
                  <a:pt x="91" y="283"/>
                  <a:pt x="90" y="284"/>
                </a:cubicBezTo>
                <a:close/>
                <a:moveTo>
                  <a:pt x="125" y="263"/>
                </a:moveTo>
                <a:cubicBezTo>
                  <a:pt x="124" y="263"/>
                  <a:pt x="124" y="262"/>
                  <a:pt x="123" y="262"/>
                </a:cubicBezTo>
                <a:cubicBezTo>
                  <a:pt x="123" y="263"/>
                  <a:pt x="123" y="264"/>
                  <a:pt x="123" y="264"/>
                </a:cubicBezTo>
                <a:cubicBezTo>
                  <a:pt x="124" y="264"/>
                  <a:pt x="125" y="263"/>
                  <a:pt x="125" y="263"/>
                </a:cubicBezTo>
                <a:close/>
                <a:moveTo>
                  <a:pt x="139" y="254"/>
                </a:moveTo>
                <a:cubicBezTo>
                  <a:pt x="139" y="253"/>
                  <a:pt x="138" y="253"/>
                  <a:pt x="138" y="254"/>
                </a:cubicBezTo>
                <a:cubicBezTo>
                  <a:pt x="138" y="254"/>
                  <a:pt x="139" y="254"/>
                  <a:pt x="139" y="254"/>
                </a:cubicBezTo>
                <a:close/>
                <a:moveTo>
                  <a:pt x="140" y="253"/>
                </a:moveTo>
                <a:cubicBezTo>
                  <a:pt x="141" y="253"/>
                  <a:pt x="141" y="253"/>
                  <a:pt x="141" y="252"/>
                </a:cubicBezTo>
                <a:cubicBezTo>
                  <a:pt x="141" y="252"/>
                  <a:pt x="140" y="252"/>
                  <a:pt x="140" y="252"/>
                </a:cubicBezTo>
                <a:cubicBezTo>
                  <a:pt x="140" y="252"/>
                  <a:pt x="140" y="253"/>
                  <a:pt x="140" y="253"/>
                </a:cubicBezTo>
                <a:close/>
                <a:moveTo>
                  <a:pt x="72" y="298"/>
                </a:moveTo>
                <a:cubicBezTo>
                  <a:pt x="72" y="297"/>
                  <a:pt x="72" y="297"/>
                  <a:pt x="71" y="297"/>
                </a:cubicBezTo>
                <a:cubicBezTo>
                  <a:pt x="71" y="298"/>
                  <a:pt x="72" y="298"/>
                  <a:pt x="72" y="298"/>
                </a:cubicBezTo>
                <a:close/>
                <a:moveTo>
                  <a:pt x="181" y="231"/>
                </a:moveTo>
                <a:cubicBezTo>
                  <a:pt x="181" y="230"/>
                  <a:pt x="182" y="229"/>
                  <a:pt x="181" y="228"/>
                </a:cubicBezTo>
                <a:cubicBezTo>
                  <a:pt x="180" y="229"/>
                  <a:pt x="179" y="229"/>
                  <a:pt x="177" y="230"/>
                </a:cubicBezTo>
                <a:cubicBezTo>
                  <a:pt x="179" y="231"/>
                  <a:pt x="179" y="231"/>
                  <a:pt x="179" y="231"/>
                </a:cubicBezTo>
                <a:cubicBezTo>
                  <a:pt x="180" y="230"/>
                  <a:pt x="180" y="231"/>
                  <a:pt x="181" y="231"/>
                </a:cubicBezTo>
                <a:close/>
                <a:moveTo>
                  <a:pt x="215" y="206"/>
                </a:moveTo>
                <a:cubicBezTo>
                  <a:pt x="216" y="206"/>
                  <a:pt x="216" y="207"/>
                  <a:pt x="217" y="207"/>
                </a:cubicBezTo>
                <a:cubicBezTo>
                  <a:pt x="217" y="206"/>
                  <a:pt x="216" y="205"/>
                  <a:pt x="215" y="206"/>
                </a:cubicBezTo>
                <a:close/>
                <a:moveTo>
                  <a:pt x="125" y="265"/>
                </a:moveTo>
                <a:cubicBezTo>
                  <a:pt x="125" y="265"/>
                  <a:pt x="126" y="266"/>
                  <a:pt x="126" y="266"/>
                </a:cubicBezTo>
                <a:cubicBezTo>
                  <a:pt x="127" y="266"/>
                  <a:pt x="126" y="266"/>
                  <a:pt x="127" y="265"/>
                </a:cubicBezTo>
                <a:cubicBezTo>
                  <a:pt x="127" y="264"/>
                  <a:pt x="126" y="265"/>
                  <a:pt x="125" y="265"/>
                </a:cubicBezTo>
                <a:close/>
                <a:moveTo>
                  <a:pt x="244" y="176"/>
                </a:moveTo>
                <a:cubicBezTo>
                  <a:pt x="245" y="177"/>
                  <a:pt x="246" y="176"/>
                  <a:pt x="245" y="175"/>
                </a:cubicBezTo>
                <a:lnTo>
                  <a:pt x="244" y="176"/>
                </a:lnTo>
                <a:close/>
                <a:moveTo>
                  <a:pt x="173" y="235"/>
                </a:moveTo>
                <a:cubicBezTo>
                  <a:pt x="173" y="236"/>
                  <a:pt x="173" y="236"/>
                  <a:pt x="174" y="236"/>
                </a:cubicBezTo>
                <a:cubicBezTo>
                  <a:pt x="174" y="236"/>
                  <a:pt x="174" y="235"/>
                  <a:pt x="175" y="235"/>
                </a:cubicBezTo>
                <a:cubicBezTo>
                  <a:pt x="174" y="234"/>
                  <a:pt x="173" y="235"/>
                  <a:pt x="173" y="235"/>
                </a:cubicBezTo>
                <a:close/>
                <a:moveTo>
                  <a:pt x="160" y="245"/>
                </a:moveTo>
                <a:cubicBezTo>
                  <a:pt x="160" y="245"/>
                  <a:pt x="159" y="245"/>
                  <a:pt x="159" y="246"/>
                </a:cubicBezTo>
                <a:cubicBezTo>
                  <a:pt x="160" y="246"/>
                  <a:pt x="160" y="246"/>
                  <a:pt x="161" y="246"/>
                </a:cubicBezTo>
                <a:lnTo>
                  <a:pt x="160" y="245"/>
                </a:lnTo>
                <a:close/>
                <a:moveTo>
                  <a:pt x="189" y="213"/>
                </a:moveTo>
                <a:cubicBezTo>
                  <a:pt x="189" y="213"/>
                  <a:pt x="188" y="214"/>
                  <a:pt x="188" y="214"/>
                </a:cubicBezTo>
                <a:cubicBezTo>
                  <a:pt x="189" y="215"/>
                  <a:pt x="190" y="215"/>
                  <a:pt x="191" y="215"/>
                </a:cubicBezTo>
                <a:cubicBezTo>
                  <a:pt x="190" y="214"/>
                  <a:pt x="190" y="214"/>
                  <a:pt x="189" y="213"/>
                </a:cubicBezTo>
                <a:close/>
                <a:moveTo>
                  <a:pt x="154" y="251"/>
                </a:moveTo>
                <a:cubicBezTo>
                  <a:pt x="155" y="250"/>
                  <a:pt x="156" y="252"/>
                  <a:pt x="156" y="251"/>
                </a:cubicBezTo>
                <a:cubicBezTo>
                  <a:pt x="156" y="251"/>
                  <a:pt x="156" y="250"/>
                  <a:pt x="155" y="250"/>
                </a:cubicBezTo>
                <a:cubicBezTo>
                  <a:pt x="155" y="250"/>
                  <a:pt x="154" y="250"/>
                  <a:pt x="154" y="251"/>
                </a:cubicBezTo>
                <a:close/>
                <a:moveTo>
                  <a:pt x="172" y="240"/>
                </a:moveTo>
                <a:cubicBezTo>
                  <a:pt x="171" y="240"/>
                  <a:pt x="171" y="240"/>
                  <a:pt x="170" y="240"/>
                </a:cubicBezTo>
                <a:cubicBezTo>
                  <a:pt x="171" y="241"/>
                  <a:pt x="171" y="241"/>
                  <a:pt x="172" y="240"/>
                </a:cubicBezTo>
                <a:close/>
                <a:moveTo>
                  <a:pt x="219" y="210"/>
                </a:moveTo>
                <a:cubicBezTo>
                  <a:pt x="220" y="210"/>
                  <a:pt x="221" y="210"/>
                  <a:pt x="222" y="209"/>
                </a:cubicBezTo>
                <a:cubicBezTo>
                  <a:pt x="221" y="208"/>
                  <a:pt x="219" y="208"/>
                  <a:pt x="219" y="210"/>
                </a:cubicBezTo>
                <a:close/>
                <a:moveTo>
                  <a:pt x="91" y="292"/>
                </a:moveTo>
                <a:cubicBezTo>
                  <a:pt x="90" y="292"/>
                  <a:pt x="91" y="291"/>
                  <a:pt x="90" y="292"/>
                </a:cubicBezTo>
                <a:cubicBezTo>
                  <a:pt x="91" y="293"/>
                  <a:pt x="90" y="294"/>
                  <a:pt x="91" y="296"/>
                </a:cubicBezTo>
                <a:cubicBezTo>
                  <a:pt x="92" y="295"/>
                  <a:pt x="92" y="293"/>
                  <a:pt x="92" y="292"/>
                </a:cubicBezTo>
                <a:cubicBezTo>
                  <a:pt x="91" y="291"/>
                  <a:pt x="91" y="292"/>
                  <a:pt x="91" y="292"/>
                </a:cubicBezTo>
                <a:close/>
                <a:moveTo>
                  <a:pt x="164" y="247"/>
                </a:moveTo>
                <a:cubicBezTo>
                  <a:pt x="163" y="247"/>
                  <a:pt x="163" y="247"/>
                  <a:pt x="162" y="246"/>
                </a:cubicBezTo>
                <a:cubicBezTo>
                  <a:pt x="162" y="247"/>
                  <a:pt x="162" y="247"/>
                  <a:pt x="161" y="247"/>
                </a:cubicBezTo>
                <a:cubicBezTo>
                  <a:pt x="162" y="248"/>
                  <a:pt x="163" y="248"/>
                  <a:pt x="163" y="248"/>
                </a:cubicBezTo>
                <a:cubicBezTo>
                  <a:pt x="163" y="247"/>
                  <a:pt x="165" y="247"/>
                  <a:pt x="164" y="247"/>
                </a:cubicBezTo>
                <a:close/>
                <a:moveTo>
                  <a:pt x="70" y="305"/>
                </a:moveTo>
                <a:cubicBezTo>
                  <a:pt x="70" y="307"/>
                  <a:pt x="71" y="308"/>
                  <a:pt x="70" y="309"/>
                </a:cubicBezTo>
                <a:cubicBezTo>
                  <a:pt x="71" y="309"/>
                  <a:pt x="71" y="309"/>
                  <a:pt x="71" y="309"/>
                </a:cubicBezTo>
                <a:cubicBezTo>
                  <a:pt x="72" y="308"/>
                  <a:pt x="71" y="307"/>
                  <a:pt x="71" y="306"/>
                </a:cubicBezTo>
                <a:cubicBezTo>
                  <a:pt x="71" y="305"/>
                  <a:pt x="71" y="305"/>
                  <a:pt x="70" y="305"/>
                </a:cubicBezTo>
                <a:close/>
                <a:moveTo>
                  <a:pt x="194" y="212"/>
                </a:moveTo>
                <a:cubicBezTo>
                  <a:pt x="194" y="213"/>
                  <a:pt x="194" y="213"/>
                  <a:pt x="194" y="214"/>
                </a:cubicBezTo>
                <a:cubicBezTo>
                  <a:pt x="194" y="214"/>
                  <a:pt x="195" y="213"/>
                  <a:pt x="195" y="214"/>
                </a:cubicBezTo>
                <a:cubicBezTo>
                  <a:pt x="195" y="214"/>
                  <a:pt x="195" y="214"/>
                  <a:pt x="195" y="214"/>
                </a:cubicBezTo>
                <a:cubicBezTo>
                  <a:pt x="195" y="214"/>
                  <a:pt x="195" y="214"/>
                  <a:pt x="196" y="214"/>
                </a:cubicBezTo>
                <a:cubicBezTo>
                  <a:pt x="196" y="214"/>
                  <a:pt x="196" y="215"/>
                  <a:pt x="196" y="215"/>
                </a:cubicBezTo>
                <a:cubicBezTo>
                  <a:pt x="196" y="215"/>
                  <a:pt x="196" y="214"/>
                  <a:pt x="196" y="214"/>
                </a:cubicBezTo>
                <a:cubicBezTo>
                  <a:pt x="196" y="214"/>
                  <a:pt x="196" y="215"/>
                  <a:pt x="197" y="215"/>
                </a:cubicBezTo>
                <a:cubicBezTo>
                  <a:pt x="197" y="214"/>
                  <a:pt x="196" y="214"/>
                  <a:pt x="196" y="214"/>
                </a:cubicBezTo>
                <a:cubicBezTo>
                  <a:pt x="196" y="213"/>
                  <a:pt x="196" y="213"/>
                  <a:pt x="197" y="213"/>
                </a:cubicBezTo>
                <a:cubicBezTo>
                  <a:pt x="197" y="212"/>
                  <a:pt x="195" y="212"/>
                  <a:pt x="194" y="212"/>
                </a:cubicBezTo>
                <a:close/>
                <a:moveTo>
                  <a:pt x="86" y="296"/>
                </a:moveTo>
                <a:cubicBezTo>
                  <a:pt x="86" y="297"/>
                  <a:pt x="86" y="297"/>
                  <a:pt x="87" y="298"/>
                </a:cubicBezTo>
                <a:cubicBezTo>
                  <a:pt x="87" y="298"/>
                  <a:pt x="88" y="299"/>
                  <a:pt x="88" y="298"/>
                </a:cubicBezTo>
                <a:cubicBezTo>
                  <a:pt x="88" y="297"/>
                  <a:pt x="87" y="295"/>
                  <a:pt x="86" y="296"/>
                </a:cubicBezTo>
                <a:close/>
                <a:moveTo>
                  <a:pt x="187" y="219"/>
                </a:moveTo>
                <a:cubicBezTo>
                  <a:pt x="186" y="219"/>
                  <a:pt x="185" y="220"/>
                  <a:pt x="185" y="220"/>
                </a:cubicBezTo>
                <a:cubicBezTo>
                  <a:pt x="186" y="222"/>
                  <a:pt x="187" y="221"/>
                  <a:pt x="187" y="221"/>
                </a:cubicBezTo>
                <a:cubicBezTo>
                  <a:pt x="187" y="220"/>
                  <a:pt x="189" y="220"/>
                  <a:pt x="189" y="219"/>
                </a:cubicBezTo>
                <a:cubicBezTo>
                  <a:pt x="188" y="216"/>
                  <a:pt x="184" y="218"/>
                  <a:pt x="187" y="219"/>
                </a:cubicBezTo>
                <a:close/>
                <a:moveTo>
                  <a:pt x="172" y="243"/>
                </a:moveTo>
                <a:cubicBezTo>
                  <a:pt x="173" y="243"/>
                  <a:pt x="173" y="244"/>
                  <a:pt x="174" y="243"/>
                </a:cubicBezTo>
                <a:cubicBezTo>
                  <a:pt x="174" y="243"/>
                  <a:pt x="173" y="241"/>
                  <a:pt x="172" y="241"/>
                </a:cubicBezTo>
                <a:cubicBezTo>
                  <a:pt x="172" y="242"/>
                  <a:pt x="172" y="242"/>
                  <a:pt x="172" y="243"/>
                </a:cubicBezTo>
                <a:close/>
                <a:moveTo>
                  <a:pt x="123" y="275"/>
                </a:moveTo>
                <a:cubicBezTo>
                  <a:pt x="123" y="274"/>
                  <a:pt x="122" y="274"/>
                  <a:pt x="122" y="275"/>
                </a:cubicBezTo>
                <a:cubicBezTo>
                  <a:pt x="122" y="275"/>
                  <a:pt x="123" y="275"/>
                  <a:pt x="123" y="275"/>
                </a:cubicBezTo>
                <a:close/>
                <a:moveTo>
                  <a:pt x="187" y="222"/>
                </a:moveTo>
                <a:cubicBezTo>
                  <a:pt x="186" y="222"/>
                  <a:pt x="186" y="221"/>
                  <a:pt x="185" y="222"/>
                </a:cubicBezTo>
                <a:cubicBezTo>
                  <a:pt x="185" y="222"/>
                  <a:pt x="186" y="223"/>
                  <a:pt x="187" y="222"/>
                </a:cubicBezTo>
                <a:close/>
                <a:moveTo>
                  <a:pt x="71" y="310"/>
                </a:moveTo>
                <a:cubicBezTo>
                  <a:pt x="71" y="310"/>
                  <a:pt x="71" y="310"/>
                  <a:pt x="72" y="311"/>
                </a:cubicBezTo>
                <a:cubicBezTo>
                  <a:pt x="72" y="310"/>
                  <a:pt x="72" y="310"/>
                  <a:pt x="71" y="310"/>
                </a:cubicBezTo>
                <a:close/>
                <a:moveTo>
                  <a:pt x="229" y="214"/>
                </a:moveTo>
                <a:cubicBezTo>
                  <a:pt x="229" y="212"/>
                  <a:pt x="229" y="211"/>
                  <a:pt x="227" y="210"/>
                </a:cubicBezTo>
                <a:cubicBezTo>
                  <a:pt x="224" y="211"/>
                  <a:pt x="227" y="214"/>
                  <a:pt x="229" y="214"/>
                </a:cubicBezTo>
                <a:close/>
                <a:moveTo>
                  <a:pt x="116" y="284"/>
                </a:moveTo>
                <a:cubicBezTo>
                  <a:pt x="116" y="283"/>
                  <a:pt x="116" y="283"/>
                  <a:pt x="115" y="282"/>
                </a:cubicBezTo>
                <a:cubicBezTo>
                  <a:pt x="115" y="283"/>
                  <a:pt x="115" y="284"/>
                  <a:pt x="116" y="284"/>
                </a:cubicBezTo>
                <a:close/>
                <a:moveTo>
                  <a:pt x="148" y="263"/>
                </a:moveTo>
                <a:cubicBezTo>
                  <a:pt x="149" y="263"/>
                  <a:pt x="149" y="263"/>
                  <a:pt x="150" y="262"/>
                </a:cubicBezTo>
                <a:cubicBezTo>
                  <a:pt x="149" y="261"/>
                  <a:pt x="149" y="261"/>
                  <a:pt x="149" y="261"/>
                </a:cubicBezTo>
                <a:cubicBezTo>
                  <a:pt x="148" y="261"/>
                  <a:pt x="148" y="262"/>
                  <a:pt x="148" y="263"/>
                </a:cubicBezTo>
                <a:close/>
                <a:moveTo>
                  <a:pt x="169" y="248"/>
                </a:moveTo>
                <a:cubicBezTo>
                  <a:pt x="169" y="249"/>
                  <a:pt x="169" y="249"/>
                  <a:pt x="170" y="250"/>
                </a:cubicBezTo>
                <a:cubicBezTo>
                  <a:pt x="171" y="249"/>
                  <a:pt x="170" y="248"/>
                  <a:pt x="169" y="248"/>
                </a:cubicBezTo>
                <a:close/>
                <a:moveTo>
                  <a:pt x="183" y="224"/>
                </a:moveTo>
                <a:cubicBezTo>
                  <a:pt x="184" y="225"/>
                  <a:pt x="185" y="225"/>
                  <a:pt x="185" y="224"/>
                </a:cubicBezTo>
                <a:cubicBezTo>
                  <a:pt x="185" y="224"/>
                  <a:pt x="184" y="224"/>
                  <a:pt x="183" y="224"/>
                </a:cubicBezTo>
                <a:close/>
                <a:moveTo>
                  <a:pt x="167" y="251"/>
                </a:moveTo>
                <a:cubicBezTo>
                  <a:pt x="167" y="251"/>
                  <a:pt x="166" y="251"/>
                  <a:pt x="166" y="251"/>
                </a:cubicBezTo>
                <a:cubicBezTo>
                  <a:pt x="165" y="251"/>
                  <a:pt x="165" y="252"/>
                  <a:pt x="166" y="253"/>
                </a:cubicBezTo>
                <a:cubicBezTo>
                  <a:pt x="167" y="253"/>
                  <a:pt x="168" y="253"/>
                  <a:pt x="169" y="252"/>
                </a:cubicBezTo>
                <a:cubicBezTo>
                  <a:pt x="168" y="252"/>
                  <a:pt x="169" y="251"/>
                  <a:pt x="170" y="251"/>
                </a:cubicBezTo>
                <a:cubicBezTo>
                  <a:pt x="169" y="250"/>
                  <a:pt x="169" y="250"/>
                  <a:pt x="168" y="250"/>
                </a:cubicBezTo>
                <a:cubicBezTo>
                  <a:pt x="167" y="250"/>
                  <a:pt x="168" y="251"/>
                  <a:pt x="167" y="251"/>
                </a:cubicBezTo>
                <a:close/>
                <a:moveTo>
                  <a:pt x="224" y="214"/>
                </a:moveTo>
                <a:cubicBezTo>
                  <a:pt x="225" y="214"/>
                  <a:pt x="225" y="215"/>
                  <a:pt x="226" y="215"/>
                </a:cubicBezTo>
                <a:cubicBezTo>
                  <a:pt x="225" y="214"/>
                  <a:pt x="225" y="213"/>
                  <a:pt x="224" y="214"/>
                </a:cubicBezTo>
                <a:close/>
                <a:moveTo>
                  <a:pt x="56" y="325"/>
                </a:moveTo>
                <a:cubicBezTo>
                  <a:pt x="56" y="325"/>
                  <a:pt x="56" y="326"/>
                  <a:pt x="56" y="326"/>
                </a:cubicBezTo>
                <a:cubicBezTo>
                  <a:pt x="56" y="326"/>
                  <a:pt x="55" y="326"/>
                  <a:pt x="55" y="327"/>
                </a:cubicBezTo>
                <a:cubicBezTo>
                  <a:pt x="56" y="326"/>
                  <a:pt x="56" y="327"/>
                  <a:pt x="57" y="327"/>
                </a:cubicBezTo>
                <a:cubicBezTo>
                  <a:pt x="58" y="326"/>
                  <a:pt x="57" y="326"/>
                  <a:pt x="57" y="325"/>
                </a:cubicBezTo>
                <a:cubicBezTo>
                  <a:pt x="57" y="325"/>
                  <a:pt x="56" y="325"/>
                  <a:pt x="56" y="325"/>
                </a:cubicBezTo>
                <a:close/>
                <a:moveTo>
                  <a:pt x="185" y="228"/>
                </a:moveTo>
                <a:cubicBezTo>
                  <a:pt x="185" y="229"/>
                  <a:pt x="185" y="229"/>
                  <a:pt x="186" y="230"/>
                </a:cubicBezTo>
                <a:cubicBezTo>
                  <a:pt x="186" y="229"/>
                  <a:pt x="187" y="229"/>
                  <a:pt x="187" y="228"/>
                </a:cubicBezTo>
                <a:cubicBezTo>
                  <a:pt x="186" y="228"/>
                  <a:pt x="186" y="228"/>
                  <a:pt x="185" y="228"/>
                </a:cubicBezTo>
                <a:close/>
                <a:moveTo>
                  <a:pt x="138" y="273"/>
                </a:moveTo>
                <a:cubicBezTo>
                  <a:pt x="137" y="275"/>
                  <a:pt x="139" y="276"/>
                  <a:pt x="140" y="277"/>
                </a:cubicBezTo>
                <a:cubicBezTo>
                  <a:pt x="141" y="276"/>
                  <a:pt x="141" y="276"/>
                  <a:pt x="141" y="276"/>
                </a:cubicBezTo>
                <a:cubicBezTo>
                  <a:pt x="141" y="274"/>
                  <a:pt x="140" y="273"/>
                  <a:pt x="138" y="273"/>
                </a:cubicBezTo>
                <a:close/>
                <a:moveTo>
                  <a:pt x="165" y="258"/>
                </a:moveTo>
                <a:cubicBezTo>
                  <a:pt x="165" y="258"/>
                  <a:pt x="166" y="259"/>
                  <a:pt x="166" y="259"/>
                </a:cubicBezTo>
                <a:cubicBezTo>
                  <a:pt x="167" y="259"/>
                  <a:pt x="167" y="258"/>
                  <a:pt x="167" y="258"/>
                </a:cubicBezTo>
                <a:cubicBezTo>
                  <a:pt x="167" y="256"/>
                  <a:pt x="165" y="257"/>
                  <a:pt x="165" y="258"/>
                </a:cubicBezTo>
                <a:close/>
                <a:moveTo>
                  <a:pt x="193" y="225"/>
                </a:moveTo>
                <a:cubicBezTo>
                  <a:pt x="194" y="226"/>
                  <a:pt x="196" y="226"/>
                  <a:pt x="197" y="227"/>
                </a:cubicBezTo>
                <a:cubicBezTo>
                  <a:pt x="198" y="226"/>
                  <a:pt x="197" y="225"/>
                  <a:pt x="197" y="224"/>
                </a:cubicBezTo>
                <a:cubicBezTo>
                  <a:pt x="196" y="225"/>
                  <a:pt x="194" y="223"/>
                  <a:pt x="193" y="225"/>
                </a:cubicBezTo>
                <a:close/>
                <a:moveTo>
                  <a:pt x="143" y="274"/>
                </a:moveTo>
                <a:cubicBezTo>
                  <a:pt x="143" y="274"/>
                  <a:pt x="143" y="273"/>
                  <a:pt x="143" y="273"/>
                </a:cubicBezTo>
                <a:cubicBezTo>
                  <a:pt x="143" y="272"/>
                  <a:pt x="142" y="273"/>
                  <a:pt x="143" y="274"/>
                </a:cubicBezTo>
                <a:close/>
                <a:moveTo>
                  <a:pt x="189" y="228"/>
                </a:moveTo>
                <a:cubicBezTo>
                  <a:pt x="190" y="229"/>
                  <a:pt x="191" y="230"/>
                  <a:pt x="192" y="229"/>
                </a:cubicBezTo>
                <a:cubicBezTo>
                  <a:pt x="191" y="228"/>
                  <a:pt x="190" y="227"/>
                  <a:pt x="189" y="228"/>
                </a:cubicBezTo>
                <a:close/>
                <a:moveTo>
                  <a:pt x="114" y="292"/>
                </a:moveTo>
                <a:cubicBezTo>
                  <a:pt x="115" y="293"/>
                  <a:pt x="115" y="293"/>
                  <a:pt x="115" y="294"/>
                </a:cubicBezTo>
                <a:cubicBezTo>
                  <a:pt x="116" y="294"/>
                  <a:pt x="115" y="292"/>
                  <a:pt x="114" y="292"/>
                </a:cubicBezTo>
                <a:close/>
                <a:moveTo>
                  <a:pt x="167" y="264"/>
                </a:moveTo>
                <a:cubicBezTo>
                  <a:pt x="168" y="264"/>
                  <a:pt x="168" y="263"/>
                  <a:pt x="168" y="263"/>
                </a:cubicBezTo>
                <a:cubicBezTo>
                  <a:pt x="168" y="263"/>
                  <a:pt x="167" y="263"/>
                  <a:pt x="167" y="263"/>
                </a:cubicBezTo>
                <a:lnTo>
                  <a:pt x="167" y="264"/>
                </a:lnTo>
                <a:close/>
                <a:moveTo>
                  <a:pt x="182" y="239"/>
                </a:moveTo>
                <a:cubicBezTo>
                  <a:pt x="182" y="239"/>
                  <a:pt x="182" y="240"/>
                  <a:pt x="182" y="241"/>
                </a:cubicBezTo>
                <a:cubicBezTo>
                  <a:pt x="181" y="241"/>
                  <a:pt x="181" y="242"/>
                  <a:pt x="180" y="242"/>
                </a:cubicBezTo>
                <a:cubicBezTo>
                  <a:pt x="181" y="244"/>
                  <a:pt x="180" y="244"/>
                  <a:pt x="181" y="245"/>
                </a:cubicBezTo>
                <a:cubicBezTo>
                  <a:pt x="182" y="244"/>
                  <a:pt x="183" y="243"/>
                  <a:pt x="184" y="242"/>
                </a:cubicBezTo>
                <a:cubicBezTo>
                  <a:pt x="183" y="241"/>
                  <a:pt x="184" y="240"/>
                  <a:pt x="184" y="239"/>
                </a:cubicBezTo>
                <a:cubicBezTo>
                  <a:pt x="183" y="238"/>
                  <a:pt x="183" y="238"/>
                  <a:pt x="182" y="239"/>
                </a:cubicBezTo>
                <a:close/>
                <a:moveTo>
                  <a:pt x="136" y="285"/>
                </a:moveTo>
                <a:cubicBezTo>
                  <a:pt x="137" y="286"/>
                  <a:pt x="136" y="287"/>
                  <a:pt x="138" y="289"/>
                </a:cubicBezTo>
                <a:cubicBezTo>
                  <a:pt x="140" y="288"/>
                  <a:pt x="138" y="284"/>
                  <a:pt x="136" y="285"/>
                </a:cubicBezTo>
                <a:close/>
                <a:moveTo>
                  <a:pt x="253" y="212"/>
                </a:moveTo>
                <a:cubicBezTo>
                  <a:pt x="253" y="213"/>
                  <a:pt x="252" y="214"/>
                  <a:pt x="253" y="215"/>
                </a:cubicBezTo>
                <a:cubicBezTo>
                  <a:pt x="254" y="215"/>
                  <a:pt x="254" y="215"/>
                  <a:pt x="254" y="215"/>
                </a:cubicBezTo>
                <a:cubicBezTo>
                  <a:pt x="255" y="214"/>
                  <a:pt x="255" y="212"/>
                  <a:pt x="253" y="212"/>
                </a:cubicBezTo>
                <a:close/>
                <a:moveTo>
                  <a:pt x="137" y="293"/>
                </a:moveTo>
                <a:cubicBezTo>
                  <a:pt x="136" y="295"/>
                  <a:pt x="135" y="294"/>
                  <a:pt x="134" y="294"/>
                </a:cubicBezTo>
                <a:cubicBezTo>
                  <a:pt x="135" y="295"/>
                  <a:pt x="134" y="294"/>
                  <a:pt x="134" y="294"/>
                </a:cubicBezTo>
                <a:cubicBezTo>
                  <a:pt x="134" y="295"/>
                  <a:pt x="133" y="295"/>
                  <a:pt x="134" y="296"/>
                </a:cubicBezTo>
                <a:cubicBezTo>
                  <a:pt x="134" y="295"/>
                  <a:pt x="135" y="295"/>
                  <a:pt x="135" y="296"/>
                </a:cubicBezTo>
                <a:cubicBezTo>
                  <a:pt x="135" y="296"/>
                  <a:pt x="134" y="296"/>
                  <a:pt x="134" y="297"/>
                </a:cubicBezTo>
                <a:cubicBezTo>
                  <a:pt x="136" y="299"/>
                  <a:pt x="134" y="300"/>
                  <a:pt x="132" y="301"/>
                </a:cubicBezTo>
                <a:cubicBezTo>
                  <a:pt x="132" y="302"/>
                  <a:pt x="133" y="302"/>
                  <a:pt x="133" y="302"/>
                </a:cubicBezTo>
                <a:cubicBezTo>
                  <a:pt x="134" y="302"/>
                  <a:pt x="133" y="302"/>
                  <a:pt x="134" y="301"/>
                </a:cubicBezTo>
                <a:cubicBezTo>
                  <a:pt x="134" y="302"/>
                  <a:pt x="135" y="302"/>
                  <a:pt x="135" y="302"/>
                </a:cubicBezTo>
                <a:cubicBezTo>
                  <a:pt x="136" y="301"/>
                  <a:pt x="136" y="301"/>
                  <a:pt x="136" y="300"/>
                </a:cubicBezTo>
                <a:cubicBezTo>
                  <a:pt x="136" y="300"/>
                  <a:pt x="136" y="298"/>
                  <a:pt x="137" y="299"/>
                </a:cubicBezTo>
                <a:cubicBezTo>
                  <a:pt x="136" y="298"/>
                  <a:pt x="136" y="298"/>
                  <a:pt x="136" y="298"/>
                </a:cubicBezTo>
                <a:cubicBezTo>
                  <a:pt x="137" y="297"/>
                  <a:pt x="137" y="297"/>
                  <a:pt x="138" y="296"/>
                </a:cubicBezTo>
                <a:cubicBezTo>
                  <a:pt x="137" y="295"/>
                  <a:pt x="139" y="294"/>
                  <a:pt x="138" y="294"/>
                </a:cubicBezTo>
                <a:cubicBezTo>
                  <a:pt x="138" y="295"/>
                  <a:pt x="137" y="293"/>
                  <a:pt x="137" y="293"/>
                </a:cubicBezTo>
                <a:close/>
                <a:moveTo>
                  <a:pt x="124" y="304"/>
                </a:moveTo>
                <a:cubicBezTo>
                  <a:pt x="123" y="304"/>
                  <a:pt x="122" y="303"/>
                  <a:pt x="122" y="303"/>
                </a:cubicBezTo>
                <a:cubicBezTo>
                  <a:pt x="122" y="304"/>
                  <a:pt x="122" y="305"/>
                  <a:pt x="124" y="304"/>
                </a:cubicBezTo>
                <a:close/>
                <a:moveTo>
                  <a:pt x="74" y="338"/>
                </a:moveTo>
                <a:cubicBezTo>
                  <a:pt x="73" y="339"/>
                  <a:pt x="73" y="340"/>
                  <a:pt x="74" y="341"/>
                </a:cubicBezTo>
                <a:cubicBezTo>
                  <a:pt x="74" y="340"/>
                  <a:pt x="75" y="340"/>
                  <a:pt x="75" y="340"/>
                </a:cubicBezTo>
                <a:cubicBezTo>
                  <a:pt x="76" y="340"/>
                  <a:pt x="75" y="337"/>
                  <a:pt x="74" y="338"/>
                </a:cubicBezTo>
                <a:close/>
                <a:moveTo>
                  <a:pt x="117" y="315"/>
                </a:moveTo>
                <a:cubicBezTo>
                  <a:pt x="118" y="314"/>
                  <a:pt x="118" y="315"/>
                  <a:pt x="119" y="315"/>
                </a:cubicBezTo>
                <a:cubicBezTo>
                  <a:pt x="119" y="315"/>
                  <a:pt x="119" y="314"/>
                  <a:pt x="118" y="314"/>
                </a:cubicBezTo>
                <a:cubicBezTo>
                  <a:pt x="118" y="313"/>
                  <a:pt x="116" y="314"/>
                  <a:pt x="117" y="315"/>
                </a:cubicBezTo>
                <a:close/>
                <a:moveTo>
                  <a:pt x="42" y="363"/>
                </a:moveTo>
                <a:cubicBezTo>
                  <a:pt x="42" y="363"/>
                  <a:pt x="41" y="363"/>
                  <a:pt x="42" y="364"/>
                </a:cubicBezTo>
                <a:cubicBezTo>
                  <a:pt x="43" y="363"/>
                  <a:pt x="43" y="362"/>
                  <a:pt x="42" y="363"/>
                </a:cubicBezTo>
                <a:close/>
                <a:moveTo>
                  <a:pt x="111" y="330"/>
                </a:moveTo>
                <a:cubicBezTo>
                  <a:pt x="111" y="330"/>
                  <a:pt x="111" y="331"/>
                  <a:pt x="112" y="331"/>
                </a:cubicBezTo>
                <a:cubicBezTo>
                  <a:pt x="112" y="330"/>
                  <a:pt x="112" y="330"/>
                  <a:pt x="112" y="329"/>
                </a:cubicBezTo>
                <a:lnTo>
                  <a:pt x="111" y="330"/>
                </a:lnTo>
                <a:close/>
                <a:moveTo>
                  <a:pt x="103" y="147"/>
                </a:moveTo>
                <a:cubicBezTo>
                  <a:pt x="103" y="147"/>
                  <a:pt x="103" y="147"/>
                  <a:pt x="103" y="147"/>
                </a:cubicBezTo>
                <a:cubicBezTo>
                  <a:pt x="103" y="147"/>
                  <a:pt x="103" y="147"/>
                  <a:pt x="103" y="147"/>
                </a:cubicBezTo>
                <a:close/>
                <a:moveTo>
                  <a:pt x="75" y="229"/>
                </a:moveTo>
                <a:cubicBezTo>
                  <a:pt x="75" y="229"/>
                  <a:pt x="75" y="229"/>
                  <a:pt x="75" y="229"/>
                </a:cubicBezTo>
                <a:cubicBezTo>
                  <a:pt x="75" y="229"/>
                  <a:pt x="75" y="229"/>
                  <a:pt x="75" y="229"/>
                </a:cubicBezTo>
                <a:close/>
                <a:moveTo>
                  <a:pt x="88" y="184"/>
                </a:moveTo>
                <a:cubicBezTo>
                  <a:pt x="89" y="186"/>
                  <a:pt x="90" y="185"/>
                  <a:pt x="91" y="186"/>
                </a:cubicBezTo>
                <a:cubicBezTo>
                  <a:pt x="91" y="186"/>
                  <a:pt x="91" y="185"/>
                  <a:pt x="92" y="185"/>
                </a:cubicBezTo>
                <a:cubicBezTo>
                  <a:pt x="91" y="183"/>
                  <a:pt x="89" y="183"/>
                  <a:pt x="88" y="184"/>
                </a:cubicBezTo>
                <a:close/>
                <a:moveTo>
                  <a:pt x="255" y="111"/>
                </a:moveTo>
                <a:cubicBezTo>
                  <a:pt x="254" y="109"/>
                  <a:pt x="251" y="107"/>
                  <a:pt x="248" y="106"/>
                </a:cubicBezTo>
                <a:cubicBezTo>
                  <a:pt x="248" y="105"/>
                  <a:pt x="248" y="106"/>
                  <a:pt x="248" y="105"/>
                </a:cubicBezTo>
                <a:cubicBezTo>
                  <a:pt x="246" y="106"/>
                  <a:pt x="247" y="107"/>
                  <a:pt x="246" y="107"/>
                </a:cubicBezTo>
                <a:cubicBezTo>
                  <a:pt x="245" y="107"/>
                  <a:pt x="242" y="107"/>
                  <a:pt x="243" y="106"/>
                </a:cubicBezTo>
                <a:cubicBezTo>
                  <a:pt x="245" y="107"/>
                  <a:pt x="245" y="105"/>
                  <a:pt x="246" y="103"/>
                </a:cubicBezTo>
                <a:cubicBezTo>
                  <a:pt x="245" y="101"/>
                  <a:pt x="244" y="102"/>
                  <a:pt x="243" y="100"/>
                </a:cubicBezTo>
                <a:cubicBezTo>
                  <a:pt x="239" y="101"/>
                  <a:pt x="242" y="103"/>
                  <a:pt x="243" y="105"/>
                </a:cubicBezTo>
                <a:cubicBezTo>
                  <a:pt x="242" y="104"/>
                  <a:pt x="241" y="104"/>
                  <a:pt x="240" y="104"/>
                </a:cubicBezTo>
                <a:cubicBezTo>
                  <a:pt x="239" y="104"/>
                  <a:pt x="240" y="105"/>
                  <a:pt x="239" y="106"/>
                </a:cubicBezTo>
                <a:cubicBezTo>
                  <a:pt x="239" y="105"/>
                  <a:pt x="238" y="105"/>
                  <a:pt x="238" y="104"/>
                </a:cubicBezTo>
                <a:cubicBezTo>
                  <a:pt x="238" y="104"/>
                  <a:pt x="238" y="104"/>
                  <a:pt x="238" y="103"/>
                </a:cubicBezTo>
                <a:cubicBezTo>
                  <a:pt x="238" y="103"/>
                  <a:pt x="237" y="103"/>
                  <a:pt x="237" y="102"/>
                </a:cubicBezTo>
                <a:cubicBezTo>
                  <a:pt x="236" y="103"/>
                  <a:pt x="235" y="102"/>
                  <a:pt x="234" y="103"/>
                </a:cubicBezTo>
                <a:cubicBezTo>
                  <a:pt x="235" y="106"/>
                  <a:pt x="235" y="107"/>
                  <a:pt x="232" y="108"/>
                </a:cubicBezTo>
                <a:cubicBezTo>
                  <a:pt x="233" y="110"/>
                  <a:pt x="234" y="110"/>
                  <a:pt x="235" y="110"/>
                </a:cubicBezTo>
                <a:cubicBezTo>
                  <a:pt x="235" y="111"/>
                  <a:pt x="234" y="111"/>
                  <a:pt x="234" y="111"/>
                </a:cubicBezTo>
                <a:cubicBezTo>
                  <a:pt x="233" y="110"/>
                  <a:pt x="232" y="110"/>
                  <a:pt x="232" y="110"/>
                </a:cubicBezTo>
                <a:cubicBezTo>
                  <a:pt x="232" y="110"/>
                  <a:pt x="232" y="111"/>
                  <a:pt x="233" y="111"/>
                </a:cubicBezTo>
                <a:cubicBezTo>
                  <a:pt x="232" y="111"/>
                  <a:pt x="232" y="111"/>
                  <a:pt x="232" y="111"/>
                </a:cubicBezTo>
                <a:cubicBezTo>
                  <a:pt x="232" y="112"/>
                  <a:pt x="232" y="112"/>
                  <a:pt x="232" y="113"/>
                </a:cubicBezTo>
                <a:cubicBezTo>
                  <a:pt x="231" y="113"/>
                  <a:pt x="231" y="113"/>
                  <a:pt x="230" y="113"/>
                </a:cubicBezTo>
                <a:cubicBezTo>
                  <a:pt x="230" y="113"/>
                  <a:pt x="231" y="113"/>
                  <a:pt x="231" y="113"/>
                </a:cubicBezTo>
                <a:cubicBezTo>
                  <a:pt x="230" y="111"/>
                  <a:pt x="229" y="113"/>
                  <a:pt x="229" y="114"/>
                </a:cubicBezTo>
                <a:cubicBezTo>
                  <a:pt x="228" y="115"/>
                  <a:pt x="228" y="116"/>
                  <a:pt x="227" y="117"/>
                </a:cubicBezTo>
                <a:cubicBezTo>
                  <a:pt x="225" y="118"/>
                  <a:pt x="223" y="117"/>
                  <a:pt x="220" y="118"/>
                </a:cubicBezTo>
                <a:cubicBezTo>
                  <a:pt x="221" y="119"/>
                  <a:pt x="221" y="119"/>
                  <a:pt x="221" y="119"/>
                </a:cubicBezTo>
                <a:cubicBezTo>
                  <a:pt x="222" y="118"/>
                  <a:pt x="224" y="119"/>
                  <a:pt x="225" y="120"/>
                </a:cubicBezTo>
                <a:cubicBezTo>
                  <a:pt x="222" y="123"/>
                  <a:pt x="220" y="123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6" y="120"/>
                  <a:pt x="216" y="117"/>
                  <a:pt x="215" y="115"/>
                </a:cubicBezTo>
                <a:cubicBezTo>
                  <a:pt x="217" y="113"/>
                  <a:pt x="215" y="109"/>
                  <a:pt x="212" y="108"/>
                </a:cubicBezTo>
                <a:cubicBezTo>
                  <a:pt x="210" y="104"/>
                  <a:pt x="212" y="102"/>
                  <a:pt x="213" y="99"/>
                </a:cubicBezTo>
                <a:cubicBezTo>
                  <a:pt x="214" y="98"/>
                  <a:pt x="214" y="98"/>
                  <a:pt x="214" y="98"/>
                </a:cubicBezTo>
                <a:cubicBezTo>
                  <a:pt x="214" y="97"/>
                  <a:pt x="214" y="96"/>
                  <a:pt x="214" y="95"/>
                </a:cubicBezTo>
                <a:cubicBezTo>
                  <a:pt x="213" y="95"/>
                  <a:pt x="212" y="94"/>
                  <a:pt x="211" y="93"/>
                </a:cubicBezTo>
                <a:cubicBezTo>
                  <a:pt x="211" y="92"/>
                  <a:pt x="212" y="90"/>
                  <a:pt x="213" y="89"/>
                </a:cubicBezTo>
                <a:cubicBezTo>
                  <a:pt x="212" y="88"/>
                  <a:pt x="211" y="88"/>
                  <a:pt x="210" y="87"/>
                </a:cubicBezTo>
                <a:cubicBezTo>
                  <a:pt x="209" y="88"/>
                  <a:pt x="208" y="88"/>
                  <a:pt x="207" y="88"/>
                </a:cubicBezTo>
                <a:cubicBezTo>
                  <a:pt x="208" y="87"/>
                  <a:pt x="206" y="87"/>
                  <a:pt x="206" y="87"/>
                </a:cubicBezTo>
                <a:cubicBezTo>
                  <a:pt x="205" y="87"/>
                  <a:pt x="206" y="88"/>
                  <a:pt x="205" y="88"/>
                </a:cubicBezTo>
                <a:cubicBezTo>
                  <a:pt x="204" y="88"/>
                  <a:pt x="203" y="87"/>
                  <a:pt x="202" y="88"/>
                </a:cubicBezTo>
                <a:cubicBezTo>
                  <a:pt x="202" y="88"/>
                  <a:pt x="202" y="89"/>
                  <a:pt x="202" y="89"/>
                </a:cubicBezTo>
                <a:cubicBezTo>
                  <a:pt x="202" y="89"/>
                  <a:pt x="202" y="89"/>
                  <a:pt x="202" y="89"/>
                </a:cubicBezTo>
                <a:cubicBezTo>
                  <a:pt x="201" y="89"/>
                  <a:pt x="199" y="91"/>
                  <a:pt x="198" y="89"/>
                </a:cubicBezTo>
                <a:cubicBezTo>
                  <a:pt x="198" y="88"/>
                  <a:pt x="200" y="89"/>
                  <a:pt x="200" y="88"/>
                </a:cubicBezTo>
                <a:cubicBezTo>
                  <a:pt x="199" y="88"/>
                  <a:pt x="199" y="87"/>
                  <a:pt x="199" y="87"/>
                </a:cubicBezTo>
                <a:cubicBezTo>
                  <a:pt x="199" y="86"/>
                  <a:pt x="200" y="85"/>
                  <a:pt x="199" y="85"/>
                </a:cubicBezTo>
                <a:cubicBezTo>
                  <a:pt x="198" y="85"/>
                  <a:pt x="197" y="85"/>
                  <a:pt x="197" y="85"/>
                </a:cubicBezTo>
                <a:cubicBezTo>
                  <a:pt x="197" y="85"/>
                  <a:pt x="196" y="85"/>
                  <a:pt x="196" y="84"/>
                </a:cubicBezTo>
                <a:cubicBezTo>
                  <a:pt x="196" y="84"/>
                  <a:pt x="196" y="84"/>
                  <a:pt x="196" y="84"/>
                </a:cubicBezTo>
                <a:cubicBezTo>
                  <a:pt x="196" y="84"/>
                  <a:pt x="196" y="84"/>
                  <a:pt x="196" y="84"/>
                </a:cubicBezTo>
                <a:cubicBezTo>
                  <a:pt x="195" y="84"/>
                  <a:pt x="195" y="84"/>
                  <a:pt x="195" y="84"/>
                </a:cubicBezTo>
                <a:cubicBezTo>
                  <a:pt x="195" y="84"/>
                  <a:pt x="195" y="83"/>
                  <a:pt x="195" y="83"/>
                </a:cubicBezTo>
                <a:cubicBezTo>
                  <a:pt x="196" y="82"/>
                  <a:pt x="196" y="83"/>
                  <a:pt x="197" y="83"/>
                </a:cubicBezTo>
                <a:cubicBezTo>
                  <a:pt x="196" y="82"/>
                  <a:pt x="197" y="82"/>
                  <a:pt x="196" y="81"/>
                </a:cubicBezTo>
                <a:cubicBezTo>
                  <a:pt x="195" y="81"/>
                  <a:pt x="195" y="81"/>
                  <a:pt x="194" y="81"/>
                </a:cubicBezTo>
                <a:cubicBezTo>
                  <a:pt x="194" y="80"/>
                  <a:pt x="194" y="80"/>
                  <a:pt x="193" y="80"/>
                </a:cubicBezTo>
                <a:cubicBezTo>
                  <a:pt x="192" y="81"/>
                  <a:pt x="193" y="83"/>
                  <a:pt x="192" y="84"/>
                </a:cubicBezTo>
                <a:cubicBezTo>
                  <a:pt x="192" y="84"/>
                  <a:pt x="191" y="84"/>
                  <a:pt x="191" y="85"/>
                </a:cubicBezTo>
                <a:cubicBezTo>
                  <a:pt x="190" y="84"/>
                  <a:pt x="190" y="84"/>
                  <a:pt x="189" y="83"/>
                </a:cubicBezTo>
                <a:cubicBezTo>
                  <a:pt x="189" y="82"/>
                  <a:pt x="189" y="81"/>
                  <a:pt x="188" y="81"/>
                </a:cubicBezTo>
                <a:cubicBezTo>
                  <a:pt x="188" y="80"/>
                  <a:pt x="188" y="80"/>
                  <a:pt x="188" y="79"/>
                </a:cubicBezTo>
                <a:cubicBezTo>
                  <a:pt x="189" y="79"/>
                  <a:pt x="189" y="79"/>
                  <a:pt x="190" y="79"/>
                </a:cubicBezTo>
                <a:cubicBezTo>
                  <a:pt x="190" y="79"/>
                  <a:pt x="189" y="78"/>
                  <a:pt x="190" y="77"/>
                </a:cubicBezTo>
                <a:cubicBezTo>
                  <a:pt x="191" y="78"/>
                  <a:pt x="191" y="79"/>
                  <a:pt x="191" y="79"/>
                </a:cubicBezTo>
                <a:cubicBezTo>
                  <a:pt x="196" y="81"/>
                  <a:pt x="194" y="73"/>
                  <a:pt x="191" y="75"/>
                </a:cubicBezTo>
                <a:cubicBezTo>
                  <a:pt x="191" y="74"/>
                  <a:pt x="190" y="73"/>
                  <a:pt x="190" y="73"/>
                </a:cubicBezTo>
                <a:cubicBezTo>
                  <a:pt x="191" y="72"/>
                  <a:pt x="192" y="72"/>
                  <a:pt x="193" y="72"/>
                </a:cubicBezTo>
                <a:cubicBezTo>
                  <a:pt x="193" y="70"/>
                  <a:pt x="190" y="69"/>
                  <a:pt x="189" y="70"/>
                </a:cubicBezTo>
                <a:cubicBezTo>
                  <a:pt x="188" y="71"/>
                  <a:pt x="189" y="71"/>
                  <a:pt x="189" y="72"/>
                </a:cubicBezTo>
                <a:cubicBezTo>
                  <a:pt x="187" y="72"/>
                  <a:pt x="188" y="74"/>
                  <a:pt x="186" y="74"/>
                </a:cubicBezTo>
                <a:cubicBezTo>
                  <a:pt x="185" y="73"/>
                  <a:pt x="184" y="74"/>
                  <a:pt x="183" y="73"/>
                </a:cubicBezTo>
                <a:cubicBezTo>
                  <a:pt x="184" y="72"/>
                  <a:pt x="185" y="72"/>
                  <a:pt x="186" y="72"/>
                </a:cubicBezTo>
                <a:cubicBezTo>
                  <a:pt x="187" y="71"/>
                  <a:pt x="187" y="70"/>
                  <a:pt x="186" y="69"/>
                </a:cubicBezTo>
                <a:cubicBezTo>
                  <a:pt x="184" y="71"/>
                  <a:pt x="184" y="69"/>
                  <a:pt x="183" y="69"/>
                </a:cubicBezTo>
                <a:cubicBezTo>
                  <a:pt x="182" y="70"/>
                  <a:pt x="183" y="70"/>
                  <a:pt x="183" y="71"/>
                </a:cubicBezTo>
                <a:cubicBezTo>
                  <a:pt x="182" y="72"/>
                  <a:pt x="180" y="72"/>
                  <a:pt x="180" y="73"/>
                </a:cubicBezTo>
                <a:cubicBezTo>
                  <a:pt x="180" y="72"/>
                  <a:pt x="179" y="72"/>
                  <a:pt x="178" y="71"/>
                </a:cubicBezTo>
                <a:cubicBezTo>
                  <a:pt x="179" y="70"/>
                  <a:pt x="179" y="70"/>
                  <a:pt x="179" y="69"/>
                </a:cubicBezTo>
                <a:cubicBezTo>
                  <a:pt x="179" y="69"/>
                  <a:pt x="180" y="70"/>
                  <a:pt x="180" y="70"/>
                </a:cubicBezTo>
                <a:cubicBezTo>
                  <a:pt x="180" y="70"/>
                  <a:pt x="179" y="71"/>
                  <a:pt x="180" y="71"/>
                </a:cubicBezTo>
                <a:cubicBezTo>
                  <a:pt x="181" y="70"/>
                  <a:pt x="181" y="70"/>
                  <a:pt x="182" y="69"/>
                </a:cubicBezTo>
                <a:cubicBezTo>
                  <a:pt x="182" y="69"/>
                  <a:pt x="182" y="69"/>
                  <a:pt x="181" y="68"/>
                </a:cubicBezTo>
                <a:cubicBezTo>
                  <a:pt x="181" y="69"/>
                  <a:pt x="181" y="69"/>
                  <a:pt x="180" y="69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80" y="69"/>
                  <a:pt x="181" y="68"/>
                  <a:pt x="181" y="68"/>
                </a:cubicBezTo>
                <a:cubicBezTo>
                  <a:pt x="181" y="67"/>
                  <a:pt x="179" y="68"/>
                  <a:pt x="178" y="67"/>
                </a:cubicBezTo>
                <a:cubicBezTo>
                  <a:pt x="178" y="68"/>
                  <a:pt x="179" y="68"/>
                  <a:pt x="179" y="69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177" y="69"/>
                  <a:pt x="177" y="70"/>
                  <a:pt x="177" y="70"/>
                </a:cubicBezTo>
                <a:cubicBezTo>
                  <a:pt x="177" y="70"/>
                  <a:pt x="177" y="69"/>
                  <a:pt x="176" y="69"/>
                </a:cubicBezTo>
                <a:cubicBezTo>
                  <a:pt x="176" y="69"/>
                  <a:pt x="177" y="69"/>
                  <a:pt x="177" y="69"/>
                </a:cubicBezTo>
                <a:cubicBezTo>
                  <a:pt x="177" y="69"/>
                  <a:pt x="176" y="68"/>
                  <a:pt x="176" y="68"/>
                </a:cubicBezTo>
                <a:cubicBezTo>
                  <a:pt x="176" y="68"/>
                  <a:pt x="175" y="68"/>
                  <a:pt x="175" y="68"/>
                </a:cubicBezTo>
                <a:cubicBezTo>
                  <a:pt x="175" y="69"/>
                  <a:pt x="176" y="69"/>
                  <a:pt x="176" y="69"/>
                </a:cubicBezTo>
                <a:cubicBezTo>
                  <a:pt x="176" y="69"/>
                  <a:pt x="175" y="69"/>
                  <a:pt x="175" y="69"/>
                </a:cubicBezTo>
                <a:cubicBezTo>
                  <a:pt x="175" y="69"/>
                  <a:pt x="175" y="69"/>
                  <a:pt x="174" y="69"/>
                </a:cubicBezTo>
                <a:cubicBezTo>
                  <a:pt x="174" y="68"/>
                  <a:pt x="173" y="69"/>
                  <a:pt x="173" y="68"/>
                </a:cubicBezTo>
                <a:cubicBezTo>
                  <a:pt x="173" y="69"/>
                  <a:pt x="172" y="68"/>
                  <a:pt x="172" y="68"/>
                </a:cubicBezTo>
                <a:cubicBezTo>
                  <a:pt x="172" y="68"/>
                  <a:pt x="173" y="69"/>
                  <a:pt x="173" y="69"/>
                </a:cubicBezTo>
                <a:cubicBezTo>
                  <a:pt x="173" y="69"/>
                  <a:pt x="172" y="69"/>
                  <a:pt x="172" y="69"/>
                </a:cubicBezTo>
                <a:cubicBezTo>
                  <a:pt x="172" y="70"/>
                  <a:pt x="173" y="70"/>
                  <a:pt x="173" y="71"/>
                </a:cubicBezTo>
                <a:cubicBezTo>
                  <a:pt x="171" y="71"/>
                  <a:pt x="171" y="72"/>
                  <a:pt x="170" y="71"/>
                </a:cubicBezTo>
                <a:cubicBezTo>
                  <a:pt x="168" y="73"/>
                  <a:pt x="166" y="73"/>
                  <a:pt x="164" y="72"/>
                </a:cubicBezTo>
                <a:cubicBezTo>
                  <a:pt x="163" y="71"/>
                  <a:pt x="163" y="68"/>
                  <a:pt x="161" y="68"/>
                </a:cubicBezTo>
                <a:cubicBezTo>
                  <a:pt x="161" y="69"/>
                  <a:pt x="161" y="70"/>
                  <a:pt x="163" y="71"/>
                </a:cubicBezTo>
                <a:cubicBezTo>
                  <a:pt x="162" y="72"/>
                  <a:pt x="162" y="73"/>
                  <a:pt x="162" y="73"/>
                </a:cubicBezTo>
                <a:cubicBezTo>
                  <a:pt x="161" y="73"/>
                  <a:pt x="160" y="72"/>
                  <a:pt x="160" y="73"/>
                </a:cubicBezTo>
                <a:cubicBezTo>
                  <a:pt x="160" y="73"/>
                  <a:pt x="161" y="74"/>
                  <a:pt x="161" y="75"/>
                </a:cubicBezTo>
                <a:cubicBezTo>
                  <a:pt x="161" y="75"/>
                  <a:pt x="161" y="75"/>
                  <a:pt x="161" y="75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59" y="77"/>
                  <a:pt x="158" y="78"/>
                  <a:pt x="157" y="78"/>
                </a:cubicBezTo>
                <a:cubicBezTo>
                  <a:pt x="157" y="77"/>
                  <a:pt x="155" y="77"/>
                  <a:pt x="155" y="76"/>
                </a:cubicBezTo>
                <a:cubicBezTo>
                  <a:pt x="156" y="76"/>
                  <a:pt x="156" y="74"/>
                  <a:pt x="158" y="74"/>
                </a:cubicBezTo>
                <a:cubicBezTo>
                  <a:pt x="158" y="73"/>
                  <a:pt x="157" y="71"/>
                  <a:pt x="156" y="71"/>
                </a:cubicBezTo>
                <a:cubicBezTo>
                  <a:pt x="156" y="72"/>
                  <a:pt x="157" y="72"/>
                  <a:pt x="157" y="72"/>
                </a:cubicBezTo>
                <a:cubicBezTo>
                  <a:pt x="155" y="74"/>
                  <a:pt x="154" y="74"/>
                  <a:pt x="153" y="76"/>
                </a:cubicBezTo>
                <a:cubicBezTo>
                  <a:pt x="150" y="75"/>
                  <a:pt x="149" y="75"/>
                  <a:pt x="148" y="78"/>
                </a:cubicBezTo>
                <a:cubicBezTo>
                  <a:pt x="148" y="78"/>
                  <a:pt x="149" y="78"/>
                  <a:pt x="149" y="79"/>
                </a:cubicBezTo>
                <a:cubicBezTo>
                  <a:pt x="149" y="80"/>
                  <a:pt x="147" y="81"/>
                  <a:pt x="147" y="80"/>
                </a:cubicBezTo>
                <a:cubicBezTo>
                  <a:pt x="147" y="79"/>
                  <a:pt x="148" y="78"/>
                  <a:pt x="147" y="77"/>
                </a:cubicBezTo>
                <a:cubicBezTo>
                  <a:pt x="146" y="78"/>
                  <a:pt x="144" y="79"/>
                  <a:pt x="143" y="79"/>
                </a:cubicBezTo>
                <a:cubicBezTo>
                  <a:pt x="143" y="80"/>
                  <a:pt x="144" y="81"/>
                  <a:pt x="143" y="81"/>
                </a:cubicBezTo>
                <a:cubicBezTo>
                  <a:pt x="143" y="81"/>
                  <a:pt x="142" y="80"/>
                  <a:pt x="141" y="81"/>
                </a:cubicBezTo>
                <a:cubicBezTo>
                  <a:pt x="142" y="82"/>
                  <a:pt x="143" y="82"/>
                  <a:pt x="144" y="82"/>
                </a:cubicBezTo>
                <a:cubicBezTo>
                  <a:pt x="144" y="82"/>
                  <a:pt x="144" y="82"/>
                  <a:pt x="144" y="81"/>
                </a:cubicBezTo>
                <a:cubicBezTo>
                  <a:pt x="146" y="82"/>
                  <a:pt x="148" y="82"/>
                  <a:pt x="149" y="79"/>
                </a:cubicBezTo>
                <a:cubicBezTo>
                  <a:pt x="150" y="80"/>
                  <a:pt x="151" y="79"/>
                  <a:pt x="151" y="81"/>
                </a:cubicBezTo>
                <a:cubicBezTo>
                  <a:pt x="153" y="80"/>
                  <a:pt x="152" y="78"/>
                  <a:pt x="154" y="77"/>
                </a:cubicBezTo>
                <a:cubicBezTo>
                  <a:pt x="154" y="78"/>
                  <a:pt x="155" y="78"/>
                  <a:pt x="155" y="79"/>
                </a:cubicBezTo>
                <a:cubicBezTo>
                  <a:pt x="155" y="79"/>
                  <a:pt x="155" y="79"/>
                  <a:pt x="155" y="79"/>
                </a:cubicBezTo>
                <a:cubicBezTo>
                  <a:pt x="156" y="81"/>
                  <a:pt x="158" y="81"/>
                  <a:pt x="160" y="82"/>
                </a:cubicBezTo>
                <a:cubicBezTo>
                  <a:pt x="161" y="82"/>
                  <a:pt x="161" y="82"/>
                  <a:pt x="162" y="81"/>
                </a:cubicBezTo>
                <a:cubicBezTo>
                  <a:pt x="162" y="83"/>
                  <a:pt x="164" y="84"/>
                  <a:pt x="165" y="86"/>
                </a:cubicBezTo>
                <a:cubicBezTo>
                  <a:pt x="163" y="87"/>
                  <a:pt x="165" y="92"/>
                  <a:pt x="163" y="92"/>
                </a:cubicBezTo>
                <a:cubicBezTo>
                  <a:pt x="163" y="92"/>
                  <a:pt x="164" y="92"/>
                  <a:pt x="164" y="92"/>
                </a:cubicBezTo>
                <a:cubicBezTo>
                  <a:pt x="165" y="93"/>
                  <a:pt x="167" y="94"/>
                  <a:pt x="168" y="95"/>
                </a:cubicBezTo>
                <a:cubicBezTo>
                  <a:pt x="166" y="95"/>
                  <a:pt x="165" y="95"/>
                  <a:pt x="164" y="96"/>
                </a:cubicBezTo>
                <a:cubicBezTo>
                  <a:pt x="162" y="94"/>
                  <a:pt x="160" y="95"/>
                  <a:pt x="159" y="92"/>
                </a:cubicBezTo>
                <a:cubicBezTo>
                  <a:pt x="160" y="92"/>
                  <a:pt x="158" y="90"/>
                  <a:pt x="159" y="89"/>
                </a:cubicBezTo>
                <a:cubicBezTo>
                  <a:pt x="158" y="88"/>
                  <a:pt x="156" y="88"/>
                  <a:pt x="154" y="88"/>
                </a:cubicBezTo>
                <a:cubicBezTo>
                  <a:pt x="155" y="87"/>
                  <a:pt x="155" y="87"/>
                  <a:pt x="155" y="86"/>
                </a:cubicBezTo>
                <a:cubicBezTo>
                  <a:pt x="156" y="88"/>
                  <a:pt x="158" y="86"/>
                  <a:pt x="159" y="89"/>
                </a:cubicBezTo>
                <a:cubicBezTo>
                  <a:pt x="160" y="88"/>
                  <a:pt x="161" y="89"/>
                  <a:pt x="163" y="88"/>
                </a:cubicBezTo>
                <a:cubicBezTo>
                  <a:pt x="163" y="87"/>
                  <a:pt x="163" y="86"/>
                  <a:pt x="162" y="85"/>
                </a:cubicBezTo>
                <a:cubicBezTo>
                  <a:pt x="161" y="84"/>
                  <a:pt x="159" y="84"/>
                  <a:pt x="157" y="85"/>
                </a:cubicBezTo>
                <a:cubicBezTo>
                  <a:pt x="156" y="83"/>
                  <a:pt x="158" y="84"/>
                  <a:pt x="158" y="83"/>
                </a:cubicBezTo>
                <a:cubicBezTo>
                  <a:pt x="158" y="84"/>
                  <a:pt x="159" y="84"/>
                  <a:pt x="160" y="83"/>
                </a:cubicBezTo>
                <a:cubicBezTo>
                  <a:pt x="160" y="82"/>
                  <a:pt x="158" y="83"/>
                  <a:pt x="158" y="82"/>
                </a:cubicBezTo>
                <a:cubicBezTo>
                  <a:pt x="157" y="82"/>
                  <a:pt x="157" y="83"/>
                  <a:pt x="156" y="83"/>
                </a:cubicBezTo>
                <a:cubicBezTo>
                  <a:pt x="156" y="83"/>
                  <a:pt x="156" y="82"/>
                  <a:pt x="155" y="82"/>
                </a:cubicBezTo>
                <a:cubicBezTo>
                  <a:pt x="155" y="83"/>
                  <a:pt x="154" y="82"/>
                  <a:pt x="153" y="83"/>
                </a:cubicBezTo>
                <a:cubicBezTo>
                  <a:pt x="154" y="84"/>
                  <a:pt x="153" y="84"/>
                  <a:pt x="153" y="85"/>
                </a:cubicBezTo>
                <a:cubicBezTo>
                  <a:pt x="153" y="85"/>
                  <a:pt x="152" y="85"/>
                  <a:pt x="152" y="85"/>
                </a:cubicBezTo>
                <a:cubicBezTo>
                  <a:pt x="151" y="86"/>
                  <a:pt x="152" y="86"/>
                  <a:pt x="152" y="87"/>
                </a:cubicBezTo>
                <a:cubicBezTo>
                  <a:pt x="150" y="87"/>
                  <a:pt x="151" y="89"/>
                  <a:pt x="151" y="91"/>
                </a:cubicBezTo>
                <a:cubicBezTo>
                  <a:pt x="148" y="86"/>
                  <a:pt x="144" y="89"/>
                  <a:pt x="141" y="88"/>
                </a:cubicBezTo>
                <a:cubicBezTo>
                  <a:pt x="140" y="86"/>
                  <a:pt x="138" y="84"/>
                  <a:pt x="137" y="84"/>
                </a:cubicBezTo>
                <a:cubicBezTo>
                  <a:pt x="137" y="86"/>
                  <a:pt x="138" y="85"/>
                  <a:pt x="138" y="86"/>
                </a:cubicBezTo>
                <a:cubicBezTo>
                  <a:pt x="138" y="86"/>
                  <a:pt x="138" y="86"/>
                  <a:pt x="138" y="86"/>
                </a:cubicBezTo>
                <a:cubicBezTo>
                  <a:pt x="137" y="87"/>
                  <a:pt x="137" y="88"/>
                  <a:pt x="137" y="88"/>
                </a:cubicBezTo>
                <a:cubicBezTo>
                  <a:pt x="138" y="90"/>
                  <a:pt x="140" y="89"/>
                  <a:pt x="141" y="90"/>
                </a:cubicBezTo>
                <a:cubicBezTo>
                  <a:pt x="140" y="91"/>
                  <a:pt x="140" y="91"/>
                  <a:pt x="139" y="92"/>
                </a:cubicBezTo>
                <a:cubicBezTo>
                  <a:pt x="139" y="91"/>
                  <a:pt x="139" y="91"/>
                  <a:pt x="138" y="91"/>
                </a:cubicBezTo>
                <a:cubicBezTo>
                  <a:pt x="138" y="90"/>
                  <a:pt x="138" y="89"/>
                  <a:pt x="137" y="89"/>
                </a:cubicBezTo>
                <a:cubicBezTo>
                  <a:pt x="138" y="90"/>
                  <a:pt x="137" y="90"/>
                  <a:pt x="137" y="91"/>
                </a:cubicBezTo>
                <a:cubicBezTo>
                  <a:pt x="137" y="91"/>
                  <a:pt x="136" y="91"/>
                  <a:pt x="135" y="91"/>
                </a:cubicBezTo>
                <a:cubicBezTo>
                  <a:pt x="135" y="92"/>
                  <a:pt x="135" y="92"/>
                  <a:pt x="136" y="93"/>
                </a:cubicBezTo>
                <a:cubicBezTo>
                  <a:pt x="136" y="93"/>
                  <a:pt x="136" y="93"/>
                  <a:pt x="136" y="94"/>
                </a:cubicBezTo>
                <a:cubicBezTo>
                  <a:pt x="136" y="94"/>
                  <a:pt x="137" y="94"/>
                  <a:pt x="137" y="94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94"/>
                  <a:pt x="137" y="94"/>
                  <a:pt x="136" y="94"/>
                </a:cubicBezTo>
                <a:cubicBezTo>
                  <a:pt x="137" y="94"/>
                  <a:pt x="137" y="95"/>
                  <a:pt x="138" y="95"/>
                </a:cubicBezTo>
                <a:cubicBezTo>
                  <a:pt x="138" y="94"/>
                  <a:pt x="138" y="94"/>
                  <a:pt x="138" y="94"/>
                </a:cubicBezTo>
                <a:cubicBezTo>
                  <a:pt x="139" y="94"/>
                  <a:pt x="140" y="94"/>
                  <a:pt x="142" y="94"/>
                </a:cubicBezTo>
                <a:cubicBezTo>
                  <a:pt x="142" y="94"/>
                  <a:pt x="141" y="94"/>
                  <a:pt x="142" y="93"/>
                </a:cubicBezTo>
                <a:cubicBezTo>
                  <a:pt x="142" y="93"/>
                  <a:pt x="142" y="95"/>
                  <a:pt x="143" y="95"/>
                </a:cubicBezTo>
                <a:cubicBezTo>
                  <a:pt x="142" y="96"/>
                  <a:pt x="141" y="97"/>
                  <a:pt x="141" y="99"/>
                </a:cubicBezTo>
                <a:cubicBezTo>
                  <a:pt x="140" y="99"/>
                  <a:pt x="141" y="98"/>
                  <a:pt x="140" y="98"/>
                </a:cubicBezTo>
                <a:cubicBezTo>
                  <a:pt x="138" y="97"/>
                  <a:pt x="136" y="97"/>
                  <a:pt x="134" y="98"/>
                </a:cubicBezTo>
                <a:cubicBezTo>
                  <a:pt x="135" y="98"/>
                  <a:pt x="134" y="99"/>
                  <a:pt x="134" y="100"/>
                </a:cubicBezTo>
                <a:cubicBezTo>
                  <a:pt x="133" y="99"/>
                  <a:pt x="132" y="98"/>
                  <a:pt x="131" y="98"/>
                </a:cubicBezTo>
                <a:cubicBezTo>
                  <a:pt x="131" y="99"/>
                  <a:pt x="132" y="99"/>
                  <a:pt x="131" y="99"/>
                </a:cubicBezTo>
                <a:cubicBezTo>
                  <a:pt x="129" y="99"/>
                  <a:pt x="126" y="98"/>
                  <a:pt x="126" y="100"/>
                </a:cubicBezTo>
                <a:cubicBezTo>
                  <a:pt x="125" y="100"/>
                  <a:pt x="126" y="99"/>
                  <a:pt x="125" y="98"/>
                </a:cubicBezTo>
                <a:cubicBezTo>
                  <a:pt x="124" y="98"/>
                  <a:pt x="124" y="101"/>
                  <a:pt x="124" y="102"/>
                </a:cubicBezTo>
                <a:cubicBezTo>
                  <a:pt x="125" y="103"/>
                  <a:pt x="126" y="101"/>
                  <a:pt x="126" y="101"/>
                </a:cubicBezTo>
                <a:cubicBezTo>
                  <a:pt x="127" y="102"/>
                  <a:pt x="128" y="102"/>
                  <a:pt x="129" y="104"/>
                </a:cubicBezTo>
                <a:cubicBezTo>
                  <a:pt x="128" y="104"/>
                  <a:pt x="129" y="105"/>
                  <a:pt x="128" y="106"/>
                </a:cubicBezTo>
                <a:cubicBezTo>
                  <a:pt x="126" y="105"/>
                  <a:pt x="124" y="104"/>
                  <a:pt x="123" y="106"/>
                </a:cubicBezTo>
                <a:cubicBezTo>
                  <a:pt x="124" y="107"/>
                  <a:pt x="123" y="108"/>
                  <a:pt x="122" y="109"/>
                </a:cubicBezTo>
                <a:cubicBezTo>
                  <a:pt x="121" y="110"/>
                  <a:pt x="121" y="109"/>
                  <a:pt x="120" y="110"/>
                </a:cubicBezTo>
                <a:cubicBezTo>
                  <a:pt x="121" y="111"/>
                  <a:pt x="121" y="110"/>
                  <a:pt x="121" y="111"/>
                </a:cubicBezTo>
                <a:cubicBezTo>
                  <a:pt x="120" y="112"/>
                  <a:pt x="121" y="114"/>
                  <a:pt x="119" y="115"/>
                </a:cubicBezTo>
                <a:cubicBezTo>
                  <a:pt x="118" y="116"/>
                  <a:pt x="117" y="115"/>
                  <a:pt x="116" y="117"/>
                </a:cubicBezTo>
                <a:cubicBezTo>
                  <a:pt x="115" y="118"/>
                  <a:pt x="115" y="119"/>
                  <a:pt x="115" y="120"/>
                </a:cubicBezTo>
                <a:cubicBezTo>
                  <a:pt x="116" y="121"/>
                  <a:pt x="117" y="121"/>
                  <a:pt x="118" y="121"/>
                </a:cubicBezTo>
                <a:cubicBezTo>
                  <a:pt x="118" y="122"/>
                  <a:pt x="119" y="122"/>
                  <a:pt x="119" y="123"/>
                </a:cubicBezTo>
                <a:cubicBezTo>
                  <a:pt x="118" y="124"/>
                  <a:pt x="118" y="122"/>
                  <a:pt x="117" y="123"/>
                </a:cubicBezTo>
                <a:cubicBezTo>
                  <a:pt x="117" y="124"/>
                  <a:pt x="119" y="123"/>
                  <a:pt x="119" y="124"/>
                </a:cubicBezTo>
                <a:cubicBezTo>
                  <a:pt x="122" y="122"/>
                  <a:pt x="121" y="117"/>
                  <a:pt x="125" y="117"/>
                </a:cubicBezTo>
                <a:cubicBezTo>
                  <a:pt x="125" y="116"/>
                  <a:pt x="125" y="115"/>
                  <a:pt x="126" y="114"/>
                </a:cubicBezTo>
                <a:cubicBezTo>
                  <a:pt x="126" y="114"/>
                  <a:pt x="126" y="115"/>
                  <a:pt x="127" y="116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9" y="116"/>
                  <a:pt x="130" y="118"/>
                  <a:pt x="130" y="119"/>
                </a:cubicBezTo>
                <a:cubicBezTo>
                  <a:pt x="131" y="119"/>
                  <a:pt x="132" y="118"/>
                  <a:pt x="133" y="119"/>
                </a:cubicBezTo>
                <a:cubicBezTo>
                  <a:pt x="132" y="120"/>
                  <a:pt x="134" y="120"/>
                  <a:pt x="135" y="122"/>
                </a:cubicBezTo>
                <a:cubicBezTo>
                  <a:pt x="138" y="122"/>
                  <a:pt x="140" y="127"/>
                  <a:pt x="143" y="127"/>
                </a:cubicBezTo>
                <a:cubicBezTo>
                  <a:pt x="143" y="128"/>
                  <a:pt x="143" y="128"/>
                  <a:pt x="144" y="129"/>
                </a:cubicBezTo>
                <a:cubicBezTo>
                  <a:pt x="144" y="129"/>
                  <a:pt x="144" y="129"/>
                  <a:pt x="144" y="129"/>
                </a:cubicBezTo>
                <a:cubicBezTo>
                  <a:pt x="145" y="129"/>
                  <a:pt x="146" y="129"/>
                  <a:pt x="147" y="130"/>
                </a:cubicBezTo>
                <a:cubicBezTo>
                  <a:pt x="147" y="131"/>
                  <a:pt x="146" y="131"/>
                  <a:pt x="145" y="132"/>
                </a:cubicBezTo>
                <a:cubicBezTo>
                  <a:pt x="144" y="131"/>
                  <a:pt x="143" y="131"/>
                  <a:pt x="143" y="131"/>
                </a:cubicBezTo>
                <a:cubicBezTo>
                  <a:pt x="142" y="129"/>
                  <a:pt x="140" y="128"/>
                  <a:pt x="138" y="126"/>
                </a:cubicBezTo>
                <a:cubicBezTo>
                  <a:pt x="137" y="127"/>
                  <a:pt x="137" y="128"/>
                  <a:pt x="138" y="129"/>
                </a:cubicBezTo>
                <a:cubicBezTo>
                  <a:pt x="135" y="130"/>
                  <a:pt x="133" y="129"/>
                  <a:pt x="130" y="128"/>
                </a:cubicBezTo>
                <a:cubicBezTo>
                  <a:pt x="130" y="127"/>
                  <a:pt x="130" y="127"/>
                  <a:pt x="129" y="126"/>
                </a:cubicBezTo>
                <a:cubicBezTo>
                  <a:pt x="128" y="127"/>
                  <a:pt x="126" y="128"/>
                  <a:pt x="125" y="126"/>
                </a:cubicBezTo>
                <a:cubicBezTo>
                  <a:pt x="125" y="127"/>
                  <a:pt x="124" y="127"/>
                  <a:pt x="124" y="128"/>
                </a:cubicBezTo>
                <a:cubicBezTo>
                  <a:pt x="126" y="127"/>
                  <a:pt x="127" y="129"/>
                  <a:pt x="129" y="130"/>
                </a:cubicBezTo>
                <a:cubicBezTo>
                  <a:pt x="128" y="132"/>
                  <a:pt x="127" y="131"/>
                  <a:pt x="125" y="131"/>
                </a:cubicBezTo>
                <a:cubicBezTo>
                  <a:pt x="127" y="134"/>
                  <a:pt x="127" y="137"/>
                  <a:pt x="130" y="139"/>
                </a:cubicBezTo>
                <a:cubicBezTo>
                  <a:pt x="129" y="139"/>
                  <a:pt x="130" y="141"/>
                  <a:pt x="129" y="142"/>
                </a:cubicBezTo>
                <a:cubicBezTo>
                  <a:pt x="131" y="144"/>
                  <a:pt x="131" y="144"/>
                  <a:pt x="131" y="144"/>
                </a:cubicBezTo>
                <a:cubicBezTo>
                  <a:pt x="130" y="145"/>
                  <a:pt x="130" y="145"/>
                  <a:pt x="130" y="146"/>
                </a:cubicBezTo>
                <a:cubicBezTo>
                  <a:pt x="134" y="149"/>
                  <a:pt x="134" y="154"/>
                  <a:pt x="137" y="157"/>
                </a:cubicBezTo>
                <a:cubicBezTo>
                  <a:pt x="135" y="158"/>
                  <a:pt x="134" y="158"/>
                  <a:pt x="134" y="160"/>
                </a:cubicBezTo>
                <a:cubicBezTo>
                  <a:pt x="134" y="160"/>
                  <a:pt x="135" y="161"/>
                  <a:pt x="135" y="161"/>
                </a:cubicBezTo>
                <a:cubicBezTo>
                  <a:pt x="136" y="161"/>
                  <a:pt x="137" y="160"/>
                  <a:pt x="138" y="160"/>
                </a:cubicBezTo>
                <a:cubicBezTo>
                  <a:pt x="138" y="159"/>
                  <a:pt x="138" y="159"/>
                  <a:pt x="138" y="159"/>
                </a:cubicBezTo>
                <a:cubicBezTo>
                  <a:pt x="138" y="159"/>
                  <a:pt x="139" y="159"/>
                  <a:pt x="140" y="159"/>
                </a:cubicBezTo>
                <a:cubicBezTo>
                  <a:pt x="138" y="161"/>
                  <a:pt x="141" y="164"/>
                  <a:pt x="140" y="167"/>
                </a:cubicBezTo>
                <a:cubicBezTo>
                  <a:pt x="140" y="167"/>
                  <a:pt x="140" y="167"/>
                  <a:pt x="140" y="167"/>
                </a:cubicBezTo>
                <a:cubicBezTo>
                  <a:pt x="140" y="167"/>
                  <a:pt x="140" y="167"/>
                  <a:pt x="140" y="167"/>
                </a:cubicBezTo>
                <a:cubicBezTo>
                  <a:pt x="140" y="167"/>
                  <a:pt x="140" y="167"/>
                  <a:pt x="140" y="167"/>
                </a:cubicBezTo>
                <a:cubicBezTo>
                  <a:pt x="140" y="167"/>
                  <a:pt x="140" y="168"/>
                  <a:pt x="140" y="168"/>
                </a:cubicBezTo>
                <a:cubicBezTo>
                  <a:pt x="140" y="167"/>
                  <a:pt x="139" y="167"/>
                  <a:pt x="139" y="167"/>
                </a:cubicBezTo>
                <a:cubicBezTo>
                  <a:pt x="138" y="168"/>
                  <a:pt x="137" y="169"/>
                  <a:pt x="135" y="170"/>
                </a:cubicBezTo>
                <a:cubicBezTo>
                  <a:pt x="135" y="169"/>
                  <a:pt x="135" y="169"/>
                  <a:pt x="135" y="169"/>
                </a:cubicBezTo>
                <a:cubicBezTo>
                  <a:pt x="135" y="169"/>
                  <a:pt x="134" y="168"/>
                  <a:pt x="133" y="168"/>
                </a:cubicBezTo>
                <a:cubicBezTo>
                  <a:pt x="133" y="167"/>
                  <a:pt x="133" y="167"/>
                  <a:pt x="133" y="166"/>
                </a:cubicBezTo>
                <a:cubicBezTo>
                  <a:pt x="131" y="166"/>
                  <a:pt x="129" y="163"/>
                  <a:pt x="127" y="162"/>
                </a:cubicBezTo>
                <a:cubicBezTo>
                  <a:pt x="127" y="163"/>
                  <a:pt x="126" y="163"/>
                  <a:pt x="126" y="164"/>
                </a:cubicBezTo>
                <a:cubicBezTo>
                  <a:pt x="125" y="164"/>
                  <a:pt x="123" y="164"/>
                  <a:pt x="122" y="165"/>
                </a:cubicBezTo>
                <a:cubicBezTo>
                  <a:pt x="121" y="166"/>
                  <a:pt x="120" y="166"/>
                  <a:pt x="119" y="167"/>
                </a:cubicBezTo>
                <a:cubicBezTo>
                  <a:pt x="119" y="167"/>
                  <a:pt x="120" y="168"/>
                  <a:pt x="120" y="168"/>
                </a:cubicBezTo>
                <a:cubicBezTo>
                  <a:pt x="119" y="167"/>
                  <a:pt x="121" y="167"/>
                  <a:pt x="121" y="168"/>
                </a:cubicBezTo>
                <a:cubicBezTo>
                  <a:pt x="122" y="168"/>
                  <a:pt x="123" y="167"/>
                  <a:pt x="123" y="168"/>
                </a:cubicBezTo>
                <a:cubicBezTo>
                  <a:pt x="124" y="168"/>
                  <a:pt x="124" y="168"/>
                  <a:pt x="124" y="168"/>
                </a:cubicBezTo>
                <a:cubicBezTo>
                  <a:pt x="124" y="168"/>
                  <a:pt x="124" y="168"/>
                  <a:pt x="124" y="168"/>
                </a:cubicBezTo>
                <a:cubicBezTo>
                  <a:pt x="124" y="168"/>
                  <a:pt x="124" y="169"/>
                  <a:pt x="123" y="169"/>
                </a:cubicBezTo>
                <a:cubicBezTo>
                  <a:pt x="123" y="168"/>
                  <a:pt x="123" y="168"/>
                  <a:pt x="122" y="168"/>
                </a:cubicBezTo>
                <a:cubicBezTo>
                  <a:pt x="122" y="169"/>
                  <a:pt x="123" y="170"/>
                  <a:pt x="123" y="170"/>
                </a:cubicBezTo>
                <a:cubicBezTo>
                  <a:pt x="121" y="170"/>
                  <a:pt x="120" y="170"/>
                  <a:pt x="117" y="171"/>
                </a:cubicBezTo>
                <a:cubicBezTo>
                  <a:pt x="117" y="171"/>
                  <a:pt x="117" y="171"/>
                  <a:pt x="117" y="171"/>
                </a:cubicBezTo>
                <a:cubicBezTo>
                  <a:pt x="114" y="173"/>
                  <a:pt x="111" y="171"/>
                  <a:pt x="109" y="171"/>
                </a:cubicBezTo>
                <a:cubicBezTo>
                  <a:pt x="108" y="173"/>
                  <a:pt x="110" y="176"/>
                  <a:pt x="110" y="178"/>
                </a:cubicBezTo>
                <a:cubicBezTo>
                  <a:pt x="108" y="178"/>
                  <a:pt x="107" y="179"/>
                  <a:pt x="106" y="179"/>
                </a:cubicBezTo>
                <a:cubicBezTo>
                  <a:pt x="106" y="179"/>
                  <a:pt x="106" y="179"/>
                  <a:pt x="105" y="179"/>
                </a:cubicBezTo>
                <a:cubicBezTo>
                  <a:pt x="104" y="177"/>
                  <a:pt x="104" y="176"/>
                  <a:pt x="103" y="174"/>
                </a:cubicBezTo>
                <a:cubicBezTo>
                  <a:pt x="103" y="173"/>
                  <a:pt x="104" y="173"/>
                  <a:pt x="104" y="172"/>
                </a:cubicBezTo>
                <a:cubicBezTo>
                  <a:pt x="104" y="171"/>
                  <a:pt x="103" y="172"/>
                  <a:pt x="102" y="172"/>
                </a:cubicBezTo>
                <a:cubicBezTo>
                  <a:pt x="102" y="174"/>
                  <a:pt x="101" y="176"/>
                  <a:pt x="99" y="178"/>
                </a:cubicBezTo>
                <a:cubicBezTo>
                  <a:pt x="98" y="177"/>
                  <a:pt x="98" y="174"/>
                  <a:pt x="97" y="173"/>
                </a:cubicBezTo>
                <a:cubicBezTo>
                  <a:pt x="97" y="174"/>
                  <a:pt x="96" y="175"/>
                  <a:pt x="95" y="174"/>
                </a:cubicBezTo>
                <a:cubicBezTo>
                  <a:pt x="95" y="175"/>
                  <a:pt x="94" y="175"/>
                  <a:pt x="94" y="176"/>
                </a:cubicBezTo>
                <a:cubicBezTo>
                  <a:pt x="93" y="175"/>
                  <a:pt x="93" y="175"/>
                  <a:pt x="93" y="173"/>
                </a:cubicBezTo>
                <a:cubicBezTo>
                  <a:pt x="92" y="173"/>
                  <a:pt x="91" y="173"/>
                  <a:pt x="91" y="173"/>
                </a:cubicBezTo>
                <a:cubicBezTo>
                  <a:pt x="91" y="174"/>
                  <a:pt x="92" y="174"/>
                  <a:pt x="91" y="174"/>
                </a:cubicBezTo>
                <a:cubicBezTo>
                  <a:pt x="91" y="175"/>
                  <a:pt x="90" y="176"/>
                  <a:pt x="89" y="177"/>
                </a:cubicBezTo>
                <a:cubicBezTo>
                  <a:pt x="87" y="175"/>
                  <a:pt x="84" y="174"/>
                  <a:pt x="82" y="172"/>
                </a:cubicBezTo>
                <a:cubicBezTo>
                  <a:pt x="80" y="170"/>
                  <a:pt x="82" y="168"/>
                  <a:pt x="84" y="169"/>
                </a:cubicBezTo>
                <a:cubicBezTo>
                  <a:pt x="85" y="168"/>
                  <a:pt x="84" y="166"/>
                  <a:pt x="84" y="166"/>
                </a:cubicBezTo>
                <a:cubicBezTo>
                  <a:pt x="86" y="167"/>
                  <a:pt x="88" y="168"/>
                  <a:pt x="90" y="169"/>
                </a:cubicBezTo>
                <a:cubicBezTo>
                  <a:pt x="88" y="168"/>
                  <a:pt x="87" y="167"/>
                  <a:pt x="86" y="166"/>
                </a:cubicBezTo>
                <a:cubicBezTo>
                  <a:pt x="86" y="165"/>
                  <a:pt x="87" y="164"/>
                  <a:pt x="86" y="163"/>
                </a:cubicBezTo>
                <a:cubicBezTo>
                  <a:pt x="88" y="163"/>
                  <a:pt x="88" y="163"/>
                  <a:pt x="90" y="163"/>
                </a:cubicBezTo>
                <a:cubicBezTo>
                  <a:pt x="89" y="162"/>
                  <a:pt x="90" y="162"/>
                  <a:pt x="90" y="162"/>
                </a:cubicBezTo>
                <a:cubicBezTo>
                  <a:pt x="89" y="160"/>
                  <a:pt x="87" y="160"/>
                  <a:pt x="86" y="160"/>
                </a:cubicBezTo>
                <a:cubicBezTo>
                  <a:pt x="86" y="160"/>
                  <a:pt x="86" y="160"/>
                  <a:pt x="86" y="161"/>
                </a:cubicBezTo>
                <a:cubicBezTo>
                  <a:pt x="87" y="161"/>
                  <a:pt x="87" y="160"/>
                  <a:pt x="87" y="161"/>
                </a:cubicBezTo>
                <a:cubicBezTo>
                  <a:pt x="88" y="161"/>
                  <a:pt x="88" y="162"/>
                  <a:pt x="88" y="162"/>
                </a:cubicBezTo>
                <a:cubicBezTo>
                  <a:pt x="87" y="161"/>
                  <a:pt x="87" y="161"/>
                  <a:pt x="86" y="161"/>
                </a:cubicBezTo>
                <a:cubicBezTo>
                  <a:pt x="85" y="160"/>
                  <a:pt x="85" y="160"/>
                  <a:pt x="86" y="159"/>
                </a:cubicBezTo>
                <a:cubicBezTo>
                  <a:pt x="85" y="158"/>
                  <a:pt x="85" y="160"/>
                  <a:pt x="84" y="159"/>
                </a:cubicBezTo>
                <a:cubicBezTo>
                  <a:pt x="84" y="159"/>
                  <a:pt x="84" y="158"/>
                  <a:pt x="83" y="158"/>
                </a:cubicBezTo>
                <a:cubicBezTo>
                  <a:pt x="83" y="157"/>
                  <a:pt x="83" y="157"/>
                  <a:pt x="83" y="156"/>
                </a:cubicBezTo>
                <a:cubicBezTo>
                  <a:pt x="85" y="158"/>
                  <a:pt x="89" y="159"/>
                  <a:pt x="90" y="161"/>
                </a:cubicBezTo>
                <a:cubicBezTo>
                  <a:pt x="91" y="162"/>
                  <a:pt x="91" y="163"/>
                  <a:pt x="92" y="162"/>
                </a:cubicBezTo>
                <a:cubicBezTo>
                  <a:pt x="93" y="162"/>
                  <a:pt x="92" y="163"/>
                  <a:pt x="92" y="163"/>
                </a:cubicBezTo>
                <a:cubicBezTo>
                  <a:pt x="93" y="163"/>
                  <a:pt x="93" y="162"/>
                  <a:pt x="94" y="162"/>
                </a:cubicBezTo>
                <a:cubicBezTo>
                  <a:pt x="93" y="161"/>
                  <a:pt x="95" y="161"/>
                  <a:pt x="94" y="160"/>
                </a:cubicBezTo>
                <a:cubicBezTo>
                  <a:pt x="94" y="160"/>
                  <a:pt x="94" y="160"/>
                  <a:pt x="94" y="159"/>
                </a:cubicBezTo>
                <a:cubicBezTo>
                  <a:pt x="94" y="159"/>
                  <a:pt x="94" y="158"/>
                  <a:pt x="95" y="157"/>
                </a:cubicBezTo>
                <a:cubicBezTo>
                  <a:pt x="95" y="157"/>
                  <a:pt x="95" y="158"/>
                  <a:pt x="95" y="158"/>
                </a:cubicBezTo>
                <a:cubicBezTo>
                  <a:pt x="95" y="156"/>
                  <a:pt x="95" y="154"/>
                  <a:pt x="96" y="153"/>
                </a:cubicBezTo>
                <a:cubicBezTo>
                  <a:pt x="99" y="153"/>
                  <a:pt x="98" y="149"/>
                  <a:pt x="101" y="148"/>
                </a:cubicBezTo>
                <a:cubicBezTo>
                  <a:pt x="102" y="147"/>
                  <a:pt x="101" y="146"/>
                  <a:pt x="102" y="146"/>
                </a:cubicBezTo>
                <a:cubicBezTo>
                  <a:pt x="102" y="147"/>
                  <a:pt x="103" y="147"/>
                  <a:pt x="103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04" y="146"/>
                  <a:pt x="104" y="146"/>
                  <a:pt x="104" y="146"/>
                </a:cubicBezTo>
                <a:cubicBezTo>
                  <a:pt x="104" y="147"/>
                  <a:pt x="104" y="147"/>
                  <a:pt x="103" y="147"/>
                </a:cubicBezTo>
                <a:cubicBezTo>
                  <a:pt x="104" y="147"/>
                  <a:pt x="105" y="147"/>
                  <a:pt x="106" y="148"/>
                </a:cubicBezTo>
                <a:cubicBezTo>
                  <a:pt x="106" y="148"/>
                  <a:pt x="106" y="147"/>
                  <a:pt x="106" y="148"/>
                </a:cubicBezTo>
                <a:cubicBezTo>
                  <a:pt x="106" y="147"/>
                  <a:pt x="106" y="146"/>
                  <a:pt x="106" y="146"/>
                </a:cubicBezTo>
                <a:cubicBezTo>
                  <a:pt x="107" y="147"/>
                  <a:pt x="108" y="148"/>
                  <a:pt x="109" y="147"/>
                </a:cubicBezTo>
                <a:cubicBezTo>
                  <a:pt x="108" y="145"/>
                  <a:pt x="106" y="142"/>
                  <a:pt x="105" y="140"/>
                </a:cubicBezTo>
                <a:cubicBezTo>
                  <a:pt x="106" y="140"/>
                  <a:pt x="109" y="143"/>
                  <a:pt x="108" y="144"/>
                </a:cubicBezTo>
                <a:cubicBezTo>
                  <a:pt x="108" y="145"/>
                  <a:pt x="109" y="144"/>
                  <a:pt x="110" y="144"/>
                </a:cubicBezTo>
                <a:cubicBezTo>
                  <a:pt x="111" y="146"/>
                  <a:pt x="113" y="146"/>
                  <a:pt x="115" y="148"/>
                </a:cubicBezTo>
                <a:cubicBezTo>
                  <a:pt x="114" y="146"/>
                  <a:pt x="114" y="146"/>
                  <a:pt x="114" y="145"/>
                </a:cubicBezTo>
                <a:cubicBezTo>
                  <a:pt x="115" y="144"/>
                  <a:pt x="115" y="144"/>
                  <a:pt x="115" y="144"/>
                </a:cubicBezTo>
                <a:cubicBezTo>
                  <a:pt x="115" y="146"/>
                  <a:pt x="116" y="145"/>
                  <a:pt x="117" y="145"/>
                </a:cubicBezTo>
                <a:cubicBezTo>
                  <a:pt x="118" y="145"/>
                  <a:pt x="118" y="146"/>
                  <a:pt x="119" y="147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19" y="148"/>
                  <a:pt x="119" y="149"/>
                  <a:pt x="120" y="149"/>
                </a:cubicBezTo>
                <a:cubicBezTo>
                  <a:pt x="120" y="149"/>
                  <a:pt x="119" y="148"/>
                  <a:pt x="120" y="147"/>
                </a:cubicBezTo>
                <a:cubicBezTo>
                  <a:pt x="120" y="148"/>
                  <a:pt x="121" y="148"/>
                  <a:pt x="121" y="148"/>
                </a:cubicBezTo>
                <a:cubicBezTo>
                  <a:pt x="120" y="145"/>
                  <a:pt x="120" y="144"/>
                  <a:pt x="118" y="142"/>
                </a:cubicBezTo>
                <a:cubicBezTo>
                  <a:pt x="119" y="142"/>
                  <a:pt x="120" y="141"/>
                  <a:pt x="120" y="140"/>
                </a:cubicBezTo>
                <a:cubicBezTo>
                  <a:pt x="119" y="140"/>
                  <a:pt x="118" y="138"/>
                  <a:pt x="118" y="137"/>
                </a:cubicBezTo>
                <a:cubicBezTo>
                  <a:pt x="118" y="137"/>
                  <a:pt x="118" y="137"/>
                  <a:pt x="118" y="137"/>
                </a:cubicBezTo>
                <a:cubicBezTo>
                  <a:pt x="118" y="135"/>
                  <a:pt x="117" y="134"/>
                  <a:pt x="116" y="135"/>
                </a:cubicBezTo>
                <a:cubicBezTo>
                  <a:pt x="114" y="133"/>
                  <a:pt x="113" y="133"/>
                  <a:pt x="111" y="131"/>
                </a:cubicBezTo>
                <a:cubicBezTo>
                  <a:pt x="111" y="131"/>
                  <a:pt x="111" y="130"/>
                  <a:pt x="110" y="130"/>
                </a:cubicBezTo>
                <a:cubicBezTo>
                  <a:pt x="111" y="128"/>
                  <a:pt x="113" y="129"/>
                  <a:pt x="111" y="128"/>
                </a:cubicBezTo>
                <a:cubicBezTo>
                  <a:pt x="112" y="126"/>
                  <a:pt x="113" y="127"/>
                  <a:pt x="114" y="126"/>
                </a:cubicBezTo>
                <a:cubicBezTo>
                  <a:pt x="114" y="126"/>
                  <a:pt x="114" y="126"/>
                  <a:pt x="114" y="126"/>
                </a:cubicBezTo>
                <a:cubicBezTo>
                  <a:pt x="115" y="126"/>
                  <a:pt x="115" y="127"/>
                  <a:pt x="116" y="127"/>
                </a:cubicBezTo>
                <a:cubicBezTo>
                  <a:pt x="115" y="127"/>
                  <a:pt x="115" y="126"/>
                  <a:pt x="116" y="126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16" y="125"/>
                  <a:pt x="115" y="124"/>
                  <a:pt x="115" y="125"/>
                </a:cubicBezTo>
                <a:cubicBezTo>
                  <a:pt x="116" y="123"/>
                  <a:pt x="116" y="122"/>
                  <a:pt x="115" y="121"/>
                </a:cubicBezTo>
                <a:cubicBezTo>
                  <a:pt x="115" y="120"/>
                  <a:pt x="114" y="120"/>
                  <a:pt x="113" y="119"/>
                </a:cubicBezTo>
                <a:cubicBezTo>
                  <a:pt x="113" y="119"/>
                  <a:pt x="114" y="119"/>
                  <a:pt x="114" y="119"/>
                </a:cubicBezTo>
                <a:cubicBezTo>
                  <a:pt x="114" y="117"/>
                  <a:pt x="116" y="115"/>
                  <a:pt x="117" y="113"/>
                </a:cubicBezTo>
                <a:cubicBezTo>
                  <a:pt x="117" y="112"/>
                  <a:pt x="117" y="112"/>
                  <a:pt x="117" y="111"/>
                </a:cubicBezTo>
                <a:cubicBezTo>
                  <a:pt x="116" y="111"/>
                  <a:pt x="114" y="112"/>
                  <a:pt x="113" y="111"/>
                </a:cubicBezTo>
                <a:cubicBezTo>
                  <a:pt x="113" y="110"/>
                  <a:pt x="114" y="111"/>
                  <a:pt x="115" y="110"/>
                </a:cubicBezTo>
                <a:cubicBezTo>
                  <a:pt x="114" y="109"/>
                  <a:pt x="113" y="108"/>
                  <a:pt x="112" y="108"/>
                </a:cubicBezTo>
                <a:cubicBezTo>
                  <a:pt x="112" y="108"/>
                  <a:pt x="113" y="108"/>
                  <a:pt x="113" y="108"/>
                </a:cubicBezTo>
                <a:cubicBezTo>
                  <a:pt x="112" y="107"/>
                  <a:pt x="111" y="106"/>
                  <a:pt x="111" y="105"/>
                </a:cubicBezTo>
                <a:cubicBezTo>
                  <a:pt x="112" y="105"/>
                  <a:pt x="112" y="107"/>
                  <a:pt x="113" y="106"/>
                </a:cubicBezTo>
                <a:cubicBezTo>
                  <a:pt x="112" y="105"/>
                  <a:pt x="110" y="104"/>
                  <a:pt x="109" y="104"/>
                </a:cubicBezTo>
                <a:cubicBezTo>
                  <a:pt x="109" y="105"/>
                  <a:pt x="110" y="105"/>
                  <a:pt x="110" y="106"/>
                </a:cubicBezTo>
                <a:cubicBezTo>
                  <a:pt x="109" y="105"/>
                  <a:pt x="108" y="105"/>
                  <a:pt x="107" y="104"/>
                </a:cubicBezTo>
                <a:cubicBezTo>
                  <a:pt x="107" y="102"/>
                  <a:pt x="104" y="99"/>
                  <a:pt x="102" y="100"/>
                </a:cubicBezTo>
                <a:cubicBezTo>
                  <a:pt x="101" y="101"/>
                  <a:pt x="101" y="102"/>
                  <a:pt x="101" y="104"/>
                </a:cubicBezTo>
                <a:cubicBezTo>
                  <a:pt x="101" y="104"/>
                  <a:pt x="100" y="103"/>
                  <a:pt x="99" y="104"/>
                </a:cubicBezTo>
                <a:cubicBezTo>
                  <a:pt x="100" y="105"/>
                  <a:pt x="100" y="106"/>
                  <a:pt x="101" y="107"/>
                </a:cubicBezTo>
                <a:cubicBezTo>
                  <a:pt x="101" y="107"/>
                  <a:pt x="101" y="106"/>
                  <a:pt x="102" y="106"/>
                </a:cubicBezTo>
                <a:cubicBezTo>
                  <a:pt x="101" y="107"/>
                  <a:pt x="102" y="107"/>
                  <a:pt x="102" y="107"/>
                </a:cubicBezTo>
                <a:cubicBezTo>
                  <a:pt x="100" y="107"/>
                  <a:pt x="100" y="109"/>
                  <a:pt x="99" y="110"/>
                </a:cubicBezTo>
                <a:cubicBezTo>
                  <a:pt x="98" y="109"/>
                  <a:pt x="95" y="108"/>
                  <a:pt x="93" y="109"/>
                </a:cubicBezTo>
                <a:cubicBezTo>
                  <a:pt x="94" y="110"/>
                  <a:pt x="95" y="109"/>
                  <a:pt x="96" y="110"/>
                </a:cubicBezTo>
                <a:cubicBezTo>
                  <a:pt x="95" y="111"/>
                  <a:pt x="94" y="111"/>
                  <a:pt x="93" y="112"/>
                </a:cubicBezTo>
                <a:cubicBezTo>
                  <a:pt x="93" y="112"/>
                  <a:pt x="93" y="113"/>
                  <a:pt x="93" y="113"/>
                </a:cubicBezTo>
                <a:cubicBezTo>
                  <a:pt x="93" y="113"/>
                  <a:pt x="92" y="113"/>
                  <a:pt x="92" y="112"/>
                </a:cubicBezTo>
                <a:cubicBezTo>
                  <a:pt x="91" y="113"/>
                  <a:pt x="92" y="113"/>
                  <a:pt x="91" y="114"/>
                </a:cubicBezTo>
                <a:cubicBezTo>
                  <a:pt x="90" y="113"/>
                  <a:pt x="90" y="113"/>
                  <a:pt x="88" y="113"/>
                </a:cubicBezTo>
                <a:cubicBezTo>
                  <a:pt x="88" y="114"/>
                  <a:pt x="91" y="115"/>
                  <a:pt x="90" y="116"/>
                </a:cubicBezTo>
                <a:cubicBezTo>
                  <a:pt x="89" y="115"/>
                  <a:pt x="89" y="115"/>
                  <a:pt x="89" y="116"/>
                </a:cubicBezTo>
                <a:cubicBezTo>
                  <a:pt x="89" y="116"/>
                  <a:pt x="89" y="116"/>
                  <a:pt x="89" y="117"/>
                </a:cubicBezTo>
                <a:cubicBezTo>
                  <a:pt x="84" y="119"/>
                  <a:pt x="86" y="124"/>
                  <a:pt x="81" y="123"/>
                </a:cubicBezTo>
                <a:cubicBezTo>
                  <a:pt x="81" y="123"/>
                  <a:pt x="82" y="124"/>
                  <a:pt x="82" y="124"/>
                </a:cubicBezTo>
                <a:cubicBezTo>
                  <a:pt x="80" y="123"/>
                  <a:pt x="76" y="124"/>
                  <a:pt x="75" y="120"/>
                </a:cubicBezTo>
                <a:cubicBezTo>
                  <a:pt x="75" y="121"/>
                  <a:pt x="74" y="122"/>
                  <a:pt x="73" y="122"/>
                </a:cubicBezTo>
                <a:cubicBezTo>
                  <a:pt x="73" y="122"/>
                  <a:pt x="74" y="122"/>
                  <a:pt x="74" y="123"/>
                </a:cubicBezTo>
                <a:cubicBezTo>
                  <a:pt x="73" y="122"/>
                  <a:pt x="72" y="125"/>
                  <a:pt x="70" y="124"/>
                </a:cubicBezTo>
                <a:cubicBezTo>
                  <a:pt x="70" y="123"/>
                  <a:pt x="71" y="122"/>
                  <a:pt x="72" y="121"/>
                </a:cubicBezTo>
                <a:cubicBezTo>
                  <a:pt x="71" y="120"/>
                  <a:pt x="71" y="120"/>
                  <a:pt x="71" y="120"/>
                </a:cubicBezTo>
                <a:cubicBezTo>
                  <a:pt x="71" y="121"/>
                  <a:pt x="69" y="122"/>
                  <a:pt x="70" y="124"/>
                </a:cubicBezTo>
                <a:cubicBezTo>
                  <a:pt x="69" y="123"/>
                  <a:pt x="70" y="122"/>
                  <a:pt x="68" y="121"/>
                </a:cubicBezTo>
                <a:cubicBezTo>
                  <a:pt x="68" y="121"/>
                  <a:pt x="68" y="122"/>
                  <a:pt x="67" y="121"/>
                </a:cubicBezTo>
                <a:cubicBezTo>
                  <a:pt x="67" y="120"/>
                  <a:pt x="66" y="119"/>
                  <a:pt x="65" y="118"/>
                </a:cubicBezTo>
                <a:cubicBezTo>
                  <a:pt x="65" y="118"/>
                  <a:pt x="66" y="118"/>
                  <a:pt x="66" y="118"/>
                </a:cubicBezTo>
                <a:cubicBezTo>
                  <a:pt x="67" y="119"/>
                  <a:pt x="68" y="119"/>
                  <a:pt x="68" y="120"/>
                </a:cubicBezTo>
                <a:cubicBezTo>
                  <a:pt x="68" y="120"/>
                  <a:pt x="69" y="121"/>
                  <a:pt x="69" y="120"/>
                </a:cubicBezTo>
                <a:cubicBezTo>
                  <a:pt x="69" y="119"/>
                  <a:pt x="68" y="118"/>
                  <a:pt x="68" y="118"/>
                </a:cubicBezTo>
                <a:cubicBezTo>
                  <a:pt x="68" y="118"/>
                  <a:pt x="69" y="118"/>
                  <a:pt x="69" y="118"/>
                </a:cubicBezTo>
                <a:cubicBezTo>
                  <a:pt x="69" y="115"/>
                  <a:pt x="67" y="113"/>
                  <a:pt x="65" y="112"/>
                </a:cubicBezTo>
                <a:cubicBezTo>
                  <a:pt x="66" y="112"/>
                  <a:pt x="66" y="111"/>
                  <a:pt x="66" y="111"/>
                </a:cubicBezTo>
                <a:cubicBezTo>
                  <a:pt x="66" y="111"/>
                  <a:pt x="65" y="110"/>
                  <a:pt x="65" y="110"/>
                </a:cubicBezTo>
                <a:cubicBezTo>
                  <a:pt x="66" y="111"/>
                  <a:pt x="67" y="111"/>
                  <a:pt x="68" y="112"/>
                </a:cubicBezTo>
                <a:cubicBezTo>
                  <a:pt x="68" y="112"/>
                  <a:pt x="69" y="111"/>
                  <a:pt x="69" y="112"/>
                </a:cubicBezTo>
                <a:cubicBezTo>
                  <a:pt x="70" y="112"/>
                  <a:pt x="69" y="111"/>
                  <a:pt x="69" y="111"/>
                </a:cubicBezTo>
                <a:cubicBezTo>
                  <a:pt x="69" y="111"/>
                  <a:pt x="68" y="110"/>
                  <a:pt x="68" y="111"/>
                </a:cubicBezTo>
                <a:cubicBezTo>
                  <a:pt x="68" y="110"/>
                  <a:pt x="67" y="110"/>
                  <a:pt x="67" y="109"/>
                </a:cubicBezTo>
                <a:cubicBezTo>
                  <a:pt x="69" y="110"/>
                  <a:pt x="70" y="110"/>
                  <a:pt x="71" y="110"/>
                </a:cubicBezTo>
                <a:cubicBezTo>
                  <a:pt x="71" y="111"/>
                  <a:pt x="72" y="113"/>
                  <a:pt x="70" y="113"/>
                </a:cubicBezTo>
                <a:cubicBezTo>
                  <a:pt x="72" y="115"/>
                  <a:pt x="73" y="116"/>
                  <a:pt x="75" y="115"/>
                </a:cubicBezTo>
                <a:cubicBezTo>
                  <a:pt x="74" y="114"/>
                  <a:pt x="75" y="114"/>
                  <a:pt x="76" y="114"/>
                </a:cubicBezTo>
                <a:cubicBezTo>
                  <a:pt x="76" y="111"/>
                  <a:pt x="73" y="111"/>
                  <a:pt x="74" y="109"/>
                </a:cubicBezTo>
                <a:cubicBezTo>
                  <a:pt x="74" y="109"/>
                  <a:pt x="75" y="109"/>
                  <a:pt x="75" y="109"/>
                </a:cubicBezTo>
                <a:cubicBezTo>
                  <a:pt x="74" y="108"/>
                  <a:pt x="75" y="107"/>
                  <a:pt x="74" y="107"/>
                </a:cubicBezTo>
                <a:cubicBezTo>
                  <a:pt x="75" y="107"/>
                  <a:pt x="75" y="106"/>
                  <a:pt x="76" y="106"/>
                </a:cubicBezTo>
                <a:cubicBezTo>
                  <a:pt x="76" y="105"/>
                  <a:pt x="74" y="105"/>
                  <a:pt x="75" y="104"/>
                </a:cubicBezTo>
                <a:cubicBezTo>
                  <a:pt x="76" y="105"/>
                  <a:pt x="78" y="105"/>
                  <a:pt x="78" y="104"/>
                </a:cubicBezTo>
                <a:cubicBezTo>
                  <a:pt x="77" y="102"/>
                  <a:pt x="74" y="102"/>
                  <a:pt x="73" y="101"/>
                </a:cubicBezTo>
                <a:cubicBezTo>
                  <a:pt x="74" y="101"/>
                  <a:pt x="75" y="100"/>
                  <a:pt x="75" y="99"/>
                </a:cubicBezTo>
                <a:cubicBezTo>
                  <a:pt x="74" y="98"/>
                  <a:pt x="73" y="100"/>
                  <a:pt x="73" y="101"/>
                </a:cubicBezTo>
                <a:cubicBezTo>
                  <a:pt x="73" y="99"/>
                  <a:pt x="71" y="99"/>
                  <a:pt x="71" y="97"/>
                </a:cubicBezTo>
                <a:cubicBezTo>
                  <a:pt x="72" y="98"/>
                  <a:pt x="74" y="99"/>
                  <a:pt x="75" y="99"/>
                </a:cubicBezTo>
                <a:cubicBezTo>
                  <a:pt x="75" y="95"/>
                  <a:pt x="75" y="95"/>
                  <a:pt x="77" y="92"/>
                </a:cubicBezTo>
                <a:cubicBezTo>
                  <a:pt x="77" y="92"/>
                  <a:pt x="78" y="92"/>
                  <a:pt x="78" y="91"/>
                </a:cubicBezTo>
                <a:cubicBezTo>
                  <a:pt x="78" y="92"/>
                  <a:pt x="79" y="93"/>
                  <a:pt x="79" y="93"/>
                </a:cubicBezTo>
                <a:cubicBezTo>
                  <a:pt x="79" y="92"/>
                  <a:pt x="79" y="91"/>
                  <a:pt x="79" y="91"/>
                </a:cubicBezTo>
                <a:cubicBezTo>
                  <a:pt x="79" y="90"/>
                  <a:pt x="79" y="88"/>
                  <a:pt x="78" y="87"/>
                </a:cubicBezTo>
                <a:cubicBezTo>
                  <a:pt x="79" y="86"/>
                  <a:pt x="80" y="84"/>
                  <a:pt x="78" y="83"/>
                </a:cubicBezTo>
                <a:cubicBezTo>
                  <a:pt x="77" y="84"/>
                  <a:pt x="77" y="84"/>
                  <a:pt x="76" y="83"/>
                </a:cubicBezTo>
                <a:cubicBezTo>
                  <a:pt x="76" y="84"/>
                  <a:pt x="76" y="84"/>
                  <a:pt x="77" y="84"/>
                </a:cubicBezTo>
                <a:cubicBezTo>
                  <a:pt x="75" y="84"/>
                  <a:pt x="76" y="86"/>
                  <a:pt x="75" y="86"/>
                </a:cubicBezTo>
                <a:cubicBezTo>
                  <a:pt x="76" y="84"/>
                  <a:pt x="73" y="84"/>
                  <a:pt x="71" y="84"/>
                </a:cubicBezTo>
                <a:cubicBezTo>
                  <a:pt x="70" y="86"/>
                  <a:pt x="68" y="86"/>
                  <a:pt x="66" y="88"/>
                </a:cubicBezTo>
                <a:cubicBezTo>
                  <a:pt x="65" y="88"/>
                  <a:pt x="63" y="87"/>
                  <a:pt x="63" y="88"/>
                </a:cubicBezTo>
                <a:cubicBezTo>
                  <a:pt x="64" y="90"/>
                  <a:pt x="63" y="90"/>
                  <a:pt x="63" y="91"/>
                </a:cubicBezTo>
                <a:cubicBezTo>
                  <a:pt x="64" y="91"/>
                  <a:pt x="66" y="93"/>
                  <a:pt x="65" y="94"/>
                </a:cubicBezTo>
                <a:cubicBezTo>
                  <a:pt x="65" y="94"/>
                  <a:pt x="64" y="93"/>
                  <a:pt x="64" y="94"/>
                </a:cubicBezTo>
                <a:cubicBezTo>
                  <a:pt x="64" y="95"/>
                  <a:pt x="65" y="95"/>
                  <a:pt x="65" y="95"/>
                </a:cubicBezTo>
                <a:cubicBezTo>
                  <a:pt x="65" y="95"/>
                  <a:pt x="64" y="96"/>
                  <a:pt x="64" y="95"/>
                </a:cubicBezTo>
                <a:cubicBezTo>
                  <a:pt x="63" y="95"/>
                  <a:pt x="63" y="94"/>
                  <a:pt x="64" y="94"/>
                </a:cubicBezTo>
                <a:cubicBezTo>
                  <a:pt x="64" y="93"/>
                  <a:pt x="64" y="94"/>
                  <a:pt x="65" y="93"/>
                </a:cubicBezTo>
                <a:cubicBezTo>
                  <a:pt x="64" y="92"/>
                  <a:pt x="64" y="92"/>
                  <a:pt x="63" y="92"/>
                </a:cubicBezTo>
                <a:cubicBezTo>
                  <a:pt x="63" y="93"/>
                  <a:pt x="62" y="93"/>
                  <a:pt x="62" y="94"/>
                </a:cubicBezTo>
                <a:cubicBezTo>
                  <a:pt x="59" y="92"/>
                  <a:pt x="54" y="96"/>
                  <a:pt x="52" y="92"/>
                </a:cubicBezTo>
                <a:cubicBezTo>
                  <a:pt x="51" y="92"/>
                  <a:pt x="48" y="92"/>
                  <a:pt x="48" y="94"/>
                </a:cubicBezTo>
                <a:cubicBezTo>
                  <a:pt x="49" y="96"/>
                  <a:pt x="47" y="97"/>
                  <a:pt x="48" y="99"/>
                </a:cubicBezTo>
                <a:cubicBezTo>
                  <a:pt x="49" y="99"/>
                  <a:pt x="50" y="100"/>
                  <a:pt x="50" y="101"/>
                </a:cubicBezTo>
                <a:cubicBezTo>
                  <a:pt x="50" y="101"/>
                  <a:pt x="50" y="101"/>
                  <a:pt x="50" y="101"/>
                </a:cubicBezTo>
                <a:cubicBezTo>
                  <a:pt x="50" y="101"/>
                  <a:pt x="50" y="102"/>
                  <a:pt x="50" y="102"/>
                </a:cubicBezTo>
                <a:cubicBezTo>
                  <a:pt x="47" y="105"/>
                  <a:pt x="51" y="106"/>
                  <a:pt x="52" y="107"/>
                </a:cubicBezTo>
                <a:cubicBezTo>
                  <a:pt x="52" y="107"/>
                  <a:pt x="52" y="108"/>
                  <a:pt x="53" y="108"/>
                </a:cubicBezTo>
                <a:cubicBezTo>
                  <a:pt x="54" y="109"/>
                  <a:pt x="57" y="110"/>
                  <a:pt x="56" y="112"/>
                </a:cubicBezTo>
                <a:cubicBezTo>
                  <a:pt x="55" y="111"/>
                  <a:pt x="55" y="110"/>
                  <a:pt x="54" y="110"/>
                </a:cubicBezTo>
                <a:cubicBezTo>
                  <a:pt x="54" y="110"/>
                  <a:pt x="54" y="111"/>
                  <a:pt x="53" y="111"/>
                </a:cubicBezTo>
                <a:cubicBezTo>
                  <a:pt x="54" y="112"/>
                  <a:pt x="54" y="112"/>
                  <a:pt x="55" y="113"/>
                </a:cubicBezTo>
                <a:cubicBezTo>
                  <a:pt x="54" y="114"/>
                  <a:pt x="53" y="113"/>
                  <a:pt x="52" y="112"/>
                </a:cubicBezTo>
                <a:cubicBezTo>
                  <a:pt x="51" y="113"/>
                  <a:pt x="51" y="113"/>
                  <a:pt x="50" y="113"/>
                </a:cubicBezTo>
                <a:cubicBezTo>
                  <a:pt x="50" y="114"/>
                  <a:pt x="51" y="115"/>
                  <a:pt x="51" y="115"/>
                </a:cubicBezTo>
                <a:cubicBezTo>
                  <a:pt x="50" y="114"/>
                  <a:pt x="49" y="115"/>
                  <a:pt x="49" y="115"/>
                </a:cubicBezTo>
                <a:cubicBezTo>
                  <a:pt x="51" y="116"/>
                  <a:pt x="52" y="118"/>
                  <a:pt x="54" y="117"/>
                </a:cubicBezTo>
                <a:cubicBezTo>
                  <a:pt x="53" y="119"/>
                  <a:pt x="54" y="121"/>
                  <a:pt x="54" y="122"/>
                </a:cubicBezTo>
                <a:cubicBezTo>
                  <a:pt x="53" y="123"/>
                  <a:pt x="52" y="121"/>
                  <a:pt x="51" y="122"/>
                </a:cubicBezTo>
                <a:cubicBezTo>
                  <a:pt x="53" y="125"/>
                  <a:pt x="50" y="127"/>
                  <a:pt x="49" y="129"/>
                </a:cubicBezTo>
                <a:cubicBezTo>
                  <a:pt x="49" y="129"/>
                  <a:pt x="48" y="128"/>
                  <a:pt x="48" y="129"/>
                </a:cubicBezTo>
                <a:cubicBezTo>
                  <a:pt x="48" y="129"/>
                  <a:pt x="49" y="130"/>
                  <a:pt x="49" y="130"/>
                </a:cubicBezTo>
                <a:cubicBezTo>
                  <a:pt x="49" y="130"/>
                  <a:pt x="49" y="130"/>
                  <a:pt x="49" y="130"/>
                </a:cubicBezTo>
                <a:cubicBezTo>
                  <a:pt x="46" y="132"/>
                  <a:pt x="47" y="135"/>
                  <a:pt x="45" y="137"/>
                </a:cubicBezTo>
                <a:cubicBezTo>
                  <a:pt x="46" y="139"/>
                  <a:pt x="46" y="141"/>
                  <a:pt x="45" y="143"/>
                </a:cubicBezTo>
                <a:cubicBezTo>
                  <a:pt x="45" y="144"/>
                  <a:pt x="46" y="143"/>
                  <a:pt x="46" y="143"/>
                </a:cubicBezTo>
                <a:cubicBezTo>
                  <a:pt x="46" y="144"/>
                  <a:pt x="46" y="146"/>
                  <a:pt x="46" y="147"/>
                </a:cubicBezTo>
                <a:cubicBezTo>
                  <a:pt x="47" y="151"/>
                  <a:pt x="49" y="153"/>
                  <a:pt x="50" y="157"/>
                </a:cubicBezTo>
                <a:cubicBezTo>
                  <a:pt x="49" y="157"/>
                  <a:pt x="50" y="158"/>
                  <a:pt x="49" y="158"/>
                </a:cubicBezTo>
                <a:cubicBezTo>
                  <a:pt x="49" y="159"/>
                  <a:pt x="49" y="159"/>
                  <a:pt x="49" y="159"/>
                </a:cubicBezTo>
                <a:cubicBezTo>
                  <a:pt x="48" y="160"/>
                  <a:pt x="49" y="162"/>
                  <a:pt x="48" y="161"/>
                </a:cubicBezTo>
                <a:cubicBezTo>
                  <a:pt x="48" y="162"/>
                  <a:pt x="48" y="162"/>
                  <a:pt x="47" y="162"/>
                </a:cubicBezTo>
                <a:cubicBezTo>
                  <a:pt x="48" y="163"/>
                  <a:pt x="48" y="163"/>
                  <a:pt x="48" y="164"/>
                </a:cubicBezTo>
                <a:cubicBezTo>
                  <a:pt x="50" y="165"/>
                  <a:pt x="50" y="163"/>
                  <a:pt x="51" y="164"/>
                </a:cubicBezTo>
                <a:cubicBezTo>
                  <a:pt x="51" y="164"/>
                  <a:pt x="50" y="164"/>
                  <a:pt x="51" y="165"/>
                </a:cubicBezTo>
                <a:cubicBezTo>
                  <a:pt x="51" y="164"/>
                  <a:pt x="52" y="164"/>
                  <a:pt x="53" y="163"/>
                </a:cubicBezTo>
                <a:cubicBezTo>
                  <a:pt x="55" y="163"/>
                  <a:pt x="58" y="166"/>
                  <a:pt x="60" y="168"/>
                </a:cubicBezTo>
                <a:cubicBezTo>
                  <a:pt x="62" y="168"/>
                  <a:pt x="64" y="171"/>
                  <a:pt x="65" y="173"/>
                </a:cubicBezTo>
                <a:cubicBezTo>
                  <a:pt x="66" y="173"/>
                  <a:pt x="66" y="173"/>
                  <a:pt x="67" y="173"/>
                </a:cubicBezTo>
                <a:cubicBezTo>
                  <a:pt x="67" y="172"/>
                  <a:pt x="66" y="171"/>
                  <a:pt x="66" y="170"/>
                </a:cubicBezTo>
                <a:cubicBezTo>
                  <a:pt x="66" y="170"/>
                  <a:pt x="67" y="170"/>
                  <a:pt x="67" y="170"/>
                </a:cubicBezTo>
                <a:cubicBezTo>
                  <a:pt x="68" y="171"/>
                  <a:pt x="68" y="171"/>
                  <a:pt x="69" y="171"/>
                </a:cubicBezTo>
                <a:cubicBezTo>
                  <a:pt x="68" y="171"/>
                  <a:pt x="68" y="170"/>
                  <a:pt x="68" y="170"/>
                </a:cubicBezTo>
                <a:cubicBezTo>
                  <a:pt x="69" y="170"/>
                  <a:pt x="69" y="170"/>
                  <a:pt x="70" y="171"/>
                </a:cubicBezTo>
                <a:cubicBezTo>
                  <a:pt x="70" y="171"/>
                  <a:pt x="70" y="171"/>
                  <a:pt x="70" y="171"/>
                </a:cubicBezTo>
                <a:cubicBezTo>
                  <a:pt x="70" y="171"/>
                  <a:pt x="70" y="171"/>
                  <a:pt x="70" y="172"/>
                </a:cubicBezTo>
                <a:cubicBezTo>
                  <a:pt x="70" y="172"/>
                  <a:pt x="70" y="172"/>
                  <a:pt x="69" y="172"/>
                </a:cubicBezTo>
                <a:cubicBezTo>
                  <a:pt x="69" y="172"/>
                  <a:pt x="69" y="172"/>
                  <a:pt x="69" y="172"/>
                </a:cubicBezTo>
                <a:cubicBezTo>
                  <a:pt x="69" y="172"/>
                  <a:pt x="68" y="171"/>
                  <a:pt x="68" y="171"/>
                </a:cubicBezTo>
                <a:cubicBezTo>
                  <a:pt x="67" y="171"/>
                  <a:pt x="67" y="172"/>
                  <a:pt x="67" y="173"/>
                </a:cubicBezTo>
                <a:cubicBezTo>
                  <a:pt x="67" y="174"/>
                  <a:pt x="68" y="175"/>
                  <a:pt x="69" y="175"/>
                </a:cubicBezTo>
                <a:cubicBezTo>
                  <a:pt x="69" y="176"/>
                  <a:pt x="69" y="176"/>
                  <a:pt x="70" y="176"/>
                </a:cubicBezTo>
                <a:cubicBezTo>
                  <a:pt x="71" y="176"/>
                  <a:pt x="71" y="176"/>
                  <a:pt x="72" y="177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3" y="179"/>
                  <a:pt x="74" y="179"/>
                </a:cubicBezTo>
                <a:cubicBezTo>
                  <a:pt x="73" y="182"/>
                  <a:pt x="73" y="184"/>
                  <a:pt x="74" y="186"/>
                </a:cubicBezTo>
                <a:cubicBezTo>
                  <a:pt x="73" y="186"/>
                  <a:pt x="73" y="185"/>
                  <a:pt x="73" y="185"/>
                </a:cubicBezTo>
                <a:cubicBezTo>
                  <a:pt x="73" y="186"/>
                  <a:pt x="72" y="186"/>
                  <a:pt x="73" y="187"/>
                </a:cubicBezTo>
                <a:cubicBezTo>
                  <a:pt x="73" y="187"/>
                  <a:pt x="73" y="187"/>
                  <a:pt x="74" y="187"/>
                </a:cubicBezTo>
                <a:cubicBezTo>
                  <a:pt x="74" y="190"/>
                  <a:pt x="74" y="193"/>
                  <a:pt x="75" y="196"/>
                </a:cubicBezTo>
                <a:cubicBezTo>
                  <a:pt x="78" y="199"/>
                  <a:pt x="80" y="202"/>
                  <a:pt x="82" y="205"/>
                </a:cubicBezTo>
                <a:cubicBezTo>
                  <a:pt x="82" y="204"/>
                  <a:pt x="83" y="205"/>
                  <a:pt x="83" y="205"/>
                </a:cubicBezTo>
                <a:cubicBezTo>
                  <a:pt x="84" y="203"/>
                  <a:pt x="86" y="205"/>
                  <a:pt x="88" y="207"/>
                </a:cubicBezTo>
                <a:cubicBezTo>
                  <a:pt x="88" y="207"/>
                  <a:pt x="87" y="207"/>
                  <a:pt x="87" y="208"/>
                </a:cubicBezTo>
                <a:cubicBezTo>
                  <a:pt x="87" y="208"/>
                  <a:pt x="87" y="210"/>
                  <a:pt x="87" y="211"/>
                </a:cubicBezTo>
                <a:cubicBezTo>
                  <a:pt x="86" y="209"/>
                  <a:pt x="86" y="206"/>
                  <a:pt x="84" y="205"/>
                </a:cubicBezTo>
                <a:cubicBezTo>
                  <a:pt x="83" y="205"/>
                  <a:pt x="81" y="206"/>
                  <a:pt x="81" y="207"/>
                </a:cubicBezTo>
                <a:cubicBezTo>
                  <a:pt x="81" y="208"/>
                  <a:pt x="83" y="209"/>
                  <a:pt x="84" y="210"/>
                </a:cubicBezTo>
                <a:cubicBezTo>
                  <a:pt x="82" y="212"/>
                  <a:pt x="84" y="216"/>
                  <a:pt x="85" y="218"/>
                </a:cubicBezTo>
                <a:cubicBezTo>
                  <a:pt x="86" y="218"/>
                  <a:pt x="86" y="218"/>
                  <a:pt x="86" y="218"/>
                </a:cubicBezTo>
                <a:cubicBezTo>
                  <a:pt x="86" y="218"/>
                  <a:pt x="86" y="219"/>
                  <a:pt x="85" y="219"/>
                </a:cubicBezTo>
                <a:cubicBezTo>
                  <a:pt x="85" y="219"/>
                  <a:pt x="85" y="219"/>
                  <a:pt x="86" y="219"/>
                </a:cubicBezTo>
                <a:cubicBezTo>
                  <a:pt x="84" y="219"/>
                  <a:pt x="83" y="218"/>
                  <a:pt x="82" y="218"/>
                </a:cubicBezTo>
                <a:cubicBezTo>
                  <a:pt x="81" y="217"/>
                  <a:pt x="79" y="215"/>
                  <a:pt x="78" y="214"/>
                </a:cubicBezTo>
                <a:cubicBezTo>
                  <a:pt x="77" y="214"/>
                  <a:pt x="75" y="213"/>
                  <a:pt x="75" y="212"/>
                </a:cubicBezTo>
                <a:cubicBezTo>
                  <a:pt x="74" y="212"/>
                  <a:pt x="73" y="212"/>
                  <a:pt x="72" y="213"/>
                </a:cubicBezTo>
                <a:cubicBezTo>
                  <a:pt x="71" y="212"/>
                  <a:pt x="71" y="211"/>
                  <a:pt x="71" y="210"/>
                </a:cubicBezTo>
                <a:cubicBezTo>
                  <a:pt x="70" y="209"/>
                  <a:pt x="69" y="209"/>
                  <a:pt x="68" y="208"/>
                </a:cubicBezTo>
                <a:cubicBezTo>
                  <a:pt x="68" y="208"/>
                  <a:pt x="69" y="208"/>
                  <a:pt x="69" y="208"/>
                </a:cubicBezTo>
                <a:cubicBezTo>
                  <a:pt x="69" y="207"/>
                  <a:pt x="68" y="207"/>
                  <a:pt x="68" y="206"/>
                </a:cubicBezTo>
                <a:cubicBezTo>
                  <a:pt x="66" y="206"/>
                  <a:pt x="65" y="205"/>
                  <a:pt x="64" y="205"/>
                </a:cubicBezTo>
                <a:cubicBezTo>
                  <a:pt x="64" y="205"/>
                  <a:pt x="64" y="205"/>
                  <a:pt x="64" y="205"/>
                </a:cubicBezTo>
                <a:cubicBezTo>
                  <a:pt x="63" y="206"/>
                  <a:pt x="61" y="207"/>
                  <a:pt x="59" y="206"/>
                </a:cubicBezTo>
                <a:cubicBezTo>
                  <a:pt x="59" y="207"/>
                  <a:pt x="58" y="207"/>
                  <a:pt x="58" y="208"/>
                </a:cubicBezTo>
                <a:cubicBezTo>
                  <a:pt x="58" y="208"/>
                  <a:pt x="59" y="209"/>
                  <a:pt x="59" y="209"/>
                </a:cubicBezTo>
                <a:cubicBezTo>
                  <a:pt x="60" y="209"/>
                  <a:pt x="60" y="208"/>
                  <a:pt x="60" y="208"/>
                </a:cubicBezTo>
                <a:cubicBezTo>
                  <a:pt x="60" y="209"/>
                  <a:pt x="61" y="210"/>
                  <a:pt x="61" y="210"/>
                </a:cubicBezTo>
                <a:cubicBezTo>
                  <a:pt x="60" y="210"/>
                  <a:pt x="60" y="210"/>
                  <a:pt x="60" y="210"/>
                </a:cubicBezTo>
                <a:cubicBezTo>
                  <a:pt x="60" y="215"/>
                  <a:pt x="63" y="220"/>
                  <a:pt x="63" y="225"/>
                </a:cubicBezTo>
                <a:cubicBezTo>
                  <a:pt x="63" y="224"/>
                  <a:pt x="61" y="225"/>
                  <a:pt x="61" y="224"/>
                </a:cubicBezTo>
                <a:cubicBezTo>
                  <a:pt x="61" y="224"/>
                  <a:pt x="62" y="224"/>
                  <a:pt x="62" y="224"/>
                </a:cubicBezTo>
                <a:cubicBezTo>
                  <a:pt x="62" y="223"/>
                  <a:pt x="61" y="222"/>
                  <a:pt x="60" y="221"/>
                </a:cubicBezTo>
                <a:cubicBezTo>
                  <a:pt x="60" y="221"/>
                  <a:pt x="60" y="220"/>
                  <a:pt x="60" y="219"/>
                </a:cubicBezTo>
                <a:cubicBezTo>
                  <a:pt x="59" y="220"/>
                  <a:pt x="59" y="219"/>
                  <a:pt x="58" y="220"/>
                </a:cubicBezTo>
                <a:cubicBezTo>
                  <a:pt x="59" y="221"/>
                  <a:pt x="59" y="220"/>
                  <a:pt x="60" y="221"/>
                </a:cubicBezTo>
                <a:cubicBezTo>
                  <a:pt x="59" y="221"/>
                  <a:pt x="59" y="221"/>
                  <a:pt x="59" y="221"/>
                </a:cubicBezTo>
                <a:cubicBezTo>
                  <a:pt x="61" y="222"/>
                  <a:pt x="59" y="223"/>
                  <a:pt x="60" y="224"/>
                </a:cubicBezTo>
                <a:cubicBezTo>
                  <a:pt x="61" y="225"/>
                  <a:pt x="61" y="226"/>
                  <a:pt x="62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61" y="228"/>
                  <a:pt x="62" y="228"/>
                  <a:pt x="62" y="228"/>
                </a:cubicBezTo>
                <a:cubicBezTo>
                  <a:pt x="63" y="229"/>
                  <a:pt x="63" y="230"/>
                  <a:pt x="63" y="230"/>
                </a:cubicBezTo>
                <a:cubicBezTo>
                  <a:pt x="64" y="230"/>
                  <a:pt x="64" y="230"/>
                  <a:pt x="65" y="229"/>
                </a:cubicBezTo>
                <a:cubicBezTo>
                  <a:pt x="66" y="230"/>
                  <a:pt x="67" y="230"/>
                  <a:pt x="68" y="231"/>
                </a:cubicBezTo>
                <a:cubicBezTo>
                  <a:pt x="70" y="231"/>
                  <a:pt x="73" y="229"/>
                  <a:pt x="75" y="229"/>
                </a:cubicBezTo>
                <a:cubicBezTo>
                  <a:pt x="74" y="229"/>
                  <a:pt x="74" y="229"/>
                  <a:pt x="74" y="228"/>
                </a:cubicBezTo>
                <a:cubicBezTo>
                  <a:pt x="75" y="227"/>
                  <a:pt x="76" y="226"/>
                  <a:pt x="77" y="224"/>
                </a:cubicBezTo>
                <a:cubicBezTo>
                  <a:pt x="74" y="220"/>
                  <a:pt x="69" y="229"/>
                  <a:pt x="67" y="223"/>
                </a:cubicBezTo>
                <a:cubicBezTo>
                  <a:pt x="67" y="221"/>
                  <a:pt x="69" y="220"/>
                  <a:pt x="71" y="221"/>
                </a:cubicBezTo>
                <a:cubicBezTo>
                  <a:pt x="71" y="220"/>
                  <a:pt x="70" y="221"/>
                  <a:pt x="70" y="220"/>
                </a:cubicBezTo>
                <a:cubicBezTo>
                  <a:pt x="71" y="219"/>
                  <a:pt x="69" y="218"/>
                  <a:pt x="70" y="217"/>
                </a:cubicBezTo>
                <a:cubicBezTo>
                  <a:pt x="72" y="216"/>
                  <a:pt x="73" y="218"/>
                  <a:pt x="75" y="220"/>
                </a:cubicBezTo>
                <a:cubicBezTo>
                  <a:pt x="75" y="221"/>
                  <a:pt x="74" y="221"/>
                  <a:pt x="74" y="222"/>
                </a:cubicBezTo>
                <a:cubicBezTo>
                  <a:pt x="75" y="222"/>
                  <a:pt x="75" y="223"/>
                  <a:pt x="77" y="223"/>
                </a:cubicBezTo>
                <a:cubicBezTo>
                  <a:pt x="77" y="223"/>
                  <a:pt x="77" y="222"/>
                  <a:pt x="77" y="222"/>
                </a:cubicBezTo>
                <a:cubicBezTo>
                  <a:pt x="79" y="225"/>
                  <a:pt x="76" y="230"/>
                  <a:pt x="80" y="234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80" y="235"/>
                  <a:pt x="80" y="234"/>
                  <a:pt x="81" y="235"/>
                </a:cubicBezTo>
                <a:cubicBezTo>
                  <a:pt x="80" y="236"/>
                  <a:pt x="80" y="240"/>
                  <a:pt x="82" y="240"/>
                </a:cubicBezTo>
                <a:cubicBezTo>
                  <a:pt x="83" y="239"/>
                  <a:pt x="81" y="239"/>
                  <a:pt x="81" y="238"/>
                </a:cubicBezTo>
                <a:cubicBezTo>
                  <a:pt x="82" y="238"/>
                  <a:pt x="82" y="238"/>
                  <a:pt x="83" y="238"/>
                </a:cubicBezTo>
                <a:cubicBezTo>
                  <a:pt x="83" y="238"/>
                  <a:pt x="82" y="237"/>
                  <a:pt x="83" y="237"/>
                </a:cubicBezTo>
                <a:cubicBezTo>
                  <a:pt x="82" y="235"/>
                  <a:pt x="81" y="235"/>
                  <a:pt x="81" y="234"/>
                </a:cubicBezTo>
                <a:cubicBezTo>
                  <a:pt x="81" y="235"/>
                  <a:pt x="82" y="235"/>
                  <a:pt x="83" y="235"/>
                </a:cubicBezTo>
                <a:cubicBezTo>
                  <a:pt x="83" y="236"/>
                  <a:pt x="83" y="236"/>
                  <a:pt x="84" y="237"/>
                </a:cubicBezTo>
                <a:cubicBezTo>
                  <a:pt x="84" y="237"/>
                  <a:pt x="85" y="237"/>
                  <a:pt x="86" y="237"/>
                </a:cubicBezTo>
                <a:cubicBezTo>
                  <a:pt x="86" y="237"/>
                  <a:pt x="86" y="236"/>
                  <a:pt x="87" y="236"/>
                </a:cubicBezTo>
                <a:cubicBezTo>
                  <a:pt x="88" y="236"/>
                  <a:pt x="87" y="236"/>
                  <a:pt x="88" y="237"/>
                </a:cubicBezTo>
                <a:cubicBezTo>
                  <a:pt x="87" y="237"/>
                  <a:pt x="87" y="237"/>
                  <a:pt x="86" y="237"/>
                </a:cubicBezTo>
                <a:cubicBezTo>
                  <a:pt x="86" y="238"/>
                  <a:pt x="87" y="239"/>
                  <a:pt x="88" y="240"/>
                </a:cubicBezTo>
                <a:cubicBezTo>
                  <a:pt x="88" y="239"/>
                  <a:pt x="88" y="237"/>
                  <a:pt x="88" y="236"/>
                </a:cubicBezTo>
                <a:cubicBezTo>
                  <a:pt x="88" y="239"/>
                  <a:pt x="91" y="243"/>
                  <a:pt x="93" y="244"/>
                </a:cubicBezTo>
                <a:cubicBezTo>
                  <a:pt x="94" y="245"/>
                  <a:pt x="94" y="245"/>
                  <a:pt x="95" y="246"/>
                </a:cubicBezTo>
                <a:cubicBezTo>
                  <a:pt x="94" y="246"/>
                  <a:pt x="94" y="246"/>
                  <a:pt x="94" y="246"/>
                </a:cubicBezTo>
                <a:cubicBezTo>
                  <a:pt x="94" y="247"/>
                  <a:pt x="95" y="246"/>
                  <a:pt x="95" y="247"/>
                </a:cubicBezTo>
                <a:cubicBezTo>
                  <a:pt x="94" y="247"/>
                  <a:pt x="95" y="248"/>
                  <a:pt x="94" y="248"/>
                </a:cubicBezTo>
                <a:cubicBezTo>
                  <a:pt x="95" y="249"/>
                  <a:pt x="94" y="249"/>
                  <a:pt x="95" y="250"/>
                </a:cubicBezTo>
                <a:cubicBezTo>
                  <a:pt x="95" y="250"/>
                  <a:pt x="96" y="251"/>
                  <a:pt x="97" y="251"/>
                </a:cubicBezTo>
                <a:cubicBezTo>
                  <a:pt x="96" y="253"/>
                  <a:pt x="99" y="254"/>
                  <a:pt x="100" y="254"/>
                </a:cubicBezTo>
                <a:cubicBezTo>
                  <a:pt x="101" y="255"/>
                  <a:pt x="101" y="256"/>
                  <a:pt x="101" y="257"/>
                </a:cubicBezTo>
                <a:cubicBezTo>
                  <a:pt x="101" y="257"/>
                  <a:pt x="101" y="257"/>
                  <a:pt x="101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8"/>
                  <a:pt x="100" y="258"/>
                  <a:pt x="100" y="258"/>
                </a:cubicBezTo>
                <a:cubicBezTo>
                  <a:pt x="100" y="258"/>
                  <a:pt x="100" y="259"/>
                  <a:pt x="100" y="259"/>
                </a:cubicBezTo>
                <a:cubicBezTo>
                  <a:pt x="100" y="259"/>
                  <a:pt x="100" y="259"/>
                  <a:pt x="100" y="259"/>
                </a:cubicBezTo>
                <a:cubicBezTo>
                  <a:pt x="100" y="259"/>
                  <a:pt x="100" y="258"/>
                  <a:pt x="101" y="258"/>
                </a:cubicBezTo>
                <a:cubicBezTo>
                  <a:pt x="100" y="258"/>
                  <a:pt x="100" y="258"/>
                  <a:pt x="100" y="258"/>
                </a:cubicBezTo>
                <a:cubicBezTo>
                  <a:pt x="100" y="258"/>
                  <a:pt x="100" y="258"/>
                  <a:pt x="100" y="257"/>
                </a:cubicBezTo>
                <a:cubicBezTo>
                  <a:pt x="100" y="257"/>
                  <a:pt x="101" y="257"/>
                  <a:pt x="101" y="257"/>
                </a:cubicBezTo>
                <a:cubicBezTo>
                  <a:pt x="101" y="258"/>
                  <a:pt x="101" y="259"/>
                  <a:pt x="102" y="259"/>
                </a:cubicBezTo>
                <a:cubicBezTo>
                  <a:pt x="102" y="260"/>
                  <a:pt x="100" y="261"/>
                  <a:pt x="102" y="261"/>
                </a:cubicBezTo>
                <a:cubicBezTo>
                  <a:pt x="102" y="259"/>
                  <a:pt x="104" y="258"/>
                  <a:pt x="105" y="256"/>
                </a:cubicBezTo>
                <a:cubicBezTo>
                  <a:pt x="106" y="256"/>
                  <a:pt x="106" y="257"/>
                  <a:pt x="107" y="257"/>
                </a:cubicBezTo>
                <a:cubicBezTo>
                  <a:pt x="113" y="256"/>
                  <a:pt x="108" y="250"/>
                  <a:pt x="104" y="253"/>
                </a:cubicBezTo>
                <a:cubicBezTo>
                  <a:pt x="104" y="254"/>
                  <a:pt x="105" y="255"/>
                  <a:pt x="105" y="256"/>
                </a:cubicBezTo>
                <a:cubicBezTo>
                  <a:pt x="104" y="256"/>
                  <a:pt x="104" y="255"/>
                  <a:pt x="102" y="253"/>
                </a:cubicBezTo>
                <a:cubicBezTo>
                  <a:pt x="103" y="253"/>
                  <a:pt x="103" y="253"/>
                  <a:pt x="103" y="253"/>
                </a:cubicBezTo>
                <a:cubicBezTo>
                  <a:pt x="103" y="253"/>
                  <a:pt x="103" y="252"/>
                  <a:pt x="103" y="252"/>
                </a:cubicBezTo>
                <a:cubicBezTo>
                  <a:pt x="102" y="253"/>
                  <a:pt x="103" y="253"/>
                  <a:pt x="102" y="253"/>
                </a:cubicBezTo>
                <a:cubicBezTo>
                  <a:pt x="102" y="253"/>
                  <a:pt x="102" y="252"/>
                  <a:pt x="101" y="252"/>
                </a:cubicBezTo>
                <a:cubicBezTo>
                  <a:pt x="100" y="251"/>
                  <a:pt x="99" y="251"/>
                  <a:pt x="99" y="251"/>
                </a:cubicBezTo>
                <a:cubicBezTo>
                  <a:pt x="98" y="248"/>
                  <a:pt x="101" y="247"/>
                  <a:pt x="102" y="248"/>
                </a:cubicBezTo>
                <a:cubicBezTo>
                  <a:pt x="102" y="247"/>
                  <a:pt x="101" y="248"/>
                  <a:pt x="101" y="247"/>
                </a:cubicBezTo>
                <a:cubicBezTo>
                  <a:pt x="103" y="245"/>
                  <a:pt x="104" y="246"/>
                  <a:pt x="106" y="247"/>
                </a:cubicBezTo>
                <a:cubicBezTo>
                  <a:pt x="106" y="247"/>
                  <a:pt x="107" y="248"/>
                  <a:pt x="108" y="249"/>
                </a:cubicBezTo>
                <a:cubicBezTo>
                  <a:pt x="110" y="249"/>
                  <a:pt x="111" y="249"/>
                  <a:pt x="112" y="252"/>
                </a:cubicBezTo>
                <a:cubicBezTo>
                  <a:pt x="113" y="252"/>
                  <a:pt x="114" y="252"/>
                  <a:pt x="115" y="253"/>
                </a:cubicBezTo>
                <a:cubicBezTo>
                  <a:pt x="115" y="253"/>
                  <a:pt x="115" y="254"/>
                  <a:pt x="116" y="254"/>
                </a:cubicBezTo>
                <a:cubicBezTo>
                  <a:pt x="117" y="255"/>
                  <a:pt x="118" y="255"/>
                  <a:pt x="118" y="254"/>
                </a:cubicBezTo>
                <a:cubicBezTo>
                  <a:pt x="119" y="254"/>
                  <a:pt x="119" y="254"/>
                  <a:pt x="119" y="254"/>
                </a:cubicBezTo>
                <a:cubicBezTo>
                  <a:pt x="120" y="254"/>
                  <a:pt x="120" y="253"/>
                  <a:pt x="121" y="253"/>
                </a:cubicBezTo>
                <a:cubicBezTo>
                  <a:pt x="122" y="252"/>
                  <a:pt x="124" y="253"/>
                  <a:pt x="125" y="253"/>
                </a:cubicBezTo>
                <a:cubicBezTo>
                  <a:pt x="125" y="252"/>
                  <a:pt x="125" y="252"/>
                  <a:pt x="126" y="251"/>
                </a:cubicBezTo>
                <a:cubicBezTo>
                  <a:pt x="127" y="250"/>
                  <a:pt x="130" y="250"/>
                  <a:pt x="131" y="249"/>
                </a:cubicBezTo>
                <a:cubicBezTo>
                  <a:pt x="132" y="248"/>
                  <a:pt x="131" y="248"/>
                  <a:pt x="132" y="247"/>
                </a:cubicBezTo>
                <a:cubicBezTo>
                  <a:pt x="133" y="248"/>
                  <a:pt x="134" y="248"/>
                  <a:pt x="135" y="248"/>
                </a:cubicBezTo>
                <a:cubicBezTo>
                  <a:pt x="135" y="247"/>
                  <a:pt x="134" y="248"/>
                  <a:pt x="133" y="246"/>
                </a:cubicBezTo>
                <a:cubicBezTo>
                  <a:pt x="134" y="246"/>
                  <a:pt x="134" y="246"/>
                  <a:pt x="135" y="245"/>
                </a:cubicBezTo>
                <a:cubicBezTo>
                  <a:pt x="136" y="245"/>
                  <a:pt x="137" y="246"/>
                  <a:pt x="138" y="246"/>
                </a:cubicBezTo>
                <a:cubicBezTo>
                  <a:pt x="138" y="247"/>
                  <a:pt x="138" y="247"/>
                  <a:pt x="138" y="247"/>
                </a:cubicBezTo>
                <a:cubicBezTo>
                  <a:pt x="139" y="250"/>
                  <a:pt x="141" y="251"/>
                  <a:pt x="142" y="253"/>
                </a:cubicBezTo>
                <a:cubicBezTo>
                  <a:pt x="142" y="253"/>
                  <a:pt x="143" y="253"/>
                  <a:pt x="143" y="253"/>
                </a:cubicBezTo>
                <a:cubicBezTo>
                  <a:pt x="143" y="253"/>
                  <a:pt x="143" y="253"/>
                  <a:pt x="143" y="253"/>
                </a:cubicBezTo>
                <a:cubicBezTo>
                  <a:pt x="143" y="253"/>
                  <a:pt x="143" y="254"/>
                  <a:pt x="144" y="254"/>
                </a:cubicBezTo>
                <a:cubicBezTo>
                  <a:pt x="143" y="254"/>
                  <a:pt x="143" y="254"/>
                  <a:pt x="143" y="253"/>
                </a:cubicBezTo>
                <a:cubicBezTo>
                  <a:pt x="143" y="253"/>
                  <a:pt x="143" y="253"/>
                  <a:pt x="142" y="253"/>
                </a:cubicBezTo>
                <a:cubicBezTo>
                  <a:pt x="141" y="253"/>
                  <a:pt x="142" y="254"/>
                  <a:pt x="140" y="254"/>
                </a:cubicBezTo>
                <a:cubicBezTo>
                  <a:pt x="140" y="256"/>
                  <a:pt x="140" y="257"/>
                  <a:pt x="139" y="258"/>
                </a:cubicBezTo>
                <a:cubicBezTo>
                  <a:pt x="137" y="259"/>
                  <a:pt x="136" y="258"/>
                  <a:pt x="134" y="259"/>
                </a:cubicBezTo>
                <a:cubicBezTo>
                  <a:pt x="134" y="259"/>
                  <a:pt x="133" y="259"/>
                  <a:pt x="132" y="259"/>
                </a:cubicBezTo>
                <a:cubicBezTo>
                  <a:pt x="131" y="260"/>
                  <a:pt x="134" y="261"/>
                  <a:pt x="133" y="263"/>
                </a:cubicBezTo>
                <a:cubicBezTo>
                  <a:pt x="133" y="262"/>
                  <a:pt x="132" y="262"/>
                  <a:pt x="132" y="262"/>
                </a:cubicBezTo>
                <a:cubicBezTo>
                  <a:pt x="131" y="263"/>
                  <a:pt x="134" y="264"/>
                  <a:pt x="133" y="265"/>
                </a:cubicBezTo>
                <a:cubicBezTo>
                  <a:pt x="133" y="266"/>
                  <a:pt x="135" y="266"/>
                  <a:pt x="135" y="265"/>
                </a:cubicBezTo>
                <a:cubicBezTo>
                  <a:pt x="135" y="264"/>
                  <a:pt x="134" y="264"/>
                  <a:pt x="134" y="263"/>
                </a:cubicBezTo>
                <a:cubicBezTo>
                  <a:pt x="135" y="263"/>
                  <a:pt x="135" y="262"/>
                  <a:pt x="136" y="262"/>
                </a:cubicBezTo>
                <a:cubicBezTo>
                  <a:pt x="136" y="263"/>
                  <a:pt x="136" y="263"/>
                  <a:pt x="136" y="264"/>
                </a:cubicBezTo>
                <a:cubicBezTo>
                  <a:pt x="135" y="264"/>
                  <a:pt x="135" y="264"/>
                  <a:pt x="135" y="264"/>
                </a:cubicBezTo>
                <a:cubicBezTo>
                  <a:pt x="136" y="265"/>
                  <a:pt x="136" y="265"/>
                  <a:pt x="136" y="266"/>
                </a:cubicBezTo>
                <a:cubicBezTo>
                  <a:pt x="138" y="265"/>
                  <a:pt x="138" y="265"/>
                  <a:pt x="139" y="263"/>
                </a:cubicBezTo>
                <a:cubicBezTo>
                  <a:pt x="138" y="262"/>
                  <a:pt x="141" y="261"/>
                  <a:pt x="141" y="261"/>
                </a:cubicBezTo>
                <a:cubicBezTo>
                  <a:pt x="140" y="262"/>
                  <a:pt x="142" y="264"/>
                  <a:pt x="142" y="265"/>
                </a:cubicBezTo>
                <a:cubicBezTo>
                  <a:pt x="143" y="265"/>
                  <a:pt x="143" y="265"/>
                  <a:pt x="144" y="264"/>
                </a:cubicBezTo>
                <a:cubicBezTo>
                  <a:pt x="145" y="263"/>
                  <a:pt x="143" y="263"/>
                  <a:pt x="143" y="262"/>
                </a:cubicBezTo>
                <a:cubicBezTo>
                  <a:pt x="144" y="261"/>
                  <a:pt x="144" y="262"/>
                  <a:pt x="145" y="261"/>
                </a:cubicBezTo>
                <a:cubicBezTo>
                  <a:pt x="145" y="260"/>
                  <a:pt x="145" y="258"/>
                  <a:pt x="146" y="257"/>
                </a:cubicBezTo>
                <a:cubicBezTo>
                  <a:pt x="147" y="257"/>
                  <a:pt x="148" y="257"/>
                  <a:pt x="149" y="257"/>
                </a:cubicBezTo>
                <a:cubicBezTo>
                  <a:pt x="150" y="258"/>
                  <a:pt x="151" y="258"/>
                  <a:pt x="151" y="259"/>
                </a:cubicBezTo>
                <a:cubicBezTo>
                  <a:pt x="150" y="258"/>
                  <a:pt x="150" y="258"/>
                  <a:pt x="150" y="258"/>
                </a:cubicBezTo>
                <a:cubicBezTo>
                  <a:pt x="150" y="259"/>
                  <a:pt x="150" y="260"/>
                  <a:pt x="151" y="260"/>
                </a:cubicBezTo>
                <a:cubicBezTo>
                  <a:pt x="151" y="260"/>
                  <a:pt x="151" y="259"/>
                  <a:pt x="152" y="259"/>
                </a:cubicBezTo>
                <a:cubicBezTo>
                  <a:pt x="152" y="258"/>
                  <a:pt x="151" y="258"/>
                  <a:pt x="152" y="257"/>
                </a:cubicBezTo>
                <a:cubicBezTo>
                  <a:pt x="152" y="257"/>
                  <a:pt x="153" y="259"/>
                  <a:pt x="153" y="258"/>
                </a:cubicBezTo>
                <a:cubicBezTo>
                  <a:pt x="152" y="257"/>
                  <a:pt x="153" y="256"/>
                  <a:pt x="153" y="256"/>
                </a:cubicBezTo>
                <a:cubicBezTo>
                  <a:pt x="153" y="255"/>
                  <a:pt x="153" y="257"/>
                  <a:pt x="154" y="256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4" y="254"/>
                  <a:pt x="158" y="252"/>
                  <a:pt x="155" y="252"/>
                </a:cubicBezTo>
                <a:cubicBezTo>
                  <a:pt x="155" y="252"/>
                  <a:pt x="156" y="252"/>
                  <a:pt x="155" y="252"/>
                </a:cubicBezTo>
                <a:cubicBezTo>
                  <a:pt x="155" y="252"/>
                  <a:pt x="155" y="252"/>
                  <a:pt x="155" y="252"/>
                </a:cubicBezTo>
                <a:cubicBezTo>
                  <a:pt x="154" y="253"/>
                  <a:pt x="153" y="253"/>
                  <a:pt x="153" y="253"/>
                </a:cubicBezTo>
                <a:cubicBezTo>
                  <a:pt x="153" y="253"/>
                  <a:pt x="153" y="253"/>
                  <a:pt x="153" y="253"/>
                </a:cubicBezTo>
                <a:cubicBezTo>
                  <a:pt x="153" y="252"/>
                  <a:pt x="154" y="252"/>
                  <a:pt x="154" y="251"/>
                </a:cubicBezTo>
                <a:cubicBezTo>
                  <a:pt x="153" y="251"/>
                  <a:pt x="153" y="250"/>
                  <a:pt x="153" y="250"/>
                </a:cubicBezTo>
                <a:cubicBezTo>
                  <a:pt x="153" y="250"/>
                  <a:pt x="154" y="250"/>
                  <a:pt x="153" y="249"/>
                </a:cubicBezTo>
                <a:cubicBezTo>
                  <a:pt x="153" y="249"/>
                  <a:pt x="153" y="249"/>
                  <a:pt x="153" y="249"/>
                </a:cubicBezTo>
                <a:cubicBezTo>
                  <a:pt x="152" y="249"/>
                  <a:pt x="152" y="248"/>
                  <a:pt x="152" y="248"/>
                </a:cubicBezTo>
                <a:cubicBezTo>
                  <a:pt x="152" y="248"/>
                  <a:pt x="152" y="247"/>
                  <a:pt x="152" y="247"/>
                </a:cubicBezTo>
                <a:cubicBezTo>
                  <a:pt x="149" y="247"/>
                  <a:pt x="147" y="246"/>
                  <a:pt x="146" y="244"/>
                </a:cubicBezTo>
                <a:cubicBezTo>
                  <a:pt x="145" y="245"/>
                  <a:pt x="144" y="245"/>
                  <a:pt x="143" y="244"/>
                </a:cubicBezTo>
                <a:cubicBezTo>
                  <a:pt x="145" y="244"/>
                  <a:pt x="144" y="242"/>
                  <a:pt x="146" y="242"/>
                </a:cubicBezTo>
                <a:cubicBezTo>
                  <a:pt x="145" y="241"/>
                  <a:pt x="147" y="241"/>
                  <a:pt x="147" y="240"/>
                </a:cubicBezTo>
                <a:cubicBezTo>
                  <a:pt x="146" y="239"/>
                  <a:pt x="145" y="239"/>
                  <a:pt x="145" y="239"/>
                </a:cubicBezTo>
                <a:cubicBezTo>
                  <a:pt x="144" y="238"/>
                  <a:pt x="142" y="239"/>
                  <a:pt x="142" y="238"/>
                </a:cubicBezTo>
                <a:cubicBezTo>
                  <a:pt x="142" y="238"/>
                  <a:pt x="142" y="238"/>
                  <a:pt x="142" y="238"/>
                </a:cubicBezTo>
                <a:cubicBezTo>
                  <a:pt x="143" y="239"/>
                  <a:pt x="144" y="238"/>
                  <a:pt x="144" y="238"/>
                </a:cubicBezTo>
                <a:cubicBezTo>
                  <a:pt x="143" y="238"/>
                  <a:pt x="144" y="237"/>
                  <a:pt x="143" y="236"/>
                </a:cubicBezTo>
                <a:cubicBezTo>
                  <a:pt x="142" y="236"/>
                  <a:pt x="142" y="237"/>
                  <a:pt x="142" y="237"/>
                </a:cubicBezTo>
                <a:cubicBezTo>
                  <a:pt x="142" y="236"/>
                  <a:pt x="141" y="236"/>
                  <a:pt x="142" y="236"/>
                </a:cubicBezTo>
                <a:cubicBezTo>
                  <a:pt x="144" y="235"/>
                  <a:pt x="144" y="234"/>
                  <a:pt x="146" y="233"/>
                </a:cubicBezTo>
                <a:cubicBezTo>
                  <a:pt x="146" y="234"/>
                  <a:pt x="146" y="235"/>
                  <a:pt x="146" y="235"/>
                </a:cubicBezTo>
                <a:cubicBezTo>
                  <a:pt x="148" y="234"/>
                  <a:pt x="147" y="233"/>
                  <a:pt x="147" y="233"/>
                </a:cubicBezTo>
                <a:cubicBezTo>
                  <a:pt x="148" y="232"/>
                  <a:pt x="150" y="234"/>
                  <a:pt x="150" y="232"/>
                </a:cubicBezTo>
                <a:cubicBezTo>
                  <a:pt x="150" y="231"/>
                  <a:pt x="149" y="232"/>
                  <a:pt x="150" y="231"/>
                </a:cubicBezTo>
                <a:cubicBezTo>
                  <a:pt x="150" y="231"/>
                  <a:pt x="150" y="231"/>
                  <a:pt x="150" y="231"/>
                </a:cubicBezTo>
                <a:cubicBezTo>
                  <a:pt x="150" y="231"/>
                  <a:pt x="150" y="231"/>
                  <a:pt x="151" y="231"/>
                </a:cubicBezTo>
                <a:cubicBezTo>
                  <a:pt x="151" y="231"/>
                  <a:pt x="152" y="231"/>
                  <a:pt x="152" y="231"/>
                </a:cubicBezTo>
                <a:cubicBezTo>
                  <a:pt x="152" y="231"/>
                  <a:pt x="153" y="231"/>
                  <a:pt x="153" y="232"/>
                </a:cubicBezTo>
                <a:cubicBezTo>
                  <a:pt x="153" y="232"/>
                  <a:pt x="154" y="231"/>
                  <a:pt x="154" y="231"/>
                </a:cubicBezTo>
                <a:cubicBezTo>
                  <a:pt x="154" y="231"/>
                  <a:pt x="155" y="231"/>
                  <a:pt x="155" y="231"/>
                </a:cubicBezTo>
                <a:cubicBezTo>
                  <a:pt x="155" y="230"/>
                  <a:pt x="155" y="230"/>
                  <a:pt x="154" y="230"/>
                </a:cubicBezTo>
                <a:cubicBezTo>
                  <a:pt x="155" y="230"/>
                  <a:pt x="155" y="229"/>
                  <a:pt x="155" y="230"/>
                </a:cubicBezTo>
                <a:cubicBezTo>
                  <a:pt x="155" y="229"/>
                  <a:pt x="154" y="229"/>
                  <a:pt x="155" y="228"/>
                </a:cubicBezTo>
                <a:cubicBezTo>
                  <a:pt x="155" y="228"/>
                  <a:pt x="156" y="229"/>
                  <a:pt x="156" y="228"/>
                </a:cubicBezTo>
                <a:cubicBezTo>
                  <a:pt x="156" y="227"/>
                  <a:pt x="155" y="229"/>
                  <a:pt x="154" y="227"/>
                </a:cubicBezTo>
                <a:cubicBezTo>
                  <a:pt x="155" y="227"/>
                  <a:pt x="155" y="227"/>
                  <a:pt x="156" y="227"/>
                </a:cubicBezTo>
                <a:cubicBezTo>
                  <a:pt x="156" y="227"/>
                  <a:pt x="156" y="228"/>
                  <a:pt x="157" y="228"/>
                </a:cubicBezTo>
                <a:cubicBezTo>
                  <a:pt x="158" y="228"/>
                  <a:pt x="158" y="227"/>
                  <a:pt x="158" y="227"/>
                </a:cubicBezTo>
                <a:cubicBezTo>
                  <a:pt x="158" y="227"/>
                  <a:pt x="159" y="226"/>
                  <a:pt x="160" y="226"/>
                </a:cubicBezTo>
                <a:cubicBezTo>
                  <a:pt x="160" y="226"/>
                  <a:pt x="161" y="227"/>
                  <a:pt x="161" y="228"/>
                </a:cubicBezTo>
                <a:cubicBezTo>
                  <a:pt x="160" y="228"/>
                  <a:pt x="160" y="229"/>
                  <a:pt x="159" y="230"/>
                </a:cubicBezTo>
                <a:cubicBezTo>
                  <a:pt x="159" y="230"/>
                  <a:pt x="160" y="230"/>
                  <a:pt x="160" y="230"/>
                </a:cubicBezTo>
                <a:cubicBezTo>
                  <a:pt x="159" y="231"/>
                  <a:pt x="159" y="231"/>
                  <a:pt x="159" y="231"/>
                </a:cubicBezTo>
                <a:cubicBezTo>
                  <a:pt x="158" y="230"/>
                  <a:pt x="157" y="230"/>
                  <a:pt x="156" y="230"/>
                </a:cubicBezTo>
                <a:cubicBezTo>
                  <a:pt x="157" y="231"/>
                  <a:pt x="157" y="232"/>
                  <a:pt x="157" y="233"/>
                </a:cubicBezTo>
                <a:cubicBezTo>
                  <a:pt x="158" y="233"/>
                  <a:pt x="159" y="232"/>
                  <a:pt x="160" y="233"/>
                </a:cubicBezTo>
                <a:cubicBezTo>
                  <a:pt x="159" y="233"/>
                  <a:pt x="159" y="233"/>
                  <a:pt x="158" y="233"/>
                </a:cubicBezTo>
                <a:cubicBezTo>
                  <a:pt x="159" y="234"/>
                  <a:pt x="160" y="234"/>
                  <a:pt x="160" y="235"/>
                </a:cubicBezTo>
                <a:cubicBezTo>
                  <a:pt x="161" y="235"/>
                  <a:pt x="162" y="235"/>
                  <a:pt x="163" y="236"/>
                </a:cubicBezTo>
                <a:cubicBezTo>
                  <a:pt x="164" y="236"/>
                  <a:pt x="166" y="235"/>
                  <a:pt x="167" y="236"/>
                </a:cubicBezTo>
                <a:cubicBezTo>
                  <a:pt x="166" y="237"/>
                  <a:pt x="164" y="237"/>
                  <a:pt x="164" y="237"/>
                </a:cubicBezTo>
                <a:cubicBezTo>
                  <a:pt x="166" y="237"/>
                  <a:pt x="167" y="238"/>
                  <a:pt x="168" y="237"/>
                </a:cubicBezTo>
                <a:cubicBezTo>
                  <a:pt x="168" y="238"/>
                  <a:pt x="168" y="238"/>
                  <a:pt x="169" y="238"/>
                </a:cubicBezTo>
                <a:cubicBezTo>
                  <a:pt x="169" y="238"/>
                  <a:pt x="170" y="237"/>
                  <a:pt x="170" y="237"/>
                </a:cubicBezTo>
                <a:cubicBezTo>
                  <a:pt x="171" y="237"/>
                  <a:pt x="171" y="238"/>
                  <a:pt x="171" y="238"/>
                </a:cubicBezTo>
                <a:cubicBezTo>
                  <a:pt x="172" y="237"/>
                  <a:pt x="173" y="237"/>
                  <a:pt x="174" y="237"/>
                </a:cubicBezTo>
                <a:cubicBezTo>
                  <a:pt x="173" y="236"/>
                  <a:pt x="173" y="236"/>
                  <a:pt x="172" y="235"/>
                </a:cubicBezTo>
                <a:cubicBezTo>
                  <a:pt x="173" y="234"/>
                  <a:pt x="173" y="234"/>
                  <a:pt x="174" y="233"/>
                </a:cubicBezTo>
                <a:cubicBezTo>
                  <a:pt x="175" y="230"/>
                  <a:pt x="171" y="228"/>
                  <a:pt x="169" y="228"/>
                </a:cubicBezTo>
                <a:cubicBezTo>
                  <a:pt x="169" y="227"/>
                  <a:pt x="169" y="227"/>
                  <a:pt x="169" y="227"/>
                </a:cubicBezTo>
                <a:cubicBezTo>
                  <a:pt x="169" y="226"/>
                  <a:pt x="167" y="226"/>
                  <a:pt x="166" y="226"/>
                </a:cubicBezTo>
                <a:cubicBezTo>
                  <a:pt x="165" y="226"/>
                  <a:pt x="165" y="225"/>
                  <a:pt x="165" y="225"/>
                </a:cubicBezTo>
                <a:cubicBezTo>
                  <a:pt x="166" y="224"/>
                  <a:pt x="166" y="224"/>
                  <a:pt x="167" y="223"/>
                </a:cubicBezTo>
                <a:cubicBezTo>
                  <a:pt x="168" y="222"/>
                  <a:pt x="170" y="222"/>
                  <a:pt x="172" y="221"/>
                </a:cubicBezTo>
                <a:cubicBezTo>
                  <a:pt x="172" y="220"/>
                  <a:pt x="172" y="220"/>
                  <a:pt x="173" y="219"/>
                </a:cubicBezTo>
                <a:cubicBezTo>
                  <a:pt x="174" y="220"/>
                  <a:pt x="174" y="220"/>
                  <a:pt x="175" y="220"/>
                </a:cubicBezTo>
                <a:cubicBezTo>
                  <a:pt x="176" y="219"/>
                  <a:pt x="174" y="220"/>
                  <a:pt x="174" y="219"/>
                </a:cubicBezTo>
                <a:cubicBezTo>
                  <a:pt x="175" y="218"/>
                  <a:pt x="175" y="218"/>
                  <a:pt x="175" y="217"/>
                </a:cubicBezTo>
                <a:cubicBezTo>
                  <a:pt x="177" y="217"/>
                  <a:pt x="178" y="219"/>
                  <a:pt x="180" y="218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80" y="218"/>
                  <a:pt x="180" y="218"/>
                  <a:pt x="181" y="218"/>
                </a:cubicBezTo>
                <a:cubicBezTo>
                  <a:pt x="179" y="219"/>
                  <a:pt x="180" y="224"/>
                  <a:pt x="183" y="223"/>
                </a:cubicBezTo>
                <a:cubicBezTo>
                  <a:pt x="184" y="222"/>
                  <a:pt x="186" y="221"/>
                  <a:pt x="186" y="219"/>
                </a:cubicBezTo>
                <a:cubicBezTo>
                  <a:pt x="185" y="218"/>
                  <a:pt x="184" y="217"/>
                  <a:pt x="184" y="216"/>
                </a:cubicBezTo>
                <a:cubicBezTo>
                  <a:pt x="184" y="216"/>
                  <a:pt x="184" y="216"/>
                  <a:pt x="184" y="216"/>
                </a:cubicBezTo>
                <a:cubicBezTo>
                  <a:pt x="184" y="215"/>
                  <a:pt x="183" y="215"/>
                  <a:pt x="184" y="215"/>
                </a:cubicBezTo>
                <a:cubicBezTo>
                  <a:pt x="185" y="214"/>
                  <a:pt x="186" y="213"/>
                  <a:pt x="186" y="212"/>
                </a:cubicBezTo>
                <a:cubicBezTo>
                  <a:pt x="186" y="211"/>
                  <a:pt x="184" y="211"/>
                  <a:pt x="183" y="211"/>
                </a:cubicBezTo>
                <a:cubicBezTo>
                  <a:pt x="183" y="210"/>
                  <a:pt x="183" y="210"/>
                  <a:pt x="183" y="210"/>
                </a:cubicBezTo>
                <a:cubicBezTo>
                  <a:pt x="184" y="211"/>
                  <a:pt x="184" y="210"/>
                  <a:pt x="185" y="210"/>
                </a:cubicBezTo>
                <a:cubicBezTo>
                  <a:pt x="184" y="210"/>
                  <a:pt x="184" y="209"/>
                  <a:pt x="184" y="208"/>
                </a:cubicBezTo>
                <a:cubicBezTo>
                  <a:pt x="183" y="208"/>
                  <a:pt x="183" y="208"/>
                  <a:pt x="183" y="208"/>
                </a:cubicBezTo>
                <a:cubicBezTo>
                  <a:pt x="183" y="208"/>
                  <a:pt x="183" y="208"/>
                  <a:pt x="183" y="208"/>
                </a:cubicBezTo>
                <a:cubicBezTo>
                  <a:pt x="185" y="207"/>
                  <a:pt x="185" y="206"/>
                  <a:pt x="187" y="205"/>
                </a:cubicBezTo>
                <a:cubicBezTo>
                  <a:pt x="186" y="206"/>
                  <a:pt x="187" y="207"/>
                  <a:pt x="187" y="207"/>
                </a:cubicBezTo>
                <a:cubicBezTo>
                  <a:pt x="189" y="206"/>
                  <a:pt x="187" y="205"/>
                  <a:pt x="188" y="205"/>
                </a:cubicBezTo>
                <a:cubicBezTo>
                  <a:pt x="189" y="205"/>
                  <a:pt x="190" y="206"/>
                  <a:pt x="191" y="204"/>
                </a:cubicBezTo>
                <a:cubicBezTo>
                  <a:pt x="191" y="204"/>
                  <a:pt x="190" y="204"/>
                  <a:pt x="191" y="203"/>
                </a:cubicBezTo>
                <a:cubicBezTo>
                  <a:pt x="192" y="203"/>
                  <a:pt x="193" y="202"/>
                  <a:pt x="194" y="204"/>
                </a:cubicBezTo>
                <a:cubicBezTo>
                  <a:pt x="194" y="204"/>
                  <a:pt x="194" y="203"/>
                  <a:pt x="195" y="203"/>
                </a:cubicBezTo>
                <a:cubicBezTo>
                  <a:pt x="195" y="204"/>
                  <a:pt x="195" y="204"/>
                  <a:pt x="196" y="204"/>
                </a:cubicBezTo>
                <a:cubicBezTo>
                  <a:pt x="195" y="204"/>
                  <a:pt x="195" y="205"/>
                  <a:pt x="195" y="206"/>
                </a:cubicBezTo>
                <a:cubicBezTo>
                  <a:pt x="195" y="206"/>
                  <a:pt x="194" y="206"/>
                  <a:pt x="194" y="206"/>
                </a:cubicBezTo>
                <a:cubicBezTo>
                  <a:pt x="194" y="207"/>
                  <a:pt x="194" y="207"/>
                  <a:pt x="193" y="207"/>
                </a:cubicBezTo>
                <a:cubicBezTo>
                  <a:pt x="194" y="209"/>
                  <a:pt x="196" y="211"/>
                  <a:pt x="198" y="210"/>
                </a:cubicBezTo>
                <a:cubicBezTo>
                  <a:pt x="199" y="209"/>
                  <a:pt x="201" y="208"/>
                  <a:pt x="199" y="206"/>
                </a:cubicBezTo>
                <a:cubicBezTo>
                  <a:pt x="198" y="206"/>
                  <a:pt x="198" y="207"/>
                  <a:pt x="198" y="207"/>
                </a:cubicBezTo>
                <a:cubicBezTo>
                  <a:pt x="197" y="206"/>
                  <a:pt x="197" y="206"/>
                  <a:pt x="196" y="205"/>
                </a:cubicBezTo>
                <a:cubicBezTo>
                  <a:pt x="197" y="204"/>
                  <a:pt x="197" y="203"/>
                  <a:pt x="197" y="202"/>
                </a:cubicBezTo>
                <a:cubicBezTo>
                  <a:pt x="198" y="203"/>
                  <a:pt x="198" y="204"/>
                  <a:pt x="198" y="205"/>
                </a:cubicBezTo>
                <a:cubicBezTo>
                  <a:pt x="199" y="205"/>
                  <a:pt x="200" y="204"/>
                  <a:pt x="200" y="205"/>
                </a:cubicBezTo>
                <a:cubicBezTo>
                  <a:pt x="200" y="205"/>
                  <a:pt x="199" y="205"/>
                  <a:pt x="199" y="205"/>
                </a:cubicBezTo>
                <a:cubicBezTo>
                  <a:pt x="199" y="206"/>
                  <a:pt x="201" y="206"/>
                  <a:pt x="200" y="207"/>
                </a:cubicBezTo>
                <a:cubicBezTo>
                  <a:pt x="202" y="207"/>
                  <a:pt x="203" y="208"/>
                  <a:pt x="203" y="209"/>
                </a:cubicBezTo>
                <a:cubicBezTo>
                  <a:pt x="205" y="208"/>
                  <a:pt x="206" y="208"/>
                  <a:pt x="208" y="208"/>
                </a:cubicBezTo>
                <a:cubicBezTo>
                  <a:pt x="207" y="209"/>
                  <a:pt x="205" y="209"/>
                  <a:pt x="205" y="209"/>
                </a:cubicBezTo>
                <a:cubicBezTo>
                  <a:pt x="206" y="209"/>
                  <a:pt x="207" y="210"/>
                  <a:pt x="209" y="209"/>
                </a:cubicBezTo>
                <a:cubicBezTo>
                  <a:pt x="209" y="210"/>
                  <a:pt x="209" y="210"/>
                  <a:pt x="210" y="210"/>
                </a:cubicBezTo>
                <a:cubicBezTo>
                  <a:pt x="213" y="209"/>
                  <a:pt x="213" y="206"/>
                  <a:pt x="215" y="205"/>
                </a:cubicBezTo>
                <a:cubicBezTo>
                  <a:pt x="215" y="205"/>
                  <a:pt x="215" y="204"/>
                  <a:pt x="215" y="204"/>
                </a:cubicBezTo>
                <a:cubicBezTo>
                  <a:pt x="215" y="204"/>
                  <a:pt x="216" y="204"/>
                  <a:pt x="216" y="204"/>
                </a:cubicBezTo>
                <a:cubicBezTo>
                  <a:pt x="216" y="204"/>
                  <a:pt x="215" y="203"/>
                  <a:pt x="215" y="203"/>
                </a:cubicBezTo>
                <a:cubicBezTo>
                  <a:pt x="214" y="201"/>
                  <a:pt x="211" y="200"/>
                  <a:pt x="209" y="199"/>
                </a:cubicBezTo>
                <a:cubicBezTo>
                  <a:pt x="209" y="199"/>
                  <a:pt x="209" y="199"/>
                  <a:pt x="209" y="199"/>
                </a:cubicBezTo>
                <a:cubicBezTo>
                  <a:pt x="206" y="199"/>
                  <a:pt x="205" y="197"/>
                  <a:pt x="202" y="197"/>
                </a:cubicBezTo>
                <a:cubicBezTo>
                  <a:pt x="203" y="196"/>
                  <a:pt x="204" y="196"/>
                  <a:pt x="205" y="195"/>
                </a:cubicBezTo>
                <a:cubicBezTo>
                  <a:pt x="205" y="194"/>
                  <a:pt x="204" y="195"/>
                  <a:pt x="203" y="194"/>
                </a:cubicBezTo>
                <a:cubicBezTo>
                  <a:pt x="204" y="193"/>
                  <a:pt x="202" y="194"/>
                  <a:pt x="202" y="193"/>
                </a:cubicBezTo>
                <a:cubicBezTo>
                  <a:pt x="203" y="193"/>
                  <a:pt x="203" y="193"/>
                  <a:pt x="204" y="193"/>
                </a:cubicBezTo>
                <a:cubicBezTo>
                  <a:pt x="205" y="194"/>
                  <a:pt x="205" y="194"/>
                  <a:pt x="205" y="194"/>
                </a:cubicBezTo>
                <a:cubicBezTo>
                  <a:pt x="205" y="193"/>
                  <a:pt x="205" y="193"/>
                  <a:pt x="206" y="193"/>
                </a:cubicBezTo>
                <a:cubicBezTo>
                  <a:pt x="206" y="192"/>
                  <a:pt x="205" y="192"/>
                  <a:pt x="205" y="191"/>
                </a:cubicBezTo>
                <a:cubicBezTo>
                  <a:pt x="206" y="192"/>
                  <a:pt x="206" y="192"/>
                  <a:pt x="207" y="192"/>
                </a:cubicBezTo>
                <a:cubicBezTo>
                  <a:pt x="207" y="190"/>
                  <a:pt x="206" y="191"/>
                  <a:pt x="205" y="191"/>
                </a:cubicBezTo>
                <a:cubicBezTo>
                  <a:pt x="205" y="190"/>
                  <a:pt x="205" y="189"/>
                  <a:pt x="205" y="188"/>
                </a:cubicBezTo>
                <a:cubicBezTo>
                  <a:pt x="204" y="188"/>
                  <a:pt x="203" y="188"/>
                  <a:pt x="203" y="188"/>
                </a:cubicBezTo>
                <a:cubicBezTo>
                  <a:pt x="205" y="187"/>
                  <a:pt x="204" y="186"/>
                  <a:pt x="206" y="185"/>
                </a:cubicBezTo>
                <a:cubicBezTo>
                  <a:pt x="206" y="184"/>
                  <a:pt x="205" y="183"/>
                  <a:pt x="204" y="183"/>
                </a:cubicBezTo>
                <a:cubicBezTo>
                  <a:pt x="204" y="183"/>
                  <a:pt x="205" y="183"/>
                  <a:pt x="204" y="182"/>
                </a:cubicBezTo>
                <a:cubicBezTo>
                  <a:pt x="203" y="183"/>
                  <a:pt x="204" y="181"/>
                  <a:pt x="203" y="181"/>
                </a:cubicBezTo>
                <a:cubicBezTo>
                  <a:pt x="203" y="180"/>
                  <a:pt x="204" y="179"/>
                  <a:pt x="205" y="180"/>
                </a:cubicBezTo>
                <a:cubicBezTo>
                  <a:pt x="205" y="180"/>
                  <a:pt x="205" y="180"/>
                  <a:pt x="205" y="180"/>
                </a:cubicBezTo>
                <a:cubicBezTo>
                  <a:pt x="206" y="180"/>
                  <a:pt x="208" y="182"/>
                  <a:pt x="209" y="183"/>
                </a:cubicBezTo>
                <a:cubicBezTo>
                  <a:pt x="207" y="186"/>
                  <a:pt x="209" y="189"/>
                  <a:pt x="208" y="192"/>
                </a:cubicBezTo>
                <a:cubicBezTo>
                  <a:pt x="210" y="194"/>
                  <a:pt x="209" y="195"/>
                  <a:pt x="210" y="196"/>
                </a:cubicBezTo>
                <a:cubicBezTo>
                  <a:pt x="212" y="195"/>
                  <a:pt x="212" y="194"/>
                  <a:pt x="213" y="193"/>
                </a:cubicBezTo>
                <a:cubicBezTo>
                  <a:pt x="213" y="192"/>
                  <a:pt x="214" y="191"/>
                  <a:pt x="213" y="190"/>
                </a:cubicBezTo>
                <a:cubicBezTo>
                  <a:pt x="213" y="191"/>
                  <a:pt x="212" y="192"/>
                  <a:pt x="211" y="191"/>
                </a:cubicBezTo>
                <a:cubicBezTo>
                  <a:pt x="211" y="191"/>
                  <a:pt x="211" y="190"/>
                  <a:pt x="211" y="190"/>
                </a:cubicBezTo>
                <a:cubicBezTo>
                  <a:pt x="212" y="190"/>
                  <a:pt x="211" y="189"/>
                  <a:pt x="212" y="188"/>
                </a:cubicBezTo>
                <a:cubicBezTo>
                  <a:pt x="213" y="189"/>
                  <a:pt x="213" y="189"/>
                  <a:pt x="213" y="189"/>
                </a:cubicBezTo>
                <a:cubicBezTo>
                  <a:pt x="214" y="188"/>
                  <a:pt x="214" y="186"/>
                  <a:pt x="215" y="185"/>
                </a:cubicBezTo>
                <a:cubicBezTo>
                  <a:pt x="213" y="184"/>
                  <a:pt x="214" y="183"/>
                  <a:pt x="213" y="183"/>
                </a:cubicBezTo>
                <a:cubicBezTo>
                  <a:pt x="213" y="183"/>
                  <a:pt x="211" y="181"/>
                  <a:pt x="210" y="181"/>
                </a:cubicBezTo>
                <a:cubicBezTo>
                  <a:pt x="211" y="181"/>
                  <a:pt x="212" y="181"/>
                  <a:pt x="212" y="181"/>
                </a:cubicBezTo>
                <a:cubicBezTo>
                  <a:pt x="212" y="180"/>
                  <a:pt x="213" y="180"/>
                  <a:pt x="212" y="179"/>
                </a:cubicBezTo>
                <a:cubicBezTo>
                  <a:pt x="211" y="178"/>
                  <a:pt x="211" y="176"/>
                  <a:pt x="210" y="175"/>
                </a:cubicBezTo>
                <a:cubicBezTo>
                  <a:pt x="211" y="175"/>
                  <a:pt x="212" y="175"/>
                  <a:pt x="213" y="174"/>
                </a:cubicBezTo>
                <a:cubicBezTo>
                  <a:pt x="213" y="175"/>
                  <a:pt x="214" y="175"/>
                  <a:pt x="215" y="175"/>
                </a:cubicBezTo>
                <a:cubicBezTo>
                  <a:pt x="216" y="175"/>
                  <a:pt x="215" y="174"/>
                  <a:pt x="215" y="174"/>
                </a:cubicBezTo>
                <a:cubicBezTo>
                  <a:pt x="217" y="173"/>
                  <a:pt x="218" y="174"/>
                  <a:pt x="220" y="174"/>
                </a:cubicBezTo>
                <a:cubicBezTo>
                  <a:pt x="220" y="174"/>
                  <a:pt x="219" y="174"/>
                  <a:pt x="219" y="174"/>
                </a:cubicBezTo>
                <a:cubicBezTo>
                  <a:pt x="220" y="175"/>
                  <a:pt x="220" y="175"/>
                  <a:pt x="221" y="175"/>
                </a:cubicBezTo>
                <a:cubicBezTo>
                  <a:pt x="221" y="175"/>
                  <a:pt x="221" y="175"/>
                  <a:pt x="221" y="175"/>
                </a:cubicBezTo>
                <a:cubicBezTo>
                  <a:pt x="221" y="176"/>
                  <a:pt x="220" y="176"/>
                  <a:pt x="220" y="176"/>
                </a:cubicBezTo>
                <a:cubicBezTo>
                  <a:pt x="220" y="177"/>
                  <a:pt x="221" y="176"/>
                  <a:pt x="222" y="177"/>
                </a:cubicBezTo>
                <a:cubicBezTo>
                  <a:pt x="222" y="177"/>
                  <a:pt x="222" y="177"/>
                  <a:pt x="222" y="177"/>
                </a:cubicBezTo>
                <a:cubicBezTo>
                  <a:pt x="221" y="178"/>
                  <a:pt x="221" y="178"/>
                  <a:pt x="221" y="178"/>
                </a:cubicBezTo>
                <a:cubicBezTo>
                  <a:pt x="221" y="178"/>
                  <a:pt x="222" y="179"/>
                  <a:pt x="223" y="179"/>
                </a:cubicBezTo>
                <a:cubicBezTo>
                  <a:pt x="223" y="179"/>
                  <a:pt x="224" y="180"/>
                  <a:pt x="225" y="179"/>
                </a:cubicBezTo>
                <a:cubicBezTo>
                  <a:pt x="225" y="179"/>
                  <a:pt x="224" y="179"/>
                  <a:pt x="224" y="178"/>
                </a:cubicBezTo>
                <a:cubicBezTo>
                  <a:pt x="224" y="178"/>
                  <a:pt x="225" y="178"/>
                  <a:pt x="225" y="178"/>
                </a:cubicBezTo>
                <a:cubicBezTo>
                  <a:pt x="225" y="178"/>
                  <a:pt x="225" y="177"/>
                  <a:pt x="225" y="176"/>
                </a:cubicBezTo>
                <a:cubicBezTo>
                  <a:pt x="225" y="177"/>
                  <a:pt x="226" y="177"/>
                  <a:pt x="226" y="177"/>
                </a:cubicBezTo>
                <a:cubicBezTo>
                  <a:pt x="226" y="175"/>
                  <a:pt x="225" y="175"/>
                  <a:pt x="224" y="176"/>
                </a:cubicBezTo>
                <a:cubicBezTo>
                  <a:pt x="224" y="175"/>
                  <a:pt x="224" y="175"/>
                  <a:pt x="223" y="175"/>
                </a:cubicBezTo>
                <a:cubicBezTo>
                  <a:pt x="223" y="175"/>
                  <a:pt x="223" y="175"/>
                  <a:pt x="223" y="174"/>
                </a:cubicBezTo>
                <a:cubicBezTo>
                  <a:pt x="224" y="174"/>
                  <a:pt x="225" y="176"/>
                  <a:pt x="225" y="174"/>
                </a:cubicBezTo>
                <a:cubicBezTo>
                  <a:pt x="225" y="173"/>
                  <a:pt x="224" y="174"/>
                  <a:pt x="223" y="172"/>
                </a:cubicBezTo>
                <a:cubicBezTo>
                  <a:pt x="223" y="173"/>
                  <a:pt x="222" y="173"/>
                  <a:pt x="222" y="173"/>
                </a:cubicBezTo>
                <a:cubicBezTo>
                  <a:pt x="221" y="173"/>
                  <a:pt x="221" y="172"/>
                  <a:pt x="221" y="172"/>
                </a:cubicBezTo>
                <a:cubicBezTo>
                  <a:pt x="221" y="172"/>
                  <a:pt x="221" y="172"/>
                  <a:pt x="221" y="172"/>
                </a:cubicBezTo>
                <a:cubicBezTo>
                  <a:pt x="222" y="171"/>
                  <a:pt x="222" y="171"/>
                  <a:pt x="223" y="171"/>
                </a:cubicBezTo>
                <a:cubicBezTo>
                  <a:pt x="222" y="170"/>
                  <a:pt x="225" y="170"/>
                  <a:pt x="225" y="169"/>
                </a:cubicBezTo>
                <a:cubicBezTo>
                  <a:pt x="224" y="169"/>
                  <a:pt x="224" y="169"/>
                  <a:pt x="223" y="169"/>
                </a:cubicBezTo>
                <a:cubicBezTo>
                  <a:pt x="223" y="169"/>
                  <a:pt x="224" y="169"/>
                  <a:pt x="224" y="169"/>
                </a:cubicBezTo>
                <a:cubicBezTo>
                  <a:pt x="224" y="168"/>
                  <a:pt x="223" y="167"/>
                  <a:pt x="223" y="165"/>
                </a:cubicBezTo>
                <a:cubicBezTo>
                  <a:pt x="223" y="165"/>
                  <a:pt x="223" y="165"/>
                  <a:pt x="224" y="165"/>
                </a:cubicBezTo>
                <a:cubicBezTo>
                  <a:pt x="224" y="166"/>
                  <a:pt x="225" y="165"/>
                  <a:pt x="225" y="166"/>
                </a:cubicBezTo>
                <a:cubicBezTo>
                  <a:pt x="226" y="165"/>
                  <a:pt x="226" y="165"/>
                  <a:pt x="226" y="164"/>
                </a:cubicBezTo>
                <a:cubicBezTo>
                  <a:pt x="227" y="164"/>
                  <a:pt x="228" y="165"/>
                  <a:pt x="228" y="164"/>
                </a:cubicBezTo>
                <a:cubicBezTo>
                  <a:pt x="228" y="164"/>
                  <a:pt x="228" y="164"/>
                  <a:pt x="227" y="163"/>
                </a:cubicBezTo>
                <a:cubicBezTo>
                  <a:pt x="228" y="164"/>
                  <a:pt x="228" y="162"/>
                  <a:pt x="229" y="162"/>
                </a:cubicBezTo>
                <a:cubicBezTo>
                  <a:pt x="229" y="161"/>
                  <a:pt x="228" y="161"/>
                  <a:pt x="228" y="160"/>
                </a:cubicBezTo>
                <a:cubicBezTo>
                  <a:pt x="228" y="160"/>
                  <a:pt x="228" y="160"/>
                  <a:pt x="228" y="160"/>
                </a:cubicBezTo>
                <a:cubicBezTo>
                  <a:pt x="228" y="160"/>
                  <a:pt x="228" y="160"/>
                  <a:pt x="228" y="160"/>
                </a:cubicBezTo>
                <a:cubicBezTo>
                  <a:pt x="228" y="160"/>
                  <a:pt x="229" y="160"/>
                  <a:pt x="229" y="159"/>
                </a:cubicBezTo>
                <a:cubicBezTo>
                  <a:pt x="229" y="159"/>
                  <a:pt x="229" y="159"/>
                  <a:pt x="230" y="159"/>
                </a:cubicBezTo>
                <a:cubicBezTo>
                  <a:pt x="230" y="159"/>
                  <a:pt x="230" y="159"/>
                  <a:pt x="230" y="160"/>
                </a:cubicBezTo>
                <a:cubicBezTo>
                  <a:pt x="231" y="161"/>
                  <a:pt x="232" y="160"/>
                  <a:pt x="232" y="161"/>
                </a:cubicBezTo>
                <a:cubicBezTo>
                  <a:pt x="233" y="160"/>
                  <a:pt x="233" y="160"/>
                  <a:pt x="234" y="160"/>
                </a:cubicBezTo>
                <a:cubicBezTo>
                  <a:pt x="233" y="159"/>
                  <a:pt x="233" y="158"/>
                  <a:pt x="234" y="158"/>
                </a:cubicBezTo>
                <a:cubicBezTo>
                  <a:pt x="234" y="158"/>
                  <a:pt x="234" y="158"/>
                  <a:pt x="234" y="158"/>
                </a:cubicBezTo>
                <a:cubicBezTo>
                  <a:pt x="234" y="158"/>
                  <a:pt x="235" y="157"/>
                  <a:pt x="235" y="157"/>
                </a:cubicBezTo>
                <a:cubicBezTo>
                  <a:pt x="235" y="157"/>
                  <a:pt x="236" y="157"/>
                  <a:pt x="235" y="156"/>
                </a:cubicBezTo>
                <a:cubicBezTo>
                  <a:pt x="234" y="156"/>
                  <a:pt x="234" y="157"/>
                  <a:pt x="234" y="157"/>
                </a:cubicBezTo>
                <a:cubicBezTo>
                  <a:pt x="234" y="156"/>
                  <a:pt x="233" y="156"/>
                  <a:pt x="233" y="155"/>
                </a:cubicBezTo>
                <a:cubicBezTo>
                  <a:pt x="234" y="155"/>
                  <a:pt x="235" y="154"/>
                  <a:pt x="235" y="153"/>
                </a:cubicBezTo>
                <a:cubicBezTo>
                  <a:pt x="235" y="153"/>
                  <a:pt x="234" y="153"/>
                  <a:pt x="235" y="152"/>
                </a:cubicBezTo>
                <a:cubicBezTo>
                  <a:pt x="236" y="151"/>
                  <a:pt x="237" y="152"/>
                  <a:pt x="238" y="151"/>
                </a:cubicBezTo>
                <a:cubicBezTo>
                  <a:pt x="237" y="150"/>
                  <a:pt x="237" y="149"/>
                  <a:pt x="238" y="148"/>
                </a:cubicBezTo>
                <a:cubicBezTo>
                  <a:pt x="237" y="148"/>
                  <a:pt x="236" y="147"/>
                  <a:pt x="237" y="147"/>
                </a:cubicBezTo>
                <a:cubicBezTo>
                  <a:pt x="238" y="147"/>
                  <a:pt x="238" y="147"/>
                  <a:pt x="238" y="146"/>
                </a:cubicBezTo>
                <a:cubicBezTo>
                  <a:pt x="239" y="147"/>
                  <a:pt x="239" y="147"/>
                  <a:pt x="240" y="147"/>
                </a:cubicBezTo>
                <a:cubicBezTo>
                  <a:pt x="241" y="145"/>
                  <a:pt x="238" y="146"/>
                  <a:pt x="237" y="145"/>
                </a:cubicBezTo>
                <a:cubicBezTo>
                  <a:pt x="239" y="145"/>
                  <a:pt x="240" y="145"/>
                  <a:pt x="241" y="146"/>
                </a:cubicBezTo>
                <a:cubicBezTo>
                  <a:pt x="241" y="145"/>
                  <a:pt x="241" y="145"/>
                  <a:pt x="241" y="145"/>
                </a:cubicBezTo>
                <a:cubicBezTo>
                  <a:pt x="243" y="146"/>
                  <a:pt x="245" y="144"/>
                  <a:pt x="246" y="143"/>
                </a:cubicBezTo>
                <a:cubicBezTo>
                  <a:pt x="245" y="142"/>
                  <a:pt x="243" y="139"/>
                  <a:pt x="241" y="138"/>
                </a:cubicBezTo>
                <a:cubicBezTo>
                  <a:pt x="242" y="138"/>
                  <a:pt x="244" y="140"/>
                  <a:pt x="244" y="138"/>
                </a:cubicBezTo>
                <a:cubicBezTo>
                  <a:pt x="243" y="138"/>
                  <a:pt x="244" y="136"/>
                  <a:pt x="244" y="136"/>
                </a:cubicBezTo>
                <a:cubicBezTo>
                  <a:pt x="243" y="136"/>
                  <a:pt x="243" y="136"/>
                  <a:pt x="243" y="136"/>
                </a:cubicBezTo>
                <a:cubicBezTo>
                  <a:pt x="243" y="135"/>
                  <a:pt x="243" y="135"/>
                  <a:pt x="242" y="135"/>
                </a:cubicBezTo>
                <a:cubicBezTo>
                  <a:pt x="243" y="135"/>
                  <a:pt x="243" y="134"/>
                  <a:pt x="243" y="134"/>
                </a:cubicBezTo>
                <a:cubicBezTo>
                  <a:pt x="245" y="134"/>
                  <a:pt x="246" y="135"/>
                  <a:pt x="247" y="136"/>
                </a:cubicBezTo>
                <a:cubicBezTo>
                  <a:pt x="247" y="136"/>
                  <a:pt x="247" y="137"/>
                  <a:pt x="247" y="137"/>
                </a:cubicBezTo>
                <a:cubicBezTo>
                  <a:pt x="248" y="138"/>
                  <a:pt x="249" y="137"/>
                  <a:pt x="249" y="138"/>
                </a:cubicBezTo>
                <a:cubicBezTo>
                  <a:pt x="249" y="139"/>
                  <a:pt x="250" y="139"/>
                  <a:pt x="250" y="140"/>
                </a:cubicBezTo>
                <a:cubicBezTo>
                  <a:pt x="250" y="140"/>
                  <a:pt x="249" y="140"/>
                  <a:pt x="249" y="140"/>
                </a:cubicBezTo>
                <a:cubicBezTo>
                  <a:pt x="250" y="143"/>
                  <a:pt x="252" y="142"/>
                  <a:pt x="252" y="145"/>
                </a:cubicBezTo>
                <a:cubicBezTo>
                  <a:pt x="253" y="145"/>
                  <a:pt x="254" y="144"/>
                  <a:pt x="254" y="144"/>
                </a:cubicBezTo>
                <a:cubicBezTo>
                  <a:pt x="254" y="143"/>
                  <a:pt x="253" y="144"/>
                  <a:pt x="253" y="143"/>
                </a:cubicBezTo>
                <a:cubicBezTo>
                  <a:pt x="253" y="143"/>
                  <a:pt x="253" y="142"/>
                  <a:pt x="253" y="141"/>
                </a:cubicBezTo>
                <a:cubicBezTo>
                  <a:pt x="252" y="141"/>
                  <a:pt x="251" y="140"/>
                  <a:pt x="251" y="140"/>
                </a:cubicBezTo>
                <a:cubicBezTo>
                  <a:pt x="251" y="140"/>
                  <a:pt x="252" y="140"/>
                  <a:pt x="252" y="141"/>
                </a:cubicBezTo>
                <a:cubicBezTo>
                  <a:pt x="253" y="139"/>
                  <a:pt x="254" y="141"/>
                  <a:pt x="254" y="140"/>
                </a:cubicBezTo>
                <a:cubicBezTo>
                  <a:pt x="254" y="139"/>
                  <a:pt x="253" y="139"/>
                  <a:pt x="252" y="139"/>
                </a:cubicBezTo>
                <a:cubicBezTo>
                  <a:pt x="253" y="138"/>
                  <a:pt x="252" y="138"/>
                  <a:pt x="252" y="138"/>
                </a:cubicBezTo>
                <a:cubicBezTo>
                  <a:pt x="253" y="138"/>
                  <a:pt x="251" y="136"/>
                  <a:pt x="253" y="135"/>
                </a:cubicBezTo>
                <a:cubicBezTo>
                  <a:pt x="252" y="134"/>
                  <a:pt x="251" y="135"/>
                  <a:pt x="250" y="134"/>
                </a:cubicBezTo>
                <a:cubicBezTo>
                  <a:pt x="249" y="134"/>
                  <a:pt x="250" y="134"/>
                  <a:pt x="249" y="135"/>
                </a:cubicBezTo>
                <a:cubicBezTo>
                  <a:pt x="250" y="134"/>
                  <a:pt x="249" y="134"/>
                  <a:pt x="249" y="134"/>
                </a:cubicBezTo>
                <a:cubicBezTo>
                  <a:pt x="249" y="134"/>
                  <a:pt x="249" y="133"/>
                  <a:pt x="249" y="133"/>
                </a:cubicBezTo>
                <a:cubicBezTo>
                  <a:pt x="249" y="133"/>
                  <a:pt x="249" y="133"/>
                  <a:pt x="249" y="133"/>
                </a:cubicBezTo>
                <a:cubicBezTo>
                  <a:pt x="249" y="134"/>
                  <a:pt x="249" y="133"/>
                  <a:pt x="250" y="133"/>
                </a:cubicBezTo>
                <a:cubicBezTo>
                  <a:pt x="249" y="131"/>
                  <a:pt x="249" y="129"/>
                  <a:pt x="251" y="128"/>
                </a:cubicBezTo>
                <a:cubicBezTo>
                  <a:pt x="251" y="128"/>
                  <a:pt x="251" y="127"/>
                  <a:pt x="251" y="127"/>
                </a:cubicBezTo>
                <a:cubicBezTo>
                  <a:pt x="251" y="127"/>
                  <a:pt x="251" y="127"/>
                  <a:pt x="251" y="127"/>
                </a:cubicBezTo>
                <a:cubicBezTo>
                  <a:pt x="252" y="127"/>
                  <a:pt x="253" y="128"/>
                  <a:pt x="254" y="128"/>
                </a:cubicBezTo>
                <a:cubicBezTo>
                  <a:pt x="253" y="128"/>
                  <a:pt x="253" y="127"/>
                  <a:pt x="252" y="126"/>
                </a:cubicBezTo>
                <a:cubicBezTo>
                  <a:pt x="253" y="126"/>
                  <a:pt x="253" y="126"/>
                  <a:pt x="254" y="126"/>
                </a:cubicBezTo>
                <a:cubicBezTo>
                  <a:pt x="254" y="125"/>
                  <a:pt x="255" y="123"/>
                  <a:pt x="254" y="123"/>
                </a:cubicBezTo>
                <a:cubicBezTo>
                  <a:pt x="255" y="123"/>
                  <a:pt x="255" y="122"/>
                  <a:pt x="255" y="121"/>
                </a:cubicBezTo>
                <a:cubicBezTo>
                  <a:pt x="254" y="121"/>
                  <a:pt x="253" y="123"/>
                  <a:pt x="252" y="122"/>
                </a:cubicBezTo>
                <a:cubicBezTo>
                  <a:pt x="252" y="121"/>
                  <a:pt x="251" y="120"/>
                  <a:pt x="252" y="119"/>
                </a:cubicBezTo>
                <a:cubicBezTo>
                  <a:pt x="253" y="119"/>
                  <a:pt x="253" y="120"/>
                  <a:pt x="254" y="120"/>
                </a:cubicBezTo>
                <a:cubicBezTo>
                  <a:pt x="252" y="116"/>
                  <a:pt x="258" y="114"/>
                  <a:pt x="256" y="111"/>
                </a:cubicBezTo>
                <a:cubicBezTo>
                  <a:pt x="256" y="111"/>
                  <a:pt x="256" y="111"/>
                  <a:pt x="255" y="111"/>
                </a:cubicBezTo>
                <a:close/>
                <a:moveTo>
                  <a:pt x="208" y="91"/>
                </a:moveTo>
                <a:cubicBezTo>
                  <a:pt x="208" y="92"/>
                  <a:pt x="209" y="92"/>
                  <a:pt x="209" y="93"/>
                </a:cubicBezTo>
                <a:cubicBezTo>
                  <a:pt x="209" y="93"/>
                  <a:pt x="209" y="93"/>
                  <a:pt x="208" y="93"/>
                </a:cubicBezTo>
                <a:cubicBezTo>
                  <a:pt x="208" y="93"/>
                  <a:pt x="208" y="92"/>
                  <a:pt x="207" y="92"/>
                </a:cubicBezTo>
                <a:cubicBezTo>
                  <a:pt x="207" y="91"/>
                  <a:pt x="208" y="91"/>
                  <a:pt x="208" y="91"/>
                </a:cubicBezTo>
                <a:close/>
                <a:moveTo>
                  <a:pt x="207" y="93"/>
                </a:moveTo>
                <a:cubicBezTo>
                  <a:pt x="208" y="93"/>
                  <a:pt x="208" y="94"/>
                  <a:pt x="209" y="95"/>
                </a:cubicBezTo>
                <a:cubicBezTo>
                  <a:pt x="208" y="95"/>
                  <a:pt x="209" y="96"/>
                  <a:pt x="208" y="97"/>
                </a:cubicBezTo>
                <a:cubicBezTo>
                  <a:pt x="207" y="97"/>
                  <a:pt x="207" y="96"/>
                  <a:pt x="206" y="96"/>
                </a:cubicBezTo>
                <a:cubicBezTo>
                  <a:pt x="207" y="95"/>
                  <a:pt x="208" y="94"/>
                  <a:pt x="207" y="93"/>
                </a:cubicBezTo>
                <a:close/>
                <a:moveTo>
                  <a:pt x="203" y="92"/>
                </a:moveTo>
                <a:cubicBezTo>
                  <a:pt x="204" y="92"/>
                  <a:pt x="204" y="92"/>
                  <a:pt x="204" y="92"/>
                </a:cubicBezTo>
                <a:cubicBezTo>
                  <a:pt x="204" y="92"/>
                  <a:pt x="204" y="92"/>
                  <a:pt x="204" y="93"/>
                </a:cubicBezTo>
                <a:cubicBezTo>
                  <a:pt x="203" y="92"/>
                  <a:pt x="203" y="92"/>
                  <a:pt x="203" y="92"/>
                </a:cubicBezTo>
                <a:close/>
                <a:moveTo>
                  <a:pt x="206" y="99"/>
                </a:moveTo>
                <a:cubicBezTo>
                  <a:pt x="207" y="99"/>
                  <a:pt x="207" y="99"/>
                  <a:pt x="208" y="99"/>
                </a:cubicBezTo>
                <a:cubicBezTo>
                  <a:pt x="208" y="100"/>
                  <a:pt x="208" y="100"/>
                  <a:pt x="208" y="100"/>
                </a:cubicBezTo>
                <a:cubicBezTo>
                  <a:pt x="207" y="100"/>
                  <a:pt x="207" y="100"/>
                  <a:pt x="206" y="101"/>
                </a:cubicBezTo>
                <a:cubicBezTo>
                  <a:pt x="206" y="100"/>
                  <a:pt x="206" y="100"/>
                  <a:pt x="206" y="99"/>
                </a:cubicBezTo>
                <a:close/>
                <a:moveTo>
                  <a:pt x="194" y="82"/>
                </a:moveTo>
                <a:cubicBezTo>
                  <a:pt x="194" y="82"/>
                  <a:pt x="194" y="83"/>
                  <a:pt x="194" y="83"/>
                </a:cubicBezTo>
                <a:cubicBezTo>
                  <a:pt x="194" y="83"/>
                  <a:pt x="194" y="83"/>
                  <a:pt x="194" y="82"/>
                </a:cubicBezTo>
                <a:cubicBezTo>
                  <a:pt x="194" y="82"/>
                  <a:pt x="194" y="82"/>
                  <a:pt x="194" y="82"/>
                </a:cubicBezTo>
                <a:close/>
                <a:moveTo>
                  <a:pt x="203" y="98"/>
                </a:moveTo>
                <a:cubicBezTo>
                  <a:pt x="203" y="98"/>
                  <a:pt x="203" y="98"/>
                  <a:pt x="203" y="98"/>
                </a:cubicBezTo>
                <a:cubicBezTo>
                  <a:pt x="203" y="98"/>
                  <a:pt x="203" y="98"/>
                  <a:pt x="203" y="98"/>
                </a:cubicBezTo>
                <a:cubicBezTo>
                  <a:pt x="203" y="98"/>
                  <a:pt x="203" y="98"/>
                  <a:pt x="203" y="98"/>
                </a:cubicBezTo>
                <a:close/>
                <a:moveTo>
                  <a:pt x="159" y="81"/>
                </a:moveTo>
                <a:cubicBezTo>
                  <a:pt x="159" y="81"/>
                  <a:pt x="159" y="81"/>
                  <a:pt x="159" y="80"/>
                </a:cubicBezTo>
                <a:cubicBezTo>
                  <a:pt x="159" y="81"/>
                  <a:pt x="159" y="80"/>
                  <a:pt x="159" y="80"/>
                </a:cubicBezTo>
                <a:cubicBezTo>
                  <a:pt x="159" y="81"/>
                  <a:pt x="159" y="81"/>
                  <a:pt x="159" y="81"/>
                </a:cubicBezTo>
                <a:close/>
                <a:moveTo>
                  <a:pt x="107" y="105"/>
                </a:moveTo>
                <a:cubicBezTo>
                  <a:pt x="108" y="105"/>
                  <a:pt x="107" y="106"/>
                  <a:pt x="106" y="106"/>
                </a:cubicBezTo>
                <a:cubicBezTo>
                  <a:pt x="106" y="105"/>
                  <a:pt x="107" y="105"/>
                  <a:pt x="107" y="105"/>
                </a:cubicBezTo>
                <a:close/>
                <a:moveTo>
                  <a:pt x="118" y="142"/>
                </a:moveTo>
                <a:cubicBezTo>
                  <a:pt x="117" y="142"/>
                  <a:pt x="117" y="141"/>
                  <a:pt x="117" y="140"/>
                </a:cubicBezTo>
                <a:cubicBezTo>
                  <a:pt x="117" y="139"/>
                  <a:pt x="118" y="140"/>
                  <a:pt x="119" y="141"/>
                </a:cubicBezTo>
                <a:cubicBezTo>
                  <a:pt x="118" y="141"/>
                  <a:pt x="117" y="141"/>
                  <a:pt x="118" y="142"/>
                </a:cubicBezTo>
                <a:close/>
                <a:moveTo>
                  <a:pt x="113" y="133"/>
                </a:moveTo>
                <a:cubicBezTo>
                  <a:pt x="112" y="133"/>
                  <a:pt x="111" y="133"/>
                  <a:pt x="111" y="132"/>
                </a:cubicBezTo>
                <a:cubicBezTo>
                  <a:pt x="112" y="132"/>
                  <a:pt x="112" y="132"/>
                  <a:pt x="113" y="133"/>
                </a:cubicBezTo>
                <a:close/>
                <a:moveTo>
                  <a:pt x="111" y="132"/>
                </a:moveTo>
                <a:cubicBezTo>
                  <a:pt x="110" y="132"/>
                  <a:pt x="110" y="132"/>
                  <a:pt x="109" y="131"/>
                </a:cubicBezTo>
                <a:cubicBezTo>
                  <a:pt x="110" y="131"/>
                  <a:pt x="110" y="132"/>
                  <a:pt x="111" y="132"/>
                </a:cubicBezTo>
                <a:close/>
                <a:moveTo>
                  <a:pt x="113" y="134"/>
                </a:moveTo>
                <a:cubicBezTo>
                  <a:pt x="114" y="134"/>
                  <a:pt x="115" y="135"/>
                  <a:pt x="116" y="136"/>
                </a:cubicBezTo>
                <a:cubicBezTo>
                  <a:pt x="116" y="137"/>
                  <a:pt x="117" y="138"/>
                  <a:pt x="117" y="139"/>
                </a:cubicBezTo>
                <a:cubicBezTo>
                  <a:pt x="115" y="138"/>
                  <a:pt x="115" y="137"/>
                  <a:pt x="113" y="137"/>
                </a:cubicBezTo>
                <a:cubicBezTo>
                  <a:pt x="114" y="136"/>
                  <a:pt x="113" y="135"/>
                  <a:pt x="113" y="134"/>
                </a:cubicBezTo>
                <a:close/>
                <a:moveTo>
                  <a:pt x="111" y="141"/>
                </a:moveTo>
                <a:cubicBezTo>
                  <a:pt x="112" y="140"/>
                  <a:pt x="112" y="141"/>
                  <a:pt x="112" y="141"/>
                </a:cubicBezTo>
                <a:cubicBezTo>
                  <a:pt x="112" y="143"/>
                  <a:pt x="113" y="142"/>
                  <a:pt x="113" y="143"/>
                </a:cubicBezTo>
                <a:cubicBezTo>
                  <a:pt x="112" y="143"/>
                  <a:pt x="112" y="142"/>
                  <a:pt x="111" y="141"/>
                </a:cubicBezTo>
                <a:close/>
                <a:moveTo>
                  <a:pt x="109" y="139"/>
                </a:moveTo>
                <a:cubicBezTo>
                  <a:pt x="109" y="139"/>
                  <a:pt x="109" y="139"/>
                  <a:pt x="109" y="139"/>
                </a:cubicBezTo>
                <a:cubicBezTo>
                  <a:pt x="110" y="139"/>
                  <a:pt x="108" y="139"/>
                  <a:pt x="109" y="140"/>
                </a:cubicBezTo>
                <a:cubicBezTo>
                  <a:pt x="108" y="140"/>
                  <a:pt x="108" y="139"/>
                  <a:pt x="107" y="139"/>
                </a:cubicBezTo>
                <a:cubicBezTo>
                  <a:pt x="108" y="139"/>
                  <a:pt x="108" y="140"/>
                  <a:pt x="109" y="139"/>
                </a:cubicBezTo>
                <a:close/>
                <a:moveTo>
                  <a:pt x="99" y="146"/>
                </a:moveTo>
                <a:cubicBezTo>
                  <a:pt x="100" y="147"/>
                  <a:pt x="99" y="148"/>
                  <a:pt x="99" y="148"/>
                </a:cubicBezTo>
                <a:cubicBezTo>
                  <a:pt x="98" y="148"/>
                  <a:pt x="98" y="147"/>
                  <a:pt x="99" y="146"/>
                </a:cubicBezTo>
                <a:close/>
                <a:moveTo>
                  <a:pt x="84" y="124"/>
                </a:moveTo>
                <a:cubicBezTo>
                  <a:pt x="84" y="125"/>
                  <a:pt x="83" y="125"/>
                  <a:pt x="82" y="124"/>
                </a:cubicBezTo>
                <a:cubicBezTo>
                  <a:pt x="82" y="124"/>
                  <a:pt x="83" y="124"/>
                  <a:pt x="84" y="124"/>
                </a:cubicBezTo>
                <a:close/>
                <a:moveTo>
                  <a:pt x="84" y="130"/>
                </a:moveTo>
                <a:cubicBezTo>
                  <a:pt x="84" y="130"/>
                  <a:pt x="84" y="130"/>
                  <a:pt x="84" y="130"/>
                </a:cubicBezTo>
                <a:cubicBezTo>
                  <a:pt x="85" y="130"/>
                  <a:pt x="85" y="131"/>
                  <a:pt x="85" y="131"/>
                </a:cubicBezTo>
                <a:cubicBezTo>
                  <a:pt x="84" y="131"/>
                  <a:pt x="84" y="131"/>
                  <a:pt x="84" y="130"/>
                </a:cubicBezTo>
                <a:close/>
                <a:moveTo>
                  <a:pt x="77" y="88"/>
                </a:moveTo>
                <a:cubicBezTo>
                  <a:pt x="77" y="88"/>
                  <a:pt x="76" y="88"/>
                  <a:pt x="75" y="88"/>
                </a:cubicBezTo>
                <a:cubicBezTo>
                  <a:pt x="75" y="87"/>
                  <a:pt x="77" y="88"/>
                  <a:pt x="77" y="88"/>
                </a:cubicBezTo>
                <a:close/>
                <a:moveTo>
                  <a:pt x="73" y="87"/>
                </a:moveTo>
                <a:cubicBezTo>
                  <a:pt x="74" y="87"/>
                  <a:pt x="74" y="88"/>
                  <a:pt x="75" y="87"/>
                </a:cubicBezTo>
                <a:cubicBezTo>
                  <a:pt x="74" y="88"/>
                  <a:pt x="75" y="89"/>
                  <a:pt x="74" y="90"/>
                </a:cubicBezTo>
                <a:cubicBezTo>
                  <a:pt x="73" y="89"/>
                  <a:pt x="73" y="88"/>
                  <a:pt x="73" y="87"/>
                </a:cubicBezTo>
                <a:close/>
                <a:moveTo>
                  <a:pt x="73" y="91"/>
                </a:moveTo>
                <a:cubicBezTo>
                  <a:pt x="73" y="91"/>
                  <a:pt x="74" y="91"/>
                  <a:pt x="74" y="91"/>
                </a:cubicBezTo>
                <a:cubicBezTo>
                  <a:pt x="75" y="90"/>
                  <a:pt x="74" y="91"/>
                  <a:pt x="74" y="92"/>
                </a:cubicBezTo>
                <a:cubicBezTo>
                  <a:pt x="74" y="92"/>
                  <a:pt x="74" y="92"/>
                  <a:pt x="73" y="92"/>
                </a:cubicBezTo>
                <a:cubicBezTo>
                  <a:pt x="73" y="92"/>
                  <a:pt x="73" y="92"/>
                  <a:pt x="73" y="91"/>
                </a:cubicBezTo>
                <a:close/>
                <a:moveTo>
                  <a:pt x="74" y="93"/>
                </a:moveTo>
                <a:cubicBezTo>
                  <a:pt x="73" y="94"/>
                  <a:pt x="73" y="94"/>
                  <a:pt x="73" y="94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2"/>
                  <a:pt x="73" y="93"/>
                  <a:pt x="74" y="93"/>
                </a:cubicBezTo>
                <a:close/>
                <a:moveTo>
                  <a:pt x="69" y="87"/>
                </a:moveTo>
                <a:cubicBezTo>
                  <a:pt x="70" y="87"/>
                  <a:pt x="69" y="88"/>
                  <a:pt x="70" y="89"/>
                </a:cubicBezTo>
                <a:cubicBezTo>
                  <a:pt x="70" y="88"/>
                  <a:pt x="69" y="88"/>
                  <a:pt x="69" y="87"/>
                </a:cubicBezTo>
                <a:close/>
                <a:moveTo>
                  <a:pt x="68" y="95"/>
                </a:moveTo>
                <a:cubicBezTo>
                  <a:pt x="70" y="94"/>
                  <a:pt x="70" y="94"/>
                  <a:pt x="70" y="94"/>
                </a:cubicBezTo>
                <a:cubicBezTo>
                  <a:pt x="70" y="95"/>
                  <a:pt x="70" y="95"/>
                  <a:pt x="69" y="95"/>
                </a:cubicBezTo>
                <a:cubicBezTo>
                  <a:pt x="69" y="95"/>
                  <a:pt x="69" y="95"/>
                  <a:pt x="68" y="95"/>
                </a:cubicBezTo>
                <a:close/>
                <a:moveTo>
                  <a:pt x="71" y="100"/>
                </a:moveTo>
                <a:cubicBezTo>
                  <a:pt x="72" y="101"/>
                  <a:pt x="73" y="102"/>
                  <a:pt x="74" y="102"/>
                </a:cubicBezTo>
                <a:cubicBezTo>
                  <a:pt x="73" y="102"/>
                  <a:pt x="73" y="103"/>
                  <a:pt x="73" y="103"/>
                </a:cubicBezTo>
                <a:cubicBezTo>
                  <a:pt x="72" y="102"/>
                  <a:pt x="72" y="102"/>
                  <a:pt x="71" y="101"/>
                </a:cubicBezTo>
                <a:cubicBezTo>
                  <a:pt x="71" y="101"/>
                  <a:pt x="72" y="101"/>
                  <a:pt x="71" y="100"/>
                </a:cubicBezTo>
                <a:close/>
                <a:moveTo>
                  <a:pt x="68" y="99"/>
                </a:moveTo>
                <a:cubicBezTo>
                  <a:pt x="69" y="100"/>
                  <a:pt x="70" y="99"/>
                  <a:pt x="70" y="100"/>
                </a:cubicBezTo>
                <a:cubicBezTo>
                  <a:pt x="70" y="100"/>
                  <a:pt x="69" y="100"/>
                  <a:pt x="69" y="101"/>
                </a:cubicBezTo>
                <a:cubicBezTo>
                  <a:pt x="69" y="100"/>
                  <a:pt x="68" y="100"/>
                  <a:pt x="68" y="99"/>
                </a:cubicBezTo>
                <a:close/>
                <a:moveTo>
                  <a:pt x="64" y="96"/>
                </a:moveTo>
                <a:cubicBezTo>
                  <a:pt x="65" y="95"/>
                  <a:pt x="65" y="97"/>
                  <a:pt x="64" y="97"/>
                </a:cubicBezTo>
                <a:cubicBezTo>
                  <a:pt x="64" y="97"/>
                  <a:pt x="64" y="96"/>
                  <a:pt x="64" y="96"/>
                </a:cubicBezTo>
                <a:close/>
                <a:moveTo>
                  <a:pt x="69" y="103"/>
                </a:moveTo>
                <a:cubicBezTo>
                  <a:pt x="68" y="103"/>
                  <a:pt x="67" y="102"/>
                  <a:pt x="67" y="102"/>
                </a:cubicBezTo>
                <a:cubicBezTo>
                  <a:pt x="67" y="102"/>
                  <a:pt x="68" y="102"/>
                  <a:pt x="69" y="103"/>
                </a:cubicBezTo>
                <a:close/>
                <a:moveTo>
                  <a:pt x="68" y="105"/>
                </a:moveTo>
                <a:cubicBezTo>
                  <a:pt x="68" y="105"/>
                  <a:pt x="68" y="105"/>
                  <a:pt x="68" y="104"/>
                </a:cubicBezTo>
                <a:cubicBezTo>
                  <a:pt x="68" y="105"/>
                  <a:pt x="69" y="106"/>
                  <a:pt x="68" y="106"/>
                </a:cubicBezTo>
                <a:lnTo>
                  <a:pt x="68" y="105"/>
                </a:lnTo>
                <a:close/>
                <a:moveTo>
                  <a:pt x="69" y="106"/>
                </a:moveTo>
                <a:cubicBezTo>
                  <a:pt x="70" y="106"/>
                  <a:pt x="70" y="106"/>
                  <a:pt x="71" y="105"/>
                </a:cubicBezTo>
                <a:cubicBezTo>
                  <a:pt x="70" y="105"/>
                  <a:pt x="69" y="106"/>
                  <a:pt x="69" y="104"/>
                </a:cubicBezTo>
                <a:cubicBezTo>
                  <a:pt x="70" y="105"/>
                  <a:pt x="69" y="103"/>
                  <a:pt x="71" y="103"/>
                </a:cubicBezTo>
                <a:cubicBezTo>
                  <a:pt x="72" y="103"/>
                  <a:pt x="73" y="105"/>
                  <a:pt x="72" y="105"/>
                </a:cubicBezTo>
                <a:cubicBezTo>
                  <a:pt x="71" y="105"/>
                  <a:pt x="72" y="104"/>
                  <a:pt x="71" y="104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70" y="105"/>
                  <a:pt x="71" y="106"/>
                  <a:pt x="70" y="106"/>
                </a:cubicBezTo>
                <a:cubicBezTo>
                  <a:pt x="70" y="107"/>
                  <a:pt x="71" y="107"/>
                  <a:pt x="71" y="107"/>
                </a:cubicBezTo>
                <a:cubicBezTo>
                  <a:pt x="72" y="107"/>
                  <a:pt x="71" y="108"/>
                  <a:pt x="72" y="108"/>
                </a:cubicBezTo>
                <a:cubicBezTo>
                  <a:pt x="71" y="108"/>
                  <a:pt x="69" y="108"/>
                  <a:pt x="68" y="107"/>
                </a:cubicBezTo>
                <a:cubicBezTo>
                  <a:pt x="69" y="107"/>
                  <a:pt x="70" y="107"/>
                  <a:pt x="69" y="106"/>
                </a:cubicBezTo>
                <a:close/>
                <a:moveTo>
                  <a:pt x="68" y="116"/>
                </a:moveTo>
                <a:cubicBezTo>
                  <a:pt x="67" y="116"/>
                  <a:pt x="68" y="118"/>
                  <a:pt x="67" y="117"/>
                </a:cubicBezTo>
                <a:cubicBezTo>
                  <a:pt x="67" y="116"/>
                  <a:pt x="65" y="116"/>
                  <a:pt x="66" y="116"/>
                </a:cubicBezTo>
                <a:cubicBezTo>
                  <a:pt x="66" y="115"/>
                  <a:pt x="64" y="116"/>
                  <a:pt x="64" y="115"/>
                </a:cubicBezTo>
                <a:cubicBezTo>
                  <a:pt x="63" y="115"/>
                  <a:pt x="63" y="114"/>
                  <a:pt x="64" y="114"/>
                </a:cubicBezTo>
                <a:cubicBezTo>
                  <a:pt x="64" y="115"/>
                  <a:pt x="65" y="115"/>
                  <a:pt x="65" y="115"/>
                </a:cubicBezTo>
                <a:cubicBezTo>
                  <a:pt x="66" y="115"/>
                  <a:pt x="67" y="115"/>
                  <a:pt x="66" y="114"/>
                </a:cubicBezTo>
                <a:cubicBezTo>
                  <a:pt x="68" y="114"/>
                  <a:pt x="67" y="116"/>
                  <a:pt x="68" y="116"/>
                </a:cubicBezTo>
                <a:close/>
                <a:moveTo>
                  <a:pt x="57" y="104"/>
                </a:moveTo>
                <a:cubicBezTo>
                  <a:pt x="58" y="104"/>
                  <a:pt x="59" y="105"/>
                  <a:pt x="59" y="106"/>
                </a:cubicBezTo>
                <a:cubicBezTo>
                  <a:pt x="60" y="105"/>
                  <a:pt x="59" y="104"/>
                  <a:pt x="60" y="105"/>
                </a:cubicBezTo>
                <a:cubicBezTo>
                  <a:pt x="61" y="105"/>
                  <a:pt x="60" y="105"/>
                  <a:pt x="60" y="106"/>
                </a:cubicBezTo>
                <a:cubicBezTo>
                  <a:pt x="60" y="106"/>
                  <a:pt x="62" y="108"/>
                  <a:pt x="61" y="108"/>
                </a:cubicBezTo>
                <a:cubicBezTo>
                  <a:pt x="60" y="107"/>
                  <a:pt x="58" y="107"/>
                  <a:pt x="57" y="106"/>
                </a:cubicBezTo>
                <a:cubicBezTo>
                  <a:pt x="57" y="106"/>
                  <a:pt x="58" y="105"/>
                  <a:pt x="57" y="104"/>
                </a:cubicBezTo>
                <a:close/>
                <a:moveTo>
                  <a:pt x="65" y="120"/>
                </a:moveTo>
                <a:cubicBezTo>
                  <a:pt x="66" y="119"/>
                  <a:pt x="66" y="121"/>
                  <a:pt x="66" y="121"/>
                </a:cubicBezTo>
                <a:cubicBezTo>
                  <a:pt x="66" y="121"/>
                  <a:pt x="65" y="120"/>
                  <a:pt x="65" y="120"/>
                </a:cubicBezTo>
                <a:close/>
                <a:moveTo>
                  <a:pt x="76" y="130"/>
                </a:moveTo>
                <a:cubicBezTo>
                  <a:pt x="75" y="129"/>
                  <a:pt x="77" y="128"/>
                  <a:pt x="77" y="127"/>
                </a:cubicBezTo>
                <a:cubicBezTo>
                  <a:pt x="78" y="128"/>
                  <a:pt x="78" y="130"/>
                  <a:pt x="77" y="130"/>
                </a:cubicBezTo>
                <a:cubicBezTo>
                  <a:pt x="77" y="131"/>
                  <a:pt x="77" y="131"/>
                  <a:pt x="76" y="132"/>
                </a:cubicBezTo>
                <a:cubicBezTo>
                  <a:pt x="76" y="131"/>
                  <a:pt x="76" y="131"/>
                  <a:pt x="75" y="131"/>
                </a:cubicBezTo>
                <a:cubicBezTo>
                  <a:pt x="74" y="132"/>
                  <a:pt x="74" y="132"/>
                  <a:pt x="72" y="132"/>
                </a:cubicBezTo>
                <a:cubicBezTo>
                  <a:pt x="72" y="131"/>
                  <a:pt x="75" y="130"/>
                  <a:pt x="76" y="130"/>
                </a:cubicBezTo>
                <a:close/>
                <a:moveTo>
                  <a:pt x="65" y="121"/>
                </a:moveTo>
                <a:cubicBezTo>
                  <a:pt x="65" y="122"/>
                  <a:pt x="65" y="122"/>
                  <a:pt x="65" y="123"/>
                </a:cubicBezTo>
                <a:cubicBezTo>
                  <a:pt x="65" y="123"/>
                  <a:pt x="65" y="122"/>
                  <a:pt x="64" y="122"/>
                </a:cubicBezTo>
                <a:cubicBezTo>
                  <a:pt x="65" y="122"/>
                  <a:pt x="65" y="121"/>
                  <a:pt x="65" y="121"/>
                </a:cubicBezTo>
                <a:close/>
                <a:moveTo>
                  <a:pt x="80" y="145"/>
                </a:moveTo>
                <a:cubicBezTo>
                  <a:pt x="79" y="145"/>
                  <a:pt x="78" y="144"/>
                  <a:pt x="77" y="143"/>
                </a:cubicBezTo>
                <a:cubicBezTo>
                  <a:pt x="78" y="142"/>
                  <a:pt x="80" y="144"/>
                  <a:pt x="80" y="145"/>
                </a:cubicBezTo>
                <a:close/>
                <a:moveTo>
                  <a:pt x="77" y="150"/>
                </a:moveTo>
                <a:cubicBezTo>
                  <a:pt x="79" y="150"/>
                  <a:pt x="80" y="153"/>
                  <a:pt x="82" y="154"/>
                </a:cubicBezTo>
                <a:cubicBezTo>
                  <a:pt x="80" y="153"/>
                  <a:pt x="78" y="152"/>
                  <a:pt x="77" y="150"/>
                </a:cubicBezTo>
                <a:close/>
                <a:moveTo>
                  <a:pt x="85" y="166"/>
                </a:moveTo>
                <a:cubicBezTo>
                  <a:pt x="85" y="166"/>
                  <a:pt x="84" y="165"/>
                  <a:pt x="83" y="164"/>
                </a:cubicBezTo>
                <a:cubicBezTo>
                  <a:pt x="84" y="164"/>
                  <a:pt x="84" y="164"/>
                  <a:pt x="84" y="164"/>
                </a:cubicBezTo>
                <a:cubicBezTo>
                  <a:pt x="84" y="165"/>
                  <a:pt x="85" y="166"/>
                  <a:pt x="85" y="166"/>
                </a:cubicBezTo>
                <a:close/>
                <a:moveTo>
                  <a:pt x="80" y="160"/>
                </a:moveTo>
                <a:cubicBezTo>
                  <a:pt x="82" y="160"/>
                  <a:pt x="82" y="161"/>
                  <a:pt x="83" y="163"/>
                </a:cubicBezTo>
                <a:cubicBezTo>
                  <a:pt x="81" y="164"/>
                  <a:pt x="80" y="162"/>
                  <a:pt x="80" y="160"/>
                </a:cubicBezTo>
                <a:close/>
                <a:moveTo>
                  <a:pt x="50" y="161"/>
                </a:moveTo>
                <a:cubicBezTo>
                  <a:pt x="51" y="160"/>
                  <a:pt x="52" y="160"/>
                  <a:pt x="52" y="160"/>
                </a:cubicBezTo>
                <a:cubicBezTo>
                  <a:pt x="51" y="161"/>
                  <a:pt x="51" y="161"/>
                  <a:pt x="50" y="161"/>
                </a:cubicBezTo>
                <a:close/>
                <a:moveTo>
                  <a:pt x="52" y="159"/>
                </a:moveTo>
                <a:cubicBezTo>
                  <a:pt x="52" y="159"/>
                  <a:pt x="51" y="159"/>
                  <a:pt x="51" y="159"/>
                </a:cubicBezTo>
                <a:cubicBezTo>
                  <a:pt x="51" y="158"/>
                  <a:pt x="51" y="159"/>
                  <a:pt x="52" y="158"/>
                </a:cubicBezTo>
                <a:lnTo>
                  <a:pt x="52" y="159"/>
                </a:lnTo>
                <a:close/>
                <a:moveTo>
                  <a:pt x="65" y="211"/>
                </a:moveTo>
                <a:cubicBezTo>
                  <a:pt x="67" y="212"/>
                  <a:pt x="68" y="214"/>
                  <a:pt x="68" y="216"/>
                </a:cubicBezTo>
                <a:cubicBezTo>
                  <a:pt x="68" y="216"/>
                  <a:pt x="68" y="216"/>
                  <a:pt x="67" y="216"/>
                </a:cubicBezTo>
                <a:cubicBezTo>
                  <a:pt x="67" y="216"/>
                  <a:pt x="67" y="216"/>
                  <a:pt x="67" y="216"/>
                </a:cubicBezTo>
                <a:cubicBezTo>
                  <a:pt x="67" y="216"/>
                  <a:pt x="67" y="216"/>
                  <a:pt x="67" y="216"/>
                </a:cubicBezTo>
                <a:cubicBezTo>
                  <a:pt x="64" y="217"/>
                  <a:pt x="62" y="213"/>
                  <a:pt x="63" y="211"/>
                </a:cubicBezTo>
                <a:cubicBezTo>
                  <a:pt x="63" y="211"/>
                  <a:pt x="64" y="211"/>
                  <a:pt x="64" y="212"/>
                </a:cubicBezTo>
                <a:cubicBezTo>
                  <a:pt x="64" y="211"/>
                  <a:pt x="64" y="211"/>
                  <a:pt x="64" y="210"/>
                </a:cubicBezTo>
                <a:cubicBezTo>
                  <a:pt x="64" y="210"/>
                  <a:pt x="64" y="209"/>
                  <a:pt x="65" y="209"/>
                </a:cubicBezTo>
                <a:cubicBezTo>
                  <a:pt x="65" y="209"/>
                  <a:pt x="66" y="210"/>
                  <a:pt x="65" y="211"/>
                </a:cubicBezTo>
                <a:close/>
                <a:moveTo>
                  <a:pt x="101" y="241"/>
                </a:moveTo>
                <a:cubicBezTo>
                  <a:pt x="101" y="242"/>
                  <a:pt x="100" y="242"/>
                  <a:pt x="100" y="243"/>
                </a:cubicBezTo>
                <a:cubicBezTo>
                  <a:pt x="99" y="242"/>
                  <a:pt x="98" y="242"/>
                  <a:pt x="96" y="243"/>
                </a:cubicBezTo>
                <a:cubicBezTo>
                  <a:pt x="97" y="244"/>
                  <a:pt x="96" y="245"/>
                  <a:pt x="96" y="245"/>
                </a:cubicBezTo>
                <a:cubicBezTo>
                  <a:pt x="93" y="241"/>
                  <a:pt x="90" y="237"/>
                  <a:pt x="91" y="233"/>
                </a:cubicBezTo>
                <a:cubicBezTo>
                  <a:pt x="92" y="233"/>
                  <a:pt x="94" y="232"/>
                  <a:pt x="94" y="231"/>
                </a:cubicBezTo>
                <a:cubicBezTo>
                  <a:pt x="94" y="232"/>
                  <a:pt x="94" y="232"/>
                  <a:pt x="94" y="233"/>
                </a:cubicBezTo>
                <a:cubicBezTo>
                  <a:pt x="93" y="233"/>
                  <a:pt x="94" y="234"/>
                  <a:pt x="93" y="234"/>
                </a:cubicBezTo>
                <a:cubicBezTo>
                  <a:pt x="94" y="235"/>
                  <a:pt x="95" y="235"/>
                  <a:pt x="96" y="236"/>
                </a:cubicBezTo>
                <a:cubicBezTo>
                  <a:pt x="95" y="236"/>
                  <a:pt x="96" y="237"/>
                  <a:pt x="96" y="239"/>
                </a:cubicBezTo>
                <a:cubicBezTo>
                  <a:pt x="98" y="239"/>
                  <a:pt x="99" y="240"/>
                  <a:pt x="100" y="241"/>
                </a:cubicBezTo>
                <a:cubicBezTo>
                  <a:pt x="99" y="240"/>
                  <a:pt x="100" y="240"/>
                  <a:pt x="100" y="240"/>
                </a:cubicBezTo>
                <a:cubicBezTo>
                  <a:pt x="99" y="241"/>
                  <a:pt x="100" y="241"/>
                  <a:pt x="101" y="241"/>
                </a:cubicBezTo>
                <a:close/>
                <a:moveTo>
                  <a:pt x="87" y="218"/>
                </a:moveTo>
                <a:cubicBezTo>
                  <a:pt x="87" y="218"/>
                  <a:pt x="87" y="217"/>
                  <a:pt x="87" y="217"/>
                </a:cubicBezTo>
                <a:cubicBezTo>
                  <a:pt x="88" y="217"/>
                  <a:pt x="87" y="218"/>
                  <a:pt x="87" y="218"/>
                </a:cubicBezTo>
                <a:close/>
                <a:moveTo>
                  <a:pt x="88" y="213"/>
                </a:moveTo>
                <a:cubicBezTo>
                  <a:pt x="88" y="213"/>
                  <a:pt x="88" y="213"/>
                  <a:pt x="88" y="213"/>
                </a:cubicBezTo>
                <a:cubicBezTo>
                  <a:pt x="88" y="213"/>
                  <a:pt x="88" y="213"/>
                  <a:pt x="88" y="213"/>
                </a:cubicBezTo>
                <a:cubicBezTo>
                  <a:pt x="88" y="213"/>
                  <a:pt x="88" y="213"/>
                  <a:pt x="88" y="213"/>
                </a:cubicBezTo>
                <a:close/>
                <a:moveTo>
                  <a:pt x="137" y="262"/>
                </a:moveTo>
                <a:cubicBezTo>
                  <a:pt x="138" y="262"/>
                  <a:pt x="138" y="262"/>
                  <a:pt x="139" y="262"/>
                </a:cubicBezTo>
                <a:cubicBezTo>
                  <a:pt x="139" y="262"/>
                  <a:pt x="137" y="263"/>
                  <a:pt x="137" y="262"/>
                </a:cubicBezTo>
                <a:close/>
                <a:moveTo>
                  <a:pt x="142" y="260"/>
                </a:moveTo>
                <a:cubicBezTo>
                  <a:pt x="142" y="259"/>
                  <a:pt x="141" y="259"/>
                  <a:pt x="140" y="259"/>
                </a:cubicBezTo>
                <a:cubicBezTo>
                  <a:pt x="140" y="258"/>
                  <a:pt x="141" y="258"/>
                  <a:pt x="141" y="257"/>
                </a:cubicBezTo>
                <a:cubicBezTo>
                  <a:pt x="141" y="257"/>
                  <a:pt x="141" y="258"/>
                  <a:pt x="142" y="257"/>
                </a:cubicBezTo>
                <a:cubicBezTo>
                  <a:pt x="141" y="258"/>
                  <a:pt x="143" y="259"/>
                  <a:pt x="142" y="260"/>
                </a:cubicBezTo>
                <a:close/>
                <a:moveTo>
                  <a:pt x="92" y="176"/>
                </a:moveTo>
                <a:cubicBezTo>
                  <a:pt x="93" y="176"/>
                  <a:pt x="94" y="176"/>
                  <a:pt x="94" y="176"/>
                </a:cubicBezTo>
                <a:cubicBezTo>
                  <a:pt x="94" y="177"/>
                  <a:pt x="94" y="177"/>
                  <a:pt x="94" y="177"/>
                </a:cubicBezTo>
                <a:cubicBezTo>
                  <a:pt x="94" y="178"/>
                  <a:pt x="93" y="178"/>
                  <a:pt x="93" y="178"/>
                </a:cubicBezTo>
                <a:cubicBezTo>
                  <a:pt x="93" y="177"/>
                  <a:pt x="93" y="177"/>
                  <a:pt x="92" y="176"/>
                </a:cubicBezTo>
                <a:close/>
                <a:moveTo>
                  <a:pt x="69" y="155"/>
                </a:moveTo>
                <a:cubicBezTo>
                  <a:pt x="70" y="154"/>
                  <a:pt x="71" y="154"/>
                  <a:pt x="71" y="153"/>
                </a:cubicBezTo>
                <a:cubicBezTo>
                  <a:pt x="69" y="151"/>
                  <a:pt x="71" y="151"/>
                  <a:pt x="72" y="151"/>
                </a:cubicBezTo>
                <a:cubicBezTo>
                  <a:pt x="73" y="154"/>
                  <a:pt x="73" y="158"/>
                  <a:pt x="76" y="159"/>
                </a:cubicBezTo>
                <a:cubicBezTo>
                  <a:pt x="75" y="160"/>
                  <a:pt x="75" y="159"/>
                  <a:pt x="74" y="158"/>
                </a:cubicBezTo>
                <a:cubicBezTo>
                  <a:pt x="72" y="158"/>
                  <a:pt x="71" y="157"/>
                  <a:pt x="69" y="155"/>
                </a:cubicBezTo>
                <a:close/>
                <a:moveTo>
                  <a:pt x="71" y="160"/>
                </a:moveTo>
                <a:cubicBezTo>
                  <a:pt x="73" y="160"/>
                  <a:pt x="74" y="161"/>
                  <a:pt x="75" y="161"/>
                </a:cubicBezTo>
                <a:cubicBezTo>
                  <a:pt x="74" y="162"/>
                  <a:pt x="72" y="162"/>
                  <a:pt x="71" y="161"/>
                </a:cubicBezTo>
                <a:cubicBezTo>
                  <a:pt x="72" y="161"/>
                  <a:pt x="71" y="160"/>
                  <a:pt x="71" y="160"/>
                </a:cubicBezTo>
                <a:close/>
                <a:moveTo>
                  <a:pt x="76" y="166"/>
                </a:moveTo>
                <a:cubicBezTo>
                  <a:pt x="75" y="167"/>
                  <a:pt x="74" y="166"/>
                  <a:pt x="74" y="165"/>
                </a:cubicBezTo>
                <a:cubicBezTo>
                  <a:pt x="74" y="165"/>
                  <a:pt x="74" y="165"/>
                  <a:pt x="74" y="165"/>
                </a:cubicBezTo>
                <a:cubicBezTo>
                  <a:pt x="75" y="166"/>
                  <a:pt x="75" y="165"/>
                  <a:pt x="76" y="166"/>
                </a:cubicBezTo>
                <a:close/>
                <a:moveTo>
                  <a:pt x="77" y="175"/>
                </a:moveTo>
                <a:cubicBezTo>
                  <a:pt x="76" y="176"/>
                  <a:pt x="76" y="176"/>
                  <a:pt x="75" y="177"/>
                </a:cubicBezTo>
                <a:cubicBezTo>
                  <a:pt x="74" y="176"/>
                  <a:pt x="74" y="175"/>
                  <a:pt x="73" y="175"/>
                </a:cubicBezTo>
                <a:cubicBezTo>
                  <a:pt x="74" y="174"/>
                  <a:pt x="76" y="174"/>
                  <a:pt x="77" y="175"/>
                </a:cubicBezTo>
                <a:close/>
                <a:moveTo>
                  <a:pt x="60" y="154"/>
                </a:moveTo>
                <a:cubicBezTo>
                  <a:pt x="61" y="154"/>
                  <a:pt x="61" y="156"/>
                  <a:pt x="61" y="156"/>
                </a:cubicBezTo>
                <a:cubicBezTo>
                  <a:pt x="61" y="156"/>
                  <a:pt x="60" y="156"/>
                  <a:pt x="59" y="155"/>
                </a:cubicBezTo>
                <a:cubicBezTo>
                  <a:pt x="60" y="155"/>
                  <a:pt x="60" y="155"/>
                  <a:pt x="60" y="154"/>
                </a:cubicBezTo>
                <a:close/>
                <a:moveTo>
                  <a:pt x="59" y="157"/>
                </a:moveTo>
                <a:cubicBezTo>
                  <a:pt x="61" y="156"/>
                  <a:pt x="64" y="157"/>
                  <a:pt x="65" y="160"/>
                </a:cubicBezTo>
                <a:cubicBezTo>
                  <a:pt x="63" y="161"/>
                  <a:pt x="61" y="158"/>
                  <a:pt x="59" y="157"/>
                </a:cubicBezTo>
                <a:close/>
                <a:moveTo>
                  <a:pt x="88" y="210"/>
                </a:moveTo>
                <a:cubicBezTo>
                  <a:pt x="88" y="210"/>
                  <a:pt x="88" y="209"/>
                  <a:pt x="88" y="209"/>
                </a:cubicBezTo>
                <a:cubicBezTo>
                  <a:pt x="88" y="209"/>
                  <a:pt x="88" y="209"/>
                  <a:pt x="89" y="208"/>
                </a:cubicBezTo>
                <a:cubicBezTo>
                  <a:pt x="89" y="209"/>
                  <a:pt x="89" y="209"/>
                  <a:pt x="89" y="209"/>
                </a:cubicBezTo>
                <a:cubicBezTo>
                  <a:pt x="89" y="210"/>
                  <a:pt x="89" y="211"/>
                  <a:pt x="89" y="211"/>
                </a:cubicBezTo>
                <a:cubicBezTo>
                  <a:pt x="89" y="211"/>
                  <a:pt x="89" y="211"/>
                  <a:pt x="88" y="211"/>
                </a:cubicBezTo>
                <a:cubicBezTo>
                  <a:pt x="89" y="210"/>
                  <a:pt x="88" y="210"/>
                  <a:pt x="89" y="210"/>
                </a:cubicBezTo>
                <a:cubicBezTo>
                  <a:pt x="88" y="210"/>
                  <a:pt x="88" y="210"/>
                  <a:pt x="88" y="210"/>
                </a:cubicBezTo>
                <a:close/>
                <a:moveTo>
                  <a:pt x="90" y="211"/>
                </a:moveTo>
                <a:cubicBezTo>
                  <a:pt x="90" y="211"/>
                  <a:pt x="90" y="211"/>
                  <a:pt x="90" y="212"/>
                </a:cubicBezTo>
                <a:cubicBezTo>
                  <a:pt x="90" y="212"/>
                  <a:pt x="90" y="212"/>
                  <a:pt x="89" y="212"/>
                </a:cubicBezTo>
                <a:cubicBezTo>
                  <a:pt x="89" y="212"/>
                  <a:pt x="89" y="211"/>
                  <a:pt x="89" y="211"/>
                </a:cubicBezTo>
                <a:cubicBezTo>
                  <a:pt x="90" y="211"/>
                  <a:pt x="89" y="211"/>
                  <a:pt x="89" y="211"/>
                </a:cubicBezTo>
                <a:cubicBezTo>
                  <a:pt x="90" y="211"/>
                  <a:pt x="90" y="211"/>
                  <a:pt x="90" y="211"/>
                </a:cubicBezTo>
                <a:close/>
                <a:moveTo>
                  <a:pt x="88" y="212"/>
                </a:moveTo>
                <a:cubicBezTo>
                  <a:pt x="88" y="212"/>
                  <a:pt x="88" y="212"/>
                  <a:pt x="88" y="212"/>
                </a:cubicBezTo>
                <a:cubicBezTo>
                  <a:pt x="88" y="212"/>
                  <a:pt x="88" y="212"/>
                  <a:pt x="88" y="212"/>
                </a:cubicBezTo>
                <a:cubicBezTo>
                  <a:pt x="88" y="212"/>
                  <a:pt x="88" y="212"/>
                  <a:pt x="88" y="212"/>
                </a:cubicBezTo>
                <a:close/>
                <a:moveTo>
                  <a:pt x="94" y="217"/>
                </a:moveTo>
                <a:cubicBezTo>
                  <a:pt x="93" y="217"/>
                  <a:pt x="92" y="217"/>
                  <a:pt x="91" y="217"/>
                </a:cubicBezTo>
                <a:cubicBezTo>
                  <a:pt x="91" y="216"/>
                  <a:pt x="92" y="216"/>
                  <a:pt x="92" y="215"/>
                </a:cubicBezTo>
                <a:cubicBezTo>
                  <a:pt x="91" y="215"/>
                  <a:pt x="91" y="216"/>
                  <a:pt x="91" y="216"/>
                </a:cubicBezTo>
                <a:cubicBezTo>
                  <a:pt x="91" y="216"/>
                  <a:pt x="91" y="216"/>
                  <a:pt x="91" y="217"/>
                </a:cubicBezTo>
                <a:cubicBezTo>
                  <a:pt x="91" y="216"/>
                  <a:pt x="90" y="216"/>
                  <a:pt x="90" y="215"/>
                </a:cubicBezTo>
                <a:cubicBezTo>
                  <a:pt x="92" y="215"/>
                  <a:pt x="92" y="214"/>
                  <a:pt x="93" y="213"/>
                </a:cubicBezTo>
                <a:cubicBezTo>
                  <a:pt x="94" y="215"/>
                  <a:pt x="93" y="216"/>
                  <a:pt x="94" y="217"/>
                </a:cubicBezTo>
                <a:close/>
                <a:moveTo>
                  <a:pt x="88" y="203"/>
                </a:moveTo>
                <a:cubicBezTo>
                  <a:pt x="87" y="202"/>
                  <a:pt x="88" y="201"/>
                  <a:pt x="87" y="201"/>
                </a:cubicBezTo>
                <a:cubicBezTo>
                  <a:pt x="87" y="201"/>
                  <a:pt x="88" y="200"/>
                  <a:pt x="87" y="200"/>
                </a:cubicBezTo>
                <a:cubicBezTo>
                  <a:pt x="88" y="200"/>
                  <a:pt x="89" y="202"/>
                  <a:pt x="88" y="203"/>
                </a:cubicBezTo>
                <a:close/>
                <a:moveTo>
                  <a:pt x="98" y="207"/>
                </a:moveTo>
                <a:cubicBezTo>
                  <a:pt x="98" y="207"/>
                  <a:pt x="98" y="207"/>
                  <a:pt x="97" y="207"/>
                </a:cubicBezTo>
                <a:cubicBezTo>
                  <a:pt x="97" y="207"/>
                  <a:pt x="97" y="206"/>
                  <a:pt x="98" y="205"/>
                </a:cubicBezTo>
                <a:cubicBezTo>
                  <a:pt x="98" y="206"/>
                  <a:pt x="98" y="206"/>
                  <a:pt x="98" y="207"/>
                </a:cubicBezTo>
                <a:close/>
                <a:moveTo>
                  <a:pt x="92" y="199"/>
                </a:moveTo>
                <a:cubicBezTo>
                  <a:pt x="91" y="197"/>
                  <a:pt x="94" y="196"/>
                  <a:pt x="94" y="198"/>
                </a:cubicBezTo>
                <a:cubicBezTo>
                  <a:pt x="94" y="198"/>
                  <a:pt x="94" y="198"/>
                  <a:pt x="94" y="198"/>
                </a:cubicBezTo>
                <a:cubicBezTo>
                  <a:pt x="93" y="199"/>
                  <a:pt x="92" y="199"/>
                  <a:pt x="92" y="199"/>
                </a:cubicBezTo>
                <a:close/>
                <a:moveTo>
                  <a:pt x="96" y="201"/>
                </a:moveTo>
                <a:cubicBezTo>
                  <a:pt x="96" y="201"/>
                  <a:pt x="96" y="200"/>
                  <a:pt x="95" y="200"/>
                </a:cubicBezTo>
                <a:cubicBezTo>
                  <a:pt x="96" y="200"/>
                  <a:pt x="96" y="200"/>
                  <a:pt x="96" y="199"/>
                </a:cubicBezTo>
                <a:cubicBezTo>
                  <a:pt x="96" y="200"/>
                  <a:pt x="97" y="200"/>
                  <a:pt x="98" y="200"/>
                </a:cubicBezTo>
                <a:cubicBezTo>
                  <a:pt x="97" y="200"/>
                  <a:pt x="97" y="201"/>
                  <a:pt x="96" y="201"/>
                </a:cubicBezTo>
                <a:close/>
                <a:moveTo>
                  <a:pt x="94" y="194"/>
                </a:moveTo>
                <a:cubicBezTo>
                  <a:pt x="92" y="195"/>
                  <a:pt x="92" y="192"/>
                  <a:pt x="91" y="192"/>
                </a:cubicBezTo>
                <a:cubicBezTo>
                  <a:pt x="91" y="191"/>
                  <a:pt x="93" y="190"/>
                  <a:pt x="94" y="192"/>
                </a:cubicBezTo>
                <a:cubicBezTo>
                  <a:pt x="94" y="192"/>
                  <a:pt x="93" y="193"/>
                  <a:pt x="94" y="194"/>
                </a:cubicBezTo>
                <a:close/>
                <a:moveTo>
                  <a:pt x="97" y="195"/>
                </a:moveTo>
                <a:cubicBezTo>
                  <a:pt x="96" y="194"/>
                  <a:pt x="97" y="193"/>
                  <a:pt x="98" y="193"/>
                </a:cubicBezTo>
                <a:cubicBezTo>
                  <a:pt x="99" y="194"/>
                  <a:pt x="98" y="195"/>
                  <a:pt x="97" y="195"/>
                </a:cubicBezTo>
                <a:close/>
                <a:moveTo>
                  <a:pt x="99" y="185"/>
                </a:moveTo>
                <a:cubicBezTo>
                  <a:pt x="97" y="185"/>
                  <a:pt x="96" y="185"/>
                  <a:pt x="94" y="185"/>
                </a:cubicBezTo>
                <a:cubicBezTo>
                  <a:pt x="96" y="186"/>
                  <a:pt x="97" y="186"/>
                  <a:pt x="99" y="187"/>
                </a:cubicBezTo>
                <a:cubicBezTo>
                  <a:pt x="99" y="188"/>
                  <a:pt x="98" y="189"/>
                  <a:pt x="97" y="189"/>
                </a:cubicBezTo>
                <a:cubicBezTo>
                  <a:pt x="98" y="188"/>
                  <a:pt x="98" y="188"/>
                  <a:pt x="98" y="187"/>
                </a:cubicBezTo>
                <a:cubicBezTo>
                  <a:pt x="96" y="186"/>
                  <a:pt x="93" y="187"/>
                  <a:pt x="91" y="186"/>
                </a:cubicBezTo>
                <a:cubicBezTo>
                  <a:pt x="88" y="186"/>
                  <a:pt x="88" y="190"/>
                  <a:pt x="88" y="191"/>
                </a:cubicBezTo>
                <a:cubicBezTo>
                  <a:pt x="88" y="192"/>
                  <a:pt x="89" y="192"/>
                  <a:pt x="89" y="193"/>
                </a:cubicBezTo>
                <a:cubicBezTo>
                  <a:pt x="87" y="194"/>
                  <a:pt x="89" y="197"/>
                  <a:pt x="87" y="199"/>
                </a:cubicBezTo>
                <a:cubicBezTo>
                  <a:pt x="87" y="197"/>
                  <a:pt x="86" y="196"/>
                  <a:pt x="87" y="195"/>
                </a:cubicBezTo>
                <a:cubicBezTo>
                  <a:pt x="87" y="195"/>
                  <a:pt x="85" y="193"/>
                  <a:pt x="86" y="193"/>
                </a:cubicBezTo>
                <a:cubicBezTo>
                  <a:pt x="86" y="192"/>
                  <a:pt x="86" y="192"/>
                  <a:pt x="85" y="191"/>
                </a:cubicBezTo>
                <a:cubicBezTo>
                  <a:pt x="86" y="187"/>
                  <a:pt x="81" y="185"/>
                  <a:pt x="79" y="182"/>
                </a:cubicBezTo>
                <a:cubicBezTo>
                  <a:pt x="79" y="181"/>
                  <a:pt x="79" y="180"/>
                  <a:pt x="78" y="180"/>
                </a:cubicBezTo>
                <a:cubicBezTo>
                  <a:pt x="79" y="180"/>
                  <a:pt x="79" y="179"/>
                  <a:pt x="79" y="179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80" y="180"/>
                  <a:pt x="81" y="180"/>
                  <a:pt x="81" y="180"/>
                </a:cubicBezTo>
                <a:cubicBezTo>
                  <a:pt x="82" y="181"/>
                  <a:pt x="84" y="179"/>
                  <a:pt x="84" y="178"/>
                </a:cubicBezTo>
                <a:cubicBezTo>
                  <a:pt x="84" y="177"/>
                  <a:pt x="83" y="177"/>
                  <a:pt x="83" y="177"/>
                </a:cubicBezTo>
                <a:cubicBezTo>
                  <a:pt x="83" y="177"/>
                  <a:pt x="83" y="177"/>
                  <a:pt x="83" y="177"/>
                </a:cubicBezTo>
                <a:cubicBezTo>
                  <a:pt x="82" y="176"/>
                  <a:pt x="81" y="175"/>
                  <a:pt x="80" y="175"/>
                </a:cubicBezTo>
                <a:cubicBezTo>
                  <a:pt x="80" y="175"/>
                  <a:pt x="81" y="175"/>
                  <a:pt x="81" y="174"/>
                </a:cubicBezTo>
                <a:cubicBezTo>
                  <a:pt x="82" y="174"/>
                  <a:pt x="83" y="177"/>
                  <a:pt x="84" y="176"/>
                </a:cubicBezTo>
                <a:cubicBezTo>
                  <a:pt x="84" y="176"/>
                  <a:pt x="83" y="175"/>
                  <a:pt x="83" y="174"/>
                </a:cubicBezTo>
                <a:cubicBezTo>
                  <a:pt x="85" y="175"/>
                  <a:pt x="87" y="176"/>
                  <a:pt x="89" y="178"/>
                </a:cubicBezTo>
                <a:cubicBezTo>
                  <a:pt x="89" y="178"/>
                  <a:pt x="89" y="179"/>
                  <a:pt x="89" y="181"/>
                </a:cubicBezTo>
                <a:cubicBezTo>
                  <a:pt x="90" y="181"/>
                  <a:pt x="90" y="181"/>
                  <a:pt x="91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1"/>
                  <a:pt x="92" y="180"/>
                  <a:pt x="92" y="180"/>
                </a:cubicBezTo>
                <a:cubicBezTo>
                  <a:pt x="92" y="180"/>
                  <a:pt x="92" y="180"/>
                  <a:pt x="92" y="179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81"/>
                  <a:pt x="94" y="183"/>
                  <a:pt x="97" y="182"/>
                </a:cubicBezTo>
                <a:cubicBezTo>
                  <a:pt x="97" y="183"/>
                  <a:pt x="98" y="182"/>
                  <a:pt x="99" y="183"/>
                </a:cubicBezTo>
                <a:cubicBezTo>
                  <a:pt x="99" y="184"/>
                  <a:pt x="99" y="184"/>
                  <a:pt x="99" y="185"/>
                </a:cubicBezTo>
                <a:close/>
                <a:moveTo>
                  <a:pt x="152" y="255"/>
                </a:moveTo>
                <a:cubicBezTo>
                  <a:pt x="153" y="254"/>
                  <a:pt x="153" y="255"/>
                  <a:pt x="153" y="255"/>
                </a:cubicBezTo>
                <a:cubicBezTo>
                  <a:pt x="154" y="256"/>
                  <a:pt x="152" y="256"/>
                  <a:pt x="152" y="255"/>
                </a:cubicBezTo>
                <a:close/>
                <a:moveTo>
                  <a:pt x="142" y="241"/>
                </a:moveTo>
                <a:cubicBezTo>
                  <a:pt x="142" y="241"/>
                  <a:pt x="141" y="241"/>
                  <a:pt x="141" y="241"/>
                </a:cubicBezTo>
                <a:cubicBezTo>
                  <a:pt x="141" y="240"/>
                  <a:pt x="142" y="239"/>
                  <a:pt x="142" y="239"/>
                </a:cubicBezTo>
                <a:cubicBezTo>
                  <a:pt x="142" y="240"/>
                  <a:pt x="142" y="241"/>
                  <a:pt x="142" y="241"/>
                </a:cubicBezTo>
                <a:close/>
                <a:moveTo>
                  <a:pt x="148" y="232"/>
                </a:moveTo>
                <a:cubicBezTo>
                  <a:pt x="148" y="232"/>
                  <a:pt x="148" y="231"/>
                  <a:pt x="148" y="230"/>
                </a:cubicBezTo>
                <a:cubicBezTo>
                  <a:pt x="148" y="230"/>
                  <a:pt x="148" y="230"/>
                  <a:pt x="149" y="231"/>
                </a:cubicBezTo>
                <a:cubicBezTo>
                  <a:pt x="149" y="231"/>
                  <a:pt x="148" y="231"/>
                  <a:pt x="148" y="232"/>
                </a:cubicBezTo>
                <a:close/>
                <a:moveTo>
                  <a:pt x="144" y="220"/>
                </a:moveTo>
                <a:cubicBezTo>
                  <a:pt x="145" y="220"/>
                  <a:pt x="145" y="220"/>
                  <a:pt x="146" y="220"/>
                </a:cubicBezTo>
                <a:cubicBezTo>
                  <a:pt x="146" y="219"/>
                  <a:pt x="146" y="219"/>
                  <a:pt x="146" y="219"/>
                </a:cubicBezTo>
                <a:cubicBezTo>
                  <a:pt x="146" y="219"/>
                  <a:pt x="146" y="219"/>
                  <a:pt x="146" y="219"/>
                </a:cubicBezTo>
                <a:cubicBezTo>
                  <a:pt x="147" y="219"/>
                  <a:pt x="147" y="220"/>
                  <a:pt x="148" y="220"/>
                </a:cubicBezTo>
                <a:cubicBezTo>
                  <a:pt x="147" y="220"/>
                  <a:pt x="145" y="221"/>
                  <a:pt x="144" y="220"/>
                </a:cubicBezTo>
                <a:close/>
                <a:moveTo>
                  <a:pt x="155" y="227"/>
                </a:moveTo>
                <a:cubicBezTo>
                  <a:pt x="155" y="226"/>
                  <a:pt x="154" y="227"/>
                  <a:pt x="154" y="227"/>
                </a:cubicBezTo>
                <a:cubicBezTo>
                  <a:pt x="154" y="227"/>
                  <a:pt x="154" y="226"/>
                  <a:pt x="153" y="226"/>
                </a:cubicBezTo>
                <a:cubicBezTo>
                  <a:pt x="153" y="226"/>
                  <a:pt x="153" y="226"/>
                  <a:pt x="152" y="226"/>
                </a:cubicBezTo>
                <a:cubicBezTo>
                  <a:pt x="151" y="225"/>
                  <a:pt x="149" y="223"/>
                  <a:pt x="150" y="221"/>
                </a:cubicBezTo>
                <a:cubicBezTo>
                  <a:pt x="151" y="221"/>
                  <a:pt x="152" y="222"/>
                  <a:pt x="153" y="224"/>
                </a:cubicBezTo>
                <a:cubicBezTo>
                  <a:pt x="154" y="224"/>
                  <a:pt x="155" y="224"/>
                  <a:pt x="156" y="225"/>
                </a:cubicBezTo>
                <a:cubicBezTo>
                  <a:pt x="156" y="225"/>
                  <a:pt x="155" y="226"/>
                  <a:pt x="155" y="227"/>
                </a:cubicBezTo>
                <a:close/>
                <a:moveTo>
                  <a:pt x="162" y="233"/>
                </a:moveTo>
                <a:cubicBezTo>
                  <a:pt x="162" y="233"/>
                  <a:pt x="162" y="233"/>
                  <a:pt x="162" y="233"/>
                </a:cubicBezTo>
                <a:cubicBezTo>
                  <a:pt x="162" y="233"/>
                  <a:pt x="162" y="233"/>
                  <a:pt x="162" y="233"/>
                </a:cubicBezTo>
                <a:cubicBezTo>
                  <a:pt x="162" y="232"/>
                  <a:pt x="161" y="232"/>
                  <a:pt x="161" y="233"/>
                </a:cubicBezTo>
                <a:cubicBezTo>
                  <a:pt x="160" y="233"/>
                  <a:pt x="160" y="233"/>
                  <a:pt x="160" y="232"/>
                </a:cubicBezTo>
                <a:cubicBezTo>
                  <a:pt x="160" y="232"/>
                  <a:pt x="160" y="232"/>
                  <a:pt x="160" y="231"/>
                </a:cubicBezTo>
                <a:cubicBezTo>
                  <a:pt x="161" y="231"/>
                  <a:pt x="162" y="231"/>
                  <a:pt x="163" y="232"/>
                </a:cubicBezTo>
                <a:cubicBezTo>
                  <a:pt x="162" y="232"/>
                  <a:pt x="163" y="233"/>
                  <a:pt x="162" y="233"/>
                </a:cubicBezTo>
                <a:close/>
                <a:moveTo>
                  <a:pt x="160" y="230"/>
                </a:moveTo>
                <a:cubicBezTo>
                  <a:pt x="161" y="230"/>
                  <a:pt x="162" y="229"/>
                  <a:pt x="162" y="230"/>
                </a:cubicBezTo>
                <a:cubicBezTo>
                  <a:pt x="161" y="230"/>
                  <a:pt x="161" y="230"/>
                  <a:pt x="160" y="230"/>
                </a:cubicBezTo>
                <a:close/>
                <a:moveTo>
                  <a:pt x="124" y="170"/>
                </a:moveTo>
                <a:cubicBezTo>
                  <a:pt x="124" y="170"/>
                  <a:pt x="124" y="170"/>
                  <a:pt x="124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170"/>
                  <a:pt x="124" y="170"/>
                  <a:pt x="124" y="170"/>
                </a:cubicBezTo>
                <a:close/>
                <a:moveTo>
                  <a:pt x="164" y="225"/>
                </a:moveTo>
                <a:cubicBezTo>
                  <a:pt x="163" y="225"/>
                  <a:pt x="162" y="225"/>
                  <a:pt x="162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2" y="225"/>
                  <a:pt x="163" y="225"/>
                  <a:pt x="163" y="225"/>
                </a:cubicBezTo>
                <a:cubicBezTo>
                  <a:pt x="164" y="225"/>
                  <a:pt x="164" y="225"/>
                  <a:pt x="164" y="225"/>
                </a:cubicBezTo>
                <a:close/>
                <a:moveTo>
                  <a:pt x="138" y="170"/>
                </a:moveTo>
                <a:cubicBezTo>
                  <a:pt x="138" y="170"/>
                  <a:pt x="138" y="170"/>
                  <a:pt x="138" y="170"/>
                </a:cubicBezTo>
                <a:cubicBezTo>
                  <a:pt x="138" y="170"/>
                  <a:pt x="138" y="170"/>
                  <a:pt x="138" y="170"/>
                </a:cubicBezTo>
                <a:cubicBezTo>
                  <a:pt x="138" y="170"/>
                  <a:pt x="138" y="170"/>
                  <a:pt x="138" y="170"/>
                </a:cubicBezTo>
                <a:close/>
                <a:moveTo>
                  <a:pt x="183" y="214"/>
                </a:moveTo>
                <a:cubicBezTo>
                  <a:pt x="183" y="214"/>
                  <a:pt x="183" y="214"/>
                  <a:pt x="183" y="214"/>
                </a:cubicBezTo>
                <a:cubicBezTo>
                  <a:pt x="183" y="214"/>
                  <a:pt x="183" y="214"/>
                  <a:pt x="183" y="214"/>
                </a:cubicBezTo>
                <a:cubicBezTo>
                  <a:pt x="183" y="214"/>
                  <a:pt x="183" y="214"/>
                  <a:pt x="183" y="214"/>
                </a:cubicBezTo>
                <a:close/>
                <a:moveTo>
                  <a:pt x="189" y="204"/>
                </a:moveTo>
                <a:cubicBezTo>
                  <a:pt x="189" y="204"/>
                  <a:pt x="188" y="203"/>
                  <a:pt x="188" y="203"/>
                </a:cubicBezTo>
                <a:cubicBezTo>
                  <a:pt x="189" y="202"/>
                  <a:pt x="189" y="203"/>
                  <a:pt x="189" y="202"/>
                </a:cubicBezTo>
                <a:cubicBezTo>
                  <a:pt x="190" y="203"/>
                  <a:pt x="189" y="203"/>
                  <a:pt x="189" y="204"/>
                </a:cubicBezTo>
                <a:close/>
                <a:moveTo>
                  <a:pt x="162" y="77"/>
                </a:moveTo>
                <a:cubicBezTo>
                  <a:pt x="162" y="77"/>
                  <a:pt x="162" y="77"/>
                  <a:pt x="162" y="77"/>
                </a:cubicBezTo>
                <a:cubicBezTo>
                  <a:pt x="162" y="77"/>
                  <a:pt x="162" y="77"/>
                  <a:pt x="162" y="77"/>
                </a:cubicBezTo>
                <a:cubicBezTo>
                  <a:pt x="162" y="77"/>
                  <a:pt x="162" y="77"/>
                  <a:pt x="162" y="77"/>
                </a:cubicBezTo>
                <a:close/>
                <a:moveTo>
                  <a:pt x="166" y="84"/>
                </a:moveTo>
                <a:cubicBezTo>
                  <a:pt x="167" y="83"/>
                  <a:pt x="167" y="84"/>
                  <a:pt x="168" y="84"/>
                </a:cubicBezTo>
                <a:cubicBezTo>
                  <a:pt x="168" y="85"/>
                  <a:pt x="168" y="85"/>
                  <a:pt x="167" y="86"/>
                </a:cubicBezTo>
                <a:cubicBezTo>
                  <a:pt x="166" y="86"/>
                  <a:pt x="166" y="85"/>
                  <a:pt x="166" y="84"/>
                </a:cubicBezTo>
                <a:close/>
                <a:moveTo>
                  <a:pt x="163" y="101"/>
                </a:moveTo>
                <a:cubicBezTo>
                  <a:pt x="164" y="101"/>
                  <a:pt x="164" y="101"/>
                  <a:pt x="164" y="101"/>
                </a:cubicBezTo>
                <a:cubicBezTo>
                  <a:pt x="163" y="102"/>
                  <a:pt x="163" y="102"/>
                  <a:pt x="162" y="102"/>
                </a:cubicBezTo>
                <a:cubicBezTo>
                  <a:pt x="161" y="101"/>
                  <a:pt x="164" y="102"/>
                  <a:pt x="163" y="101"/>
                </a:cubicBezTo>
                <a:close/>
                <a:moveTo>
                  <a:pt x="165" y="105"/>
                </a:moveTo>
                <a:cubicBezTo>
                  <a:pt x="165" y="104"/>
                  <a:pt x="164" y="103"/>
                  <a:pt x="164" y="102"/>
                </a:cubicBezTo>
                <a:cubicBezTo>
                  <a:pt x="166" y="102"/>
                  <a:pt x="167" y="105"/>
                  <a:pt x="170" y="103"/>
                </a:cubicBezTo>
                <a:cubicBezTo>
                  <a:pt x="170" y="101"/>
                  <a:pt x="172" y="97"/>
                  <a:pt x="174" y="101"/>
                </a:cubicBezTo>
                <a:cubicBezTo>
                  <a:pt x="173" y="103"/>
                  <a:pt x="171" y="107"/>
                  <a:pt x="168" y="107"/>
                </a:cubicBezTo>
                <a:cubicBezTo>
                  <a:pt x="167" y="108"/>
                  <a:pt x="168" y="109"/>
                  <a:pt x="167" y="109"/>
                </a:cubicBezTo>
                <a:cubicBezTo>
                  <a:pt x="165" y="111"/>
                  <a:pt x="163" y="108"/>
                  <a:pt x="161" y="107"/>
                </a:cubicBezTo>
                <a:cubicBezTo>
                  <a:pt x="163" y="106"/>
                  <a:pt x="163" y="104"/>
                  <a:pt x="165" y="105"/>
                </a:cubicBezTo>
                <a:close/>
                <a:moveTo>
                  <a:pt x="193" y="131"/>
                </a:moveTo>
                <a:cubicBezTo>
                  <a:pt x="193" y="131"/>
                  <a:pt x="193" y="132"/>
                  <a:pt x="193" y="132"/>
                </a:cubicBezTo>
                <a:cubicBezTo>
                  <a:pt x="193" y="132"/>
                  <a:pt x="192" y="133"/>
                  <a:pt x="191" y="133"/>
                </a:cubicBezTo>
                <a:cubicBezTo>
                  <a:pt x="191" y="132"/>
                  <a:pt x="191" y="132"/>
                  <a:pt x="191" y="131"/>
                </a:cubicBezTo>
                <a:cubicBezTo>
                  <a:pt x="192" y="131"/>
                  <a:pt x="192" y="132"/>
                  <a:pt x="193" y="131"/>
                </a:cubicBezTo>
                <a:close/>
                <a:moveTo>
                  <a:pt x="152" y="93"/>
                </a:moveTo>
                <a:cubicBezTo>
                  <a:pt x="151" y="93"/>
                  <a:pt x="151" y="92"/>
                  <a:pt x="151" y="93"/>
                </a:cubicBezTo>
                <a:cubicBezTo>
                  <a:pt x="150" y="92"/>
                  <a:pt x="152" y="92"/>
                  <a:pt x="152" y="93"/>
                </a:cubicBezTo>
                <a:close/>
                <a:moveTo>
                  <a:pt x="139" y="89"/>
                </a:moveTo>
                <a:cubicBezTo>
                  <a:pt x="139" y="89"/>
                  <a:pt x="139" y="88"/>
                  <a:pt x="139" y="88"/>
                </a:cubicBezTo>
                <a:cubicBezTo>
                  <a:pt x="140" y="88"/>
                  <a:pt x="140" y="88"/>
                  <a:pt x="140" y="88"/>
                </a:cubicBezTo>
                <a:cubicBezTo>
                  <a:pt x="140" y="89"/>
                  <a:pt x="140" y="89"/>
                  <a:pt x="139" y="89"/>
                </a:cubicBezTo>
                <a:close/>
                <a:moveTo>
                  <a:pt x="164" y="139"/>
                </a:moveTo>
                <a:cubicBezTo>
                  <a:pt x="164" y="139"/>
                  <a:pt x="165" y="139"/>
                  <a:pt x="16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5" y="139"/>
                  <a:pt x="164" y="139"/>
                  <a:pt x="164" y="139"/>
                </a:cubicBezTo>
                <a:cubicBezTo>
                  <a:pt x="164" y="139"/>
                  <a:pt x="164" y="139"/>
                  <a:pt x="164" y="139"/>
                </a:cubicBezTo>
                <a:close/>
                <a:moveTo>
                  <a:pt x="203" y="205"/>
                </a:moveTo>
                <a:cubicBezTo>
                  <a:pt x="202" y="204"/>
                  <a:pt x="201" y="205"/>
                  <a:pt x="201" y="204"/>
                </a:cubicBezTo>
                <a:cubicBezTo>
                  <a:pt x="201" y="204"/>
                  <a:pt x="201" y="204"/>
                  <a:pt x="201" y="203"/>
                </a:cubicBezTo>
                <a:cubicBezTo>
                  <a:pt x="202" y="203"/>
                  <a:pt x="203" y="203"/>
                  <a:pt x="204" y="204"/>
                </a:cubicBezTo>
                <a:cubicBezTo>
                  <a:pt x="203" y="204"/>
                  <a:pt x="203" y="205"/>
                  <a:pt x="203" y="205"/>
                </a:cubicBezTo>
                <a:close/>
                <a:moveTo>
                  <a:pt x="201" y="202"/>
                </a:moveTo>
                <a:cubicBezTo>
                  <a:pt x="202" y="202"/>
                  <a:pt x="202" y="201"/>
                  <a:pt x="203" y="202"/>
                </a:cubicBezTo>
                <a:cubicBezTo>
                  <a:pt x="202" y="202"/>
                  <a:pt x="201" y="202"/>
                  <a:pt x="201" y="202"/>
                </a:cubicBezTo>
                <a:close/>
                <a:moveTo>
                  <a:pt x="202" y="200"/>
                </a:moveTo>
                <a:cubicBezTo>
                  <a:pt x="201" y="200"/>
                  <a:pt x="201" y="201"/>
                  <a:pt x="200" y="202"/>
                </a:cubicBezTo>
                <a:cubicBezTo>
                  <a:pt x="200" y="202"/>
                  <a:pt x="201" y="202"/>
                  <a:pt x="201" y="202"/>
                </a:cubicBezTo>
                <a:cubicBezTo>
                  <a:pt x="200" y="203"/>
                  <a:pt x="200" y="203"/>
                  <a:pt x="200" y="203"/>
                </a:cubicBezTo>
                <a:cubicBezTo>
                  <a:pt x="199" y="202"/>
                  <a:pt x="198" y="202"/>
                  <a:pt x="197" y="202"/>
                </a:cubicBezTo>
                <a:cubicBezTo>
                  <a:pt x="197" y="202"/>
                  <a:pt x="197" y="202"/>
                  <a:pt x="197" y="201"/>
                </a:cubicBezTo>
                <a:cubicBezTo>
                  <a:pt x="196" y="202"/>
                  <a:pt x="196" y="201"/>
                  <a:pt x="196" y="201"/>
                </a:cubicBezTo>
                <a:cubicBezTo>
                  <a:pt x="196" y="201"/>
                  <a:pt x="197" y="201"/>
                  <a:pt x="197" y="200"/>
                </a:cubicBezTo>
                <a:cubicBezTo>
                  <a:pt x="197" y="200"/>
                  <a:pt x="196" y="200"/>
                  <a:pt x="196" y="200"/>
                </a:cubicBezTo>
                <a:cubicBezTo>
                  <a:pt x="196" y="200"/>
                  <a:pt x="195" y="200"/>
                  <a:pt x="195" y="200"/>
                </a:cubicBezTo>
                <a:cubicBezTo>
                  <a:pt x="195" y="200"/>
                  <a:pt x="195" y="200"/>
                  <a:pt x="195" y="200"/>
                </a:cubicBezTo>
                <a:cubicBezTo>
                  <a:pt x="196" y="199"/>
                  <a:pt x="196" y="199"/>
                  <a:pt x="196" y="199"/>
                </a:cubicBezTo>
                <a:cubicBezTo>
                  <a:pt x="197" y="199"/>
                  <a:pt x="197" y="200"/>
                  <a:pt x="198" y="200"/>
                </a:cubicBezTo>
                <a:cubicBezTo>
                  <a:pt x="199" y="199"/>
                  <a:pt x="198" y="198"/>
                  <a:pt x="199" y="197"/>
                </a:cubicBezTo>
                <a:cubicBezTo>
                  <a:pt x="199" y="198"/>
                  <a:pt x="200" y="197"/>
                  <a:pt x="201" y="198"/>
                </a:cubicBezTo>
                <a:cubicBezTo>
                  <a:pt x="200" y="198"/>
                  <a:pt x="202" y="199"/>
                  <a:pt x="202" y="200"/>
                </a:cubicBezTo>
                <a:close/>
                <a:moveTo>
                  <a:pt x="196" y="186"/>
                </a:moveTo>
                <a:cubicBezTo>
                  <a:pt x="196" y="186"/>
                  <a:pt x="197" y="186"/>
                  <a:pt x="197" y="186"/>
                </a:cubicBezTo>
                <a:cubicBezTo>
                  <a:pt x="198" y="188"/>
                  <a:pt x="200" y="191"/>
                  <a:pt x="202" y="192"/>
                </a:cubicBezTo>
                <a:cubicBezTo>
                  <a:pt x="201" y="192"/>
                  <a:pt x="200" y="193"/>
                  <a:pt x="201" y="193"/>
                </a:cubicBezTo>
                <a:cubicBezTo>
                  <a:pt x="199" y="193"/>
                  <a:pt x="199" y="193"/>
                  <a:pt x="198" y="193"/>
                </a:cubicBezTo>
                <a:cubicBezTo>
                  <a:pt x="197" y="193"/>
                  <a:pt x="199" y="195"/>
                  <a:pt x="197" y="195"/>
                </a:cubicBezTo>
                <a:cubicBezTo>
                  <a:pt x="198" y="197"/>
                  <a:pt x="196" y="197"/>
                  <a:pt x="196" y="199"/>
                </a:cubicBezTo>
                <a:cubicBezTo>
                  <a:pt x="196" y="198"/>
                  <a:pt x="195" y="199"/>
                  <a:pt x="195" y="199"/>
                </a:cubicBezTo>
                <a:cubicBezTo>
                  <a:pt x="194" y="199"/>
                  <a:pt x="194" y="199"/>
                  <a:pt x="194" y="199"/>
                </a:cubicBezTo>
                <a:cubicBezTo>
                  <a:pt x="195" y="198"/>
                  <a:pt x="195" y="198"/>
                  <a:pt x="195" y="198"/>
                </a:cubicBezTo>
                <a:cubicBezTo>
                  <a:pt x="195" y="197"/>
                  <a:pt x="194" y="197"/>
                  <a:pt x="193" y="196"/>
                </a:cubicBezTo>
                <a:cubicBezTo>
                  <a:pt x="195" y="194"/>
                  <a:pt x="192" y="191"/>
                  <a:pt x="191" y="189"/>
                </a:cubicBezTo>
                <a:cubicBezTo>
                  <a:pt x="192" y="189"/>
                  <a:pt x="193" y="189"/>
                  <a:pt x="195" y="187"/>
                </a:cubicBezTo>
                <a:cubicBezTo>
                  <a:pt x="194" y="186"/>
                  <a:pt x="193" y="187"/>
                  <a:pt x="193" y="187"/>
                </a:cubicBezTo>
                <a:cubicBezTo>
                  <a:pt x="192" y="186"/>
                  <a:pt x="193" y="185"/>
                  <a:pt x="192" y="185"/>
                </a:cubicBezTo>
                <a:cubicBezTo>
                  <a:pt x="193" y="183"/>
                  <a:pt x="195" y="183"/>
                  <a:pt x="196" y="183"/>
                </a:cubicBezTo>
                <a:cubicBezTo>
                  <a:pt x="197" y="184"/>
                  <a:pt x="196" y="185"/>
                  <a:pt x="197" y="185"/>
                </a:cubicBezTo>
                <a:cubicBezTo>
                  <a:pt x="198" y="184"/>
                  <a:pt x="197" y="183"/>
                  <a:pt x="197" y="183"/>
                </a:cubicBezTo>
                <a:cubicBezTo>
                  <a:pt x="198" y="182"/>
                  <a:pt x="198" y="182"/>
                  <a:pt x="198" y="182"/>
                </a:cubicBezTo>
                <a:cubicBezTo>
                  <a:pt x="198" y="183"/>
                  <a:pt x="198" y="183"/>
                  <a:pt x="199" y="183"/>
                </a:cubicBezTo>
                <a:cubicBezTo>
                  <a:pt x="198" y="184"/>
                  <a:pt x="197" y="185"/>
                  <a:pt x="196" y="186"/>
                </a:cubicBezTo>
                <a:close/>
                <a:moveTo>
                  <a:pt x="203" y="191"/>
                </a:moveTo>
                <a:cubicBezTo>
                  <a:pt x="203" y="191"/>
                  <a:pt x="203" y="190"/>
                  <a:pt x="203" y="190"/>
                </a:cubicBezTo>
                <a:cubicBezTo>
                  <a:pt x="203" y="191"/>
                  <a:pt x="204" y="191"/>
                  <a:pt x="204" y="191"/>
                </a:cubicBezTo>
                <a:cubicBezTo>
                  <a:pt x="204" y="191"/>
                  <a:pt x="203" y="191"/>
                  <a:pt x="203" y="191"/>
                </a:cubicBezTo>
                <a:close/>
                <a:moveTo>
                  <a:pt x="148" y="104"/>
                </a:moveTo>
                <a:cubicBezTo>
                  <a:pt x="145" y="101"/>
                  <a:pt x="151" y="100"/>
                  <a:pt x="151" y="103"/>
                </a:cubicBezTo>
                <a:cubicBezTo>
                  <a:pt x="150" y="104"/>
                  <a:pt x="149" y="104"/>
                  <a:pt x="148" y="104"/>
                </a:cubicBezTo>
                <a:close/>
                <a:moveTo>
                  <a:pt x="199" y="179"/>
                </a:moveTo>
                <a:cubicBezTo>
                  <a:pt x="198" y="179"/>
                  <a:pt x="198" y="179"/>
                  <a:pt x="198" y="179"/>
                </a:cubicBezTo>
                <a:cubicBezTo>
                  <a:pt x="198" y="179"/>
                  <a:pt x="198" y="179"/>
                  <a:pt x="198" y="178"/>
                </a:cubicBezTo>
                <a:cubicBezTo>
                  <a:pt x="198" y="178"/>
                  <a:pt x="198" y="178"/>
                  <a:pt x="199" y="178"/>
                </a:cubicBezTo>
                <a:cubicBezTo>
                  <a:pt x="199" y="178"/>
                  <a:pt x="199" y="178"/>
                  <a:pt x="199" y="179"/>
                </a:cubicBezTo>
                <a:close/>
                <a:moveTo>
                  <a:pt x="201" y="176"/>
                </a:moveTo>
                <a:cubicBezTo>
                  <a:pt x="200" y="175"/>
                  <a:pt x="200" y="175"/>
                  <a:pt x="199" y="175"/>
                </a:cubicBezTo>
                <a:cubicBezTo>
                  <a:pt x="199" y="175"/>
                  <a:pt x="200" y="175"/>
                  <a:pt x="200" y="175"/>
                </a:cubicBezTo>
                <a:cubicBezTo>
                  <a:pt x="200" y="175"/>
                  <a:pt x="200" y="175"/>
                  <a:pt x="200" y="175"/>
                </a:cubicBezTo>
                <a:cubicBezTo>
                  <a:pt x="201" y="175"/>
                  <a:pt x="201" y="174"/>
                  <a:pt x="202" y="174"/>
                </a:cubicBezTo>
                <a:cubicBezTo>
                  <a:pt x="201" y="175"/>
                  <a:pt x="201" y="175"/>
                  <a:pt x="201" y="176"/>
                </a:cubicBezTo>
                <a:close/>
                <a:moveTo>
                  <a:pt x="178" y="143"/>
                </a:moveTo>
                <a:cubicBezTo>
                  <a:pt x="177" y="143"/>
                  <a:pt x="177" y="142"/>
                  <a:pt x="176" y="141"/>
                </a:cubicBezTo>
                <a:cubicBezTo>
                  <a:pt x="175" y="140"/>
                  <a:pt x="174" y="140"/>
                  <a:pt x="173" y="139"/>
                </a:cubicBezTo>
                <a:cubicBezTo>
                  <a:pt x="173" y="139"/>
                  <a:pt x="173" y="139"/>
                  <a:pt x="173" y="138"/>
                </a:cubicBezTo>
                <a:cubicBezTo>
                  <a:pt x="176" y="136"/>
                  <a:pt x="179" y="137"/>
                  <a:pt x="181" y="136"/>
                </a:cubicBezTo>
                <a:cubicBezTo>
                  <a:pt x="182" y="134"/>
                  <a:pt x="182" y="132"/>
                  <a:pt x="184" y="131"/>
                </a:cubicBezTo>
                <a:cubicBezTo>
                  <a:pt x="185" y="130"/>
                  <a:pt x="187" y="130"/>
                  <a:pt x="188" y="128"/>
                </a:cubicBezTo>
                <a:cubicBezTo>
                  <a:pt x="188" y="128"/>
                  <a:pt x="189" y="128"/>
                  <a:pt x="189" y="128"/>
                </a:cubicBezTo>
                <a:cubicBezTo>
                  <a:pt x="189" y="129"/>
                  <a:pt x="188" y="131"/>
                  <a:pt x="188" y="132"/>
                </a:cubicBezTo>
                <a:cubicBezTo>
                  <a:pt x="188" y="133"/>
                  <a:pt x="189" y="134"/>
                  <a:pt x="189" y="135"/>
                </a:cubicBezTo>
                <a:cubicBezTo>
                  <a:pt x="189" y="134"/>
                  <a:pt x="188" y="134"/>
                  <a:pt x="188" y="135"/>
                </a:cubicBezTo>
                <a:cubicBezTo>
                  <a:pt x="187" y="136"/>
                  <a:pt x="188" y="138"/>
                  <a:pt x="188" y="139"/>
                </a:cubicBezTo>
                <a:cubicBezTo>
                  <a:pt x="187" y="140"/>
                  <a:pt x="187" y="139"/>
                  <a:pt x="186" y="140"/>
                </a:cubicBezTo>
                <a:cubicBezTo>
                  <a:pt x="186" y="141"/>
                  <a:pt x="185" y="142"/>
                  <a:pt x="185" y="143"/>
                </a:cubicBezTo>
                <a:cubicBezTo>
                  <a:pt x="184" y="143"/>
                  <a:pt x="183" y="142"/>
                  <a:pt x="183" y="142"/>
                </a:cubicBezTo>
                <a:cubicBezTo>
                  <a:pt x="181" y="142"/>
                  <a:pt x="180" y="142"/>
                  <a:pt x="178" y="143"/>
                </a:cubicBezTo>
                <a:close/>
                <a:moveTo>
                  <a:pt x="190" y="147"/>
                </a:moveTo>
                <a:cubicBezTo>
                  <a:pt x="189" y="146"/>
                  <a:pt x="187" y="145"/>
                  <a:pt x="186" y="144"/>
                </a:cubicBezTo>
                <a:cubicBezTo>
                  <a:pt x="187" y="144"/>
                  <a:pt x="189" y="144"/>
                  <a:pt x="190" y="145"/>
                </a:cubicBezTo>
                <a:cubicBezTo>
                  <a:pt x="190" y="145"/>
                  <a:pt x="190" y="146"/>
                  <a:pt x="190" y="147"/>
                </a:cubicBezTo>
                <a:close/>
                <a:moveTo>
                  <a:pt x="193" y="150"/>
                </a:moveTo>
                <a:cubicBezTo>
                  <a:pt x="192" y="150"/>
                  <a:pt x="192" y="150"/>
                  <a:pt x="191" y="149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2" y="149"/>
                  <a:pt x="192" y="150"/>
                  <a:pt x="193" y="150"/>
                </a:cubicBezTo>
                <a:close/>
                <a:moveTo>
                  <a:pt x="194" y="152"/>
                </a:moveTo>
                <a:cubicBezTo>
                  <a:pt x="196" y="153"/>
                  <a:pt x="200" y="154"/>
                  <a:pt x="200" y="156"/>
                </a:cubicBezTo>
                <a:cubicBezTo>
                  <a:pt x="199" y="156"/>
                  <a:pt x="196" y="155"/>
                  <a:pt x="194" y="155"/>
                </a:cubicBezTo>
                <a:cubicBezTo>
                  <a:pt x="195" y="154"/>
                  <a:pt x="195" y="153"/>
                  <a:pt x="194" y="152"/>
                </a:cubicBezTo>
                <a:close/>
                <a:moveTo>
                  <a:pt x="193" y="158"/>
                </a:moveTo>
                <a:cubicBezTo>
                  <a:pt x="194" y="158"/>
                  <a:pt x="194" y="157"/>
                  <a:pt x="194" y="157"/>
                </a:cubicBezTo>
                <a:cubicBezTo>
                  <a:pt x="194" y="157"/>
                  <a:pt x="195" y="158"/>
                  <a:pt x="194" y="159"/>
                </a:cubicBezTo>
                <a:cubicBezTo>
                  <a:pt x="194" y="159"/>
                  <a:pt x="194" y="159"/>
                  <a:pt x="194" y="159"/>
                </a:cubicBezTo>
                <a:cubicBezTo>
                  <a:pt x="194" y="159"/>
                  <a:pt x="194" y="158"/>
                  <a:pt x="194" y="158"/>
                </a:cubicBezTo>
                <a:cubicBezTo>
                  <a:pt x="194" y="158"/>
                  <a:pt x="194" y="158"/>
                  <a:pt x="194" y="158"/>
                </a:cubicBezTo>
                <a:cubicBezTo>
                  <a:pt x="194" y="158"/>
                  <a:pt x="194" y="158"/>
                  <a:pt x="193" y="158"/>
                </a:cubicBezTo>
                <a:close/>
                <a:moveTo>
                  <a:pt x="212" y="185"/>
                </a:moveTo>
                <a:cubicBezTo>
                  <a:pt x="211" y="186"/>
                  <a:pt x="211" y="186"/>
                  <a:pt x="211" y="186"/>
                </a:cubicBezTo>
                <a:cubicBezTo>
                  <a:pt x="211" y="185"/>
                  <a:pt x="212" y="185"/>
                  <a:pt x="211" y="184"/>
                </a:cubicBezTo>
                <a:cubicBezTo>
                  <a:pt x="212" y="183"/>
                  <a:pt x="212" y="185"/>
                  <a:pt x="212" y="185"/>
                </a:cubicBezTo>
                <a:close/>
                <a:moveTo>
                  <a:pt x="211" y="172"/>
                </a:moveTo>
                <a:cubicBezTo>
                  <a:pt x="211" y="172"/>
                  <a:pt x="211" y="172"/>
                  <a:pt x="211" y="172"/>
                </a:cubicBezTo>
                <a:cubicBezTo>
                  <a:pt x="211" y="172"/>
                  <a:pt x="211" y="172"/>
                  <a:pt x="211" y="172"/>
                </a:cubicBezTo>
                <a:cubicBezTo>
                  <a:pt x="211" y="172"/>
                  <a:pt x="211" y="172"/>
                  <a:pt x="211" y="172"/>
                </a:cubicBezTo>
                <a:close/>
                <a:moveTo>
                  <a:pt x="212" y="172"/>
                </a:moveTo>
                <a:cubicBezTo>
                  <a:pt x="211" y="171"/>
                  <a:pt x="211" y="171"/>
                  <a:pt x="210" y="171"/>
                </a:cubicBezTo>
                <a:cubicBezTo>
                  <a:pt x="210" y="172"/>
                  <a:pt x="210" y="172"/>
                  <a:pt x="211" y="173"/>
                </a:cubicBezTo>
                <a:cubicBezTo>
                  <a:pt x="209" y="173"/>
                  <a:pt x="209" y="172"/>
                  <a:pt x="208" y="172"/>
                </a:cubicBezTo>
                <a:cubicBezTo>
                  <a:pt x="207" y="171"/>
                  <a:pt x="207" y="170"/>
                  <a:pt x="206" y="169"/>
                </a:cubicBezTo>
                <a:cubicBezTo>
                  <a:pt x="205" y="170"/>
                  <a:pt x="205" y="170"/>
                  <a:pt x="204" y="170"/>
                </a:cubicBezTo>
                <a:cubicBezTo>
                  <a:pt x="204" y="170"/>
                  <a:pt x="204" y="170"/>
                  <a:pt x="204" y="169"/>
                </a:cubicBezTo>
                <a:cubicBezTo>
                  <a:pt x="204" y="169"/>
                  <a:pt x="204" y="169"/>
                  <a:pt x="204" y="169"/>
                </a:cubicBezTo>
                <a:cubicBezTo>
                  <a:pt x="203" y="169"/>
                  <a:pt x="203" y="169"/>
                  <a:pt x="202" y="168"/>
                </a:cubicBezTo>
                <a:cubicBezTo>
                  <a:pt x="203" y="167"/>
                  <a:pt x="203" y="167"/>
                  <a:pt x="203" y="166"/>
                </a:cubicBezTo>
                <a:cubicBezTo>
                  <a:pt x="202" y="165"/>
                  <a:pt x="201" y="167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5"/>
                  <a:pt x="201" y="165"/>
                  <a:pt x="201" y="165"/>
                </a:cubicBezTo>
                <a:cubicBezTo>
                  <a:pt x="204" y="167"/>
                  <a:pt x="207" y="170"/>
                  <a:pt x="211" y="170"/>
                </a:cubicBezTo>
                <a:cubicBezTo>
                  <a:pt x="212" y="171"/>
                  <a:pt x="212" y="171"/>
                  <a:pt x="212" y="172"/>
                </a:cubicBezTo>
                <a:close/>
                <a:moveTo>
                  <a:pt x="209" y="167"/>
                </a:moveTo>
                <a:cubicBezTo>
                  <a:pt x="209" y="166"/>
                  <a:pt x="209" y="166"/>
                  <a:pt x="210" y="165"/>
                </a:cubicBezTo>
                <a:cubicBezTo>
                  <a:pt x="210" y="166"/>
                  <a:pt x="209" y="167"/>
                  <a:pt x="209" y="167"/>
                </a:cubicBezTo>
                <a:close/>
                <a:moveTo>
                  <a:pt x="208" y="164"/>
                </a:moveTo>
                <a:cubicBezTo>
                  <a:pt x="204" y="164"/>
                  <a:pt x="202" y="160"/>
                  <a:pt x="199" y="158"/>
                </a:cubicBezTo>
                <a:cubicBezTo>
                  <a:pt x="199" y="157"/>
                  <a:pt x="200" y="157"/>
                  <a:pt x="201" y="156"/>
                </a:cubicBezTo>
                <a:cubicBezTo>
                  <a:pt x="202" y="158"/>
                  <a:pt x="204" y="157"/>
                  <a:pt x="205" y="158"/>
                </a:cubicBezTo>
                <a:cubicBezTo>
                  <a:pt x="204" y="160"/>
                  <a:pt x="206" y="163"/>
                  <a:pt x="208" y="164"/>
                </a:cubicBezTo>
                <a:close/>
                <a:moveTo>
                  <a:pt x="207" y="158"/>
                </a:moveTo>
                <a:cubicBezTo>
                  <a:pt x="208" y="156"/>
                  <a:pt x="209" y="158"/>
                  <a:pt x="210" y="158"/>
                </a:cubicBezTo>
                <a:cubicBezTo>
                  <a:pt x="211" y="159"/>
                  <a:pt x="210" y="158"/>
                  <a:pt x="209" y="159"/>
                </a:cubicBezTo>
                <a:cubicBezTo>
                  <a:pt x="209" y="159"/>
                  <a:pt x="209" y="159"/>
                  <a:pt x="209" y="159"/>
                </a:cubicBezTo>
                <a:cubicBezTo>
                  <a:pt x="211" y="160"/>
                  <a:pt x="212" y="161"/>
                  <a:pt x="214" y="162"/>
                </a:cubicBezTo>
                <a:cubicBezTo>
                  <a:pt x="211" y="164"/>
                  <a:pt x="208" y="160"/>
                  <a:pt x="207" y="158"/>
                </a:cubicBezTo>
                <a:close/>
                <a:moveTo>
                  <a:pt x="213" y="165"/>
                </a:moveTo>
                <a:cubicBezTo>
                  <a:pt x="214" y="165"/>
                  <a:pt x="216" y="165"/>
                  <a:pt x="217" y="166"/>
                </a:cubicBezTo>
                <a:cubicBezTo>
                  <a:pt x="216" y="168"/>
                  <a:pt x="214" y="167"/>
                  <a:pt x="213" y="165"/>
                </a:cubicBezTo>
                <a:close/>
                <a:moveTo>
                  <a:pt x="213" y="157"/>
                </a:moveTo>
                <a:cubicBezTo>
                  <a:pt x="212" y="158"/>
                  <a:pt x="210" y="157"/>
                  <a:pt x="209" y="156"/>
                </a:cubicBezTo>
                <a:cubicBezTo>
                  <a:pt x="211" y="155"/>
                  <a:pt x="213" y="156"/>
                  <a:pt x="213" y="157"/>
                </a:cubicBezTo>
                <a:close/>
                <a:moveTo>
                  <a:pt x="211" y="152"/>
                </a:moveTo>
                <a:cubicBezTo>
                  <a:pt x="212" y="152"/>
                  <a:pt x="212" y="152"/>
                  <a:pt x="212" y="152"/>
                </a:cubicBezTo>
                <a:cubicBezTo>
                  <a:pt x="212" y="152"/>
                  <a:pt x="211" y="153"/>
                  <a:pt x="211" y="152"/>
                </a:cubicBezTo>
                <a:close/>
                <a:moveTo>
                  <a:pt x="193" y="128"/>
                </a:moveTo>
                <a:cubicBezTo>
                  <a:pt x="193" y="128"/>
                  <a:pt x="193" y="127"/>
                  <a:pt x="192" y="127"/>
                </a:cubicBezTo>
                <a:cubicBezTo>
                  <a:pt x="193" y="126"/>
                  <a:pt x="194" y="126"/>
                  <a:pt x="196" y="126"/>
                </a:cubicBezTo>
                <a:cubicBezTo>
                  <a:pt x="195" y="127"/>
                  <a:pt x="194" y="127"/>
                  <a:pt x="193" y="128"/>
                </a:cubicBezTo>
                <a:close/>
                <a:moveTo>
                  <a:pt x="190" y="116"/>
                </a:moveTo>
                <a:cubicBezTo>
                  <a:pt x="190" y="116"/>
                  <a:pt x="190" y="115"/>
                  <a:pt x="189" y="115"/>
                </a:cubicBezTo>
                <a:cubicBezTo>
                  <a:pt x="188" y="113"/>
                  <a:pt x="188" y="111"/>
                  <a:pt x="187" y="109"/>
                </a:cubicBezTo>
                <a:cubicBezTo>
                  <a:pt x="185" y="106"/>
                  <a:pt x="183" y="104"/>
                  <a:pt x="182" y="101"/>
                </a:cubicBezTo>
                <a:cubicBezTo>
                  <a:pt x="182" y="101"/>
                  <a:pt x="182" y="101"/>
                  <a:pt x="183" y="101"/>
                </a:cubicBezTo>
                <a:cubicBezTo>
                  <a:pt x="182" y="101"/>
                  <a:pt x="182" y="101"/>
                  <a:pt x="182" y="101"/>
                </a:cubicBezTo>
                <a:cubicBezTo>
                  <a:pt x="182" y="100"/>
                  <a:pt x="182" y="100"/>
                  <a:pt x="182" y="100"/>
                </a:cubicBezTo>
                <a:cubicBezTo>
                  <a:pt x="183" y="100"/>
                  <a:pt x="184" y="100"/>
                  <a:pt x="185" y="100"/>
                </a:cubicBezTo>
                <a:cubicBezTo>
                  <a:pt x="185" y="101"/>
                  <a:pt x="184" y="101"/>
                  <a:pt x="185" y="102"/>
                </a:cubicBezTo>
                <a:cubicBezTo>
                  <a:pt x="185" y="102"/>
                  <a:pt x="186" y="102"/>
                  <a:pt x="186" y="102"/>
                </a:cubicBezTo>
                <a:cubicBezTo>
                  <a:pt x="187" y="103"/>
                  <a:pt x="185" y="105"/>
                  <a:pt x="186" y="106"/>
                </a:cubicBezTo>
                <a:cubicBezTo>
                  <a:pt x="187" y="109"/>
                  <a:pt x="190" y="111"/>
                  <a:pt x="191" y="114"/>
                </a:cubicBezTo>
                <a:cubicBezTo>
                  <a:pt x="191" y="114"/>
                  <a:pt x="191" y="114"/>
                  <a:pt x="190" y="115"/>
                </a:cubicBezTo>
                <a:cubicBezTo>
                  <a:pt x="191" y="115"/>
                  <a:pt x="191" y="115"/>
                  <a:pt x="190" y="116"/>
                </a:cubicBezTo>
                <a:close/>
                <a:moveTo>
                  <a:pt x="184" y="92"/>
                </a:moveTo>
                <a:cubicBezTo>
                  <a:pt x="182" y="93"/>
                  <a:pt x="182" y="94"/>
                  <a:pt x="180" y="94"/>
                </a:cubicBezTo>
                <a:cubicBezTo>
                  <a:pt x="179" y="94"/>
                  <a:pt x="181" y="96"/>
                  <a:pt x="180" y="95"/>
                </a:cubicBezTo>
                <a:cubicBezTo>
                  <a:pt x="179" y="95"/>
                  <a:pt x="178" y="93"/>
                  <a:pt x="178" y="91"/>
                </a:cubicBezTo>
                <a:cubicBezTo>
                  <a:pt x="179" y="91"/>
                  <a:pt x="179" y="92"/>
                  <a:pt x="180" y="92"/>
                </a:cubicBezTo>
                <a:cubicBezTo>
                  <a:pt x="180" y="91"/>
                  <a:pt x="180" y="90"/>
                  <a:pt x="180" y="89"/>
                </a:cubicBezTo>
                <a:cubicBezTo>
                  <a:pt x="181" y="89"/>
                  <a:pt x="182" y="89"/>
                  <a:pt x="182" y="89"/>
                </a:cubicBezTo>
                <a:cubicBezTo>
                  <a:pt x="183" y="90"/>
                  <a:pt x="184" y="91"/>
                  <a:pt x="184" y="92"/>
                </a:cubicBezTo>
                <a:close/>
                <a:moveTo>
                  <a:pt x="194" y="109"/>
                </a:moveTo>
                <a:cubicBezTo>
                  <a:pt x="193" y="110"/>
                  <a:pt x="193" y="110"/>
                  <a:pt x="193" y="110"/>
                </a:cubicBezTo>
                <a:cubicBezTo>
                  <a:pt x="193" y="110"/>
                  <a:pt x="193" y="109"/>
                  <a:pt x="193" y="109"/>
                </a:cubicBezTo>
                <a:cubicBezTo>
                  <a:pt x="193" y="109"/>
                  <a:pt x="194" y="109"/>
                  <a:pt x="194" y="109"/>
                </a:cubicBezTo>
                <a:close/>
                <a:moveTo>
                  <a:pt x="222" y="162"/>
                </a:moveTo>
                <a:cubicBezTo>
                  <a:pt x="222" y="162"/>
                  <a:pt x="222" y="162"/>
                  <a:pt x="223" y="162"/>
                </a:cubicBezTo>
                <a:cubicBezTo>
                  <a:pt x="222" y="163"/>
                  <a:pt x="222" y="163"/>
                  <a:pt x="222" y="163"/>
                </a:cubicBezTo>
                <a:cubicBezTo>
                  <a:pt x="222" y="163"/>
                  <a:pt x="223" y="163"/>
                  <a:pt x="223" y="164"/>
                </a:cubicBezTo>
                <a:cubicBezTo>
                  <a:pt x="222" y="163"/>
                  <a:pt x="218" y="161"/>
                  <a:pt x="221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2" y="161"/>
                  <a:pt x="222" y="162"/>
                  <a:pt x="222" y="162"/>
                </a:cubicBezTo>
                <a:close/>
                <a:moveTo>
                  <a:pt x="191" y="114"/>
                </a:moveTo>
                <a:cubicBezTo>
                  <a:pt x="191" y="113"/>
                  <a:pt x="192" y="113"/>
                  <a:pt x="192" y="112"/>
                </a:cubicBezTo>
                <a:cubicBezTo>
                  <a:pt x="194" y="114"/>
                  <a:pt x="195" y="112"/>
                  <a:pt x="194" y="110"/>
                </a:cubicBezTo>
                <a:cubicBezTo>
                  <a:pt x="198" y="112"/>
                  <a:pt x="193" y="117"/>
                  <a:pt x="191" y="114"/>
                </a:cubicBezTo>
                <a:close/>
                <a:moveTo>
                  <a:pt x="224" y="159"/>
                </a:moveTo>
                <a:cubicBezTo>
                  <a:pt x="224" y="159"/>
                  <a:pt x="224" y="159"/>
                  <a:pt x="224" y="159"/>
                </a:cubicBezTo>
                <a:cubicBezTo>
                  <a:pt x="224" y="159"/>
                  <a:pt x="224" y="159"/>
                  <a:pt x="224" y="159"/>
                </a:cubicBezTo>
                <a:cubicBezTo>
                  <a:pt x="223" y="157"/>
                  <a:pt x="223" y="158"/>
                  <a:pt x="222" y="157"/>
                </a:cubicBezTo>
                <a:cubicBezTo>
                  <a:pt x="222" y="157"/>
                  <a:pt x="223" y="157"/>
                  <a:pt x="223" y="157"/>
                </a:cubicBezTo>
                <a:cubicBezTo>
                  <a:pt x="224" y="158"/>
                  <a:pt x="224" y="158"/>
                  <a:pt x="224" y="159"/>
                </a:cubicBezTo>
                <a:close/>
                <a:moveTo>
                  <a:pt x="202" y="124"/>
                </a:moveTo>
                <a:cubicBezTo>
                  <a:pt x="202" y="123"/>
                  <a:pt x="202" y="123"/>
                  <a:pt x="201" y="122"/>
                </a:cubicBezTo>
                <a:cubicBezTo>
                  <a:pt x="201" y="122"/>
                  <a:pt x="201" y="122"/>
                  <a:pt x="201" y="122"/>
                </a:cubicBezTo>
                <a:cubicBezTo>
                  <a:pt x="202" y="122"/>
                  <a:pt x="202" y="122"/>
                  <a:pt x="202" y="122"/>
                </a:cubicBezTo>
                <a:cubicBezTo>
                  <a:pt x="202" y="123"/>
                  <a:pt x="203" y="123"/>
                  <a:pt x="203" y="123"/>
                </a:cubicBezTo>
                <a:cubicBezTo>
                  <a:pt x="203" y="123"/>
                  <a:pt x="204" y="123"/>
                  <a:pt x="204" y="123"/>
                </a:cubicBezTo>
                <a:cubicBezTo>
                  <a:pt x="204" y="123"/>
                  <a:pt x="204" y="123"/>
                  <a:pt x="204" y="124"/>
                </a:cubicBezTo>
                <a:cubicBezTo>
                  <a:pt x="203" y="124"/>
                  <a:pt x="203" y="123"/>
                  <a:pt x="202" y="124"/>
                </a:cubicBezTo>
                <a:close/>
                <a:moveTo>
                  <a:pt x="227" y="159"/>
                </a:moveTo>
                <a:cubicBezTo>
                  <a:pt x="227" y="159"/>
                  <a:pt x="227" y="159"/>
                  <a:pt x="227" y="159"/>
                </a:cubicBezTo>
                <a:cubicBezTo>
                  <a:pt x="227" y="159"/>
                  <a:pt x="227" y="159"/>
                  <a:pt x="227" y="159"/>
                </a:cubicBezTo>
                <a:cubicBezTo>
                  <a:pt x="227" y="159"/>
                  <a:pt x="227" y="159"/>
                  <a:pt x="227" y="159"/>
                </a:cubicBezTo>
                <a:close/>
                <a:moveTo>
                  <a:pt x="226" y="159"/>
                </a:moveTo>
                <a:cubicBezTo>
                  <a:pt x="226" y="159"/>
                  <a:pt x="226" y="159"/>
                  <a:pt x="226" y="159"/>
                </a:cubicBezTo>
                <a:cubicBezTo>
                  <a:pt x="226" y="158"/>
                  <a:pt x="226" y="158"/>
                  <a:pt x="226" y="158"/>
                </a:cubicBezTo>
                <a:cubicBezTo>
                  <a:pt x="226" y="158"/>
                  <a:pt x="226" y="158"/>
                  <a:pt x="226" y="158"/>
                </a:cubicBezTo>
                <a:cubicBezTo>
                  <a:pt x="226" y="159"/>
                  <a:pt x="226" y="159"/>
                  <a:pt x="226" y="159"/>
                </a:cubicBezTo>
                <a:close/>
                <a:moveTo>
                  <a:pt x="214" y="138"/>
                </a:moveTo>
                <a:cubicBezTo>
                  <a:pt x="213" y="137"/>
                  <a:pt x="213" y="137"/>
                  <a:pt x="213" y="137"/>
                </a:cubicBezTo>
                <a:cubicBezTo>
                  <a:pt x="214" y="136"/>
                  <a:pt x="215" y="138"/>
                  <a:pt x="214" y="138"/>
                </a:cubicBezTo>
                <a:close/>
                <a:moveTo>
                  <a:pt x="229" y="158"/>
                </a:moveTo>
                <a:cubicBezTo>
                  <a:pt x="229" y="158"/>
                  <a:pt x="229" y="158"/>
                  <a:pt x="229" y="158"/>
                </a:cubicBezTo>
                <a:cubicBezTo>
                  <a:pt x="229" y="158"/>
                  <a:pt x="229" y="159"/>
                  <a:pt x="229" y="159"/>
                </a:cubicBezTo>
                <a:cubicBezTo>
                  <a:pt x="229" y="159"/>
                  <a:pt x="229" y="159"/>
                  <a:pt x="229" y="159"/>
                </a:cubicBezTo>
                <a:cubicBezTo>
                  <a:pt x="229" y="159"/>
                  <a:pt x="228" y="159"/>
                  <a:pt x="228" y="158"/>
                </a:cubicBezTo>
                <a:cubicBezTo>
                  <a:pt x="228" y="158"/>
                  <a:pt x="228" y="158"/>
                  <a:pt x="228" y="158"/>
                </a:cubicBezTo>
                <a:cubicBezTo>
                  <a:pt x="228" y="157"/>
                  <a:pt x="228" y="157"/>
                  <a:pt x="229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28" y="158"/>
                  <a:pt x="229" y="158"/>
                  <a:pt x="229" y="158"/>
                </a:cubicBezTo>
                <a:close/>
                <a:moveTo>
                  <a:pt x="197" y="111"/>
                </a:moveTo>
                <a:cubicBezTo>
                  <a:pt x="195" y="110"/>
                  <a:pt x="197" y="107"/>
                  <a:pt x="197" y="106"/>
                </a:cubicBezTo>
                <a:cubicBezTo>
                  <a:pt x="197" y="105"/>
                  <a:pt x="198" y="106"/>
                  <a:pt x="199" y="106"/>
                </a:cubicBezTo>
                <a:cubicBezTo>
                  <a:pt x="199" y="107"/>
                  <a:pt x="199" y="107"/>
                  <a:pt x="199" y="107"/>
                </a:cubicBezTo>
                <a:cubicBezTo>
                  <a:pt x="198" y="108"/>
                  <a:pt x="198" y="110"/>
                  <a:pt x="197" y="111"/>
                </a:cubicBezTo>
                <a:close/>
                <a:moveTo>
                  <a:pt x="209" y="122"/>
                </a:moveTo>
                <a:cubicBezTo>
                  <a:pt x="208" y="122"/>
                  <a:pt x="208" y="122"/>
                  <a:pt x="208" y="121"/>
                </a:cubicBezTo>
                <a:cubicBezTo>
                  <a:pt x="209" y="121"/>
                  <a:pt x="209" y="121"/>
                  <a:pt x="210" y="122"/>
                </a:cubicBezTo>
                <a:cubicBezTo>
                  <a:pt x="209" y="122"/>
                  <a:pt x="209" y="122"/>
                  <a:pt x="209" y="122"/>
                </a:cubicBezTo>
                <a:close/>
                <a:moveTo>
                  <a:pt x="187" y="88"/>
                </a:moveTo>
                <a:cubicBezTo>
                  <a:pt x="185" y="89"/>
                  <a:pt x="184" y="86"/>
                  <a:pt x="182" y="87"/>
                </a:cubicBezTo>
                <a:cubicBezTo>
                  <a:pt x="183" y="86"/>
                  <a:pt x="182" y="83"/>
                  <a:pt x="181" y="83"/>
                </a:cubicBezTo>
                <a:cubicBezTo>
                  <a:pt x="180" y="84"/>
                  <a:pt x="181" y="84"/>
                  <a:pt x="182" y="85"/>
                </a:cubicBezTo>
                <a:cubicBezTo>
                  <a:pt x="181" y="86"/>
                  <a:pt x="180" y="87"/>
                  <a:pt x="180" y="87"/>
                </a:cubicBezTo>
                <a:cubicBezTo>
                  <a:pt x="179" y="87"/>
                  <a:pt x="179" y="86"/>
                  <a:pt x="178" y="85"/>
                </a:cubicBezTo>
                <a:cubicBezTo>
                  <a:pt x="178" y="84"/>
                  <a:pt x="178" y="85"/>
                  <a:pt x="179" y="84"/>
                </a:cubicBezTo>
                <a:cubicBezTo>
                  <a:pt x="179" y="83"/>
                  <a:pt x="179" y="83"/>
                  <a:pt x="178" y="82"/>
                </a:cubicBezTo>
                <a:cubicBezTo>
                  <a:pt x="177" y="82"/>
                  <a:pt x="177" y="82"/>
                  <a:pt x="176" y="82"/>
                </a:cubicBezTo>
                <a:cubicBezTo>
                  <a:pt x="176" y="81"/>
                  <a:pt x="178" y="80"/>
                  <a:pt x="177" y="78"/>
                </a:cubicBezTo>
                <a:cubicBezTo>
                  <a:pt x="177" y="77"/>
                  <a:pt x="176" y="79"/>
                  <a:pt x="176" y="79"/>
                </a:cubicBezTo>
                <a:cubicBezTo>
                  <a:pt x="175" y="74"/>
                  <a:pt x="172" y="77"/>
                  <a:pt x="173" y="80"/>
                </a:cubicBezTo>
                <a:cubicBezTo>
                  <a:pt x="171" y="80"/>
                  <a:pt x="170" y="81"/>
                  <a:pt x="169" y="81"/>
                </a:cubicBezTo>
                <a:cubicBezTo>
                  <a:pt x="168" y="80"/>
                  <a:pt x="169" y="80"/>
                  <a:pt x="169" y="79"/>
                </a:cubicBezTo>
                <a:cubicBezTo>
                  <a:pt x="167" y="77"/>
                  <a:pt x="165" y="80"/>
                  <a:pt x="164" y="79"/>
                </a:cubicBezTo>
                <a:cubicBezTo>
                  <a:pt x="164" y="79"/>
                  <a:pt x="164" y="78"/>
                  <a:pt x="164" y="78"/>
                </a:cubicBezTo>
                <a:cubicBezTo>
                  <a:pt x="164" y="78"/>
                  <a:pt x="163" y="78"/>
                  <a:pt x="163" y="78"/>
                </a:cubicBezTo>
                <a:cubicBezTo>
                  <a:pt x="164" y="77"/>
                  <a:pt x="163" y="76"/>
                  <a:pt x="163" y="75"/>
                </a:cubicBezTo>
                <a:cubicBezTo>
                  <a:pt x="164" y="75"/>
                  <a:pt x="164" y="76"/>
                  <a:pt x="164" y="76"/>
                </a:cubicBezTo>
                <a:cubicBezTo>
                  <a:pt x="165" y="75"/>
                  <a:pt x="165" y="75"/>
                  <a:pt x="166" y="75"/>
                </a:cubicBezTo>
                <a:cubicBezTo>
                  <a:pt x="167" y="76"/>
                  <a:pt x="167" y="77"/>
                  <a:pt x="168" y="77"/>
                </a:cubicBezTo>
                <a:cubicBezTo>
                  <a:pt x="168" y="77"/>
                  <a:pt x="167" y="76"/>
                  <a:pt x="167" y="76"/>
                </a:cubicBezTo>
                <a:cubicBezTo>
                  <a:pt x="167" y="75"/>
                  <a:pt x="168" y="75"/>
                  <a:pt x="169" y="75"/>
                </a:cubicBezTo>
                <a:cubicBezTo>
                  <a:pt x="169" y="76"/>
                  <a:pt x="170" y="76"/>
                  <a:pt x="171" y="76"/>
                </a:cubicBezTo>
                <a:cubicBezTo>
                  <a:pt x="171" y="75"/>
                  <a:pt x="171" y="74"/>
                  <a:pt x="171" y="72"/>
                </a:cubicBezTo>
                <a:cubicBezTo>
                  <a:pt x="172" y="72"/>
                  <a:pt x="172" y="72"/>
                  <a:pt x="173" y="73"/>
                </a:cubicBezTo>
                <a:cubicBezTo>
                  <a:pt x="173" y="72"/>
                  <a:pt x="172" y="71"/>
                  <a:pt x="173" y="71"/>
                </a:cubicBezTo>
                <a:cubicBezTo>
                  <a:pt x="174" y="72"/>
                  <a:pt x="173" y="74"/>
                  <a:pt x="175" y="74"/>
                </a:cubicBezTo>
                <a:cubicBezTo>
                  <a:pt x="176" y="74"/>
                  <a:pt x="175" y="73"/>
                  <a:pt x="175" y="73"/>
                </a:cubicBezTo>
                <a:cubicBezTo>
                  <a:pt x="176" y="73"/>
                  <a:pt x="176" y="72"/>
                  <a:pt x="177" y="72"/>
                </a:cubicBezTo>
                <a:cubicBezTo>
                  <a:pt x="178" y="74"/>
                  <a:pt x="178" y="74"/>
                  <a:pt x="179" y="74"/>
                </a:cubicBezTo>
                <a:cubicBezTo>
                  <a:pt x="179" y="75"/>
                  <a:pt x="178" y="75"/>
                  <a:pt x="178" y="76"/>
                </a:cubicBezTo>
                <a:cubicBezTo>
                  <a:pt x="179" y="77"/>
                  <a:pt x="179" y="76"/>
                  <a:pt x="180" y="76"/>
                </a:cubicBezTo>
                <a:cubicBezTo>
                  <a:pt x="180" y="76"/>
                  <a:pt x="180" y="75"/>
                  <a:pt x="180" y="75"/>
                </a:cubicBezTo>
                <a:cubicBezTo>
                  <a:pt x="181" y="75"/>
                  <a:pt x="182" y="75"/>
                  <a:pt x="183" y="74"/>
                </a:cubicBezTo>
                <a:cubicBezTo>
                  <a:pt x="184" y="75"/>
                  <a:pt x="185" y="76"/>
                  <a:pt x="186" y="76"/>
                </a:cubicBezTo>
                <a:cubicBezTo>
                  <a:pt x="186" y="75"/>
                  <a:pt x="188" y="74"/>
                  <a:pt x="188" y="74"/>
                </a:cubicBezTo>
                <a:cubicBezTo>
                  <a:pt x="189" y="75"/>
                  <a:pt x="189" y="75"/>
                  <a:pt x="189" y="75"/>
                </a:cubicBezTo>
                <a:cubicBezTo>
                  <a:pt x="187" y="77"/>
                  <a:pt x="185" y="77"/>
                  <a:pt x="182" y="78"/>
                </a:cubicBezTo>
                <a:cubicBezTo>
                  <a:pt x="182" y="79"/>
                  <a:pt x="181" y="81"/>
                  <a:pt x="183" y="82"/>
                </a:cubicBezTo>
                <a:cubicBezTo>
                  <a:pt x="184" y="81"/>
                  <a:pt x="185" y="81"/>
                  <a:pt x="186" y="81"/>
                </a:cubicBezTo>
                <a:cubicBezTo>
                  <a:pt x="187" y="81"/>
                  <a:pt x="188" y="81"/>
                  <a:pt x="188" y="83"/>
                </a:cubicBezTo>
                <a:cubicBezTo>
                  <a:pt x="187" y="83"/>
                  <a:pt x="185" y="84"/>
                  <a:pt x="185" y="83"/>
                </a:cubicBezTo>
                <a:cubicBezTo>
                  <a:pt x="184" y="84"/>
                  <a:pt x="184" y="85"/>
                  <a:pt x="184" y="86"/>
                </a:cubicBezTo>
                <a:cubicBezTo>
                  <a:pt x="185" y="87"/>
                  <a:pt x="187" y="85"/>
                  <a:pt x="188" y="86"/>
                </a:cubicBezTo>
                <a:cubicBezTo>
                  <a:pt x="188" y="86"/>
                  <a:pt x="188" y="86"/>
                  <a:pt x="188" y="86"/>
                </a:cubicBezTo>
                <a:cubicBezTo>
                  <a:pt x="188" y="86"/>
                  <a:pt x="187" y="86"/>
                  <a:pt x="187" y="87"/>
                </a:cubicBezTo>
                <a:cubicBezTo>
                  <a:pt x="188" y="87"/>
                  <a:pt x="188" y="87"/>
                  <a:pt x="188" y="87"/>
                </a:cubicBezTo>
                <a:cubicBezTo>
                  <a:pt x="188" y="87"/>
                  <a:pt x="187" y="88"/>
                  <a:pt x="187" y="88"/>
                </a:cubicBezTo>
                <a:close/>
                <a:moveTo>
                  <a:pt x="199" y="105"/>
                </a:moveTo>
                <a:cubicBezTo>
                  <a:pt x="199" y="104"/>
                  <a:pt x="199" y="104"/>
                  <a:pt x="199" y="103"/>
                </a:cubicBezTo>
                <a:cubicBezTo>
                  <a:pt x="199" y="103"/>
                  <a:pt x="200" y="104"/>
                  <a:pt x="200" y="104"/>
                </a:cubicBezTo>
                <a:lnTo>
                  <a:pt x="199" y="105"/>
                </a:lnTo>
                <a:close/>
                <a:moveTo>
                  <a:pt x="213" y="123"/>
                </a:moveTo>
                <a:cubicBezTo>
                  <a:pt x="212" y="123"/>
                  <a:pt x="211" y="123"/>
                  <a:pt x="211" y="122"/>
                </a:cubicBezTo>
                <a:cubicBezTo>
                  <a:pt x="211" y="122"/>
                  <a:pt x="212" y="123"/>
                  <a:pt x="213" y="123"/>
                </a:cubicBezTo>
                <a:cubicBezTo>
                  <a:pt x="213" y="123"/>
                  <a:pt x="213" y="123"/>
                  <a:pt x="213" y="123"/>
                </a:cubicBezTo>
                <a:close/>
                <a:moveTo>
                  <a:pt x="191" y="90"/>
                </a:moveTo>
                <a:cubicBezTo>
                  <a:pt x="191" y="90"/>
                  <a:pt x="191" y="90"/>
                  <a:pt x="191" y="89"/>
                </a:cubicBezTo>
                <a:cubicBezTo>
                  <a:pt x="191" y="90"/>
                  <a:pt x="191" y="90"/>
                  <a:pt x="191" y="90"/>
                </a:cubicBezTo>
                <a:cubicBezTo>
                  <a:pt x="192" y="89"/>
                  <a:pt x="192" y="89"/>
                  <a:pt x="193" y="89"/>
                </a:cubicBezTo>
                <a:cubicBezTo>
                  <a:pt x="193" y="90"/>
                  <a:pt x="192" y="91"/>
                  <a:pt x="191" y="90"/>
                </a:cubicBezTo>
                <a:close/>
                <a:moveTo>
                  <a:pt x="242" y="107"/>
                </a:moveTo>
                <a:cubicBezTo>
                  <a:pt x="241" y="107"/>
                  <a:pt x="241" y="108"/>
                  <a:pt x="240" y="108"/>
                </a:cubicBezTo>
                <a:cubicBezTo>
                  <a:pt x="239" y="107"/>
                  <a:pt x="241" y="107"/>
                  <a:pt x="241" y="106"/>
                </a:cubicBezTo>
                <a:cubicBezTo>
                  <a:pt x="241" y="106"/>
                  <a:pt x="241" y="106"/>
                  <a:pt x="241" y="106"/>
                </a:cubicBezTo>
                <a:lnTo>
                  <a:pt x="242" y="107"/>
                </a:lnTo>
                <a:close/>
                <a:moveTo>
                  <a:pt x="33" y="286"/>
                </a:moveTo>
                <a:cubicBezTo>
                  <a:pt x="32" y="286"/>
                  <a:pt x="33" y="285"/>
                  <a:pt x="33" y="284"/>
                </a:cubicBezTo>
                <a:cubicBezTo>
                  <a:pt x="33" y="285"/>
                  <a:pt x="34" y="285"/>
                  <a:pt x="34" y="284"/>
                </a:cubicBezTo>
                <a:cubicBezTo>
                  <a:pt x="33" y="283"/>
                  <a:pt x="31" y="285"/>
                  <a:pt x="31" y="285"/>
                </a:cubicBezTo>
                <a:cubicBezTo>
                  <a:pt x="32" y="287"/>
                  <a:pt x="31" y="287"/>
                  <a:pt x="31" y="288"/>
                </a:cubicBezTo>
                <a:cubicBezTo>
                  <a:pt x="33" y="288"/>
                  <a:pt x="31" y="286"/>
                  <a:pt x="33" y="286"/>
                </a:cubicBezTo>
                <a:close/>
                <a:moveTo>
                  <a:pt x="87" y="258"/>
                </a:moveTo>
                <a:cubicBezTo>
                  <a:pt x="86" y="259"/>
                  <a:pt x="87" y="260"/>
                  <a:pt x="85" y="260"/>
                </a:cubicBezTo>
                <a:cubicBezTo>
                  <a:pt x="86" y="260"/>
                  <a:pt x="87" y="261"/>
                  <a:pt x="88" y="261"/>
                </a:cubicBezTo>
                <a:cubicBezTo>
                  <a:pt x="87" y="260"/>
                  <a:pt x="88" y="259"/>
                  <a:pt x="87" y="258"/>
                </a:cubicBezTo>
                <a:close/>
                <a:moveTo>
                  <a:pt x="44" y="292"/>
                </a:moveTo>
                <a:cubicBezTo>
                  <a:pt x="44" y="293"/>
                  <a:pt x="44" y="294"/>
                  <a:pt x="44" y="294"/>
                </a:cubicBezTo>
                <a:cubicBezTo>
                  <a:pt x="43" y="294"/>
                  <a:pt x="42" y="293"/>
                  <a:pt x="41" y="295"/>
                </a:cubicBezTo>
                <a:cubicBezTo>
                  <a:pt x="41" y="294"/>
                  <a:pt x="40" y="294"/>
                  <a:pt x="39" y="294"/>
                </a:cubicBezTo>
                <a:cubicBezTo>
                  <a:pt x="39" y="295"/>
                  <a:pt x="39" y="295"/>
                  <a:pt x="39" y="295"/>
                </a:cubicBezTo>
                <a:cubicBezTo>
                  <a:pt x="38" y="295"/>
                  <a:pt x="37" y="296"/>
                  <a:pt x="37" y="295"/>
                </a:cubicBezTo>
                <a:cubicBezTo>
                  <a:pt x="36" y="296"/>
                  <a:pt x="36" y="295"/>
                  <a:pt x="34" y="296"/>
                </a:cubicBezTo>
                <a:cubicBezTo>
                  <a:pt x="34" y="296"/>
                  <a:pt x="35" y="297"/>
                  <a:pt x="35" y="297"/>
                </a:cubicBezTo>
                <a:cubicBezTo>
                  <a:pt x="36" y="297"/>
                  <a:pt x="36" y="296"/>
                  <a:pt x="37" y="296"/>
                </a:cubicBezTo>
                <a:cubicBezTo>
                  <a:pt x="38" y="299"/>
                  <a:pt x="37" y="301"/>
                  <a:pt x="38" y="302"/>
                </a:cubicBezTo>
                <a:cubicBezTo>
                  <a:pt x="37" y="302"/>
                  <a:pt x="37" y="302"/>
                  <a:pt x="37" y="302"/>
                </a:cubicBezTo>
                <a:cubicBezTo>
                  <a:pt x="35" y="304"/>
                  <a:pt x="34" y="306"/>
                  <a:pt x="33" y="309"/>
                </a:cubicBezTo>
                <a:cubicBezTo>
                  <a:pt x="32" y="307"/>
                  <a:pt x="30" y="308"/>
                  <a:pt x="29" y="309"/>
                </a:cubicBezTo>
                <a:cubicBezTo>
                  <a:pt x="29" y="310"/>
                  <a:pt x="29" y="309"/>
                  <a:pt x="30" y="310"/>
                </a:cubicBezTo>
                <a:cubicBezTo>
                  <a:pt x="29" y="310"/>
                  <a:pt x="28" y="309"/>
                  <a:pt x="26" y="309"/>
                </a:cubicBezTo>
                <a:cubicBezTo>
                  <a:pt x="28" y="312"/>
                  <a:pt x="27" y="313"/>
                  <a:pt x="28" y="315"/>
                </a:cubicBezTo>
                <a:cubicBezTo>
                  <a:pt x="29" y="315"/>
                  <a:pt x="29" y="315"/>
                  <a:pt x="30" y="315"/>
                </a:cubicBezTo>
                <a:cubicBezTo>
                  <a:pt x="30" y="316"/>
                  <a:pt x="30" y="318"/>
                  <a:pt x="32" y="318"/>
                </a:cubicBezTo>
                <a:cubicBezTo>
                  <a:pt x="32" y="318"/>
                  <a:pt x="36" y="321"/>
                  <a:pt x="34" y="322"/>
                </a:cubicBezTo>
                <a:cubicBezTo>
                  <a:pt x="35" y="322"/>
                  <a:pt x="35" y="324"/>
                  <a:pt x="35" y="324"/>
                </a:cubicBezTo>
                <a:cubicBezTo>
                  <a:pt x="36" y="323"/>
                  <a:pt x="36" y="321"/>
                  <a:pt x="38" y="321"/>
                </a:cubicBezTo>
                <a:cubicBezTo>
                  <a:pt x="38" y="323"/>
                  <a:pt x="39" y="322"/>
                  <a:pt x="39" y="323"/>
                </a:cubicBezTo>
                <a:cubicBezTo>
                  <a:pt x="39" y="324"/>
                  <a:pt x="40" y="325"/>
                  <a:pt x="40" y="325"/>
                </a:cubicBezTo>
                <a:cubicBezTo>
                  <a:pt x="38" y="326"/>
                  <a:pt x="37" y="326"/>
                  <a:pt x="34" y="327"/>
                </a:cubicBezTo>
                <a:cubicBezTo>
                  <a:pt x="34" y="326"/>
                  <a:pt x="33" y="325"/>
                  <a:pt x="33" y="324"/>
                </a:cubicBezTo>
                <a:cubicBezTo>
                  <a:pt x="34" y="324"/>
                  <a:pt x="34" y="324"/>
                  <a:pt x="34" y="323"/>
                </a:cubicBezTo>
                <a:cubicBezTo>
                  <a:pt x="34" y="323"/>
                  <a:pt x="33" y="323"/>
                  <a:pt x="33" y="322"/>
                </a:cubicBezTo>
                <a:cubicBezTo>
                  <a:pt x="34" y="322"/>
                  <a:pt x="34" y="319"/>
                  <a:pt x="32" y="320"/>
                </a:cubicBezTo>
                <a:cubicBezTo>
                  <a:pt x="33" y="321"/>
                  <a:pt x="32" y="323"/>
                  <a:pt x="33" y="324"/>
                </a:cubicBezTo>
                <a:cubicBezTo>
                  <a:pt x="32" y="323"/>
                  <a:pt x="31" y="322"/>
                  <a:pt x="29" y="322"/>
                </a:cubicBezTo>
                <a:cubicBezTo>
                  <a:pt x="29" y="324"/>
                  <a:pt x="27" y="324"/>
                  <a:pt x="29" y="326"/>
                </a:cubicBezTo>
                <a:cubicBezTo>
                  <a:pt x="30" y="326"/>
                  <a:pt x="31" y="326"/>
                  <a:pt x="31" y="326"/>
                </a:cubicBezTo>
                <a:cubicBezTo>
                  <a:pt x="31" y="326"/>
                  <a:pt x="32" y="327"/>
                  <a:pt x="31" y="328"/>
                </a:cubicBezTo>
                <a:cubicBezTo>
                  <a:pt x="30" y="327"/>
                  <a:pt x="30" y="329"/>
                  <a:pt x="29" y="328"/>
                </a:cubicBezTo>
                <a:cubicBezTo>
                  <a:pt x="30" y="329"/>
                  <a:pt x="30" y="332"/>
                  <a:pt x="31" y="332"/>
                </a:cubicBezTo>
                <a:cubicBezTo>
                  <a:pt x="31" y="333"/>
                  <a:pt x="32" y="334"/>
                  <a:pt x="34" y="334"/>
                </a:cubicBezTo>
                <a:cubicBezTo>
                  <a:pt x="33" y="334"/>
                  <a:pt x="33" y="334"/>
                  <a:pt x="33" y="334"/>
                </a:cubicBezTo>
                <a:cubicBezTo>
                  <a:pt x="34" y="335"/>
                  <a:pt x="33" y="335"/>
                  <a:pt x="34" y="336"/>
                </a:cubicBezTo>
                <a:cubicBezTo>
                  <a:pt x="35" y="336"/>
                  <a:pt x="36" y="336"/>
                  <a:pt x="37" y="336"/>
                </a:cubicBezTo>
                <a:cubicBezTo>
                  <a:pt x="37" y="337"/>
                  <a:pt x="36" y="337"/>
                  <a:pt x="36" y="338"/>
                </a:cubicBezTo>
                <a:cubicBezTo>
                  <a:pt x="38" y="337"/>
                  <a:pt x="39" y="337"/>
                  <a:pt x="41" y="336"/>
                </a:cubicBezTo>
                <a:cubicBezTo>
                  <a:pt x="40" y="335"/>
                  <a:pt x="40" y="334"/>
                  <a:pt x="39" y="333"/>
                </a:cubicBezTo>
                <a:cubicBezTo>
                  <a:pt x="41" y="331"/>
                  <a:pt x="41" y="328"/>
                  <a:pt x="42" y="325"/>
                </a:cubicBezTo>
                <a:cubicBezTo>
                  <a:pt x="43" y="326"/>
                  <a:pt x="43" y="326"/>
                  <a:pt x="44" y="327"/>
                </a:cubicBezTo>
                <a:cubicBezTo>
                  <a:pt x="45" y="327"/>
                  <a:pt x="45" y="327"/>
                  <a:pt x="45" y="326"/>
                </a:cubicBezTo>
                <a:cubicBezTo>
                  <a:pt x="46" y="327"/>
                  <a:pt x="47" y="329"/>
                  <a:pt x="46" y="330"/>
                </a:cubicBezTo>
                <a:cubicBezTo>
                  <a:pt x="46" y="330"/>
                  <a:pt x="46" y="329"/>
                  <a:pt x="46" y="329"/>
                </a:cubicBezTo>
                <a:cubicBezTo>
                  <a:pt x="45" y="330"/>
                  <a:pt x="44" y="330"/>
                  <a:pt x="43" y="330"/>
                </a:cubicBezTo>
                <a:cubicBezTo>
                  <a:pt x="42" y="332"/>
                  <a:pt x="43" y="333"/>
                  <a:pt x="44" y="335"/>
                </a:cubicBezTo>
                <a:cubicBezTo>
                  <a:pt x="46" y="335"/>
                  <a:pt x="47" y="334"/>
                  <a:pt x="47" y="335"/>
                </a:cubicBezTo>
                <a:cubicBezTo>
                  <a:pt x="47" y="335"/>
                  <a:pt x="48" y="335"/>
                  <a:pt x="48" y="335"/>
                </a:cubicBezTo>
                <a:cubicBezTo>
                  <a:pt x="47" y="335"/>
                  <a:pt x="47" y="336"/>
                  <a:pt x="47" y="337"/>
                </a:cubicBezTo>
                <a:cubicBezTo>
                  <a:pt x="48" y="337"/>
                  <a:pt x="48" y="337"/>
                  <a:pt x="48" y="336"/>
                </a:cubicBezTo>
                <a:cubicBezTo>
                  <a:pt x="49" y="336"/>
                  <a:pt x="50" y="336"/>
                  <a:pt x="51" y="336"/>
                </a:cubicBezTo>
                <a:cubicBezTo>
                  <a:pt x="50" y="336"/>
                  <a:pt x="50" y="335"/>
                  <a:pt x="51" y="335"/>
                </a:cubicBezTo>
                <a:cubicBezTo>
                  <a:pt x="51" y="336"/>
                  <a:pt x="52" y="337"/>
                  <a:pt x="53" y="336"/>
                </a:cubicBezTo>
                <a:cubicBezTo>
                  <a:pt x="53" y="335"/>
                  <a:pt x="52" y="335"/>
                  <a:pt x="51" y="334"/>
                </a:cubicBezTo>
                <a:cubicBezTo>
                  <a:pt x="50" y="334"/>
                  <a:pt x="51" y="335"/>
                  <a:pt x="50" y="335"/>
                </a:cubicBezTo>
                <a:cubicBezTo>
                  <a:pt x="50" y="334"/>
                  <a:pt x="50" y="334"/>
                  <a:pt x="49" y="334"/>
                </a:cubicBezTo>
                <a:cubicBezTo>
                  <a:pt x="50" y="333"/>
                  <a:pt x="50" y="333"/>
                  <a:pt x="49" y="332"/>
                </a:cubicBezTo>
                <a:cubicBezTo>
                  <a:pt x="48" y="332"/>
                  <a:pt x="47" y="332"/>
                  <a:pt x="47" y="331"/>
                </a:cubicBezTo>
                <a:cubicBezTo>
                  <a:pt x="51" y="331"/>
                  <a:pt x="52" y="328"/>
                  <a:pt x="55" y="327"/>
                </a:cubicBezTo>
                <a:cubicBezTo>
                  <a:pt x="55" y="326"/>
                  <a:pt x="55" y="327"/>
                  <a:pt x="54" y="326"/>
                </a:cubicBezTo>
                <a:cubicBezTo>
                  <a:pt x="54" y="327"/>
                  <a:pt x="53" y="326"/>
                  <a:pt x="52" y="328"/>
                </a:cubicBezTo>
                <a:cubicBezTo>
                  <a:pt x="52" y="327"/>
                  <a:pt x="51" y="326"/>
                  <a:pt x="52" y="325"/>
                </a:cubicBezTo>
                <a:cubicBezTo>
                  <a:pt x="53" y="324"/>
                  <a:pt x="53" y="324"/>
                  <a:pt x="53" y="324"/>
                </a:cubicBezTo>
                <a:cubicBezTo>
                  <a:pt x="53" y="324"/>
                  <a:pt x="54" y="325"/>
                  <a:pt x="54" y="325"/>
                </a:cubicBezTo>
                <a:cubicBezTo>
                  <a:pt x="54" y="324"/>
                  <a:pt x="54" y="324"/>
                  <a:pt x="54" y="324"/>
                </a:cubicBezTo>
                <a:cubicBezTo>
                  <a:pt x="54" y="323"/>
                  <a:pt x="53" y="321"/>
                  <a:pt x="55" y="321"/>
                </a:cubicBezTo>
                <a:cubicBezTo>
                  <a:pt x="55" y="320"/>
                  <a:pt x="55" y="318"/>
                  <a:pt x="57" y="318"/>
                </a:cubicBezTo>
                <a:cubicBezTo>
                  <a:pt x="56" y="317"/>
                  <a:pt x="56" y="317"/>
                  <a:pt x="56" y="317"/>
                </a:cubicBezTo>
                <a:cubicBezTo>
                  <a:pt x="56" y="316"/>
                  <a:pt x="58" y="315"/>
                  <a:pt x="57" y="314"/>
                </a:cubicBezTo>
                <a:cubicBezTo>
                  <a:pt x="56" y="314"/>
                  <a:pt x="55" y="313"/>
                  <a:pt x="55" y="314"/>
                </a:cubicBezTo>
                <a:cubicBezTo>
                  <a:pt x="54" y="315"/>
                  <a:pt x="52" y="317"/>
                  <a:pt x="52" y="319"/>
                </a:cubicBezTo>
                <a:cubicBezTo>
                  <a:pt x="53" y="319"/>
                  <a:pt x="53" y="318"/>
                  <a:pt x="53" y="319"/>
                </a:cubicBezTo>
                <a:cubicBezTo>
                  <a:pt x="53" y="319"/>
                  <a:pt x="52" y="320"/>
                  <a:pt x="52" y="320"/>
                </a:cubicBezTo>
                <a:cubicBezTo>
                  <a:pt x="50" y="318"/>
                  <a:pt x="49" y="323"/>
                  <a:pt x="48" y="323"/>
                </a:cubicBezTo>
                <a:cubicBezTo>
                  <a:pt x="48" y="323"/>
                  <a:pt x="48" y="324"/>
                  <a:pt x="47" y="324"/>
                </a:cubicBezTo>
                <a:cubicBezTo>
                  <a:pt x="47" y="323"/>
                  <a:pt x="47" y="324"/>
                  <a:pt x="46" y="323"/>
                </a:cubicBezTo>
                <a:cubicBezTo>
                  <a:pt x="46" y="323"/>
                  <a:pt x="46" y="324"/>
                  <a:pt x="45" y="324"/>
                </a:cubicBezTo>
                <a:cubicBezTo>
                  <a:pt x="45" y="324"/>
                  <a:pt x="44" y="323"/>
                  <a:pt x="43" y="323"/>
                </a:cubicBezTo>
                <a:cubicBezTo>
                  <a:pt x="42" y="322"/>
                  <a:pt x="42" y="323"/>
                  <a:pt x="41" y="322"/>
                </a:cubicBezTo>
                <a:cubicBezTo>
                  <a:pt x="42" y="321"/>
                  <a:pt x="42" y="320"/>
                  <a:pt x="42" y="319"/>
                </a:cubicBezTo>
                <a:cubicBezTo>
                  <a:pt x="42" y="319"/>
                  <a:pt x="41" y="319"/>
                  <a:pt x="41" y="318"/>
                </a:cubicBezTo>
                <a:cubicBezTo>
                  <a:pt x="42" y="318"/>
                  <a:pt x="41" y="317"/>
                  <a:pt x="42" y="316"/>
                </a:cubicBezTo>
                <a:cubicBezTo>
                  <a:pt x="43" y="318"/>
                  <a:pt x="43" y="320"/>
                  <a:pt x="45" y="321"/>
                </a:cubicBezTo>
                <a:cubicBezTo>
                  <a:pt x="46" y="320"/>
                  <a:pt x="47" y="322"/>
                  <a:pt x="48" y="321"/>
                </a:cubicBezTo>
                <a:cubicBezTo>
                  <a:pt x="47" y="320"/>
                  <a:pt x="48" y="319"/>
                  <a:pt x="47" y="318"/>
                </a:cubicBezTo>
                <a:cubicBezTo>
                  <a:pt x="48" y="317"/>
                  <a:pt x="47" y="315"/>
                  <a:pt x="48" y="314"/>
                </a:cubicBezTo>
                <a:cubicBezTo>
                  <a:pt x="50" y="313"/>
                  <a:pt x="50" y="311"/>
                  <a:pt x="51" y="311"/>
                </a:cubicBezTo>
                <a:cubicBezTo>
                  <a:pt x="52" y="310"/>
                  <a:pt x="51" y="309"/>
                  <a:pt x="50" y="308"/>
                </a:cubicBezTo>
                <a:cubicBezTo>
                  <a:pt x="50" y="307"/>
                  <a:pt x="51" y="307"/>
                  <a:pt x="50" y="305"/>
                </a:cubicBezTo>
                <a:cubicBezTo>
                  <a:pt x="49" y="306"/>
                  <a:pt x="48" y="305"/>
                  <a:pt x="47" y="306"/>
                </a:cubicBezTo>
                <a:cubicBezTo>
                  <a:pt x="46" y="307"/>
                  <a:pt x="47" y="311"/>
                  <a:pt x="45" y="311"/>
                </a:cubicBezTo>
                <a:cubicBezTo>
                  <a:pt x="45" y="308"/>
                  <a:pt x="40" y="308"/>
                  <a:pt x="40" y="310"/>
                </a:cubicBezTo>
                <a:cubicBezTo>
                  <a:pt x="40" y="309"/>
                  <a:pt x="39" y="308"/>
                  <a:pt x="39" y="308"/>
                </a:cubicBezTo>
                <a:cubicBezTo>
                  <a:pt x="38" y="308"/>
                  <a:pt x="37" y="309"/>
                  <a:pt x="36" y="308"/>
                </a:cubicBezTo>
                <a:cubicBezTo>
                  <a:pt x="38" y="307"/>
                  <a:pt x="38" y="306"/>
                  <a:pt x="38" y="304"/>
                </a:cubicBezTo>
                <a:cubicBezTo>
                  <a:pt x="38" y="304"/>
                  <a:pt x="39" y="305"/>
                  <a:pt x="39" y="305"/>
                </a:cubicBezTo>
                <a:cubicBezTo>
                  <a:pt x="37" y="302"/>
                  <a:pt x="39" y="302"/>
                  <a:pt x="42" y="300"/>
                </a:cubicBezTo>
                <a:cubicBezTo>
                  <a:pt x="41" y="300"/>
                  <a:pt x="40" y="298"/>
                  <a:pt x="40" y="297"/>
                </a:cubicBezTo>
                <a:cubicBezTo>
                  <a:pt x="41" y="298"/>
                  <a:pt x="41" y="299"/>
                  <a:pt x="42" y="300"/>
                </a:cubicBezTo>
                <a:cubicBezTo>
                  <a:pt x="43" y="299"/>
                  <a:pt x="44" y="300"/>
                  <a:pt x="45" y="299"/>
                </a:cubicBezTo>
                <a:cubicBezTo>
                  <a:pt x="45" y="298"/>
                  <a:pt x="47" y="298"/>
                  <a:pt x="48" y="298"/>
                </a:cubicBezTo>
                <a:cubicBezTo>
                  <a:pt x="47" y="297"/>
                  <a:pt x="47" y="297"/>
                  <a:pt x="47" y="297"/>
                </a:cubicBezTo>
                <a:cubicBezTo>
                  <a:pt x="47" y="297"/>
                  <a:pt x="48" y="297"/>
                  <a:pt x="48" y="297"/>
                </a:cubicBezTo>
                <a:cubicBezTo>
                  <a:pt x="47" y="296"/>
                  <a:pt x="47" y="297"/>
                  <a:pt x="46" y="296"/>
                </a:cubicBezTo>
                <a:cubicBezTo>
                  <a:pt x="47" y="296"/>
                  <a:pt x="47" y="296"/>
                  <a:pt x="48" y="296"/>
                </a:cubicBezTo>
                <a:cubicBezTo>
                  <a:pt x="49" y="294"/>
                  <a:pt x="47" y="291"/>
                  <a:pt x="44" y="292"/>
                </a:cubicBezTo>
                <a:close/>
                <a:moveTo>
                  <a:pt x="38" y="330"/>
                </a:moveTo>
                <a:cubicBezTo>
                  <a:pt x="37" y="330"/>
                  <a:pt x="36" y="330"/>
                  <a:pt x="35" y="330"/>
                </a:cubicBezTo>
                <a:cubicBezTo>
                  <a:pt x="35" y="329"/>
                  <a:pt x="36" y="329"/>
                  <a:pt x="37" y="328"/>
                </a:cubicBezTo>
                <a:cubicBezTo>
                  <a:pt x="37" y="329"/>
                  <a:pt x="37" y="329"/>
                  <a:pt x="38" y="330"/>
                </a:cubicBezTo>
                <a:close/>
                <a:moveTo>
                  <a:pt x="48" y="324"/>
                </a:moveTo>
                <a:cubicBezTo>
                  <a:pt x="48" y="325"/>
                  <a:pt x="49" y="325"/>
                  <a:pt x="49" y="326"/>
                </a:cubicBezTo>
                <a:cubicBezTo>
                  <a:pt x="50" y="325"/>
                  <a:pt x="50" y="324"/>
                  <a:pt x="50" y="323"/>
                </a:cubicBezTo>
                <a:cubicBezTo>
                  <a:pt x="51" y="324"/>
                  <a:pt x="51" y="323"/>
                  <a:pt x="52" y="324"/>
                </a:cubicBezTo>
                <a:cubicBezTo>
                  <a:pt x="52" y="324"/>
                  <a:pt x="51" y="324"/>
                  <a:pt x="51" y="324"/>
                </a:cubicBezTo>
                <a:cubicBezTo>
                  <a:pt x="51" y="325"/>
                  <a:pt x="50" y="326"/>
                  <a:pt x="50" y="327"/>
                </a:cubicBezTo>
                <a:cubicBezTo>
                  <a:pt x="50" y="327"/>
                  <a:pt x="49" y="327"/>
                  <a:pt x="48" y="327"/>
                </a:cubicBezTo>
                <a:cubicBezTo>
                  <a:pt x="48" y="326"/>
                  <a:pt x="48" y="325"/>
                  <a:pt x="48" y="324"/>
                </a:cubicBezTo>
                <a:close/>
                <a:moveTo>
                  <a:pt x="36" y="313"/>
                </a:moveTo>
                <a:cubicBezTo>
                  <a:pt x="37" y="313"/>
                  <a:pt x="37" y="313"/>
                  <a:pt x="37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36" y="314"/>
                  <a:pt x="37" y="314"/>
                  <a:pt x="36" y="313"/>
                </a:cubicBezTo>
                <a:close/>
                <a:moveTo>
                  <a:pt x="33" y="313"/>
                </a:moveTo>
                <a:cubicBezTo>
                  <a:pt x="34" y="312"/>
                  <a:pt x="34" y="312"/>
                  <a:pt x="34" y="312"/>
                </a:cubicBezTo>
                <a:cubicBezTo>
                  <a:pt x="35" y="312"/>
                  <a:pt x="35" y="313"/>
                  <a:pt x="35" y="314"/>
                </a:cubicBezTo>
                <a:cubicBezTo>
                  <a:pt x="34" y="314"/>
                  <a:pt x="34" y="313"/>
                  <a:pt x="33" y="313"/>
                </a:cubicBezTo>
                <a:close/>
                <a:moveTo>
                  <a:pt x="39" y="318"/>
                </a:moveTo>
                <a:cubicBezTo>
                  <a:pt x="39" y="317"/>
                  <a:pt x="39" y="317"/>
                  <a:pt x="40" y="317"/>
                </a:cubicBezTo>
                <a:cubicBezTo>
                  <a:pt x="39" y="317"/>
                  <a:pt x="38" y="318"/>
                  <a:pt x="36" y="318"/>
                </a:cubicBezTo>
                <a:cubicBezTo>
                  <a:pt x="37" y="317"/>
                  <a:pt x="36" y="317"/>
                  <a:pt x="35" y="317"/>
                </a:cubicBezTo>
                <a:cubicBezTo>
                  <a:pt x="34" y="317"/>
                  <a:pt x="35" y="318"/>
                  <a:pt x="34" y="318"/>
                </a:cubicBezTo>
                <a:cubicBezTo>
                  <a:pt x="34" y="315"/>
                  <a:pt x="37" y="315"/>
                  <a:pt x="38" y="314"/>
                </a:cubicBezTo>
                <a:cubicBezTo>
                  <a:pt x="39" y="314"/>
                  <a:pt x="39" y="314"/>
                  <a:pt x="40" y="315"/>
                </a:cubicBezTo>
                <a:cubicBezTo>
                  <a:pt x="40" y="314"/>
                  <a:pt x="40" y="314"/>
                  <a:pt x="40" y="314"/>
                </a:cubicBezTo>
                <a:cubicBezTo>
                  <a:pt x="41" y="314"/>
                  <a:pt x="40" y="317"/>
                  <a:pt x="39" y="318"/>
                </a:cubicBezTo>
                <a:close/>
                <a:moveTo>
                  <a:pt x="38" y="310"/>
                </a:moveTo>
                <a:cubicBezTo>
                  <a:pt x="38" y="310"/>
                  <a:pt x="37" y="311"/>
                  <a:pt x="37" y="310"/>
                </a:cubicBezTo>
                <a:cubicBezTo>
                  <a:pt x="37" y="310"/>
                  <a:pt x="38" y="310"/>
                  <a:pt x="38" y="310"/>
                </a:cubicBezTo>
                <a:close/>
                <a:moveTo>
                  <a:pt x="79" y="274"/>
                </a:moveTo>
                <a:cubicBezTo>
                  <a:pt x="79" y="275"/>
                  <a:pt x="81" y="278"/>
                  <a:pt x="81" y="278"/>
                </a:cubicBezTo>
                <a:cubicBezTo>
                  <a:pt x="84" y="276"/>
                  <a:pt x="81" y="273"/>
                  <a:pt x="79" y="274"/>
                </a:cubicBezTo>
                <a:close/>
                <a:moveTo>
                  <a:pt x="90" y="275"/>
                </a:moveTo>
                <a:cubicBezTo>
                  <a:pt x="90" y="274"/>
                  <a:pt x="89" y="274"/>
                  <a:pt x="89" y="274"/>
                </a:cubicBezTo>
                <a:cubicBezTo>
                  <a:pt x="89" y="274"/>
                  <a:pt x="88" y="273"/>
                  <a:pt x="88" y="274"/>
                </a:cubicBezTo>
                <a:cubicBezTo>
                  <a:pt x="88" y="274"/>
                  <a:pt x="88" y="274"/>
                  <a:pt x="87" y="274"/>
                </a:cubicBezTo>
                <a:cubicBezTo>
                  <a:pt x="88" y="275"/>
                  <a:pt x="89" y="275"/>
                  <a:pt x="90" y="275"/>
                </a:cubicBezTo>
                <a:close/>
                <a:moveTo>
                  <a:pt x="98" y="274"/>
                </a:moveTo>
                <a:cubicBezTo>
                  <a:pt x="97" y="275"/>
                  <a:pt x="96" y="275"/>
                  <a:pt x="95" y="275"/>
                </a:cubicBezTo>
                <a:cubicBezTo>
                  <a:pt x="95" y="274"/>
                  <a:pt x="95" y="273"/>
                  <a:pt x="94" y="273"/>
                </a:cubicBezTo>
                <a:cubicBezTo>
                  <a:pt x="93" y="273"/>
                  <a:pt x="94" y="274"/>
                  <a:pt x="93" y="274"/>
                </a:cubicBezTo>
                <a:cubicBezTo>
                  <a:pt x="92" y="274"/>
                  <a:pt x="91" y="273"/>
                  <a:pt x="90" y="272"/>
                </a:cubicBezTo>
                <a:cubicBezTo>
                  <a:pt x="91" y="271"/>
                  <a:pt x="89" y="271"/>
                  <a:pt x="89" y="269"/>
                </a:cubicBezTo>
                <a:cubicBezTo>
                  <a:pt x="89" y="269"/>
                  <a:pt x="89" y="269"/>
                  <a:pt x="88" y="269"/>
                </a:cubicBezTo>
                <a:cubicBezTo>
                  <a:pt x="87" y="269"/>
                  <a:pt x="88" y="270"/>
                  <a:pt x="87" y="271"/>
                </a:cubicBezTo>
                <a:cubicBezTo>
                  <a:pt x="88" y="272"/>
                  <a:pt x="88" y="273"/>
                  <a:pt x="89" y="272"/>
                </a:cubicBezTo>
                <a:cubicBezTo>
                  <a:pt x="90" y="274"/>
                  <a:pt x="90" y="276"/>
                  <a:pt x="91" y="276"/>
                </a:cubicBezTo>
                <a:cubicBezTo>
                  <a:pt x="93" y="277"/>
                  <a:pt x="92" y="281"/>
                  <a:pt x="95" y="279"/>
                </a:cubicBezTo>
                <a:cubicBezTo>
                  <a:pt x="95" y="278"/>
                  <a:pt x="95" y="278"/>
                  <a:pt x="94" y="277"/>
                </a:cubicBezTo>
                <a:cubicBezTo>
                  <a:pt x="95" y="277"/>
                  <a:pt x="94" y="276"/>
                  <a:pt x="95" y="275"/>
                </a:cubicBezTo>
                <a:cubicBezTo>
                  <a:pt x="96" y="277"/>
                  <a:pt x="97" y="278"/>
                  <a:pt x="97" y="280"/>
                </a:cubicBezTo>
                <a:cubicBezTo>
                  <a:pt x="98" y="280"/>
                  <a:pt x="98" y="279"/>
                  <a:pt x="99" y="279"/>
                </a:cubicBezTo>
                <a:cubicBezTo>
                  <a:pt x="99" y="278"/>
                  <a:pt x="99" y="277"/>
                  <a:pt x="98" y="276"/>
                </a:cubicBezTo>
                <a:cubicBezTo>
                  <a:pt x="98" y="276"/>
                  <a:pt x="99" y="275"/>
                  <a:pt x="99" y="276"/>
                </a:cubicBezTo>
                <a:cubicBezTo>
                  <a:pt x="99" y="276"/>
                  <a:pt x="98" y="275"/>
                  <a:pt x="98" y="274"/>
                </a:cubicBezTo>
                <a:close/>
                <a:moveTo>
                  <a:pt x="85" y="283"/>
                </a:moveTo>
                <a:cubicBezTo>
                  <a:pt x="84" y="281"/>
                  <a:pt x="84" y="282"/>
                  <a:pt x="83" y="280"/>
                </a:cubicBezTo>
                <a:cubicBezTo>
                  <a:pt x="83" y="280"/>
                  <a:pt x="84" y="280"/>
                  <a:pt x="83" y="279"/>
                </a:cubicBezTo>
                <a:cubicBezTo>
                  <a:pt x="82" y="279"/>
                  <a:pt x="83" y="281"/>
                  <a:pt x="82" y="281"/>
                </a:cubicBezTo>
                <a:cubicBezTo>
                  <a:pt x="81" y="281"/>
                  <a:pt x="80" y="281"/>
                  <a:pt x="79" y="282"/>
                </a:cubicBezTo>
                <a:cubicBezTo>
                  <a:pt x="79" y="282"/>
                  <a:pt x="79" y="283"/>
                  <a:pt x="80" y="282"/>
                </a:cubicBezTo>
                <a:cubicBezTo>
                  <a:pt x="80" y="283"/>
                  <a:pt x="80" y="283"/>
                  <a:pt x="80" y="283"/>
                </a:cubicBezTo>
                <a:cubicBezTo>
                  <a:pt x="80" y="283"/>
                  <a:pt x="79" y="283"/>
                  <a:pt x="79" y="283"/>
                </a:cubicBezTo>
                <a:cubicBezTo>
                  <a:pt x="78" y="282"/>
                  <a:pt x="79" y="281"/>
                  <a:pt x="77" y="281"/>
                </a:cubicBezTo>
                <a:cubicBezTo>
                  <a:pt x="77" y="283"/>
                  <a:pt x="78" y="284"/>
                  <a:pt x="79" y="285"/>
                </a:cubicBezTo>
                <a:cubicBezTo>
                  <a:pt x="80" y="285"/>
                  <a:pt x="80" y="284"/>
                  <a:pt x="81" y="284"/>
                </a:cubicBezTo>
                <a:cubicBezTo>
                  <a:pt x="81" y="285"/>
                  <a:pt x="81" y="284"/>
                  <a:pt x="80" y="285"/>
                </a:cubicBezTo>
                <a:cubicBezTo>
                  <a:pt x="81" y="288"/>
                  <a:pt x="83" y="292"/>
                  <a:pt x="84" y="294"/>
                </a:cubicBezTo>
                <a:cubicBezTo>
                  <a:pt x="85" y="293"/>
                  <a:pt x="85" y="293"/>
                  <a:pt x="85" y="292"/>
                </a:cubicBezTo>
                <a:cubicBezTo>
                  <a:pt x="85" y="291"/>
                  <a:pt x="85" y="290"/>
                  <a:pt x="84" y="290"/>
                </a:cubicBezTo>
                <a:cubicBezTo>
                  <a:pt x="84" y="289"/>
                  <a:pt x="85" y="288"/>
                  <a:pt x="85" y="287"/>
                </a:cubicBezTo>
                <a:cubicBezTo>
                  <a:pt x="84" y="287"/>
                  <a:pt x="83" y="289"/>
                  <a:pt x="82" y="287"/>
                </a:cubicBezTo>
                <a:cubicBezTo>
                  <a:pt x="82" y="287"/>
                  <a:pt x="83" y="287"/>
                  <a:pt x="82" y="286"/>
                </a:cubicBezTo>
                <a:cubicBezTo>
                  <a:pt x="82" y="285"/>
                  <a:pt x="81" y="286"/>
                  <a:pt x="81" y="286"/>
                </a:cubicBezTo>
                <a:cubicBezTo>
                  <a:pt x="82" y="285"/>
                  <a:pt x="82" y="285"/>
                  <a:pt x="82" y="285"/>
                </a:cubicBezTo>
                <a:cubicBezTo>
                  <a:pt x="81" y="284"/>
                  <a:pt x="81" y="284"/>
                  <a:pt x="82" y="283"/>
                </a:cubicBezTo>
                <a:cubicBezTo>
                  <a:pt x="82" y="283"/>
                  <a:pt x="83" y="284"/>
                  <a:pt x="84" y="284"/>
                </a:cubicBezTo>
                <a:cubicBezTo>
                  <a:pt x="83" y="283"/>
                  <a:pt x="84" y="283"/>
                  <a:pt x="85" y="283"/>
                </a:cubicBezTo>
                <a:close/>
                <a:moveTo>
                  <a:pt x="232" y="188"/>
                </a:moveTo>
                <a:cubicBezTo>
                  <a:pt x="232" y="190"/>
                  <a:pt x="230" y="191"/>
                  <a:pt x="228" y="191"/>
                </a:cubicBezTo>
                <a:cubicBezTo>
                  <a:pt x="229" y="192"/>
                  <a:pt x="228" y="192"/>
                  <a:pt x="228" y="193"/>
                </a:cubicBezTo>
                <a:cubicBezTo>
                  <a:pt x="227" y="193"/>
                  <a:pt x="227" y="192"/>
                  <a:pt x="227" y="192"/>
                </a:cubicBezTo>
                <a:cubicBezTo>
                  <a:pt x="227" y="194"/>
                  <a:pt x="228" y="195"/>
                  <a:pt x="230" y="197"/>
                </a:cubicBezTo>
                <a:cubicBezTo>
                  <a:pt x="231" y="196"/>
                  <a:pt x="232" y="196"/>
                  <a:pt x="233" y="196"/>
                </a:cubicBezTo>
                <a:cubicBezTo>
                  <a:pt x="233" y="195"/>
                  <a:pt x="233" y="195"/>
                  <a:pt x="232" y="194"/>
                </a:cubicBezTo>
                <a:cubicBezTo>
                  <a:pt x="233" y="194"/>
                  <a:pt x="233" y="194"/>
                  <a:pt x="233" y="194"/>
                </a:cubicBezTo>
                <a:cubicBezTo>
                  <a:pt x="234" y="195"/>
                  <a:pt x="233" y="195"/>
                  <a:pt x="233" y="195"/>
                </a:cubicBezTo>
                <a:cubicBezTo>
                  <a:pt x="234" y="195"/>
                  <a:pt x="235" y="195"/>
                  <a:pt x="236" y="195"/>
                </a:cubicBezTo>
                <a:cubicBezTo>
                  <a:pt x="237" y="194"/>
                  <a:pt x="236" y="193"/>
                  <a:pt x="238" y="192"/>
                </a:cubicBezTo>
                <a:cubicBezTo>
                  <a:pt x="237" y="191"/>
                  <a:pt x="236" y="190"/>
                  <a:pt x="236" y="190"/>
                </a:cubicBezTo>
                <a:cubicBezTo>
                  <a:pt x="236" y="190"/>
                  <a:pt x="237" y="190"/>
                  <a:pt x="237" y="190"/>
                </a:cubicBezTo>
                <a:cubicBezTo>
                  <a:pt x="237" y="189"/>
                  <a:pt x="236" y="189"/>
                  <a:pt x="236" y="189"/>
                </a:cubicBezTo>
                <a:cubicBezTo>
                  <a:pt x="236" y="189"/>
                  <a:pt x="235" y="189"/>
                  <a:pt x="235" y="188"/>
                </a:cubicBezTo>
                <a:cubicBezTo>
                  <a:pt x="236" y="188"/>
                  <a:pt x="236" y="189"/>
                  <a:pt x="237" y="188"/>
                </a:cubicBezTo>
                <a:cubicBezTo>
                  <a:pt x="237" y="188"/>
                  <a:pt x="236" y="187"/>
                  <a:pt x="237" y="187"/>
                </a:cubicBezTo>
                <a:cubicBezTo>
                  <a:pt x="237" y="187"/>
                  <a:pt x="237" y="186"/>
                  <a:pt x="238" y="186"/>
                </a:cubicBezTo>
                <a:cubicBezTo>
                  <a:pt x="238" y="187"/>
                  <a:pt x="236" y="187"/>
                  <a:pt x="237" y="187"/>
                </a:cubicBezTo>
                <a:cubicBezTo>
                  <a:pt x="237" y="187"/>
                  <a:pt x="238" y="187"/>
                  <a:pt x="238" y="187"/>
                </a:cubicBezTo>
                <a:cubicBezTo>
                  <a:pt x="238" y="186"/>
                  <a:pt x="238" y="186"/>
                  <a:pt x="238" y="186"/>
                </a:cubicBezTo>
                <a:cubicBezTo>
                  <a:pt x="239" y="186"/>
                  <a:pt x="238" y="186"/>
                  <a:pt x="237" y="186"/>
                </a:cubicBezTo>
                <a:cubicBezTo>
                  <a:pt x="238" y="186"/>
                  <a:pt x="239" y="185"/>
                  <a:pt x="238" y="185"/>
                </a:cubicBezTo>
                <a:cubicBezTo>
                  <a:pt x="236" y="186"/>
                  <a:pt x="234" y="188"/>
                  <a:pt x="232" y="188"/>
                </a:cubicBezTo>
                <a:close/>
                <a:moveTo>
                  <a:pt x="233" y="192"/>
                </a:moveTo>
                <a:cubicBezTo>
                  <a:pt x="232" y="192"/>
                  <a:pt x="231" y="192"/>
                  <a:pt x="231" y="192"/>
                </a:cubicBezTo>
                <a:cubicBezTo>
                  <a:pt x="231" y="191"/>
                  <a:pt x="232" y="191"/>
                  <a:pt x="232" y="191"/>
                </a:cubicBezTo>
                <a:lnTo>
                  <a:pt x="233" y="192"/>
                </a:lnTo>
                <a:close/>
                <a:moveTo>
                  <a:pt x="132" y="257"/>
                </a:moveTo>
                <a:cubicBezTo>
                  <a:pt x="133" y="257"/>
                  <a:pt x="133" y="258"/>
                  <a:pt x="134" y="258"/>
                </a:cubicBezTo>
                <a:cubicBezTo>
                  <a:pt x="134" y="257"/>
                  <a:pt x="134" y="258"/>
                  <a:pt x="134" y="257"/>
                </a:cubicBezTo>
                <a:cubicBezTo>
                  <a:pt x="134" y="257"/>
                  <a:pt x="134" y="257"/>
                  <a:pt x="133" y="257"/>
                </a:cubicBezTo>
                <a:cubicBezTo>
                  <a:pt x="133" y="257"/>
                  <a:pt x="133" y="257"/>
                  <a:pt x="133" y="256"/>
                </a:cubicBezTo>
                <a:cubicBezTo>
                  <a:pt x="133" y="257"/>
                  <a:pt x="133" y="256"/>
                  <a:pt x="132" y="257"/>
                </a:cubicBezTo>
                <a:close/>
                <a:moveTo>
                  <a:pt x="96" y="292"/>
                </a:moveTo>
                <a:cubicBezTo>
                  <a:pt x="96" y="292"/>
                  <a:pt x="96" y="293"/>
                  <a:pt x="95" y="293"/>
                </a:cubicBezTo>
                <a:cubicBezTo>
                  <a:pt x="95" y="293"/>
                  <a:pt x="96" y="293"/>
                  <a:pt x="97" y="293"/>
                </a:cubicBezTo>
                <a:cubicBezTo>
                  <a:pt x="97" y="292"/>
                  <a:pt x="97" y="291"/>
                  <a:pt x="96" y="292"/>
                </a:cubicBezTo>
                <a:close/>
                <a:moveTo>
                  <a:pt x="194" y="215"/>
                </a:moveTo>
                <a:cubicBezTo>
                  <a:pt x="193" y="217"/>
                  <a:pt x="195" y="219"/>
                  <a:pt x="194" y="221"/>
                </a:cubicBezTo>
                <a:cubicBezTo>
                  <a:pt x="193" y="222"/>
                  <a:pt x="192" y="221"/>
                  <a:pt x="192" y="221"/>
                </a:cubicBezTo>
                <a:cubicBezTo>
                  <a:pt x="193" y="222"/>
                  <a:pt x="194" y="223"/>
                  <a:pt x="196" y="224"/>
                </a:cubicBezTo>
                <a:cubicBezTo>
                  <a:pt x="197" y="223"/>
                  <a:pt x="197" y="223"/>
                  <a:pt x="197" y="222"/>
                </a:cubicBezTo>
                <a:cubicBezTo>
                  <a:pt x="198" y="223"/>
                  <a:pt x="199" y="223"/>
                  <a:pt x="199" y="222"/>
                </a:cubicBezTo>
                <a:cubicBezTo>
                  <a:pt x="199" y="221"/>
                  <a:pt x="199" y="221"/>
                  <a:pt x="198" y="220"/>
                </a:cubicBezTo>
                <a:cubicBezTo>
                  <a:pt x="198" y="219"/>
                  <a:pt x="199" y="218"/>
                  <a:pt x="199" y="217"/>
                </a:cubicBezTo>
                <a:cubicBezTo>
                  <a:pt x="197" y="216"/>
                  <a:pt x="196" y="214"/>
                  <a:pt x="194" y="215"/>
                </a:cubicBezTo>
                <a:close/>
                <a:moveTo>
                  <a:pt x="181" y="233"/>
                </a:moveTo>
                <a:cubicBezTo>
                  <a:pt x="181" y="236"/>
                  <a:pt x="185" y="233"/>
                  <a:pt x="186" y="234"/>
                </a:cubicBezTo>
                <a:cubicBezTo>
                  <a:pt x="186" y="234"/>
                  <a:pt x="187" y="233"/>
                  <a:pt x="186" y="232"/>
                </a:cubicBezTo>
                <a:cubicBezTo>
                  <a:pt x="186" y="232"/>
                  <a:pt x="186" y="232"/>
                  <a:pt x="186" y="231"/>
                </a:cubicBezTo>
                <a:cubicBezTo>
                  <a:pt x="186" y="230"/>
                  <a:pt x="185" y="230"/>
                  <a:pt x="185" y="230"/>
                </a:cubicBezTo>
                <a:cubicBezTo>
                  <a:pt x="183" y="231"/>
                  <a:pt x="183" y="232"/>
                  <a:pt x="181" y="233"/>
                </a:cubicBezTo>
                <a:close/>
                <a:moveTo>
                  <a:pt x="79" y="312"/>
                </a:moveTo>
                <a:cubicBezTo>
                  <a:pt x="79" y="313"/>
                  <a:pt x="77" y="314"/>
                  <a:pt x="77" y="315"/>
                </a:cubicBezTo>
                <a:cubicBezTo>
                  <a:pt x="78" y="316"/>
                  <a:pt x="79" y="317"/>
                  <a:pt x="81" y="317"/>
                </a:cubicBezTo>
                <a:cubicBezTo>
                  <a:pt x="80" y="315"/>
                  <a:pt x="81" y="316"/>
                  <a:pt x="80" y="315"/>
                </a:cubicBezTo>
                <a:cubicBezTo>
                  <a:pt x="82" y="314"/>
                  <a:pt x="82" y="314"/>
                  <a:pt x="83" y="313"/>
                </a:cubicBezTo>
                <a:cubicBezTo>
                  <a:pt x="82" y="312"/>
                  <a:pt x="83" y="312"/>
                  <a:pt x="82" y="311"/>
                </a:cubicBezTo>
                <a:cubicBezTo>
                  <a:pt x="81" y="311"/>
                  <a:pt x="80" y="312"/>
                  <a:pt x="79" y="312"/>
                </a:cubicBezTo>
                <a:close/>
                <a:moveTo>
                  <a:pt x="200" y="223"/>
                </a:moveTo>
                <a:cubicBezTo>
                  <a:pt x="200" y="223"/>
                  <a:pt x="201" y="224"/>
                  <a:pt x="202" y="223"/>
                </a:cubicBezTo>
                <a:cubicBezTo>
                  <a:pt x="201" y="222"/>
                  <a:pt x="200" y="222"/>
                  <a:pt x="200" y="223"/>
                </a:cubicBezTo>
                <a:close/>
                <a:moveTo>
                  <a:pt x="125" y="308"/>
                </a:moveTo>
                <a:cubicBezTo>
                  <a:pt x="125" y="307"/>
                  <a:pt x="126" y="305"/>
                  <a:pt x="125" y="305"/>
                </a:cubicBezTo>
                <a:cubicBezTo>
                  <a:pt x="125" y="306"/>
                  <a:pt x="124" y="306"/>
                  <a:pt x="125" y="308"/>
                </a:cubicBezTo>
                <a:close/>
                <a:moveTo>
                  <a:pt x="229" y="106"/>
                </a:moveTo>
                <a:cubicBezTo>
                  <a:pt x="226" y="101"/>
                  <a:pt x="221" y="101"/>
                  <a:pt x="217" y="101"/>
                </a:cubicBezTo>
                <a:cubicBezTo>
                  <a:pt x="221" y="104"/>
                  <a:pt x="224" y="107"/>
                  <a:pt x="229" y="106"/>
                </a:cubicBezTo>
                <a:close/>
                <a:moveTo>
                  <a:pt x="19" y="200"/>
                </a:moveTo>
                <a:cubicBezTo>
                  <a:pt x="17" y="199"/>
                  <a:pt x="17" y="197"/>
                  <a:pt x="18" y="196"/>
                </a:cubicBezTo>
                <a:cubicBezTo>
                  <a:pt x="18" y="196"/>
                  <a:pt x="18" y="196"/>
                  <a:pt x="19" y="197"/>
                </a:cubicBezTo>
                <a:cubicBezTo>
                  <a:pt x="19" y="196"/>
                  <a:pt x="20" y="196"/>
                  <a:pt x="20" y="196"/>
                </a:cubicBezTo>
                <a:cubicBezTo>
                  <a:pt x="20" y="195"/>
                  <a:pt x="20" y="194"/>
                  <a:pt x="19" y="194"/>
                </a:cubicBezTo>
                <a:cubicBezTo>
                  <a:pt x="20" y="195"/>
                  <a:pt x="18" y="195"/>
                  <a:pt x="18" y="196"/>
                </a:cubicBezTo>
                <a:cubicBezTo>
                  <a:pt x="17" y="194"/>
                  <a:pt x="16" y="195"/>
                  <a:pt x="15" y="194"/>
                </a:cubicBezTo>
                <a:cubicBezTo>
                  <a:pt x="15" y="195"/>
                  <a:pt x="16" y="195"/>
                  <a:pt x="16" y="196"/>
                </a:cubicBezTo>
                <a:cubicBezTo>
                  <a:pt x="16" y="197"/>
                  <a:pt x="14" y="198"/>
                  <a:pt x="14" y="200"/>
                </a:cubicBezTo>
                <a:cubicBezTo>
                  <a:pt x="15" y="201"/>
                  <a:pt x="18" y="201"/>
                  <a:pt x="19" y="200"/>
                </a:cubicBezTo>
                <a:close/>
                <a:moveTo>
                  <a:pt x="105" y="163"/>
                </a:moveTo>
                <a:cubicBezTo>
                  <a:pt x="105" y="162"/>
                  <a:pt x="105" y="162"/>
                  <a:pt x="106" y="162"/>
                </a:cubicBezTo>
                <a:cubicBezTo>
                  <a:pt x="105" y="161"/>
                  <a:pt x="104" y="160"/>
                  <a:pt x="104" y="160"/>
                </a:cubicBezTo>
                <a:cubicBezTo>
                  <a:pt x="103" y="160"/>
                  <a:pt x="103" y="160"/>
                  <a:pt x="103" y="160"/>
                </a:cubicBezTo>
                <a:cubicBezTo>
                  <a:pt x="103" y="161"/>
                  <a:pt x="104" y="161"/>
                  <a:pt x="103" y="162"/>
                </a:cubicBezTo>
                <a:cubicBezTo>
                  <a:pt x="103" y="161"/>
                  <a:pt x="102" y="161"/>
                  <a:pt x="102" y="162"/>
                </a:cubicBezTo>
                <a:cubicBezTo>
                  <a:pt x="102" y="163"/>
                  <a:pt x="103" y="163"/>
                  <a:pt x="103" y="164"/>
                </a:cubicBezTo>
                <a:cubicBezTo>
                  <a:pt x="104" y="163"/>
                  <a:pt x="104" y="163"/>
                  <a:pt x="105" y="163"/>
                </a:cubicBezTo>
                <a:close/>
                <a:moveTo>
                  <a:pt x="61" y="243"/>
                </a:moveTo>
                <a:cubicBezTo>
                  <a:pt x="60" y="242"/>
                  <a:pt x="60" y="244"/>
                  <a:pt x="59" y="243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59" y="242"/>
                  <a:pt x="59" y="241"/>
                  <a:pt x="59" y="241"/>
                </a:cubicBezTo>
                <a:cubicBezTo>
                  <a:pt x="59" y="240"/>
                  <a:pt x="58" y="240"/>
                  <a:pt x="58" y="240"/>
                </a:cubicBezTo>
                <a:cubicBezTo>
                  <a:pt x="59" y="239"/>
                  <a:pt x="59" y="239"/>
                  <a:pt x="60" y="239"/>
                </a:cubicBezTo>
                <a:cubicBezTo>
                  <a:pt x="59" y="238"/>
                  <a:pt x="58" y="237"/>
                  <a:pt x="57" y="237"/>
                </a:cubicBezTo>
                <a:cubicBezTo>
                  <a:pt x="57" y="238"/>
                  <a:pt x="58" y="238"/>
                  <a:pt x="57" y="239"/>
                </a:cubicBezTo>
                <a:cubicBezTo>
                  <a:pt x="57" y="239"/>
                  <a:pt x="56" y="239"/>
                  <a:pt x="56" y="239"/>
                </a:cubicBezTo>
                <a:cubicBezTo>
                  <a:pt x="56" y="240"/>
                  <a:pt x="55" y="241"/>
                  <a:pt x="55" y="242"/>
                </a:cubicBezTo>
                <a:cubicBezTo>
                  <a:pt x="56" y="244"/>
                  <a:pt x="56" y="247"/>
                  <a:pt x="58" y="247"/>
                </a:cubicBezTo>
                <a:cubicBezTo>
                  <a:pt x="61" y="246"/>
                  <a:pt x="60" y="244"/>
                  <a:pt x="61" y="243"/>
                </a:cubicBezTo>
                <a:close/>
                <a:moveTo>
                  <a:pt x="81" y="243"/>
                </a:moveTo>
                <a:cubicBezTo>
                  <a:pt x="82" y="243"/>
                  <a:pt x="82" y="242"/>
                  <a:pt x="82" y="242"/>
                </a:cubicBezTo>
                <a:cubicBezTo>
                  <a:pt x="82" y="244"/>
                  <a:pt x="81" y="243"/>
                  <a:pt x="80" y="244"/>
                </a:cubicBezTo>
                <a:cubicBezTo>
                  <a:pt x="81" y="244"/>
                  <a:pt x="80" y="244"/>
                  <a:pt x="81" y="245"/>
                </a:cubicBezTo>
                <a:cubicBezTo>
                  <a:pt x="82" y="245"/>
                  <a:pt x="82" y="246"/>
                  <a:pt x="83" y="246"/>
                </a:cubicBezTo>
                <a:cubicBezTo>
                  <a:pt x="84" y="246"/>
                  <a:pt x="84" y="244"/>
                  <a:pt x="85" y="245"/>
                </a:cubicBezTo>
                <a:cubicBezTo>
                  <a:pt x="85" y="244"/>
                  <a:pt x="85" y="244"/>
                  <a:pt x="85" y="243"/>
                </a:cubicBezTo>
                <a:cubicBezTo>
                  <a:pt x="85" y="243"/>
                  <a:pt x="86" y="245"/>
                  <a:pt x="87" y="244"/>
                </a:cubicBezTo>
                <a:cubicBezTo>
                  <a:pt x="86" y="243"/>
                  <a:pt x="86" y="243"/>
                  <a:pt x="86" y="242"/>
                </a:cubicBezTo>
                <a:cubicBezTo>
                  <a:pt x="85" y="242"/>
                  <a:pt x="84" y="243"/>
                  <a:pt x="84" y="243"/>
                </a:cubicBezTo>
                <a:cubicBezTo>
                  <a:pt x="83" y="242"/>
                  <a:pt x="83" y="241"/>
                  <a:pt x="82" y="241"/>
                </a:cubicBezTo>
                <a:cubicBezTo>
                  <a:pt x="82" y="242"/>
                  <a:pt x="80" y="242"/>
                  <a:pt x="81" y="243"/>
                </a:cubicBezTo>
                <a:close/>
                <a:moveTo>
                  <a:pt x="26" y="304"/>
                </a:moveTo>
                <a:cubicBezTo>
                  <a:pt x="26" y="304"/>
                  <a:pt x="24" y="303"/>
                  <a:pt x="25" y="302"/>
                </a:cubicBezTo>
                <a:cubicBezTo>
                  <a:pt x="26" y="303"/>
                  <a:pt x="25" y="304"/>
                  <a:pt x="26" y="304"/>
                </a:cubicBezTo>
                <a:cubicBezTo>
                  <a:pt x="27" y="303"/>
                  <a:pt x="27" y="304"/>
                  <a:pt x="28" y="303"/>
                </a:cubicBezTo>
                <a:cubicBezTo>
                  <a:pt x="31" y="302"/>
                  <a:pt x="30" y="298"/>
                  <a:pt x="29" y="295"/>
                </a:cubicBezTo>
                <a:cubicBezTo>
                  <a:pt x="29" y="295"/>
                  <a:pt x="29" y="295"/>
                  <a:pt x="30" y="295"/>
                </a:cubicBezTo>
                <a:cubicBezTo>
                  <a:pt x="30" y="294"/>
                  <a:pt x="29" y="294"/>
                  <a:pt x="30" y="294"/>
                </a:cubicBezTo>
                <a:cubicBezTo>
                  <a:pt x="32" y="292"/>
                  <a:pt x="30" y="288"/>
                  <a:pt x="27" y="288"/>
                </a:cubicBezTo>
                <a:cubicBezTo>
                  <a:pt x="26" y="289"/>
                  <a:pt x="28" y="291"/>
                  <a:pt x="28" y="292"/>
                </a:cubicBezTo>
                <a:cubicBezTo>
                  <a:pt x="27" y="292"/>
                  <a:pt x="26" y="295"/>
                  <a:pt x="25" y="293"/>
                </a:cubicBezTo>
                <a:cubicBezTo>
                  <a:pt x="24" y="294"/>
                  <a:pt x="24" y="294"/>
                  <a:pt x="24" y="294"/>
                </a:cubicBezTo>
                <a:cubicBezTo>
                  <a:pt x="24" y="295"/>
                  <a:pt x="24" y="294"/>
                  <a:pt x="24" y="295"/>
                </a:cubicBezTo>
                <a:cubicBezTo>
                  <a:pt x="23" y="295"/>
                  <a:pt x="23" y="295"/>
                  <a:pt x="22" y="295"/>
                </a:cubicBezTo>
                <a:cubicBezTo>
                  <a:pt x="22" y="295"/>
                  <a:pt x="22" y="296"/>
                  <a:pt x="22" y="296"/>
                </a:cubicBezTo>
                <a:cubicBezTo>
                  <a:pt x="22" y="295"/>
                  <a:pt x="21" y="296"/>
                  <a:pt x="21" y="295"/>
                </a:cubicBezTo>
                <a:cubicBezTo>
                  <a:pt x="22" y="294"/>
                  <a:pt x="22" y="294"/>
                  <a:pt x="22" y="294"/>
                </a:cubicBezTo>
                <a:cubicBezTo>
                  <a:pt x="22" y="293"/>
                  <a:pt x="21" y="292"/>
                  <a:pt x="20" y="292"/>
                </a:cubicBezTo>
                <a:cubicBezTo>
                  <a:pt x="20" y="293"/>
                  <a:pt x="21" y="294"/>
                  <a:pt x="21" y="295"/>
                </a:cubicBezTo>
                <a:cubicBezTo>
                  <a:pt x="20" y="294"/>
                  <a:pt x="20" y="294"/>
                  <a:pt x="20" y="294"/>
                </a:cubicBezTo>
                <a:cubicBezTo>
                  <a:pt x="19" y="294"/>
                  <a:pt x="19" y="295"/>
                  <a:pt x="19" y="296"/>
                </a:cubicBezTo>
                <a:cubicBezTo>
                  <a:pt x="20" y="296"/>
                  <a:pt x="21" y="298"/>
                  <a:pt x="21" y="299"/>
                </a:cubicBezTo>
                <a:cubicBezTo>
                  <a:pt x="23" y="300"/>
                  <a:pt x="23" y="302"/>
                  <a:pt x="23" y="304"/>
                </a:cubicBezTo>
                <a:cubicBezTo>
                  <a:pt x="24" y="304"/>
                  <a:pt x="25" y="304"/>
                  <a:pt x="26" y="304"/>
                </a:cubicBezTo>
                <a:close/>
                <a:moveTo>
                  <a:pt x="24" y="297"/>
                </a:moveTo>
                <a:cubicBezTo>
                  <a:pt x="23" y="298"/>
                  <a:pt x="24" y="298"/>
                  <a:pt x="24" y="299"/>
                </a:cubicBezTo>
                <a:cubicBezTo>
                  <a:pt x="23" y="299"/>
                  <a:pt x="23" y="298"/>
                  <a:pt x="23" y="298"/>
                </a:cubicBezTo>
                <a:cubicBezTo>
                  <a:pt x="22" y="298"/>
                  <a:pt x="22" y="299"/>
                  <a:pt x="21" y="298"/>
                </a:cubicBezTo>
                <a:cubicBezTo>
                  <a:pt x="22" y="298"/>
                  <a:pt x="23" y="297"/>
                  <a:pt x="24" y="297"/>
                </a:cubicBezTo>
                <a:close/>
                <a:moveTo>
                  <a:pt x="65" y="270"/>
                </a:moveTo>
                <a:cubicBezTo>
                  <a:pt x="64" y="271"/>
                  <a:pt x="64" y="269"/>
                  <a:pt x="63" y="268"/>
                </a:cubicBezTo>
                <a:cubicBezTo>
                  <a:pt x="62" y="269"/>
                  <a:pt x="63" y="271"/>
                  <a:pt x="61" y="270"/>
                </a:cubicBezTo>
                <a:cubicBezTo>
                  <a:pt x="60" y="268"/>
                  <a:pt x="62" y="267"/>
                  <a:pt x="60" y="265"/>
                </a:cubicBezTo>
                <a:cubicBezTo>
                  <a:pt x="60" y="265"/>
                  <a:pt x="59" y="265"/>
                  <a:pt x="58" y="266"/>
                </a:cubicBezTo>
                <a:cubicBezTo>
                  <a:pt x="58" y="266"/>
                  <a:pt x="59" y="266"/>
                  <a:pt x="59" y="267"/>
                </a:cubicBezTo>
                <a:cubicBezTo>
                  <a:pt x="58" y="267"/>
                  <a:pt x="58" y="268"/>
                  <a:pt x="57" y="268"/>
                </a:cubicBezTo>
                <a:cubicBezTo>
                  <a:pt x="59" y="269"/>
                  <a:pt x="59" y="273"/>
                  <a:pt x="61" y="273"/>
                </a:cubicBezTo>
                <a:cubicBezTo>
                  <a:pt x="61" y="273"/>
                  <a:pt x="62" y="274"/>
                  <a:pt x="61" y="275"/>
                </a:cubicBezTo>
                <a:cubicBezTo>
                  <a:pt x="60" y="275"/>
                  <a:pt x="59" y="274"/>
                  <a:pt x="58" y="274"/>
                </a:cubicBezTo>
                <a:cubicBezTo>
                  <a:pt x="58" y="275"/>
                  <a:pt x="58" y="276"/>
                  <a:pt x="58" y="276"/>
                </a:cubicBezTo>
                <a:cubicBezTo>
                  <a:pt x="57" y="275"/>
                  <a:pt x="57" y="275"/>
                  <a:pt x="56" y="276"/>
                </a:cubicBezTo>
                <a:cubicBezTo>
                  <a:pt x="57" y="277"/>
                  <a:pt x="55" y="278"/>
                  <a:pt x="56" y="279"/>
                </a:cubicBezTo>
                <a:cubicBezTo>
                  <a:pt x="56" y="279"/>
                  <a:pt x="55" y="279"/>
                  <a:pt x="55" y="280"/>
                </a:cubicBezTo>
                <a:cubicBezTo>
                  <a:pt x="55" y="281"/>
                  <a:pt x="56" y="280"/>
                  <a:pt x="56" y="281"/>
                </a:cubicBezTo>
                <a:cubicBezTo>
                  <a:pt x="55" y="281"/>
                  <a:pt x="55" y="282"/>
                  <a:pt x="55" y="282"/>
                </a:cubicBezTo>
                <a:cubicBezTo>
                  <a:pt x="56" y="283"/>
                  <a:pt x="56" y="285"/>
                  <a:pt x="57" y="284"/>
                </a:cubicBezTo>
                <a:cubicBezTo>
                  <a:pt x="56" y="286"/>
                  <a:pt x="59" y="285"/>
                  <a:pt x="58" y="287"/>
                </a:cubicBezTo>
                <a:cubicBezTo>
                  <a:pt x="60" y="286"/>
                  <a:pt x="60" y="284"/>
                  <a:pt x="61" y="283"/>
                </a:cubicBezTo>
                <a:cubicBezTo>
                  <a:pt x="62" y="284"/>
                  <a:pt x="62" y="284"/>
                  <a:pt x="63" y="283"/>
                </a:cubicBezTo>
                <a:cubicBezTo>
                  <a:pt x="61" y="282"/>
                  <a:pt x="61" y="280"/>
                  <a:pt x="61" y="278"/>
                </a:cubicBezTo>
                <a:cubicBezTo>
                  <a:pt x="62" y="278"/>
                  <a:pt x="63" y="277"/>
                  <a:pt x="64" y="276"/>
                </a:cubicBezTo>
                <a:cubicBezTo>
                  <a:pt x="64" y="277"/>
                  <a:pt x="64" y="276"/>
                  <a:pt x="65" y="277"/>
                </a:cubicBezTo>
                <a:cubicBezTo>
                  <a:pt x="64" y="277"/>
                  <a:pt x="64" y="278"/>
                  <a:pt x="64" y="278"/>
                </a:cubicBezTo>
                <a:cubicBezTo>
                  <a:pt x="65" y="279"/>
                  <a:pt x="66" y="279"/>
                  <a:pt x="66" y="281"/>
                </a:cubicBezTo>
                <a:cubicBezTo>
                  <a:pt x="66" y="281"/>
                  <a:pt x="66" y="281"/>
                  <a:pt x="65" y="281"/>
                </a:cubicBezTo>
                <a:cubicBezTo>
                  <a:pt x="66" y="282"/>
                  <a:pt x="65" y="282"/>
                  <a:pt x="65" y="282"/>
                </a:cubicBezTo>
                <a:cubicBezTo>
                  <a:pt x="67" y="283"/>
                  <a:pt x="68" y="285"/>
                  <a:pt x="70" y="285"/>
                </a:cubicBezTo>
                <a:cubicBezTo>
                  <a:pt x="69" y="285"/>
                  <a:pt x="71" y="283"/>
                  <a:pt x="71" y="284"/>
                </a:cubicBezTo>
                <a:cubicBezTo>
                  <a:pt x="72" y="282"/>
                  <a:pt x="70" y="281"/>
                  <a:pt x="70" y="279"/>
                </a:cubicBezTo>
                <a:cubicBezTo>
                  <a:pt x="70" y="278"/>
                  <a:pt x="70" y="277"/>
                  <a:pt x="70" y="276"/>
                </a:cubicBezTo>
                <a:cubicBezTo>
                  <a:pt x="69" y="274"/>
                  <a:pt x="67" y="272"/>
                  <a:pt x="65" y="270"/>
                </a:cubicBezTo>
                <a:close/>
                <a:moveTo>
                  <a:pt x="60" y="291"/>
                </a:moveTo>
                <a:cubicBezTo>
                  <a:pt x="61" y="293"/>
                  <a:pt x="61" y="292"/>
                  <a:pt x="62" y="293"/>
                </a:cubicBezTo>
                <a:cubicBezTo>
                  <a:pt x="61" y="293"/>
                  <a:pt x="62" y="294"/>
                  <a:pt x="62" y="295"/>
                </a:cubicBezTo>
                <a:cubicBezTo>
                  <a:pt x="64" y="294"/>
                  <a:pt x="63" y="293"/>
                  <a:pt x="65" y="293"/>
                </a:cubicBezTo>
                <a:cubicBezTo>
                  <a:pt x="64" y="291"/>
                  <a:pt x="64" y="287"/>
                  <a:pt x="61" y="288"/>
                </a:cubicBezTo>
                <a:cubicBezTo>
                  <a:pt x="62" y="289"/>
                  <a:pt x="62" y="289"/>
                  <a:pt x="61" y="289"/>
                </a:cubicBezTo>
                <a:cubicBezTo>
                  <a:pt x="61" y="289"/>
                  <a:pt x="60" y="288"/>
                  <a:pt x="60" y="289"/>
                </a:cubicBezTo>
                <a:cubicBezTo>
                  <a:pt x="59" y="289"/>
                  <a:pt x="60" y="289"/>
                  <a:pt x="59" y="290"/>
                </a:cubicBezTo>
                <a:cubicBezTo>
                  <a:pt x="59" y="289"/>
                  <a:pt x="58" y="289"/>
                  <a:pt x="58" y="290"/>
                </a:cubicBezTo>
                <a:cubicBezTo>
                  <a:pt x="57" y="290"/>
                  <a:pt x="56" y="291"/>
                  <a:pt x="56" y="290"/>
                </a:cubicBezTo>
                <a:cubicBezTo>
                  <a:pt x="56" y="290"/>
                  <a:pt x="55" y="290"/>
                  <a:pt x="55" y="290"/>
                </a:cubicBezTo>
                <a:cubicBezTo>
                  <a:pt x="55" y="291"/>
                  <a:pt x="57" y="291"/>
                  <a:pt x="56" y="293"/>
                </a:cubicBezTo>
                <a:cubicBezTo>
                  <a:pt x="55" y="292"/>
                  <a:pt x="55" y="294"/>
                  <a:pt x="54" y="293"/>
                </a:cubicBezTo>
                <a:cubicBezTo>
                  <a:pt x="54" y="294"/>
                  <a:pt x="54" y="295"/>
                  <a:pt x="54" y="295"/>
                </a:cubicBezTo>
                <a:cubicBezTo>
                  <a:pt x="53" y="295"/>
                  <a:pt x="52" y="296"/>
                  <a:pt x="52" y="296"/>
                </a:cubicBezTo>
                <a:cubicBezTo>
                  <a:pt x="52" y="296"/>
                  <a:pt x="52" y="297"/>
                  <a:pt x="52" y="298"/>
                </a:cubicBezTo>
                <a:cubicBezTo>
                  <a:pt x="54" y="297"/>
                  <a:pt x="54" y="298"/>
                  <a:pt x="54" y="298"/>
                </a:cubicBezTo>
                <a:cubicBezTo>
                  <a:pt x="55" y="298"/>
                  <a:pt x="56" y="297"/>
                  <a:pt x="57" y="298"/>
                </a:cubicBezTo>
                <a:cubicBezTo>
                  <a:pt x="56" y="299"/>
                  <a:pt x="56" y="299"/>
                  <a:pt x="56" y="301"/>
                </a:cubicBezTo>
                <a:cubicBezTo>
                  <a:pt x="57" y="301"/>
                  <a:pt x="57" y="300"/>
                  <a:pt x="57" y="301"/>
                </a:cubicBezTo>
                <a:cubicBezTo>
                  <a:pt x="59" y="303"/>
                  <a:pt x="63" y="299"/>
                  <a:pt x="62" y="297"/>
                </a:cubicBezTo>
                <a:cubicBezTo>
                  <a:pt x="62" y="296"/>
                  <a:pt x="60" y="295"/>
                  <a:pt x="59" y="295"/>
                </a:cubicBezTo>
                <a:cubicBezTo>
                  <a:pt x="60" y="295"/>
                  <a:pt x="59" y="293"/>
                  <a:pt x="59" y="292"/>
                </a:cubicBezTo>
                <a:cubicBezTo>
                  <a:pt x="60" y="293"/>
                  <a:pt x="59" y="291"/>
                  <a:pt x="60" y="291"/>
                </a:cubicBezTo>
                <a:close/>
                <a:moveTo>
                  <a:pt x="165" y="240"/>
                </a:moveTo>
                <a:cubicBezTo>
                  <a:pt x="166" y="241"/>
                  <a:pt x="168" y="240"/>
                  <a:pt x="169" y="241"/>
                </a:cubicBezTo>
                <a:cubicBezTo>
                  <a:pt x="168" y="242"/>
                  <a:pt x="168" y="243"/>
                  <a:pt x="168" y="244"/>
                </a:cubicBezTo>
                <a:cubicBezTo>
                  <a:pt x="166" y="243"/>
                  <a:pt x="167" y="246"/>
                  <a:pt x="167" y="247"/>
                </a:cubicBezTo>
                <a:cubicBezTo>
                  <a:pt x="167" y="246"/>
                  <a:pt x="166" y="246"/>
                  <a:pt x="166" y="246"/>
                </a:cubicBezTo>
                <a:cubicBezTo>
                  <a:pt x="166" y="245"/>
                  <a:pt x="166" y="245"/>
                  <a:pt x="165" y="245"/>
                </a:cubicBezTo>
                <a:cubicBezTo>
                  <a:pt x="166" y="244"/>
                  <a:pt x="166" y="242"/>
                  <a:pt x="166" y="241"/>
                </a:cubicBezTo>
                <a:cubicBezTo>
                  <a:pt x="165" y="241"/>
                  <a:pt x="164" y="242"/>
                  <a:pt x="163" y="243"/>
                </a:cubicBezTo>
                <a:cubicBezTo>
                  <a:pt x="162" y="242"/>
                  <a:pt x="162" y="241"/>
                  <a:pt x="162" y="241"/>
                </a:cubicBezTo>
                <a:cubicBezTo>
                  <a:pt x="161" y="241"/>
                  <a:pt x="159" y="239"/>
                  <a:pt x="158" y="241"/>
                </a:cubicBezTo>
                <a:cubicBezTo>
                  <a:pt x="156" y="240"/>
                  <a:pt x="155" y="239"/>
                  <a:pt x="154" y="240"/>
                </a:cubicBezTo>
                <a:cubicBezTo>
                  <a:pt x="155" y="241"/>
                  <a:pt x="154" y="242"/>
                  <a:pt x="155" y="243"/>
                </a:cubicBezTo>
                <a:cubicBezTo>
                  <a:pt x="155" y="243"/>
                  <a:pt x="156" y="242"/>
                  <a:pt x="156" y="242"/>
                </a:cubicBezTo>
                <a:cubicBezTo>
                  <a:pt x="156" y="244"/>
                  <a:pt x="157" y="242"/>
                  <a:pt x="158" y="243"/>
                </a:cubicBezTo>
                <a:cubicBezTo>
                  <a:pt x="157" y="244"/>
                  <a:pt x="159" y="244"/>
                  <a:pt x="160" y="245"/>
                </a:cubicBezTo>
                <a:cubicBezTo>
                  <a:pt x="161" y="244"/>
                  <a:pt x="160" y="244"/>
                  <a:pt x="161" y="244"/>
                </a:cubicBezTo>
                <a:cubicBezTo>
                  <a:pt x="162" y="245"/>
                  <a:pt x="164" y="246"/>
                  <a:pt x="165" y="246"/>
                </a:cubicBezTo>
                <a:cubicBezTo>
                  <a:pt x="165" y="246"/>
                  <a:pt x="165" y="248"/>
                  <a:pt x="166" y="249"/>
                </a:cubicBezTo>
                <a:cubicBezTo>
                  <a:pt x="167" y="248"/>
                  <a:pt x="168" y="246"/>
                  <a:pt x="168" y="248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69" y="246"/>
                  <a:pt x="169" y="246"/>
                  <a:pt x="169" y="245"/>
                </a:cubicBezTo>
                <a:cubicBezTo>
                  <a:pt x="169" y="245"/>
                  <a:pt x="169" y="246"/>
                  <a:pt x="170" y="246"/>
                </a:cubicBezTo>
                <a:cubicBezTo>
                  <a:pt x="170" y="245"/>
                  <a:pt x="171" y="245"/>
                  <a:pt x="170" y="244"/>
                </a:cubicBezTo>
                <a:cubicBezTo>
                  <a:pt x="170" y="244"/>
                  <a:pt x="170" y="244"/>
                  <a:pt x="170" y="244"/>
                </a:cubicBezTo>
                <a:cubicBezTo>
                  <a:pt x="172" y="242"/>
                  <a:pt x="168" y="238"/>
                  <a:pt x="165" y="240"/>
                </a:cubicBezTo>
                <a:close/>
                <a:moveTo>
                  <a:pt x="66" y="310"/>
                </a:moveTo>
                <a:cubicBezTo>
                  <a:pt x="63" y="310"/>
                  <a:pt x="61" y="313"/>
                  <a:pt x="64" y="315"/>
                </a:cubicBezTo>
                <a:cubicBezTo>
                  <a:pt x="65" y="314"/>
                  <a:pt x="65" y="314"/>
                  <a:pt x="66" y="314"/>
                </a:cubicBezTo>
                <a:cubicBezTo>
                  <a:pt x="66" y="313"/>
                  <a:pt x="66" y="312"/>
                  <a:pt x="65" y="313"/>
                </a:cubicBezTo>
                <a:cubicBezTo>
                  <a:pt x="66" y="311"/>
                  <a:pt x="68" y="310"/>
                  <a:pt x="67" y="309"/>
                </a:cubicBezTo>
                <a:cubicBezTo>
                  <a:pt x="66" y="309"/>
                  <a:pt x="66" y="309"/>
                  <a:pt x="66" y="310"/>
                </a:cubicBezTo>
                <a:close/>
                <a:moveTo>
                  <a:pt x="163" y="257"/>
                </a:moveTo>
                <a:cubicBezTo>
                  <a:pt x="164" y="256"/>
                  <a:pt x="163" y="256"/>
                  <a:pt x="164" y="255"/>
                </a:cubicBezTo>
                <a:cubicBezTo>
                  <a:pt x="163" y="254"/>
                  <a:pt x="163" y="253"/>
                  <a:pt x="164" y="253"/>
                </a:cubicBezTo>
                <a:cubicBezTo>
                  <a:pt x="162" y="251"/>
                  <a:pt x="162" y="250"/>
                  <a:pt x="161" y="249"/>
                </a:cubicBezTo>
                <a:cubicBezTo>
                  <a:pt x="159" y="251"/>
                  <a:pt x="158" y="252"/>
                  <a:pt x="157" y="253"/>
                </a:cubicBezTo>
                <a:cubicBezTo>
                  <a:pt x="157" y="254"/>
                  <a:pt x="157" y="256"/>
                  <a:pt x="156" y="257"/>
                </a:cubicBezTo>
                <a:cubicBezTo>
                  <a:pt x="157" y="258"/>
                  <a:pt x="157" y="257"/>
                  <a:pt x="158" y="258"/>
                </a:cubicBezTo>
                <a:cubicBezTo>
                  <a:pt x="158" y="258"/>
                  <a:pt x="157" y="259"/>
                  <a:pt x="156" y="259"/>
                </a:cubicBezTo>
                <a:cubicBezTo>
                  <a:pt x="155" y="257"/>
                  <a:pt x="152" y="260"/>
                  <a:pt x="154" y="262"/>
                </a:cubicBezTo>
                <a:cubicBezTo>
                  <a:pt x="154" y="260"/>
                  <a:pt x="156" y="260"/>
                  <a:pt x="158" y="259"/>
                </a:cubicBezTo>
                <a:cubicBezTo>
                  <a:pt x="158" y="259"/>
                  <a:pt x="158" y="260"/>
                  <a:pt x="159" y="260"/>
                </a:cubicBezTo>
                <a:cubicBezTo>
                  <a:pt x="161" y="260"/>
                  <a:pt x="160" y="259"/>
                  <a:pt x="161" y="258"/>
                </a:cubicBezTo>
                <a:cubicBezTo>
                  <a:pt x="161" y="258"/>
                  <a:pt x="160" y="257"/>
                  <a:pt x="160" y="257"/>
                </a:cubicBezTo>
                <a:cubicBezTo>
                  <a:pt x="161" y="257"/>
                  <a:pt x="163" y="256"/>
                  <a:pt x="163" y="257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1DCCC1C-EB29-49EA-B36A-441C47F4DE5F}"/>
              </a:ext>
            </a:extLst>
          </p:cNvPr>
          <p:cNvSpPr txBox="1"/>
          <p:nvPr/>
        </p:nvSpPr>
        <p:spPr>
          <a:xfrm>
            <a:off x="656232" y="1939182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22DEBC4-CC76-4A7D-B1AA-63DF35D4791E}"/>
              </a:ext>
            </a:extLst>
          </p:cNvPr>
          <p:cNvSpPr txBox="1"/>
          <p:nvPr/>
        </p:nvSpPr>
        <p:spPr>
          <a:xfrm>
            <a:off x="6929768" y="3703288"/>
            <a:ext cx="37238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术</a:t>
            </a:r>
          </a:p>
        </p:txBody>
      </p:sp>
    </p:spTree>
    <p:extLst>
      <p:ext uri="{BB962C8B-B14F-4D97-AF65-F5344CB8AC3E}">
        <p14:creationId xmlns:p14="http://schemas.microsoft.com/office/powerpoint/2010/main" xmlns="" val="348481986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7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94CB6E-22E8-4D09-A074-D4B52705F962}"/>
              </a:ext>
            </a:extLst>
          </p:cNvPr>
          <p:cNvSpPr>
            <a:spLocks noEditPoints="1"/>
          </p:cNvSpPr>
          <p:nvPr/>
        </p:nvSpPr>
        <p:spPr bwMode="auto">
          <a:xfrm>
            <a:off x="2132012" y="1102518"/>
            <a:ext cx="5584307" cy="4829176"/>
          </a:xfrm>
          <a:custGeom>
            <a:avLst/>
            <a:gdLst>
              <a:gd name="T0" fmla="*/ 2037 w 2725"/>
              <a:gd name="T1" fmla="*/ 1938 h 2364"/>
              <a:gd name="T2" fmla="*/ 2256 w 2725"/>
              <a:gd name="T3" fmla="*/ 1692 h 2364"/>
              <a:gd name="T4" fmla="*/ 2192 w 2725"/>
              <a:gd name="T5" fmla="*/ 1863 h 2364"/>
              <a:gd name="T6" fmla="*/ 1896 w 2725"/>
              <a:gd name="T7" fmla="*/ 2173 h 2364"/>
              <a:gd name="T8" fmla="*/ 1253 w 2725"/>
              <a:gd name="T9" fmla="*/ 2245 h 2364"/>
              <a:gd name="T10" fmla="*/ 1361 w 2725"/>
              <a:gd name="T11" fmla="*/ 2173 h 2364"/>
              <a:gd name="T12" fmla="*/ 967 w 2725"/>
              <a:gd name="T13" fmla="*/ 2185 h 2364"/>
              <a:gd name="T14" fmla="*/ 755 w 2725"/>
              <a:gd name="T15" fmla="*/ 2197 h 2364"/>
              <a:gd name="T16" fmla="*/ 560 w 2725"/>
              <a:gd name="T17" fmla="*/ 1835 h 2364"/>
              <a:gd name="T18" fmla="*/ 365 w 2725"/>
              <a:gd name="T19" fmla="*/ 1934 h 2364"/>
              <a:gd name="T20" fmla="*/ 415 w 2725"/>
              <a:gd name="T21" fmla="*/ 1612 h 2364"/>
              <a:gd name="T22" fmla="*/ 445 w 2725"/>
              <a:gd name="T23" fmla="*/ 1226 h 2364"/>
              <a:gd name="T24" fmla="*/ 284 w 2725"/>
              <a:gd name="T25" fmla="*/ 1019 h 2364"/>
              <a:gd name="T26" fmla="*/ 129 w 2725"/>
              <a:gd name="T27" fmla="*/ 979 h 2364"/>
              <a:gd name="T28" fmla="*/ 345 w 2725"/>
              <a:gd name="T29" fmla="*/ 565 h 2364"/>
              <a:gd name="T30" fmla="*/ 419 w 2725"/>
              <a:gd name="T31" fmla="*/ 537 h 2364"/>
              <a:gd name="T32" fmla="*/ 681 w 2725"/>
              <a:gd name="T33" fmla="*/ 410 h 2364"/>
              <a:gd name="T34" fmla="*/ 832 w 2725"/>
              <a:gd name="T35" fmla="*/ 234 h 2364"/>
              <a:gd name="T36" fmla="*/ 1068 w 2725"/>
              <a:gd name="T37" fmla="*/ 71 h 2364"/>
              <a:gd name="T38" fmla="*/ 1256 w 2725"/>
              <a:gd name="T39" fmla="*/ 111 h 2364"/>
              <a:gd name="T40" fmla="*/ 1421 w 2725"/>
              <a:gd name="T41" fmla="*/ 23 h 2364"/>
              <a:gd name="T42" fmla="*/ 1519 w 2725"/>
              <a:gd name="T43" fmla="*/ 107 h 2364"/>
              <a:gd name="T44" fmla="*/ 1896 w 2725"/>
              <a:gd name="T45" fmla="*/ 242 h 2364"/>
              <a:gd name="T46" fmla="*/ 2135 w 2725"/>
              <a:gd name="T47" fmla="*/ 294 h 2364"/>
              <a:gd name="T48" fmla="*/ 2263 w 2725"/>
              <a:gd name="T49" fmla="*/ 382 h 2364"/>
              <a:gd name="T50" fmla="*/ 2451 w 2725"/>
              <a:gd name="T51" fmla="*/ 433 h 2364"/>
              <a:gd name="T52" fmla="*/ 2438 w 2725"/>
              <a:gd name="T53" fmla="*/ 569 h 2364"/>
              <a:gd name="T54" fmla="*/ 2454 w 2725"/>
              <a:gd name="T55" fmla="*/ 915 h 2364"/>
              <a:gd name="T56" fmla="*/ 2411 w 2725"/>
              <a:gd name="T57" fmla="*/ 1345 h 2364"/>
              <a:gd name="T58" fmla="*/ 2353 w 2725"/>
              <a:gd name="T59" fmla="*/ 1222 h 2364"/>
              <a:gd name="T60" fmla="*/ 2296 w 2725"/>
              <a:gd name="T61" fmla="*/ 1508 h 2364"/>
              <a:gd name="T62" fmla="*/ 2475 w 2725"/>
              <a:gd name="T63" fmla="*/ 1421 h 2364"/>
              <a:gd name="T64" fmla="*/ 2478 w 2725"/>
              <a:gd name="T65" fmla="*/ 1321 h 2364"/>
              <a:gd name="T66" fmla="*/ 2572 w 2725"/>
              <a:gd name="T67" fmla="*/ 1142 h 2364"/>
              <a:gd name="T68" fmla="*/ 2713 w 2725"/>
              <a:gd name="T69" fmla="*/ 939 h 2364"/>
              <a:gd name="T70" fmla="*/ 2582 w 2725"/>
              <a:gd name="T71" fmla="*/ 1385 h 2364"/>
              <a:gd name="T72" fmla="*/ 2660 w 2725"/>
              <a:gd name="T73" fmla="*/ 1202 h 2364"/>
              <a:gd name="T74" fmla="*/ 2475 w 2725"/>
              <a:gd name="T75" fmla="*/ 1015 h 2364"/>
              <a:gd name="T76" fmla="*/ 2357 w 2725"/>
              <a:gd name="T77" fmla="*/ 844 h 2364"/>
              <a:gd name="T78" fmla="*/ 2377 w 2725"/>
              <a:gd name="T79" fmla="*/ 493 h 2364"/>
              <a:gd name="T80" fmla="*/ 2357 w 2725"/>
              <a:gd name="T81" fmla="*/ 537 h 2364"/>
              <a:gd name="T82" fmla="*/ 2273 w 2725"/>
              <a:gd name="T83" fmla="*/ 557 h 2364"/>
              <a:gd name="T84" fmla="*/ 2353 w 2725"/>
              <a:gd name="T85" fmla="*/ 1162 h 2364"/>
              <a:gd name="T86" fmla="*/ 2296 w 2725"/>
              <a:gd name="T87" fmla="*/ 732 h 2364"/>
              <a:gd name="T88" fmla="*/ 2249 w 2725"/>
              <a:gd name="T89" fmla="*/ 700 h 2364"/>
              <a:gd name="T90" fmla="*/ 2276 w 2725"/>
              <a:gd name="T91" fmla="*/ 1182 h 2364"/>
              <a:gd name="T92" fmla="*/ 2209 w 2725"/>
              <a:gd name="T93" fmla="*/ 1449 h 2364"/>
              <a:gd name="T94" fmla="*/ 2222 w 2725"/>
              <a:gd name="T95" fmla="*/ 525 h 2364"/>
              <a:gd name="T96" fmla="*/ 2199 w 2725"/>
              <a:gd name="T97" fmla="*/ 1429 h 2364"/>
              <a:gd name="T98" fmla="*/ 2088 w 2725"/>
              <a:gd name="T99" fmla="*/ 406 h 2364"/>
              <a:gd name="T100" fmla="*/ 2067 w 2725"/>
              <a:gd name="T101" fmla="*/ 513 h 2364"/>
              <a:gd name="T102" fmla="*/ 2040 w 2725"/>
              <a:gd name="T103" fmla="*/ 334 h 2364"/>
              <a:gd name="T104" fmla="*/ 1997 w 2725"/>
              <a:gd name="T105" fmla="*/ 1994 h 2364"/>
              <a:gd name="T106" fmla="*/ 1899 w 2725"/>
              <a:gd name="T107" fmla="*/ 2114 h 2364"/>
              <a:gd name="T108" fmla="*/ 1593 w 2725"/>
              <a:gd name="T109" fmla="*/ 2157 h 2364"/>
              <a:gd name="T110" fmla="*/ 1253 w 2725"/>
              <a:gd name="T111" fmla="*/ 2161 h 2364"/>
              <a:gd name="T112" fmla="*/ 1041 w 2725"/>
              <a:gd name="T113" fmla="*/ 159 h 2364"/>
              <a:gd name="T114" fmla="*/ 728 w 2725"/>
              <a:gd name="T115" fmla="*/ 457 h 2364"/>
              <a:gd name="T116" fmla="*/ 624 w 2725"/>
              <a:gd name="T117" fmla="*/ 577 h 2364"/>
              <a:gd name="T118" fmla="*/ 594 w 2725"/>
              <a:gd name="T119" fmla="*/ 541 h 2364"/>
              <a:gd name="T120" fmla="*/ 520 w 2725"/>
              <a:gd name="T121" fmla="*/ 1664 h 2364"/>
              <a:gd name="T122" fmla="*/ 489 w 2725"/>
              <a:gd name="T123" fmla="*/ 1751 h 2364"/>
              <a:gd name="T124" fmla="*/ 136 w 2725"/>
              <a:gd name="T125" fmla="*/ 903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25" h="2364">
                <a:moveTo>
                  <a:pt x="2545" y="1425"/>
                </a:moveTo>
                <a:cubicBezTo>
                  <a:pt x="2545" y="1418"/>
                  <a:pt x="2543" y="1415"/>
                  <a:pt x="2539" y="1413"/>
                </a:cubicBezTo>
                <a:cubicBezTo>
                  <a:pt x="2499" y="1426"/>
                  <a:pt x="2508" y="1451"/>
                  <a:pt x="2491" y="1485"/>
                </a:cubicBezTo>
                <a:cubicBezTo>
                  <a:pt x="2495" y="1494"/>
                  <a:pt x="2508" y="1478"/>
                  <a:pt x="2508" y="1497"/>
                </a:cubicBezTo>
                <a:cubicBezTo>
                  <a:pt x="2496" y="1489"/>
                  <a:pt x="2502" y="1491"/>
                  <a:pt x="2488" y="1497"/>
                </a:cubicBezTo>
                <a:cubicBezTo>
                  <a:pt x="2488" y="1487"/>
                  <a:pt x="2489" y="1477"/>
                  <a:pt x="2485" y="1473"/>
                </a:cubicBezTo>
                <a:cubicBezTo>
                  <a:pt x="2454" y="1496"/>
                  <a:pt x="2417" y="1512"/>
                  <a:pt x="2387" y="1536"/>
                </a:cubicBezTo>
                <a:cubicBezTo>
                  <a:pt x="2389" y="1540"/>
                  <a:pt x="2395" y="1540"/>
                  <a:pt x="2394" y="1548"/>
                </a:cubicBezTo>
                <a:cubicBezTo>
                  <a:pt x="2366" y="1551"/>
                  <a:pt x="2321" y="1554"/>
                  <a:pt x="2310" y="1600"/>
                </a:cubicBezTo>
                <a:cubicBezTo>
                  <a:pt x="2300" y="1580"/>
                  <a:pt x="2284" y="1607"/>
                  <a:pt x="2273" y="1588"/>
                </a:cubicBezTo>
                <a:cubicBezTo>
                  <a:pt x="2238" y="1604"/>
                  <a:pt x="2191" y="1626"/>
                  <a:pt x="2182" y="1668"/>
                </a:cubicBezTo>
                <a:cubicBezTo>
                  <a:pt x="2143" y="1671"/>
                  <a:pt x="2119" y="1679"/>
                  <a:pt x="2118" y="1715"/>
                </a:cubicBezTo>
                <a:cubicBezTo>
                  <a:pt x="2082" y="1721"/>
                  <a:pt x="2062" y="1775"/>
                  <a:pt x="2037" y="1807"/>
                </a:cubicBezTo>
                <a:cubicBezTo>
                  <a:pt x="2056" y="1830"/>
                  <a:pt x="2013" y="1847"/>
                  <a:pt x="2017" y="1867"/>
                </a:cubicBezTo>
                <a:cubicBezTo>
                  <a:pt x="1995" y="1864"/>
                  <a:pt x="2001" y="1879"/>
                  <a:pt x="1997" y="1891"/>
                </a:cubicBezTo>
                <a:cubicBezTo>
                  <a:pt x="2013" y="1899"/>
                  <a:pt x="2024" y="1867"/>
                  <a:pt x="2044" y="1867"/>
                </a:cubicBezTo>
                <a:cubicBezTo>
                  <a:pt x="2035" y="1888"/>
                  <a:pt x="2013" y="1894"/>
                  <a:pt x="2003" y="1915"/>
                </a:cubicBezTo>
                <a:cubicBezTo>
                  <a:pt x="2010" y="1924"/>
                  <a:pt x="2028" y="1915"/>
                  <a:pt x="2034" y="1911"/>
                </a:cubicBezTo>
                <a:cubicBezTo>
                  <a:pt x="2041" y="1919"/>
                  <a:pt x="2019" y="1925"/>
                  <a:pt x="2017" y="1934"/>
                </a:cubicBezTo>
                <a:cubicBezTo>
                  <a:pt x="2020" y="1949"/>
                  <a:pt x="2027" y="1937"/>
                  <a:pt x="2037" y="1938"/>
                </a:cubicBezTo>
                <a:cubicBezTo>
                  <a:pt x="2037" y="1952"/>
                  <a:pt x="2017" y="1941"/>
                  <a:pt x="2017" y="1954"/>
                </a:cubicBezTo>
                <a:cubicBezTo>
                  <a:pt x="2043" y="1958"/>
                  <a:pt x="2064" y="1920"/>
                  <a:pt x="2084" y="1903"/>
                </a:cubicBezTo>
                <a:cubicBezTo>
                  <a:pt x="2084" y="1894"/>
                  <a:pt x="2076" y="1894"/>
                  <a:pt x="2067" y="1895"/>
                </a:cubicBezTo>
                <a:cubicBezTo>
                  <a:pt x="2068" y="1882"/>
                  <a:pt x="2087" y="1892"/>
                  <a:pt x="2084" y="1875"/>
                </a:cubicBezTo>
                <a:cubicBezTo>
                  <a:pt x="2087" y="1882"/>
                  <a:pt x="2098" y="1883"/>
                  <a:pt x="2091" y="1891"/>
                </a:cubicBezTo>
                <a:cubicBezTo>
                  <a:pt x="2107" y="1887"/>
                  <a:pt x="2109" y="1867"/>
                  <a:pt x="2121" y="1859"/>
                </a:cubicBezTo>
                <a:cubicBezTo>
                  <a:pt x="2118" y="1850"/>
                  <a:pt x="2111" y="1870"/>
                  <a:pt x="2101" y="1867"/>
                </a:cubicBezTo>
                <a:cubicBezTo>
                  <a:pt x="2100" y="1860"/>
                  <a:pt x="2104" y="1860"/>
                  <a:pt x="2104" y="1855"/>
                </a:cubicBezTo>
                <a:cubicBezTo>
                  <a:pt x="2085" y="1858"/>
                  <a:pt x="2076" y="1887"/>
                  <a:pt x="2057" y="1879"/>
                </a:cubicBezTo>
                <a:cubicBezTo>
                  <a:pt x="2086" y="1851"/>
                  <a:pt x="2131" y="1841"/>
                  <a:pt x="2145" y="1795"/>
                </a:cubicBezTo>
                <a:cubicBezTo>
                  <a:pt x="2164" y="1790"/>
                  <a:pt x="2177" y="1798"/>
                  <a:pt x="2182" y="1771"/>
                </a:cubicBezTo>
                <a:cubicBezTo>
                  <a:pt x="2176" y="1771"/>
                  <a:pt x="2175" y="1776"/>
                  <a:pt x="2168" y="1775"/>
                </a:cubicBezTo>
                <a:cubicBezTo>
                  <a:pt x="2179" y="1785"/>
                  <a:pt x="2171" y="1779"/>
                  <a:pt x="2165" y="1787"/>
                </a:cubicBezTo>
                <a:cubicBezTo>
                  <a:pt x="2165" y="1770"/>
                  <a:pt x="2169" y="1721"/>
                  <a:pt x="2205" y="1735"/>
                </a:cubicBezTo>
                <a:cubicBezTo>
                  <a:pt x="2210" y="1727"/>
                  <a:pt x="2216" y="1722"/>
                  <a:pt x="2219" y="1712"/>
                </a:cubicBezTo>
                <a:cubicBezTo>
                  <a:pt x="2205" y="1710"/>
                  <a:pt x="2212" y="1707"/>
                  <a:pt x="2219" y="1692"/>
                </a:cubicBezTo>
                <a:cubicBezTo>
                  <a:pt x="2211" y="1668"/>
                  <a:pt x="2197" y="1700"/>
                  <a:pt x="2192" y="1692"/>
                </a:cubicBezTo>
                <a:cubicBezTo>
                  <a:pt x="2201" y="1657"/>
                  <a:pt x="2243" y="1662"/>
                  <a:pt x="2259" y="1636"/>
                </a:cubicBezTo>
                <a:cubicBezTo>
                  <a:pt x="2262" y="1650"/>
                  <a:pt x="2243" y="1673"/>
                  <a:pt x="2229" y="1680"/>
                </a:cubicBezTo>
                <a:cubicBezTo>
                  <a:pt x="2235" y="1676"/>
                  <a:pt x="2247" y="1679"/>
                  <a:pt x="2256" y="1692"/>
                </a:cubicBezTo>
                <a:cubicBezTo>
                  <a:pt x="2276" y="1666"/>
                  <a:pt x="2291" y="1615"/>
                  <a:pt x="2316" y="1608"/>
                </a:cubicBezTo>
                <a:cubicBezTo>
                  <a:pt x="2324" y="1610"/>
                  <a:pt x="2304" y="1633"/>
                  <a:pt x="2313" y="1636"/>
                </a:cubicBezTo>
                <a:cubicBezTo>
                  <a:pt x="2283" y="1644"/>
                  <a:pt x="2275" y="1699"/>
                  <a:pt x="2249" y="1700"/>
                </a:cubicBezTo>
                <a:cubicBezTo>
                  <a:pt x="2251" y="1703"/>
                  <a:pt x="2252" y="1707"/>
                  <a:pt x="2256" y="1708"/>
                </a:cubicBezTo>
                <a:cubicBezTo>
                  <a:pt x="2253" y="1710"/>
                  <a:pt x="2242" y="1708"/>
                  <a:pt x="2246" y="1727"/>
                </a:cubicBezTo>
                <a:cubicBezTo>
                  <a:pt x="2232" y="1739"/>
                  <a:pt x="2226" y="1732"/>
                  <a:pt x="2226" y="1747"/>
                </a:cubicBezTo>
                <a:cubicBezTo>
                  <a:pt x="2202" y="1747"/>
                  <a:pt x="2192" y="1760"/>
                  <a:pt x="2182" y="1775"/>
                </a:cubicBezTo>
                <a:cubicBezTo>
                  <a:pt x="2219" y="1784"/>
                  <a:pt x="2228" y="1735"/>
                  <a:pt x="2259" y="1731"/>
                </a:cubicBezTo>
                <a:cubicBezTo>
                  <a:pt x="2262" y="1742"/>
                  <a:pt x="2253" y="1739"/>
                  <a:pt x="2252" y="1747"/>
                </a:cubicBezTo>
                <a:cubicBezTo>
                  <a:pt x="2258" y="1744"/>
                  <a:pt x="2261" y="1736"/>
                  <a:pt x="2273" y="1739"/>
                </a:cubicBezTo>
                <a:cubicBezTo>
                  <a:pt x="2270" y="1753"/>
                  <a:pt x="2278" y="1755"/>
                  <a:pt x="2276" y="1767"/>
                </a:cubicBezTo>
                <a:cubicBezTo>
                  <a:pt x="2266" y="1768"/>
                  <a:pt x="2264" y="1776"/>
                  <a:pt x="2259" y="1783"/>
                </a:cubicBezTo>
                <a:cubicBezTo>
                  <a:pt x="2251" y="1782"/>
                  <a:pt x="2263" y="1773"/>
                  <a:pt x="2263" y="1767"/>
                </a:cubicBezTo>
                <a:cubicBezTo>
                  <a:pt x="2262" y="1763"/>
                  <a:pt x="2256" y="1765"/>
                  <a:pt x="2256" y="1759"/>
                </a:cubicBezTo>
                <a:cubicBezTo>
                  <a:pt x="2248" y="1766"/>
                  <a:pt x="2248" y="1782"/>
                  <a:pt x="2239" y="1787"/>
                </a:cubicBezTo>
                <a:cubicBezTo>
                  <a:pt x="2234" y="1780"/>
                  <a:pt x="2238" y="1768"/>
                  <a:pt x="2246" y="1759"/>
                </a:cubicBezTo>
                <a:cubicBezTo>
                  <a:pt x="2233" y="1766"/>
                  <a:pt x="2219" y="1771"/>
                  <a:pt x="2209" y="1779"/>
                </a:cubicBezTo>
                <a:cubicBezTo>
                  <a:pt x="2208" y="1790"/>
                  <a:pt x="2217" y="1791"/>
                  <a:pt x="2226" y="1791"/>
                </a:cubicBezTo>
                <a:cubicBezTo>
                  <a:pt x="2226" y="1821"/>
                  <a:pt x="2220" y="1883"/>
                  <a:pt x="2185" y="1879"/>
                </a:cubicBezTo>
                <a:cubicBezTo>
                  <a:pt x="2183" y="1868"/>
                  <a:pt x="2192" y="1871"/>
                  <a:pt x="2192" y="1863"/>
                </a:cubicBezTo>
                <a:cubicBezTo>
                  <a:pt x="2181" y="1862"/>
                  <a:pt x="2178" y="1870"/>
                  <a:pt x="2165" y="1867"/>
                </a:cubicBezTo>
                <a:cubicBezTo>
                  <a:pt x="2149" y="1892"/>
                  <a:pt x="2124" y="1906"/>
                  <a:pt x="2101" y="1923"/>
                </a:cubicBezTo>
                <a:cubicBezTo>
                  <a:pt x="2104" y="1926"/>
                  <a:pt x="2107" y="1929"/>
                  <a:pt x="2111" y="1930"/>
                </a:cubicBezTo>
                <a:cubicBezTo>
                  <a:pt x="2100" y="1947"/>
                  <a:pt x="2083" y="1934"/>
                  <a:pt x="2074" y="1950"/>
                </a:cubicBezTo>
                <a:cubicBezTo>
                  <a:pt x="2066" y="1945"/>
                  <a:pt x="2084" y="1939"/>
                  <a:pt x="2084" y="1930"/>
                </a:cubicBezTo>
                <a:cubicBezTo>
                  <a:pt x="2059" y="1944"/>
                  <a:pt x="2035" y="1960"/>
                  <a:pt x="2017" y="1982"/>
                </a:cubicBezTo>
                <a:cubicBezTo>
                  <a:pt x="2031" y="1982"/>
                  <a:pt x="2035" y="1969"/>
                  <a:pt x="2047" y="1966"/>
                </a:cubicBezTo>
                <a:cubicBezTo>
                  <a:pt x="2055" y="1965"/>
                  <a:pt x="2045" y="1984"/>
                  <a:pt x="2057" y="1978"/>
                </a:cubicBezTo>
                <a:cubicBezTo>
                  <a:pt x="2047" y="1993"/>
                  <a:pt x="2026" y="1988"/>
                  <a:pt x="2030" y="2010"/>
                </a:cubicBezTo>
                <a:cubicBezTo>
                  <a:pt x="2017" y="2001"/>
                  <a:pt x="1997" y="2003"/>
                  <a:pt x="1997" y="2030"/>
                </a:cubicBezTo>
                <a:cubicBezTo>
                  <a:pt x="2036" y="2029"/>
                  <a:pt x="2077" y="1995"/>
                  <a:pt x="2125" y="1982"/>
                </a:cubicBezTo>
                <a:cubicBezTo>
                  <a:pt x="2100" y="2008"/>
                  <a:pt x="2044" y="2028"/>
                  <a:pt x="2030" y="2042"/>
                </a:cubicBezTo>
                <a:cubicBezTo>
                  <a:pt x="2030" y="2048"/>
                  <a:pt x="2025" y="2059"/>
                  <a:pt x="2024" y="2074"/>
                </a:cubicBezTo>
                <a:cubicBezTo>
                  <a:pt x="2005" y="2077"/>
                  <a:pt x="1989" y="2070"/>
                  <a:pt x="1987" y="2098"/>
                </a:cubicBezTo>
                <a:cubicBezTo>
                  <a:pt x="2016" y="2078"/>
                  <a:pt x="2062" y="2078"/>
                  <a:pt x="2094" y="2062"/>
                </a:cubicBezTo>
                <a:cubicBezTo>
                  <a:pt x="2080" y="2086"/>
                  <a:pt x="2035" y="2074"/>
                  <a:pt x="2027" y="2106"/>
                </a:cubicBezTo>
                <a:cubicBezTo>
                  <a:pt x="2022" y="2093"/>
                  <a:pt x="1991" y="2100"/>
                  <a:pt x="1990" y="2118"/>
                </a:cubicBezTo>
                <a:cubicBezTo>
                  <a:pt x="1969" y="2115"/>
                  <a:pt x="1959" y="2123"/>
                  <a:pt x="1940" y="2122"/>
                </a:cubicBezTo>
                <a:cubicBezTo>
                  <a:pt x="1940" y="2132"/>
                  <a:pt x="1938" y="2145"/>
                  <a:pt x="1946" y="2145"/>
                </a:cubicBezTo>
                <a:cubicBezTo>
                  <a:pt x="1935" y="2171"/>
                  <a:pt x="1905" y="2148"/>
                  <a:pt x="1896" y="2173"/>
                </a:cubicBezTo>
                <a:cubicBezTo>
                  <a:pt x="1896" y="2178"/>
                  <a:pt x="1899" y="2176"/>
                  <a:pt x="1899" y="2173"/>
                </a:cubicBezTo>
                <a:cubicBezTo>
                  <a:pt x="1897" y="2197"/>
                  <a:pt x="1861" y="2186"/>
                  <a:pt x="1842" y="2189"/>
                </a:cubicBezTo>
                <a:cubicBezTo>
                  <a:pt x="1815" y="2194"/>
                  <a:pt x="1789" y="2211"/>
                  <a:pt x="1775" y="2209"/>
                </a:cubicBezTo>
                <a:cubicBezTo>
                  <a:pt x="1772" y="2205"/>
                  <a:pt x="1762" y="2208"/>
                  <a:pt x="1765" y="2197"/>
                </a:cubicBezTo>
                <a:cubicBezTo>
                  <a:pt x="1755" y="2206"/>
                  <a:pt x="1743" y="2199"/>
                  <a:pt x="1738" y="2205"/>
                </a:cubicBezTo>
                <a:cubicBezTo>
                  <a:pt x="1740" y="2209"/>
                  <a:pt x="1737" y="2177"/>
                  <a:pt x="1728" y="2193"/>
                </a:cubicBezTo>
                <a:cubicBezTo>
                  <a:pt x="1739" y="2174"/>
                  <a:pt x="1786" y="2197"/>
                  <a:pt x="1808" y="2177"/>
                </a:cubicBezTo>
                <a:cubicBezTo>
                  <a:pt x="1790" y="2138"/>
                  <a:pt x="1745" y="2177"/>
                  <a:pt x="1701" y="2181"/>
                </a:cubicBezTo>
                <a:cubicBezTo>
                  <a:pt x="1704" y="2174"/>
                  <a:pt x="1712" y="2174"/>
                  <a:pt x="1717" y="2169"/>
                </a:cubicBezTo>
                <a:cubicBezTo>
                  <a:pt x="1710" y="2158"/>
                  <a:pt x="1693" y="2170"/>
                  <a:pt x="1684" y="2169"/>
                </a:cubicBezTo>
                <a:cubicBezTo>
                  <a:pt x="1674" y="2173"/>
                  <a:pt x="1689" y="2180"/>
                  <a:pt x="1680" y="2185"/>
                </a:cubicBezTo>
                <a:cubicBezTo>
                  <a:pt x="1627" y="2187"/>
                  <a:pt x="1600" y="2198"/>
                  <a:pt x="1566" y="2225"/>
                </a:cubicBezTo>
                <a:cubicBezTo>
                  <a:pt x="1568" y="2233"/>
                  <a:pt x="1576" y="2233"/>
                  <a:pt x="1569" y="2241"/>
                </a:cubicBezTo>
                <a:cubicBezTo>
                  <a:pt x="1553" y="2259"/>
                  <a:pt x="1508" y="2243"/>
                  <a:pt x="1499" y="2269"/>
                </a:cubicBezTo>
                <a:cubicBezTo>
                  <a:pt x="1504" y="2271"/>
                  <a:pt x="1504" y="2271"/>
                  <a:pt x="1509" y="2281"/>
                </a:cubicBezTo>
                <a:cubicBezTo>
                  <a:pt x="1502" y="2297"/>
                  <a:pt x="1487" y="2282"/>
                  <a:pt x="1468" y="2281"/>
                </a:cubicBezTo>
                <a:cubicBezTo>
                  <a:pt x="1468" y="2265"/>
                  <a:pt x="1474" y="2282"/>
                  <a:pt x="1479" y="2273"/>
                </a:cubicBezTo>
                <a:cubicBezTo>
                  <a:pt x="1475" y="2263"/>
                  <a:pt x="1437" y="2258"/>
                  <a:pt x="1435" y="2273"/>
                </a:cubicBezTo>
                <a:cubicBezTo>
                  <a:pt x="1361" y="2257"/>
                  <a:pt x="1287" y="2263"/>
                  <a:pt x="1216" y="2249"/>
                </a:cubicBezTo>
                <a:cubicBezTo>
                  <a:pt x="1222" y="2240"/>
                  <a:pt x="1242" y="2248"/>
                  <a:pt x="1253" y="2245"/>
                </a:cubicBezTo>
                <a:cubicBezTo>
                  <a:pt x="1219" y="2210"/>
                  <a:pt x="1157" y="2232"/>
                  <a:pt x="1125" y="2193"/>
                </a:cubicBezTo>
                <a:cubicBezTo>
                  <a:pt x="1174" y="2214"/>
                  <a:pt x="1209" y="2203"/>
                  <a:pt x="1260" y="2221"/>
                </a:cubicBezTo>
                <a:cubicBezTo>
                  <a:pt x="1263" y="2207"/>
                  <a:pt x="1243" y="2219"/>
                  <a:pt x="1250" y="2201"/>
                </a:cubicBezTo>
                <a:cubicBezTo>
                  <a:pt x="1349" y="2202"/>
                  <a:pt x="1452" y="2255"/>
                  <a:pt x="1542" y="2213"/>
                </a:cubicBezTo>
                <a:cubicBezTo>
                  <a:pt x="1516" y="2208"/>
                  <a:pt x="1510" y="2182"/>
                  <a:pt x="1482" y="2193"/>
                </a:cubicBezTo>
                <a:cubicBezTo>
                  <a:pt x="1474" y="2175"/>
                  <a:pt x="1524" y="2191"/>
                  <a:pt x="1526" y="2169"/>
                </a:cubicBezTo>
                <a:cubicBezTo>
                  <a:pt x="1542" y="2173"/>
                  <a:pt x="1539" y="2180"/>
                  <a:pt x="1542" y="2193"/>
                </a:cubicBezTo>
                <a:cubicBezTo>
                  <a:pt x="1545" y="2191"/>
                  <a:pt x="1548" y="2189"/>
                  <a:pt x="1553" y="2189"/>
                </a:cubicBezTo>
                <a:cubicBezTo>
                  <a:pt x="1551" y="2186"/>
                  <a:pt x="1550" y="2182"/>
                  <a:pt x="1546" y="2181"/>
                </a:cubicBezTo>
                <a:cubicBezTo>
                  <a:pt x="1555" y="2179"/>
                  <a:pt x="1567" y="2170"/>
                  <a:pt x="1586" y="2169"/>
                </a:cubicBezTo>
                <a:cubicBezTo>
                  <a:pt x="1564" y="2158"/>
                  <a:pt x="1548" y="2172"/>
                  <a:pt x="1519" y="2161"/>
                </a:cubicBezTo>
                <a:cubicBezTo>
                  <a:pt x="1545" y="2155"/>
                  <a:pt x="1572" y="2152"/>
                  <a:pt x="1590" y="2153"/>
                </a:cubicBezTo>
                <a:cubicBezTo>
                  <a:pt x="1587" y="2144"/>
                  <a:pt x="1563" y="2134"/>
                  <a:pt x="1559" y="2149"/>
                </a:cubicBezTo>
                <a:cubicBezTo>
                  <a:pt x="1557" y="2143"/>
                  <a:pt x="1549" y="2144"/>
                  <a:pt x="1549" y="2134"/>
                </a:cubicBezTo>
                <a:cubicBezTo>
                  <a:pt x="1559" y="2131"/>
                  <a:pt x="1567" y="2128"/>
                  <a:pt x="1576" y="2126"/>
                </a:cubicBezTo>
                <a:cubicBezTo>
                  <a:pt x="1507" y="2119"/>
                  <a:pt x="1431" y="2134"/>
                  <a:pt x="1357" y="2126"/>
                </a:cubicBezTo>
                <a:cubicBezTo>
                  <a:pt x="1382" y="2135"/>
                  <a:pt x="1409" y="2147"/>
                  <a:pt x="1442" y="2157"/>
                </a:cubicBezTo>
                <a:cubicBezTo>
                  <a:pt x="1436" y="2202"/>
                  <a:pt x="1363" y="2200"/>
                  <a:pt x="1341" y="2177"/>
                </a:cubicBezTo>
                <a:cubicBezTo>
                  <a:pt x="1348" y="2165"/>
                  <a:pt x="1358" y="2183"/>
                  <a:pt x="1371" y="2177"/>
                </a:cubicBezTo>
                <a:cubicBezTo>
                  <a:pt x="1370" y="2173"/>
                  <a:pt x="1365" y="2174"/>
                  <a:pt x="1361" y="2173"/>
                </a:cubicBezTo>
                <a:cubicBezTo>
                  <a:pt x="1360" y="2167"/>
                  <a:pt x="1363" y="2166"/>
                  <a:pt x="1367" y="2165"/>
                </a:cubicBezTo>
                <a:cubicBezTo>
                  <a:pt x="1339" y="2150"/>
                  <a:pt x="1304" y="2169"/>
                  <a:pt x="1270" y="2177"/>
                </a:cubicBezTo>
                <a:cubicBezTo>
                  <a:pt x="1243" y="2161"/>
                  <a:pt x="1200" y="2162"/>
                  <a:pt x="1182" y="2134"/>
                </a:cubicBezTo>
                <a:cubicBezTo>
                  <a:pt x="1174" y="2134"/>
                  <a:pt x="1172" y="2141"/>
                  <a:pt x="1166" y="2134"/>
                </a:cubicBezTo>
                <a:cubicBezTo>
                  <a:pt x="1179" y="2129"/>
                  <a:pt x="1167" y="2120"/>
                  <a:pt x="1186" y="2122"/>
                </a:cubicBezTo>
                <a:cubicBezTo>
                  <a:pt x="1152" y="2095"/>
                  <a:pt x="1108" y="2081"/>
                  <a:pt x="1065" y="2066"/>
                </a:cubicBezTo>
                <a:cubicBezTo>
                  <a:pt x="1069" y="2076"/>
                  <a:pt x="1082" y="2077"/>
                  <a:pt x="1092" y="2082"/>
                </a:cubicBezTo>
                <a:cubicBezTo>
                  <a:pt x="1076" y="2094"/>
                  <a:pt x="1064" y="2067"/>
                  <a:pt x="1048" y="2078"/>
                </a:cubicBezTo>
                <a:cubicBezTo>
                  <a:pt x="1072" y="2104"/>
                  <a:pt x="1118" y="2104"/>
                  <a:pt x="1145" y="2126"/>
                </a:cubicBezTo>
                <a:cubicBezTo>
                  <a:pt x="1065" y="2142"/>
                  <a:pt x="1002" y="2070"/>
                  <a:pt x="930" y="2050"/>
                </a:cubicBezTo>
                <a:cubicBezTo>
                  <a:pt x="932" y="2071"/>
                  <a:pt x="954" y="2069"/>
                  <a:pt x="954" y="2094"/>
                </a:cubicBezTo>
                <a:cubicBezTo>
                  <a:pt x="945" y="2088"/>
                  <a:pt x="938" y="2080"/>
                  <a:pt x="930" y="2074"/>
                </a:cubicBezTo>
                <a:cubicBezTo>
                  <a:pt x="927" y="2074"/>
                  <a:pt x="927" y="2079"/>
                  <a:pt x="927" y="2082"/>
                </a:cubicBezTo>
                <a:cubicBezTo>
                  <a:pt x="934" y="2080"/>
                  <a:pt x="943" y="2092"/>
                  <a:pt x="954" y="2098"/>
                </a:cubicBezTo>
                <a:cubicBezTo>
                  <a:pt x="936" y="2119"/>
                  <a:pt x="975" y="2119"/>
                  <a:pt x="984" y="2134"/>
                </a:cubicBezTo>
                <a:cubicBezTo>
                  <a:pt x="971" y="2149"/>
                  <a:pt x="989" y="2147"/>
                  <a:pt x="991" y="2165"/>
                </a:cubicBezTo>
                <a:cubicBezTo>
                  <a:pt x="1067" y="2187"/>
                  <a:pt x="1129" y="2225"/>
                  <a:pt x="1203" y="2249"/>
                </a:cubicBezTo>
                <a:cubicBezTo>
                  <a:pt x="1125" y="2262"/>
                  <a:pt x="1053" y="2200"/>
                  <a:pt x="977" y="2185"/>
                </a:cubicBezTo>
                <a:cubicBezTo>
                  <a:pt x="967" y="2169"/>
                  <a:pt x="949" y="2163"/>
                  <a:pt x="930" y="2157"/>
                </a:cubicBezTo>
                <a:cubicBezTo>
                  <a:pt x="942" y="2168"/>
                  <a:pt x="950" y="2181"/>
                  <a:pt x="967" y="2185"/>
                </a:cubicBezTo>
                <a:cubicBezTo>
                  <a:pt x="925" y="2201"/>
                  <a:pt x="889" y="2163"/>
                  <a:pt x="849" y="2145"/>
                </a:cubicBezTo>
                <a:cubicBezTo>
                  <a:pt x="855" y="2166"/>
                  <a:pt x="889" y="2188"/>
                  <a:pt x="920" y="2193"/>
                </a:cubicBezTo>
                <a:cubicBezTo>
                  <a:pt x="926" y="2203"/>
                  <a:pt x="930" y="2216"/>
                  <a:pt x="940" y="2221"/>
                </a:cubicBezTo>
                <a:cubicBezTo>
                  <a:pt x="941" y="2204"/>
                  <a:pt x="987" y="2244"/>
                  <a:pt x="994" y="2245"/>
                </a:cubicBezTo>
                <a:cubicBezTo>
                  <a:pt x="997" y="2248"/>
                  <a:pt x="999" y="2258"/>
                  <a:pt x="991" y="2261"/>
                </a:cubicBezTo>
                <a:cubicBezTo>
                  <a:pt x="1018" y="2281"/>
                  <a:pt x="1051" y="2296"/>
                  <a:pt x="1088" y="2305"/>
                </a:cubicBezTo>
                <a:cubicBezTo>
                  <a:pt x="1089" y="2297"/>
                  <a:pt x="1088" y="2292"/>
                  <a:pt x="1081" y="2293"/>
                </a:cubicBezTo>
                <a:cubicBezTo>
                  <a:pt x="1091" y="2292"/>
                  <a:pt x="1117" y="2282"/>
                  <a:pt x="1118" y="2301"/>
                </a:cubicBezTo>
                <a:cubicBezTo>
                  <a:pt x="1114" y="2295"/>
                  <a:pt x="1101" y="2297"/>
                  <a:pt x="1092" y="2297"/>
                </a:cubicBezTo>
                <a:cubicBezTo>
                  <a:pt x="1088" y="2311"/>
                  <a:pt x="1106" y="2301"/>
                  <a:pt x="1108" y="2309"/>
                </a:cubicBezTo>
                <a:cubicBezTo>
                  <a:pt x="1101" y="2320"/>
                  <a:pt x="1084" y="2308"/>
                  <a:pt x="1075" y="2309"/>
                </a:cubicBezTo>
                <a:cubicBezTo>
                  <a:pt x="1103" y="2333"/>
                  <a:pt x="1151" y="2343"/>
                  <a:pt x="1172" y="2364"/>
                </a:cubicBezTo>
                <a:cubicBezTo>
                  <a:pt x="1157" y="2357"/>
                  <a:pt x="1112" y="2353"/>
                  <a:pt x="1102" y="2329"/>
                </a:cubicBezTo>
                <a:cubicBezTo>
                  <a:pt x="1059" y="2334"/>
                  <a:pt x="1043" y="2308"/>
                  <a:pt x="1011" y="2301"/>
                </a:cubicBezTo>
                <a:cubicBezTo>
                  <a:pt x="1014" y="2287"/>
                  <a:pt x="1017" y="2299"/>
                  <a:pt x="1028" y="2297"/>
                </a:cubicBezTo>
                <a:cubicBezTo>
                  <a:pt x="1013" y="2280"/>
                  <a:pt x="985" y="2278"/>
                  <a:pt x="964" y="2269"/>
                </a:cubicBezTo>
                <a:cubicBezTo>
                  <a:pt x="960" y="2270"/>
                  <a:pt x="961" y="2276"/>
                  <a:pt x="960" y="2281"/>
                </a:cubicBezTo>
                <a:cubicBezTo>
                  <a:pt x="909" y="2268"/>
                  <a:pt x="872" y="2216"/>
                  <a:pt x="826" y="2221"/>
                </a:cubicBezTo>
                <a:cubicBezTo>
                  <a:pt x="816" y="2224"/>
                  <a:pt x="829" y="2230"/>
                  <a:pt x="826" y="2237"/>
                </a:cubicBezTo>
                <a:cubicBezTo>
                  <a:pt x="809" y="2218"/>
                  <a:pt x="757" y="2220"/>
                  <a:pt x="755" y="2197"/>
                </a:cubicBezTo>
                <a:cubicBezTo>
                  <a:pt x="743" y="2205"/>
                  <a:pt x="735" y="2191"/>
                  <a:pt x="721" y="2189"/>
                </a:cubicBezTo>
                <a:cubicBezTo>
                  <a:pt x="722" y="2220"/>
                  <a:pt x="790" y="2223"/>
                  <a:pt x="782" y="2265"/>
                </a:cubicBezTo>
                <a:cubicBezTo>
                  <a:pt x="771" y="2259"/>
                  <a:pt x="763" y="2251"/>
                  <a:pt x="755" y="2241"/>
                </a:cubicBezTo>
                <a:cubicBezTo>
                  <a:pt x="745" y="2238"/>
                  <a:pt x="749" y="2252"/>
                  <a:pt x="738" y="2249"/>
                </a:cubicBezTo>
                <a:cubicBezTo>
                  <a:pt x="702" y="2204"/>
                  <a:pt x="665" y="2161"/>
                  <a:pt x="617" y="2130"/>
                </a:cubicBezTo>
                <a:cubicBezTo>
                  <a:pt x="619" y="2115"/>
                  <a:pt x="632" y="2128"/>
                  <a:pt x="637" y="2134"/>
                </a:cubicBezTo>
                <a:cubicBezTo>
                  <a:pt x="645" y="2133"/>
                  <a:pt x="645" y="2124"/>
                  <a:pt x="644" y="2114"/>
                </a:cubicBezTo>
                <a:cubicBezTo>
                  <a:pt x="631" y="2120"/>
                  <a:pt x="641" y="2115"/>
                  <a:pt x="641" y="2114"/>
                </a:cubicBezTo>
                <a:cubicBezTo>
                  <a:pt x="640" y="2093"/>
                  <a:pt x="613" y="2055"/>
                  <a:pt x="617" y="2038"/>
                </a:cubicBezTo>
                <a:cubicBezTo>
                  <a:pt x="628" y="2034"/>
                  <a:pt x="624" y="2045"/>
                  <a:pt x="627" y="2026"/>
                </a:cubicBezTo>
                <a:cubicBezTo>
                  <a:pt x="644" y="2022"/>
                  <a:pt x="639" y="2044"/>
                  <a:pt x="651" y="2046"/>
                </a:cubicBezTo>
                <a:cubicBezTo>
                  <a:pt x="656" y="2029"/>
                  <a:pt x="650" y="2030"/>
                  <a:pt x="664" y="2042"/>
                </a:cubicBezTo>
                <a:cubicBezTo>
                  <a:pt x="665" y="2020"/>
                  <a:pt x="644" y="2024"/>
                  <a:pt x="634" y="2014"/>
                </a:cubicBezTo>
                <a:cubicBezTo>
                  <a:pt x="636" y="2007"/>
                  <a:pt x="640" y="2014"/>
                  <a:pt x="644" y="2014"/>
                </a:cubicBezTo>
                <a:cubicBezTo>
                  <a:pt x="644" y="1994"/>
                  <a:pt x="630" y="1991"/>
                  <a:pt x="617" y="1986"/>
                </a:cubicBezTo>
                <a:cubicBezTo>
                  <a:pt x="634" y="1988"/>
                  <a:pt x="626" y="1932"/>
                  <a:pt x="600" y="1923"/>
                </a:cubicBezTo>
                <a:cubicBezTo>
                  <a:pt x="614" y="1906"/>
                  <a:pt x="588" y="1896"/>
                  <a:pt x="583" y="1879"/>
                </a:cubicBezTo>
                <a:cubicBezTo>
                  <a:pt x="584" y="1873"/>
                  <a:pt x="593" y="1877"/>
                  <a:pt x="594" y="1871"/>
                </a:cubicBezTo>
                <a:cubicBezTo>
                  <a:pt x="582" y="1862"/>
                  <a:pt x="574" y="1863"/>
                  <a:pt x="563" y="1859"/>
                </a:cubicBezTo>
                <a:cubicBezTo>
                  <a:pt x="571" y="1845"/>
                  <a:pt x="567" y="1847"/>
                  <a:pt x="560" y="1835"/>
                </a:cubicBezTo>
                <a:cubicBezTo>
                  <a:pt x="544" y="1856"/>
                  <a:pt x="536" y="1811"/>
                  <a:pt x="520" y="1807"/>
                </a:cubicBezTo>
                <a:cubicBezTo>
                  <a:pt x="508" y="1833"/>
                  <a:pt x="540" y="1841"/>
                  <a:pt x="540" y="1867"/>
                </a:cubicBezTo>
                <a:cubicBezTo>
                  <a:pt x="521" y="1867"/>
                  <a:pt x="533" y="1878"/>
                  <a:pt x="530" y="1883"/>
                </a:cubicBezTo>
                <a:cubicBezTo>
                  <a:pt x="510" y="1870"/>
                  <a:pt x="503" y="1843"/>
                  <a:pt x="482" y="1831"/>
                </a:cubicBezTo>
                <a:cubicBezTo>
                  <a:pt x="479" y="1834"/>
                  <a:pt x="491" y="1853"/>
                  <a:pt x="496" y="1859"/>
                </a:cubicBezTo>
                <a:cubicBezTo>
                  <a:pt x="494" y="1865"/>
                  <a:pt x="493" y="1858"/>
                  <a:pt x="489" y="1859"/>
                </a:cubicBezTo>
                <a:cubicBezTo>
                  <a:pt x="494" y="1878"/>
                  <a:pt x="507" y="1888"/>
                  <a:pt x="513" y="1907"/>
                </a:cubicBezTo>
                <a:cubicBezTo>
                  <a:pt x="489" y="1895"/>
                  <a:pt x="497" y="1956"/>
                  <a:pt x="472" y="1950"/>
                </a:cubicBezTo>
                <a:cubicBezTo>
                  <a:pt x="474" y="1970"/>
                  <a:pt x="491" y="1971"/>
                  <a:pt x="496" y="1986"/>
                </a:cubicBezTo>
                <a:cubicBezTo>
                  <a:pt x="504" y="1986"/>
                  <a:pt x="506" y="1979"/>
                  <a:pt x="516" y="1982"/>
                </a:cubicBezTo>
                <a:cubicBezTo>
                  <a:pt x="517" y="1997"/>
                  <a:pt x="533" y="1994"/>
                  <a:pt x="533" y="2010"/>
                </a:cubicBezTo>
                <a:cubicBezTo>
                  <a:pt x="518" y="2014"/>
                  <a:pt x="522" y="1997"/>
                  <a:pt x="509" y="1998"/>
                </a:cubicBezTo>
                <a:cubicBezTo>
                  <a:pt x="502" y="2009"/>
                  <a:pt x="519" y="2016"/>
                  <a:pt x="523" y="2026"/>
                </a:cubicBezTo>
                <a:cubicBezTo>
                  <a:pt x="499" y="2024"/>
                  <a:pt x="479" y="1983"/>
                  <a:pt x="456" y="1966"/>
                </a:cubicBezTo>
                <a:cubicBezTo>
                  <a:pt x="452" y="1969"/>
                  <a:pt x="452" y="1975"/>
                  <a:pt x="445" y="1974"/>
                </a:cubicBezTo>
                <a:cubicBezTo>
                  <a:pt x="447" y="1966"/>
                  <a:pt x="443" y="1964"/>
                  <a:pt x="442" y="1958"/>
                </a:cubicBezTo>
                <a:cubicBezTo>
                  <a:pt x="439" y="1960"/>
                  <a:pt x="437" y="1963"/>
                  <a:pt x="432" y="1962"/>
                </a:cubicBezTo>
                <a:cubicBezTo>
                  <a:pt x="449" y="2022"/>
                  <a:pt x="505" y="2035"/>
                  <a:pt x="526" y="2090"/>
                </a:cubicBezTo>
                <a:cubicBezTo>
                  <a:pt x="467" y="2039"/>
                  <a:pt x="424" y="1969"/>
                  <a:pt x="368" y="1915"/>
                </a:cubicBezTo>
                <a:cubicBezTo>
                  <a:pt x="361" y="1914"/>
                  <a:pt x="367" y="1929"/>
                  <a:pt x="365" y="1934"/>
                </a:cubicBezTo>
                <a:cubicBezTo>
                  <a:pt x="305" y="1901"/>
                  <a:pt x="304" y="1847"/>
                  <a:pt x="281" y="1775"/>
                </a:cubicBezTo>
                <a:cubicBezTo>
                  <a:pt x="294" y="1785"/>
                  <a:pt x="299" y="1806"/>
                  <a:pt x="314" y="1815"/>
                </a:cubicBezTo>
                <a:cubicBezTo>
                  <a:pt x="314" y="1802"/>
                  <a:pt x="305" y="1800"/>
                  <a:pt x="308" y="1783"/>
                </a:cubicBezTo>
                <a:cubicBezTo>
                  <a:pt x="314" y="1788"/>
                  <a:pt x="319" y="1796"/>
                  <a:pt x="321" y="1807"/>
                </a:cubicBezTo>
                <a:cubicBezTo>
                  <a:pt x="331" y="1802"/>
                  <a:pt x="317" y="1793"/>
                  <a:pt x="321" y="1783"/>
                </a:cubicBezTo>
                <a:cubicBezTo>
                  <a:pt x="350" y="1806"/>
                  <a:pt x="356" y="1856"/>
                  <a:pt x="382" y="1883"/>
                </a:cubicBezTo>
                <a:cubicBezTo>
                  <a:pt x="376" y="1841"/>
                  <a:pt x="354" y="1819"/>
                  <a:pt x="348" y="1779"/>
                </a:cubicBezTo>
                <a:cubicBezTo>
                  <a:pt x="354" y="1781"/>
                  <a:pt x="354" y="1776"/>
                  <a:pt x="355" y="1771"/>
                </a:cubicBezTo>
                <a:cubicBezTo>
                  <a:pt x="361" y="1774"/>
                  <a:pt x="356" y="1791"/>
                  <a:pt x="368" y="1787"/>
                </a:cubicBezTo>
                <a:cubicBezTo>
                  <a:pt x="373" y="1759"/>
                  <a:pt x="351" y="1728"/>
                  <a:pt x="341" y="1704"/>
                </a:cubicBezTo>
                <a:cubicBezTo>
                  <a:pt x="360" y="1698"/>
                  <a:pt x="366" y="1693"/>
                  <a:pt x="382" y="1715"/>
                </a:cubicBezTo>
                <a:cubicBezTo>
                  <a:pt x="382" y="1704"/>
                  <a:pt x="374" y="1703"/>
                  <a:pt x="375" y="1692"/>
                </a:cubicBezTo>
                <a:cubicBezTo>
                  <a:pt x="384" y="1703"/>
                  <a:pt x="393" y="1715"/>
                  <a:pt x="402" y="1727"/>
                </a:cubicBezTo>
                <a:cubicBezTo>
                  <a:pt x="409" y="1729"/>
                  <a:pt x="408" y="1722"/>
                  <a:pt x="408" y="1715"/>
                </a:cubicBezTo>
                <a:cubicBezTo>
                  <a:pt x="426" y="1754"/>
                  <a:pt x="450" y="1783"/>
                  <a:pt x="472" y="1815"/>
                </a:cubicBezTo>
                <a:cubicBezTo>
                  <a:pt x="469" y="1793"/>
                  <a:pt x="451" y="1787"/>
                  <a:pt x="452" y="1759"/>
                </a:cubicBezTo>
                <a:cubicBezTo>
                  <a:pt x="458" y="1758"/>
                  <a:pt x="458" y="1763"/>
                  <a:pt x="462" y="1763"/>
                </a:cubicBezTo>
                <a:cubicBezTo>
                  <a:pt x="436" y="1717"/>
                  <a:pt x="460" y="1655"/>
                  <a:pt x="425" y="1620"/>
                </a:cubicBezTo>
                <a:cubicBezTo>
                  <a:pt x="434" y="1599"/>
                  <a:pt x="416" y="1589"/>
                  <a:pt x="412" y="1572"/>
                </a:cubicBezTo>
                <a:cubicBezTo>
                  <a:pt x="404" y="1581"/>
                  <a:pt x="411" y="1605"/>
                  <a:pt x="415" y="1612"/>
                </a:cubicBezTo>
                <a:cubicBezTo>
                  <a:pt x="410" y="1618"/>
                  <a:pt x="398" y="1598"/>
                  <a:pt x="398" y="1584"/>
                </a:cubicBezTo>
                <a:cubicBezTo>
                  <a:pt x="385" y="1579"/>
                  <a:pt x="392" y="1597"/>
                  <a:pt x="378" y="1592"/>
                </a:cubicBezTo>
                <a:cubicBezTo>
                  <a:pt x="380" y="1573"/>
                  <a:pt x="364" y="1543"/>
                  <a:pt x="361" y="1516"/>
                </a:cubicBezTo>
                <a:cubicBezTo>
                  <a:pt x="365" y="1516"/>
                  <a:pt x="368" y="1516"/>
                  <a:pt x="371" y="1516"/>
                </a:cubicBezTo>
                <a:cubicBezTo>
                  <a:pt x="376" y="1486"/>
                  <a:pt x="343" y="1482"/>
                  <a:pt x="351" y="1461"/>
                </a:cubicBezTo>
                <a:cubicBezTo>
                  <a:pt x="356" y="1462"/>
                  <a:pt x="352" y="1473"/>
                  <a:pt x="358" y="1473"/>
                </a:cubicBezTo>
                <a:cubicBezTo>
                  <a:pt x="357" y="1458"/>
                  <a:pt x="350" y="1425"/>
                  <a:pt x="368" y="1409"/>
                </a:cubicBezTo>
                <a:cubicBezTo>
                  <a:pt x="366" y="1405"/>
                  <a:pt x="362" y="1403"/>
                  <a:pt x="358" y="1401"/>
                </a:cubicBezTo>
                <a:cubicBezTo>
                  <a:pt x="359" y="1393"/>
                  <a:pt x="371" y="1397"/>
                  <a:pt x="371" y="1389"/>
                </a:cubicBezTo>
                <a:cubicBezTo>
                  <a:pt x="371" y="1384"/>
                  <a:pt x="361" y="1384"/>
                  <a:pt x="361" y="1389"/>
                </a:cubicBezTo>
                <a:cubicBezTo>
                  <a:pt x="352" y="1384"/>
                  <a:pt x="370" y="1379"/>
                  <a:pt x="368" y="1369"/>
                </a:cubicBezTo>
                <a:cubicBezTo>
                  <a:pt x="358" y="1369"/>
                  <a:pt x="359" y="1360"/>
                  <a:pt x="351" y="1349"/>
                </a:cubicBezTo>
                <a:cubicBezTo>
                  <a:pt x="358" y="1339"/>
                  <a:pt x="359" y="1321"/>
                  <a:pt x="378" y="1325"/>
                </a:cubicBezTo>
                <a:cubicBezTo>
                  <a:pt x="378" y="1355"/>
                  <a:pt x="388" y="1373"/>
                  <a:pt x="395" y="1393"/>
                </a:cubicBezTo>
                <a:cubicBezTo>
                  <a:pt x="438" y="1381"/>
                  <a:pt x="421" y="1344"/>
                  <a:pt x="435" y="1313"/>
                </a:cubicBezTo>
                <a:cubicBezTo>
                  <a:pt x="433" y="1315"/>
                  <a:pt x="430" y="1318"/>
                  <a:pt x="425" y="1317"/>
                </a:cubicBezTo>
                <a:cubicBezTo>
                  <a:pt x="435" y="1312"/>
                  <a:pt x="431" y="1293"/>
                  <a:pt x="442" y="1289"/>
                </a:cubicBezTo>
                <a:cubicBezTo>
                  <a:pt x="443" y="1280"/>
                  <a:pt x="427" y="1292"/>
                  <a:pt x="432" y="1278"/>
                </a:cubicBezTo>
                <a:cubicBezTo>
                  <a:pt x="435" y="1278"/>
                  <a:pt x="439" y="1278"/>
                  <a:pt x="442" y="1278"/>
                </a:cubicBezTo>
                <a:cubicBezTo>
                  <a:pt x="429" y="1258"/>
                  <a:pt x="440" y="1243"/>
                  <a:pt x="445" y="1226"/>
                </a:cubicBezTo>
                <a:cubicBezTo>
                  <a:pt x="436" y="1223"/>
                  <a:pt x="439" y="1234"/>
                  <a:pt x="435" y="1238"/>
                </a:cubicBezTo>
                <a:cubicBezTo>
                  <a:pt x="424" y="1187"/>
                  <a:pt x="453" y="1170"/>
                  <a:pt x="439" y="1118"/>
                </a:cubicBezTo>
                <a:cubicBezTo>
                  <a:pt x="447" y="1101"/>
                  <a:pt x="442" y="1085"/>
                  <a:pt x="456" y="1071"/>
                </a:cubicBezTo>
                <a:cubicBezTo>
                  <a:pt x="453" y="1066"/>
                  <a:pt x="448" y="1066"/>
                  <a:pt x="449" y="1059"/>
                </a:cubicBezTo>
                <a:cubicBezTo>
                  <a:pt x="443" y="1057"/>
                  <a:pt x="442" y="1062"/>
                  <a:pt x="442" y="1067"/>
                </a:cubicBezTo>
                <a:cubicBezTo>
                  <a:pt x="437" y="1067"/>
                  <a:pt x="437" y="1042"/>
                  <a:pt x="442" y="1043"/>
                </a:cubicBezTo>
                <a:cubicBezTo>
                  <a:pt x="442" y="1035"/>
                  <a:pt x="431" y="1040"/>
                  <a:pt x="432" y="1031"/>
                </a:cubicBezTo>
                <a:cubicBezTo>
                  <a:pt x="420" y="1048"/>
                  <a:pt x="435" y="1055"/>
                  <a:pt x="429" y="1074"/>
                </a:cubicBezTo>
                <a:cubicBezTo>
                  <a:pt x="416" y="1066"/>
                  <a:pt x="418" y="1040"/>
                  <a:pt x="412" y="1023"/>
                </a:cubicBezTo>
                <a:cubicBezTo>
                  <a:pt x="398" y="1026"/>
                  <a:pt x="405" y="1055"/>
                  <a:pt x="398" y="1067"/>
                </a:cubicBezTo>
                <a:cubicBezTo>
                  <a:pt x="391" y="1065"/>
                  <a:pt x="392" y="1056"/>
                  <a:pt x="388" y="1051"/>
                </a:cubicBezTo>
                <a:cubicBezTo>
                  <a:pt x="397" y="1035"/>
                  <a:pt x="393" y="1025"/>
                  <a:pt x="395" y="1007"/>
                </a:cubicBezTo>
                <a:cubicBezTo>
                  <a:pt x="387" y="1005"/>
                  <a:pt x="388" y="1014"/>
                  <a:pt x="378" y="1011"/>
                </a:cubicBezTo>
                <a:cubicBezTo>
                  <a:pt x="380" y="1034"/>
                  <a:pt x="372" y="1046"/>
                  <a:pt x="375" y="1071"/>
                </a:cubicBezTo>
                <a:cubicBezTo>
                  <a:pt x="369" y="1065"/>
                  <a:pt x="368" y="1055"/>
                  <a:pt x="361" y="1051"/>
                </a:cubicBezTo>
                <a:cubicBezTo>
                  <a:pt x="356" y="1063"/>
                  <a:pt x="348" y="1072"/>
                  <a:pt x="351" y="1094"/>
                </a:cubicBezTo>
                <a:cubicBezTo>
                  <a:pt x="344" y="1083"/>
                  <a:pt x="327" y="1083"/>
                  <a:pt x="328" y="1063"/>
                </a:cubicBezTo>
                <a:cubicBezTo>
                  <a:pt x="316" y="1067"/>
                  <a:pt x="317" y="1068"/>
                  <a:pt x="308" y="1071"/>
                </a:cubicBezTo>
                <a:cubicBezTo>
                  <a:pt x="310" y="1083"/>
                  <a:pt x="304" y="1085"/>
                  <a:pt x="304" y="1094"/>
                </a:cubicBezTo>
                <a:cubicBezTo>
                  <a:pt x="288" y="1081"/>
                  <a:pt x="308" y="1023"/>
                  <a:pt x="284" y="1019"/>
                </a:cubicBezTo>
                <a:cubicBezTo>
                  <a:pt x="297" y="1022"/>
                  <a:pt x="299" y="985"/>
                  <a:pt x="301" y="963"/>
                </a:cubicBezTo>
                <a:cubicBezTo>
                  <a:pt x="287" y="962"/>
                  <a:pt x="294" y="984"/>
                  <a:pt x="287" y="991"/>
                </a:cubicBezTo>
                <a:cubicBezTo>
                  <a:pt x="273" y="977"/>
                  <a:pt x="278" y="960"/>
                  <a:pt x="284" y="939"/>
                </a:cubicBezTo>
                <a:cubicBezTo>
                  <a:pt x="282" y="925"/>
                  <a:pt x="270" y="961"/>
                  <a:pt x="271" y="939"/>
                </a:cubicBezTo>
                <a:cubicBezTo>
                  <a:pt x="266" y="944"/>
                  <a:pt x="264" y="953"/>
                  <a:pt x="264" y="963"/>
                </a:cubicBezTo>
                <a:cubicBezTo>
                  <a:pt x="256" y="964"/>
                  <a:pt x="260" y="952"/>
                  <a:pt x="254" y="951"/>
                </a:cubicBezTo>
                <a:cubicBezTo>
                  <a:pt x="256" y="979"/>
                  <a:pt x="237" y="1002"/>
                  <a:pt x="237" y="1039"/>
                </a:cubicBezTo>
                <a:cubicBezTo>
                  <a:pt x="226" y="1034"/>
                  <a:pt x="227" y="1036"/>
                  <a:pt x="223" y="1047"/>
                </a:cubicBezTo>
                <a:cubicBezTo>
                  <a:pt x="204" y="1032"/>
                  <a:pt x="243" y="995"/>
                  <a:pt x="217" y="983"/>
                </a:cubicBezTo>
                <a:cubicBezTo>
                  <a:pt x="214" y="965"/>
                  <a:pt x="228" y="967"/>
                  <a:pt x="230" y="955"/>
                </a:cubicBezTo>
                <a:cubicBezTo>
                  <a:pt x="195" y="940"/>
                  <a:pt x="227" y="1033"/>
                  <a:pt x="200" y="1059"/>
                </a:cubicBezTo>
                <a:cubicBezTo>
                  <a:pt x="204" y="1020"/>
                  <a:pt x="187" y="1016"/>
                  <a:pt x="190" y="987"/>
                </a:cubicBezTo>
                <a:cubicBezTo>
                  <a:pt x="175" y="990"/>
                  <a:pt x="181" y="1019"/>
                  <a:pt x="180" y="1039"/>
                </a:cubicBezTo>
                <a:cubicBezTo>
                  <a:pt x="164" y="1027"/>
                  <a:pt x="181" y="981"/>
                  <a:pt x="176" y="963"/>
                </a:cubicBezTo>
                <a:cubicBezTo>
                  <a:pt x="169" y="969"/>
                  <a:pt x="172" y="987"/>
                  <a:pt x="166" y="995"/>
                </a:cubicBezTo>
                <a:cubicBezTo>
                  <a:pt x="155" y="981"/>
                  <a:pt x="148" y="981"/>
                  <a:pt x="136" y="983"/>
                </a:cubicBezTo>
                <a:cubicBezTo>
                  <a:pt x="136" y="971"/>
                  <a:pt x="138" y="949"/>
                  <a:pt x="139" y="927"/>
                </a:cubicBezTo>
                <a:cubicBezTo>
                  <a:pt x="134" y="940"/>
                  <a:pt x="130" y="953"/>
                  <a:pt x="129" y="971"/>
                </a:cubicBezTo>
                <a:cubicBezTo>
                  <a:pt x="125" y="969"/>
                  <a:pt x="122" y="966"/>
                  <a:pt x="122" y="959"/>
                </a:cubicBezTo>
                <a:cubicBezTo>
                  <a:pt x="106" y="961"/>
                  <a:pt x="124" y="991"/>
                  <a:pt x="129" y="979"/>
                </a:cubicBezTo>
                <a:cubicBezTo>
                  <a:pt x="136" y="1021"/>
                  <a:pt x="129" y="1055"/>
                  <a:pt x="136" y="1094"/>
                </a:cubicBezTo>
                <a:cubicBezTo>
                  <a:pt x="122" y="1102"/>
                  <a:pt x="115" y="1098"/>
                  <a:pt x="109" y="1118"/>
                </a:cubicBezTo>
                <a:cubicBezTo>
                  <a:pt x="95" y="1108"/>
                  <a:pt x="77" y="1134"/>
                  <a:pt x="79" y="1166"/>
                </a:cubicBezTo>
                <a:cubicBezTo>
                  <a:pt x="74" y="1166"/>
                  <a:pt x="70" y="1166"/>
                  <a:pt x="65" y="1166"/>
                </a:cubicBezTo>
                <a:cubicBezTo>
                  <a:pt x="59" y="1161"/>
                  <a:pt x="65" y="1142"/>
                  <a:pt x="55" y="1142"/>
                </a:cubicBezTo>
                <a:cubicBezTo>
                  <a:pt x="44" y="1137"/>
                  <a:pt x="53" y="1155"/>
                  <a:pt x="42" y="1150"/>
                </a:cubicBezTo>
                <a:cubicBezTo>
                  <a:pt x="0" y="1101"/>
                  <a:pt x="30" y="973"/>
                  <a:pt x="15" y="895"/>
                </a:cubicBezTo>
                <a:cubicBezTo>
                  <a:pt x="21" y="894"/>
                  <a:pt x="23" y="887"/>
                  <a:pt x="32" y="887"/>
                </a:cubicBezTo>
                <a:cubicBezTo>
                  <a:pt x="29" y="938"/>
                  <a:pt x="18" y="986"/>
                  <a:pt x="28" y="1023"/>
                </a:cubicBezTo>
                <a:cubicBezTo>
                  <a:pt x="40" y="962"/>
                  <a:pt x="32" y="890"/>
                  <a:pt x="62" y="844"/>
                </a:cubicBezTo>
                <a:cubicBezTo>
                  <a:pt x="83" y="870"/>
                  <a:pt x="85" y="815"/>
                  <a:pt x="102" y="812"/>
                </a:cubicBezTo>
                <a:cubicBezTo>
                  <a:pt x="93" y="849"/>
                  <a:pt x="97" y="876"/>
                  <a:pt x="99" y="935"/>
                </a:cubicBezTo>
                <a:cubicBezTo>
                  <a:pt x="121" y="922"/>
                  <a:pt x="114" y="876"/>
                  <a:pt x="126" y="852"/>
                </a:cubicBezTo>
                <a:cubicBezTo>
                  <a:pt x="133" y="851"/>
                  <a:pt x="127" y="866"/>
                  <a:pt x="129" y="871"/>
                </a:cubicBezTo>
                <a:cubicBezTo>
                  <a:pt x="170" y="816"/>
                  <a:pt x="164" y="705"/>
                  <a:pt x="213" y="660"/>
                </a:cubicBezTo>
                <a:cubicBezTo>
                  <a:pt x="222" y="661"/>
                  <a:pt x="209" y="667"/>
                  <a:pt x="213" y="676"/>
                </a:cubicBezTo>
                <a:cubicBezTo>
                  <a:pt x="217" y="676"/>
                  <a:pt x="219" y="677"/>
                  <a:pt x="220" y="680"/>
                </a:cubicBezTo>
                <a:cubicBezTo>
                  <a:pt x="241" y="660"/>
                  <a:pt x="242" y="630"/>
                  <a:pt x="267" y="625"/>
                </a:cubicBezTo>
                <a:cubicBezTo>
                  <a:pt x="264" y="643"/>
                  <a:pt x="265" y="652"/>
                  <a:pt x="257" y="672"/>
                </a:cubicBezTo>
                <a:cubicBezTo>
                  <a:pt x="285" y="636"/>
                  <a:pt x="312" y="597"/>
                  <a:pt x="345" y="565"/>
                </a:cubicBezTo>
                <a:cubicBezTo>
                  <a:pt x="319" y="576"/>
                  <a:pt x="305" y="601"/>
                  <a:pt x="284" y="617"/>
                </a:cubicBezTo>
                <a:cubicBezTo>
                  <a:pt x="305" y="578"/>
                  <a:pt x="326" y="551"/>
                  <a:pt x="371" y="525"/>
                </a:cubicBezTo>
                <a:cubicBezTo>
                  <a:pt x="368" y="502"/>
                  <a:pt x="380" y="499"/>
                  <a:pt x="388" y="489"/>
                </a:cubicBezTo>
                <a:cubicBezTo>
                  <a:pt x="363" y="497"/>
                  <a:pt x="317" y="514"/>
                  <a:pt x="294" y="537"/>
                </a:cubicBezTo>
                <a:cubicBezTo>
                  <a:pt x="287" y="524"/>
                  <a:pt x="331" y="497"/>
                  <a:pt x="318" y="489"/>
                </a:cubicBezTo>
                <a:cubicBezTo>
                  <a:pt x="318" y="486"/>
                  <a:pt x="321" y="485"/>
                  <a:pt x="321" y="481"/>
                </a:cubicBezTo>
                <a:cubicBezTo>
                  <a:pt x="325" y="482"/>
                  <a:pt x="327" y="480"/>
                  <a:pt x="328" y="477"/>
                </a:cubicBezTo>
                <a:cubicBezTo>
                  <a:pt x="338" y="480"/>
                  <a:pt x="324" y="486"/>
                  <a:pt x="328" y="493"/>
                </a:cubicBezTo>
                <a:cubicBezTo>
                  <a:pt x="348" y="498"/>
                  <a:pt x="376" y="474"/>
                  <a:pt x="392" y="489"/>
                </a:cubicBezTo>
                <a:cubicBezTo>
                  <a:pt x="412" y="464"/>
                  <a:pt x="453" y="463"/>
                  <a:pt x="466" y="430"/>
                </a:cubicBezTo>
                <a:cubicBezTo>
                  <a:pt x="453" y="427"/>
                  <a:pt x="446" y="442"/>
                  <a:pt x="439" y="433"/>
                </a:cubicBezTo>
                <a:cubicBezTo>
                  <a:pt x="438" y="403"/>
                  <a:pt x="465" y="416"/>
                  <a:pt x="482" y="402"/>
                </a:cubicBezTo>
                <a:cubicBezTo>
                  <a:pt x="492" y="411"/>
                  <a:pt x="469" y="414"/>
                  <a:pt x="469" y="426"/>
                </a:cubicBezTo>
                <a:cubicBezTo>
                  <a:pt x="483" y="426"/>
                  <a:pt x="488" y="416"/>
                  <a:pt x="496" y="410"/>
                </a:cubicBezTo>
                <a:cubicBezTo>
                  <a:pt x="514" y="426"/>
                  <a:pt x="480" y="431"/>
                  <a:pt x="479" y="449"/>
                </a:cubicBezTo>
                <a:cubicBezTo>
                  <a:pt x="441" y="462"/>
                  <a:pt x="412" y="486"/>
                  <a:pt x="385" y="513"/>
                </a:cubicBezTo>
                <a:cubicBezTo>
                  <a:pt x="386" y="516"/>
                  <a:pt x="388" y="517"/>
                  <a:pt x="388" y="521"/>
                </a:cubicBezTo>
                <a:cubicBezTo>
                  <a:pt x="399" y="524"/>
                  <a:pt x="395" y="510"/>
                  <a:pt x="405" y="513"/>
                </a:cubicBezTo>
                <a:cubicBezTo>
                  <a:pt x="391" y="536"/>
                  <a:pt x="361" y="540"/>
                  <a:pt x="348" y="565"/>
                </a:cubicBezTo>
                <a:cubicBezTo>
                  <a:pt x="375" y="559"/>
                  <a:pt x="388" y="538"/>
                  <a:pt x="419" y="537"/>
                </a:cubicBezTo>
                <a:cubicBezTo>
                  <a:pt x="416" y="544"/>
                  <a:pt x="410" y="549"/>
                  <a:pt x="408" y="557"/>
                </a:cubicBezTo>
                <a:cubicBezTo>
                  <a:pt x="437" y="551"/>
                  <a:pt x="456" y="557"/>
                  <a:pt x="469" y="537"/>
                </a:cubicBezTo>
                <a:cubicBezTo>
                  <a:pt x="479" y="541"/>
                  <a:pt x="465" y="548"/>
                  <a:pt x="466" y="553"/>
                </a:cubicBezTo>
                <a:cubicBezTo>
                  <a:pt x="479" y="556"/>
                  <a:pt x="485" y="549"/>
                  <a:pt x="496" y="549"/>
                </a:cubicBezTo>
                <a:cubicBezTo>
                  <a:pt x="504" y="558"/>
                  <a:pt x="491" y="556"/>
                  <a:pt x="493" y="569"/>
                </a:cubicBezTo>
                <a:cubicBezTo>
                  <a:pt x="506" y="574"/>
                  <a:pt x="521" y="554"/>
                  <a:pt x="533" y="557"/>
                </a:cubicBezTo>
                <a:cubicBezTo>
                  <a:pt x="521" y="546"/>
                  <a:pt x="539" y="540"/>
                  <a:pt x="526" y="537"/>
                </a:cubicBezTo>
                <a:cubicBezTo>
                  <a:pt x="555" y="514"/>
                  <a:pt x="588" y="534"/>
                  <a:pt x="627" y="517"/>
                </a:cubicBezTo>
                <a:cubicBezTo>
                  <a:pt x="626" y="524"/>
                  <a:pt x="630" y="525"/>
                  <a:pt x="634" y="525"/>
                </a:cubicBezTo>
                <a:cubicBezTo>
                  <a:pt x="633" y="533"/>
                  <a:pt x="619" y="526"/>
                  <a:pt x="620" y="537"/>
                </a:cubicBezTo>
                <a:cubicBezTo>
                  <a:pt x="641" y="539"/>
                  <a:pt x="682" y="530"/>
                  <a:pt x="688" y="501"/>
                </a:cubicBezTo>
                <a:cubicBezTo>
                  <a:pt x="680" y="502"/>
                  <a:pt x="675" y="507"/>
                  <a:pt x="664" y="505"/>
                </a:cubicBezTo>
                <a:cubicBezTo>
                  <a:pt x="666" y="508"/>
                  <a:pt x="668" y="512"/>
                  <a:pt x="668" y="517"/>
                </a:cubicBezTo>
                <a:cubicBezTo>
                  <a:pt x="657" y="510"/>
                  <a:pt x="660" y="511"/>
                  <a:pt x="644" y="513"/>
                </a:cubicBezTo>
                <a:cubicBezTo>
                  <a:pt x="653" y="503"/>
                  <a:pt x="639" y="510"/>
                  <a:pt x="641" y="497"/>
                </a:cubicBezTo>
                <a:cubicBezTo>
                  <a:pt x="645" y="494"/>
                  <a:pt x="650" y="492"/>
                  <a:pt x="657" y="493"/>
                </a:cubicBezTo>
                <a:cubicBezTo>
                  <a:pt x="662" y="480"/>
                  <a:pt x="647" y="490"/>
                  <a:pt x="651" y="477"/>
                </a:cubicBezTo>
                <a:cubicBezTo>
                  <a:pt x="667" y="479"/>
                  <a:pt x="679" y="463"/>
                  <a:pt x="671" y="437"/>
                </a:cubicBezTo>
                <a:cubicBezTo>
                  <a:pt x="677" y="436"/>
                  <a:pt x="679" y="429"/>
                  <a:pt x="688" y="430"/>
                </a:cubicBezTo>
                <a:cubicBezTo>
                  <a:pt x="679" y="419"/>
                  <a:pt x="672" y="425"/>
                  <a:pt x="681" y="410"/>
                </a:cubicBezTo>
                <a:cubicBezTo>
                  <a:pt x="680" y="406"/>
                  <a:pt x="678" y="406"/>
                  <a:pt x="678" y="402"/>
                </a:cubicBezTo>
                <a:cubicBezTo>
                  <a:pt x="667" y="401"/>
                  <a:pt x="663" y="409"/>
                  <a:pt x="651" y="406"/>
                </a:cubicBezTo>
                <a:cubicBezTo>
                  <a:pt x="653" y="393"/>
                  <a:pt x="663" y="391"/>
                  <a:pt x="674" y="390"/>
                </a:cubicBezTo>
                <a:cubicBezTo>
                  <a:pt x="655" y="379"/>
                  <a:pt x="640" y="388"/>
                  <a:pt x="614" y="386"/>
                </a:cubicBezTo>
                <a:cubicBezTo>
                  <a:pt x="616" y="373"/>
                  <a:pt x="607" y="373"/>
                  <a:pt x="614" y="366"/>
                </a:cubicBezTo>
                <a:cubicBezTo>
                  <a:pt x="636" y="391"/>
                  <a:pt x="667" y="341"/>
                  <a:pt x="691" y="370"/>
                </a:cubicBezTo>
                <a:cubicBezTo>
                  <a:pt x="704" y="366"/>
                  <a:pt x="707" y="351"/>
                  <a:pt x="721" y="350"/>
                </a:cubicBezTo>
                <a:cubicBezTo>
                  <a:pt x="717" y="338"/>
                  <a:pt x="720" y="332"/>
                  <a:pt x="732" y="330"/>
                </a:cubicBezTo>
                <a:cubicBezTo>
                  <a:pt x="734" y="341"/>
                  <a:pt x="725" y="338"/>
                  <a:pt x="725" y="346"/>
                </a:cubicBezTo>
                <a:cubicBezTo>
                  <a:pt x="742" y="347"/>
                  <a:pt x="729" y="327"/>
                  <a:pt x="735" y="322"/>
                </a:cubicBezTo>
                <a:cubicBezTo>
                  <a:pt x="749" y="321"/>
                  <a:pt x="752" y="308"/>
                  <a:pt x="765" y="306"/>
                </a:cubicBezTo>
                <a:cubicBezTo>
                  <a:pt x="753" y="336"/>
                  <a:pt x="733" y="353"/>
                  <a:pt x="725" y="378"/>
                </a:cubicBezTo>
                <a:cubicBezTo>
                  <a:pt x="773" y="381"/>
                  <a:pt x="794" y="351"/>
                  <a:pt x="822" y="310"/>
                </a:cubicBezTo>
                <a:cubicBezTo>
                  <a:pt x="805" y="314"/>
                  <a:pt x="800" y="323"/>
                  <a:pt x="782" y="318"/>
                </a:cubicBezTo>
                <a:cubicBezTo>
                  <a:pt x="792" y="297"/>
                  <a:pt x="820" y="297"/>
                  <a:pt x="819" y="262"/>
                </a:cubicBezTo>
                <a:cubicBezTo>
                  <a:pt x="831" y="265"/>
                  <a:pt x="836" y="258"/>
                  <a:pt x="853" y="250"/>
                </a:cubicBezTo>
                <a:cubicBezTo>
                  <a:pt x="854" y="244"/>
                  <a:pt x="834" y="244"/>
                  <a:pt x="836" y="250"/>
                </a:cubicBezTo>
                <a:cubicBezTo>
                  <a:pt x="855" y="205"/>
                  <a:pt x="905" y="232"/>
                  <a:pt x="940" y="195"/>
                </a:cubicBezTo>
                <a:cubicBezTo>
                  <a:pt x="940" y="183"/>
                  <a:pt x="915" y="200"/>
                  <a:pt x="920" y="183"/>
                </a:cubicBezTo>
                <a:cubicBezTo>
                  <a:pt x="890" y="196"/>
                  <a:pt x="845" y="192"/>
                  <a:pt x="832" y="234"/>
                </a:cubicBezTo>
                <a:cubicBezTo>
                  <a:pt x="800" y="221"/>
                  <a:pt x="799" y="252"/>
                  <a:pt x="775" y="258"/>
                </a:cubicBezTo>
                <a:cubicBezTo>
                  <a:pt x="777" y="272"/>
                  <a:pt x="784" y="263"/>
                  <a:pt x="779" y="278"/>
                </a:cubicBezTo>
                <a:cubicBezTo>
                  <a:pt x="770" y="256"/>
                  <a:pt x="762" y="278"/>
                  <a:pt x="748" y="282"/>
                </a:cubicBezTo>
                <a:cubicBezTo>
                  <a:pt x="757" y="261"/>
                  <a:pt x="780" y="256"/>
                  <a:pt x="785" y="230"/>
                </a:cubicBezTo>
                <a:cubicBezTo>
                  <a:pt x="773" y="211"/>
                  <a:pt x="769" y="245"/>
                  <a:pt x="748" y="238"/>
                </a:cubicBezTo>
                <a:cubicBezTo>
                  <a:pt x="767" y="211"/>
                  <a:pt x="801" y="182"/>
                  <a:pt x="819" y="167"/>
                </a:cubicBezTo>
                <a:cubicBezTo>
                  <a:pt x="810" y="148"/>
                  <a:pt x="835" y="147"/>
                  <a:pt x="836" y="127"/>
                </a:cubicBezTo>
                <a:cubicBezTo>
                  <a:pt x="848" y="146"/>
                  <a:pt x="869" y="120"/>
                  <a:pt x="873" y="103"/>
                </a:cubicBezTo>
                <a:cubicBezTo>
                  <a:pt x="883" y="106"/>
                  <a:pt x="870" y="112"/>
                  <a:pt x="873" y="119"/>
                </a:cubicBezTo>
                <a:cubicBezTo>
                  <a:pt x="883" y="113"/>
                  <a:pt x="895" y="108"/>
                  <a:pt x="900" y="95"/>
                </a:cubicBezTo>
                <a:cubicBezTo>
                  <a:pt x="921" y="111"/>
                  <a:pt x="955" y="84"/>
                  <a:pt x="964" y="59"/>
                </a:cubicBezTo>
                <a:cubicBezTo>
                  <a:pt x="979" y="62"/>
                  <a:pt x="984" y="54"/>
                  <a:pt x="997" y="55"/>
                </a:cubicBezTo>
                <a:cubicBezTo>
                  <a:pt x="998" y="71"/>
                  <a:pt x="982" y="66"/>
                  <a:pt x="981" y="79"/>
                </a:cubicBezTo>
                <a:cubicBezTo>
                  <a:pt x="994" y="81"/>
                  <a:pt x="993" y="65"/>
                  <a:pt x="1004" y="63"/>
                </a:cubicBezTo>
                <a:cubicBezTo>
                  <a:pt x="996" y="72"/>
                  <a:pt x="1010" y="76"/>
                  <a:pt x="1021" y="75"/>
                </a:cubicBezTo>
                <a:cubicBezTo>
                  <a:pt x="1015" y="80"/>
                  <a:pt x="1012" y="88"/>
                  <a:pt x="1011" y="99"/>
                </a:cubicBezTo>
                <a:cubicBezTo>
                  <a:pt x="1028" y="90"/>
                  <a:pt x="1046" y="82"/>
                  <a:pt x="1065" y="75"/>
                </a:cubicBezTo>
                <a:cubicBezTo>
                  <a:pt x="1067" y="64"/>
                  <a:pt x="1060" y="65"/>
                  <a:pt x="1061" y="55"/>
                </a:cubicBezTo>
                <a:cubicBezTo>
                  <a:pt x="1065" y="52"/>
                  <a:pt x="1070" y="50"/>
                  <a:pt x="1078" y="51"/>
                </a:cubicBezTo>
                <a:cubicBezTo>
                  <a:pt x="1075" y="58"/>
                  <a:pt x="1070" y="63"/>
                  <a:pt x="1068" y="71"/>
                </a:cubicBezTo>
                <a:cubicBezTo>
                  <a:pt x="1072" y="77"/>
                  <a:pt x="1085" y="60"/>
                  <a:pt x="1092" y="55"/>
                </a:cubicBezTo>
                <a:cubicBezTo>
                  <a:pt x="1101" y="60"/>
                  <a:pt x="1086" y="67"/>
                  <a:pt x="1085" y="71"/>
                </a:cubicBezTo>
                <a:cubicBezTo>
                  <a:pt x="1111" y="84"/>
                  <a:pt x="1125" y="60"/>
                  <a:pt x="1159" y="63"/>
                </a:cubicBezTo>
                <a:cubicBezTo>
                  <a:pt x="1158" y="45"/>
                  <a:pt x="1137" y="61"/>
                  <a:pt x="1129" y="59"/>
                </a:cubicBezTo>
                <a:cubicBezTo>
                  <a:pt x="1133" y="40"/>
                  <a:pt x="1173" y="44"/>
                  <a:pt x="1162" y="67"/>
                </a:cubicBezTo>
                <a:cubicBezTo>
                  <a:pt x="1164" y="76"/>
                  <a:pt x="1167" y="62"/>
                  <a:pt x="1172" y="71"/>
                </a:cubicBezTo>
                <a:cubicBezTo>
                  <a:pt x="1159" y="89"/>
                  <a:pt x="1141" y="66"/>
                  <a:pt x="1122" y="79"/>
                </a:cubicBezTo>
                <a:cubicBezTo>
                  <a:pt x="1137" y="86"/>
                  <a:pt x="1109" y="101"/>
                  <a:pt x="1102" y="91"/>
                </a:cubicBezTo>
                <a:cubicBezTo>
                  <a:pt x="1092" y="93"/>
                  <a:pt x="1092" y="106"/>
                  <a:pt x="1088" y="115"/>
                </a:cubicBezTo>
                <a:cubicBezTo>
                  <a:pt x="1111" y="111"/>
                  <a:pt x="1128" y="98"/>
                  <a:pt x="1152" y="107"/>
                </a:cubicBezTo>
                <a:cubicBezTo>
                  <a:pt x="1150" y="92"/>
                  <a:pt x="1142" y="109"/>
                  <a:pt x="1135" y="99"/>
                </a:cubicBezTo>
                <a:cubicBezTo>
                  <a:pt x="1140" y="91"/>
                  <a:pt x="1151" y="91"/>
                  <a:pt x="1152" y="79"/>
                </a:cubicBezTo>
                <a:cubicBezTo>
                  <a:pt x="1158" y="85"/>
                  <a:pt x="1171" y="83"/>
                  <a:pt x="1176" y="91"/>
                </a:cubicBezTo>
                <a:cubicBezTo>
                  <a:pt x="1198" y="67"/>
                  <a:pt x="1237" y="59"/>
                  <a:pt x="1277" y="59"/>
                </a:cubicBezTo>
                <a:cubicBezTo>
                  <a:pt x="1264" y="67"/>
                  <a:pt x="1276" y="74"/>
                  <a:pt x="1287" y="67"/>
                </a:cubicBezTo>
                <a:cubicBezTo>
                  <a:pt x="1281" y="100"/>
                  <a:pt x="1221" y="79"/>
                  <a:pt x="1193" y="79"/>
                </a:cubicBezTo>
                <a:cubicBezTo>
                  <a:pt x="1192" y="86"/>
                  <a:pt x="1197" y="88"/>
                  <a:pt x="1196" y="95"/>
                </a:cubicBezTo>
                <a:cubicBezTo>
                  <a:pt x="1204" y="80"/>
                  <a:pt x="1209" y="101"/>
                  <a:pt x="1196" y="103"/>
                </a:cubicBezTo>
                <a:cubicBezTo>
                  <a:pt x="1223" y="112"/>
                  <a:pt x="1235" y="96"/>
                  <a:pt x="1263" y="107"/>
                </a:cubicBezTo>
                <a:cubicBezTo>
                  <a:pt x="1265" y="108"/>
                  <a:pt x="1257" y="113"/>
                  <a:pt x="1256" y="111"/>
                </a:cubicBezTo>
                <a:cubicBezTo>
                  <a:pt x="1258" y="129"/>
                  <a:pt x="1327" y="120"/>
                  <a:pt x="1341" y="103"/>
                </a:cubicBezTo>
                <a:cubicBezTo>
                  <a:pt x="1353" y="118"/>
                  <a:pt x="1364" y="110"/>
                  <a:pt x="1374" y="127"/>
                </a:cubicBezTo>
                <a:cubicBezTo>
                  <a:pt x="1397" y="114"/>
                  <a:pt x="1413" y="114"/>
                  <a:pt x="1448" y="123"/>
                </a:cubicBezTo>
                <a:cubicBezTo>
                  <a:pt x="1434" y="125"/>
                  <a:pt x="1450" y="135"/>
                  <a:pt x="1462" y="139"/>
                </a:cubicBezTo>
                <a:cubicBezTo>
                  <a:pt x="1475" y="113"/>
                  <a:pt x="1430" y="111"/>
                  <a:pt x="1415" y="103"/>
                </a:cubicBezTo>
                <a:cubicBezTo>
                  <a:pt x="1428" y="114"/>
                  <a:pt x="1413" y="107"/>
                  <a:pt x="1408" y="115"/>
                </a:cubicBezTo>
                <a:cubicBezTo>
                  <a:pt x="1403" y="109"/>
                  <a:pt x="1399" y="101"/>
                  <a:pt x="1391" y="99"/>
                </a:cubicBezTo>
                <a:cubicBezTo>
                  <a:pt x="1391" y="95"/>
                  <a:pt x="1395" y="96"/>
                  <a:pt x="1398" y="95"/>
                </a:cubicBezTo>
                <a:cubicBezTo>
                  <a:pt x="1384" y="77"/>
                  <a:pt x="1373" y="77"/>
                  <a:pt x="1344" y="75"/>
                </a:cubicBezTo>
                <a:cubicBezTo>
                  <a:pt x="1347" y="48"/>
                  <a:pt x="1304" y="53"/>
                  <a:pt x="1290" y="59"/>
                </a:cubicBezTo>
                <a:cubicBezTo>
                  <a:pt x="1287" y="42"/>
                  <a:pt x="1259" y="53"/>
                  <a:pt x="1256" y="35"/>
                </a:cubicBezTo>
                <a:cubicBezTo>
                  <a:pt x="1261" y="24"/>
                  <a:pt x="1274" y="35"/>
                  <a:pt x="1273" y="43"/>
                </a:cubicBezTo>
                <a:cubicBezTo>
                  <a:pt x="1281" y="42"/>
                  <a:pt x="1281" y="33"/>
                  <a:pt x="1273" y="31"/>
                </a:cubicBezTo>
                <a:cubicBezTo>
                  <a:pt x="1294" y="27"/>
                  <a:pt x="1304" y="25"/>
                  <a:pt x="1334" y="27"/>
                </a:cubicBezTo>
                <a:cubicBezTo>
                  <a:pt x="1331" y="32"/>
                  <a:pt x="1329" y="38"/>
                  <a:pt x="1330" y="47"/>
                </a:cubicBezTo>
                <a:cubicBezTo>
                  <a:pt x="1352" y="41"/>
                  <a:pt x="1366" y="51"/>
                  <a:pt x="1384" y="43"/>
                </a:cubicBezTo>
                <a:cubicBezTo>
                  <a:pt x="1382" y="29"/>
                  <a:pt x="1350" y="24"/>
                  <a:pt x="1367" y="11"/>
                </a:cubicBezTo>
                <a:cubicBezTo>
                  <a:pt x="1353" y="14"/>
                  <a:pt x="1361" y="27"/>
                  <a:pt x="1344" y="19"/>
                </a:cubicBezTo>
                <a:cubicBezTo>
                  <a:pt x="1341" y="10"/>
                  <a:pt x="1359" y="7"/>
                  <a:pt x="1347" y="0"/>
                </a:cubicBezTo>
                <a:cubicBezTo>
                  <a:pt x="1368" y="3"/>
                  <a:pt x="1398" y="30"/>
                  <a:pt x="1421" y="23"/>
                </a:cubicBezTo>
                <a:cubicBezTo>
                  <a:pt x="1408" y="37"/>
                  <a:pt x="1429" y="29"/>
                  <a:pt x="1435" y="39"/>
                </a:cubicBezTo>
                <a:cubicBezTo>
                  <a:pt x="1425" y="48"/>
                  <a:pt x="1438" y="60"/>
                  <a:pt x="1418" y="59"/>
                </a:cubicBezTo>
                <a:cubicBezTo>
                  <a:pt x="1430" y="69"/>
                  <a:pt x="1438" y="70"/>
                  <a:pt x="1455" y="67"/>
                </a:cubicBezTo>
                <a:cubicBezTo>
                  <a:pt x="1452" y="75"/>
                  <a:pt x="1442" y="76"/>
                  <a:pt x="1431" y="75"/>
                </a:cubicBezTo>
                <a:cubicBezTo>
                  <a:pt x="1450" y="89"/>
                  <a:pt x="1468" y="76"/>
                  <a:pt x="1495" y="87"/>
                </a:cubicBezTo>
                <a:cubicBezTo>
                  <a:pt x="1485" y="79"/>
                  <a:pt x="1469" y="70"/>
                  <a:pt x="1465" y="67"/>
                </a:cubicBezTo>
                <a:cubicBezTo>
                  <a:pt x="1466" y="53"/>
                  <a:pt x="1495" y="67"/>
                  <a:pt x="1505" y="67"/>
                </a:cubicBezTo>
                <a:cubicBezTo>
                  <a:pt x="1505" y="57"/>
                  <a:pt x="1493" y="61"/>
                  <a:pt x="1489" y="55"/>
                </a:cubicBezTo>
                <a:cubicBezTo>
                  <a:pt x="1489" y="48"/>
                  <a:pt x="1494" y="46"/>
                  <a:pt x="1502" y="47"/>
                </a:cubicBezTo>
                <a:cubicBezTo>
                  <a:pt x="1503" y="37"/>
                  <a:pt x="1495" y="37"/>
                  <a:pt x="1489" y="35"/>
                </a:cubicBezTo>
                <a:cubicBezTo>
                  <a:pt x="1498" y="26"/>
                  <a:pt x="1522" y="37"/>
                  <a:pt x="1529" y="51"/>
                </a:cubicBezTo>
                <a:cubicBezTo>
                  <a:pt x="1559" y="43"/>
                  <a:pt x="1596" y="48"/>
                  <a:pt x="1593" y="79"/>
                </a:cubicBezTo>
                <a:cubicBezTo>
                  <a:pt x="1584" y="75"/>
                  <a:pt x="1575" y="71"/>
                  <a:pt x="1563" y="71"/>
                </a:cubicBezTo>
                <a:cubicBezTo>
                  <a:pt x="1561" y="75"/>
                  <a:pt x="1562" y="97"/>
                  <a:pt x="1556" y="107"/>
                </a:cubicBezTo>
                <a:cubicBezTo>
                  <a:pt x="1549" y="92"/>
                  <a:pt x="1520" y="91"/>
                  <a:pt x="1512" y="107"/>
                </a:cubicBezTo>
                <a:cubicBezTo>
                  <a:pt x="1502" y="106"/>
                  <a:pt x="1498" y="97"/>
                  <a:pt x="1492" y="91"/>
                </a:cubicBezTo>
                <a:cubicBezTo>
                  <a:pt x="1491" y="104"/>
                  <a:pt x="1461" y="94"/>
                  <a:pt x="1442" y="95"/>
                </a:cubicBezTo>
                <a:cubicBezTo>
                  <a:pt x="1455" y="124"/>
                  <a:pt x="1486" y="115"/>
                  <a:pt x="1509" y="123"/>
                </a:cubicBezTo>
                <a:cubicBezTo>
                  <a:pt x="1514" y="121"/>
                  <a:pt x="1507" y="118"/>
                  <a:pt x="1509" y="111"/>
                </a:cubicBezTo>
                <a:cubicBezTo>
                  <a:pt x="1516" y="108"/>
                  <a:pt x="1520" y="122"/>
                  <a:pt x="1519" y="107"/>
                </a:cubicBezTo>
                <a:cubicBezTo>
                  <a:pt x="1531" y="125"/>
                  <a:pt x="1533" y="131"/>
                  <a:pt x="1563" y="131"/>
                </a:cubicBezTo>
                <a:cubicBezTo>
                  <a:pt x="1563" y="117"/>
                  <a:pt x="1545" y="125"/>
                  <a:pt x="1546" y="111"/>
                </a:cubicBezTo>
                <a:cubicBezTo>
                  <a:pt x="1550" y="114"/>
                  <a:pt x="1555" y="116"/>
                  <a:pt x="1563" y="115"/>
                </a:cubicBezTo>
                <a:cubicBezTo>
                  <a:pt x="1552" y="128"/>
                  <a:pt x="1572" y="124"/>
                  <a:pt x="1576" y="131"/>
                </a:cubicBezTo>
                <a:cubicBezTo>
                  <a:pt x="1572" y="103"/>
                  <a:pt x="1597" y="145"/>
                  <a:pt x="1600" y="115"/>
                </a:cubicBezTo>
                <a:cubicBezTo>
                  <a:pt x="1608" y="115"/>
                  <a:pt x="1630" y="142"/>
                  <a:pt x="1630" y="115"/>
                </a:cubicBezTo>
                <a:cubicBezTo>
                  <a:pt x="1641" y="125"/>
                  <a:pt x="1650" y="147"/>
                  <a:pt x="1670" y="135"/>
                </a:cubicBezTo>
                <a:cubicBezTo>
                  <a:pt x="1668" y="138"/>
                  <a:pt x="1666" y="142"/>
                  <a:pt x="1670" y="143"/>
                </a:cubicBezTo>
                <a:cubicBezTo>
                  <a:pt x="1672" y="151"/>
                  <a:pt x="1666" y="150"/>
                  <a:pt x="1660" y="151"/>
                </a:cubicBezTo>
                <a:cubicBezTo>
                  <a:pt x="1675" y="155"/>
                  <a:pt x="1671" y="152"/>
                  <a:pt x="1684" y="159"/>
                </a:cubicBezTo>
                <a:cubicBezTo>
                  <a:pt x="1691" y="155"/>
                  <a:pt x="1676" y="145"/>
                  <a:pt x="1680" y="131"/>
                </a:cubicBezTo>
                <a:cubicBezTo>
                  <a:pt x="1694" y="129"/>
                  <a:pt x="1687" y="152"/>
                  <a:pt x="1701" y="151"/>
                </a:cubicBezTo>
                <a:cubicBezTo>
                  <a:pt x="1707" y="146"/>
                  <a:pt x="1693" y="147"/>
                  <a:pt x="1701" y="135"/>
                </a:cubicBezTo>
                <a:cubicBezTo>
                  <a:pt x="1707" y="144"/>
                  <a:pt x="1724" y="157"/>
                  <a:pt x="1731" y="143"/>
                </a:cubicBezTo>
                <a:cubicBezTo>
                  <a:pt x="1750" y="163"/>
                  <a:pt x="1772" y="169"/>
                  <a:pt x="1791" y="163"/>
                </a:cubicBezTo>
                <a:cubicBezTo>
                  <a:pt x="1798" y="185"/>
                  <a:pt x="1808" y="205"/>
                  <a:pt x="1828" y="211"/>
                </a:cubicBezTo>
                <a:cubicBezTo>
                  <a:pt x="1827" y="195"/>
                  <a:pt x="1815" y="192"/>
                  <a:pt x="1805" y="187"/>
                </a:cubicBezTo>
                <a:cubicBezTo>
                  <a:pt x="1811" y="168"/>
                  <a:pt x="1823" y="192"/>
                  <a:pt x="1832" y="195"/>
                </a:cubicBezTo>
                <a:cubicBezTo>
                  <a:pt x="1837" y="248"/>
                  <a:pt x="1886" y="250"/>
                  <a:pt x="1919" y="270"/>
                </a:cubicBezTo>
                <a:cubicBezTo>
                  <a:pt x="1914" y="258"/>
                  <a:pt x="1895" y="262"/>
                  <a:pt x="1896" y="242"/>
                </a:cubicBezTo>
                <a:cubicBezTo>
                  <a:pt x="1915" y="259"/>
                  <a:pt x="1933" y="254"/>
                  <a:pt x="1956" y="266"/>
                </a:cubicBezTo>
                <a:cubicBezTo>
                  <a:pt x="1961" y="262"/>
                  <a:pt x="1960" y="253"/>
                  <a:pt x="1950" y="250"/>
                </a:cubicBezTo>
                <a:cubicBezTo>
                  <a:pt x="1952" y="241"/>
                  <a:pt x="1969" y="249"/>
                  <a:pt x="1977" y="246"/>
                </a:cubicBezTo>
                <a:cubicBezTo>
                  <a:pt x="1974" y="243"/>
                  <a:pt x="1972" y="239"/>
                  <a:pt x="1977" y="238"/>
                </a:cubicBezTo>
                <a:cubicBezTo>
                  <a:pt x="1964" y="227"/>
                  <a:pt x="1952" y="214"/>
                  <a:pt x="1936" y="207"/>
                </a:cubicBezTo>
                <a:cubicBezTo>
                  <a:pt x="1938" y="203"/>
                  <a:pt x="1976" y="224"/>
                  <a:pt x="1987" y="215"/>
                </a:cubicBezTo>
                <a:cubicBezTo>
                  <a:pt x="1975" y="221"/>
                  <a:pt x="1988" y="236"/>
                  <a:pt x="2003" y="242"/>
                </a:cubicBezTo>
                <a:cubicBezTo>
                  <a:pt x="2005" y="236"/>
                  <a:pt x="1999" y="232"/>
                  <a:pt x="2007" y="218"/>
                </a:cubicBezTo>
                <a:cubicBezTo>
                  <a:pt x="2001" y="213"/>
                  <a:pt x="1998" y="205"/>
                  <a:pt x="1987" y="207"/>
                </a:cubicBezTo>
                <a:cubicBezTo>
                  <a:pt x="1999" y="197"/>
                  <a:pt x="2014" y="219"/>
                  <a:pt x="2027" y="222"/>
                </a:cubicBezTo>
                <a:cubicBezTo>
                  <a:pt x="2029" y="231"/>
                  <a:pt x="2022" y="230"/>
                  <a:pt x="2017" y="230"/>
                </a:cubicBezTo>
                <a:cubicBezTo>
                  <a:pt x="2015" y="243"/>
                  <a:pt x="2029" y="236"/>
                  <a:pt x="2020" y="246"/>
                </a:cubicBezTo>
                <a:cubicBezTo>
                  <a:pt x="2041" y="267"/>
                  <a:pt x="2059" y="268"/>
                  <a:pt x="2088" y="282"/>
                </a:cubicBezTo>
                <a:cubicBezTo>
                  <a:pt x="2093" y="270"/>
                  <a:pt x="2065" y="261"/>
                  <a:pt x="2071" y="246"/>
                </a:cubicBezTo>
                <a:cubicBezTo>
                  <a:pt x="2041" y="250"/>
                  <a:pt x="2042" y="217"/>
                  <a:pt x="2020" y="211"/>
                </a:cubicBezTo>
                <a:cubicBezTo>
                  <a:pt x="2022" y="185"/>
                  <a:pt x="2049" y="213"/>
                  <a:pt x="2057" y="195"/>
                </a:cubicBezTo>
                <a:cubicBezTo>
                  <a:pt x="2063" y="215"/>
                  <a:pt x="2077" y="227"/>
                  <a:pt x="2098" y="230"/>
                </a:cubicBezTo>
                <a:cubicBezTo>
                  <a:pt x="2076" y="243"/>
                  <a:pt x="2102" y="253"/>
                  <a:pt x="2118" y="254"/>
                </a:cubicBezTo>
                <a:cubicBezTo>
                  <a:pt x="2116" y="279"/>
                  <a:pt x="2132" y="282"/>
                  <a:pt x="2148" y="286"/>
                </a:cubicBezTo>
                <a:cubicBezTo>
                  <a:pt x="2152" y="298"/>
                  <a:pt x="2141" y="293"/>
                  <a:pt x="2135" y="294"/>
                </a:cubicBezTo>
                <a:cubicBezTo>
                  <a:pt x="2133" y="322"/>
                  <a:pt x="2165" y="311"/>
                  <a:pt x="2175" y="326"/>
                </a:cubicBezTo>
                <a:cubicBezTo>
                  <a:pt x="2173" y="334"/>
                  <a:pt x="2154" y="330"/>
                  <a:pt x="2152" y="326"/>
                </a:cubicBezTo>
                <a:cubicBezTo>
                  <a:pt x="2144" y="327"/>
                  <a:pt x="2152" y="341"/>
                  <a:pt x="2155" y="342"/>
                </a:cubicBezTo>
                <a:cubicBezTo>
                  <a:pt x="2136" y="352"/>
                  <a:pt x="2121" y="351"/>
                  <a:pt x="2118" y="370"/>
                </a:cubicBezTo>
                <a:cubicBezTo>
                  <a:pt x="2122" y="380"/>
                  <a:pt x="2134" y="380"/>
                  <a:pt x="2131" y="398"/>
                </a:cubicBezTo>
                <a:cubicBezTo>
                  <a:pt x="2145" y="390"/>
                  <a:pt x="2160" y="397"/>
                  <a:pt x="2168" y="406"/>
                </a:cubicBezTo>
                <a:cubicBezTo>
                  <a:pt x="2167" y="391"/>
                  <a:pt x="2153" y="392"/>
                  <a:pt x="2155" y="374"/>
                </a:cubicBezTo>
                <a:cubicBezTo>
                  <a:pt x="2163" y="375"/>
                  <a:pt x="2168" y="380"/>
                  <a:pt x="2178" y="378"/>
                </a:cubicBezTo>
                <a:cubicBezTo>
                  <a:pt x="2180" y="384"/>
                  <a:pt x="2183" y="388"/>
                  <a:pt x="2185" y="394"/>
                </a:cubicBezTo>
                <a:cubicBezTo>
                  <a:pt x="2183" y="406"/>
                  <a:pt x="2178" y="414"/>
                  <a:pt x="2165" y="414"/>
                </a:cubicBezTo>
                <a:cubicBezTo>
                  <a:pt x="2169" y="425"/>
                  <a:pt x="2178" y="430"/>
                  <a:pt x="2185" y="437"/>
                </a:cubicBezTo>
                <a:cubicBezTo>
                  <a:pt x="2190" y="432"/>
                  <a:pt x="2192" y="425"/>
                  <a:pt x="2199" y="433"/>
                </a:cubicBezTo>
                <a:cubicBezTo>
                  <a:pt x="2200" y="422"/>
                  <a:pt x="2191" y="421"/>
                  <a:pt x="2192" y="410"/>
                </a:cubicBezTo>
                <a:cubicBezTo>
                  <a:pt x="2204" y="408"/>
                  <a:pt x="2201" y="426"/>
                  <a:pt x="2215" y="422"/>
                </a:cubicBezTo>
                <a:cubicBezTo>
                  <a:pt x="2210" y="401"/>
                  <a:pt x="2174" y="397"/>
                  <a:pt x="2185" y="370"/>
                </a:cubicBezTo>
                <a:cubicBezTo>
                  <a:pt x="2190" y="376"/>
                  <a:pt x="2195" y="382"/>
                  <a:pt x="2199" y="390"/>
                </a:cubicBezTo>
                <a:cubicBezTo>
                  <a:pt x="2210" y="382"/>
                  <a:pt x="2221" y="386"/>
                  <a:pt x="2222" y="402"/>
                </a:cubicBezTo>
                <a:cubicBezTo>
                  <a:pt x="2225" y="394"/>
                  <a:pt x="2231" y="391"/>
                  <a:pt x="2232" y="382"/>
                </a:cubicBezTo>
                <a:cubicBezTo>
                  <a:pt x="2246" y="383"/>
                  <a:pt x="2253" y="398"/>
                  <a:pt x="2259" y="398"/>
                </a:cubicBezTo>
                <a:cubicBezTo>
                  <a:pt x="2264" y="396"/>
                  <a:pt x="2262" y="388"/>
                  <a:pt x="2263" y="382"/>
                </a:cubicBezTo>
                <a:cubicBezTo>
                  <a:pt x="2259" y="374"/>
                  <a:pt x="2245" y="379"/>
                  <a:pt x="2249" y="362"/>
                </a:cubicBezTo>
                <a:cubicBezTo>
                  <a:pt x="2243" y="394"/>
                  <a:pt x="2212" y="354"/>
                  <a:pt x="2209" y="382"/>
                </a:cubicBezTo>
                <a:cubicBezTo>
                  <a:pt x="2206" y="381"/>
                  <a:pt x="2205" y="378"/>
                  <a:pt x="2202" y="378"/>
                </a:cubicBezTo>
                <a:cubicBezTo>
                  <a:pt x="2203" y="374"/>
                  <a:pt x="2201" y="374"/>
                  <a:pt x="2199" y="374"/>
                </a:cubicBezTo>
                <a:cubicBezTo>
                  <a:pt x="2205" y="365"/>
                  <a:pt x="2229" y="362"/>
                  <a:pt x="2239" y="370"/>
                </a:cubicBezTo>
                <a:cubicBezTo>
                  <a:pt x="2240" y="361"/>
                  <a:pt x="2238" y="355"/>
                  <a:pt x="2236" y="350"/>
                </a:cubicBezTo>
                <a:cubicBezTo>
                  <a:pt x="2232" y="351"/>
                  <a:pt x="2233" y="357"/>
                  <a:pt x="2232" y="362"/>
                </a:cubicBezTo>
                <a:cubicBezTo>
                  <a:pt x="2226" y="357"/>
                  <a:pt x="2216" y="357"/>
                  <a:pt x="2219" y="342"/>
                </a:cubicBezTo>
                <a:cubicBezTo>
                  <a:pt x="2227" y="357"/>
                  <a:pt x="2246" y="332"/>
                  <a:pt x="2263" y="346"/>
                </a:cubicBezTo>
                <a:cubicBezTo>
                  <a:pt x="2268" y="343"/>
                  <a:pt x="2267" y="333"/>
                  <a:pt x="2269" y="326"/>
                </a:cubicBezTo>
                <a:cubicBezTo>
                  <a:pt x="2274" y="330"/>
                  <a:pt x="2285" y="342"/>
                  <a:pt x="2283" y="322"/>
                </a:cubicBezTo>
                <a:cubicBezTo>
                  <a:pt x="2297" y="326"/>
                  <a:pt x="2303" y="321"/>
                  <a:pt x="2310" y="338"/>
                </a:cubicBezTo>
                <a:cubicBezTo>
                  <a:pt x="2325" y="313"/>
                  <a:pt x="2355" y="346"/>
                  <a:pt x="2370" y="330"/>
                </a:cubicBezTo>
                <a:cubicBezTo>
                  <a:pt x="2363" y="345"/>
                  <a:pt x="2386" y="370"/>
                  <a:pt x="2397" y="362"/>
                </a:cubicBezTo>
                <a:cubicBezTo>
                  <a:pt x="2399" y="363"/>
                  <a:pt x="2391" y="386"/>
                  <a:pt x="2384" y="390"/>
                </a:cubicBezTo>
                <a:cubicBezTo>
                  <a:pt x="2386" y="409"/>
                  <a:pt x="2412" y="401"/>
                  <a:pt x="2411" y="426"/>
                </a:cubicBezTo>
                <a:cubicBezTo>
                  <a:pt x="2414" y="423"/>
                  <a:pt x="2417" y="421"/>
                  <a:pt x="2417" y="426"/>
                </a:cubicBezTo>
                <a:cubicBezTo>
                  <a:pt x="2422" y="424"/>
                  <a:pt x="2420" y="416"/>
                  <a:pt x="2421" y="410"/>
                </a:cubicBezTo>
                <a:cubicBezTo>
                  <a:pt x="2429" y="415"/>
                  <a:pt x="2432" y="426"/>
                  <a:pt x="2448" y="422"/>
                </a:cubicBezTo>
                <a:cubicBezTo>
                  <a:pt x="2447" y="427"/>
                  <a:pt x="2447" y="433"/>
                  <a:pt x="2451" y="433"/>
                </a:cubicBezTo>
                <a:cubicBezTo>
                  <a:pt x="2446" y="451"/>
                  <a:pt x="2439" y="424"/>
                  <a:pt x="2434" y="441"/>
                </a:cubicBezTo>
                <a:cubicBezTo>
                  <a:pt x="2421" y="442"/>
                  <a:pt x="2418" y="429"/>
                  <a:pt x="2404" y="430"/>
                </a:cubicBezTo>
                <a:cubicBezTo>
                  <a:pt x="2399" y="443"/>
                  <a:pt x="2384" y="443"/>
                  <a:pt x="2380" y="457"/>
                </a:cubicBezTo>
                <a:cubicBezTo>
                  <a:pt x="2381" y="469"/>
                  <a:pt x="2388" y="472"/>
                  <a:pt x="2394" y="477"/>
                </a:cubicBezTo>
                <a:cubicBezTo>
                  <a:pt x="2402" y="476"/>
                  <a:pt x="2389" y="470"/>
                  <a:pt x="2394" y="461"/>
                </a:cubicBezTo>
                <a:cubicBezTo>
                  <a:pt x="2397" y="464"/>
                  <a:pt x="2409" y="477"/>
                  <a:pt x="2414" y="465"/>
                </a:cubicBezTo>
                <a:cubicBezTo>
                  <a:pt x="2420" y="472"/>
                  <a:pt x="2428" y="475"/>
                  <a:pt x="2427" y="489"/>
                </a:cubicBezTo>
                <a:cubicBezTo>
                  <a:pt x="2440" y="478"/>
                  <a:pt x="2432" y="473"/>
                  <a:pt x="2451" y="469"/>
                </a:cubicBezTo>
                <a:cubicBezTo>
                  <a:pt x="2452" y="460"/>
                  <a:pt x="2450" y="454"/>
                  <a:pt x="2444" y="453"/>
                </a:cubicBezTo>
                <a:cubicBezTo>
                  <a:pt x="2463" y="442"/>
                  <a:pt x="2461" y="490"/>
                  <a:pt x="2485" y="485"/>
                </a:cubicBezTo>
                <a:cubicBezTo>
                  <a:pt x="2497" y="514"/>
                  <a:pt x="2499" y="510"/>
                  <a:pt x="2518" y="533"/>
                </a:cubicBezTo>
                <a:cubicBezTo>
                  <a:pt x="2507" y="544"/>
                  <a:pt x="2493" y="513"/>
                  <a:pt x="2475" y="509"/>
                </a:cubicBezTo>
                <a:cubicBezTo>
                  <a:pt x="2472" y="524"/>
                  <a:pt x="2482" y="524"/>
                  <a:pt x="2481" y="537"/>
                </a:cubicBezTo>
                <a:cubicBezTo>
                  <a:pt x="2471" y="531"/>
                  <a:pt x="2469" y="536"/>
                  <a:pt x="2458" y="537"/>
                </a:cubicBezTo>
                <a:cubicBezTo>
                  <a:pt x="2449" y="515"/>
                  <a:pt x="2440" y="494"/>
                  <a:pt x="2414" y="493"/>
                </a:cubicBezTo>
                <a:cubicBezTo>
                  <a:pt x="2418" y="509"/>
                  <a:pt x="2419" y="505"/>
                  <a:pt x="2421" y="521"/>
                </a:cubicBezTo>
                <a:cubicBezTo>
                  <a:pt x="2413" y="509"/>
                  <a:pt x="2405" y="498"/>
                  <a:pt x="2397" y="485"/>
                </a:cubicBezTo>
                <a:cubicBezTo>
                  <a:pt x="2390" y="495"/>
                  <a:pt x="2406" y="519"/>
                  <a:pt x="2397" y="533"/>
                </a:cubicBezTo>
                <a:cubicBezTo>
                  <a:pt x="2420" y="515"/>
                  <a:pt x="2427" y="559"/>
                  <a:pt x="2448" y="545"/>
                </a:cubicBezTo>
                <a:cubicBezTo>
                  <a:pt x="2446" y="559"/>
                  <a:pt x="2426" y="549"/>
                  <a:pt x="2438" y="569"/>
                </a:cubicBezTo>
                <a:cubicBezTo>
                  <a:pt x="2427" y="572"/>
                  <a:pt x="2425" y="565"/>
                  <a:pt x="2421" y="561"/>
                </a:cubicBezTo>
                <a:cubicBezTo>
                  <a:pt x="2432" y="560"/>
                  <a:pt x="2424" y="551"/>
                  <a:pt x="2414" y="545"/>
                </a:cubicBezTo>
                <a:cubicBezTo>
                  <a:pt x="2417" y="562"/>
                  <a:pt x="2416" y="578"/>
                  <a:pt x="2431" y="589"/>
                </a:cubicBezTo>
                <a:cubicBezTo>
                  <a:pt x="2435" y="588"/>
                  <a:pt x="2434" y="581"/>
                  <a:pt x="2434" y="577"/>
                </a:cubicBezTo>
                <a:cubicBezTo>
                  <a:pt x="2440" y="591"/>
                  <a:pt x="2443" y="631"/>
                  <a:pt x="2468" y="621"/>
                </a:cubicBezTo>
                <a:cubicBezTo>
                  <a:pt x="2464" y="634"/>
                  <a:pt x="2471" y="653"/>
                  <a:pt x="2478" y="664"/>
                </a:cubicBezTo>
                <a:cubicBezTo>
                  <a:pt x="2467" y="659"/>
                  <a:pt x="2442" y="677"/>
                  <a:pt x="2427" y="664"/>
                </a:cubicBezTo>
                <a:cubicBezTo>
                  <a:pt x="2425" y="676"/>
                  <a:pt x="2432" y="675"/>
                  <a:pt x="2431" y="684"/>
                </a:cubicBezTo>
                <a:cubicBezTo>
                  <a:pt x="2447" y="657"/>
                  <a:pt x="2463" y="739"/>
                  <a:pt x="2478" y="700"/>
                </a:cubicBezTo>
                <a:cubicBezTo>
                  <a:pt x="2488" y="726"/>
                  <a:pt x="2489" y="738"/>
                  <a:pt x="2495" y="768"/>
                </a:cubicBezTo>
                <a:cubicBezTo>
                  <a:pt x="2491" y="763"/>
                  <a:pt x="2477" y="760"/>
                  <a:pt x="2481" y="776"/>
                </a:cubicBezTo>
                <a:cubicBezTo>
                  <a:pt x="2476" y="748"/>
                  <a:pt x="2440" y="732"/>
                  <a:pt x="2434" y="692"/>
                </a:cubicBezTo>
                <a:cubicBezTo>
                  <a:pt x="2427" y="729"/>
                  <a:pt x="2434" y="766"/>
                  <a:pt x="2444" y="800"/>
                </a:cubicBezTo>
                <a:cubicBezTo>
                  <a:pt x="2441" y="797"/>
                  <a:pt x="2441" y="791"/>
                  <a:pt x="2434" y="792"/>
                </a:cubicBezTo>
                <a:cubicBezTo>
                  <a:pt x="2429" y="813"/>
                  <a:pt x="2438" y="829"/>
                  <a:pt x="2441" y="856"/>
                </a:cubicBezTo>
                <a:cubicBezTo>
                  <a:pt x="2435" y="857"/>
                  <a:pt x="2435" y="852"/>
                  <a:pt x="2431" y="852"/>
                </a:cubicBezTo>
                <a:cubicBezTo>
                  <a:pt x="2433" y="874"/>
                  <a:pt x="2438" y="893"/>
                  <a:pt x="2448" y="907"/>
                </a:cubicBezTo>
                <a:cubicBezTo>
                  <a:pt x="2444" y="919"/>
                  <a:pt x="2439" y="903"/>
                  <a:pt x="2434" y="903"/>
                </a:cubicBezTo>
                <a:cubicBezTo>
                  <a:pt x="2428" y="922"/>
                  <a:pt x="2451" y="962"/>
                  <a:pt x="2444" y="999"/>
                </a:cubicBezTo>
                <a:cubicBezTo>
                  <a:pt x="2463" y="982"/>
                  <a:pt x="2459" y="940"/>
                  <a:pt x="2454" y="915"/>
                </a:cubicBezTo>
                <a:cubicBezTo>
                  <a:pt x="2481" y="930"/>
                  <a:pt x="2464" y="974"/>
                  <a:pt x="2471" y="1011"/>
                </a:cubicBezTo>
                <a:cubicBezTo>
                  <a:pt x="2490" y="996"/>
                  <a:pt x="2475" y="941"/>
                  <a:pt x="2485" y="915"/>
                </a:cubicBezTo>
                <a:cubicBezTo>
                  <a:pt x="2499" y="934"/>
                  <a:pt x="2496" y="974"/>
                  <a:pt x="2508" y="995"/>
                </a:cubicBezTo>
                <a:cubicBezTo>
                  <a:pt x="2499" y="995"/>
                  <a:pt x="2501" y="988"/>
                  <a:pt x="2495" y="995"/>
                </a:cubicBezTo>
                <a:cubicBezTo>
                  <a:pt x="2493" y="1014"/>
                  <a:pt x="2505" y="1017"/>
                  <a:pt x="2505" y="1035"/>
                </a:cubicBezTo>
                <a:cubicBezTo>
                  <a:pt x="2497" y="1019"/>
                  <a:pt x="2499" y="1037"/>
                  <a:pt x="2491" y="1043"/>
                </a:cubicBezTo>
                <a:cubicBezTo>
                  <a:pt x="2494" y="1047"/>
                  <a:pt x="2499" y="1047"/>
                  <a:pt x="2498" y="1055"/>
                </a:cubicBezTo>
                <a:cubicBezTo>
                  <a:pt x="2494" y="1050"/>
                  <a:pt x="2493" y="1053"/>
                  <a:pt x="2488" y="1055"/>
                </a:cubicBezTo>
                <a:cubicBezTo>
                  <a:pt x="2494" y="1068"/>
                  <a:pt x="2483" y="1072"/>
                  <a:pt x="2481" y="1086"/>
                </a:cubicBezTo>
                <a:cubicBezTo>
                  <a:pt x="2485" y="1098"/>
                  <a:pt x="2496" y="1085"/>
                  <a:pt x="2501" y="1086"/>
                </a:cubicBezTo>
                <a:cubicBezTo>
                  <a:pt x="2500" y="1133"/>
                  <a:pt x="2473" y="1148"/>
                  <a:pt x="2458" y="1178"/>
                </a:cubicBezTo>
                <a:cubicBezTo>
                  <a:pt x="2457" y="1156"/>
                  <a:pt x="2482" y="1130"/>
                  <a:pt x="2485" y="1098"/>
                </a:cubicBezTo>
                <a:cubicBezTo>
                  <a:pt x="2465" y="1125"/>
                  <a:pt x="2453" y="1161"/>
                  <a:pt x="2438" y="1194"/>
                </a:cubicBezTo>
                <a:cubicBezTo>
                  <a:pt x="2442" y="1206"/>
                  <a:pt x="2454" y="1177"/>
                  <a:pt x="2458" y="1198"/>
                </a:cubicBezTo>
                <a:cubicBezTo>
                  <a:pt x="2461" y="1212"/>
                  <a:pt x="2443" y="1202"/>
                  <a:pt x="2441" y="1210"/>
                </a:cubicBezTo>
                <a:cubicBezTo>
                  <a:pt x="2452" y="1216"/>
                  <a:pt x="2460" y="1235"/>
                  <a:pt x="2471" y="1234"/>
                </a:cubicBezTo>
                <a:cubicBezTo>
                  <a:pt x="2475" y="1241"/>
                  <a:pt x="2468" y="1246"/>
                  <a:pt x="2468" y="1258"/>
                </a:cubicBezTo>
                <a:cubicBezTo>
                  <a:pt x="2469" y="1266"/>
                  <a:pt x="2486" y="1261"/>
                  <a:pt x="2485" y="1254"/>
                </a:cubicBezTo>
                <a:cubicBezTo>
                  <a:pt x="2483" y="1274"/>
                  <a:pt x="2441" y="1299"/>
                  <a:pt x="2444" y="1325"/>
                </a:cubicBezTo>
                <a:cubicBezTo>
                  <a:pt x="2430" y="1328"/>
                  <a:pt x="2426" y="1344"/>
                  <a:pt x="2411" y="1345"/>
                </a:cubicBezTo>
                <a:cubicBezTo>
                  <a:pt x="2417" y="1340"/>
                  <a:pt x="2423" y="1321"/>
                  <a:pt x="2431" y="1329"/>
                </a:cubicBezTo>
                <a:cubicBezTo>
                  <a:pt x="2419" y="1320"/>
                  <a:pt x="2442" y="1312"/>
                  <a:pt x="2431" y="1305"/>
                </a:cubicBezTo>
                <a:cubicBezTo>
                  <a:pt x="2431" y="1306"/>
                  <a:pt x="2456" y="1299"/>
                  <a:pt x="2438" y="1293"/>
                </a:cubicBezTo>
                <a:cubicBezTo>
                  <a:pt x="2445" y="1290"/>
                  <a:pt x="2457" y="1294"/>
                  <a:pt x="2461" y="1278"/>
                </a:cubicBezTo>
                <a:cubicBezTo>
                  <a:pt x="2451" y="1264"/>
                  <a:pt x="2462" y="1237"/>
                  <a:pt x="2441" y="1230"/>
                </a:cubicBezTo>
                <a:cubicBezTo>
                  <a:pt x="2436" y="1235"/>
                  <a:pt x="2438" y="1247"/>
                  <a:pt x="2424" y="1242"/>
                </a:cubicBezTo>
                <a:cubicBezTo>
                  <a:pt x="2428" y="1231"/>
                  <a:pt x="2428" y="1214"/>
                  <a:pt x="2427" y="1198"/>
                </a:cubicBezTo>
                <a:cubicBezTo>
                  <a:pt x="2401" y="1209"/>
                  <a:pt x="2413" y="1229"/>
                  <a:pt x="2404" y="1250"/>
                </a:cubicBezTo>
                <a:cubicBezTo>
                  <a:pt x="2390" y="1233"/>
                  <a:pt x="2390" y="1212"/>
                  <a:pt x="2387" y="1190"/>
                </a:cubicBezTo>
                <a:cubicBezTo>
                  <a:pt x="2394" y="1185"/>
                  <a:pt x="2407" y="1187"/>
                  <a:pt x="2407" y="1174"/>
                </a:cubicBezTo>
                <a:cubicBezTo>
                  <a:pt x="2414" y="1176"/>
                  <a:pt x="2420" y="1180"/>
                  <a:pt x="2417" y="1194"/>
                </a:cubicBezTo>
                <a:cubicBezTo>
                  <a:pt x="2427" y="1180"/>
                  <a:pt x="2432" y="1168"/>
                  <a:pt x="2427" y="1146"/>
                </a:cubicBezTo>
                <a:cubicBezTo>
                  <a:pt x="2442" y="1134"/>
                  <a:pt x="2460" y="1105"/>
                  <a:pt x="2451" y="1078"/>
                </a:cubicBezTo>
                <a:cubicBezTo>
                  <a:pt x="2441" y="1095"/>
                  <a:pt x="2453" y="1115"/>
                  <a:pt x="2427" y="1126"/>
                </a:cubicBezTo>
                <a:cubicBezTo>
                  <a:pt x="2428" y="1099"/>
                  <a:pt x="2445" y="1091"/>
                  <a:pt x="2441" y="1059"/>
                </a:cubicBezTo>
                <a:cubicBezTo>
                  <a:pt x="2433" y="1080"/>
                  <a:pt x="2422" y="1100"/>
                  <a:pt x="2424" y="1122"/>
                </a:cubicBezTo>
                <a:cubicBezTo>
                  <a:pt x="2418" y="1123"/>
                  <a:pt x="2417" y="1117"/>
                  <a:pt x="2411" y="1118"/>
                </a:cubicBezTo>
                <a:cubicBezTo>
                  <a:pt x="2412" y="1122"/>
                  <a:pt x="2414" y="1125"/>
                  <a:pt x="2417" y="1126"/>
                </a:cubicBezTo>
                <a:cubicBezTo>
                  <a:pt x="2395" y="1140"/>
                  <a:pt x="2383" y="1168"/>
                  <a:pt x="2374" y="1198"/>
                </a:cubicBezTo>
                <a:cubicBezTo>
                  <a:pt x="2362" y="1187"/>
                  <a:pt x="2352" y="1205"/>
                  <a:pt x="2353" y="1222"/>
                </a:cubicBezTo>
                <a:cubicBezTo>
                  <a:pt x="2336" y="1194"/>
                  <a:pt x="2342" y="1235"/>
                  <a:pt x="2337" y="1254"/>
                </a:cubicBezTo>
                <a:cubicBezTo>
                  <a:pt x="2332" y="1232"/>
                  <a:pt x="2314" y="1250"/>
                  <a:pt x="2306" y="1258"/>
                </a:cubicBezTo>
                <a:cubicBezTo>
                  <a:pt x="2310" y="1270"/>
                  <a:pt x="2330" y="1263"/>
                  <a:pt x="2320" y="1282"/>
                </a:cubicBezTo>
                <a:cubicBezTo>
                  <a:pt x="2327" y="1283"/>
                  <a:pt x="2326" y="1276"/>
                  <a:pt x="2327" y="1270"/>
                </a:cubicBezTo>
                <a:cubicBezTo>
                  <a:pt x="2333" y="1285"/>
                  <a:pt x="2344" y="1303"/>
                  <a:pt x="2343" y="1325"/>
                </a:cubicBezTo>
                <a:cubicBezTo>
                  <a:pt x="2339" y="1329"/>
                  <a:pt x="2333" y="1318"/>
                  <a:pt x="2327" y="1333"/>
                </a:cubicBezTo>
                <a:cubicBezTo>
                  <a:pt x="2318" y="1329"/>
                  <a:pt x="2328" y="1302"/>
                  <a:pt x="2320" y="1297"/>
                </a:cubicBezTo>
                <a:cubicBezTo>
                  <a:pt x="2314" y="1313"/>
                  <a:pt x="2317" y="1339"/>
                  <a:pt x="2296" y="1337"/>
                </a:cubicBezTo>
                <a:cubicBezTo>
                  <a:pt x="2300" y="1353"/>
                  <a:pt x="2308" y="1338"/>
                  <a:pt x="2320" y="1341"/>
                </a:cubicBezTo>
                <a:cubicBezTo>
                  <a:pt x="2308" y="1353"/>
                  <a:pt x="2314" y="1351"/>
                  <a:pt x="2330" y="1349"/>
                </a:cubicBezTo>
                <a:cubicBezTo>
                  <a:pt x="2329" y="1356"/>
                  <a:pt x="2334" y="1358"/>
                  <a:pt x="2333" y="1365"/>
                </a:cubicBezTo>
                <a:cubicBezTo>
                  <a:pt x="2331" y="1363"/>
                  <a:pt x="2328" y="1361"/>
                  <a:pt x="2323" y="1361"/>
                </a:cubicBezTo>
                <a:cubicBezTo>
                  <a:pt x="2331" y="1384"/>
                  <a:pt x="2319" y="1400"/>
                  <a:pt x="2320" y="1425"/>
                </a:cubicBezTo>
                <a:cubicBezTo>
                  <a:pt x="2331" y="1428"/>
                  <a:pt x="2333" y="1419"/>
                  <a:pt x="2343" y="1421"/>
                </a:cubicBezTo>
                <a:cubicBezTo>
                  <a:pt x="2350" y="1429"/>
                  <a:pt x="2337" y="1437"/>
                  <a:pt x="2337" y="1449"/>
                </a:cubicBezTo>
                <a:cubicBezTo>
                  <a:pt x="2325" y="1446"/>
                  <a:pt x="2322" y="1456"/>
                  <a:pt x="2316" y="1449"/>
                </a:cubicBezTo>
                <a:cubicBezTo>
                  <a:pt x="2307" y="1461"/>
                  <a:pt x="2305" y="1481"/>
                  <a:pt x="2286" y="1481"/>
                </a:cubicBezTo>
                <a:cubicBezTo>
                  <a:pt x="2288" y="1489"/>
                  <a:pt x="2303" y="1482"/>
                  <a:pt x="2310" y="1485"/>
                </a:cubicBezTo>
                <a:cubicBezTo>
                  <a:pt x="2310" y="1504"/>
                  <a:pt x="2308" y="1520"/>
                  <a:pt x="2300" y="1528"/>
                </a:cubicBezTo>
                <a:cubicBezTo>
                  <a:pt x="2290" y="1525"/>
                  <a:pt x="2306" y="1514"/>
                  <a:pt x="2296" y="1508"/>
                </a:cubicBezTo>
                <a:cubicBezTo>
                  <a:pt x="2292" y="1516"/>
                  <a:pt x="2273" y="1507"/>
                  <a:pt x="2273" y="1520"/>
                </a:cubicBezTo>
                <a:cubicBezTo>
                  <a:pt x="2274" y="1526"/>
                  <a:pt x="2277" y="1519"/>
                  <a:pt x="2283" y="1520"/>
                </a:cubicBezTo>
                <a:cubicBezTo>
                  <a:pt x="2268" y="1526"/>
                  <a:pt x="2255" y="1552"/>
                  <a:pt x="2236" y="1540"/>
                </a:cubicBezTo>
                <a:cubicBezTo>
                  <a:pt x="2233" y="1527"/>
                  <a:pt x="2247" y="1535"/>
                  <a:pt x="2249" y="1528"/>
                </a:cubicBezTo>
                <a:cubicBezTo>
                  <a:pt x="2224" y="1515"/>
                  <a:pt x="2210" y="1549"/>
                  <a:pt x="2202" y="1572"/>
                </a:cubicBezTo>
                <a:cubicBezTo>
                  <a:pt x="2205" y="1584"/>
                  <a:pt x="2213" y="1570"/>
                  <a:pt x="2219" y="1572"/>
                </a:cubicBezTo>
                <a:cubicBezTo>
                  <a:pt x="2219" y="1580"/>
                  <a:pt x="2210" y="1577"/>
                  <a:pt x="2212" y="1588"/>
                </a:cubicBezTo>
                <a:cubicBezTo>
                  <a:pt x="2227" y="1588"/>
                  <a:pt x="2228" y="1572"/>
                  <a:pt x="2242" y="1572"/>
                </a:cubicBezTo>
                <a:cubicBezTo>
                  <a:pt x="2244" y="1563"/>
                  <a:pt x="2227" y="1574"/>
                  <a:pt x="2232" y="1560"/>
                </a:cubicBezTo>
                <a:cubicBezTo>
                  <a:pt x="2242" y="1545"/>
                  <a:pt x="2271" y="1578"/>
                  <a:pt x="2293" y="1560"/>
                </a:cubicBezTo>
                <a:cubicBezTo>
                  <a:pt x="2295" y="1548"/>
                  <a:pt x="2281" y="1550"/>
                  <a:pt x="2289" y="1540"/>
                </a:cubicBezTo>
                <a:cubicBezTo>
                  <a:pt x="2317" y="1539"/>
                  <a:pt x="2327" y="1518"/>
                  <a:pt x="2347" y="1508"/>
                </a:cubicBezTo>
                <a:cubicBezTo>
                  <a:pt x="2341" y="1501"/>
                  <a:pt x="2348" y="1486"/>
                  <a:pt x="2350" y="1477"/>
                </a:cubicBezTo>
                <a:cubicBezTo>
                  <a:pt x="2356" y="1483"/>
                  <a:pt x="2370" y="1480"/>
                  <a:pt x="2380" y="1481"/>
                </a:cubicBezTo>
                <a:cubicBezTo>
                  <a:pt x="2376" y="1486"/>
                  <a:pt x="2376" y="1491"/>
                  <a:pt x="2380" y="1497"/>
                </a:cubicBezTo>
                <a:cubicBezTo>
                  <a:pt x="2390" y="1494"/>
                  <a:pt x="2394" y="1487"/>
                  <a:pt x="2404" y="1485"/>
                </a:cubicBezTo>
                <a:cubicBezTo>
                  <a:pt x="2405" y="1493"/>
                  <a:pt x="2401" y="1497"/>
                  <a:pt x="2394" y="1497"/>
                </a:cubicBezTo>
                <a:cubicBezTo>
                  <a:pt x="2412" y="1507"/>
                  <a:pt x="2429" y="1483"/>
                  <a:pt x="2448" y="1481"/>
                </a:cubicBezTo>
                <a:cubicBezTo>
                  <a:pt x="2435" y="1475"/>
                  <a:pt x="2477" y="1448"/>
                  <a:pt x="2488" y="1433"/>
                </a:cubicBezTo>
                <a:cubicBezTo>
                  <a:pt x="2485" y="1427"/>
                  <a:pt x="2477" y="1428"/>
                  <a:pt x="2475" y="1421"/>
                </a:cubicBezTo>
                <a:cubicBezTo>
                  <a:pt x="2480" y="1406"/>
                  <a:pt x="2496" y="1404"/>
                  <a:pt x="2501" y="1389"/>
                </a:cubicBezTo>
                <a:cubicBezTo>
                  <a:pt x="2476" y="1402"/>
                  <a:pt x="2445" y="1444"/>
                  <a:pt x="2407" y="1457"/>
                </a:cubicBezTo>
                <a:cubicBezTo>
                  <a:pt x="2438" y="1432"/>
                  <a:pt x="2465" y="1402"/>
                  <a:pt x="2498" y="1381"/>
                </a:cubicBezTo>
                <a:cubicBezTo>
                  <a:pt x="2498" y="1374"/>
                  <a:pt x="2498" y="1368"/>
                  <a:pt x="2498" y="1361"/>
                </a:cubicBezTo>
                <a:cubicBezTo>
                  <a:pt x="2506" y="1356"/>
                  <a:pt x="2511" y="1347"/>
                  <a:pt x="2525" y="1349"/>
                </a:cubicBezTo>
                <a:cubicBezTo>
                  <a:pt x="2521" y="1360"/>
                  <a:pt x="2518" y="1362"/>
                  <a:pt x="2508" y="1357"/>
                </a:cubicBezTo>
                <a:cubicBezTo>
                  <a:pt x="2516" y="1363"/>
                  <a:pt x="2515" y="1365"/>
                  <a:pt x="2512" y="1377"/>
                </a:cubicBezTo>
                <a:cubicBezTo>
                  <a:pt x="2525" y="1370"/>
                  <a:pt x="2533" y="1357"/>
                  <a:pt x="2549" y="1353"/>
                </a:cubicBezTo>
                <a:cubicBezTo>
                  <a:pt x="2542" y="1332"/>
                  <a:pt x="2558" y="1343"/>
                  <a:pt x="2569" y="1329"/>
                </a:cubicBezTo>
                <a:cubicBezTo>
                  <a:pt x="2563" y="1304"/>
                  <a:pt x="2586" y="1285"/>
                  <a:pt x="2592" y="1262"/>
                </a:cubicBezTo>
                <a:cubicBezTo>
                  <a:pt x="2579" y="1244"/>
                  <a:pt x="2571" y="1281"/>
                  <a:pt x="2555" y="1270"/>
                </a:cubicBezTo>
                <a:cubicBezTo>
                  <a:pt x="2547" y="1277"/>
                  <a:pt x="2542" y="1288"/>
                  <a:pt x="2542" y="1305"/>
                </a:cubicBezTo>
                <a:cubicBezTo>
                  <a:pt x="2533" y="1304"/>
                  <a:pt x="2527" y="1307"/>
                  <a:pt x="2528" y="1317"/>
                </a:cubicBezTo>
                <a:cubicBezTo>
                  <a:pt x="2518" y="1311"/>
                  <a:pt x="2531" y="1300"/>
                  <a:pt x="2528" y="1289"/>
                </a:cubicBezTo>
                <a:cubicBezTo>
                  <a:pt x="2511" y="1290"/>
                  <a:pt x="2493" y="1300"/>
                  <a:pt x="2481" y="1321"/>
                </a:cubicBezTo>
                <a:cubicBezTo>
                  <a:pt x="2482" y="1330"/>
                  <a:pt x="2490" y="1330"/>
                  <a:pt x="2498" y="1329"/>
                </a:cubicBezTo>
                <a:cubicBezTo>
                  <a:pt x="2496" y="1338"/>
                  <a:pt x="2491" y="1342"/>
                  <a:pt x="2488" y="1349"/>
                </a:cubicBezTo>
                <a:cubicBezTo>
                  <a:pt x="2502" y="1343"/>
                  <a:pt x="2510" y="1330"/>
                  <a:pt x="2522" y="1321"/>
                </a:cubicBezTo>
                <a:cubicBezTo>
                  <a:pt x="2520" y="1335"/>
                  <a:pt x="2497" y="1358"/>
                  <a:pt x="2481" y="1369"/>
                </a:cubicBezTo>
                <a:cubicBezTo>
                  <a:pt x="2492" y="1347"/>
                  <a:pt x="2468" y="1346"/>
                  <a:pt x="2478" y="1321"/>
                </a:cubicBezTo>
                <a:cubicBezTo>
                  <a:pt x="2465" y="1327"/>
                  <a:pt x="2454" y="1332"/>
                  <a:pt x="2444" y="1349"/>
                </a:cubicBezTo>
                <a:cubicBezTo>
                  <a:pt x="2452" y="1304"/>
                  <a:pt x="2508" y="1260"/>
                  <a:pt x="2512" y="1210"/>
                </a:cubicBezTo>
                <a:cubicBezTo>
                  <a:pt x="2509" y="1221"/>
                  <a:pt x="2502" y="1228"/>
                  <a:pt x="2498" y="1238"/>
                </a:cubicBezTo>
                <a:cubicBezTo>
                  <a:pt x="2485" y="1234"/>
                  <a:pt x="2500" y="1213"/>
                  <a:pt x="2501" y="1202"/>
                </a:cubicBezTo>
                <a:cubicBezTo>
                  <a:pt x="2530" y="1211"/>
                  <a:pt x="2543" y="1160"/>
                  <a:pt x="2549" y="1118"/>
                </a:cubicBezTo>
                <a:cubicBezTo>
                  <a:pt x="2531" y="1113"/>
                  <a:pt x="2533" y="1132"/>
                  <a:pt x="2518" y="1130"/>
                </a:cubicBezTo>
                <a:cubicBezTo>
                  <a:pt x="2521" y="1106"/>
                  <a:pt x="2529" y="1064"/>
                  <a:pt x="2528" y="1027"/>
                </a:cubicBezTo>
                <a:cubicBezTo>
                  <a:pt x="2537" y="1033"/>
                  <a:pt x="2537" y="1049"/>
                  <a:pt x="2545" y="1047"/>
                </a:cubicBezTo>
                <a:cubicBezTo>
                  <a:pt x="2545" y="1065"/>
                  <a:pt x="2530" y="1065"/>
                  <a:pt x="2532" y="1086"/>
                </a:cubicBezTo>
                <a:cubicBezTo>
                  <a:pt x="2538" y="1086"/>
                  <a:pt x="2546" y="1095"/>
                  <a:pt x="2539" y="1110"/>
                </a:cubicBezTo>
                <a:cubicBezTo>
                  <a:pt x="2572" y="1111"/>
                  <a:pt x="2548" y="1045"/>
                  <a:pt x="2569" y="1031"/>
                </a:cubicBezTo>
                <a:cubicBezTo>
                  <a:pt x="2562" y="1090"/>
                  <a:pt x="2554" y="1139"/>
                  <a:pt x="2542" y="1202"/>
                </a:cubicBezTo>
                <a:cubicBezTo>
                  <a:pt x="2543" y="1212"/>
                  <a:pt x="2565" y="1198"/>
                  <a:pt x="2559" y="1218"/>
                </a:cubicBezTo>
                <a:cubicBezTo>
                  <a:pt x="2566" y="1213"/>
                  <a:pt x="2568" y="1190"/>
                  <a:pt x="2579" y="1202"/>
                </a:cubicBezTo>
                <a:cubicBezTo>
                  <a:pt x="2581" y="1181"/>
                  <a:pt x="2583" y="1162"/>
                  <a:pt x="2592" y="1150"/>
                </a:cubicBezTo>
                <a:cubicBezTo>
                  <a:pt x="2600" y="1148"/>
                  <a:pt x="2597" y="1158"/>
                  <a:pt x="2602" y="1158"/>
                </a:cubicBezTo>
                <a:cubicBezTo>
                  <a:pt x="2600" y="1177"/>
                  <a:pt x="2591" y="1187"/>
                  <a:pt x="2589" y="1206"/>
                </a:cubicBezTo>
                <a:cubicBezTo>
                  <a:pt x="2613" y="1195"/>
                  <a:pt x="2619" y="1136"/>
                  <a:pt x="2609" y="1110"/>
                </a:cubicBezTo>
                <a:cubicBezTo>
                  <a:pt x="2595" y="1115"/>
                  <a:pt x="2609" y="1127"/>
                  <a:pt x="2609" y="1138"/>
                </a:cubicBezTo>
                <a:cubicBezTo>
                  <a:pt x="2592" y="1135"/>
                  <a:pt x="2589" y="1128"/>
                  <a:pt x="2572" y="1142"/>
                </a:cubicBezTo>
                <a:cubicBezTo>
                  <a:pt x="2564" y="1130"/>
                  <a:pt x="2582" y="1103"/>
                  <a:pt x="2569" y="1106"/>
                </a:cubicBezTo>
                <a:cubicBezTo>
                  <a:pt x="2570" y="1093"/>
                  <a:pt x="2573" y="1041"/>
                  <a:pt x="2576" y="1027"/>
                </a:cubicBezTo>
                <a:cubicBezTo>
                  <a:pt x="2575" y="981"/>
                  <a:pt x="2581" y="1024"/>
                  <a:pt x="2579" y="1047"/>
                </a:cubicBezTo>
                <a:cubicBezTo>
                  <a:pt x="2583" y="1052"/>
                  <a:pt x="2586" y="1048"/>
                  <a:pt x="2596" y="1047"/>
                </a:cubicBezTo>
                <a:cubicBezTo>
                  <a:pt x="2598" y="1059"/>
                  <a:pt x="2590" y="1058"/>
                  <a:pt x="2592" y="1071"/>
                </a:cubicBezTo>
                <a:cubicBezTo>
                  <a:pt x="2599" y="1073"/>
                  <a:pt x="2600" y="1063"/>
                  <a:pt x="2596" y="1063"/>
                </a:cubicBezTo>
                <a:cubicBezTo>
                  <a:pt x="2599" y="1049"/>
                  <a:pt x="2603" y="1062"/>
                  <a:pt x="2609" y="1055"/>
                </a:cubicBezTo>
                <a:cubicBezTo>
                  <a:pt x="2607" y="1032"/>
                  <a:pt x="2614" y="1021"/>
                  <a:pt x="2613" y="999"/>
                </a:cubicBezTo>
                <a:cubicBezTo>
                  <a:pt x="2618" y="998"/>
                  <a:pt x="2621" y="1006"/>
                  <a:pt x="2623" y="999"/>
                </a:cubicBezTo>
                <a:cubicBezTo>
                  <a:pt x="2630" y="1000"/>
                  <a:pt x="2624" y="1016"/>
                  <a:pt x="2629" y="1019"/>
                </a:cubicBezTo>
                <a:cubicBezTo>
                  <a:pt x="2649" y="1008"/>
                  <a:pt x="2661" y="1001"/>
                  <a:pt x="2676" y="995"/>
                </a:cubicBezTo>
                <a:cubicBezTo>
                  <a:pt x="2672" y="990"/>
                  <a:pt x="2673" y="978"/>
                  <a:pt x="2673" y="967"/>
                </a:cubicBezTo>
                <a:cubicBezTo>
                  <a:pt x="2670" y="955"/>
                  <a:pt x="2668" y="976"/>
                  <a:pt x="2660" y="971"/>
                </a:cubicBezTo>
                <a:cubicBezTo>
                  <a:pt x="2660" y="960"/>
                  <a:pt x="2661" y="948"/>
                  <a:pt x="2656" y="943"/>
                </a:cubicBezTo>
                <a:cubicBezTo>
                  <a:pt x="2644" y="946"/>
                  <a:pt x="2657" y="956"/>
                  <a:pt x="2653" y="971"/>
                </a:cubicBezTo>
                <a:cubicBezTo>
                  <a:pt x="2645" y="956"/>
                  <a:pt x="2624" y="957"/>
                  <a:pt x="2623" y="935"/>
                </a:cubicBezTo>
                <a:cubicBezTo>
                  <a:pt x="2633" y="932"/>
                  <a:pt x="2627" y="948"/>
                  <a:pt x="2636" y="947"/>
                </a:cubicBezTo>
                <a:cubicBezTo>
                  <a:pt x="2647" y="900"/>
                  <a:pt x="2630" y="885"/>
                  <a:pt x="2633" y="848"/>
                </a:cubicBezTo>
                <a:cubicBezTo>
                  <a:pt x="2642" y="843"/>
                  <a:pt x="2670" y="870"/>
                  <a:pt x="2673" y="844"/>
                </a:cubicBezTo>
                <a:cubicBezTo>
                  <a:pt x="2724" y="845"/>
                  <a:pt x="2695" y="915"/>
                  <a:pt x="2713" y="939"/>
                </a:cubicBezTo>
                <a:cubicBezTo>
                  <a:pt x="2713" y="957"/>
                  <a:pt x="2709" y="971"/>
                  <a:pt x="2693" y="971"/>
                </a:cubicBezTo>
                <a:cubicBezTo>
                  <a:pt x="2694" y="934"/>
                  <a:pt x="2710" y="896"/>
                  <a:pt x="2680" y="883"/>
                </a:cubicBezTo>
                <a:cubicBezTo>
                  <a:pt x="2677" y="884"/>
                  <a:pt x="2676" y="887"/>
                  <a:pt x="2673" y="887"/>
                </a:cubicBezTo>
                <a:cubicBezTo>
                  <a:pt x="2677" y="908"/>
                  <a:pt x="2677" y="933"/>
                  <a:pt x="2690" y="943"/>
                </a:cubicBezTo>
                <a:cubicBezTo>
                  <a:pt x="2676" y="950"/>
                  <a:pt x="2697" y="974"/>
                  <a:pt x="2676" y="975"/>
                </a:cubicBezTo>
                <a:cubicBezTo>
                  <a:pt x="2692" y="1001"/>
                  <a:pt x="2679" y="1010"/>
                  <a:pt x="2676" y="1043"/>
                </a:cubicBezTo>
                <a:cubicBezTo>
                  <a:pt x="2679" y="1046"/>
                  <a:pt x="2683" y="1049"/>
                  <a:pt x="2687" y="1051"/>
                </a:cubicBezTo>
                <a:cubicBezTo>
                  <a:pt x="2694" y="1041"/>
                  <a:pt x="2688" y="1015"/>
                  <a:pt x="2690" y="999"/>
                </a:cubicBezTo>
                <a:cubicBezTo>
                  <a:pt x="2725" y="1017"/>
                  <a:pt x="2683" y="1056"/>
                  <a:pt x="2680" y="1078"/>
                </a:cubicBezTo>
                <a:cubicBezTo>
                  <a:pt x="2696" y="1064"/>
                  <a:pt x="2707" y="1081"/>
                  <a:pt x="2710" y="1063"/>
                </a:cubicBezTo>
                <a:cubicBezTo>
                  <a:pt x="2724" y="1073"/>
                  <a:pt x="2707" y="1133"/>
                  <a:pt x="2683" y="1122"/>
                </a:cubicBezTo>
                <a:cubicBezTo>
                  <a:pt x="2681" y="1138"/>
                  <a:pt x="2688" y="1143"/>
                  <a:pt x="2693" y="1150"/>
                </a:cubicBezTo>
                <a:cubicBezTo>
                  <a:pt x="2688" y="1160"/>
                  <a:pt x="2688" y="1175"/>
                  <a:pt x="2680" y="1182"/>
                </a:cubicBezTo>
                <a:cubicBezTo>
                  <a:pt x="2695" y="1226"/>
                  <a:pt x="2642" y="1243"/>
                  <a:pt x="2653" y="1293"/>
                </a:cubicBezTo>
                <a:cubicBezTo>
                  <a:pt x="2638" y="1301"/>
                  <a:pt x="2643" y="1309"/>
                  <a:pt x="2636" y="1325"/>
                </a:cubicBezTo>
                <a:cubicBezTo>
                  <a:pt x="2613" y="1327"/>
                  <a:pt x="2597" y="1316"/>
                  <a:pt x="2582" y="1329"/>
                </a:cubicBezTo>
                <a:cubicBezTo>
                  <a:pt x="2591" y="1339"/>
                  <a:pt x="2605" y="1342"/>
                  <a:pt x="2616" y="1349"/>
                </a:cubicBezTo>
                <a:cubicBezTo>
                  <a:pt x="2619" y="1350"/>
                  <a:pt x="2619" y="1348"/>
                  <a:pt x="2619" y="1345"/>
                </a:cubicBezTo>
                <a:cubicBezTo>
                  <a:pt x="2603" y="1366"/>
                  <a:pt x="2576" y="1408"/>
                  <a:pt x="2545" y="1425"/>
                </a:cubicBezTo>
                <a:close/>
                <a:moveTo>
                  <a:pt x="2582" y="1385"/>
                </a:moveTo>
                <a:cubicBezTo>
                  <a:pt x="2577" y="1379"/>
                  <a:pt x="2563" y="1384"/>
                  <a:pt x="2565" y="1369"/>
                </a:cubicBezTo>
                <a:cubicBezTo>
                  <a:pt x="2548" y="1386"/>
                  <a:pt x="2538" y="1384"/>
                  <a:pt x="2522" y="1401"/>
                </a:cubicBezTo>
                <a:cubicBezTo>
                  <a:pt x="2543" y="1412"/>
                  <a:pt x="2569" y="1396"/>
                  <a:pt x="2582" y="1385"/>
                </a:cubicBezTo>
                <a:close/>
                <a:moveTo>
                  <a:pt x="681" y="525"/>
                </a:moveTo>
                <a:cubicBezTo>
                  <a:pt x="698" y="527"/>
                  <a:pt x="717" y="511"/>
                  <a:pt x="708" y="497"/>
                </a:cubicBezTo>
                <a:cubicBezTo>
                  <a:pt x="708" y="499"/>
                  <a:pt x="705" y="502"/>
                  <a:pt x="705" y="497"/>
                </a:cubicBezTo>
                <a:cubicBezTo>
                  <a:pt x="693" y="502"/>
                  <a:pt x="687" y="513"/>
                  <a:pt x="681" y="525"/>
                </a:cubicBezTo>
                <a:close/>
                <a:moveTo>
                  <a:pt x="917" y="159"/>
                </a:moveTo>
                <a:cubicBezTo>
                  <a:pt x="922" y="158"/>
                  <a:pt x="929" y="160"/>
                  <a:pt x="930" y="155"/>
                </a:cubicBezTo>
                <a:cubicBezTo>
                  <a:pt x="918" y="149"/>
                  <a:pt x="938" y="149"/>
                  <a:pt x="933" y="139"/>
                </a:cubicBezTo>
                <a:cubicBezTo>
                  <a:pt x="905" y="161"/>
                  <a:pt x="853" y="163"/>
                  <a:pt x="843" y="199"/>
                </a:cubicBezTo>
                <a:cubicBezTo>
                  <a:pt x="865" y="182"/>
                  <a:pt x="898" y="197"/>
                  <a:pt x="917" y="159"/>
                </a:cubicBezTo>
                <a:close/>
                <a:moveTo>
                  <a:pt x="2088" y="378"/>
                </a:moveTo>
                <a:cubicBezTo>
                  <a:pt x="2101" y="375"/>
                  <a:pt x="2107" y="382"/>
                  <a:pt x="2118" y="382"/>
                </a:cubicBezTo>
                <a:cubicBezTo>
                  <a:pt x="2120" y="358"/>
                  <a:pt x="2090" y="357"/>
                  <a:pt x="2088" y="378"/>
                </a:cubicBezTo>
                <a:close/>
                <a:moveTo>
                  <a:pt x="2673" y="1146"/>
                </a:moveTo>
                <a:cubicBezTo>
                  <a:pt x="2679" y="1138"/>
                  <a:pt x="2677" y="1121"/>
                  <a:pt x="2680" y="1110"/>
                </a:cubicBezTo>
                <a:cubicBezTo>
                  <a:pt x="2672" y="1112"/>
                  <a:pt x="2658" y="1143"/>
                  <a:pt x="2673" y="1146"/>
                </a:cubicBezTo>
                <a:close/>
                <a:moveTo>
                  <a:pt x="2660" y="1182"/>
                </a:moveTo>
                <a:cubicBezTo>
                  <a:pt x="2657" y="1190"/>
                  <a:pt x="2648" y="1199"/>
                  <a:pt x="2660" y="1202"/>
                </a:cubicBezTo>
                <a:cubicBezTo>
                  <a:pt x="2662" y="1194"/>
                  <a:pt x="2671" y="1185"/>
                  <a:pt x="2660" y="1182"/>
                </a:cubicBezTo>
                <a:close/>
                <a:moveTo>
                  <a:pt x="2646" y="856"/>
                </a:moveTo>
                <a:cubicBezTo>
                  <a:pt x="2650" y="881"/>
                  <a:pt x="2641" y="899"/>
                  <a:pt x="2653" y="911"/>
                </a:cubicBezTo>
                <a:cubicBezTo>
                  <a:pt x="2654" y="908"/>
                  <a:pt x="2656" y="907"/>
                  <a:pt x="2660" y="907"/>
                </a:cubicBezTo>
                <a:cubicBezTo>
                  <a:pt x="2658" y="882"/>
                  <a:pt x="2663" y="867"/>
                  <a:pt x="2646" y="856"/>
                </a:cubicBezTo>
                <a:close/>
                <a:moveTo>
                  <a:pt x="2646" y="1106"/>
                </a:moveTo>
                <a:cubicBezTo>
                  <a:pt x="2633" y="1109"/>
                  <a:pt x="2627" y="1153"/>
                  <a:pt x="2623" y="1178"/>
                </a:cubicBezTo>
                <a:cubicBezTo>
                  <a:pt x="2634" y="1161"/>
                  <a:pt x="2649" y="1128"/>
                  <a:pt x="2646" y="1106"/>
                </a:cubicBezTo>
                <a:close/>
                <a:moveTo>
                  <a:pt x="2609" y="1222"/>
                </a:moveTo>
                <a:cubicBezTo>
                  <a:pt x="2614" y="1215"/>
                  <a:pt x="2631" y="1187"/>
                  <a:pt x="2619" y="1186"/>
                </a:cubicBezTo>
                <a:cubicBezTo>
                  <a:pt x="2619" y="1199"/>
                  <a:pt x="2600" y="1211"/>
                  <a:pt x="2609" y="1222"/>
                </a:cubicBezTo>
                <a:close/>
                <a:moveTo>
                  <a:pt x="2542" y="1242"/>
                </a:moveTo>
                <a:cubicBezTo>
                  <a:pt x="2526" y="1240"/>
                  <a:pt x="2528" y="1260"/>
                  <a:pt x="2525" y="1274"/>
                </a:cubicBezTo>
                <a:cubicBezTo>
                  <a:pt x="2533" y="1268"/>
                  <a:pt x="2538" y="1284"/>
                  <a:pt x="2539" y="1274"/>
                </a:cubicBezTo>
                <a:cubicBezTo>
                  <a:pt x="2538" y="1268"/>
                  <a:pt x="2541" y="1255"/>
                  <a:pt x="2542" y="1242"/>
                </a:cubicBezTo>
                <a:close/>
                <a:moveTo>
                  <a:pt x="2501" y="1266"/>
                </a:moveTo>
                <a:cubicBezTo>
                  <a:pt x="2512" y="1255"/>
                  <a:pt x="2527" y="1251"/>
                  <a:pt x="2528" y="1230"/>
                </a:cubicBezTo>
                <a:cubicBezTo>
                  <a:pt x="2518" y="1237"/>
                  <a:pt x="2499" y="1256"/>
                  <a:pt x="2501" y="1266"/>
                </a:cubicBezTo>
                <a:close/>
                <a:moveTo>
                  <a:pt x="2461" y="1035"/>
                </a:moveTo>
                <a:cubicBezTo>
                  <a:pt x="2472" y="1036"/>
                  <a:pt x="2469" y="1020"/>
                  <a:pt x="2475" y="1015"/>
                </a:cubicBezTo>
                <a:cubicBezTo>
                  <a:pt x="2465" y="1016"/>
                  <a:pt x="2455" y="1027"/>
                  <a:pt x="2461" y="1035"/>
                </a:cubicBezTo>
                <a:close/>
                <a:moveTo>
                  <a:pt x="2397" y="720"/>
                </a:moveTo>
                <a:cubicBezTo>
                  <a:pt x="2407" y="726"/>
                  <a:pt x="2402" y="748"/>
                  <a:pt x="2417" y="748"/>
                </a:cubicBezTo>
                <a:cubicBezTo>
                  <a:pt x="2422" y="743"/>
                  <a:pt x="2421" y="731"/>
                  <a:pt x="2421" y="720"/>
                </a:cubicBezTo>
                <a:cubicBezTo>
                  <a:pt x="2411" y="717"/>
                  <a:pt x="2412" y="726"/>
                  <a:pt x="2404" y="724"/>
                </a:cubicBezTo>
                <a:cubicBezTo>
                  <a:pt x="2403" y="720"/>
                  <a:pt x="2398" y="715"/>
                  <a:pt x="2397" y="720"/>
                </a:cubicBezTo>
                <a:close/>
                <a:moveTo>
                  <a:pt x="2380" y="788"/>
                </a:moveTo>
                <a:cubicBezTo>
                  <a:pt x="2388" y="757"/>
                  <a:pt x="2354" y="733"/>
                  <a:pt x="2350" y="696"/>
                </a:cubicBezTo>
                <a:cubicBezTo>
                  <a:pt x="2334" y="695"/>
                  <a:pt x="2332" y="718"/>
                  <a:pt x="2320" y="700"/>
                </a:cubicBezTo>
                <a:cubicBezTo>
                  <a:pt x="2311" y="732"/>
                  <a:pt x="2340" y="760"/>
                  <a:pt x="2353" y="764"/>
                </a:cubicBezTo>
                <a:cubicBezTo>
                  <a:pt x="2350" y="763"/>
                  <a:pt x="2342" y="749"/>
                  <a:pt x="2350" y="748"/>
                </a:cubicBezTo>
                <a:cubicBezTo>
                  <a:pt x="2376" y="774"/>
                  <a:pt x="2385" y="827"/>
                  <a:pt x="2414" y="859"/>
                </a:cubicBezTo>
                <a:cubicBezTo>
                  <a:pt x="2406" y="832"/>
                  <a:pt x="2398" y="804"/>
                  <a:pt x="2380" y="788"/>
                </a:cubicBezTo>
                <a:close/>
                <a:moveTo>
                  <a:pt x="2377" y="871"/>
                </a:moveTo>
                <a:cubicBezTo>
                  <a:pt x="2381" y="896"/>
                  <a:pt x="2390" y="914"/>
                  <a:pt x="2407" y="923"/>
                </a:cubicBezTo>
                <a:cubicBezTo>
                  <a:pt x="2417" y="895"/>
                  <a:pt x="2392" y="884"/>
                  <a:pt x="2384" y="867"/>
                </a:cubicBezTo>
                <a:cubicBezTo>
                  <a:pt x="2374" y="849"/>
                  <a:pt x="2378" y="825"/>
                  <a:pt x="2364" y="804"/>
                </a:cubicBezTo>
                <a:cubicBezTo>
                  <a:pt x="2362" y="817"/>
                  <a:pt x="2365" y="826"/>
                  <a:pt x="2367" y="836"/>
                </a:cubicBezTo>
                <a:cubicBezTo>
                  <a:pt x="2358" y="835"/>
                  <a:pt x="2362" y="820"/>
                  <a:pt x="2353" y="820"/>
                </a:cubicBezTo>
                <a:cubicBezTo>
                  <a:pt x="2351" y="832"/>
                  <a:pt x="2359" y="831"/>
                  <a:pt x="2357" y="844"/>
                </a:cubicBezTo>
                <a:cubicBezTo>
                  <a:pt x="2364" y="849"/>
                  <a:pt x="2369" y="833"/>
                  <a:pt x="2370" y="844"/>
                </a:cubicBezTo>
                <a:cubicBezTo>
                  <a:pt x="2362" y="863"/>
                  <a:pt x="2369" y="899"/>
                  <a:pt x="2377" y="871"/>
                </a:cubicBezTo>
                <a:close/>
                <a:moveTo>
                  <a:pt x="2370" y="887"/>
                </a:moveTo>
                <a:cubicBezTo>
                  <a:pt x="2372" y="905"/>
                  <a:pt x="2366" y="912"/>
                  <a:pt x="2360" y="919"/>
                </a:cubicBezTo>
                <a:cubicBezTo>
                  <a:pt x="2351" y="907"/>
                  <a:pt x="2361" y="895"/>
                  <a:pt x="2350" y="887"/>
                </a:cubicBezTo>
                <a:cubicBezTo>
                  <a:pt x="2350" y="892"/>
                  <a:pt x="2349" y="897"/>
                  <a:pt x="2343" y="895"/>
                </a:cubicBezTo>
                <a:cubicBezTo>
                  <a:pt x="2342" y="921"/>
                  <a:pt x="2367" y="936"/>
                  <a:pt x="2364" y="951"/>
                </a:cubicBezTo>
                <a:cubicBezTo>
                  <a:pt x="2359" y="951"/>
                  <a:pt x="2360" y="944"/>
                  <a:pt x="2357" y="943"/>
                </a:cubicBezTo>
                <a:cubicBezTo>
                  <a:pt x="2355" y="951"/>
                  <a:pt x="2347" y="950"/>
                  <a:pt x="2350" y="963"/>
                </a:cubicBezTo>
                <a:cubicBezTo>
                  <a:pt x="2366" y="952"/>
                  <a:pt x="2372" y="958"/>
                  <a:pt x="2377" y="979"/>
                </a:cubicBezTo>
                <a:cubicBezTo>
                  <a:pt x="2385" y="973"/>
                  <a:pt x="2390" y="989"/>
                  <a:pt x="2390" y="979"/>
                </a:cubicBezTo>
                <a:cubicBezTo>
                  <a:pt x="2381" y="957"/>
                  <a:pt x="2392" y="908"/>
                  <a:pt x="2370" y="887"/>
                </a:cubicBezTo>
                <a:close/>
                <a:moveTo>
                  <a:pt x="2384" y="676"/>
                </a:moveTo>
                <a:cubicBezTo>
                  <a:pt x="2385" y="692"/>
                  <a:pt x="2387" y="707"/>
                  <a:pt x="2401" y="708"/>
                </a:cubicBezTo>
                <a:cubicBezTo>
                  <a:pt x="2399" y="692"/>
                  <a:pt x="2394" y="681"/>
                  <a:pt x="2384" y="676"/>
                </a:cubicBezTo>
                <a:close/>
                <a:moveTo>
                  <a:pt x="2390" y="844"/>
                </a:moveTo>
                <a:cubicBezTo>
                  <a:pt x="2389" y="856"/>
                  <a:pt x="2395" y="860"/>
                  <a:pt x="2401" y="863"/>
                </a:cubicBezTo>
                <a:cubicBezTo>
                  <a:pt x="2400" y="853"/>
                  <a:pt x="2400" y="843"/>
                  <a:pt x="2390" y="844"/>
                </a:cubicBezTo>
                <a:close/>
                <a:moveTo>
                  <a:pt x="2377" y="473"/>
                </a:moveTo>
                <a:cubicBezTo>
                  <a:pt x="2377" y="480"/>
                  <a:pt x="2377" y="487"/>
                  <a:pt x="2377" y="493"/>
                </a:cubicBezTo>
                <a:cubicBezTo>
                  <a:pt x="2383" y="492"/>
                  <a:pt x="2384" y="498"/>
                  <a:pt x="2390" y="497"/>
                </a:cubicBezTo>
                <a:cubicBezTo>
                  <a:pt x="2389" y="485"/>
                  <a:pt x="2385" y="478"/>
                  <a:pt x="2377" y="473"/>
                </a:cubicBezTo>
                <a:close/>
                <a:moveTo>
                  <a:pt x="2364" y="1520"/>
                </a:moveTo>
                <a:cubicBezTo>
                  <a:pt x="2376" y="1519"/>
                  <a:pt x="2387" y="1516"/>
                  <a:pt x="2390" y="1504"/>
                </a:cubicBezTo>
                <a:cubicBezTo>
                  <a:pt x="2378" y="1505"/>
                  <a:pt x="2369" y="1511"/>
                  <a:pt x="2364" y="1520"/>
                </a:cubicBezTo>
                <a:close/>
                <a:moveTo>
                  <a:pt x="2377" y="569"/>
                </a:moveTo>
                <a:cubicBezTo>
                  <a:pt x="2370" y="568"/>
                  <a:pt x="2370" y="574"/>
                  <a:pt x="2367" y="577"/>
                </a:cubicBezTo>
                <a:cubicBezTo>
                  <a:pt x="2363" y="576"/>
                  <a:pt x="2359" y="570"/>
                  <a:pt x="2357" y="577"/>
                </a:cubicBezTo>
                <a:cubicBezTo>
                  <a:pt x="2366" y="582"/>
                  <a:pt x="2369" y="595"/>
                  <a:pt x="2384" y="593"/>
                </a:cubicBezTo>
                <a:cubicBezTo>
                  <a:pt x="2387" y="578"/>
                  <a:pt x="2375" y="581"/>
                  <a:pt x="2377" y="569"/>
                </a:cubicBezTo>
                <a:close/>
                <a:moveTo>
                  <a:pt x="2370" y="517"/>
                </a:moveTo>
                <a:cubicBezTo>
                  <a:pt x="2371" y="512"/>
                  <a:pt x="2376" y="513"/>
                  <a:pt x="2380" y="513"/>
                </a:cubicBezTo>
                <a:cubicBezTo>
                  <a:pt x="2382" y="499"/>
                  <a:pt x="2363" y="490"/>
                  <a:pt x="2360" y="505"/>
                </a:cubicBezTo>
                <a:cubicBezTo>
                  <a:pt x="2364" y="507"/>
                  <a:pt x="2368" y="509"/>
                  <a:pt x="2370" y="513"/>
                </a:cubicBezTo>
                <a:cubicBezTo>
                  <a:pt x="2365" y="513"/>
                  <a:pt x="2368" y="525"/>
                  <a:pt x="2370" y="517"/>
                </a:cubicBezTo>
                <a:close/>
                <a:moveTo>
                  <a:pt x="2347" y="621"/>
                </a:moveTo>
                <a:cubicBezTo>
                  <a:pt x="2362" y="621"/>
                  <a:pt x="2361" y="641"/>
                  <a:pt x="2374" y="645"/>
                </a:cubicBezTo>
                <a:cubicBezTo>
                  <a:pt x="2377" y="626"/>
                  <a:pt x="2370" y="620"/>
                  <a:pt x="2377" y="605"/>
                </a:cubicBezTo>
                <a:cubicBezTo>
                  <a:pt x="2368" y="589"/>
                  <a:pt x="2345" y="589"/>
                  <a:pt x="2343" y="565"/>
                </a:cubicBezTo>
                <a:cubicBezTo>
                  <a:pt x="2350" y="558"/>
                  <a:pt x="2358" y="553"/>
                  <a:pt x="2357" y="537"/>
                </a:cubicBezTo>
                <a:cubicBezTo>
                  <a:pt x="2349" y="535"/>
                  <a:pt x="2339" y="534"/>
                  <a:pt x="2340" y="521"/>
                </a:cubicBezTo>
                <a:cubicBezTo>
                  <a:pt x="2347" y="530"/>
                  <a:pt x="2350" y="519"/>
                  <a:pt x="2360" y="521"/>
                </a:cubicBezTo>
                <a:cubicBezTo>
                  <a:pt x="2351" y="497"/>
                  <a:pt x="2352" y="483"/>
                  <a:pt x="2337" y="465"/>
                </a:cubicBezTo>
                <a:cubicBezTo>
                  <a:pt x="2338" y="474"/>
                  <a:pt x="2344" y="487"/>
                  <a:pt x="2333" y="489"/>
                </a:cubicBezTo>
                <a:cubicBezTo>
                  <a:pt x="2321" y="477"/>
                  <a:pt x="2301" y="474"/>
                  <a:pt x="2289" y="461"/>
                </a:cubicBezTo>
                <a:cubicBezTo>
                  <a:pt x="2285" y="476"/>
                  <a:pt x="2299" y="469"/>
                  <a:pt x="2296" y="481"/>
                </a:cubicBezTo>
                <a:cubicBezTo>
                  <a:pt x="2287" y="471"/>
                  <a:pt x="2280" y="483"/>
                  <a:pt x="2273" y="485"/>
                </a:cubicBezTo>
                <a:cubicBezTo>
                  <a:pt x="2269" y="483"/>
                  <a:pt x="2265" y="481"/>
                  <a:pt x="2263" y="477"/>
                </a:cubicBezTo>
                <a:cubicBezTo>
                  <a:pt x="2268" y="477"/>
                  <a:pt x="2274" y="478"/>
                  <a:pt x="2273" y="469"/>
                </a:cubicBezTo>
                <a:cubicBezTo>
                  <a:pt x="2257" y="455"/>
                  <a:pt x="2228" y="434"/>
                  <a:pt x="2215" y="430"/>
                </a:cubicBezTo>
                <a:cubicBezTo>
                  <a:pt x="2227" y="447"/>
                  <a:pt x="2245" y="455"/>
                  <a:pt x="2256" y="473"/>
                </a:cubicBezTo>
                <a:cubicBezTo>
                  <a:pt x="2251" y="468"/>
                  <a:pt x="2243" y="465"/>
                  <a:pt x="2236" y="461"/>
                </a:cubicBezTo>
                <a:cubicBezTo>
                  <a:pt x="2237" y="482"/>
                  <a:pt x="2250" y="490"/>
                  <a:pt x="2256" y="505"/>
                </a:cubicBezTo>
                <a:cubicBezTo>
                  <a:pt x="2236" y="491"/>
                  <a:pt x="2224" y="445"/>
                  <a:pt x="2202" y="445"/>
                </a:cubicBezTo>
                <a:cubicBezTo>
                  <a:pt x="2220" y="475"/>
                  <a:pt x="2232" y="510"/>
                  <a:pt x="2252" y="537"/>
                </a:cubicBezTo>
                <a:cubicBezTo>
                  <a:pt x="2279" y="522"/>
                  <a:pt x="2306" y="582"/>
                  <a:pt x="2333" y="581"/>
                </a:cubicBezTo>
                <a:cubicBezTo>
                  <a:pt x="2320" y="577"/>
                  <a:pt x="2323" y="592"/>
                  <a:pt x="2320" y="601"/>
                </a:cubicBezTo>
                <a:cubicBezTo>
                  <a:pt x="2324" y="612"/>
                  <a:pt x="2336" y="616"/>
                  <a:pt x="2340" y="629"/>
                </a:cubicBezTo>
                <a:cubicBezTo>
                  <a:pt x="2325" y="618"/>
                  <a:pt x="2309" y="607"/>
                  <a:pt x="2296" y="593"/>
                </a:cubicBezTo>
                <a:cubicBezTo>
                  <a:pt x="2296" y="572"/>
                  <a:pt x="2288" y="560"/>
                  <a:pt x="2273" y="557"/>
                </a:cubicBezTo>
                <a:cubicBezTo>
                  <a:pt x="2273" y="569"/>
                  <a:pt x="2290" y="582"/>
                  <a:pt x="2283" y="589"/>
                </a:cubicBezTo>
                <a:cubicBezTo>
                  <a:pt x="2275" y="588"/>
                  <a:pt x="2277" y="575"/>
                  <a:pt x="2266" y="577"/>
                </a:cubicBezTo>
                <a:cubicBezTo>
                  <a:pt x="2266" y="594"/>
                  <a:pt x="2273" y="603"/>
                  <a:pt x="2276" y="617"/>
                </a:cubicBezTo>
                <a:cubicBezTo>
                  <a:pt x="2282" y="611"/>
                  <a:pt x="2281" y="596"/>
                  <a:pt x="2293" y="597"/>
                </a:cubicBezTo>
                <a:cubicBezTo>
                  <a:pt x="2294" y="614"/>
                  <a:pt x="2307" y="617"/>
                  <a:pt x="2310" y="633"/>
                </a:cubicBezTo>
                <a:cubicBezTo>
                  <a:pt x="2303" y="631"/>
                  <a:pt x="2301" y="624"/>
                  <a:pt x="2293" y="625"/>
                </a:cubicBezTo>
                <a:cubicBezTo>
                  <a:pt x="2306" y="649"/>
                  <a:pt x="2323" y="669"/>
                  <a:pt x="2333" y="696"/>
                </a:cubicBezTo>
                <a:cubicBezTo>
                  <a:pt x="2338" y="684"/>
                  <a:pt x="2332" y="682"/>
                  <a:pt x="2333" y="664"/>
                </a:cubicBezTo>
                <a:cubicBezTo>
                  <a:pt x="2338" y="664"/>
                  <a:pt x="2343" y="681"/>
                  <a:pt x="2347" y="668"/>
                </a:cubicBezTo>
                <a:cubicBezTo>
                  <a:pt x="2340" y="654"/>
                  <a:pt x="2310" y="649"/>
                  <a:pt x="2316" y="633"/>
                </a:cubicBezTo>
                <a:cubicBezTo>
                  <a:pt x="2329" y="642"/>
                  <a:pt x="2333" y="638"/>
                  <a:pt x="2347" y="648"/>
                </a:cubicBezTo>
                <a:cubicBezTo>
                  <a:pt x="2357" y="641"/>
                  <a:pt x="2339" y="624"/>
                  <a:pt x="2347" y="621"/>
                </a:cubicBezTo>
                <a:close/>
                <a:moveTo>
                  <a:pt x="2343" y="1182"/>
                </a:moveTo>
                <a:cubicBezTo>
                  <a:pt x="2359" y="1177"/>
                  <a:pt x="2366" y="1161"/>
                  <a:pt x="2370" y="1142"/>
                </a:cubicBezTo>
                <a:cubicBezTo>
                  <a:pt x="2349" y="1147"/>
                  <a:pt x="2371" y="1127"/>
                  <a:pt x="2360" y="1122"/>
                </a:cubicBezTo>
                <a:cubicBezTo>
                  <a:pt x="2359" y="1145"/>
                  <a:pt x="2348" y="1155"/>
                  <a:pt x="2333" y="1162"/>
                </a:cubicBezTo>
                <a:cubicBezTo>
                  <a:pt x="2332" y="1150"/>
                  <a:pt x="2316" y="1155"/>
                  <a:pt x="2306" y="1154"/>
                </a:cubicBezTo>
                <a:cubicBezTo>
                  <a:pt x="2312" y="1173"/>
                  <a:pt x="2301" y="1176"/>
                  <a:pt x="2306" y="1186"/>
                </a:cubicBezTo>
                <a:cubicBezTo>
                  <a:pt x="2311" y="1182"/>
                  <a:pt x="2326" y="1200"/>
                  <a:pt x="2333" y="1206"/>
                </a:cubicBezTo>
                <a:cubicBezTo>
                  <a:pt x="2347" y="1192"/>
                  <a:pt x="2334" y="1170"/>
                  <a:pt x="2353" y="1162"/>
                </a:cubicBezTo>
                <a:cubicBezTo>
                  <a:pt x="2353" y="1173"/>
                  <a:pt x="2343" y="1171"/>
                  <a:pt x="2343" y="1182"/>
                </a:cubicBezTo>
                <a:close/>
                <a:moveTo>
                  <a:pt x="2323" y="422"/>
                </a:moveTo>
                <a:cubicBezTo>
                  <a:pt x="2324" y="414"/>
                  <a:pt x="2319" y="414"/>
                  <a:pt x="2316" y="410"/>
                </a:cubicBezTo>
                <a:cubicBezTo>
                  <a:pt x="2327" y="399"/>
                  <a:pt x="2337" y="414"/>
                  <a:pt x="2347" y="418"/>
                </a:cubicBezTo>
                <a:cubicBezTo>
                  <a:pt x="2351" y="408"/>
                  <a:pt x="2339" y="398"/>
                  <a:pt x="2347" y="398"/>
                </a:cubicBezTo>
                <a:cubicBezTo>
                  <a:pt x="2350" y="403"/>
                  <a:pt x="2352" y="410"/>
                  <a:pt x="2360" y="410"/>
                </a:cubicBezTo>
                <a:cubicBezTo>
                  <a:pt x="2363" y="392"/>
                  <a:pt x="2350" y="392"/>
                  <a:pt x="2350" y="378"/>
                </a:cubicBezTo>
                <a:cubicBezTo>
                  <a:pt x="2357" y="377"/>
                  <a:pt x="2357" y="383"/>
                  <a:pt x="2360" y="386"/>
                </a:cubicBezTo>
                <a:cubicBezTo>
                  <a:pt x="2363" y="373"/>
                  <a:pt x="2355" y="373"/>
                  <a:pt x="2353" y="366"/>
                </a:cubicBezTo>
                <a:cubicBezTo>
                  <a:pt x="2333" y="379"/>
                  <a:pt x="2314" y="365"/>
                  <a:pt x="2296" y="366"/>
                </a:cubicBezTo>
                <a:cubicBezTo>
                  <a:pt x="2290" y="368"/>
                  <a:pt x="2296" y="385"/>
                  <a:pt x="2289" y="386"/>
                </a:cubicBezTo>
                <a:cubicBezTo>
                  <a:pt x="2283" y="377"/>
                  <a:pt x="2280" y="365"/>
                  <a:pt x="2266" y="366"/>
                </a:cubicBezTo>
                <a:cubicBezTo>
                  <a:pt x="2264" y="373"/>
                  <a:pt x="2270" y="399"/>
                  <a:pt x="2279" y="406"/>
                </a:cubicBezTo>
                <a:cubicBezTo>
                  <a:pt x="2281" y="386"/>
                  <a:pt x="2281" y="410"/>
                  <a:pt x="2289" y="406"/>
                </a:cubicBezTo>
                <a:cubicBezTo>
                  <a:pt x="2296" y="405"/>
                  <a:pt x="2292" y="392"/>
                  <a:pt x="2300" y="394"/>
                </a:cubicBezTo>
                <a:cubicBezTo>
                  <a:pt x="2297" y="399"/>
                  <a:pt x="2310" y="436"/>
                  <a:pt x="2316" y="430"/>
                </a:cubicBezTo>
                <a:cubicBezTo>
                  <a:pt x="2306" y="425"/>
                  <a:pt x="2318" y="411"/>
                  <a:pt x="2323" y="422"/>
                </a:cubicBezTo>
                <a:close/>
                <a:moveTo>
                  <a:pt x="2300" y="720"/>
                </a:moveTo>
                <a:cubicBezTo>
                  <a:pt x="2300" y="723"/>
                  <a:pt x="2300" y="725"/>
                  <a:pt x="2300" y="728"/>
                </a:cubicBezTo>
                <a:cubicBezTo>
                  <a:pt x="2298" y="728"/>
                  <a:pt x="2296" y="729"/>
                  <a:pt x="2296" y="732"/>
                </a:cubicBezTo>
                <a:cubicBezTo>
                  <a:pt x="2318" y="737"/>
                  <a:pt x="2314" y="772"/>
                  <a:pt x="2333" y="788"/>
                </a:cubicBezTo>
                <a:cubicBezTo>
                  <a:pt x="2332" y="764"/>
                  <a:pt x="2324" y="729"/>
                  <a:pt x="2300" y="720"/>
                </a:cubicBezTo>
                <a:close/>
                <a:moveTo>
                  <a:pt x="2286" y="1409"/>
                </a:moveTo>
                <a:cubicBezTo>
                  <a:pt x="2298" y="1410"/>
                  <a:pt x="2306" y="1406"/>
                  <a:pt x="2310" y="1397"/>
                </a:cubicBezTo>
                <a:cubicBezTo>
                  <a:pt x="2299" y="1391"/>
                  <a:pt x="2291" y="1398"/>
                  <a:pt x="2286" y="1409"/>
                </a:cubicBezTo>
                <a:close/>
                <a:moveTo>
                  <a:pt x="2269" y="645"/>
                </a:moveTo>
                <a:cubicBezTo>
                  <a:pt x="2276" y="652"/>
                  <a:pt x="2281" y="684"/>
                  <a:pt x="2296" y="668"/>
                </a:cubicBezTo>
                <a:cubicBezTo>
                  <a:pt x="2286" y="666"/>
                  <a:pt x="2267" y="636"/>
                  <a:pt x="2269" y="645"/>
                </a:cubicBezTo>
                <a:close/>
                <a:moveTo>
                  <a:pt x="2259" y="716"/>
                </a:moveTo>
                <a:cubicBezTo>
                  <a:pt x="2255" y="732"/>
                  <a:pt x="2269" y="726"/>
                  <a:pt x="2269" y="736"/>
                </a:cubicBezTo>
                <a:cubicBezTo>
                  <a:pt x="2263" y="740"/>
                  <a:pt x="2258" y="724"/>
                  <a:pt x="2256" y="736"/>
                </a:cubicBezTo>
                <a:cubicBezTo>
                  <a:pt x="2265" y="740"/>
                  <a:pt x="2272" y="746"/>
                  <a:pt x="2279" y="752"/>
                </a:cubicBezTo>
                <a:cubicBezTo>
                  <a:pt x="2280" y="755"/>
                  <a:pt x="2279" y="760"/>
                  <a:pt x="2283" y="760"/>
                </a:cubicBezTo>
                <a:cubicBezTo>
                  <a:pt x="2283" y="754"/>
                  <a:pt x="2282" y="746"/>
                  <a:pt x="2289" y="748"/>
                </a:cubicBezTo>
                <a:cubicBezTo>
                  <a:pt x="2286" y="733"/>
                  <a:pt x="2288" y="713"/>
                  <a:pt x="2273" y="712"/>
                </a:cubicBezTo>
                <a:cubicBezTo>
                  <a:pt x="2283" y="706"/>
                  <a:pt x="2284" y="715"/>
                  <a:pt x="2293" y="708"/>
                </a:cubicBezTo>
                <a:cubicBezTo>
                  <a:pt x="2295" y="694"/>
                  <a:pt x="2277" y="695"/>
                  <a:pt x="2286" y="684"/>
                </a:cubicBezTo>
                <a:cubicBezTo>
                  <a:pt x="2272" y="678"/>
                  <a:pt x="2286" y="705"/>
                  <a:pt x="2276" y="704"/>
                </a:cubicBezTo>
                <a:cubicBezTo>
                  <a:pt x="2275" y="688"/>
                  <a:pt x="2253" y="676"/>
                  <a:pt x="2246" y="680"/>
                </a:cubicBezTo>
                <a:cubicBezTo>
                  <a:pt x="2250" y="683"/>
                  <a:pt x="2244" y="691"/>
                  <a:pt x="2249" y="700"/>
                </a:cubicBezTo>
                <a:cubicBezTo>
                  <a:pt x="2244" y="711"/>
                  <a:pt x="2235" y="693"/>
                  <a:pt x="2232" y="704"/>
                </a:cubicBezTo>
                <a:cubicBezTo>
                  <a:pt x="2240" y="707"/>
                  <a:pt x="2241" y="717"/>
                  <a:pt x="2249" y="720"/>
                </a:cubicBezTo>
                <a:cubicBezTo>
                  <a:pt x="2248" y="714"/>
                  <a:pt x="2254" y="709"/>
                  <a:pt x="2256" y="716"/>
                </a:cubicBezTo>
                <a:cubicBezTo>
                  <a:pt x="2251" y="718"/>
                  <a:pt x="2255" y="721"/>
                  <a:pt x="2259" y="716"/>
                </a:cubicBezTo>
                <a:close/>
                <a:moveTo>
                  <a:pt x="2289" y="1365"/>
                </a:moveTo>
                <a:cubicBezTo>
                  <a:pt x="2287" y="1354"/>
                  <a:pt x="2294" y="1355"/>
                  <a:pt x="2293" y="1345"/>
                </a:cubicBezTo>
                <a:cubicBezTo>
                  <a:pt x="2280" y="1344"/>
                  <a:pt x="2275" y="1364"/>
                  <a:pt x="2289" y="1365"/>
                </a:cubicBezTo>
                <a:close/>
                <a:moveTo>
                  <a:pt x="2236" y="430"/>
                </a:moveTo>
                <a:cubicBezTo>
                  <a:pt x="2241" y="434"/>
                  <a:pt x="2244" y="441"/>
                  <a:pt x="2249" y="445"/>
                </a:cubicBezTo>
                <a:cubicBezTo>
                  <a:pt x="2258" y="435"/>
                  <a:pt x="2280" y="465"/>
                  <a:pt x="2289" y="453"/>
                </a:cubicBezTo>
                <a:cubicBezTo>
                  <a:pt x="2272" y="443"/>
                  <a:pt x="2246" y="426"/>
                  <a:pt x="2236" y="430"/>
                </a:cubicBezTo>
                <a:close/>
                <a:moveTo>
                  <a:pt x="2269" y="808"/>
                </a:moveTo>
                <a:cubicBezTo>
                  <a:pt x="2280" y="806"/>
                  <a:pt x="2283" y="817"/>
                  <a:pt x="2286" y="804"/>
                </a:cubicBezTo>
                <a:cubicBezTo>
                  <a:pt x="2280" y="793"/>
                  <a:pt x="2275" y="803"/>
                  <a:pt x="2269" y="796"/>
                </a:cubicBezTo>
                <a:cubicBezTo>
                  <a:pt x="2278" y="784"/>
                  <a:pt x="2261" y="776"/>
                  <a:pt x="2263" y="760"/>
                </a:cubicBezTo>
                <a:cubicBezTo>
                  <a:pt x="2236" y="761"/>
                  <a:pt x="2254" y="733"/>
                  <a:pt x="2229" y="732"/>
                </a:cubicBezTo>
                <a:cubicBezTo>
                  <a:pt x="2228" y="745"/>
                  <a:pt x="2238" y="745"/>
                  <a:pt x="2236" y="760"/>
                </a:cubicBezTo>
                <a:cubicBezTo>
                  <a:pt x="2280" y="774"/>
                  <a:pt x="2252" y="848"/>
                  <a:pt x="2286" y="875"/>
                </a:cubicBezTo>
                <a:cubicBezTo>
                  <a:pt x="2289" y="844"/>
                  <a:pt x="2276" y="823"/>
                  <a:pt x="2269" y="808"/>
                </a:cubicBezTo>
                <a:close/>
                <a:moveTo>
                  <a:pt x="2276" y="1182"/>
                </a:moveTo>
                <a:cubicBezTo>
                  <a:pt x="2276" y="1187"/>
                  <a:pt x="2277" y="1193"/>
                  <a:pt x="2273" y="1194"/>
                </a:cubicBezTo>
                <a:cubicBezTo>
                  <a:pt x="2265" y="1193"/>
                  <a:pt x="2262" y="1197"/>
                  <a:pt x="2263" y="1206"/>
                </a:cubicBezTo>
                <a:cubicBezTo>
                  <a:pt x="2280" y="1215"/>
                  <a:pt x="2275" y="1204"/>
                  <a:pt x="2289" y="1214"/>
                </a:cubicBezTo>
                <a:cubicBezTo>
                  <a:pt x="2284" y="1200"/>
                  <a:pt x="2295" y="1184"/>
                  <a:pt x="2276" y="1182"/>
                </a:cubicBezTo>
                <a:close/>
                <a:moveTo>
                  <a:pt x="2259" y="1504"/>
                </a:moveTo>
                <a:cubicBezTo>
                  <a:pt x="2271" y="1503"/>
                  <a:pt x="2274" y="1490"/>
                  <a:pt x="2283" y="1485"/>
                </a:cubicBezTo>
                <a:cubicBezTo>
                  <a:pt x="2271" y="1486"/>
                  <a:pt x="2264" y="1495"/>
                  <a:pt x="2259" y="1504"/>
                </a:cubicBezTo>
                <a:close/>
                <a:moveTo>
                  <a:pt x="2252" y="1457"/>
                </a:moveTo>
                <a:cubicBezTo>
                  <a:pt x="2257" y="1445"/>
                  <a:pt x="2264" y="1436"/>
                  <a:pt x="2269" y="1425"/>
                </a:cubicBezTo>
                <a:cubicBezTo>
                  <a:pt x="2265" y="1425"/>
                  <a:pt x="2260" y="1425"/>
                  <a:pt x="2256" y="1425"/>
                </a:cubicBezTo>
                <a:cubicBezTo>
                  <a:pt x="2252" y="1437"/>
                  <a:pt x="2250" y="1452"/>
                  <a:pt x="2242" y="1461"/>
                </a:cubicBezTo>
                <a:cubicBezTo>
                  <a:pt x="2250" y="1460"/>
                  <a:pt x="2255" y="1462"/>
                  <a:pt x="2256" y="1469"/>
                </a:cubicBezTo>
                <a:cubicBezTo>
                  <a:pt x="2247" y="1458"/>
                  <a:pt x="2240" y="1470"/>
                  <a:pt x="2236" y="1477"/>
                </a:cubicBezTo>
                <a:cubicBezTo>
                  <a:pt x="2237" y="1451"/>
                  <a:pt x="2226" y="1440"/>
                  <a:pt x="2242" y="1429"/>
                </a:cubicBezTo>
                <a:cubicBezTo>
                  <a:pt x="2241" y="1410"/>
                  <a:pt x="2236" y="1404"/>
                  <a:pt x="2236" y="1393"/>
                </a:cubicBezTo>
                <a:cubicBezTo>
                  <a:pt x="2230" y="1401"/>
                  <a:pt x="2228" y="1413"/>
                  <a:pt x="2219" y="1417"/>
                </a:cubicBezTo>
                <a:cubicBezTo>
                  <a:pt x="2217" y="1404"/>
                  <a:pt x="2226" y="1401"/>
                  <a:pt x="2219" y="1393"/>
                </a:cubicBezTo>
                <a:cubicBezTo>
                  <a:pt x="2207" y="1392"/>
                  <a:pt x="2208" y="1407"/>
                  <a:pt x="2202" y="1413"/>
                </a:cubicBezTo>
                <a:cubicBezTo>
                  <a:pt x="2206" y="1415"/>
                  <a:pt x="2210" y="1417"/>
                  <a:pt x="2212" y="1421"/>
                </a:cubicBezTo>
                <a:cubicBezTo>
                  <a:pt x="2205" y="1427"/>
                  <a:pt x="2195" y="1441"/>
                  <a:pt x="2209" y="1449"/>
                </a:cubicBezTo>
                <a:cubicBezTo>
                  <a:pt x="2202" y="1450"/>
                  <a:pt x="2201" y="1444"/>
                  <a:pt x="2195" y="1445"/>
                </a:cubicBezTo>
                <a:cubicBezTo>
                  <a:pt x="2194" y="1465"/>
                  <a:pt x="2186" y="1474"/>
                  <a:pt x="2182" y="1481"/>
                </a:cubicBezTo>
                <a:cubicBezTo>
                  <a:pt x="2195" y="1479"/>
                  <a:pt x="2205" y="1473"/>
                  <a:pt x="2212" y="1465"/>
                </a:cubicBezTo>
                <a:cubicBezTo>
                  <a:pt x="2209" y="1486"/>
                  <a:pt x="2234" y="1473"/>
                  <a:pt x="2239" y="1485"/>
                </a:cubicBezTo>
                <a:cubicBezTo>
                  <a:pt x="2229" y="1481"/>
                  <a:pt x="2233" y="1493"/>
                  <a:pt x="2232" y="1500"/>
                </a:cubicBezTo>
                <a:cubicBezTo>
                  <a:pt x="2251" y="1497"/>
                  <a:pt x="2256" y="1478"/>
                  <a:pt x="2269" y="1469"/>
                </a:cubicBezTo>
                <a:cubicBezTo>
                  <a:pt x="2265" y="1463"/>
                  <a:pt x="2253" y="1467"/>
                  <a:pt x="2252" y="1457"/>
                </a:cubicBezTo>
                <a:close/>
                <a:moveTo>
                  <a:pt x="2246" y="1393"/>
                </a:moveTo>
                <a:cubicBezTo>
                  <a:pt x="2248" y="1384"/>
                  <a:pt x="2253" y="1377"/>
                  <a:pt x="2252" y="1365"/>
                </a:cubicBezTo>
                <a:cubicBezTo>
                  <a:pt x="2244" y="1364"/>
                  <a:pt x="2240" y="1390"/>
                  <a:pt x="2246" y="1393"/>
                </a:cubicBezTo>
                <a:close/>
                <a:moveTo>
                  <a:pt x="2246" y="597"/>
                </a:moveTo>
                <a:cubicBezTo>
                  <a:pt x="2234" y="593"/>
                  <a:pt x="2241" y="609"/>
                  <a:pt x="2239" y="617"/>
                </a:cubicBezTo>
                <a:cubicBezTo>
                  <a:pt x="2251" y="615"/>
                  <a:pt x="2248" y="606"/>
                  <a:pt x="2246" y="597"/>
                </a:cubicBezTo>
                <a:close/>
                <a:moveTo>
                  <a:pt x="2239" y="537"/>
                </a:moveTo>
                <a:cubicBezTo>
                  <a:pt x="2232" y="510"/>
                  <a:pt x="2200" y="512"/>
                  <a:pt x="2199" y="477"/>
                </a:cubicBezTo>
                <a:cubicBezTo>
                  <a:pt x="2179" y="472"/>
                  <a:pt x="2166" y="457"/>
                  <a:pt x="2148" y="449"/>
                </a:cubicBezTo>
                <a:cubicBezTo>
                  <a:pt x="2141" y="479"/>
                  <a:pt x="2166" y="482"/>
                  <a:pt x="2178" y="497"/>
                </a:cubicBezTo>
                <a:cubicBezTo>
                  <a:pt x="2185" y="496"/>
                  <a:pt x="2177" y="491"/>
                  <a:pt x="2182" y="489"/>
                </a:cubicBezTo>
                <a:cubicBezTo>
                  <a:pt x="2186" y="493"/>
                  <a:pt x="2191" y="494"/>
                  <a:pt x="2199" y="493"/>
                </a:cubicBezTo>
                <a:cubicBezTo>
                  <a:pt x="2197" y="516"/>
                  <a:pt x="2218" y="510"/>
                  <a:pt x="2222" y="525"/>
                </a:cubicBezTo>
                <a:cubicBezTo>
                  <a:pt x="2212" y="530"/>
                  <a:pt x="2214" y="519"/>
                  <a:pt x="2209" y="517"/>
                </a:cubicBezTo>
                <a:cubicBezTo>
                  <a:pt x="2215" y="528"/>
                  <a:pt x="2222" y="560"/>
                  <a:pt x="2236" y="549"/>
                </a:cubicBezTo>
                <a:cubicBezTo>
                  <a:pt x="2232" y="546"/>
                  <a:pt x="2223" y="530"/>
                  <a:pt x="2229" y="529"/>
                </a:cubicBezTo>
                <a:cubicBezTo>
                  <a:pt x="2230" y="534"/>
                  <a:pt x="2233" y="537"/>
                  <a:pt x="2239" y="537"/>
                </a:cubicBezTo>
                <a:close/>
                <a:moveTo>
                  <a:pt x="2202" y="577"/>
                </a:moveTo>
                <a:cubicBezTo>
                  <a:pt x="2212" y="585"/>
                  <a:pt x="2211" y="606"/>
                  <a:pt x="2232" y="601"/>
                </a:cubicBezTo>
                <a:cubicBezTo>
                  <a:pt x="2233" y="591"/>
                  <a:pt x="2227" y="588"/>
                  <a:pt x="2226" y="581"/>
                </a:cubicBezTo>
                <a:cubicBezTo>
                  <a:pt x="2213" y="588"/>
                  <a:pt x="2205" y="569"/>
                  <a:pt x="2202" y="577"/>
                </a:cubicBezTo>
                <a:close/>
                <a:moveTo>
                  <a:pt x="2178" y="1811"/>
                </a:moveTo>
                <a:cubicBezTo>
                  <a:pt x="2189" y="1806"/>
                  <a:pt x="2201" y="1801"/>
                  <a:pt x="2205" y="1787"/>
                </a:cubicBezTo>
                <a:cubicBezTo>
                  <a:pt x="2190" y="1787"/>
                  <a:pt x="2189" y="1805"/>
                  <a:pt x="2178" y="1811"/>
                </a:cubicBezTo>
                <a:close/>
                <a:moveTo>
                  <a:pt x="2175" y="577"/>
                </a:moveTo>
                <a:cubicBezTo>
                  <a:pt x="2182" y="598"/>
                  <a:pt x="2179" y="620"/>
                  <a:pt x="2202" y="629"/>
                </a:cubicBezTo>
                <a:cubicBezTo>
                  <a:pt x="2201" y="602"/>
                  <a:pt x="2189" y="588"/>
                  <a:pt x="2175" y="577"/>
                </a:cubicBezTo>
                <a:close/>
                <a:moveTo>
                  <a:pt x="2178" y="1425"/>
                </a:moveTo>
                <a:cubicBezTo>
                  <a:pt x="2175" y="1421"/>
                  <a:pt x="2159" y="1413"/>
                  <a:pt x="2158" y="1421"/>
                </a:cubicBezTo>
                <a:cubicBezTo>
                  <a:pt x="2163" y="1429"/>
                  <a:pt x="2122" y="1482"/>
                  <a:pt x="2138" y="1445"/>
                </a:cubicBezTo>
                <a:cubicBezTo>
                  <a:pt x="2128" y="1447"/>
                  <a:pt x="2119" y="1451"/>
                  <a:pt x="2118" y="1465"/>
                </a:cubicBezTo>
                <a:cubicBezTo>
                  <a:pt x="2142" y="1466"/>
                  <a:pt x="2110" y="1481"/>
                  <a:pt x="2121" y="1489"/>
                </a:cubicBezTo>
                <a:cubicBezTo>
                  <a:pt x="2152" y="1467"/>
                  <a:pt x="2169" y="1444"/>
                  <a:pt x="2199" y="1429"/>
                </a:cubicBezTo>
                <a:cubicBezTo>
                  <a:pt x="2197" y="1421"/>
                  <a:pt x="2203" y="1403"/>
                  <a:pt x="2195" y="1401"/>
                </a:cubicBezTo>
                <a:cubicBezTo>
                  <a:pt x="2191" y="1418"/>
                  <a:pt x="2188" y="1413"/>
                  <a:pt x="2178" y="1425"/>
                </a:cubicBezTo>
                <a:close/>
                <a:moveTo>
                  <a:pt x="2162" y="1493"/>
                </a:moveTo>
                <a:cubicBezTo>
                  <a:pt x="2171" y="1492"/>
                  <a:pt x="2176" y="1486"/>
                  <a:pt x="2175" y="1473"/>
                </a:cubicBezTo>
                <a:cubicBezTo>
                  <a:pt x="2166" y="1474"/>
                  <a:pt x="2164" y="1483"/>
                  <a:pt x="2162" y="1493"/>
                </a:cubicBezTo>
                <a:close/>
                <a:moveTo>
                  <a:pt x="2128" y="541"/>
                </a:moveTo>
                <a:cubicBezTo>
                  <a:pt x="2120" y="544"/>
                  <a:pt x="2114" y="548"/>
                  <a:pt x="2115" y="561"/>
                </a:cubicBezTo>
                <a:cubicBezTo>
                  <a:pt x="2127" y="570"/>
                  <a:pt x="2146" y="593"/>
                  <a:pt x="2162" y="585"/>
                </a:cubicBezTo>
                <a:cubicBezTo>
                  <a:pt x="2152" y="569"/>
                  <a:pt x="2115" y="571"/>
                  <a:pt x="2128" y="541"/>
                </a:cubicBezTo>
                <a:close/>
                <a:moveTo>
                  <a:pt x="2108" y="1883"/>
                </a:moveTo>
                <a:cubicBezTo>
                  <a:pt x="2112" y="1893"/>
                  <a:pt x="2106" y="1895"/>
                  <a:pt x="2111" y="1899"/>
                </a:cubicBezTo>
                <a:cubicBezTo>
                  <a:pt x="2128" y="1883"/>
                  <a:pt x="2128" y="1869"/>
                  <a:pt x="2141" y="1855"/>
                </a:cubicBezTo>
                <a:cubicBezTo>
                  <a:pt x="2127" y="1860"/>
                  <a:pt x="2120" y="1875"/>
                  <a:pt x="2108" y="1883"/>
                </a:cubicBezTo>
                <a:close/>
                <a:moveTo>
                  <a:pt x="2104" y="477"/>
                </a:moveTo>
                <a:cubicBezTo>
                  <a:pt x="2100" y="441"/>
                  <a:pt x="2085" y="415"/>
                  <a:pt x="2057" y="406"/>
                </a:cubicBezTo>
                <a:cubicBezTo>
                  <a:pt x="2064" y="419"/>
                  <a:pt x="2045" y="422"/>
                  <a:pt x="2044" y="414"/>
                </a:cubicBezTo>
                <a:cubicBezTo>
                  <a:pt x="2046" y="414"/>
                  <a:pt x="2048" y="410"/>
                  <a:pt x="2044" y="410"/>
                </a:cubicBezTo>
                <a:cubicBezTo>
                  <a:pt x="2028" y="458"/>
                  <a:pt x="2089" y="457"/>
                  <a:pt x="2104" y="477"/>
                </a:cubicBezTo>
                <a:close/>
                <a:moveTo>
                  <a:pt x="2118" y="461"/>
                </a:moveTo>
                <a:cubicBezTo>
                  <a:pt x="2122" y="437"/>
                  <a:pt x="2110" y="410"/>
                  <a:pt x="2088" y="406"/>
                </a:cubicBezTo>
                <a:cubicBezTo>
                  <a:pt x="2101" y="420"/>
                  <a:pt x="2095" y="458"/>
                  <a:pt x="2118" y="461"/>
                </a:cubicBezTo>
                <a:close/>
                <a:moveTo>
                  <a:pt x="2067" y="310"/>
                </a:moveTo>
                <a:cubicBezTo>
                  <a:pt x="2077" y="326"/>
                  <a:pt x="2097" y="324"/>
                  <a:pt x="2111" y="334"/>
                </a:cubicBezTo>
                <a:cubicBezTo>
                  <a:pt x="2109" y="322"/>
                  <a:pt x="2123" y="329"/>
                  <a:pt x="2118" y="314"/>
                </a:cubicBezTo>
                <a:cubicBezTo>
                  <a:pt x="2101" y="314"/>
                  <a:pt x="2090" y="307"/>
                  <a:pt x="2081" y="298"/>
                </a:cubicBezTo>
                <a:cubicBezTo>
                  <a:pt x="2086" y="298"/>
                  <a:pt x="2083" y="287"/>
                  <a:pt x="2081" y="294"/>
                </a:cubicBezTo>
                <a:cubicBezTo>
                  <a:pt x="2078" y="301"/>
                  <a:pt x="2068" y="301"/>
                  <a:pt x="2067" y="310"/>
                </a:cubicBezTo>
                <a:close/>
                <a:moveTo>
                  <a:pt x="2091" y="525"/>
                </a:moveTo>
                <a:cubicBezTo>
                  <a:pt x="2101" y="521"/>
                  <a:pt x="2097" y="534"/>
                  <a:pt x="2098" y="541"/>
                </a:cubicBezTo>
                <a:cubicBezTo>
                  <a:pt x="2106" y="541"/>
                  <a:pt x="2111" y="535"/>
                  <a:pt x="2111" y="525"/>
                </a:cubicBezTo>
                <a:cubicBezTo>
                  <a:pt x="2109" y="522"/>
                  <a:pt x="2092" y="516"/>
                  <a:pt x="2091" y="525"/>
                </a:cubicBezTo>
                <a:close/>
                <a:moveTo>
                  <a:pt x="2081" y="1927"/>
                </a:moveTo>
                <a:cubicBezTo>
                  <a:pt x="2083" y="1927"/>
                  <a:pt x="2085" y="1927"/>
                  <a:pt x="2088" y="1927"/>
                </a:cubicBezTo>
                <a:cubicBezTo>
                  <a:pt x="2088" y="1929"/>
                  <a:pt x="2088" y="1931"/>
                  <a:pt x="2091" y="1930"/>
                </a:cubicBezTo>
                <a:cubicBezTo>
                  <a:pt x="2089" y="1914"/>
                  <a:pt x="2105" y="1921"/>
                  <a:pt x="2104" y="1907"/>
                </a:cubicBezTo>
                <a:cubicBezTo>
                  <a:pt x="2096" y="1913"/>
                  <a:pt x="2082" y="1911"/>
                  <a:pt x="2081" y="1927"/>
                </a:cubicBezTo>
                <a:close/>
                <a:moveTo>
                  <a:pt x="2057" y="1759"/>
                </a:moveTo>
                <a:cubicBezTo>
                  <a:pt x="2059" y="1749"/>
                  <a:pt x="2079" y="1740"/>
                  <a:pt x="2071" y="1731"/>
                </a:cubicBezTo>
                <a:cubicBezTo>
                  <a:pt x="2066" y="1738"/>
                  <a:pt x="2045" y="1745"/>
                  <a:pt x="2057" y="1759"/>
                </a:cubicBezTo>
                <a:close/>
                <a:moveTo>
                  <a:pt x="2067" y="513"/>
                </a:moveTo>
                <a:cubicBezTo>
                  <a:pt x="2061" y="512"/>
                  <a:pt x="2061" y="518"/>
                  <a:pt x="2057" y="521"/>
                </a:cubicBezTo>
                <a:cubicBezTo>
                  <a:pt x="2052" y="511"/>
                  <a:pt x="2038" y="510"/>
                  <a:pt x="2047" y="493"/>
                </a:cubicBezTo>
                <a:cubicBezTo>
                  <a:pt x="2038" y="489"/>
                  <a:pt x="2033" y="489"/>
                  <a:pt x="2024" y="493"/>
                </a:cubicBezTo>
                <a:cubicBezTo>
                  <a:pt x="2024" y="488"/>
                  <a:pt x="2029" y="485"/>
                  <a:pt x="2020" y="485"/>
                </a:cubicBezTo>
                <a:cubicBezTo>
                  <a:pt x="2019" y="515"/>
                  <a:pt x="2036" y="523"/>
                  <a:pt x="2040" y="545"/>
                </a:cubicBezTo>
                <a:cubicBezTo>
                  <a:pt x="2052" y="540"/>
                  <a:pt x="2053" y="536"/>
                  <a:pt x="2067" y="541"/>
                </a:cubicBezTo>
                <a:cubicBezTo>
                  <a:pt x="2055" y="523"/>
                  <a:pt x="2073" y="527"/>
                  <a:pt x="2067" y="513"/>
                </a:cubicBezTo>
                <a:close/>
                <a:moveTo>
                  <a:pt x="2027" y="441"/>
                </a:moveTo>
                <a:cubicBezTo>
                  <a:pt x="2035" y="427"/>
                  <a:pt x="2026" y="411"/>
                  <a:pt x="2010" y="406"/>
                </a:cubicBezTo>
                <a:cubicBezTo>
                  <a:pt x="2011" y="425"/>
                  <a:pt x="2022" y="407"/>
                  <a:pt x="2024" y="426"/>
                </a:cubicBezTo>
                <a:cubicBezTo>
                  <a:pt x="2003" y="443"/>
                  <a:pt x="2020" y="475"/>
                  <a:pt x="2040" y="477"/>
                </a:cubicBezTo>
                <a:cubicBezTo>
                  <a:pt x="2045" y="468"/>
                  <a:pt x="2032" y="462"/>
                  <a:pt x="2040" y="461"/>
                </a:cubicBezTo>
                <a:cubicBezTo>
                  <a:pt x="2050" y="470"/>
                  <a:pt x="2055" y="484"/>
                  <a:pt x="2067" y="489"/>
                </a:cubicBezTo>
                <a:cubicBezTo>
                  <a:pt x="2056" y="472"/>
                  <a:pt x="2040" y="444"/>
                  <a:pt x="2027" y="441"/>
                </a:cubicBezTo>
                <a:close/>
                <a:moveTo>
                  <a:pt x="2040" y="306"/>
                </a:moveTo>
                <a:cubicBezTo>
                  <a:pt x="2038" y="322"/>
                  <a:pt x="2057" y="331"/>
                  <a:pt x="2061" y="326"/>
                </a:cubicBezTo>
                <a:cubicBezTo>
                  <a:pt x="2050" y="324"/>
                  <a:pt x="2058" y="300"/>
                  <a:pt x="2040" y="306"/>
                </a:cubicBezTo>
                <a:close/>
                <a:moveTo>
                  <a:pt x="2040" y="334"/>
                </a:moveTo>
                <a:cubicBezTo>
                  <a:pt x="2039" y="346"/>
                  <a:pt x="2043" y="352"/>
                  <a:pt x="2054" y="350"/>
                </a:cubicBezTo>
                <a:cubicBezTo>
                  <a:pt x="2056" y="337"/>
                  <a:pt x="2045" y="339"/>
                  <a:pt x="2040" y="334"/>
                </a:cubicBezTo>
                <a:close/>
                <a:moveTo>
                  <a:pt x="2024" y="266"/>
                </a:moveTo>
                <a:cubicBezTo>
                  <a:pt x="2021" y="265"/>
                  <a:pt x="2020" y="263"/>
                  <a:pt x="2020" y="258"/>
                </a:cubicBezTo>
                <a:cubicBezTo>
                  <a:pt x="1999" y="254"/>
                  <a:pt x="1995" y="257"/>
                  <a:pt x="1980" y="266"/>
                </a:cubicBezTo>
                <a:cubicBezTo>
                  <a:pt x="1989" y="294"/>
                  <a:pt x="2017" y="268"/>
                  <a:pt x="2030" y="298"/>
                </a:cubicBezTo>
                <a:cubicBezTo>
                  <a:pt x="2030" y="283"/>
                  <a:pt x="2009" y="275"/>
                  <a:pt x="2024" y="266"/>
                </a:cubicBezTo>
                <a:close/>
                <a:moveTo>
                  <a:pt x="1970" y="1879"/>
                </a:moveTo>
                <a:cubicBezTo>
                  <a:pt x="1980" y="1860"/>
                  <a:pt x="2020" y="1855"/>
                  <a:pt x="2017" y="1835"/>
                </a:cubicBezTo>
                <a:cubicBezTo>
                  <a:pt x="2007" y="1838"/>
                  <a:pt x="1960" y="1849"/>
                  <a:pt x="1970" y="1879"/>
                </a:cubicBezTo>
                <a:close/>
                <a:moveTo>
                  <a:pt x="2010" y="1807"/>
                </a:moveTo>
                <a:cubicBezTo>
                  <a:pt x="2000" y="1809"/>
                  <a:pt x="1994" y="1814"/>
                  <a:pt x="1990" y="1823"/>
                </a:cubicBezTo>
                <a:cubicBezTo>
                  <a:pt x="2001" y="1823"/>
                  <a:pt x="2008" y="1818"/>
                  <a:pt x="2010" y="1807"/>
                </a:cubicBezTo>
                <a:close/>
                <a:moveTo>
                  <a:pt x="1956" y="310"/>
                </a:moveTo>
                <a:cubicBezTo>
                  <a:pt x="1965" y="305"/>
                  <a:pt x="1974" y="334"/>
                  <a:pt x="1997" y="326"/>
                </a:cubicBezTo>
                <a:cubicBezTo>
                  <a:pt x="1987" y="307"/>
                  <a:pt x="1973" y="293"/>
                  <a:pt x="1960" y="278"/>
                </a:cubicBezTo>
                <a:cubicBezTo>
                  <a:pt x="1957" y="292"/>
                  <a:pt x="1951" y="279"/>
                  <a:pt x="1940" y="282"/>
                </a:cubicBezTo>
                <a:cubicBezTo>
                  <a:pt x="1937" y="300"/>
                  <a:pt x="1957" y="291"/>
                  <a:pt x="1960" y="302"/>
                </a:cubicBezTo>
                <a:cubicBezTo>
                  <a:pt x="1956" y="303"/>
                  <a:pt x="1952" y="309"/>
                  <a:pt x="1956" y="310"/>
                </a:cubicBezTo>
                <a:close/>
                <a:moveTo>
                  <a:pt x="1970" y="2002"/>
                </a:moveTo>
                <a:cubicBezTo>
                  <a:pt x="1972" y="2003"/>
                  <a:pt x="1974" y="2006"/>
                  <a:pt x="1973" y="2010"/>
                </a:cubicBezTo>
                <a:cubicBezTo>
                  <a:pt x="1978" y="2001"/>
                  <a:pt x="1995" y="2007"/>
                  <a:pt x="1997" y="1994"/>
                </a:cubicBezTo>
                <a:cubicBezTo>
                  <a:pt x="1987" y="1999"/>
                  <a:pt x="1974" y="2000"/>
                  <a:pt x="1970" y="2002"/>
                </a:cubicBezTo>
                <a:close/>
                <a:moveTo>
                  <a:pt x="1980" y="1891"/>
                </a:moveTo>
                <a:cubicBezTo>
                  <a:pt x="1960" y="1897"/>
                  <a:pt x="1976" y="1892"/>
                  <a:pt x="1970" y="1883"/>
                </a:cubicBezTo>
                <a:cubicBezTo>
                  <a:pt x="1969" y="1887"/>
                  <a:pt x="1965" y="1887"/>
                  <a:pt x="1960" y="1887"/>
                </a:cubicBezTo>
                <a:cubicBezTo>
                  <a:pt x="1957" y="1915"/>
                  <a:pt x="1918" y="1901"/>
                  <a:pt x="1913" y="1927"/>
                </a:cubicBezTo>
                <a:cubicBezTo>
                  <a:pt x="1932" y="1911"/>
                  <a:pt x="1972" y="1919"/>
                  <a:pt x="1980" y="1891"/>
                </a:cubicBezTo>
                <a:close/>
                <a:moveTo>
                  <a:pt x="1990" y="1895"/>
                </a:moveTo>
                <a:cubicBezTo>
                  <a:pt x="1977" y="1902"/>
                  <a:pt x="1967" y="1912"/>
                  <a:pt x="1956" y="1923"/>
                </a:cubicBezTo>
                <a:cubicBezTo>
                  <a:pt x="1972" y="1918"/>
                  <a:pt x="1982" y="1908"/>
                  <a:pt x="1990" y="1895"/>
                </a:cubicBezTo>
                <a:close/>
                <a:moveTo>
                  <a:pt x="1919" y="2102"/>
                </a:moveTo>
                <a:cubicBezTo>
                  <a:pt x="1925" y="2126"/>
                  <a:pt x="1962" y="2117"/>
                  <a:pt x="1963" y="2094"/>
                </a:cubicBezTo>
                <a:cubicBezTo>
                  <a:pt x="1949" y="2097"/>
                  <a:pt x="1934" y="2099"/>
                  <a:pt x="1919" y="2102"/>
                </a:cubicBezTo>
                <a:close/>
                <a:moveTo>
                  <a:pt x="1903" y="1978"/>
                </a:moveTo>
                <a:cubicBezTo>
                  <a:pt x="1902" y="1993"/>
                  <a:pt x="1919" y="1992"/>
                  <a:pt x="1923" y="1982"/>
                </a:cubicBezTo>
                <a:cubicBezTo>
                  <a:pt x="1919" y="1978"/>
                  <a:pt x="1911" y="1978"/>
                  <a:pt x="1903" y="1978"/>
                </a:cubicBezTo>
                <a:close/>
                <a:moveTo>
                  <a:pt x="1899" y="2114"/>
                </a:moveTo>
                <a:cubicBezTo>
                  <a:pt x="1883" y="2113"/>
                  <a:pt x="1865" y="2131"/>
                  <a:pt x="1852" y="2122"/>
                </a:cubicBezTo>
                <a:cubicBezTo>
                  <a:pt x="1858" y="2123"/>
                  <a:pt x="1861" y="2116"/>
                  <a:pt x="1855" y="2114"/>
                </a:cubicBezTo>
                <a:cubicBezTo>
                  <a:pt x="1834" y="2133"/>
                  <a:pt x="1804" y="2117"/>
                  <a:pt x="1788" y="2141"/>
                </a:cubicBezTo>
                <a:cubicBezTo>
                  <a:pt x="1822" y="2125"/>
                  <a:pt x="1864" y="2145"/>
                  <a:pt x="1899" y="2114"/>
                </a:cubicBezTo>
                <a:close/>
                <a:moveTo>
                  <a:pt x="1818" y="2169"/>
                </a:moveTo>
                <a:cubicBezTo>
                  <a:pt x="1824" y="2182"/>
                  <a:pt x="1827" y="2178"/>
                  <a:pt x="1828" y="2189"/>
                </a:cubicBezTo>
                <a:cubicBezTo>
                  <a:pt x="1864" y="2183"/>
                  <a:pt x="1888" y="2165"/>
                  <a:pt x="1906" y="2138"/>
                </a:cubicBezTo>
                <a:cubicBezTo>
                  <a:pt x="1901" y="2138"/>
                  <a:pt x="1898" y="2136"/>
                  <a:pt x="1896" y="2134"/>
                </a:cubicBezTo>
                <a:cubicBezTo>
                  <a:pt x="1891" y="2136"/>
                  <a:pt x="1895" y="2149"/>
                  <a:pt x="1889" y="2149"/>
                </a:cubicBezTo>
                <a:cubicBezTo>
                  <a:pt x="1871" y="2144"/>
                  <a:pt x="1852" y="2143"/>
                  <a:pt x="1842" y="2138"/>
                </a:cubicBezTo>
                <a:cubicBezTo>
                  <a:pt x="1840" y="2161"/>
                  <a:pt x="1874" y="2150"/>
                  <a:pt x="1876" y="2157"/>
                </a:cubicBezTo>
                <a:cubicBezTo>
                  <a:pt x="1857" y="2171"/>
                  <a:pt x="1839" y="2170"/>
                  <a:pt x="1818" y="2169"/>
                </a:cubicBezTo>
                <a:close/>
                <a:moveTo>
                  <a:pt x="1704" y="215"/>
                </a:moveTo>
                <a:cubicBezTo>
                  <a:pt x="1704" y="209"/>
                  <a:pt x="1708" y="209"/>
                  <a:pt x="1707" y="203"/>
                </a:cubicBezTo>
                <a:cubicBezTo>
                  <a:pt x="1690" y="199"/>
                  <a:pt x="1678" y="188"/>
                  <a:pt x="1680" y="171"/>
                </a:cubicBezTo>
                <a:cubicBezTo>
                  <a:pt x="1668" y="171"/>
                  <a:pt x="1654" y="168"/>
                  <a:pt x="1650" y="179"/>
                </a:cubicBezTo>
                <a:cubicBezTo>
                  <a:pt x="1660" y="187"/>
                  <a:pt x="1680" y="183"/>
                  <a:pt x="1680" y="203"/>
                </a:cubicBezTo>
                <a:cubicBezTo>
                  <a:pt x="1676" y="203"/>
                  <a:pt x="1671" y="202"/>
                  <a:pt x="1670" y="207"/>
                </a:cubicBezTo>
                <a:cubicBezTo>
                  <a:pt x="1674" y="214"/>
                  <a:pt x="1672" y="228"/>
                  <a:pt x="1684" y="234"/>
                </a:cubicBezTo>
                <a:cubicBezTo>
                  <a:pt x="1684" y="230"/>
                  <a:pt x="1683" y="223"/>
                  <a:pt x="1687" y="222"/>
                </a:cubicBezTo>
                <a:cubicBezTo>
                  <a:pt x="1691" y="232"/>
                  <a:pt x="1698" y="239"/>
                  <a:pt x="1711" y="238"/>
                </a:cubicBezTo>
                <a:cubicBezTo>
                  <a:pt x="1711" y="223"/>
                  <a:pt x="1694" y="229"/>
                  <a:pt x="1691" y="218"/>
                </a:cubicBezTo>
                <a:cubicBezTo>
                  <a:pt x="1704" y="217"/>
                  <a:pt x="1687" y="208"/>
                  <a:pt x="1704" y="215"/>
                </a:cubicBezTo>
                <a:close/>
                <a:moveTo>
                  <a:pt x="1593" y="2157"/>
                </a:moveTo>
                <a:cubicBezTo>
                  <a:pt x="1618" y="2157"/>
                  <a:pt x="1659" y="2158"/>
                  <a:pt x="1674" y="2134"/>
                </a:cubicBezTo>
                <a:cubicBezTo>
                  <a:pt x="1654" y="2123"/>
                  <a:pt x="1612" y="2127"/>
                  <a:pt x="1593" y="2157"/>
                </a:cubicBezTo>
                <a:close/>
                <a:moveTo>
                  <a:pt x="1415" y="59"/>
                </a:moveTo>
                <a:cubicBezTo>
                  <a:pt x="1410" y="59"/>
                  <a:pt x="1407" y="61"/>
                  <a:pt x="1405" y="63"/>
                </a:cubicBezTo>
                <a:cubicBezTo>
                  <a:pt x="1405" y="66"/>
                  <a:pt x="1405" y="69"/>
                  <a:pt x="1405" y="71"/>
                </a:cubicBezTo>
                <a:cubicBezTo>
                  <a:pt x="1414" y="72"/>
                  <a:pt x="1419" y="78"/>
                  <a:pt x="1428" y="79"/>
                </a:cubicBezTo>
                <a:cubicBezTo>
                  <a:pt x="1430" y="64"/>
                  <a:pt x="1402" y="75"/>
                  <a:pt x="1415" y="59"/>
                </a:cubicBezTo>
                <a:close/>
                <a:moveTo>
                  <a:pt x="1341" y="2145"/>
                </a:moveTo>
                <a:cubicBezTo>
                  <a:pt x="1346" y="2150"/>
                  <a:pt x="1370" y="2153"/>
                  <a:pt x="1374" y="2145"/>
                </a:cubicBezTo>
                <a:cubicBezTo>
                  <a:pt x="1365" y="2146"/>
                  <a:pt x="1348" y="2134"/>
                  <a:pt x="1341" y="2145"/>
                </a:cubicBezTo>
                <a:close/>
                <a:moveTo>
                  <a:pt x="1287" y="2149"/>
                </a:moveTo>
                <a:cubicBezTo>
                  <a:pt x="1300" y="2152"/>
                  <a:pt x="1324" y="2166"/>
                  <a:pt x="1334" y="2149"/>
                </a:cubicBezTo>
                <a:cubicBezTo>
                  <a:pt x="1315" y="2155"/>
                  <a:pt x="1298" y="2139"/>
                  <a:pt x="1287" y="2149"/>
                </a:cubicBezTo>
                <a:close/>
                <a:moveTo>
                  <a:pt x="1196" y="2118"/>
                </a:moveTo>
                <a:cubicBezTo>
                  <a:pt x="1220" y="2127"/>
                  <a:pt x="1253" y="2144"/>
                  <a:pt x="1280" y="2138"/>
                </a:cubicBezTo>
                <a:cubicBezTo>
                  <a:pt x="1280" y="2132"/>
                  <a:pt x="1284" y="2132"/>
                  <a:pt x="1283" y="2126"/>
                </a:cubicBezTo>
                <a:cubicBezTo>
                  <a:pt x="1249" y="2131"/>
                  <a:pt x="1223" y="2107"/>
                  <a:pt x="1196" y="2118"/>
                </a:cubicBezTo>
                <a:close/>
                <a:moveTo>
                  <a:pt x="1253" y="2161"/>
                </a:moveTo>
                <a:cubicBezTo>
                  <a:pt x="1259" y="2161"/>
                  <a:pt x="1278" y="2174"/>
                  <a:pt x="1277" y="2157"/>
                </a:cubicBezTo>
                <a:cubicBezTo>
                  <a:pt x="1270" y="2160"/>
                  <a:pt x="1255" y="2153"/>
                  <a:pt x="1253" y="2161"/>
                </a:cubicBezTo>
                <a:close/>
                <a:moveTo>
                  <a:pt x="1172" y="163"/>
                </a:moveTo>
                <a:cubicBezTo>
                  <a:pt x="1184" y="155"/>
                  <a:pt x="1183" y="181"/>
                  <a:pt x="1189" y="167"/>
                </a:cubicBezTo>
                <a:cubicBezTo>
                  <a:pt x="1187" y="167"/>
                  <a:pt x="1185" y="166"/>
                  <a:pt x="1186" y="163"/>
                </a:cubicBezTo>
                <a:cubicBezTo>
                  <a:pt x="1188" y="162"/>
                  <a:pt x="1192" y="163"/>
                  <a:pt x="1193" y="159"/>
                </a:cubicBezTo>
                <a:cubicBezTo>
                  <a:pt x="1187" y="152"/>
                  <a:pt x="1175" y="155"/>
                  <a:pt x="1172" y="163"/>
                </a:cubicBezTo>
                <a:close/>
                <a:moveTo>
                  <a:pt x="1166" y="107"/>
                </a:moveTo>
                <a:cubicBezTo>
                  <a:pt x="1171" y="102"/>
                  <a:pt x="1177" y="106"/>
                  <a:pt x="1189" y="107"/>
                </a:cubicBezTo>
                <a:cubicBezTo>
                  <a:pt x="1194" y="92"/>
                  <a:pt x="1150" y="98"/>
                  <a:pt x="1166" y="107"/>
                </a:cubicBezTo>
                <a:close/>
                <a:moveTo>
                  <a:pt x="1007" y="1927"/>
                </a:moveTo>
                <a:cubicBezTo>
                  <a:pt x="1044" y="1955"/>
                  <a:pt x="1085" y="1978"/>
                  <a:pt x="1132" y="1994"/>
                </a:cubicBezTo>
                <a:cubicBezTo>
                  <a:pt x="1127" y="1980"/>
                  <a:pt x="1143" y="1992"/>
                  <a:pt x="1142" y="1982"/>
                </a:cubicBezTo>
                <a:cubicBezTo>
                  <a:pt x="1089" y="1979"/>
                  <a:pt x="1058" y="1929"/>
                  <a:pt x="1007" y="1927"/>
                </a:cubicBezTo>
                <a:close/>
                <a:moveTo>
                  <a:pt x="1058" y="167"/>
                </a:moveTo>
                <a:cubicBezTo>
                  <a:pt x="1057" y="172"/>
                  <a:pt x="1053" y="174"/>
                  <a:pt x="1055" y="183"/>
                </a:cubicBezTo>
                <a:cubicBezTo>
                  <a:pt x="1082" y="167"/>
                  <a:pt x="1110" y="177"/>
                  <a:pt x="1132" y="155"/>
                </a:cubicBezTo>
                <a:cubicBezTo>
                  <a:pt x="1112" y="151"/>
                  <a:pt x="1104" y="156"/>
                  <a:pt x="1088" y="151"/>
                </a:cubicBezTo>
                <a:cubicBezTo>
                  <a:pt x="1084" y="167"/>
                  <a:pt x="1068" y="179"/>
                  <a:pt x="1058" y="167"/>
                </a:cubicBezTo>
                <a:close/>
                <a:moveTo>
                  <a:pt x="1014" y="159"/>
                </a:moveTo>
                <a:cubicBezTo>
                  <a:pt x="1011" y="163"/>
                  <a:pt x="1010" y="169"/>
                  <a:pt x="1011" y="179"/>
                </a:cubicBezTo>
                <a:cubicBezTo>
                  <a:pt x="1024" y="176"/>
                  <a:pt x="1037" y="173"/>
                  <a:pt x="1041" y="159"/>
                </a:cubicBezTo>
                <a:cubicBezTo>
                  <a:pt x="1029" y="160"/>
                  <a:pt x="1025" y="165"/>
                  <a:pt x="1014" y="159"/>
                </a:cubicBezTo>
                <a:close/>
                <a:moveTo>
                  <a:pt x="984" y="222"/>
                </a:moveTo>
                <a:cubicBezTo>
                  <a:pt x="992" y="219"/>
                  <a:pt x="1003" y="219"/>
                  <a:pt x="1004" y="207"/>
                </a:cubicBezTo>
                <a:cubicBezTo>
                  <a:pt x="992" y="205"/>
                  <a:pt x="984" y="210"/>
                  <a:pt x="984" y="222"/>
                </a:cubicBezTo>
                <a:close/>
                <a:moveTo>
                  <a:pt x="900" y="2225"/>
                </a:moveTo>
                <a:cubicBezTo>
                  <a:pt x="928" y="2229"/>
                  <a:pt x="966" y="2263"/>
                  <a:pt x="981" y="2257"/>
                </a:cubicBezTo>
                <a:cubicBezTo>
                  <a:pt x="954" y="2248"/>
                  <a:pt x="933" y="2212"/>
                  <a:pt x="900" y="2225"/>
                </a:cubicBezTo>
                <a:close/>
                <a:moveTo>
                  <a:pt x="927" y="2130"/>
                </a:moveTo>
                <a:cubicBezTo>
                  <a:pt x="943" y="2140"/>
                  <a:pt x="957" y="2153"/>
                  <a:pt x="977" y="2157"/>
                </a:cubicBezTo>
                <a:cubicBezTo>
                  <a:pt x="972" y="2137"/>
                  <a:pt x="939" y="2128"/>
                  <a:pt x="927" y="2130"/>
                </a:cubicBezTo>
                <a:close/>
                <a:moveTo>
                  <a:pt x="944" y="282"/>
                </a:moveTo>
                <a:cubicBezTo>
                  <a:pt x="955" y="283"/>
                  <a:pt x="964" y="280"/>
                  <a:pt x="967" y="270"/>
                </a:cubicBezTo>
                <a:cubicBezTo>
                  <a:pt x="958" y="273"/>
                  <a:pt x="948" y="274"/>
                  <a:pt x="944" y="282"/>
                </a:cubicBezTo>
                <a:close/>
                <a:moveTo>
                  <a:pt x="923" y="246"/>
                </a:moveTo>
                <a:cubicBezTo>
                  <a:pt x="926" y="257"/>
                  <a:pt x="917" y="254"/>
                  <a:pt x="917" y="262"/>
                </a:cubicBezTo>
                <a:cubicBezTo>
                  <a:pt x="940" y="272"/>
                  <a:pt x="938" y="236"/>
                  <a:pt x="954" y="250"/>
                </a:cubicBezTo>
                <a:cubicBezTo>
                  <a:pt x="949" y="222"/>
                  <a:pt x="934" y="259"/>
                  <a:pt x="923" y="246"/>
                </a:cubicBezTo>
                <a:close/>
                <a:moveTo>
                  <a:pt x="728" y="493"/>
                </a:moveTo>
                <a:cubicBezTo>
                  <a:pt x="722" y="488"/>
                  <a:pt x="718" y="471"/>
                  <a:pt x="735" y="477"/>
                </a:cubicBezTo>
                <a:cubicBezTo>
                  <a:pt x="737" y="465"/>
                  <a:pt x="723" y="472"/>
                  <a:pt x="728" y="457"/>
                </a:cubicBezTo>
                <a:cubicBezTo>
                  <a:pt x="739" y="470"/>
                  <a:pt x="758" y="460"/>
                  <a:pt x="752" y="445"/>
                </a:cubicBezTo>
                <a:cubicBezTo>
                  <a:pt x="740" y="442"/>
                  <a:pt x="747" y="462"/>
                  <a:pt x="735" y="457"/>
                </a:cubicBezTo>
                <a:cubicBezTo>
                  <a:pt x="737" y="437"/>
                  <a:pt x="717" y="467"/>
                  <a:pt x="715" y="453"/>
                </a:cubicBezTo>
                <a:cubicBezTo>
                  <a:pt x="730" y="432"/>
                  <a:pt x="757" y="446"/>
                  <a:pt x="769" y="426"/>
                </a:cubicBezTo>
                <a:cubicBezTo>
                  <a:pt x="764" y="421"/>
                  <a:pt x="753" y="422"/>
                  <a:pt x="755" y="410"/>
                </a:cubicBezTo>
                <a:cubicBezTo>
                  <a:pt x="759" y="409"/>
                  <a:pt x="765" y="410"/>
                  <a:pt x="765" y="406"/>
                </a:cubicBezTo>
                <a:cubicBezTo>
                  <a:pt x="757" y="405"/>
                  <a:pt x="757" y="395"/>
                  <a:pt x="762" y="390"/>
                </a:cubicBezTo>
                <a:cubicBezTo>
                  <a:pt x="739" y="401"/>
                  <a:pt x="705" y="437"/>
                  <a:pt x="715" y="461"/>
                </a:cubicBezTo>
                <a:cubicBezTo>
                  <a:pt x="713" y="474"/>
                  <a:pt x="686" y="477"/>
                  <a:pt x="698" y="493"/>
                </a:cubicBezTo>
                <a:cubicBezTo>
                  <a:pt x="707" y="487"/>
                  <a:pt x="716" y="490"/>
                  <a:pt x="728" y="493"/>
                </a:cubicBezTo>
                <a:close/>
                <a:moveTo>
                  <a:pt x="624" y="593"/>
                </a:moveTo>
                <a:cubicBezTo>
                  <a:pt x="651" y="566"/>
                  <a:pt x="707" y="581"/>
                  <a:pt x="725" y="529"/>
                </a:cubicBezTo>
                <a:cubicBezTo>
                  <a:pt x="700" y="520"/>
                  <a:pt x="655" y="540"/>
                  <a:pt x="651" y="565"/>
                </a:cubicBezTo>
                <a:cubicBezTo>
                  <a:pt x="651" y="562"/>
                  <a:pt x="662" y="553"/>
                  <a:pt x="661" y="561"/>
                </a:cubicBezTo>
                <a:cubicBezTo>
                  <a:pt x="655" y="577"/>
                  <a:pt x="621" y="580"/>
                  <a:pt x="624" y="593"/>
                </a:cubicBezTo>
                <a:close/>
                <a:moveTo>
                  <a:pt x="678" y="378"/>
                </a:moveTo>
                <a:cubicBezTo>
                  <a:pt x="688" y="373"/>
                  <a:pt x="686" y="384"/>
                  <a:pt x="691" y="386"/>
                </a:cubicBezTo>
                <a:cubicBezTo>
                  <a:pt x="691" y="379"/>
                  <a:pt x="700" y="383"/>
                  <a:pt x="698" y="374"/>
                </a:cubicBezTo>
                <a:cubicBezTo>
                  <a:pt x="692" y="376"/>
                  <a:pt x="678" y="369"/>
                  <a:pt x="678" y="378"/>
                </a:cubicBezTo>
                <a:close/>
                <a:moveTo>
                  <a:pt x="624" y="577"/>
                </a:moveTo>
                <a:cubicBezTo>
                  <a:pt x="624" y="572"/>
                  <a:pt x="624" y="566"/>
                  <a:pt x="624" y="561"/>
                </a:cubicBezTo>
                <a:cubicBezTo>
                  <a:pt x="611" y="574"/>
                  <a:pt x="611" y="556"/>
                  <a:pt x="600" y="565"/>
                </a:cubicBezTo>
                <a:cubicBezTo>
                  <a:pt x="613" y="562"/>
                  <a:pt x="605" y="581"/>
                  <a:pt x="597" y="577"/>
                </a:cubicBezTo>
                <a:cubicBezTo>
                  <a:pt x="597" y="573"/>
                  <a:pt x="597" y="569"/>
                  <a:pt x="597" y="565"/>
                </a:cubicBezTo>
                <a:cubicBezTo>
                  <a:pt x="585" y="566"/>
                  <a:pt x="580" y="577"/>
                  <a:pt x="577" y="589"/>
                </a:cubicBezTo>
                <a:cubicBezTo>
                  <a:pt x="590" y="575"/>
                  <a:pt x="601" y="584"/>
                  <a:pt x="617" y="577"/>
                </a:cubicBezTo>
                <a:cubicBezTo>
                  <a:pt x="615" y="577"/>
                  <a:pt x="613" y="574"/>
                  <a:pt x="617" y="573"/>
                </a:cubicBezTo>
                <a:cubicBezTo>
                  <a:pt x="618" y="576"/>
                  <a:pt x="620" y="577"/>
                  <a:pt x="624" y="577"/>
                </a:cubicBezTo>
                <a:close/>
                <a:moveTo>
                  <a:pt x="597" y="541"/>
                </a:moveTo>
                <a:cubicBezTo>
                  <a:pt x="601" y="549"/>
                  <a:pt x="623" y="532"/>
                  <a:pt x="614" y="525"/>
                </a:cubicBezTo>
                <a:cubicBezTo>
                  <a:pt x="614" y="537"/>
                  <a:pt x="597" y="529"/>
                  <a:pt x="597" y="541"/>
                </a:cubicBezTo>
                <a:close/>
                <a:moveTo>
                  <a:pt x="617" y="1763"/>
                </a:moveTo>
                <a:cubicBezTo>
                  <a:pt x="611" y="1764"/>
                  <a:pt x="610" y="1759"/>
                  <a:pt x="604" y="1759"/>
                </a:cubicBezTo>
                <a:cubicBezTo>
                  <a:pt x="603" y="1771"/>
                  <a:pt x="613" y="1790"/>
                  <a:pt x="617" y="1783"/>
                </a:cubicBezTo>
                <a:cubicBezTo>
                  <a:pt x="607" y="1780"/>
                  <a:pt x="619" y="1770"/>
                  <a:pt x="617" y="1763"/>
                </a:cubicBezTo>
                <a:close/>
                <a:moveTo>
                  <a:pt x="590" y="609"/>
                </a:moveTo>
                <a:cubicBezTo>
                  <a:pt x="605" y="612"/>
                  <a:pt x="604" y="595"/>
                  <a:pt x="610" y="589"/>
                </a:cubicBezTo>
                <a:cubicBezTo>
                  <a:pt x="603" y="594"/>
                  <a:pt x="589" y="592"/>
                  <a:pt x="590" y="609"/>
                </a:cubicBezTo>
                <a:close/>
                <a:moveTo>
                  <a:pt x="570" y="553"/>
                </a:moveTo>
                <a:cubicBezTo>
                  <a:pt x="582" y="554"/>
                  <a:pt x="590" y="550"/>
                  <a:pt x="594" y="541"/>
                </a:cubicBezTo>
                <a:cubicBezTo>
                  <a:pt x="585" y="544"/>
                  <a:pt x="570" y="540"/>
                  <a:pt x="570" y="553"/>
                </a:cubicBezTo>
                <a:close/>
                <a:moveTo>
                  <a:pt x="560" y="1696"/>
                </a:moveTo>
                <a:cubicBezTo>
                  <a:pt x="563" y="1717"/>
                  <a:pt x="579" y="1744"/>
                  <a:pt x="590" y="1743"/>
                </a:cubicBezTo>
                <a:cubicBezTo>
                  <a:pt x="576" y="1732"/>
                  <a:pt x="573" y="1708"/>
                  <a:pt x="560" y="1696"/>
                </a:cubicBezTo>
                <a:close/>
                <a:moveTo>
                  <a:pt x="550" y="1166"/>
                </a:moveTo>
                <a:cubicBezTo>
                  <a:pt x="548" y="1171"/>
                  <a:pt x="543" y="1173"/>
                  <a:pt x="536" y="1174"/>
                </a:cubicBezTo>
                <a:cubicBezTo>
                  <a:pt x="537" y="1169"/>
                  <a:pt x="541" y="1168"/>
                  <a:pt x="540" y="1162"/>
                </a:cubicBezTo>
                <a:cubicBezTo>
                  <a:pt x="513" y="1171"/>
                  <a:pt x="528" y="1204"/>
                  <a:pt x="536" y="1222"/>
                </a:cubicBezTo>
                <a:cubicBezTo>
                  <a:pt x="546" y="1209"/>
                  <a:pt x="554" y="1195"/>
                  <a:pt x="560" y="1178"/>
                </a:cubicBezTo>
                <a:cubicBezTo>
                  <a:pt x="546" y="1180"/>
                  <a:pt x="563" y="1167"/>
                  <a:pt x="550" y="1166"/>
                </a:cubicBezTo>
                <a:close/>
                <a:moveTo>
                  <a:pt x="536" y="1704"/>
                </a:moveTo>
                <a:cubicBezTo>
                  <a:pt x="546" y="1710"/>
                  <a:pt x="549" y="1744"/>
                  <a:pt x="560" y="1735"/>
                </a:cubicBezTo>
                <a:cubicBezTo>
                  <a:pt x="551" y="1730"/>
                  <a:pt x="554" y="1710"/>
                  <a:pt x="550" y="1700"/>
                </a:cubicBezTo>
                <a:cubicBezTo>
                  <a:pt x="541" y="1705"/>
                  <a:pt x="539" y="1698"/>
                  <a:pt x="536" y="1704"/>
                </a:cubicBezTo>
                <a:close/>
                <a:moveTo>
                  <a:pt x="543" y="1668"/>
                </a:moveTo>
                <a:cubicBezTo>
                  <a:pt x="540" y="1674"/>
                  <a:pt x="542" y="1699"/>
                  <a:pt x="557" y="1696"/>
                </a:cubicBezTo>
                <a:cubicBezTo>
                  <a:pt x="557" y="1681"/>
                  <a:pt x="551" y="1673"/>
                  <a:pt x="543" y="1668"/>
                </a:cubicBezTo>
                <a:close/>
                <a:moveTo>
                  <a:pt x="520" y="1664"/>
                </a:moveTo>
                <a:cubicBezTo>
                  <a:pt x="519" y="1677"/>
                  <a:pt x="529" y="1700"/>
                  <a:pt x="536" y="1692"/>
                </a:cubicBezTo>
                <a:cubicBezTo>
                  <a:pt x="528" y="1685"/>
                  <a:pt x="527" y="1671"/>
                  <a:pt x="520" y="1664"/>
                </a:cubicBezTo>
                <a:close/>
                <a:moveTo>
                  <a:pt x="526" y="1114"/>
                </a:moveTo>
                <a:cubicBezTo>
                  <a:pt x="514" y="1110"/>
                  <a:pt x="517" y="1124"/>
                  <a:pt x="506" y="1122"/>
                </a:cubicBezTo>
                <a:cubicBezTo>
                  <a:pt x="506" y="1117"/>
                  <a:pt x="520" y="1110"/>
                  <a:pt x="509" y="1106"/>
                </a:cubicBezTo>
                <a:cubicBezTo>
                  <a:pt x="509" y="1111"/>
                  <a:pt x="505" y="1109"/>
                  <a:pt x="506" y="1102"/>
                </a:cubicBezTo>
                <a:cubicBezTo>
                  <a:pt x="501" y="1102"/>
                  <a:pt x="499" y="1104"/>
                  <a:pt x="496" y="1106"/>
                </a:cubicBezTo>
                <a:cubicBezTo>
                  <a:pt x="500" y="1101"/>
                  <a:pt x="498" y="1094"/>
                  <a:pt x="493" y="1090"/>
                </a:cubicBezTo>
                <a:cubicBezTo>
                  <a:pt x="482" y="1132"/>
                  <a:pt x="510" y="1152"/>
                  <a:pt x="499" y="1182"/>
                </a:cubicBezTo>
                <a:cubicBezTo>
                  <a:pt x="514" y="1179"/>
                  <a:pt x="502" y="1160"/>
                  <a:pt x="523" y="1158"/>
                </a:cubicBezTo>
                <a:cubicBezTo>
                  <a:pt x="517" y="1156"/>
                  <a:pt x="524" y="1153"/>
                  <a:pt x="523" y="1146"/>
                </a:cubicBezTo>
                <a:cubicBezTo>
                  <a:pt x="515" y="1141"/>
                  <a:pt x="507" y="1155"/>
                  <a:pt x="506" y="1146"/>
                </a:cubicBezTo>
                <a:cubicBezTo>
                  <a:pt x="510" y="1133"/>
                  <a:pt x="520" y="1125"/>
                  <a:pt x="526" y="1114"/>
                </a:cubicBezTo>
                <a:close/>
                <a:moveTo>
                  <a:pt x="496" y="1831"/>
                </a:moveTo>
                <a:cubicBezTo>
                  <a:pt x="503" y="1834"/>
                  <a:pt x="509" y="1857"/>
                  <a:pt x="516" y="1847"/>
                </a:cubicBezTo>
                <a:cubicBezTo>
                  <a:pt x="507" y="1847"/>
                  <a:pt x="505" y="1818"/>
                  <a:pt x="496" y="1831"/>
                </a:cubicBezTo>
                <a:close/>
                <a:moveTo>
                  <a:pt x="499" y="1047"/>
                </a:moveTo>
                <a:cubicBezTo>
                  <a:pt x="491" y="1058"/>
                  <a:pt x="493" y="1077"/>
                  <a:pt x="496" y="1086"/>
                </a:cubicBezTo>
                <a:cubicBezTo>
                  <a:pt x="498" y="1081"/>
                  <a:pt x="501" y="1076"/>
                  <a:pt x="503" y="1071"/>
                </a:cubicBezTo>
                <a:cubicBezTo>
                  <a:pt x="485" y="1073"/>
                  <a:pt x="513" y="1052"/>
                  <a:pt x="499" y="1047"/>
                </a:cubicBezTo>
                <a:close/>
                <a:moveTo>
                  <a:pt x="466" y="1719"/>
                </a:moveTo>
                <a:cubicBezTo>
                  <a:pt x="472" y="1732"/>
                  <a:pt x="479" y="1744"/>
                  <a:pt x="489" y="1751"/>
                </a:cubicBezTo>
                <a:cubicBezTo>
                  <a:pt x="488" y="1735"/>
                  <a:pt x="479" y="1708"/>
                  <a:pt x="466" y="1719"/>
                </a:cubicBezTo>
                <a:close/>
                <a:moveTo>
                  <a:pt x="469" y="1055"/>
                </a:moveTo>
                <a:cubicBezTo>
                  <a:pt x="464" y="1054"/>
                  <a:pt x="462" y="1056"/>
                  <a:pt x="459" y="1059"/>
                </a:cubicBezTo>
                <a:cubicBezTo>
                  <a:pt x="466" y="1078"/>
                  <a:pt x="463" y="1085"/>
                  <a:pt x="459" y="1106"/>
                </a:cubicBezTo>
                <a:cubicBezTo>
                  <a:pt x="481" y="1106"/>
                  <a:pt x="471" y="1072"/>
                  <a:pt x="469" y="1055"/>
                </a:cubicBezTo>
                <a:close/>
                <a:moveTo>
                  <a:pt x="452" y="1680"/>
                </a:moveTo>
                <a:cubicBezTo>
                  <a:pt x="454" y="1690"/>
                  <a:pt x="459" y="1698"/>
                  <a:pt x="466" y="1704"/>
                </a:cubicBezTo>
                <a:cubicBezTo>
                  <a:pt x="465" y="1691"/>
                  <a:pt x="461" y="1682"/>
                  <a:pt x="452" y="1680"/>
                </a:cubicBezTo>
                <a:close/>
                <a:moveTo>
                  <a:pt x="405" y="1405"/>
                </a:moveTo>
                <a:cubicBezTo>
                  <a:pt x="399" y="1427"/>
                  <a:pt x="412" y="1427"/>
                  <a:pt x="425" y="1433"/>
                </a:cubicBezTo>
                <a:cubicBezTo>
                  <a:pt x="429" y="1423"/>
                  <a:pt x="431" y="1410"/>
                  <a:pt x="439" y="1405"/>
                </a:cubicBezTo>
                <a:cubicBezTo>
                  <a:pt x="431" y="1397"/>
                  <a:pt x="413" y="1401"/>
                  <a:pt x="405" y="1405"/>
                </a:cubicBezTo>
                <a:close/>
                <a:moveTo>
                  <a:pt x="378" y="979"/>
                </a:moveTo>
                <a:cubicBezTo>
                  <a:pt x="384" y="979"/>
                  <a:pt x="380" y="990"/>
                  <a:pt x="385" y="991"/>
                </a:cubicBezTo>
                <a:cubicBezTo>
                  <a:pt x="392" y="982"/>
                  <a:pt x="402" y="976"/>
                  <a:pt x="402" y="959"/>
                </a:cubicBezTo>
                <a:cubicBezTo>
                  <a:pt x="387" y="966"/>
                  <a:pt x="388" y="967"/>
                  <a:pt x="378" y="979"/>
                </a:cubicBezTo>
                <a:close/>
                <a:moveTo>
                  <a:pt x="186" y="983"/>
                </a:moveTo>
                <a:cubicBezTo>
                  <a:pt x="191" y="966"/>
                  <a:pt x="204" y="937"/>
                  <a:pt x="193" y="915"/>
                </a:cubicBezTo>
                <a:cubicBezTo>
                  <a:pt x="190" y="935"/>
                  <a:pt x="176" y="961"/>
                  <a:pt x="186" y="983"/>
                </a:cubicBezTo>
                <a:close/>
                <a:moveTo>
                  <a:pt x="136" y="903"/>
                </a:moveTo>
                <a:cubicBezTo>
                  <a:pt x="148" y="906"/>
                  <a:pt x="146" y="892"/>
                  <a:pt x="146" y="879"/>
                </a:cubicBezTo>
                <a:cubicBezTo>
                  <a:pt x="136" y="879"/>
                  <a:pt x="136" y="891"/>
                  <a:pt x="136" y="903"/>
                </a:cubicBezTo>
                <a:close/>
                <a:moveTo>
                  <a:pt x="96" y="967"/>
                </a:moveTo>
                <a:cubicBezTo>
                  <a:pt x="96" y="999"/>
                  <a:pt x="89" y="1031"/>
                  <a:pt x="102" y="1055"/>
                </a:cubicBezTo>
                <a:cubicBezTo>
                  <a:pt x="116" y="1036"/>
                  <a:pt x="116" y="1016"/>
                  <a:pt x="116" y="987"/>
                </a:cubicBezTo>
                <a:cubicBezTo>
                  <a:pt x="104" y="989"/>
                  <a:pt x="103" y="979"/>
                  <a:pt x="96" y="967"/>
                </a:cubicBezTo>
                <a:close/>
                <a:moveTo>
                  <a:pt x="62" y="887"/>
                </a:moveTo>
                <a:cubicBezTo>
                  <a:pt x="65" y="920"/>
                  <a:pt x="55" y="926"/>
                  <a:pt x="48" y="939"/>
                </a:cubicBezTo>
                <a:cubicBezTo>
                  <a:pt x="51" y="945"/>
                  <a:pt x="57" y="948"/>
                  <a:pt x="65" y="947"/>
                </a:cubicBezTo>
                <a:cubicBezTo>
                  <a:pt x="67" y="929"/>
                  <a:pt x="79" y="894"/>
                  <a:pt x="62" y="887"/>
                </a:cubicBezTo>
                <a:close/>
                <a:moveTo>
                  <a:pt x="59" y="1011"/>
                </a:moveTo>
                <a:cubicBezTo>
                  <a:pt x="52" y="1022"/>
                  <a:pt x="56" y="1049"/>
                  <a:pt x="65" y="1055"/>
                </a:cubicBezTo>
                <a:cubicBezTo>
                  <a:pt x="75" y="1043"/>
                  <a:pt x="74" y="1015"/>
                  <a:pt x="59" y="1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7A260-03B8-4ABF-B28C-BDF741F800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520"/>
          <a:stretch/>
        </p:blipFill>
        <p:spPr>
          <a:xfrm>
            <a:off x="6719013" y="1014412"/>
            <a:ext cx="5547127" cy="500538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DFE55D-524A-4A7A-9FED-6B164D955B80}"/>
              </a:ext>
            </a:extLst>
          </p:cNvPr>
          <p:cNvSpPr txBox="1"/>
          <p:nvPr/>
        </p:nvSpPr>
        <p:spPr>
          <a:xfrm>
            <a:off x="3932866" y="1736410"/>
            <a:ext cx="17201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叁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4D9094-5874-4408-B363-B3E01E8EC544}"/>
              </a:ext>
            </a:extLst>
          </p:cNvPr>
          <p:cNvSpPr txBox="1"/>
          <p:nvPr/>
        </p:nvSpPr>
        <p:spPr>
          <a:xfrm>
            <a:off x="3218599" y="4040507"/>
            <a:ext cx="335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89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8698082-D64C-44D1-8D7A-0AAA92DFCE39}"/>
              </a:ext>
            </a:extLst>
          </p:cNvPr>
          <p:cNvGrpSpPr/>
          <p:nvPr/>
        </p:nvGrpSpPr>
        <p:grpSpPr>
          <a:xfrm>
            <a:off x="1534421" y="975835"/>
            <a:ext cx="7434931" cy="3472069"/>
            <a:chOff x="585788" y="152400"/>
            <a:chExt cx="3873500" cy="1966913"/>
          </a:xfrm>
          <a:blipFill>
            <a:blip r:embed="rId4"/>
            <a:stretch>
              <a:fillRect/>
            </a:stretch>
          </a:blipFill>
        </p:grpSpPr>
        <p:sp>
          <p:nvSpPr>
            <p:cNvPr id="6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D2FD207-366E-4FA9-A109-50EFFE264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276" y="1905000"/>
              <a:ext cx="23813" cy="49213"/>
            </a:xfrm>
            <a:custGeom>
              <a:avLst/>
              <a:gdLst>
                <a:gd name="T0" fmla="*/ 0 w 7"/>
                <a:gd name="T1" fmla="*/ 5 h 15"/>
                <a:gd name="T2" fmla="*/ 4 w 7"/>
                <a:gd name="T3" fmla="*/ 9 h 15"/>
                <a:gd name="T4" fmla="*/ 7 w 7"/>
                <a:gd name="T5" fmla="*/ 8 h 15"/>
                <a:gd name="T6" fmla="*/ 0 w 7"/>
                <a:gd name="T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0" y="5"/>
                  </a:moveTo>
                  <a:cubicBezTo>
                    <a:pt x="1" y="0"/>
                    <a:pt x="3" y="8"/>
                    <a:pt x="4" y="9"/>
                  </a:cubicBezTo>
                  <a:cubicBezTo>
                    <a:pt x="5" y="9"/>
                    <a:pt x="5" y="5"/>
                    <a:pt x="7" y="8"/>
                  </a:cubicBezTo>
                  <a:cubicBezTo>
                    <a:pt x="6" y="15"/>
                    <a:pt x="2" y="11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28198DB-D90F-47DE-98F7-504A125EF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1" y="1792288"/>
              <a:ext cx="26988" cy="33338"/>
            </a:xfrm>
            <a:custGeom>
              <a:avLst/>
              <a:gdLst>
                <a:gd name="T0" fmla="*/ 0 w 8"/>
                <a:gd name="T1" fmla="*/ 8 h 10"/>
                <a:gd name="T2" fmla="*/ 2 w 8"/>
                <a:gd name="T3" fmla="*/ 5 h 10"/>
                <a:gd name="T4" fmla="*/ 4 w 8"/>
                <a:gd name="T5" fmla="*/ 3 h 10"/>
                <a:gd name="T6" fmla="*/ 6 w 8"/>
                <a:gd name="T7" fmla="*/ 4 h 10"/>
                <a:gd name="T8" fmla="*/ 8 w 8"/>
                <a:gd name="T9" fmla="*/ 3 h 10"/>
                <a:gd name="T10" fmla="*/ 0 w 8"/>
                <a:gd name="T1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8"/>
                  </a:moveTo>
                  <a:cubicBezTo>
                    <a:pt x="0" y="5"/>
                    <a:pt x="1" y="6"/>
                    <a:pt x="2" y="5"/>
                  </a:cubicBezTo>
                  <a:cubicBezTo>
                    <a:pt x="2" y="5"/>
                    <a:pt x="3" y="3"/>
                    <a:pt x="4" y="3"/>
                  </a:cubicBezTo>
                  <a:cubicBezTo>
                    <a:pt x="4" y="3"/>
                    <a:pt x="5" y="4"/>
                    <a:pt x="6" y="4"/>
                  </a:cubicBezTo>
                  <a:cubicBezTo>
                    <a:pt x="7" y="4"/>
                    <a:pt x="7" y="0"/>
                    <a:pt x="8" y="3"/>
                  </a:cubicBezTo>
                  <a:cubicBezTo>
                    <a:pt x="7" y="10"/>
                    <a:pt x="3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02D550F-7A4D-44CF-871C-636B3E5C9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6" y="1701800"/>
              <a:ext cx="12700" cy="17463"/>
            </a:xfrm>
            <a:custGeom>
              <a:avLst/>
              <a:gdLst>
                <a:gd name="T0" fmla="*/ 4 w 4"/>
                <a:gd name="T1" fmla="*/ 2 h 5"/>
                <a:gd name="T2" fmla="*/ 1 w 4"/>
                <a:gd name="T3" fmla="*/ 1 h 5"/>
                <a:gd name="T4" fmla="*/ 4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cubicBezTo>
                    <a:pt x="4" y="4"/>
                    <a:pt x="0" y="5"/>
                    <a:pt x="1" y="1"/>
                  </a:cubicBezTo>
                  <a:cubicBezTo>
                    <a:pt x="2" y="1"/>
                    <a:pt x="3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B79C222-00A9-4577-B492-C2F25F7D0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8" y="1682750"/>
              <a:ext cx="11113" cy="19050"/>
            </a:xfrm>
            <a:custGeom>
              <a:avLst/>
              <a:gdLst>
                <a:gd name="T0" fmla="*/ 0 w 3"/>
                <a:gd name="T1" fmla="*/ 4 h 6"/>
                <a:gd name="T2" fmla="*/ 2 w 3"/>
                <a:gd name="T3" fmla="*/ 4 h 6"/>
                <a:gd name="T4" fmla="*/ 0 w 3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4"/>
                  </a:moveTo>
                  <a:cubicBezTo>
                    <a:pt x="0" y="1"/>
                    <a:pt x="3" y="0"/>
                    <a:pt x="2" y="4"/>
                  </a:cubicBezTo>
                  <a:cubicBezTo>
                    <a:pt x="2" y="6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A7CD57A-CAE2-4DB5-A46F-4A6994DA2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6" y="1649413"/>
              <a:ext cx="14288" cy="17463"/>
            </a:xfrm>
            <a:custGeom>
              <a:avLst/>
              <a:gdLst>
                <a:gd name="T0" fmla="*/ 4 w 4"/>
                <a:gd name="T1" fmla="*/ 1 h 5"/>
                <a:gd name="T2" fmla="*/ 0 w 4"/>
                <a:gd name="T3" fmla="*/ 5 h 5"/>
                <a:gd name="T4" fmla="*/ 1 w 4"/>
                <a:gd name="T5" fmla="*/ 1 h 5"/>
                <a:gd name="T6" fmla="*/ 4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3" y="4"/>
                    <a:pt x="2" y="5"/>
                    <a:pt x="0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4EE782B-9D62-4F2B-81BA-3FD1607E4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176" y="1276350"/>
              <a:ext cx="15875" cy="12700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3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5" y="4"/>
                    <a:pt x="2" y="2"/>
                    <a:pt x="1" y="3"/>
                  </a:cubicBezTo>
                  <a:cubicBezTo>
                    <a:pt x="0" y="0"/>
                    <a:pt x="3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33D8B7D-3CC7-4105-A911-9FC848094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063" y="1222375"/>
              <a:ext cx="12700" cy="20638"/>
            </a:xfrm>
            <a:custGeom>
              <a:avLst/>
              <a:gdLst>
                <a:gd name="T0" fmla="*/ 4 w 4"/>
                <a:gd name="T1" fmla="*/ 6 h 6"/>
                <a:gd name="T2" fmla="*/ 1 w 4"/>
                <a:gd name="T3" fmla="*/ 4 h 6"/>
                <a:gd name="T4" fmla="*/ 4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cubicBezTo>
                    <a:pt x="3" y="6"/>
                    <a:pt x="2" y="4"/>
                    <a:pt x="1" y="4"/>
                  </a:cubicBezTo>
                  <a:cubicBezTo>
                    <a:pt x="0" y="0"/>
                    <a:pt x="4" y="1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0441CA2-018D-4657-AC78-3CFD118AC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663" y="1179513"/>
              <a:ext cx="9525" cy="17463"/>
            </a:xfrm>
            <a:custGeom>
              <a:avLst/>
              <a:gdLst>
                <a:gd name="T0" fmla="*/ 3 w 3"/>
                <a:gd name="T1" fmla="*/ 4 h 5"/>
                <a:gd name="T2" fmla="*/ 1 w 3"/>
                <a:gd name="T3" fmla="*/ 4 h 5"/>
                <a:gd name="T4" fmla="*/ 3 w 3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2" y="5"/>
                    <a:pt x="2" y="2"/>
                    <a:pt x="1" y="4"/>
                  </a:cubicBezTo>
                  <a:cubicBezTo>
                    <a:pt x="0" y="0"/>
                    <a:pt x="3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F3803D8-DDF8-47C4-8514-ACB1B8F42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501" y="1227138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3 w 5"/>
                <a:gd name="T3" fmla="*/ 1 h 4"/>
                <a:gd name="T4" fmla="*/ 2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0" y="0"/>
                    <a:pt x="2" y="0"/>
                    <a:pt x="3" y="1"/>
                  </a:cubicBezTo>
                  <a:cubicBezTo>
                    <a:pt x="5" y="4"/>
                    <a:pt x="3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235F443-A7CA-482C-AE41-DBD999323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501" y="885825"/>
              <a:ext cx="12700" cy="23813"/>
            </a:xfrm>
            <a:custGeom>
              <a:avLst/>
              <a:gdLst>
                <a:gd name="T0" fmla="*/ 0 w 4"/>
                <a:gd name="T1" fmla="*/ 4 h 7"/>
                <a:gd name="T2" fmla="*/ 4 w 4"/>
                <a:gd name="T3" fmla="*/ 2 h 7"/>
                <a:gd name="T4" fmla="*/ 2 w 4"/>
                <a:gd name="T5" fmla="*/ 3 h 7"/>
                <a:gd name="T6" fmla="*/ 0 w 4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0" y="4"/>
                  </a:moveTo>
                  <a:cubicBezTo>
                    <a:pt x="0" y="0"/>
                    <a:pt x="3" y="0"/>
                    <a:pt x="4" y="2"/>
                  </a:cubicBezTo>
                  <a:cubicBezTo>
                    <a:pt x="4" y="4"/>
                    <a:pt x="3" y="2"/>
                    <a:pt x="2" y="3"/>
                  </a:cubicBezTo>
                  <a:cubicBezTo>
                    <a:pt x="1" y="3"/>
                    <a:pt x="0" y="7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6ED8C15-4DA6-4347-8D1B-44B20ED3E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026" y="901700"/>
              <a:ext cx="14288" cy="20638"/>
            </a:xfrm>
            <a:custGeom>
              <a:avLst/>
              <a:gdLst>
                <a:gd name="T0" fmla="*/ 0 w 4"/>
                <a:gd name="T1" fmla="*/ 1 h 6"/>
                <a:gd name="T2" fmla="*/ 3 w 4"/>
                <a:gd name="T3" fmla="*/ 0 h 6"/>
                <a:gd name="T4" fmla="*/ 0 w 4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4"/>
                    <a:pt x="1" y="6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C7400B9-715A-4B9A-BCFD-51B1AFAF0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6" y="895350"/>
              <a:ext cx="15875" cy="26988"/>
            </a:xfrm>
            <a:custGeom>
              <a:avLst/>
              <a:gdLst>
                <a:gd name="T0" fmla="*/ 0 w 5"/>
                <a:gd name="T1" fmla="*/ 7 h 8"/>
                <a:gd name="T2" fmla="*/ 5 w 5"/>
                <a:gd name="T3" fmla="*/ 3 h 8"/>
                <a:gd name="T4" fmla="*/ 0 w 5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cubicBezTo>
                    <a:pt x="0" y="3"/>
                    <a:pt x="2" y="0"/>
                    <a:pt x="5" y="3"/>
                  </a:cubicBezTo>
                  <a:cubicBezTo>
                    <a:pt x="5" y="8"/>
                    <a:pt x="1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BAFDE60-7371-4F13-B568-9AEC154B0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1" y="720725"/>
              <a:ext cx="17463" cy="23813"/>
            </a:xfrm>
            <a:custGeom>
              <a:avLst/>
              <a:gdLst>
                <a:gd name="T0" fmla="*/ 1 w 5"/>
                <a:gd name="T1" fmla="*/ 6 h 7"/>
                <a:gd name="T2" fmla="*/ 5 w 5"/>
                <a:gd name="T3" fmla="*/ 5 h 7"/>
                <a:gd name="T4" fmla="*/ 1 w 5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0" y="0"/>
                    <a:pt x="5" y="0"/>
                    <a:pt x="5" y="5"/>
                  </a:cubicBezTo>
                  <a:cubicBezTo>
                    <a:pt x="3" y="4"/>
                    <a:pt x="3" y="7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0027AC6-1B19-4BC9-86F8-77079F627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788" y="1004888"/>
              <a:ext cx="19050" cy="15875"/>
            </a:xfrm>
            <a:custGeom>
              <a:avLst/>
              <a:gdLst>
                <a:gd name="T0" fmla="*/ 3 w 6"/>
                <a:gd name="T1" fmla="*/ 5 h 5"/>
                <a:gd name="T2" fmla="*/ 5 w 6"/>
                <a:gd name="T3" fmla="*/ 1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1"/>
                    <a:pt x="3" y="0"/>
                    <a:pt x="5" y="1"/>
                  </a:cubicBezTo>
                  <a:cubicBezTo>
                    <a:pt x="6" y="3"/>
                    <a:pt x="4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4CB8B8F-29F2-4A5D-B01B-FEE0A967B2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601" y="412750"/>
              <a:ext cx="3513138" cy="1535113"/>
            </a:xfrm>
            <a:custGeom>
              <a:avLst/>
              <a:gdLst>
                <a:gd name="T0" fmla="*/ 630 w 1064"/>
                <a:gd name="T1" fmla="*/ 374 h 464"/>
                <a:gd name="T2" fmla="*/ 488 w 1064"/>
                <a:gd name="T3" fmla="*/ 421 h 464"/>
                <a:gd name="T4" fmla="*/ 433 w 1064"/>
                <a:gd name="T5" fmla="*/ 457 h 464"/>
                <a:gd name="T6" fmla="*/ 597 w 1064"/>
                <a:gd name="T7" fmla="*/ 405 h 464"/>
                <a:gd name="T8" fmla="*/ 732 w 1064"/>
                <a:gd name="T9" fmla="*/ 369 h 464"/>
                <a:gd name="T10" fmla="*/ 884 w 1064"/>
                <a:gd name="T11" fmla="*/ 339 h 464"/>
                <a:gd name="T12" fmla="*/ 1013 w 1064"/>
                <a:gd name="T13" fmla="*/ 233 h 464"/>
                <a:gd name="T14" fmla="*/ 998 w 1064"/>
                <a:gd name="T15" fmla="*/ 150 h 464"/>
                <a:gd name="T16" fmla="*/ 860 w 1064"/>
                <a:gd name="T17" fmla="*/ 139 h 464"/>
                <a:gd name="T18" fmla="*/ 768 w 1064"/>
                <a:gd name="T19" fmla="*/ 110 h 464"/>
                <a:gd name="T20" fmla="*/ 607 w 1064"/>
                <a:gd name="T21" fmla="*/ 81 h 464"/>
                <a:gd name="T22" fmla="*/ 461 w 1064"/>
                <a:gd name="T23" fmla="*/ 47 h 464"/>
                <a:gd name="T24" fmla="*/ 264 w 1064"/>
                <a:gd name="T25" fmla="*/ 7 h 464"/>
                <a:gd name="T26" fmla="*/ 317 w 1064"/>
                <a:gd name="T27" fmla="*/ 65 h 464"/>
                <a:gd name="T28" fmla="*/ 320 w 1064"/>
                <a:gd name="T29" fmla="*/ 89 h 464"/>
                <a:gd name="T30" fmla="*/ 113 w 1064"/>
                <a:gd name="T31" fmla="*/ 130 h 464"/>
                <a:gd name="T32" fmla="*/ 68 w 1064"/>
                <a:gd name="T33" fmla="*/ 153 h 464"/>
                <a:gd name="T34" fmla="*/ 288 w 1064"/>
                <a:gd name="T35" fmla="*/ 108 h 464"/>
                <a:gd name="T36" fmla="*/ 276 w 1064"/>
                <a:gd name="T37" fmla="*/ 142 h 464"/>
                <a:gd name="T38" fmla="*/ 124 w 1064"/>
                <a:gd name="T39" fmla="*/ 169 h 464"/>
                <a:gd name="T40" fmla="*/ 7 w 1064"/>
                <a:gd name="T41" fmla="*/ 245 h 464"/>
                <a:gd name="T42" fmla="*/ 207 w 1064"/>
                <a:gd name="T43" fmla="*/ 175 h 464"/>
                <a:gd name="T44" fmla="*/ 385 w 1064"/>
                <a:gd name="T45" fmla="*/ 183 h 464"/>
                <a:gd name="T46" fmla="*/ 259 w 1064"/>
                <a:gd name="T47" fmla="*/ 202 h 464"/>
                <a:gd name="T48" fmla="*/ 106 w 1064"/>
                <a:gd name="T49" fmla="*/ 263 h 464"/>
                <a:gd name="T50" fmla="*/ 268 w 1064"/>
                <a:gd name="T51" fmla="*/ 239 h 464"/>
                <a:gd name="T52" fmla="*/ 123 w 1064"/>
                <a:gd name="T53" fmla="*/ 310 h 464"/>
                <a:gd name="T54" fmla="*/ 138 w 1064"/>
                <a:gd name="T55" fmla="*/ 335 h 464"/>
                <a:gd name="T56" fmla="*/ 253 w 1064"/>
                <a:gd name="T57" fmla="*/ 303 h 464"/>
                <a:gd name="T58" fmla="*/ 404 w 1064"/>
                <a:gd name="T59" fmla="*/ 332 h 464"/>
                <a:gd name="T60" fmla="*/ 270 w 1064"/>
                <a:gd name="T61" fmla="*/ 363 h 464"/>
                <a:gd name="T62" fmla="*/ 382 w 1064"/>
                <a:gd name="T63" fmla="*/ 380 h 464"/>
                <a:gd name="T64" fmla="*/ 572 w 1064"/>
                <a:gd name="T65" fmla="*/ 349 h 464"/>
                <a:gd name="T66" fmla="*/ 700 w 1064"/>
                <a:gd name="T67" fmla="*/ 356 h 464"/>
                <a:gd name="T68" fmla="*/ 681 w 1064"/>
                <a:gd name="T69" fmla="*/ 311 h 464"/>
                <a:gd name="T70" fmla="*/ 455 w 1064"/>
                <a:gd name="T71" fmla="*/ 315 h 464"/>
                <a:gd name="T72" fmla="*/ 549 w 1064"/>
                <a:gd name="T73" fmla="*/ 287 h 464"/>
                <a:gd name="T74" fmla="*/ 553 w 1064"/>
                <a:gd name="T75" fmla="*/ 310 h 464"/>
                <a:gd name="T76" fmla="*/ 860 w 1064"/>
                <a:gd name="T77" fmla="*/ 311 h 464"/>
                <a:gd name="T78" fmla="*/ 801 w 1064"/>
                <a:gd name="T79" fmla="*/ 298 h 464"/>
                <a:gd name="T80" fmla="*/ 725 w 1064"/>
                <a:gd name="T81" fmla="*/ 259 h 464"/>
                <a:gd name="T82" fmla="*/ 826 w 1064"/>
                <a:gd name="T83" fmla="*/ 261 h 464"/>
                <a:gd name="T84" fmla="*/ 904 w 1064"/>
                <a:gd name="T85" fmla="*/ 247 h 464"/>
                <a:gd name="T86" fmla="*/ 289 w 1064"/>
                <a:gd name="T87" fmla="*/ 259 h 464"/>
                <a:gd name="T88" fmla="*/ 271 w 1064"/>
                <a:gd name="T89" fmla="*/ 250 h 464"/>
                <a:gd name="T90" fmla="*/ 237 w 1064"/>
                <a:gd name="T91" fmla="*/ 215 h 464"/>
                <a:gd name="T92" fmla="*/ 613 w 1064"/>
                <a:gd name="T93" fmla="*/ 174 h 464"/>
                <a:gd name="T94" fmla="*/ 723 w 1064"/>
                <a:gd name="T95" fmla="*/ 177 h 464"/>
                <a:gd name="T96" fmla="*/ 163 w 1064"/>
                <a:gd name="T97" fmla="*/ 232 h 464"/>
                <a:gd name="T98" fmla="*/ 502 w 1064"/>
                <a:gd name="T99" fmla="*/ 159 h 464"/>
                <a:gd name="T100" fmla="*/ 459 w 1064"/>
                <a:gd name="T101" fmla="*/ 153 h 464"/>
                <a:gd name="T102" fmla="*/ 381 w 1064"/>
                <a:gd name="T103" fmla="*/ 148 h 464"/>
                <a:gd name="T104" fmla="*/ 359 w 1064"/>
                <a:gd name="T105" fmla="*/ 139 h 464"/>
                <a:gd name="T106" fmla="*/ 237 w 1064"/>
                <a:gd name="T107" fmla="*/ 163 h 464"/>
                <a:gd name="T108" fmla="*/ 621 w 1064"/>
                <a:gd name="T109" fmla="*/ 122 h 464"/>
                <a:gd name="T110" fmla="*/ 251 w 1064"/>
                <a:gd name="T111" fmla="*/ 150 h 464"/>
                <a:gd name="T112" fmla="*/ 163 w 1064"/>
                <a:gd name="T113" fmla="*/ 155 h 464"/>
                <a:gd name="T114" fmla="*/ 414 w 1064"/>
                <a:gd name="T115" fmla="*/ 69 h 464"/>
                <a:gd name="T116" fmla="*/ 353 w 1064"/>
                <a:gd name="T117" fmla="*/ 46 h 464"/>
                <a:gd name="T118" fmla="*/ 557 w 1064"/>
                <a:gd name="T119" fmla="*/ 89 h 464"/>
                <a:gd name="T120" fmla="*/ 456 w 1064"/>
                <a:gd name="T121" fmla="*/ 102 h 464"/>
                <a:gd name="T122" fmla="*/ 402 w 1064"/>
                <a:gd name="T123" fmla="*/ 96 h 464"/>
                <a:gd name="T124" fmla="*/ 292 w 1064"/>
                <a:gd name="T125" fmla="*/ 97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4" h="464">
                  <a:moveTo>
                    <a:pt x="639" y="354"/>
                  </a:moveTo>
                  <a:cubicBezTo>
                    <a:pt x="640" y="354"/>
                    <a:pt x="642" y="351"/>
                    <a:pt x="644" y="351"/>
                  </a:cubicBezTo>
                  <a:cubicBezTo>
                    <a:pt x="644" y="351"/>
                    <a:pt x="645" y="352"/>
                    <a:pt x="645" y="353"/>
                  </a:cubicBezTo>
                  <a:cubicBezTo>
                    <a:pt x="649" y="353"/>
                    <a:pt x="654" y="353"/>
                    <a:pt x="656" y="352"/>
                  </a:cubicBezTo>
                  <a:cubicBezTo>
                    <a:pt x="658" y="351"/>
                    <a:pt x="658" y="348"/>
                    <a:pt x="660" y="347"/>
                  </a:cubicBezTo>
                  <a:cubicBezTo>
                    <a:pt x="660" y="346"/>
                    <a:pt x="661" y="346"/>
                    <a:pt x="661" y="346"/>
                  </a:cubicBezTo>
                  <a:cubicBezTo>
                    <a:pt x="663" y="344"/>
                    <a:pt x="663" y="347"/>
                    <a:pt x="665" y="347"/>
                  </a:cubicBezTo>
                  <a:cubicBezTo>
                    <a:pt x="667" y="348"/>
                    <a:pt x="670" y="345"/>
                    <a:pt x="673" y="345"/>
                  </a:cubicBezTo>
                  <a:cubicBezTo>
                    <a:pt x="673" y="345"/>
                    <a:pt x="674" y="346"/>
                    <a:pt x="675" y="346"/>
                  </a:cubicBezTo>
                  <a:cubicBezTo>
                    <a:pt x="676" y="347"/>
                    <a:pt x="678" y="345"/>
                    <a:pt x="680" y="345"/>
                  </a:cubicBezTo>
                  <a:cubicBezTo>
                    <a:pt x="681" y="345"/>
                    <a:pt x="681" y="347"/>
                    <a:pt x="682" y="347"/>
                  </a:cubicBezTo>
                  <a:cubicBezTo>
                    <a:pt x="682" y="347"/>
                    <a:pt x="683" y="345"/>
                    <a:pt x="683" y="345"/>
                  </a:cubicBezTo>
                  <a:cubicBezTo>
                    <a:pt x="684" y="346"/>
                    <a:pt x="684" y="348"/>
                    <a:pt x="685" y="348"/>
                  </a:cubicBezTo>
                  <a:cubicBezTo>
                    <a:pt x="685" y="348"/>
                    <a:pt x="686" y="346"/>
                    <a:pt x="686" y="346"/>
                  </a:cubicBezTo>
                  <a:cubicBezTo>
                    <a:pt x="688" y="345"/>
                    <a:pt x="689" y="347"/>
                    <a:pt x="689" y="348"/>
                  </a:cubicBezTo>
                  <a:cubicBezTo>
                    <a:pt x="689" y="348"/>
                    <a:pt x="690" y="350"/>
                    <a:pt x="690" y="350"/>
                  </a:cubicBezTo>
                  <a:cubicBezTo>
                    <a:pt x="690" y="351"/>
                    <a:pt x="691" y="350"/>
                    <a:pt x="691" y="351"/>
                  </a:cubicBezTo>
                  <a:cubicBezTo>
                    <a:pt x="691" y="351"/>
                    <a:pt x="692" y="353"/>
                    <a:pt x="692" y="353"/>
                  </a:cubicBezTo>
                  <a:cubicBezTo>
                    <a:pt x="693" y="353"/>
                    <a:pt x="694" y="352"/>
                    <a:pt x="695" y="350"/>
                  </a:cubicBezTo>
                  <a:cubicBezTo>
                    <a:pt x="694" y="346"/>
                    <a:pt x="693" y="350"/>
                    <a:pt x="691" y="351"/>
                  </a:cubicBezTo>
                  <a:cubicBezTo>
                    <a:pt x="692" y="348"/>
                    <a:pt x="690" y="349"/>
                    <a:pt x="690" y="347"/>
                  </a:cubicBezTo>
                  <a:cubicBezTo>
                    <a:pt x="692" y="344"/>
                    <a:pt x="694" y="348"/>
                    <a:pt x="696" y="347"/>
                  </a:cubicBezTo>
                  <a:cubicBezTo>
                    <a:pt x="697" y="347"/>
                    <a:pt x="698" y="344"/>
                    <a:pt x="699" y="345"/>
                  </a:cubicBezTo>
                  <a:cubicBezTo>
                    <a:pt x="699" y="346"/>
                    <a:pt x="700" y="346"/>
                    <a:pt x="700" y="347"/>
                  </a:cubicBezTo>
                  <a:cubicBezTo>
                    <a:pt x="699" y="355"/>
                    <a:pt x="696" y="352"/>
                    <a:pt x="696" y="359"/>
                  </a:cubicBezTo>
                  <a:cubicBezTo>
                    <a:pt x="696" y="357"/>
                    <a:pt x="696" y="354"/>
                    <a:pt x="695" y="354"/>
                  </a:cubicBezTo>
                  <a:cubicBezTo>
                    <a:pt x="693" y="358"/>
                    <a:pt x="693" y="355"/>
                    <a:pt x="692" y="355"/>
                  </a:cubicBezTo>
                  <a:cubicBezTo>
                    <a:pt x="691" y="355"/>
                    <a:pt x="691" y="357"/>
                    <a:pt x="690" y="356"/>
                  </a:cubicBezTo>
                  <a:cubicBezTo>
                    <a:pt x="690" y="356"/>
                    <a:pt x="690" y="355"/>
                    <a:pt x="689" y="355"/>
                  </a:cubicBezTo>
                  <a:cubicBezTo>
                    <a:pt x="687" y="356"/>
                    <a:pt x="685" y="360"/>
                    <a:pt x="683" y="360"/>
                  </a:cubicBezTo>
                  <a:cubicBezTo>
                    <a:pt x="682" y="360"/>
                    <a:pt x="681" y="356"/>
                    <a:pt x="680" y="357"/>
                  </a:cubicBezTo>
                  <a:cubicBezTo>
                    <a:pt x="679" y="358"/>
                    <a:pt x="682" y="361"/>
                    <a:pt x="680" y="362"/>
                  </a:cubicBezTo>
                  <a:cubicBezTo>
                    <a:pt x="678" y="361"/>
                    <a:pt x="678" y="358"/>
                    <a:pt x="677" y="356"/>
                  </a:cubicBezTo>
                  <a:cubicBezTo>
                    <a:pt x="676" y="361"/>
                    <a:pt x="673" y="358"/>
                    <a:pt x="672" y="359"/>
                  </a:cubicBezTo>
                  <a:cubicBezTo>
                    <a:pt x="671" y="360"/>
                    <a:pt x="671" y="361"/>
                    <a:pt x="670" y="362"/>
                  </a:cubicBezTo>
                  <a:cubicBezTo>
                    <a:pt x="665" y="363"/>
                    <a:pt x="660" y="358"/>
                    <a:pt x="655" y="361"/>
                  </a:cubicBezTo>
                  <a:cubicBezTo>
                    <a:pt x="654" y="368"/>
                    <a:pt x="658" y="362"/>
                    <a:pt x="658" y="367"/>
                  </a:cubicBezTo>
                  <a:cubicBezTo>
                    <a:pt x="656" y="365"/>
                    <a:pt x="654" y="366"/>
                    <a:pt x="652" y="366"/>
                  </a:cubicBezTo>
                  <a:cubicBezTo>
                    <a:pt x="651" y="366"/>
                    <a:pt x="652" y="370"/>
                    <a:pt x="650" y="369"/>
                  </a:cubicBezTo>
                  <a:cubicBezTo>
                    <a:pt x="650" y="365"/>
                    <a:pt x="647" y="360"/>
                    <a:pt x="646" y="366"/>
                  </a:cubicBezTo>
                  <a:cubicBezTo>
                    <a:pt x="646" y="368"/>
                    <a:pt x="648" y="366"/>
                    <a:pt x="648" y="368"/>
                  </a:cubicBezTo>
                  <a:cubicBezTo>
                    <a:pt x="648" y="371"/>
                    <a:pt x="648" y="375"/>
                    <a:pt x="647" y="374"/>
                  </a:cubicBezTo>
                  <a:cubicBezTo>
                    <a:pt x="647" y="371"/>
                    <a:pt x="648" y="368"/>
                    <a:pt x="646" y="368"/>
                  </a:cubicBezTo>
                  <a:cubicBezTo>
                    <a:pt x="644" y="370"/>
                    <a:pt x="647" y="374"/>
                    <a:pt x="646" y="374"/>
                  </a:cubicBezTo>
                  <a:cubicBezTo>
                    <a:pt x="644" y="374"/>
                    <a:pt x="644" y="374"/>
                    <a:pt x="644" y="374"/>
                  </a:cubicBezTo>
                  <a:cubicBezTo>
                    <a:pt x="644" y="369"/>
                    <a:pt x="644" y="369"/>
                    <a:pt x="644" y="369"/>
                  </a:cubicBezTo>
                  <a:cubicBezTo>
                    <a:pt x="643" y="368"/>
                    <a:pt x="642" y="371"/>
                    <a:pt x="641" y="372"/>
                  </a:cubicBezTo>
                  <a:cubicBezTo>
                    <a:pt x="641" y="372"/>
                    <a:pt x="640" y="370"/>
                    <a:pt x="639" y="370"/>
                  </a:cubicBezTo>
                  <a:cubicBezTo>
                    <a:pt x="637" y="370"/>
                    <a:pt x="635" y="373"/>
                    <a:pt x="633" y="374"/>
                  </a:cubicBezTo>
                  <a:cubicBezTo>
                    <a:pt x="632" y="374"/>
                    <a:pt x="631" y="373"/>
                    <a:pt x="630" y="374"/>
                  </a:cubicBezTo>
                  <a:cubicBezTo>
                    <a:pt x="629" y="374"/>
                    <a:pt x="628" y="382"/>
                    <a:pt x="627" y="375"/>
                  </a:cubicBezTo>
                  <a:cubicBezTo>
                    <a:pt x="627" y="372"/>
                    <a:pt x="629" y="374"/>
                    <a:pt x="629" y="371"/>
                  </a:cubicBezTo>
                  <a:cubicBezTo>
                    <a:pt x="627" y="369"/>
                    <a:pt x="624" y="375"/>
                    <a:pt x="622" y="371"/>
                  </a:cubicBezTo>
                  <a:cubicBezTo>
                    <a:pt x="621" y="373"/>
                    <a:pt x="622" y="376"/>
                    <a:pt x="621" y="377"/>
                  </a:cubicBezTo>
                  <a:cubicBezTo>
                    <a:pt x="619" y="377"/>
                    <a:pt x="618" y="379"/>
                    <a:pt x="616" y="379"/>
                  </a:cubicBezTo>
                  <a:cubicBezTo>
                    <a:pt x="613" y="380"/>
                    <a:pt x="609" y="378"/>
                    <a:pt x="607" y="380"/>
                  </a:cubicBezTo>
                  <a:cubicBezTo>
                    <a:pt x="606" y="381"/>
                    <a:pt x="605" y="384"/>
                    <a:pt x="604" y="384"/>
                  </a:cubicBezTo>
                  <a:cubicBezTo>
                    <a:pt x="603" y="384"/>
                    <a:pt x="603" y="382"/>
                    <a:pt x="602" y="382"/>
                  </a:cubicBezTo>
                  <a:cubicBezTo>
                    <a:pt x="601" y="382"/>
                    <a:pt x="600" y="384"/>
                    <a:pt x="600" y="384"/>
                  </a:cubicBezTo>
                  <a:cubicBezTo>
                    <a:pt x="598" y="385"/>
                    <a:pt x="597" y="383"/>
                    <a:pt x="595" y="385"/>
                  </a:cubicBezTo>
                  <a:cubicBezTo>
                    <a:pt x="596" y="387"/>
                    <a:pt x="597" y="386"/>
                    <a:pt x="597" y="390"/>
                  </a:cubicBezTo>
                  <a:cubicBezTo>
                    <a:pt x="596" y="390"/>
                    <a:pt x="594" y="391"/>
                    <a:pt x="594" y="388"/>
                  </a:cubicBezTo>
                  <a:cubicBezTo>
                    <a:pt x="594" y="385"/>
                    <a:pt x="596" y="383"/>
                    <a:pt x="594" y="383"/>
                  </a:cubicBezTo>
                  <a:cubicBezTo>
                    <a:pt x="594" y="383"/>
                    <a:pt x="593" y="384"/>
                    <a:pt x="593" y="384"/>
                  </a:cubicBezTo>
                  <a:cubicBezTo>
                    <a:pt x="592" y="385"/>
                    <a:pt x="592" y="384"/>
                    <a:pt x="592" y="384"/>
                  </a:cubicBezTo>
                  <a:cubicBezTo>
                    <a:pt x="590" y="385"/>
                    <a:pt x="589" y="389"/>
                    <a:pt x="586" y="388"/>
                  </a:cubicBezTo>
                  <a:cubicBezTo>
                    <a:pt x="585" y="399"/>
                    <a:pt x="579" y="387"/>
                    <a:pt x="578" y="395"/>
                  </a:cubicBezTo>
                  <a:cubicBezTo>
                    <a:pt x="578" y="390"/>
                    <a:pt x="576" y="390"/>
                    <a:pt x="574" y="390"/>
                  </a:cubicBezTo>
                  <a:cubicBezTo>
                    <a:pt x="574" y="393"/>
                    <a:pt x="576" y="395"/>
                    <a:pt x="574" y="397"/>
                  </a:cubicBezTo>
                  <a:cubicBezTo>
                    <a:pt x="573" y="398"/>
                    <a:pt x="573" y="395"/>
                    <a:pt x="572" y="395"/>
                  </a:cubicBezTo>
                  <a:cubicBezTo>
                    <a:pt x="572" y="392"/>
                    <a:pt x="573" y="393"/>
                    <a:pt x="573" y="390"/>
                  </a:cubicBezTo>
                  <a:cubicBezTo>
                    <a:pt x="572" y="391"/>
                    <a:pt x="569" y="388"/>
                    <a:pt x="569" y="392"/>
                  </a:cubicBezTo>
                  <a:cubicBezTo>
                    <a:pt x="570" y="398"/>
                    <a:pt x="572" y="390"/>
                    <a:pt x="571" y="396"/>
                  </a:cubicBezTo>
                  <a:cubicBezTo>
                    <a:pt x="570" y="403"/>
                    <a:pt x="567" y="394"/>
                    <a:pt x="566" y="394"/>
                  </a:cubicBezTo>
                  <a:cubicBezTo>
                    <a:pt x="565" y="393"/>
                    <a:pt x="564" y="395"/>
                    <a:pt x="563" y="395"/>
                  </a:cubicBezTo>
                  <a:cubicBezTo>
                    <a:pt x="561" y="395"/>
                    <a:pt x="560" y="393"/>
                    <a:pt x="560" y="396"/>
                  </a:cubicBezTo>
                  <a:cubicBezTo>
                    <a:pt x="559" y="396"/>
                    <a:pt x="559" y="392"/>
                    <a:pt x="557" y="393"/>
                  </a:cubicBezTo>
                  <a:cubicBezTo>
                    <a:pt x="558" y="399"/>
                    <a:pt x="555" y="394"/>
                    <a:pt x="554" y="395"/>
                  </a:cubicBezTo>
                  <a:cubicBezTo>
                    <a:pt x="554" y="395"/>
                    <a:pt x="554" y="399"/>
                    <a:pt x="553" y="399"/>
                  </a:cubicBezTo>
                  <a:cubicBezTo>
                    <a:pt x="552" y="399"/>
                    <a:pt x="551" y="398"/>
                    <a:pt x="550" y="398"/>
                  </a:cubicBezTo>
                  <a:cubicBezTo>
                    <a:pt x="549" y="398"/>
                    <a:pt x="549" y="399"/>
                    <a:pt x="549" y="399"/>
                  </a:cubicBezTo>
                  <a:cubicBezTo>
                    <a:pt x="547" y="399"/>
                    <a:pt x="547" y="397"/>
                    <a:pt x="547" y="400"/>
                  </a:cubicBezTo>
                  <a:cubicBezTo>
                    <a:pt x="546" y="403"/>
                    <a:pt x="544" y="400"/>
                    <a:pt x="543" y="401"/>
                  </a:cubicBezTo>
                  <a:cubicBezTo>
                    <a:pt x="543" y="404"/>
                    <a:pt x="543" y="407"/>
                    <a:pt x="542" y="408"/>
                  </a:cubicBezTo>
                  <a:cubicBezTo>
                    <a:pt x="540" y="402"/>
                    <a:pt x="539" y="406"/>
                    <a:pt x="537" y="407"/>
                  </a:cubicBezTo>
                  <a:cubicBezTo>
                    <a:pt x="535" y="408"/>
                    <a:pt x="533" y="409"/>
                    <a:pt x="532" y="409"/>
                  </a:cubicBezTo>
                  <a:cubicBezTo>
                    <a:pt x="532" y="408"/>
                    <a:pt x="533" y="405"/>
                    <a:pt x="531" y="405"/>
                  </a:cubicBezTo>
                  <a:cubicBezTo>
                    <a:pt x="529" y="405"/>
                    <a:pt x="527" y="410"/>
                    <a:pt x="525" y="408"/>
                  </a:cubicBezTo>
                  <a:cubicBezTo>
                    <a:pt x="524" y="410"/>
                    <a:pt x="526" y="412"/>
                    <a:pt x="525" y="413"/>
                  </a:cubicBezTo>
                  <a:cubicBezTo>
                    <a:pt x="521" y="412"/>
                    <a:pt x="518" y="414"/>
                    <a:pt x="515" y="417"/>
                  </a:cubicBezTo>
                  <a:cubicBezTo>
                    <a:pt x="514" y="411"/>
                    <a:pt x="512" y="411"/>
                    <a:pt x="510" y="411"/>
                  </a:cubicBezTo>
                  <a:cubicBezTo>
                    <a:pt x="510" y="413"/>
                    <a:pt x="512" y="415"/>
                    <a:pt x="510" y="416"/>
                  </a:cubicBezTo>
                  <a:cubicBezTo>
                    <a:pt x="508" y="416"/>
                    <a:pt x="507" y="419"/>
                    <a:pt x="505" y="419"/>
                  </a:cubicBezTo>
                  <a:cubicBezTo>
                    <a:pt x="505" y="419"/>
                    <a:pt x="504" y="417"/>
                    <a:pt x="504" y="417"/>
                  </a:cubicBezTo>
                  <a:cubicBezTo>
                    <a:pt x="503" y="417"/>
                    <a:pt x="502" y="419"/>
                    <a:pt x="502" y="419"/>
                  </a:cubicBezTo>
                  <a:cubicBezTo>
                    <a:pt x="501" y="420"/>
                    <a:pt x="500" y="418"/>
                    <a:pt x="500" y="418"/>
                  </a:cubicBezTo>
                  <a:cubicBezTo>
                    <a:pt x="499" y="418"/>
                    <a:pt x="498" y="420"/>
                    <a:pt x="497" y="420"/>
                  </a:cubicBezTo>
                  <a:cubicBezTo>
                    <a:pt x="496" y="419"/>
                    <a:pt x="496" y="418"/>
                    <a:pt x="495" y="417"/>
                  </a:cubicBezTo>
                  <a:cubicBezTo>
                    <a:pt x="494" y="417"/>
                    <a:pt x="492" y="416"/>
                    <a:pt x="491" y="416"/>
                  </a:cubicBezTo>
                  <a:cubicBezTo>
                    <a:pt x="490" y="417"/>
                    <a:pt x="490" y="421"/>
                    <a:pt x="488" y="421"/>
                  </a:cubicBezTo>
                  <a:cubicBezTo>
                    <a:pt x="488" y="421"/>
                    <a:pt x="488" y="418"/>
                    <a:pt x="487" y="419"/>
                  </a:cubicBezTo>
                  <a:cubicBezTo>
                    <a:pt x="487" y="424"/>
                    <a:pt x="486" y="422"/>
                    <a:pt x="486" y="423"/>
                  </a:cubicBezTo>
                  <a:cubicBezTo>
                    <a:pt x="485" y="424"/>
                    <a:pt x="482" y="424"/>
                    <a:pt x="481" y="424"/>
                  </a:cubicBezTo>
                  <a:cubicBezTo>
                    <a:pt x="481" y="424"/>
                    <a:pt x="480" y="423"/>
                    <a:pt x="479" y="423"/>
                  </a:cubicBezTo>
                  <a:cubicBezTo>
                    <a:pt x="478" y="423"/>
                    <a:pt x="478" y="425"/>
                    <a:pt x="478" y="426"/>
                  </a:cubicBezTo>
                  <a:cubicBezTo>
                    <a:pt x="477" y="426"/>
                    <a:pt x="477" y="425"/>
                    <a:pt x="476" y="425"/>
                  </a:cubicBezTo>
                  <a:cubicBezTo>
                    <a:pt x="475" y="425"/>
                    <a:pt x="472" y="426"/>
                    <a:pt x="470" y="426"/>
                  </a:cubicBezTo>
                  <a:cubicBezTo>
                    <a:pt x="470" y="426"/>
                    <a:pt x="468" y="429"/>
                    <a:pt x="468" y="429"/>
                  </a:cubicBezTo>
                  <a:cubicBezTo>
                    <a:pt x="468" y="429"/>
                    <a:pt x="468" y="427"/>
                    <a:pt x="467" y="428"/>
                  </a:cubicBezTo>
                  <a:cubicBezTo>
                    <a:pt x="465" y="429"/>
                    <a:pt x="463" y="432"/>
                    <a:pt x="461" y="432"/>
                  </a:cubicBezTo>
                  <a:cubicBezTo>
                    <a:pt x="460" y="432"/>
                    <a:pt x="460" y="430"/>
                    <a:pt x="459" y="430"/>
                  </a:cubicBezTo>
                  <a:cubicBezTo>
                    <a:pt x="459" y="431"/>
                    <a:pt x="459" y="433"/>
                    <a:pt x="459" y="433"/>
                  </a:cubicBezTo>
                  <a:cubicBezTo>
                    <a:pt x="458" y="433"/>
                    <a:pt x="458" y="432"/>
                    <a:pt x="457" y="433"/>
                  </a:cubicBezTo>
                  <a:cubicBezTo>
                    <a:pt x="457" y="434"/>
                    <a:pt x="457" y="436"/>
                    <a:pt x="456" y="437"/>
                  </a:cubicBezTo>
                  <a:cubicBezTo>
                    <a:pt x="455" y="440"/>
                    <a:pt x="455" y="439"/>
                    <a:pt x="453" y="438"/>
                  </a:cubicBezTo>
                  <a:cubicBezTo>
                    <a:pt x="452" y="438"/>
                    <a:pt x="450" y="439"/>
                    <a:pt x="449" y="439"/>
                  </a:cubicBezTo>
                  <a:cubicBezTo>
                    <a:pt x="449" y="436"/>
                    <a:pt x="449" y="436"/>
                    <a:pt x="449" y="434"/>
                  </a:cubicBezTo>
                  <a:cubicBezTo>
                    <a:pt x="448" y="433"/>
                    <a:pt x="448" y="436"/>
                    <a:pt x="447" y="436"/>
                  </a:cubicBezTo>
                  <a:cubicBezTo>
                    <a:pt x="446" y="436"/>
                    <a:pt x="445" y="434"/>
                    <a:pt x="445" y="434"/>
                  </a:cubicBezTo>
                  <a:cubicBezTo>
                    <a:pt x="444" y="435"/>
                    <a:pt x="444" y="436"/>
                    <a:pt x="443" y="437"/>
                  </a:cubicBezTo>
                  <a:cubicBezTo>
                    <a:pt x="443" y="437"/>
                    <a:pt x="441" y="435"/>
                    <a:pt x="442" y="439"/>
                  </a:cubicBezTo>
                  <a:cubicBezTo>
                    <a:pt x="443" y="439"/>
                    <a:pt x="445" y="439"/>
                    <a:pt x="446" y="441"/>
                  </a:cubicBezTo>
                  <a:cubicBezTo>
                    <a:pt x="447" y="442"/>
                    <a:pt x="448" y="442"/>
                    <a:pt x="448" y="445"/>
                  </a:cubicBezTo>
                  <a:cubicBezTo>
                    <a:pt x="447" y="445"/>
                    <a:pt x="446" y="444"/>
                    <a:pt x="446" y="444"/>
                  </a:cubicBezTo>
                  <a:cubicBezTo>
                    <a:pt x="444" y="442"/>
                    <a:pt x="444" y="442"/>
                    <a:pt x="443" y="443"/>
                  </a:cubicBezTo>
                  <a:cubicBezTo>
                    <a:pt x="443" y="443"/>
                    <a:pt x="442" y="441"/>
                    <a:pt x="442" y="442"/>
                  </a:cubicBezTo>
                  <a:cubicBezTo>
                    <a:pt x="441" y="442"/>
                    <a:pt x="440" y="443"/>
                    <a:pt x="439" y="441"/>
                  </a:cubicBezTo>
                  <a:cubicBezTo>
                    <a:pt x="439" y="442"/>
                    <a:pt x="439" y="445"/>
                    <a:pt x="439" y="447"/>
                  </a:cubicBezTo>
                  <a:cubicBezTo>
                    <a:pt x="437" y="443"/>
                    <a:pt x="436" y="448"/>
                    <a:pt x="435" y="448"/>
                  </a:cubicBezTo>
                  <a:cubicBezTo>
                    <a:pt x="435" y="448"/>
                    <a:pt x="434" y="447"/>
                    <a:pt x="434" y="447"/>
                  </a:cubicBezTo>
                  <a:cubicBezTo>
                    <a:pt x="433" y="448"/>
                    <a:pt x="433" y="452"/>
                    <a:pt x="432" y="452"/>
                  </a:cubicBezTo>
                  <a:cubicBezTo>
                    <a:pt x="430" y="451"/>
                    <a:pt x="429" y="445"/>
                    <a:pt x="430" y="443"/>
                  </a:cubicBezTo>
                  <a:cubicBezTo>
                    <a:pt x="433" y="445"/>
                    <a:pt x="434" y="446"/>
                    <a:pt x="435" y="441"/>
                  </a:cubicBezTo>
                  <a:cubicBezTo>
                    <a:pt x="433" y="439"/>
                    <a:pt x="430" y="440"/>
                    <a:pt x="429" y="442"/>
                  </a:cubicBezTo>
                  <a:cubicBezTo>
                    <a:pt x="428" y="444"/>
                    <a:pt x="429" y="446"/>
                    <a:pt x="428" y="449"/>
                  </a:cubicBezTo>
                  <a:cubicBezTo>
                    <a:pt x="428" y="449"/>
                    <a:pt x="427" y="450"/>
                    <a:pt x="427" y="450"/>
                  </a:cubicBezTo>
                  <a:cubicBezTo>
                    <a:pt x="426" y="450"/>
                    <a:pt x="426" y="453"/>
                    <a:pt x="425" y="450"/>
                  </a:cubicBezTo>
                  <a:cubicBezTo>
                    <a:pt x="425" y="448"/>
                    <a:pt x="428" y="447"/>
                    <a:pt x="426" y="444"/>
                  </a:cubicBezTo>
                  <a:cubicBezTo>
                    <a:pt x="425" y="445"/>
                    <a:pt x="425" y="448"/>
                    <a:pt x="424" y="449"/>
                  </a:cubicBezTo>
                  <a:cubicBezTo>
                    <a:pt x="422" y="451"/>
                    <a:pt x="419" y="449"/>
                    <a:pt x="417" y="450"/>
                  </a:cubicBezTo>
                  <a:cubicBezTo>
                    <a:pt x="417" y="450"/>
                    <a:pt x="416" y="452"/>
                    <a:pt x="416" y="453"/>
                  </a:cubicBezTo>
                  <a:cubicBezTo>
                    <a:pt x="415" y="453"/>
                    <a:pt x="414" y="451"/>
                    <a:pt x="414" y="452"/>
                  </a:cubicBezTo>
                  <a:cubicBezTo>
                    <a:pt x="413" y="452"/>
                    <a:pt x="411" y="453"/>
                    <a:pt x="412" y="457"/>
                  </a:cubicBezTo>
                  <a:cubicBezTo>
                    <a:pt x="413" y="460"/>
                    <a:pt x="414" y="458"/>
                    <a:pt x="414" y="459"/>
                  </a:cubicBezTo>
                  <a:cubicBezTo>
                    <a:pt x="415" y="459"/>
                    <a:pt x="415" y="461"/>
                    <a:pt x="415" y="461"/>
                  </a:cubicBezTo>
                  <a:cubicBezTo>
                    <a:pt x="416" y="461"/>
                    <a:pt x="416" y="458"/>
                    <a:pt x="417" y="457"/>
                  </a:cubicBezTo>
                  <a:cubicBezTo>
                    <a:pt x="419" y="464"/>
                    <a:pt x="420" y="459"/>
                    <a:pt x="421" y="458"/>
                  </a:cubicBezTo>
                  <a:cubicBezTo>
                    <a:pt x="422" y="458"/>
                    <a:pt x="423" y="459"/>
                    <a:pt x="424" y="459"/>
                  </a:cubicBezTo>
                  <a:cubicBezTo>
                    <a:pt x="426" y="459"/>
                    <a:pt x="429" y="456"/>
                    <a:pt x="431" y="456"/>
                  </a:cubicBezTo>
                  <a:cubicBezTo>
                    <a:pt x="432" y="456"/>
                    <a:pt x="433" y="457"/>
                    <a:pt x="433" y="457"/>
                  </a:cubicBezTo>
                  <a:cubicBezTo>
                    <a:pt x="434" y="456"/>
                    <a:pt x="435" y="455"/>
                    <a:pt x="436" y="454"/>
                  </a:cubicBezTo>
                  <a:cubicBezTo>
                    <a:pt x="437" y="454"/>
                    <a:pt x="438" y="454"/>
                    <a:pt x="439" y="454"/>
                  </a:cubicBezTo>
                  <a:cubicBezTo>
                    <a:pt x="440" y="453"/>
                    <a:pt x="441" y="449"/>
                    <a:pt x="443" y="449"/>
                  </a:cubicBezTo>
                  <a:cubicBezTo>
                    <a:pt x="443" y="449"/>
                    <a:pt x="444" y="450"/>
                    <a:pt x="444" y="450"/>
                  </a:cubicBezTo>
                  <a:cubicBezTo>
                    <a:pt x="447" y="450"/>
                    <a:pt x="451" y="451"/>
                    <a:pt x="454" y="449"/>
                  </a:cubicBezTo>
                  <a:cubicBezTo>
                    <a:pt x="455" y="448"/>
                    <a:pt x="455" y="447"/>
                    <a:pt x="456" y="446"/>
                  </a:cubicBezTo>
                  <a:cubicBezTo>
                    <a:pt x="459" y="445"/>
                    <a:pt x="462" y="445"/>
                    <a:pt x="464" y="444"/>
                  </a:cubicBezTo>
                  <a:cubicBezTo>
                    <a:pt x="465" y="444"/>
                    <a:pt x="465" y="446"/>
                    <a:pt x="466" y="446"/>
                  </a:cubicBezTo>
                  <a:cubicBezTo>
                    <a:pt x="467" y="445"/>
                    <a:pt x="467" y="442"/>
                    <a:pt x="468" y="442"/>
                  </a:cubicBezTo>
                  <a:cubicBezTo>
                    <a:pt x="468" y="442"/>
                    <a:pt x="470" y="443"/>
                    <a:pt x="470" y="443"/>
                  </a:cubicBezTo>
                  <a:cubicBezTo>
                    <a:pt x="473" y="443"/>
                    <a:pt x="474" y="441"/>
                    <a:pt x="475" y="441"/>
                  </a:cubicBezTo>
                  <a:cubicBezTo>
                    <a:pt x="476" y="441"/>
                    <a:pt x="476" y="443"/>
                    <a:pt x="477" y="442"/>
                  </a:cubicBezTo>
                  <a:cubicBezTo>
                    <a:pt x="478" y="442"/>
                    <a:pt x="479" y="440"/>
                    <a:pt x="480" y="440"/>
                  </a:cubicBezTo>
                  <a:cubicBezTo>
                    <a:pt x="481" y="439"/>
                    <a:pt x="482" y="441"/>
                    <a:pt x="484" y="441"/>
                  </a:cubicBezTo>
                  <a:cubicBezTo>
                    <a:pt x="484" y="441"/>
                    <a:pt x="485" y="439"/>
                    <a:pt x="485" y="438"/>
                  </a:cubicBezTo>
                  <a:cubicBezTo>
                    <a:pt x="487" y="437"/>
                    <a:pt x="490" y="439"/>
                    <a:pt x="492" y="438"/>
                  </a:cubicBezTo>
                  <a:cubicBezTo>
                    <a:pt x="493" y="437"/>
                    <a:pt x="493" y="436"/>
                    <a:pt x="494" y="435"/>
                  </a:cubicBezTo>
                  <a:cubicBezTo>
                    <a:pt x="495" y="435"/>
                    <a:pt x="497" y="436"/>
                    <a:pt x="499" y="436"/>
                  </a:cubicBezTo>
                  <a:cubicBezTo>
                    <a:pt x="501" y="436"/>
                    <a:pt x="504" y="434"/>
                    <a:pt x="505" y="434"/>
                  </a:cubicBezTo>
                  <a:cubicBezTo>
                    <a:pt x="506" y="434"/>
                    <a:pt x="507" y="435"/>
                    <a:pt x="507" y="435"/>
                  </a:cubicBezTo>
                  <a:cubicBezTo>
                    <a:pt x="508" y="434"/>
                    <a:pt x="508" y="432"/>
                    <a:pt x="508" y="431"/>
                  </a:cubicBezTo>
                  <a:cubicBezTo>
                    <a:pt x="508" y="431"/>
                    <a:pt x="510" y="431"/>
                    <a:pt x="510" y="431"/>
                  </a:cubicBezTo>
                  <a:cubicBezTo>
                    <a:pt x="511" y="431"/>
                    <a:pt x="511" y="432"/>
                    <a:pt x="512" y="432"/>
                  </a:cubicBezTo>
                  <a:cubicBezTo>
                    <a:pt x="515" y="432"/>
                    <a:pt x="517" y="429"/>
                    <a:pt x="519" y="428"/>
                  </a:cubicBezTo>
                  <a:cubicBezTo>
                    <a:pt x="521" y="428"/>
                    <a:pt x="522" y="429"/>
                    <a:pt x="523" y="428"/>
                  </a:cubicBezTo>
                  <a:cubicBezTo>
                    <a:pt x="524" y="426"/>
                    <a:pt x="526" y="428"/>
                    <a:pt x="528" y="428"/>
                  </a:cubicBezTo>
                  <a:cubicBezTo>
                    <a:pt x="529" y="428"/>
                    <a:pt x="530" y="425"/>
                    <a:pt x="531" y="425"/>
                  </a:cubicBezTo>
                  <a:cubicBezTo>
                    <a:pt x="532" y="425"/>
                    <a:pt x="532" y="427"/>
                    <a:pt x="533" y="427"/>
                  </a:cubicBezTo>
                  <a:cubicBezTo>
                    <a:pt x="534" y="426"/>
                    <a:pt x="535" y="425"/>
                    <a:pt x="537" y="425"/>
                  </a:cubicBezTo>
                  <a:cubicBezTo>
                    <a:pt x="537" y="425"/>
                    <a:pt x="538" y="428"/>
                    <a:pt x="539" y="428"/>
                  </a:cubicBezTo>
                  <a:cubicBezTo>
                    <a:pt x="539" y="428"/>
                    <a:pt x="539" y="427"/>
                    <a:pt x="539" y="426"/>
                  </a:cubicBezTo>
                  <a:cubicBezTo>
                    <a:pt x="540" y="425"/>
                    <a:pt x="540" y="424"/>
                    <a:pt x="540" y="424"/>
                  </a:cubicBezTo>
                  <a:cubicBezTo>
                    <a:pt x="541" y="423"/>
                    <a:pt x="542" y="423"/>
                    <a:pt x="543" y="423"/>
                  </a:cubicBezTo>
                  <a:cubicBezTo>
                    <a:pt x="544" y="422"/>
                    <a:pt x="544" y="421"/>
                    <a:pt x="545" y="420"/>
                  </a:cubicBezTo>
                  <a:cubicBezTo>
                    <a:pt x="547" y="419"/>
                    <a:pt x="549" y="419"/>
                    <a:pt x="551" y="419"/>
                  </a:cubicBezTo>
                  <a:cubicBezTo>
                    <a:pt x="552" y="419"/>
                    <a:pt x="553" y="420"/>
                    <a:pt x="554" y="420"/>
                  </a:cubicBezTo>
                  <a:cubicBezTo>
                    <a:pt x="555" y="420"/>
                    <a:pt x="556" y="417"/>
                    <a:pt x="557" y="416"/>
                  </a:cubicBezTo>
                  <a:cubicBezTo>
                    <a:pt x="559" y="416"/>
                    <a:pt x="560" y="418"/>
                    <a:pt x="561" y="418"/>
                  </a:cubicBezTo>
                  <a:cubicBezTo>
                    <a:pt x="565" y="418"/>
                    <a:pt x="569" y="414"/>
                    <a:pt x="573" y="414"/>
                  </a:cubicBezTo>
                  <a:cubicBezTo>
                    <a:pt x="573" y="418"/>
                    <a:pt x="573" y="419"/>
                    <a:pt x="575" y="419"/>
                  </a:cubicBezTo>
                  <a:cubicBezTo>
                    <a:pt x="576" y="416"/>
                    <a:pt x="573" y="413"/>
                    <a:pt x="575" y="411"/>
                  </a:cubicBezTo>
                  <a:cubicBezTo>
                    <a:pt x="577" y="415"/>
                    <a:pt x="578" y="413"/>
                    <a:pt x="580" y="411"/>
                  </a:cubicBezTo>
                  <a:cubicBezTo>
                    <a:pt x="582" y="410"/>
                    <a:pt x="584" y="410"/>
                    <a:pt x="586" y="409"/>
                  </a:cubicBezTo>
                  <a:cubicBezTo>
                    <a:pt x="587" y="409"/>
                    <a:pt x="587" y="407"/>
                    <a:pt x="588" y="407"/>
                  </a:cubicBezTo>
                  <a:cubicBezTo>
                    <a:pt x="588" y="407"/>
                    <a:pt x="589" y="408"/>
                    <a:pt x="590" y="408"/>
                  </a:cubicBezTo>
                  <a:cubicBezTo>
                    <a:pt x="590" y="408"/>
                    <a:pt x="591" y="406"/>
                    <a:pt x="591" y="405"/>
                  </a:cubicBezTo>
                  <a:cubicBezTo>
                    <a:pt x="592" y="405"/>
                    <a:pt x="592" y="408"/>
                    <a:pt x="593" y="408"/>
                  </a:cubicBezTo>
                  <a:cubicBezTo>
                    <a:pt x="594" y="408"/>
                    <a:pt x="594" y="403"/>
                    <a:pt x="595" y="405"/>
                  </a:cubicBezTo>
                  <a:cubicBezTo>
                    <a:pt x="596" y="407"/>
                    <a:pt x="596" y="412"/>
                    <a:pt x="598" y="411"/>
                  </a:cubicBezTo>
                  <a:cubicBezTo>
                    <a:pt x="599" y="408"/>
                    <a:pt x="597" y="409"/>
                    <a:pt x="597" y="405"/>
                  </a:cubicBezTo>
                  <a:cubicBezTo>
                    <a:pt x="599" y="405"/>
                    <a:pt x="602" y="406"/>
                    <a:pt x="604" y="405"/>
                  </a:cubicBezTo>
                  <a:cubicBezTo>
                    <a:pt x="604" y="405"/>
                    <a:pt x="605" y="403"/>
                    <a:pt x="606" y="403"/>
                  </a:cubicBezTo>
                  <a:cubicBezTo>
                    <a:pt x="607" y="403"/>
                    <a:pt x="608" y="404"/>
                    <a:pt x="610" y="403"/>
                  </a:cubicBezTo>
                  <a:cubicBezTo>
                    <a:pt x="611" y="402"/>
                    <a:pt x="613" y="400"/>
                    <a:pt x="614" y="400"/>
                  </a:cubicBezTo>
                  <a:cubicBezTo>
                    <a:pt x="614" y="400"/>
                    <a:pt x="616" y="401"/>
                    <a:pt x="616" y="401"/>
                  </a:cubicBezTo>
                  <a:cubicBezTo>
                    <a:pt x="617" y="400"/>
                    <a:pt x="618" y="398"/>
                    <a:pt x="619" y="397"/>
                  </a:cubicBezTo>
                  <a:cubicBezTo>
                    <a:pt x="620" y="397"/>
                    <a:pt x="621" y="400"/>
                    <a:pt x="622" y="400"/>
                  </a:cubicBezTo>
                  <a:cubicBezTo>
                    <a:pt x="623" y="400"/>
                    <a:pt x="623" y="398"/>
                    <a:pt x="624" y="397"/>
                  </a:cubicBezTo>
                  <a:cubicBezTo>
                    <a:pt x="625" y="397"/>
                    <a:pt x="626" y="399"/>
                    <a:pt x="626" y="399"/>
                  </a:cubicBezTo>
                  <a:cubicBezTo>
                    <a:pt x="627" y="398"/>
                    <a:pt x="627" y="397"/>
                    <a:pt x="628" y="396"/>
                  </a:cubicBezTo>
                  <a:cubicBezTo>
                    <a:pt x="629" y="394"/>
                    <a:pt x="632" y="394"/>
                    <a:pt x="634" y="394"/>
                  </a:cubicBezTo>
                  <a:cubicBezTo>
                    <a:pt x="635" y="394"/>
                    <a:pt x="635" y="395"/>
                    <a:pt x="635" y="395"/>
                  </a:cubicBezTo>
                  <a:cubicBezTo>
                    <a:pt x="636" y="395"/>
                    <a:pt x="637" y="393"/>
                    <a:pt x="638" y="393"/>
                  </a:cubicBezTo>
                  <a:cubicBezTo>
                    <a:pt x="638" y="393"/>
                    <a:pt x="639" y="393"/>
                    <a:pt x="640" y="393"/>
                  </a:cubicBezTo>
                  <a:cubicBezTo>
                    <a:pt x="641" y="392"/>
                    <a:pt x="641" y="391"/>
                    <a:pt x="642" y="391"/>
                  </a:cubicBezTo>
                  <a:cubicBezTo>
                    <a:pt x="644" y="390"/>
                    <a:pt x="648" y="390"/>
                    <a:pt x="648" y="390"/>
                  </a:cubicBezTo>
                  <a:cubicBezTo>
                    <a:pt x="648" y="390"/>
                    <a:pt x="649" y="391"/>
                    <a:pt x="649" y="391"/>
                  </a:cubicBezTo>
                  <a:cubicBezTo>
                    <a:pt x="650" y="390"/>
                    <a:pt x="651" y="387"/>
                    <a:pt x="652" y="387"/>
                  </a:cubicBezTo>
                  <a:cubicBezTo>
                    <a:pt x="652" y="387"/>
                    <a:pt x="653" y="390"/>
                    <a:pt x="654" y="390"/>
                  </a:cubicBezTo>
                  <a:cubicBezTo>
                    <a:pt x="655" y="389"/>
                    <a:pt x="655" y="387"/>
                    <a:pt x="657" y="386"/>
                  </a:cubicBezTo>
                  <a:cubicBezTo>
                    <a:pt x="659" y="384"/>
                    <a:pt x="661" y="384"/>
                    <a:pt x="661" y="391"/>
                  </a:cubicBezTo>
                  <a:cubicBezTo>
                    <a:pt x="662" y="391"/>
                    <a:pt x="664" y="392"/>
                    <a:pt x="665" y="391"/>
                  </a:cubicBezTo>
                  <a:cubicBezTo>
                    <a:pt x="666" y="391"/>
                    <a:pt x="666" y="388"/>
                    <a:pt x="667" y="387"/>
                  </a:cubicBezTo>
                  <a:cubicBezTo>
                    <a:pt x="669" y="383"/>
                    <a:pt x="673" y="383"/>
                    <a:pt x="675" y="382"/>
                  </a:cubicBezTo>
                  <a:cubicBezTo>
                    <a:pt x="676" y="382"/>
                    <a:pt x="676" y="384"/>
                    <a:pt x="676" y="383"/>
                  </a:cubicBezTo>
                  <a:cubicBezTo>
                    <a:pt x="677" y="383"/>
                    <a:pt x="677" y="381"/>
                    <a:pt x="677" y="381"/>
                  </a:cubicBezTo>
                  <a:cubicBezTo>
                    <a:pt x="677" y="381"/>
                    <a:pt x="678" y="383"/>
                    <a:pt x="678" y="383"/>
                  </a:cubicBezTo>
                  <a:cubicBezTo>
                    <a:pt x="679" y="386"/>
                    <a:pt x="681" y="380"/>
                    <a:pt x="682" y="380"/>
                  </a:cubicBezTo>
                  <a:cubicBezTo>
                    <a:pt x="684" y="380"/>
                    <a:pt x="684" y="385"/>
                    <a:pt x="685" y="383"/>
                  </a:cubicBezTo>
                  <a:cubicBezTo>
                    <a:pt x="686" y="381"/>
                    <a:pt x="686" y="386"/>
                    <a:pt x="687" y="381"/>
                  </a:cubicBezTo>
                  <a:cubicBezTo>
                    <a:pt x="686" y="381"/>
                    <a:pt x="686" y="381"/>
                    <a:pt x="686" y="379"/>
                  </a:cubicBezTo>
                  <a:cubicBezTo>
                    <a:pt x="688" y="377"/>
                    <a:pt x="688" y="375"/>
                    <a:pt x="689" y="377"/>
                  </a:cubicBezTo>
                  <a:cubicBezTo>
                    <a:pt x="690" y="379"/>
                    <a:pt x="691" y="377"/>
                    <a:pt x="691" y="377"/>
                  </a:cubicBezTo>
                  <a:cubicBezTo>
                    <a:pt x="692" y="377"/>
                    <a:pt x="692" y="378"/>
                    <a:pt x="693" y="378"/>
                  </a:cubicBezTo>
                  <a:cubicBezTo>
                    <a:pt x="693" y="378"/>
                    <a:pt x="694" y="376"/>
                    <a:pt x="694" y="376"/>
                  </a:cubicBezTo>
                  <a:cubicBezTo>
                    <a:pt x="695" y="376"/>
                    <a:pt x="696" y="377"/>
                    <a:pt x="697" y="377"/>
                  </a:cubicBezTo>
                  <a:cubicBezTo>
                    <a:pt x="698" y="377"/>
                    <a:pt x="698" y="376"/>
                    <a:pt x="699" y="376"/>
                  </a:cubicBezTo>
                  <a:cubicBezTo>
                    <a:pt x="700" y="376"/>
                    <a:pt x="700" y="378"/>
                    <a:pt x="701" y="377"/>
                  </a:cubicBezTo>
                  <a:cubicBezTo>
                    <a:pt x="702" y="377"/>
                    <a:pt x="703" y="371"/>
                    <a:pt x="705" y="375"/>
                  </a:cubicBezTo>
                  <a:cubicBezTo>
                    <a:pt x="705" y="378"/>
                    <a:pt x="702" y="374"/>
                    <a:pt x="703" y="379"/>
                  </a:cubicBezTo>
                  <a:cubicBezTo>
                    <a:pt x="704" y="381"/>
                    <a:pt x="704" y="378"/>
                    <a:pt x="706" y="379"/>
                  </a:cubicBezTo>
                  <a:cubicBezTo>
                    <a:pt x="706" y="374"/>
                    <a:pt x="707" y="375"/>
                    <a:pt x="708" y="374"/>
                  </a:cubicBezTo>
                  <a:cubicBezTo>
                    <a:pt x="709" y="372"/>
                    <a:pt x="709" y="371"/>
                    <a:pt x="710" y="371"/>
                  </a:cubicBezTo>
                  <a:cubicBezTo>
                    <a:pt x="711" y="371"/>
                    <a:pt x="712" y="372"/>
                    <a:pt x="712" y="372"/>
                  </a:cubicBezTo>
                  <a:cubicBezTo>
                    <a:pt x="714" y="372"/>
                    <a:pt x="715" y="369"/>
                    <a:pt x="716" y="369"/>
                  </a:cubicBezTo>
                  <a:cubicBezTo>
                    <a:pt x="717" y="368"/>
                    <a:pt x="718" y="371"/>
                    <a:pt x="718" y="371"/>
                  </a:cubicBezTo>
                  <a:cubicBezTo>
                    <a:pt x="719" y="371"/>
                    <a:pt x="721" y="371"/>
                    <a:pt x="721" y="370"/>
                  </a:cubicBezTo>
                  <a:cubicBezTo>
                    <a:pt x="722" y="369"/>
                    <a:pt x="722" y="367"/>
                    <a:pt x="723" y="367"/>
                  </a:cubicBezTo>
                  <a:cubicBezTo>
                    <a:pt x="726" y="365"/>
                    <a:pt x="729" y="369"/>
                    <a:pt x="732" y="365"/>
                  </a:cubicBezTo>
                  <a:cubicBezTo>
                    <a:pt x="732" y="366"/>
                    <a:pt x="732" y="369"/>
                    <a:pt x="732" y="369"/>
                  </a:cubicBezTo>
                  <a:cubicBezTo>
                    <a:pt x="734" y="363"/>
                    <a:pt x="737" y="363"/>
                    <a:pt x="739" y="364"/>
                  </a:cubicBezTo>
                  <a:cubicBezTo>
                    <a:pt x="739" y="364"/>
                    <a:pt x="741" y="365"/>
                    <a:pt x="741" y="365"/>
                  </a:cubicBezTo>
                  <a:cubicBezTo>
                    <a:pt x="741" y="365"/>
                    <a:pt x="742" y="363"/>
                    <a:pt x="743" y="363"/>
                  </a:cubicBezTo>
                  <a:cubicBezTo>
                    <a:pt x="745" y="361"/>
                    <a:pt x="747" y="363"/>
                    <a:pt x="748" y="362"/>
                  </a:cubicBezTo>
                  <a:cubicBezTo>
                    <a:pt x="750" y="362"/>
                    <a:pt x="751" y="356"/>
                    <a:pt x="752" y="362"/>
                  </a:cubicBezTo>
                  <a:cubicBezTo>
                    <a:pt x="751" y="363"/>
                    <a:pt x="750" y="362"/>
                    <a:pt x="750" y="366"/>
                  </a:cubicBezTo>
                  <a:cubicBezTo>
                    <a:pt x="753" y="365"/>
                    <a:pt x="755" y="368"/>
                    <a:pt x="758" y="365"/>
                  </a:cubicBezTo>
                  <a:cubicBezTo>
                    <a:pt x="759" y="364"/>
                    <a:pt x="759" y="362"/>
                    <a:pt x="760" y="362"/>
                  </a:cubicBezTo>
                  <a:cubicBezTo>
                    <a:pt x="761" y="362"/>
                    <a:pt x="761" y="363"/>
                    <a:pt x="762" y="363"/>
                  </a:cubicBezTo>
                  <a:cubicBezTo>
                    <a:pt x="764" y="364"/>
                    <a:pt x="765" y="362"/>
                    <a:pt x="767" y="361"/>
                  </a:cubicBezTo>
                  <a:cubicBezTo>
                    <a:pt x="767" y="361"/>
                    <a:pt x="767" y="362"/>
                    <a:pt x="768" y="362"/>
                  </a:cubicBezTo>
                  <a:cubicBezTo>
                    <a:pt x="769" y="362"/>
                    <a:pt x="772" y="362"/>
                    <a:pt x="772" y="362"/>
                  </a:cubicBezTo>
                  <a:cubicBezTo>
                    <a:pt x="773" y="361"/>
                    <a:pt x="773" y="359"/>
                    <a:pt x="773" y="358"/>
                  </a:cubicBezTo>
                  <a:cubicBezTo>
                    <a:pt x="774" y="356"/>
                    <a:pt x="776" y="360"/>
                    <a:pt x="776" y="356"/>
                  </a:cubicBezTo>
                  <a:cubicBezTo>
                    <a:pt x="776" y="358"/>
                    <a:pt x="777" y="361"/>
                    <a:pt x="779" y="360"/>
                  </a:cubicBezTo>
                  <a:cubicBezTo>
                    <a:pt x="779" y="356"/>
                    <a:pt x="777" y="356"/>
                    <a:pt x="779" y="354"/>
                  </a:cubicBezTo>
                  <a:cubicBezTo>
                    <a:pt x="782" y="352"/>
                    <a:pt x="786" y="352"/>
                    <a:pt x="789" y="352"/>
                  </a:cubicBezTo>
                  <a:cubicBezTo>
                    <a:pt x="791" y="352"/>
                    <a:pt x="792" y="351"/>
                    <a:pt x="793" y="351"/>
                  </a:cubicBezTo>
                  <a:cubicBezTo>
                    <a:pt x="793" y="351"/>
                    <a:pt x="793" y="354"/>
                    <a:pt x="793" y="354"/>
                  </a:cubicBezTo>
                  <a:cubicBezTo>
                    <a:pt x="795" y="353"/>
                    <a:pt x="795" y="349"/>
                    <a:pt x="797" y="349"/>
                  </a:cubicBezTo>
                  <a:cubicBezTo>
                    <a:pt x="797" y="352"/>
                    <a:pt x="800" y="349"/>
                    <a:pt x="800" y="353"/>
                  </a:cubicBezTo>
                  <a:cubicBezTo>
                    <a:pt x="801" y="346"/>
                    <a:pt x="805" y="350"/>
                    <a:pt x="808" y="349"/>
                  </a:cubicBezTo>
                  <a:cubicBezTo>
                    <a:pt x="809" y="348"/>
                    <a:pt x="811" y="346"/>
                    <a:pt x="812" y="346"/>
                  </a:cubicBezTo>
                  <a:cubicBezTo>
                    <a:pt x="812" y="345"/>
                    <a:pt x="812" y="347"/>
                    <a:pt x="813" y="347"/>
                  </a:cubicBezTo>
                  <a:cubicBezTo>
                    <a:pt x="814" y="347"/>
                    <a:pt x="815" y="345"/>
                    <a:pt x="816" y="345"/>
                  </a:cubicBezTo>
                  <a:cubicBezTo>
                    <a:pt x="816" y="344"/>
                    <a:pt x="817" y="346"/>
                    <a:pt x="817" y="346"/>
                  </a:cubicBezTo>
                  <a:cubicBezTo>
                    <a:pt x="818" y="346"/>
                    <a:pt x="819" y="344"/>
                    <a:pt x="820" y="344"/>
                  </a:cubicBezTo>
                  <a:cubicBezTo>
                    <a:pt x="821" y="344"/>
                    <a:pt x="823" y="345"/>
                    <a:pt x="824" y="344"/>
                  </a:cubicBezTo>
                  <a:cubicBezTo>
                    <a:pt x="826" y="344"/>
                    <a:pt x="828" y="342"/>
                    <a:pt x="829" y="342"/>
                  </a:cubicBezTo>
                  <a:cubicBezTo>
                    <a:pt x="830" y="343"/>
                    <a:pt x="830" y="345"/>
                    <a:pt x="831" y="345"/>
                  </a:cubicBezTo>
                  <a:cubicBezTo>
                    <a:pt x="831" y="342"/>
                    <a:pt x="831" y="340"/>
                    <a:pt x="832" y="339"/>
                  </a:cubicBezTo>
                  <a:cubicBezTo>
                    <a:pt x="833" y="341"/>
                    <a:pt x="833" y="346"/>
                    <a:pt x="835" y="345"/>
                  </a:cubicBezTo>
                  <a:cubicBezTo>
                    <a:pt x="836" y="345"/>
                    <a:pt x="835" y="340"/>
                    <a:pt x="836" y="340"/>
                  </a:cubicBezTo>
                  <a:cubicBezTo>
                    <a:pt x="840" y="343"/>
                    <a:pt x="844" y="338"/>
                    <a:pt x="846" y="339"/>
                  </a:cubicBezTo>
                  <a:cubicBezTo>
                    <a:pt x="847" y="340"/>
                    <a:pt x="847" y="343"/>
                    <a:pt x="847" y="343"/>
                  </a:cubicBezTo>
                  <a:cubicBezTo>
                    <a:pt x="847" y="344"/>
                    <a:pt x="848" y="342"/>
                    <a:pt x="849" y="342"/>
                  </a:cubicBezTo>
                  <a:cubicBezTo>
                    <a:pt x="851" y="343"/>
                    <a:pt x="850" y="345"/>
                    <a:pt x="851" y="345"/>
                  </a:cubicBezTo>
                  <a:cubicBezTo>
                    <a:pt x="853" y="344"/>
                    <a:pt x="853" y="340"/>
                    <a:pt x="855" y="340"/>
                  </a:cubicBezTo>
                  <a:cubicBezTo>
                    <a:pt x="856" y="341"/>
                    <a:pt x="855" y="343"/>
                    <a:pt x="856" y="344"/>
                  </a:cubicBezTo>
                  <a:cubicBezTo>
                    <a:pt x="855" y="344"/>
                    <a:pt x="859" y="343"/>
                    <a:pt x="859" y="343"/>
                  </a:cubicBezTo>
                  <a:cubicBezTo>
                    <a:pt x="860" y="342"/>
                    <a:pt x="860" y="336"/>
                    <a:pt x="862" y="337"/>
                  </a:cubicBezTo>
                  <a:cubicBezTo>
                    <a:pt x="864" y="336"/>
                    <a:pt x="861" y="343"/>
                    <a:pt x="863" y="342"/>
                  </a:cubicBezTo>
                  <a:cubicBezTo>
                    <a:pt x="864" y="339"/>
                    <a:pt x="863" y="338"/>
                    <a:pt x="864" y="336"/>
                  </a:cubicBezTo>
                  <a:cubicBezTo>
                    <a:pt x="865" y="337"/>
                    <a:pt x="866" y="335"/>
                    <a:pt x="867" y="336"/>
                  </a:cubicBezTo>
                  <a:cubicBezTo>
                    <a:pt x="866" y="340"/>
                    <a:pt x="866" y="340"/>
                    <a:pt x="866" y="340"/>
                  </a:cubicBezTo>
                  <a:cubicBezTo>
                    <a:pt x="868" y="339"/>
                    <a:pt x="869" y="341"/>
                    <a:pt x="872" y="341"/>
                  </a:cubicBezTo>
                  <a:cubicBezTo>
                    <a:pt x="871" y="332"/>
                    <a:pt x="874" y="338"/>
                    <a:pt x="876" y="333"/>
                  </a:cubicBezTo>
                  <a:cubicBezTo>
                    <a:pt x="877" y="334"/>
                    <a:pt x="876" y="339"/>
                    <a:pt x="878" y="339"/>
                  </a:cubicBezTo>
                  <a:cubicBezTo>
                    <a:pt x="879" y="337"/>
                    <a:pt x="880" y="335"/>
                    <a:pt x="881" y="335"/>
                  </a:cubicBezTo>
                  <a:cubicBezTo>
                    <a:pt x="882" y="335"/>
                    <a:pt x="883" y="338"/>
                    <a:pt x="884" y="339"/>
                  </a:cubicBezTo>
                  <a:cubicBezTo>
                    <a:pt x="885" y="340"/>
                    <a:pt x="887" y="339"/>
                    <a:pt x="887" y="339"/>
                  </a:cubicBezTo>
                  <a:cubicBezTo>
                    <a:pt x="888" y="338"/>
                    <a:pt x="889" y="336"/>
                    <a:pt x="890" y="336"/>
                  </a:cubicBezTo>
                  <a:cubicBezTo>
                    <a:pt x="891" y="336"/>
                    <a:pt x="892" y="340"/>
                    <a:pt x="894" y="337"/>
                  </a:cubicBezTo>
                  <a:cubicBezTo>
                    <a:pt x="895" y="338"/>
                    <a:pt x="894" y="331"/>
                    <a:pt x="896" y="333"/>
                  </a:cubicBezTo>
                  <a:cubicBezTo>
                    <a:pt x="897" y="333"/>
                    <a:pt x="895" y="337"/>
                    <a:pt x="895" y="339"/>
                  </a:cubicBezTo>
                  <a:cubicBezTo>
                    <a:pt x="897" y="341"/>
                    <a:pt x="899" y="336"/>
                    <a:pt x="900" y="336"/>
                  </a:cubicBezTo>
                  <a:cubicBezTo>
                    <a:pt x="901" y="336"/>
                    <a:pt x="901" y="337"/>
                    <a:pt x="902" y="337"/>
                  </a:cubicBezTo>
                  <a:cubicBezTo>
                    <a:pt x="903" y="337"/>
                    <a:pt x="905" y="335"/>
                    <a:pt x="906" y="336"/>
                  </a:cubicBezTo>
                  <a:cubicBezTo>
                    <a:pt x="907" y="334"/>
                    <a:pt x="905" y="332"/>
                    <a:pt x="907" y="332"/>
                  </a:cubicBezTo>
                  <a:cubicBezTo>
                    <a:pt x="909" y="330"/>
                    <a:pt x="910" y="335"/>
                    <a:pt x="912" y="335"/>
                  </a:cubicBezTo>
                  <a:cubicBezTo>
                    <a:pt x="913" y="335"/>
                    <a:pt x="914" y="332"/>
                    <a:pt x="916" y="332"/>
                  </a:cubicBezTo>
                  <a:cubicBezTo>
                    <a:pt x="917" y="331"/>
                    <a:pt x="919" y="335"/>
                    <a:pt x="920" y="336"/>
                  </a:cubicBezTo>
                  <a:cubicBezTo>
                    <a:pt x="922" y="337"/>
                    <a:pt x="924" y="335"/>
                    <a:pt x="926" y="335"/>
                  </a:cubicBezTo>
                  <a:cubicBezTo>
                    <a:pt x="927" y="335"/>
                    <a:pt x="928" y="337"/>
                    <a:pt x="929" y="337"/>
                  </a:cubicBezTo>
                  <a:cubicBezTo>
                    <a:pt x="929" y="337"/>
                    <a:pt x="931" y="335"/>
                    <a:pt x="931" y="335"/>
                  </a:cubicBezTo>
                  <a:cubicBezTo>
                    <a:pt x="933" y="334"/>
                    <a:pt x="937" y="337"/>
                    <a:pt x="940" y="336"/>
                  </a:cubicBezTo>
                  <a:cubicBezTo>
                    <a:pt x="941" y="336"/>
                    <a:pt x="942" y="334"/>
                    <a:pt x="943" y="334"/>
                  </a:cubicBezTo>
                  <a:cubicBezTo>
                    <a:pt x="946" y="334"/>
                    <a:pt x="951" y="334"/>
                    <a:pt x="953" y="335"/>
                  </a:cubicBezTo>
                  <a:cubicBezTo>
                    <a:pt x="954" y="336"/>
                    <a:pt x="954" y="338"/>
                    <a:pt x="955" y="338"/>
                  </a:cubicBezTo>
                  <a:cubicBezTo>
                    <a:pt x="955" y="338"/>
                    <a:pt x="956" y="337"/>
                    <a:pt x="956" y="337"/>
                  </a:cubicBezTo>
                  <a:cubicBezTo>
                    <a:pt x="958" y="337"/>
                    <a:pt x="959" y="341"/>
                    <a:pt x="959" y="341"/>
                  </a:cubicBezTo>
                  <a:cubicBezTo>
                    <a:pt x="960" y="343"/>
                    <a:pt x="962" y="342"/>
                    <a:pt x="963" y="343"/>
                  </a:cubicBezTo>
                  <a:cubicBezTo>
                    <a:pt x="965" y="345"/>
                    <a:pt x="966" y="352"/>
                    <a:pt x="969" y="346"/>
                  </a:cubicBezTo>
                  <a:cubicBezTo>
                    <a:pt x="969" y="346"/>
                    <a:pt x="969" y="344"/>
                    <a:pt x="969" y="342"/>
                  </a:cubicBezTo>
                  <a:cubicBezTo>
                    <a:pt x="970" y="340"/>
                    <a:pt x="970" y="344"/>
                    <a:pt x="972" y="342"/>
                  </a:cubicBezTo>
                  <a:cubicBezTo>
                    <a:pt x="972" y="336"/>
                    <a:pt x="971" y="334"/>
                    <a:pt x="973" y="326"/>
                  </a:cubicBezTo>
                  <a:cubicBezTo>
                    <a:pt x="974" y="325"/>
                    <a:pt x="975" y="322"/>
                    <a:pt x="976" y="322"/>
                  </a:cubicBezTo>
                  <a:cubicBezTo>
                    <a:pt x="977" y="317"/>
                    <a:pt x="975" y="319"/>
                    <a:pt x="976" y="314"/>
                  </a:cubicBezTo>
                  <a:cubicBezTo>
                    <a:pt x="977" y="316"/>
                    <a:pt x="978" y="316"/>
                    <a:pt x="980" y="315"/>
                  </a:cubicBezTo>
                  <a:cubicBezTo>
                    <a:pt x="981" y="311"/>
                    <a:pt x="980" y="307"/>
                    <a:pt x="983" y="306"/>
                  </a:cubicBezTo>
                  <a:cubicBezTo>
                    <a:pt x="984" y="302"/>
                    <a:pt x="982" y="300"/>
                    <a:pt x="983" y="298"/>
                  </a:cubicBezTo>
                  <a:cubicBezTo>
                    <a:pt x="985" y="301"/>
                    <a:pt x="986" y="296"/>
                    <a:pt x="987" y="296"/>
                  </a:cubicBezTo>
                  <a:cubicBezTo>
                    <a:pt x="992" y="294"/>
                    <a:pt x="996" y="297"/>
                    <a:pt x="1000" y="299"/>
                  </a:cubicBezTo>
                  <a:cubicBezTo>
                    <a:pt x="1001" y="299"/>
                    <a:pt x="1003" y="299"/>
                    <a:pt x="1004" y="299"/>
                  </a:cubicBezTo>
                  <a:cubicBezTo>
                    <a:pt x="1005" y="300"/>
                    <a:pt x="1005" y="302"/>
                    <a:pt x="1005" y="302"/>
                  </a:cubicBezTo>
                  <a:cubicBezTo>
                    <a:pt x="1006" y="303"/>
                    <a:pt x="1007" y="303"/>
                    <a:pt x="1008" y="304"/>
                  </a:cubicBezTo>
                  <a:cubicBezTo>
                    <a:pt x="1010" y="305"/>
                    <a:pt x="1011" y="306"/>
                    <a:pt x="1013" y="304"/>
                  </a:cubicBezTo>
                  <a:cubicBezTo>
                    <a:pt x="1014" y="303"/>
                    <a:pt x="1015" y="303"/>
                    <a:pt x="1016" y="301"/>
                  </a:cubicBezTo>
                  <a:cubicBezTo>
                    <a:pt x="1016" y="300"/>
                    <a:pt x="1017" y="300"/>
                    <a:pt x="1017" y="298"/>
                  </a:cubicBezTo>
                  <a:cubicBezTo>
                    <a:pt x="1018" y="294"/>
                    <a:pt x="1017" y="294"/>
                    <a:pt x="1017" y="291"/>
                  </a:cubicBezTo>
                  <a:cubicBezTo>
                    <a:pt x="1017" y="289"/>
                    <a:pt x="1018" y="290"/>
                    <a:pt x="1019" y="289"/>
                  </a:cubicBezTo>
                  <a:cubicBezTo>
                    <a:pt x="1017" y="287"/>
                    <a:pt x="1019" y="282"/>
                    <a:pt x="1019" y="279"/>
                  </a:cubicBezTo>
                  <a:cubicBezTo>
                    <a:pt x="1019" y="277"/>
                    <a:pt x="1018" y="273"/>
                    <a:pt x="1018" y="272"/>
                  </a:cubicBezTo>
                  <a:cubicBezTo>
                    <a:pt x="1018" y="270"/>
                    <a:pt x="1019" y="269"/>
                    <a:pt x="1018" y="268"/>
                  </a:cubicBezTo>
                  <a:cubicBezTo>
                    <a:pt x="1017" y="265"/>
                    <a:pt x="1015" y="266"/>
                    <a:pt x="1013" y="265"/>
                  </a:cubicBezTo>
                  <a:cubicBezTo>
                    <a:pt x="1013" y="264"/>
                    <a:pt x="1012" y="262"/>
                    <a:pt x="1012" y="262"/>
                  </a:cubicBezTo>
                  <a:cubicBezTo>
                    <a:pt x="1010" y="260"/>
                    <a:pt x="1009" y="262"/>
                    <a:pt x="1009" y="257"/>
                  </a:cubicBezTo>
                  <a:cubicBezTo>
                    <a:pt x="1010" y="254"/>
                    <a:pt x="1011" y="253"/>
                    <a:pt x="1012" y="250"/>
                  </a:cubicBezTo>
                  <a:cubicBezTo>
                    <a:pt x="1011" y="245"/>
                    <a:pt x="1010" y="241"/>
                    <a:pt x="1007" y="241"/>
                  </a:cubicBezTo>
                  <a:cubicBezTo>
                    <a:pt x="1007" y="230"/>
                    <a:pt x="1011" y="229"/>
                    <a:pt x="1013" y="233"/>
                  </a:cubicBezTo>
                  <a:cubicBezTo>
                    <a:pt x="1015" y="229"/>
                    <a:pt x="1017" y="229"/>
                    <a:pt x="1019" y="228"/>
                  </a:cubicBezTo>
                  <a:cubicBezTo>
                    <a:pt x="1020" y="226"/>
                    <a:pt x="1019" y="222"/>
                    <a:pt x="1021" y="221"/>
                  </a:cubicBezTo>
                  <a:cubicBezTo>
                    <a:pt x="1022" y="225"/>
                    <a:pt x="1025" y="224"/>
                    <a:pt x="1026" y="223"/>
                  </a:cubicBezTo>
                  <a:cubicBezTo>
                    <a:pt x="1028" y="223"/>
                    <a:pt x="1029" y="225"/>
                    <a:pt x="1031" y="225"/>
                  </a:cubicBezTo>
                  <a:cubicBezTo>
                    <a:pt x="1032" y="225"/>
                    <a:pt x="1033" y="223"/>
                    <a:pt x="1034" y="223"/>
                  </a:cubicBezTo>
                  <a:cubicBezTo>
                    <a:pt x="1035" y="223"/>
                    <a:pt x="1036" y="225"/>
                    <a:pt x="1036" y="225"/>
                  </a:cubicBezTo>
                  <a:cubicBezTo>
                    <a:pt x="1037" y="225"/>
                    <a:pt x="1038" y="224"/>
                    <a:pt x="1038" y="224"/>
                  </a:cubicBezTo>
                  <a:cubicBezTo>
                    <a:pt x="1039" y="224"/>
                    <a:pt x="1040" y="226"/>
                    <a:pt x="1040" y="226"/>
                  </a:cubicBezTo>
                  <a:cubicBezTo>
                    <a:pt x="1042" y="226"/>
                    <a:pt x="1046" y="226"/>
                    <a:pt x="1048" y="226"/>
                  </a:cubicBezTo>
                  <a:cubicBezTo>
                    <a:pt x="1049" y="226"/>
                    <a:pt x="1050" y="225"/>
                    <a:pt x="1050" y="225"/>
                  </a:cubicBezTo>
                  <a:cubicBezTo>
                    <a:pt x="1051" y="225"/>
                    <a:pt x="1051" y="228"/>
                    <a:pt x="1052" y="228"/>
                  </a:cubicBezTo>
                  <a:cubicBezTo>
                    <a:pt x="1053" y="228"/>
                    <a:pt x="1054" y="226"/>
                    <a:pt x="1054" y="226"/>
                  </a:cubicBezTo>
                  <a:cubicBezTo>
                    <a:pt x="1055" y="226"/>
                    <a:pt x="1056" y="227"/>
                    <a:pt x="1056" y="227"/>
                  </a:cubicBezTo>
                  <a:cubicBezTo>
                    <a:pt x="1059" y="227"/>
                    <a:pt x="1061" y="225"/>
                    <a:pt x="1063" y="226"/>
                  </a:cubicBezTo>
                  <a:cubicBezTo>
                    <a:pt x="1064" y="217"/>
                    <a:pt x="1058" y="223"/>
                    <a:pt x="1056" y="222"/>
                  </a:cubicBezTo>
                  <a:cubicBezTo>
                    <a:pt x="1055" y="222"/>
                    <a:pt x="1055" y="219"/>
                    <a:pt x="1055" y="218"/>
                  </a:cubicBezTo>
                  <a:cubicBezTo>
                    <a:pt x="1053" y="216"/>
                    <a:pt x="1051" y="216"/>
                    <a:pt x="1050" y="214"/>
                  </a:cubicBezTo>
                  <a:cubicBezTo>
                    <a:pt x="1049" y="214"/>
                    <a:pt x="1050" y="219"/>
                    <a:pt x="1048" y="218"/>
                  </a:cubicBezTo>
                  <a:cubicBezTo>
                    <a:pt x="1045" y="218"/>
                    <a:pt x="1045" y="217"/>
                    <a:pt x="1041" y="217"/>
                  </a:cubicBezTo>
                  <a:cubicBezTo>
                    <a:pt x="1042" y="213"/>
                    <a:pt x="1042" y="213"/>
                    <a:pt x="1042" y="213"/>
                  </a:cubicBezTo>
                  <a:cubicBezTo>
                    <a:pt x="1040" y="211"/>
                    <a:pt x="1040" y="215"/>
                    <a:pt x="1039" y="214"/>
                  </a:cubicBezTo>
                  <a:cubicBezTo>
                    <a:pt x="1039" y="209"/>
                    <a:pt x="1037" y="212"/>
                    <a:pt x="1035" y="211"/>
                  </a:cubicBezTo>
                  <a:cubicBezTo>
                    <a:pt x="1033" y="211"/>
                    <a:pt x="1030" y="209"/>
                    <a:pt x="1029" y="208"/>
                  </a:cubicBezTo>
                  <a:cubicBezTo>
                    <a:pt x="1028" y="205"/>
                    <a:pt x="1027" y="208"/>
                    <a:pt x="1026" y="209"/>
                  </a:cubicBezTo>
                  <a:cubicBezTo>
                    <a:pt x="1024" y="209"/>
                    <a:pt x="1024" y="208"/>
                    <a:pt x="1022" y="208"/>
                  </a:cubicBezTo>
                  <a:cubicBezTo>
                    <a:pt x="1024" y="203"/>
                    <a:pt x="1022" y="204"/>
                    <a:pt x="1021" y="203"/>
                  </a:cubicBezTo>
                  <a:cubicBezTo>
                    <a:pt x="1021" y="203"/>
                    <a:pt x="1021" y="201"/>
                    <a:pt x="1021" y="201"/>
                  </a:cubicBezTo>
                  <a:cubicBezTo>
                    <a:pt x="1020" y="199"/>
                    <a:pt x="1020" y="198"/>
                    <a:pt x="1019" y="197"/>
                  </a:cubicBezTo>
                  <a:cubicBezTo>
                    <a:pt x="1018" y="196"/>
                    <a:pt x="1017" y="197"/>
                    <a:pt x="1016" y="196"/>
                  </a:cubicBezTo>
                  <a:cubicBezTo>
                    <a:pt x="1016" y="196"/>
                    <a:pt x="1016" y="195"/>
                    <a:pt x="1015" y="194"/>
                  </a:cubicBezTo>
                  <a:cubicBezTo>
                    <a:pt x="1015" y="193"/>
                    <a:pt x="1015" y="193"/>
                    <a:pt x="1014" y="191"/>
                  </a:cubicBezTo>
                  <a:cubicBezTo>
                    <a:pt x="1014" y="191"/>
                    <a:pt x="1015" y="190"/>
                    <a:pt x="1015" y="189"/>
                  </a:cubicBezTo>
                  <a:cubicBezTo>
                    <a:pt x="1015" y="189"/>
                    <a:pt x="1015" y="187"/>
                    <a:pt x="1015" y="186"/>
                  </a:cubicBezTo>
                  <a:cubicBezTo>
                    <a:pt x="1015" y="184"/>
                    <a:pt x="1016" y="181"/>
                    <a:pt x="1015" y="179"/>
                  </a:cubicBezTo>
                  <a:cubicBezTo>
                    <a:pt x="1015" y="177"/>
                    <a:pt x="1014" y="178"/>
                    <a:pt x="1013" y="175"/>
                  </a:cubicBezTo>
                  <a:cubicBezTo>
                    <a:pt x="1012" y="174"/>
                    <a:pt x="1012" y="169"/>
                    <a:pt x="1012" y="167"/>
                  </a:cubicBezTo>
                  <a:cubicBezTo>
                    <a:pt x="1012" y="166"/>
                    <a:pt x="1011" y="165"/>
                    <a:pt x="1011" y="164"/>
                  </a:cubicBezTo>
                  <a:cubicBezTo>
                    <a:pt x="1010" y="163"/>
                    <a:pt x="1011" y="162"/>
                    <a:pt x="1011" y="162"/>
                  </a:cubicBezTo>
                  <a:cubicBezTo>
                    <a:pt x="1012" y="159"/>
                    <a:pt x="1010" y="162"/>
                    <a:pt x="1010" y="162"/>
                  </a:cubicBezTo>
                  <a:cubicBezTo>
                    <a:pt x="1009" y="161"/>
                    <a:pt x="1010" y="160"/>
                    <a:pt x="1010" y="159"/>
                  </a:cubicBezTo>
                  <a:cubicBezTo>
                    <a:pt x="1010" y="159"/>
                    <a:pt x="1009" y="158"/>
                    <a:pt x="1009" y="158"/>
                  </a:cubicBezTo>
                  <a:cubicBezTo>
                    <a:pt x="1009" y="157"/>
                    <a:pt x="1009" y="157"/>
                    <a:pt x="1008" y="157"/>
                  </a:cubicBezTo>
                  <a:cubicBezTo>
                    <a:pt x="1008" y="156"/>
                    <a:pt x="1009" y="153"/>
                    <a:pt x="1009" y="153"/>
                  </a:cubicBezTo>
                  <a:cubicBezTo>
                    <a:pt x="1008" y="152"/>
                    <a:pt x="1007" y="154"/>
                    <a:pt x="1006" y="154"/>
                  </a:cubicBezTo>
                  <a:cubicBezTo>
                    <a:pt x="1006" y="154"/>
                    <a:pt x="1007" y="151"/>
                    <a:pt x="1005" y="151"/>
                  </a:cubicBezTo>
                  <a:cubicBezTo>
                    <a:pt x="1005" y="151"/>
                    <a:pt x="1004" y="154"/>
                    <a:pt x="1003" y="153"/>
                  </a:cubicBezTo>
                  <a:cubicBezTo>
                    <a:pt x="1003" y="153"/>
                    <a:pt x="1003" y="151"/>
                    <a:pt x="1003" y="151"/>
                  </a:cubicBezTo>
                  <a:cubicBezTo>
                    <a:pt x="1002" y="150"/>
                    <a:pt x="1001" y="151"/>
                    <a:pt x="1000" y="151"/>
                  </a:cubicBezTo>
                  <a:cubicBezTo>
                    <a:pt x="999" y="150"/>
                    <a:pt x="1000" y="148"/>
                    <a:pt x="999" y="148"/>
                  </a:cubicBezTo>
                  <a:cubicBezTo>
                    <a:pt x="999" y="148"/>
                    <a:pt x="998" y="150"/>
                    <a:pt x="998" y="150"/>
                  </a:cubicBezTo>
                  <a:cubicBezTo>
                    <a:pt x="998" y="151"/>
                    <a:pt x="997" y="149"/>
                    <a:pt x="996" y="150"/>
                  </a:cubicBezTo>
                  <a:cubicBezTo>
                    <a:pt x="996" y="151"/>
                    <a:pt x="995" y="155"/>
                    <a:pt x="994" y="156"/>
                  </a:cubicBezTo>
                  <a:cubicBezTo>
                    <a:pt x="992" y="157"/>
                    <a:pt x="993" y="155"/>
                    <a:pt x="992" y="159"/>
                  </a:cubicBezTo>
                  <a:cubicBezTo>
                    <a:pt x="992" y="159"/>
                    <a:pt x="991" y="160"/>
                    <a:pt x="991" y="160"/>
                  </a:cubicBezTo>
                  <a:cubicBezTo>
                    <a:pt x="991" y="162"/>
                    <a:pt x="991" y="164"/>
                    <a:pt x="991" y="165"/>
                  </a:cubicBezTo>
                  <a:cubicBezTo>
                    <a:pt x="989" y="166"/>
                    <a:pt x="988" y="168"/>
                    <a:pt x="987" y="169"/>
                  </a:cubicBezTo>
                  <a:cubicBezTo>
                    <a:pt x="986" y="173"/>
                    <a:pt x="987" y="176"/>
                    <a:pt x="986" y="179"/>
                  </a:cubicBezTo>
                  <a:cubicBezTo>
                    <a:pt x="985" y="175"/>
                    <a:pt x="983" y="176"/>
                    <a:pt x="982" y="175"/>
                  </a:cubicBezTo>
                  <a:cubicBezTo>
                    <a:pt x="982" y="174"/>
                    <a:pt x="983" y="171"/>
                    <a:pt x="983" y="171"/>
                  </a:cubicBezTo>
                  <a:cubicBezTo>
                    <a:pt x="982" y="170"/>
                    <a:pt x="981" y="171"/>
                    <a:pt x="981" y="171"/>
                  </a:cubicBezTo>
                  <a:cubicBezTo>
                    <a:pt x="980" y="170"/>
                    <a:pt x="980" y="169"/>
                    <a:pt x="980" y="168"/>
                  </a:cubicBezTo>
                  <a:cubicBezTo>
                    <a:pt x="979" y="167"/>
                    <a:pt x="977" y="166"/>
                    <a:pt x="976" y="166"/>
                  </a:cubicBezTo>
                  <a:cubicBezTo>
                    <a:pt x="976" y="166"/>
                    <a:pt x="975" y="170"/>
                    <a:pt x="975" y="170"/>
                  </a:cubicBezTo>
                  <a:cubicBezTo>
                    <a:pt x="974" y="170"/>
                    <a:pt x="974" y="167"/>
                    <a:pt x="973" y="168"/>
                  </a:cubicBezTo>
                  <a:cubicBezTo>
                    <a:pt x="971" y="170"/>
                    <a:pt x="971" y="174"/>
                    <a:pt x="969" y="176"/>
                  </a:cubicBezTo>
                  <a:cubicBezTo>
                    <a:pt x="969" y="177"/>
                    <a:pt x="968" y="176"/>
                    <a:pt x="968" y="176"/>
                  </a:cubicBezTo>
                  <a:cubicBezTo>
                    <a:pt x="967" y="177"/>
                    <a:pt x="967" y="180"/>
                    <a:pt x="965" y="181"/>
                  </a:cubicBezTo>
                  <a:cubicBezTo>
                    <a:pt x="964" y="181"/>
                    <a:pt x="964" y="178"/>
                    <a:pt x="963" y="178"/>
                  </a:cubicBezTo>
                  <a:cubicBezTo>
                    <a:pt x="962" y="178"/>
                    <a:pt x="961" y="179"/>
                    <a:pt x="960" y="179"/>
                  </a:cubicBezTo>
                  <a:cubicBezTo>
                    <a:pt x="958" y="179"/>
                    <a:pt x="955" y="178"/>
                    <a:pt x="954" y="177"/>
                  </a:cubicBezTo>
                  <a:cubicBezTo>
                    <a:pt x="954" y="176"/>
                    <a:pt x="954" y="177"/>
                    <a:pt x="953" y="177"/>
                  </a:cubicBezTo>
                  <a:cubicBezTo>
                    <a:pt x="952" y="176"/>
                    <a:pt x="952" y="174"/>
                    <a:pt x="951" y="174"/>
                  </a:cubicBezTo>
                  <a:cubicBezTo>
                    <a:pt x="951" y="174"/>
                    <a:pt x="950" y="175"/>
                    <a:pt x="949" y="175"/>
                  </a:cubicBezTo>
                  <a:cubicBezTo>
                    <a:pt x="948" y="175"/>
                    <a:pt x="946" y="174"/>
                    <a:pt x="945" y="173"/>
                  </a:cubicBezTo>
                  <a:cubicBezTo>
                    <a:pt x="944" y="173"/>
                    <a:pt x="944" y="171"/>
                    <a:pt x="943" y="170"/>
                  </a:cubicBezTo>
                  <a:cubicBezTo>
                    <a:pt x="941" y="168"/>
                    <a:pt x="939" y="171"/>
                    <a:pt x="938" y="169"/>
                  </a:cubicBezTo>
                  <a:cubicBezTo>
                    <a:pt x="938" y="169"/>
                    <a:pt x="936" y="166"/>
                    <a:pt x="936" y="166"/>
                  </a:cubicBezTo>
                  <a:cubicBezTo>
                    <a:pt x="935" y="166"/>
                    <a:pt x="934" y="169"/>
                    <a:pt x="933" y="168"/>
                  </a:cubicBezTo>
                  <a:cubicBezTo>
                    <a:pt x="930" y="166"/>
                    <a:pt x="930" y="161"/>
                    <a:pt x="928" y="160"/>
                  </a:cubicBezTo>
                  <a:cubicBezTo>
                    <a:pt x="927" y="160"/>
                    <a:pt x="927" y="161"/>
                    <a:pt x="926" y="161"/>
                  </a:cubicBezTo>
                  <a:cubicBezTo>
                    <a:pt x="924" y="161"/>
                    <a:pt x="923" y="159"/>
                    <a:pt x="922" y="159"/>
                  </a:cubicBezTo>
                  <a:cubicBezTo>
                    <a:pt x="921" y="160"/>
                    <a:pt x="918" y="164"/>
                    <a:pt x="918" y="160"/>
                  </a:cubicBezTo>
                  <a:cubicBezTo>
                    <a:pt x="917" y="157"/>
                    <a:pt x="913" y="161"/>
                    <a:pt x="912" y="161"/>
                  </a:cubicBezTo>
                  <a:cubicBezTo>
                    <a:pt x="911" y="160"/>
                    <a:pt x="911" y="159"/>
                    <a:pt x="910" y="158"/>
                  </a:cubicBezTo>
                  <a:cubicBezTo>
                    <a:pt x="908" y="156"/>
                    <a:pt x="908" y="158"/>
                    <a:pt x="906" y="159"/>
                  </a:cubicBezTo>
                  <a:cubicBezTo>
                    <a:pt x="902" y="160"/>
                    <a:pt x="901" y="152"/>
                    <a:pt x="898" y="153"/>
                  </a:cubicBezTo>
                  <a:cubicBezTo>
                    <a:pt x="897" y="153"/>
                    <a:pt x="895" y="156"/>
                    <a:pt x="894" y="156"/>
                  </a:cubicBezTo>
                  <a:cubicBezTo>
                    <a:pt x="893" y="156"/>
                    <a:pt x="893" y="153"/>
                    <a:pt x="892" y="152"/>
                  </a:cubicBezTo>
                  <a:cubicBezTo>
                    <a:pt x="891" y="151"/>
                    <a:pt x="888" y="151"/>
                    <a:pt x="886" y="149"/>
                  </a:cubicBezTo>
                  <a:cubicBezTo>
                    <a:pt x="885" y="148"/>
                    <a:pt x="885" y="146"/>
                    <a:pt x="884" y="145"/>
                  </a:cubicBezTo>
                  <a:cubicBezTo>
                    <a:pt x="883" y="145"/>
                    <a:pt x="882" y="146"/>
                    <a:pt x="881" y="146"/>
                  </a:cubicBezTo>
                  <a:cubicBezTo>
                    <a:pt x="880" y="146"/>
                    <a:pt x="879" y="145"/>
                    <a:pt x="878" y="145"/>
                  </a:cubicBezTo>
                  <a:cubicBezTo>
                    <a:pt x="877" y="145"/>
                    <a:pt x="878" y="148"/>
                    <a:pt x="877" y="147"/>
                  </a:cubicBezTo>
                  <a:cubicBezTo>
                    <a:pt x="876" y="146"/>
                    <a:pt x="873" y="151"/>
                    <a:pt x="872" y="151"/>
                  </a:cubicBezTo>
                  <a:cubicBezTo>
                    <a:pt x="872" y="151"/>
                    <a:pt x="870" y="146"/>
                    <a:pt x="870" y="150"/>
                  </a:cubicBezTo>
                  <a:cubicBezTo>
                    <a:pt x="870" y="148"/>
                    <a:pt x="870" y="148"/>
                    <a:pt x="870" y="145"/>
                  </a:cubicBezTo>
                  <a:cubicBezTo>
                    <a:pt x="870" y="145"/>
                    <a:pt x="869" y="142"/>
                    <a:pt x="869" y="141"/>
                  </a:cubicBezTo>
                  <a:cubicBezTo>
                    <a:pt x="868" y="141"/>
                    <a:pt x="866" y="143"/>
                    <a:pt x="865" y="142"/>
                  </a:cubicBezTo>
                  <a:cubicBezTo>
                    <a:pt x="864" y="142"/>
                    <a:pt x="863" y="140"/>
                    <a:pt x="862" y="143"/>
                  </a:cubicBezTo>
                  <a:cubicBezTo>
                    <a:pt x="861" y="143"/>
                    <a:pt x="862" y="139"/>
                    <a:pt x="860" y="139"/>
                  </a:cubicBezTo>
                  <a:cubicBezTo>
                    <a:pt x="860" y="142"/>
                    <a:pt x="861" y="143"/>
                    <a:pt x="859" y="144"/>
                  </a:cubicBezTo>
                  <a:cubicBezTo>
                    <a:pt x="859" y="138"/>
                    <a:pt x="856" y="142"/>
                    <a:pt x="854" y="141"/>
                  </a:cubicBezTo>
                  <a:cubicBezTo>
                    <a:pt x="851" y="141"/>
                    <a:pt x="848" y="136"/>
                    <a:pt x="845" y="138"/>
                  </a:cubicBezTo>
                  <a:cubicBezTo>
                    <a:pt x="843" y="140"/>
                    <a:pt x="841" y="146"/>
                    <a:pt x="840" y="143"/>
                  </a:cubicBezTo>
                  <a:cubicBezTo>
                    <a:pt x="840" y="142"/>
                    <a:pt x="841" y="143"/>
                    <a:pt x="841" y="140"/>
                  </a:cubicBezTo>
                  <a:cubicBezTo>
                    <a:pt x="837" y="137"/>
                    <a:pt x="837" y="144"/>
                    <a:pt x="835" y="144"/>
                  </a:cubicBezTo>
                  <a:cubicBezTo>
                    <a:pt x="835" y="142"/>
                    <a:pt x="836" y="142"/>
                    <a:pt x="836" y="141"/>
                  </a:cubicBezTo>
                  <a:cubicBezTo>
                    <a:pt x="836" y="140"/>
                    <a:pt x="834" y="141"/>
                    <a:pt x="835" y="137"/>
                  </a:cubicBezTo>
                  <a:cubicBezTo>
                    <a:pt x="837" y="136"/>
                    <a:pt x="840" y="135"/>
                    <a:pt x="841" y="135"/>
                  </a:cubicBezTo>
                  <a:cubicBezTo>
                    <a:pt x="842" y="135"/>
                    <a:pt x="842" y="137"/>
                    <a:pt x="843" y="137"/>
                  </a:cubicBezTo>
                  <a:cubicBezTo>
                    <a:pt x="843" y="136"/>
                    <a:pt x="844" y="134"/>
                    <a:pt x="845" y="134"/>
                  </a:cubicBezTo>
                  <a:cubicBezTo>
                    <a:pt x="847" y="134"/>
                    <a:pt x="849" y="136"/>
                    <a:pt x="852" y="135"/>
                  </a:cubicBezTo>
                  <a:cubicBezTo>
                    <a:pt x="853" y="135"/>
                    <a:pt x="854" y="133"/>
                    <a:pt x="854" y="133"/>
                  </a:cubicBezTo>
                  <a:cubicBezTo>
                    <a:pt x="856" y="133"/>
                    <a:pt x="857" y="135"/>
                    <a:pt x="859" y="134"/>
                  </a:cubicBezTo>
                  <a:cubicBezTo>
                    <a:pt x="861" y="134"/>
                    <a:pt x="865" y="135"/>
                    <a:pt x="868" y="134"/>
                  </a:cubicBezTo>
                  <a:cubicBezTo>
                    <a:pt x="869" y="134"/>
                    <a:pt x="870" y="133"/>
                    <a:pt x="870" y="132"/>
                  </a:cubicBezTo>
                  <a:cubicBezTo>
                    <a:pt x="872" y="131"/>
                    <a:pt x="873" y="132"/>
                    <a:pt x="874" y="131"/>
                  </a:cubicBezTo>
                  <a:cubicBezTo>
                    <a:pt x="875" y="130"/>
                    <a:pt x="876" y="128"/>
                    <a:pt x="876" y="128"/>
                  </a:cubicBezTo>
                  <a:cubicBezTo>
                    <a:pt x="876" y="128"/>
                    <a:pt x="877" y="130"/>
                    <a:pt x="877" y="130"/>
                  </a:cubicBezTo>
                  <a:cubicBezTo>
                    <a:pt x="877" y="131"/>
                    <a:pt x="877" y="129"/>
                    <a:pt x="878" y="129"/>
                  </a:cubicBezTo>
                  <a:cubicBezTo>
                    <a:pt x="877" y="122"/>
                    <a:pt x="881" y="121"/>
                    <a:pt x="881" y="114"/>
                  </a:cubicBezTo>
                  <a:cubicBezTo>
                    <a:pt x="879" y="114"/>
                    <a:pt x="878" y="111"/>
                    <a:pt x="876" y="111"/>
                  </a:cubicBezTo>
                  <a:cubicBezTo>
                    <a:pt x="875" y="111"/>
                    <a:pt x="874" y="113"/>
                    <a:pt x="872" y="113"/>
                  </a:cubicBezTo>
                  <a:cubicBezTo>
                    <a:pt x="872" y="113"/>
                    <a:pt x="871" y="111"/>
                    <a:pt x="870" y="110"/>
                  </a:cubicBezTo>
                  <a:cubicBezTo>
                    <a:pt x="869" y="109"/>
                    <a:pt x="868" y="110"/>
                    <a:pt x="868" y="110"/>
                  </a:cubicBezTo>
                  <a:cubicBezTo>
                    <a:pt x="867" y="110"/>
                    <a:pt x="867" y="109"/>
                    <a:pt x="866" y="109"/>
                  </a:cubicBezTo>
                  <a:cubicBezTo>
                    <a:pt x="865" y="109"/>
                    <a:pt x="863" y="109"/>
                    <a:pt x="862" y="110"/>
                  </a:cubicBezTo>
                  <a:cubicBezTo>
                    <a:pt x="861" y="110"/>
                    <a:pt x="856" y="112"/>
                    <a:pt x="855" y="111"/>
                  </a:cubicBezTo>
                  <a:cubicBezTo>
                    <a:pt x="854" y="111"/>
                    <a:pt x="853" y="109"/>
                    <a:pt x="853" y="109"/>
                  </a:cubicBezTo>
                  <a:cubicBezTo>
                    <a:pt x="852" y="109"/>
                    <a:pt x="851" y="111"/>
                    <a:pt x="850" y="111"/>
                  </a:cubicBezTo>
                  <a:cubicBezTo>
                    <a:pt x="849" y="111"/>
                    <a:pt x="846" y="112"/>
                    <a:pt x="845" y="112"/>
                  </a:cubicBezTo>
                  <a:cubicBezTo>
                    <a:pt x="844" y="111"/>
                    <a:pt x="843" y="110"/>
                    <a:pt x="843" y="110"/>
                  </a:cubicBezTo>
                  <a:cubicBezTo>
                    <a:pt x="842" y="110"/>
                    <a:pt x="841" y="112"/>
                    <a:pt x="840" y="112"/>
                  </a:cubicBezTo>
                  <a:cubicBezTo>
                    <a:pt x="837" y="114"/>
                    <a:pt x="831" y="110"/>
                    <a:pt x="827" y="111"/>
                  </a:cubicBezTo>
                  <a:cubicBezTo>
                    <a:pt x="825" y="111"/>
                    <a:pt x="823" y="113"/>
                    <a:pt x="822" y="113"/>
                  </a:cubicBezTo>
                  <a:cubicBezTo>
                    <a:pt x="820" y="113"/>
                    <a:pt x="818" y="112"/>
                    <a:pt x="816" y="111"/>
                  </a:cubicBezTo>
                  <a:cubicBezTo>
                    <a:pt x="814" y="111"/>
                    <a:pt x="812" y="115"/>
                    <a:pt x="810" y="115"/>
                  </a:cubicBezTo>
                  <a:cubicBezTo>
                    <a:pt x="809" y="115"/>
                    <a:pt x="807" y="112"/>
                    <a:pt x="805" y="112"/>
                  </a:cubicBezTo>
                  <a:cubicBezTo>
                    <a:pt x="804" y="111"/>
                    <a:pt x="801" y="111"/>
                    <a:pt x="799" y="111"/>
                  </a:cubicBezTo>
                  <a:cubicBezTo>
                    <a:pt x="797" y="112"/>
                    <a:pt x="795" y="111"/>
                    <a:pt x="793" y="111"/>
                  </a:cubicBezTo>
                  <a:cubicBezTo>
                    <a:pt x="792" y="111"/>
                    <a:pt x="790" y="112"/>
                    <a:pt x="789" y="112"/>
                  </a:cubicBezTo>
                  <a:cubicBezTo>
                    <a:pt x="788" y="111"/>
                    <a:pt x="787" y="109"/>
                    <a:pt x="786" y="109"/>
                  </a:cubicBezTo>
                  <a:cubicBezTo>
                    <a:pt x="785" y="109"/>
                    <a:pt x="784" y="113"/>
                    <a:pt x="783" y="112"/>
                  </a:cubicBezTo>
                  <a:cubicBezTo>
                    <a:pt x="782" y="112"/>
                    <a:pt x="782" y="110"/>
                    <a:pt x="781" y="111"/>
                  </a:cubicBezTo>
                  <a:cubicBezTo>
                    <a:pt x="780" y="108"/>
                    <a:pt x="782" y="107"/>
                    <a:pt x="781" y="105"/>
                  </a:cubicBezTo>
                  <a:cubicBezTo>
                    <a:pt x="779" y="104"/>
                    <a:pt x="780" y="111"/>
                    <a:pt x="778" y="111"/>
                  </a:cubicBezTo>
                  <a:cubicBezTo>
                    <a:pt x="777" y="108"/>
                    <a:pt x="776" y="111"/>
                    <a:pt x="776" y="111"/>
                  </a:cubicBezTo>
                  <a:cubicBezTo>
                    <a:pt x="775" y="110"/>
                    <a:pt x="776" y="106"/>
                    <a:pt x="774" y="107"/>
                  </a:cubicBezTo>
                  <a:cubicBezTo>
                    <a:pt x="773" y="107"/>
                    <a:pt x="775" y="111"/>
                    <a:pt x="773" y="112"/>
                  </a:cubicBezTo>
                  <a:cubicBezTo>
                    <a:pt x="772" y="108"/>
                    <a:pt x="770" y="112"/>
                    <a:pt x="768" y="110"/>
                  </a:cubicBezTo>
                  <a:cubicBezTo>
                    <a:pt x="767" y="109"/>
                    <a:pt x="767" y="107"/>
                    <a:pt x="766" y="106"/>
                  </a:cubicBezTo>
                  <a:cubicBezTo>
                    <a:pt x="765" y="106"/>
                    <a:pt x="765" y="108"/>
                    <a:pt x="764" y="107"/>
                  </a:cubicBezTo>
                  <a:cubicBezTo>
                    <a:pt x="763" y="107"/>
                    <a:pt x="762" y="106"/>
                    <a:pt x="762" y="106"/>
                  </a:cubicBezTo>
                  <a:cubicBezTo>
                    <a:pt x="761" y="106"/>
                    <a:pt x="760" y="108"/>
                    <a:pt x="759" y="107"/>
                  </a:cubicBezTo>
                  <a:cubicBezTo>
                    <a:pt x="758" y="107"/>
                    <a:pt x="759" y="106"/>
                    <a:pt x="759" y="105"/>
                  </a:cubicBezTo>
                  <a:cubicBezTo>
                    <a:pt x="757" y="98"/>
                    <a:pt x="752" y="109"/>
                    <a:pt x="751" y="107"/>
                  </a:cubicBezTo>
                  <a:cubicBezTo>
                    <a:pt x="751" y="106"/>
                    <a:pt x="752" y="105"/>
                    <a:pt x="752" y="104"/>
                  </a:cubicBezTo>
                  <a:cubicBezTo>
                    <a:pt x="751" y="104"/>
                    <a:pt x="749" y="111"/>
                    <a:pt x="748" y="105"/>
                  </a:cubicBezTo>
                  <a:cubicBezTo>
                    <a:pt x="749" y="105"/>
                    <a:pt x="750" y="106"/>
                    <a:pt x="750" y="104"/>
                  </a:cubicBezTo>
                  <a:cubicBezTo>
                    <a:pt x="748" y="101"/>
                    <a:pt x="747" y="108"/>
                    <a:pt x="745" y="109"/>
                  </a:cubicBezTo>
                  <a:cubicBezTo>
                    <a:pt x="744" y="109"/>
                    <a:pt x="742" y="109"/>
                    <a:pt x="741" y="108"/>
                  </a:cubicBezTo>
                  <a:cubicBezTo>
                    <a:pt x="739" y="108"/>
                    <a:pt x="736" y="108"/>
                    <a:pt x="735" y="107"/>
                  </a:cubicBezTo>
                  <a:cubicBezTo>
                    <a:pt x="734" y="106"/>
                    <a:pt x="733" y="103"/>
                    <a:pt x="733" y="102"/>
                  </a:cubicBezTo>
                  <a:cubicBezTo>
                    <a:pt x="731" y="101"/>
                    <a:pt x="728" y="101"/>
                    <a:pt x="728" y="100"/>
                  </a:cubicBezTo>
                  <a:cubicBezTo>
                    <a:pt x="727" y="100"/>
                    <a:pt x="727" y="103"/>
                    <a:pt x="726" y="103"/>
                  </a:cubicBezTo>
                  <a:cubicBezTo>
                    <a:pt x="726" y="103"/>
                    <a:pt x="726" y="100"/>
                    <a:pt x="725" y="100"/>
                  </a:cubicBezTo>
                  <a:cubicBezTo>
                    <a:pt x="725" y="100"/>
                    <a:pt x="725" y="103"/>
                    <a:pt x="724" y="103"/>
                  </a:cubicBezTo>
                  <a:cubicBezTo>
                    <a:pt x="723" y="103"/>
                    <a:pt x="723" y="101"/>
                    <a:pt x="722" y="101"/>
                  </a:cubicBezTo>
                  <a:cubicBezTo>
                    <a:pt x="721" y="106"/>
                    <a:pt x="719" y="104"/>
                    <a:pt x="716" y="103"/>
                  </a:cubicBezTo>
                  <a:cubicBezTo>
                    <a:pt x="709" y="103"/>
                    <a:pt x="701" y="103"/>
                    <a:pt x="697" y="101"/>
                  </a:cubicBezTo>
                  <a:cubicBezTo>
                    <a:pt x="697" y="99"/>
                    <a:pt x="697" y="97"/>
                    <a:pt x="696" y="98"/>
                  </a:cubicBezTo>
                  <a:cubicBezTo>
                    <a:pt x="695" y="99"/>
                    <a:pt x="696" y="100"/>
                    <a:pt x="696" y="101"/>
                  </a:cubicBezTo>
                  <a:cubicBezTo>
                    <a:pt x="695" y="102"/>
                    <a:pt x="693" y="102"/>
                    <a:pt x="692" y="102"/>
                  </a:cubicBezTo>
                  <a:cubicBezTo>
                    <a:pt x="691" y="102"/>
                    <a:pt x="692" y="101"/>
                    <a:pt x="691" y="100"/>
                  </a:cubicBezTo>
                  <a:cubicBezTo>
                    <a:pt x="690" y="97"/>
                    <a:pt x="686" y="100"/>
                    <a:pt x="686" y="100"/>
                  </a:cubicBezTo>
                  <a:cubicBezTo>
                    <a:pt x="686" y="100"/>
                    <a:pt x="685" y="98"/>
                    <a:pt x="684" y="97"/>
                  </a:cubicBezTo>
                  <a:cubicBezTo>
                    <a:pt x="682" y="96"/>
                    <a:pt x="680" y="99"/>
                    <a:pt x="679" y="99"/>
                  </a:cubicBezTo>
                  <a:cubicBezTo>
                    <a:pt x="678" y="99"/>
                    <a:pt x="677" y="97"/>
                    <a:pt x="676" y="97"/>
                  </a:cubicBezTo>
                  <a:cubicBezTo>
                    <a:pt x="676" y="97"/>
                    <a:pt x="675" y="98"/>
                    <a:pt x="674" y="98"/>
                  </a:cubicBezTo>
                  <a:cubicBezTo>
                    <a:pt x="673" y="98"/>
                    <a:pt x="673" y="97"/>
                    <a:pt x="673" y="97"/>
                  </a:cubicBezTo>
                  <a:cubicBezTo>
                    <a:pt x="672" y="97"/>
                    <a:pt x="672" y="98"/>
                    <a:pt x="671" y="98"/>
                  </a:cubicBezTo>
                  <a:cubicBezTo>
                    <a:pt x="670" y="98"/>
                    <a:pt x="670" y="97"/>
                    <a:pt x="669" y="97"/>
                  </a:cubicBezTo>
                  <a:cubicBezTo>
                    <a:pt x="668" y="97"/>
                    <a:pt x="668" y="98"/>
                    <a:pt x="667" y="98"/>
                  </a:cubicBezTo>
                  <a:cubicBezTo>
                    <a:pt x="666" y="97"/>
                    <a:pt x="665" y="96"/>
                    <a:pt x="664" y="95"/>
                  </a:cubicBezTo>
                  <a:cubicBezTo>
                    <a:pt x="663" y="95"/>
                    <a:pt x="662" y="97"/>
                    <a:pt x="661" y="96"/>
                  </a:cubicBezTo>
                  <a:cubicBezTo>
                    <a:pt x="661" y="96"/>
                    <a:pt x="660" y="93"/>
                    <a:pt x="659" y="93"/>
                  </a:cubicBezTo>
                  <a:cubicBezTo>
                    <a:pt x="658" y="92"/>
                    <a:pt x="658" y="93"/>
                    <a:pt x="657" y="93"/>
                  </a:cubicBezTo>
                  <a:cubicBezTo>
                    <a:pt x="655" y="92"/>
                    <a:pt x="654" y="91"/>
                    <a:pt x="653" y="90"/>
                  </a:cubicBezTo>
                  <a:cubicBezTo>
                    <a:pt x="652" y="90"/>
                    <a:pt x="652" y="92"/>
                    <a:pt x="651" y="91"/>
                  </a:cubicBezTo>
                  <a:cubicBezTo>
                    <a:pt x="649" y="91"/>
                    <a:pt x="646" y="90"/>
                    <a:pt x="643" y="90"/>
                  </a:cubicBezTo>
                  <a:cubicBezTo>
                    <a:pt x="641" y="90"/>
                    <a:pt x="639" y="89"/>
                    <a:pt x="638" y="89"/>
                  </a:cubicBezTo>
                  <a:cubicBezTo>
                    <a:pt x="636" y="89"/>
                    <a:pt x="635" y="91"/>
                    <a:pt x="634" y="90"/>
                  </a:cubicBezTo>
                  <a:cubicBezTo>
                    <a:pt x="633" y="89"/>
                    <a:pt x="632" y="85"/>
                    <a:pt x="631" y="85"/>
                  </a:cubicBezTo>
                  <a:cubicBezTo>
                    <a:pt x="630" y="85"/>
                    <a:pt x="629" y="87"/>
                    <a:pt x="628" y="87"/>
                  </a:cubicBezTo>
                  <a:cubicBezTo>
                    <a:pt x="627" y="88"/>
                    <a:pt x="627" y="86"/>
                    <a:pt x="626" y="86"/>
                  </a:cubicBezTo>
                  <a:cubicBezTo>
                    <a:pt x="626" y="86"/>
                    <a:pt x="625" y="88"/>
                    <a:pt x="624" y="87"/>
                  </a:cubicBezTo>
                  <a:cubicBezTo>
                    <a:pt x="624" y="87"/>
                    <a:pt x="624" y="86"/>
                    <a:pt x="624" y="85"/>
                  </a:cubicBezTo>
                  <a:cubicBezTo>
                    <a:pt x="623" y="82"/>
                    <a:pt x="620" y="85"/>
                    <a:pt x="619" y="85"/>
                  </a:cubicBezTo>
                  <a:cubicBezTo>
                    <a:pt x="616" y="85"/>
                    <a:pt x="612" y="82"/>
                    <a:pt x="609" y="81"/>
                  </a:cubicBezTo>
                  <a:cubicBezTo>
                    <a:pt x="608" y="81"/>
                    <a:pt x="607" y="82"/>
                    <a:pt x="607" y="81"/>
                  </a:cubicBezTo>
                  <a:cubicBezTo>
                    <a:pt x="606" y="81"/>
                    <a:pt x="606" y="79"/>
                    <a:pt x="605" y="79"/>
                  </a:cubicBezTo>
                  <a:cubicBezTo>
                    <a:pt x="603" y="78"/>
                    <a:pt x="601" y="79"/>
                    <a:pt x="600" y="79"/>
                  </a:cubicBezTo>
                  <a:cubicBezTo>
                    <a:pt x="600" y="79"/>
                    <a:pt x="599" y="77"/>
                    <a:pt x="599" y="78"/>
                  </a:cubicBezTo>
                  <a:cubicBezTo>
                    <a:pt x="598" y="78"/>
                    <a:pt x="597" y="79"/>
                    <a:pt x="596" y="79"/>
                  </a:cubicBezTo>
                  <a:cubicBezTo>
                    <a:pt x="595" y="79"/>
                    <a:pt x="594" y="76"/>
                    <a:pt x="593" y="75"/>
                  </a:cubicBezTo>
                  <a:cubicBezTo>
                    <a:pt x="592" y="75"/>
                    <a:pt x="592" y="78"/>
                    <a:pt x="591" y="76"/>
                  </a:cubicBezTo>
                  <a:cubicBezTo>
                    <a:pt x="589" y="74"/>
                    <a:pt x="588" y="77"/>
                    <a:pt x="587" y="78"/>
                  </a:cubicBezTo>
                  <a:cubicBezTo>
                    <a:pt x="586" y="78"/>
                    <a:pt x="586" y="75"/>
                    <a:pt x="585" y="75"/>
                  </a:cubicBezTo>
                  <a:cubicBezTo>
                    <a:pt x="584" y="75"/>
                    <a:pt x="583" y="76"/>
                    <a:pt x="582" y="76"/>
                  </a:cubicBezTo>
                  <a:cubicBezTo>
                    <a:pt x="579" y="77"/>
                    <a:pt x="579" y="74"/>
                    <a:pt x="577" y="73"/>
                  </a:cubicBezTo>
                  <a:cubicBezTo>
                    <a:pt x="576" y="73"/>
                    <a:pt x="576" y="74"/>
                    <a:pt x="575" y="74"/>
                  </a:cubicBezTo>
                  <a:cubicBezTo>
                    <a:pt x="574" y="74"/>
                    <a:pt x="573" y="72"/>
                    <a:pt x="572" y="73"/>
                  </a:cubicBezTo>
                  <a:cubicBezTo>
                    <a:pt x="571" y="73"/>
                    <a:pt x="571" y="75"/>
                    <a:pt x="570" y="75"/>
                  </a:cubicBezTo>
                  <a:cubicBezTo>
                    <a:pt x="568" y="75"/>
                    <a:pt x="564" y="73"/>
                    <a:pt x="562" y="73"/>
                  </a:cubicBezTo>
                  <a:cubicBezTo>
                    <a:pt x="560" y="73"/>
                    <a:pt x="560" y="74"/>
                    <a:pt x="559" y="72"/>
                  </a:cubicBezTo>
                  <a:cubicBezTo>
                    <a:pt x="557" y="68"/>
                    <a:pt x="554" y="67"/>
                    <a:pt x="552" y="71"/>
                  </a:cubicBezTo>
                  <a:cubicBezTo>
                    <a:pt x="551" y="69"/>
                    <a:pt x="551" y="66"/>
                    <a:pt x="550" y="66"/>
                  </a:cubicBezTo>
                  <a:cubicBezTo>
                    <a:pt x="547" y="65"/>
                    <a:pt x="543" y="77"/>
                    <a:pt x="542" y="69"/>
                  </a:cubicBezTo>
                  <a:cubicBezTo>
                    <a:pt x="543" y="68"/>
                    <a:pt x="546" y="71"/>
                    <a:pt x="545" y="66"/>
                  </a:cubicBezTo>
                  <a:cubicBezTo>
                    <a:pt x="539" y="66"/>
                    <a:pt x="534" y="69"/>
                    <a:pt x="530" y="65"/>
                  </a:cubicBezTo>
                  <a:cubicBezTo>
                    <a:pt x="530" y="62"/>
                    <a:pt x="533" y="66"/>
                    <a:pt x="532" y="62"/>
                  </a:cubicBezTo>
                  <a:cubicBezTo>
                    <a:pt x="530" y="59"/>
                    <a:pt x="527" y="62"/>
                    <a:pt x="525" y="58"/>
                  </a:cubicBezTo>
                  <a:cubicBezTo>
                    <a:pt x="525" y="66"/>
                    <a:pt x="522" y="58"/>
                    <a:pt x="521" y="61"/>
                  </a:cubicBezTo>
                  <a:cubicBezTo>
                    <a:pt x="522" y="65"/>
                    <a:pt x="518" y="60"/>
                    <a:pt x="517" y="63"/>
                  </a:cubicBezTo>
                  <a:cubicBezTo>
                    <a:pt x="517" y="60"/>
                    <a:pt x="518" y="58"/>
                    <a:pt x="517" y="56"/>
                  </a:cubicBezTo>
                  <a:cubicBezTo>
                    <a:pt x="514" y="58"/>
                    <a:pt x="512" y="58"/>
                    <a:pt x="511" y="60"/>
                  </a:cubicBezTo>
                  <a:cubicBezTo>
                    <a:pt x="510" y="61"/>
                    <a:pt x="511" y="63"/>
                    <a:pt x="509" y="63"/>
                  </a:cubicBezTo>
                  <a:cubicBezTo>
                    <a:pt x="508" y="63"/>
                    <a:pt x="508" y="62"/>
                    <a:pt x="506" y="61"/>
                  </a:cubicBezTo>
                  <a:cubicBezTo>
                    <a:pt x="505" y="61"/>
                    <a:pt x="503" y="64"/>
                    <a:pt x="502" y="60"/>
                  </a:cubicBezTo>
                  <a:cubicBezTo>
                    <a:pt x="502" y="57"/>
                    <a:pt x="504" y="58"/>
                    <a:pt x="504" y="55"/>
                  </a:cubicBezTo>
                  <a:cubicBezTo>
                    <a:pt x="502" y="54"/>
                    <a:pt x="499" y="52"/>
                    <a:pt x="498" y="52"/>
                  </a:cubicBezTo>
                  <a:cubicBezTo>
                    <a:pt x="497" y="52"/>
                    <a:pt x="497" y="56"/>
                    <a:pt x="496" y="57"/>
                  </a:cubicBezTo>
                  <a:cubicBezTo>
                    <a:pt x="495" y="58"/>
                    <a:pt x="491" y="58"/>
                    <a:pt x="491" y="58"/>
                  </a:cubicBezTo>
                  <a:cubicBezTo>
                    <a:pt x="491" y="58"/>
                    <a:pt x="492" y="55"/>
                    <a:pt x="492" y="55"/>
                  </a:cubicBezTo>
                  <a:cubicBezTo>
                    <a:pt x="491" y="51"/>
                    <a:pt x="491" y="57"/>
                    <a:pt x="490" y="56"/>
                  </a:cubicBezTo>
                  <a:cubicBezTo>
                    <a:pt x="490" y="56"/>
                    <a:pt x="490" y="52"/>
                    <a:pt x="489" y="51"/>
                  </a:cubicBezTo>
                  <a:cubicBezTo>
                    <a:pt x="489" y="50"/>
                    <a:pt x="488" y="51"/>
                    <a:pt x="487" y="50"/>
                  </a:cubicBezTo>
                  <a:cubicBezTo>
                    <a:pt x="486" y="50"/>
                    <a:pt x="486" y="58"/>
                    <a:pt x="485" y="55"/>
                  </a:cubicBezTo>
                  <a:cubicBezTo>
                    <a:pt x="485" y="53"/>
                    <a:pt x="486" y="54"/>
                    <a:pt x="486" y="53"/>
                  </a:cubicBezTo>
                  <a:cubicBezTo>
                    <a:pt x="483" y="51"/>
                    <a:pt x="481" y="48"/>
                    <a:pt x="478" y="49"/>
                  </a:cubicBezTo>
                  <a:cubicBezTo>
                    <a:pt x="478" y="54"/>
                    <a:pt x="480" y="49"/>
                    <a:pt x="480" y="54"/>
                  </a:cubicBezTo>
                  <a:cubicBezTo>
                    <a:pt x="478" y="56"/>
                    <a:pt x="478" y="51"/>
                    <a:pt x="476" y="52"/>
                  </a:cubicBezTo>
                  <a:cubicBezTo>
                    <a:pt x="475" y="50"/>
                    <a:pt x="477" y="47"/>
                    <a:pt x="475" y="47"/>
                  </a:cubicBezTo>
                  <a:cubicBezTo>
                    <a:pt x="473" y="47"/>
                    <a:pt x="474" y="51"/>
                    <a:pt x="473" y="51"/>
                  </a:cubicBezTo>
                  <a:cubicBezTo>
                    <a:pt x="473" y="47"/>
                    <a:pt x="472" y="51"/>
                    <a:pt x="471" y="51"/>
                  </a:cubicBezTo>
                  <a:cubicBezTo>
                    <a:pt x="470" y="51"/>
                    <a:pt x="469" y="50"/>
                    <a:pt x="469" y="50"/>
                  </a:cubicBezTo>
                  <a:cubicBezTo>
                    <a:pt x="469" y="50"/>
                    <a:pt x="468" y="52"/>
                    <a:pt x="468" y="52"/>
                  </a:cubicBezTo>
                  <a:cubicBezTo>
                    <a:pt x="467" y="53"/>
                    <a:pt x="466" y="52"/>
                    <a:pt x="466" y="51"/>
                  </a:cubicBezTo>
                  <a:cubicBezTo>
                    <a:pt x="466" y="49"/>
                    <a:pt x="468" y="51"/>
                    <a:pt x="469" y="50"/>
                  </a:cubicBezTo>
                  <a:cubicBezTo>
                    <a:pt x="467" y="42"/>
                    <a:pt x="464" y="47"/>
                    <a:pt x="461" y="47"/>
                  </a:cubicBezTo>
                  <a:cubicBezTo>
                    <a:pt x="460" y="46"/>
                    <a:pt x="459" y="44"/>
                    <a:pt x="457" y="43"/>
                  </a:cubicBezTo>
                  <a:cubicBezTo>
                    <a:pt x="457" y="43"/>
                    <a:pt x="456" y="44"/>
                    <a:pt x="456" y="45"/>
                  </a:cubicBezTo>
                  <a:cubicBezTo>
                    <a:pt x="453" y="46"/>
                    <a:pt x="452" y="46"/>
                    <a:pt x="451" y="47"/>
                  </a:cubicBezTo>
                  <a:cubicBezTo>
                    <a:pt x="450" y="41"/>
                    <a:pt x="446" y="46"/>
                    <a:pt x="444" y="45"/>
                  </a:cubicBezTo>
                  <a:cubicBezTo>
                    <a:pt x="444" y="45"/>
                    <a:pt x="443" y="43"/>
                    <a:pt x="442" y="43"/>
                  </a:cubicBezTo>
                  <a:cubicBezTo>
                    <a:pt x="441" y="43"/>
                    <a:pt x="440" y="44"/>
                    <a:pt x="439" y="43"/>
                  </a:cubicBezTo>
                  <a:cubicBezTo>
                    <a:pt x="438" y="43"/>
                    <a:pt x="437" y="42"/>
                    <a:pt x="436" y="41"/>
                  </a:cubicBezTo>
                  <a:cubicBezTo>
                    <a:pt x="433" y="39"/>
                    <a:pt x="432" y="42"/>
                    <a:pt x="432" y="38"/>
                  </a:cubicBezTo>
                  <a:cubicBezTo>
                    <a:pt x="431" y="35"/>
                    <a:pt x="429" y="38"/>
                    <a:pt x="428" y="38"/>
                  </a:cubicBezTo>
                  <a:cubicBezTo>
                    <a:pt x="427" y="38"/>
                    <a:pt x="427" y="37"/>
                    <a:pt x="426" y="37"/>
                  </a:cubicBezTo>
                  <a:cubicBezTo>
                    <a:pt x="425" y="37"/>
                    <a:pt x="426" y="39"/>
                    <a:pt x="425" y="38"/>
                  </a:cubicBezTo>
                  <a:cubicBezTo>
                    <a:pt x="424" y="38"/>
                    <a:pt x="423" y="37"/>
                    <a:pt x="422" y="36"/>
                  </a:cubicBezTo>
                  <a:cubicBezTo>
                    <a:pt x="422" y="36"/>
                    <a:pt x="422" y="38"/>
                    <a:pt x="422" y="38"/>
                  </a:cubicBezTo>
                  <a:cubicBezTo>
                    <a:pt x="419" y="37"/>
                    <a:pt x="416" y="37"/>
                    <a:pt x="413" y="36"/>
                  </a:cubicBezTo>
                  <a:cubicBezTo>
                    <a:pt x="413" y="37"/>
                    <a:pt x="414" y="42"/>
                    <a:pt x="412" y="41"/>
                  </a:cubicBezTo>
                  <a:cubicBezTo>
                    <a:pt x="410" y="38"/>
                    <a:pt x="413" y="39"/>
                    <a:pt x="412" y="35"/>
                  </a:cubicBezTo>
                  <a:cubicBezTo>
                    <a:pt x="410" y="37"/>
                    <a:pt x="408" y="33"/>
                    <a:pt x="406" y="33"/>
                  </a:cubicBezTo>
                  <a:cubicBezTo>
                    <a:pt x="406" y="33"/>
                    <a:pt x="406" y="35"/>
                    <a:pt x="405" y="34"/>
                  </a:cubicBezTo>
                  <a:cubicBezTo>
                    <a:pt x="404" y="34"/>
                    <a:pt x="404" y="32"/>
                    <a:pt x="403" y="32"/>
                  </a:cubicBezTo>
                  <a:cubicBezTo>
                    <a:pt x="400" y="31"/>
                    <a:pt x="396" y="30"/>
                    <a:pt x="394" y="31"/>
                  </a:cubicBezTo>
                  <a:cubicBezTo>
                    <a:pt x="393" y="31"/>
                    <a:pt x="391" y="34"/>
                    <a:pt x="390" y="35"/>
                  </a:cubicBezTo>
                  <a:cubicBezTo>
                    <a:pt x="387" y="36"/>
                    <a:pt x="384" y="33"/>
                    <a:pt x="38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78" y="27"/>
                    <a:pt x="378" y="31"/>
                    <a:pt x="377" y="32"/>
                  </a:cubicBezTo>
                  <a:cubicBezTo>
                    <a:pt x="376" y="25"/>
                    <a:pt x="374" y="29"/>
                    <a:pt x="372" y="29"/>
                  </a:cubicBezTo>
                  <a:cubicBezTo>
                    <a:pt x="372" y="29"/>
                    <a:pt x="371" y="28"/>
                    <a:pt x="370" y="28"/>
                  </a:cubicBezTo>
                  <a:cubicBezTo>
                    <a:pt x="369" y="27"/>
                    <a:pt x="367" y="27"/>
                    <a:pt x="366" y="29"/>
                  </a:cubicBezTo>
                  <a:cubicBezTo>
                    <a:pt x="364" y="26"/>
                    <a:pt x="367" y="25"/>
                    <a:pt x="365" y="23"/>
                  </a:cubicBezTo>
                  <a:cubicBezTo>
                    <a:pt x="363" y="24"/>
                    <a:pt x="361" y="23"/>
                    <a:pt x="359" y="24"/>
                  </a:cubicBezTo>
                  <a:cubicBezTo>
                    <a:pt x="358" y="24"/>
                    <a:pt x="357" y="25"/>
                    <a:pt x="356" y="25"/>
                  </a:cubicBezTo>
                  <a:cubicBezTo>
                    <a:pt x="354" y="25"/>
                    <a:pt x="352" y="21"/>
                    <a:pt x="351" y="21"/>
                  </a:cubicBezTo>
                  <a:cubicBezTo>
                    <a:pt x="350" y="21"/>
                    <a:pt x="348" y="23"/>
                    <a:pt x="347" y="23"/>
                  </a:cubicBezTo>
                  <a:cubicBezTo>
                    <a:pt x="344" y="23"/>
                    <a:pt x="341" y="20"/>
                    <a:pt x="337" y="19"/>
                  </a:cubicBezTo>
                  <a:cubicBezTo>
                    <a:pt x="334" y="19"/>
                    <a:pt x="330" y="20"/>
                    <a:pt x="327" y="19"/>
                  </a:cubicBezTo>
                  <a:cubicBezTo>
                    <a:pt x="325" y="18"/>
                    <a:pt x="322" y="15"/>
                    <a:pt x="319" y="16"/>
                  </a:cubicBezTo>
                  <a:cubicBezTo>
                    <a:pt x="319" y="16"/>
                    <a:pt x="318" y="18"/>
                    <a:pt x="317" y="18"/>
                  </a:cubicBezTo>
                  <a:cubicBezTo>
                    <a:pt x="313" y="20"/>
                    <a:pt x="309" y="14"/>
                    <a:pt x="306" y="14"/>
                  </a:cubicBezTo>
                  <a:cubicBezTo>
                    <a:pt x="305" y="14"/>
                    <a:pt x="304" y="15"/>
                    <a:pt x="303" y="14"/>
                  </a:cubicBezTo>
                  <a:cubicBezTo>
                    <a:pt x="302" y="14"/>
                    <a:pt x="301" y="12"/>
                    <a:pt x="301" y="12"/>
                  </a:cubicBezTo>
                  <a:cubicBezTo>
                    <a:pt x="300" y="12"/>
                    <a:pt x="299" y="15"/>
                    <a:pt x="298" y="15"/>
                  </a:cubicBezTo>
                  <a:cubicBezTo>
                    <a:pt x="297" y="14"/>
                    <a:pt x="297" y="12"/>
                    <a:pt x="295" y="11"/>
                  </a:cubicBezTo>
                  <a:cubicBezTo>
                    <a:pt x="294" y="10"/>
                    <a:pt x="293" y="13"/>
                    <a:pt x="292" y="13"/>
                  </a:cubicBezTo>
                  <a:cubicBezTo>
                    <a:pt x="290" y="13"/>
                    <a:pt x="287" y="10"/>
                    <a:pt x="286" y="10"/>
                  </a:cubicBezTo>
                  <a:cubicBezTo>
                    <a:pt x="286" y="10"/>
                    <a:pt x="286" y="11"/>
                    <a:pt x="285" y="11"/>
                  </a:cubicBezTo>
                  <a:cubicBezTo>
                    <a:pt x="285" y="11"/>
                    <a:pt x="282" y="11"/>
                    <a:pt x="280" y="11"/>
                  </a:cubicBezTo>
                  <a:cubicBezTo>
                    <a:pt x="279" y="10"/>
                    <a:pt x="277" y="8"/>
                    <a:pt x="275" y="8"/>
                  </a:cubicBezTo>
                  <a:cubicBezTo>
                    <a:pt x="274" y="8"/>
                    <a:pt x="272" y="9"/>
                    <a:pt x="271" y="9"/>
                  </a:cubicBezTo>
                  <a:cubicBezTo>
                    <a:pt x="270" y="9"/>
                    <a:pt x="269" y="7"/>
                    <a:pt x="269" y="7"/>
                  </a:cubicBezTo>
                  <a:cubicBezTo>
                    <a:pt x="268" y="7"/>
                    <a:pt x="267" y="9"/>
                    <a:pt x="267" y="8"/>
                  </a:cubicBezTo>
                  <a:cubicBezTo>
                    <a:pt x="266" y="8"/>
                    <a:pt x="265" y="7"/>
                    <a:pt x="264" y="7"/>
                  </a:cubicBezTo>
                  <a:cubicBezTo>
                    <a:pt x="264" y="6"/>
                    <a:pt x="263" y="6"/>
                    <a:pt x="263" y="6"/>
                  </a:cubicBezTo>
                  <a:cubicBezTo>
                    <a:pt x="263" y="6"/>
                    <a:pt x="261" y="3"/>
                    <a:pt x="262" y="3"/>
                  </a:cubicBezTo>
                  <a:cubicBezTo>
                    <a:pt x="261" y="3"/>
                    <a:pt x="261" y="5"/>
                    <a:pt x="259" y="5"/>
                  </a:cubicBezTo>
                  <a:cubicBezTo>
                    <a:pt x="258" y="5"/>
                    <a:pt x="257" y="4"/>
                    <a:pt x="256" y="4"/>
                  </a:cubicBezTo>
                  <a:cubicBezTo>
                    <a:pt x="255" y="5"/>
                    <a:pt x="255" y="7"/>
                    <a:pt x="254" y="7"/>
                  </a:cubicBezTo>
                  <a:cubicBezTo>
                    <a:pt x="251" y="7"/>
                    <a:pt x="249" y="2"/>
                    <a:pt x="247" y="1"/>
                  </a:cubicBezTo>
                  <a:cubicBezTo>
                    <a:pt x="244" y="0"/>
                    <a:pt x="240" y="3"/>
                    <a:pt x="236" y="4"/>
                  </a:cubicBezTo>
                  <a:cubicBezTo>
                    <a:pt x="232" y="4"/>
                    <a:pt x="227" y="3"/>
                    <a:pt x="224" y="4"/>
                  </a:cubicBezTo>
                  <a:cubicBezTo>
                    <a:pt x="221" y="4"/>
                    <a:pt x="219" y="7"/>
                    <a:pt x="217" y="8"/>
                  </a:cubicBezTo>
                  <a:cubicBezTo>
                    <a:pt x="210" y="10"/>
                    <a:pt x="198" y="4"/>
                    <a:pt x="197" y="14"/>
                  </a:cubicBezTo>
                  <a:cubicBezTo>
                    <a:pt x="197" y="12"/>
                    <a:pt x="198" y="18"/>
                    <a:pt x="198" y="18"/>
                  </a:cubicBezTo>
                  <a:cubicBezTo>
                    <a:pt x="198" y="22"/>
                    <a:pt x="198" y="21"/>
                    <a:pt x="198" y="23"/>
                  </a:cubicBezTo>
                  <a:cubicBezTo>
                    <a:pt x="198" y="24"/>
                    <a:pt x="199" y="26"/>
                    <a:pt x="200" y="29"/>
                  </a:cubicBezTo>
                  <a:cubicBezTo>
                    <a:pt x="202" y="36"/>
                    <a:pt x="200" y="33"/>
                    <a:pt x="203" y="38"/>
                  </a:cubicBezTo>
                  <a:cubicBezTo>
                    <a:pt x="206" y="42"/>
                    <a:pt x="206" y="41"/>
                    <a:pt x="210" y="44"/>
                  </a:cubicBezTo>
                  <a:cubicBezTo>
                    <a:pt x="212" y="45"/>
                    <a:pt x="213" y="47"/>
                    <a:pt x="213" y="45"/>
                  </a:cubicBezTo>
                  <a:cubicBezTo>
                    <a:pt x="213" y="44"/>
                    <a:pt x="214" y="46"/>
                    <a:pt x="214" y="46"/>
                  </a:cubicBezTo>
                  <a:cubicBezTo>
                    <a:pt x="215" y="46"/>
                    <a:pt x="216" y="45"/>
                    <a:pt x="217" y="46"/>
                  </a:cubicBezTo>
                  <a:cubicBezTo>
                    <a:pt x="218" y="46"/>
                    <a:pt x="219" y="47"/>
                    <a:pt x="220" y="47"/>
                  </a:cubicBezTo>
                  <a:cubicBezTo>
                    <a:pt x="220" y="47"/>
                    <a:pt x="221" y="46"/>
                    <a:pt x="221" y="46"/>
                  </a:cubicBezTo>
                  <a:cubicBezTo>
                    <a:pt x="223" y="46"/>
                    <a:pt x="225" y="48"/>
                    <a:pt x="226" y="48"/>
                  </a:cubicBezTo>
                  <a:cubicBezTo>
                    <a:pt x="227" y="49"/>
                    <a:pt x="228" y="47"/>
                    <a:pt x="229" y="48"/>
                  </a:cubicBezTo>
                  <a:cubicBezTo>
                    <a:pt x="232" y="48"/>
                    <a:pt x="235" y="51"/>
                    <a:pt x="237" y="51"/>
                  </a:cubicBezTo>
                  <a:cubicBezTo>
                    <a:pt x="238" y="51"/>
                    <a:pt x="238" y="49"/>
                    <a:pt x="239" y="49"/>
                  </a:cubicBezTo>
                  <a:cubicBezTo>
                    <a:pt x="240" y="49"/>
                    <a:pt x="242" y="52"/>
                    <a:pt x="245" y="53"/>
                  </a:cubicBezTo>
                  <a:cubicBezTo>
                    <a:pt x="246" y="53"/>
                    <a:pt x="248" y="52"/>
                    <a:pt x="249" y="52"/>
                  </a:cubicBezTo>
                  <a:cubicBezTo>
                    <a:pt x="250" y="52"/>
                    <a:pt x="252" y="54"/>
                    <a:pt x="252" y="54"/>
                  </a:cubicBezTo>
                  <a:cubicBezTo>
                    <a:pt x="254" y="54"/>
                    <a:pt x="254" y="52"/>
                    <a:pt x="255" y="52"/>
                  </a:cubicBezTo>
                  <a:cubicBezTo>
                    <a:pt x="256" y="52"/>
                    <a:pt x="257" y="55"/>
                    <a:pt x="258" y="56"/>
                  </a:cubicBezTo>
                  <a:cubicBezTo>
                    <a:pt x="260" y="55"/>
                    <a:pt x="262" y="54"/>
                    <a:pt x="263" y="54"/>
                  </a:cubicBezTo>
                  <a:cubicBezTo>
                    <a:pt x="264" y="54"/>
                    <a:pt x="265" y="56"/>
                    <a:pt x="266" y="56"/>
                  </a:cubicBezTo>
                  <a:cubicBezTo>
                    <a:pt x="267" y="56"/>
                    <a:pt x="267" y="54"/>
                    <a:pt x="268" y="54"/>
                  </a:cubicBezTo>
                  <a:cubicBezTo>
                    <a:pt x="269" y="55"/>
                    <a:pt x="269" y="57"/>
                    <a:pt x="270" y="58"/>
                  </a:cubicBezTo>
                  <a:cubicBezTo>
                    <a:pt x="271" y="52"/>
                    <a:pt x="273" y="56"/>
                    <a:pt x="275" y="57"/>
                  </a:cubicBezTo>
                  <a:cubicBezTo>
                    <a:pt x="276" y="57"/>
                    <a:pt x="277" y="54"/>
                    <a:pt x="277" y="57"/>
                  </a:cubicBezTo>
                  <a:cubicBezTo>
                    <a:pt x="276" y="57"/>
                    <a:pt x="274" y="56"/>
                    <a:pt x="275" y="60"/>
                  </a:cubicBezTo>
                  <a:cubicBezTo>
                    <a:pt x="278" y="60"/>
                    <a:pt x="278" y="57"/>
                    <a:pt x="279" y="55"/>
                  </a:cubicBezTo>
                  <a:cubicBezTo>
                    <a:pt x="280" y="58"/>
                    <a:pt x="282" y="55"/>
                    <a:pt x="283" y="56"/>
                  </a:cubicBezTo>
                  <a:cubicBezTo>
                    <a:pt x="285" y="57"/>
                    <a:pt x="285" y="60"/>
                    <a:pt x="286" y="61"/>
                  </a:cubicBezTo>
                  <a:cubicBezTo>
                    <a:pt x="289" y="61"/>
                    <a:pt x="291" y="55"/>
                    <a:pt x="293" y="59"/>
                  </a:cubicBezTo>
                  <a:cubicBezTo>
                    <a:pt x="294" y="62"/>
                    <a:pt x="291" y="59"/>
                    <a:pt x="292" y="63"/>
                  </a:cubicBezTo>
                  <a:cubicBezTo>
                    <a:pt x="293" y="63"/>
                    <a:pt x="293" y="60"/>
                    <a:pt x="295" y="59"/>
                  </a:cubicBezTo>
                  <a:cubicBezTo>
                    <a:pt x="295" y="59"/>
                    <a:pt x="297" y="61"/>
                    <a:pt x="298" y="61"/>
                  </a:cubicBezTo>
                  <a:cubicBezTo>
                    <a:pt x="299" y="61"/>
                    <a:pt x="300" y="60"/>
                    <a:pt x="300" y="60"/>
                  </a:cubicBezTo>
                  <a:cubicBezTo>
                    <a:pt x="300" y="60"/>
                    <a:pt x="302" y="61"/>
                    <a:pt x="302" y="62"/>
                  </a:cubicBezTo>
                  <a:cubicBezTo>
                    <a:pt x="303" y="62"/>
                    <a:pt x="304" y="61"/>
                    <a:pt x="304" y="63"/>
                  </a:cubicBezTo>
                  <a:cubicBezTo>
                    <a:pt x="305" y="65"/>
                    <a:pt x="303" y="64"/>
                    <a:pt x="303" y="66"/>
                  </a:cubicBezTo>
                  <a:cubicBezTo>
                    <a:pt x="306" y="65"/>
                    <a:pt x="310" y="67"/>
                    <a:pt x="310" y="65"/>
                  </a:cubicBezTo>
                  <a:cubicBezTo>
                    <a:pt x="310" y="64"/>
                    <a:pt x="310" y="65"/>
                    <a:pt x="311" y="64"/>
                  </a:cubicBezTo>
                  <a:cubicBezTo>
                    <a:pt x="314" y="61"/>
                    <a:pt x="314" y="66"/>
                    <a:pt x="317" y="65"/>
                  </a:cubicBezTo>
                  <a:cubicBezTo>
                    <a:pt x="318" y="65"/>
                    <a:pt x="319" y="63"/>
                    <a:pt x="320" y="64"/>
                  </a:cubicBezTo>
                  <a:cubicBezTo>
                    <a:pt x="321" y="64"/>
                    <a:pt x="323" y="71"/>
                    <a:pt x="324" y="67"/>
                  </a:cubicBezTo>
                  <a:cubicBezTo>
                    <a:pt x="324" y="67"/>
                    <a:pt x="323" y="65"/>
                    <a:pt x="324" y="64"/>
                  </a:cubicBezTo>
                  <a:cubicBezTo>
                    <a:pt x="325" y="65"/>
                    <a:pt x="326" y="69"/>
                    <a:pt x="328" y="70"/>
                  </a:cubicBezTo>
                  <a:cubicBezTo>
                    <a:pt x="330" y="71"/>
                    <a:pt x="331" y="67"/>
                    <a:pt x="333" y="68"/>
                  </a:cubicBezTo>
                  <a:cubicBezTo>
                    <a:pt x="335" y="68"/>
                    <a:pt x="335" y="72"/>
                    <a:pt x="337" y="72"/>
                  </a:cubicBezTo>
                  <a:cubicBezTo>
                    <a:pt x="337" y="72"/>
                    <a:pt x="339" y="71"/>
                    <a:pt x="339" y="70"/>
                  </a:cubicBezTo>
                  <a:cubicBezTo>
                    <a:pt x="340" y="70"/>
                    <a:pt x="340" y="67"/>
                    <a:pt x="341" y="70"/>
                  </a:cubicBezTo>
                  <a:cubicBezTo>
                    <a:pt x="342" y="73"/>
                    <a:pt x="339" y="72"/>
                    <a:pt x="340" y="74"/>
                  </a:cubicBezTo>
                  <a:cubicBezTo>
                    <a:pt x="343" y="75"/>
                    <a:pt x="347" y="74"/>
                    <a:pt x="349" y="76"/>
                  </a:cubicBezTo>
                  <a:cubicBezTo>
                    <a:pt x="350" y="75"/>
                    <a:pt x="348" y="74"/>
                    <a:pt x="349" y="73"/>
                  </a:cubicBezTo>
                  <a:cubicBezTo>
                    <a:pt x="351" y="72"/>
                    <a:pt x="355" y="75"/>
                    <a:pt x="355" y="74"/>
                  </a:cubicBezTo>
                  <a:cubicBezTo>
                    <a:pt x="356" y="74"/>
                    <a:pt x="355" y="73"/>
                    <a:pt x="356" y="73"/>
                  </a:cubicBezTo>
                  <a:cubicBezTo>
                    <a:pt x="357" y="73"/>
                    <a:pt x="358" y="75"/>
                    <a:pt x="358" y="75"/>
                  </a:cubicBezTo>
                  <a:cubicBezTo>
                    <a:pt x="360" y="75"/>
                    <a:pt x="362" y="74"/>
                    <a:pt x="364" y="75"/>
                  </a:cubicBezTo>
                  <a:cubicBezTo>
                    <a:pt x="365" y="75"/>
                    <a:pt x="365" y="77"/>
                    <a:pt x="366" y="77"/>
                  </a:cubicBezTo>
                  <a:cubicBezTo>
                    <a:pt x="369" y="77"/>
                    <a:pt x="371" y="74"/>
                    <a:pt x="373" y="78"/>
                  </a:cubicBezTo>
                  <a:cubicBezTo>
                    <a:pt x="374" y="80"/>
                    <a:pt x="373" y="79"/>
                    <a:pt x="373" y="81"/>
                  </a:cubicBezTo>
                  <a:cubicBezTo>
                    <a:pt x="375" y="84"/>
                    <a:pt x="379" y="86"/>
                    <a:pt x="381" y="83"/>
                  </a:cubicBezTo>
                  <a:cubicBezTo>
                    <a:pt x="382" y="83"/>
                    <a:pt x="382" y="80"/>
                    <a:pt x="383" y="80"/>
                  </a:cubicBezTo>
                  <a:cubicBezTo>
                    <a:pt x="383" y="79"/>
                    <a:pt x="385" y="80"/>
                    <a:pt x="386" y="80"/>
                  </a:cubicBezTo>
                  <a:cubicBezTo>
                    <a:pt x="387" y="81"/>
                    <a:pt x="388" y="79"/>
                    <a:pt x="389" y="81"/>
                  </a:cubicBezTo>
                  <a:cubicBezTo>
                    <a:pt x="389" y="86"/>
                    <a:pt x="387" y="85"/>
                    <a:pt x="387" y="89"/>
                  </a:cubicBezTo>
                  <a:cubicBezTo>
                    <a:pt x="390" y="89"/>
                    <a:pt x="389" y="85"/>
                    <a:pt x="390" y="82"/>
                  </a:cubicBezTo>
                  <a:cubicBezTo>
                    <a:pt x="392" y="79"/>
                    <a:pt x="394" y="86"/>
                    <a:pt x="396" y="87"/>
                  </a:cubicBezTo>
                  <a:cubicBezTo>
                    <a:pt x="397" y="88"/>
                    <a:pt x="399" y="85"/>
                    <a:pt x="400" y="89"/>
                  </a:cubicBezTo>
                  <a:cubicBezTo>
                    <a:pt x="399" y="91"/>
                    <a:pt x="395" y="90"/>
                    <a:pt x="392" y="91"/>
                  </a:cubicBezTo>
                  <a:cubicBezTo>
                    <a:pt x="392" y="89"/>
                    <a:pt x="392" y="86"/>
                    <a:pt x="391" y="87"/>
                  </a:cubicBezTo>
                  <a:cubicBezTo>
                    <a:pt x="389" y="85"/>
                    <a:pt x="390" y="90"/>
                    <a:pt x="390" y="91"/>
                  </a:cubicBezTo>
                  <a:cubicBezTo>
                    <a:pt x="389" y="92"/>
                    <a:pt x="384" y="88"/>
                    <a:pt x="381" y="88"/>
                  </a:cubicBezTo>
                  <a:cubicBezTo>
                    <a:pt x="380" y="88"/>
                    <a:pt x="379" y="90"/>
                    <a:pt x="378" y="90"/>
                  </a:cubicBezTo>
                  <a:cubicBezTo>
                    <a:pt x="377" y="90"/>
                    <a:pt x="376" y="88"/>
                    <a:pt x="375" y="88"/>
                  </a:cubicBezTo>
                  <a:cubicBezTo>
                    <a:pt x="374" y="87"/>
                    <a:pt x="372" y="87"/>
                    <a:pt x="371" y="87"/>
                  </a:cubicBezTo>
                  <a:cubicBezTo>
                    <a:pt x="370" y="88"/>
                    <a:pt x="371" y="91"/>
                    <a:pt x="369" y="91"/>
                  </a:cubicBezTo>
                  <a:cubicBezTo>
                    <a:pt x="368" y="91"/>
                    <a:pt x="368" y="86"/>
                    <a:pt x="367" y="87"/>
                  </a:cubicBezTo>
                  <a:cubicBezTo>
                    <a:pt x="366" y="94"/>
                    <a:pt x="363" y="86"/>
                    <a:pt x="360" y="88"/>
                  </a:cubicBezTo>
                  <a:cubicBezTo>
                    <a:pt x="360" y="87"/>
                    <a:pt x="361" y="87"/>
                    <a:pt x="360" y="85"/>
                  </a:cubicBezTo>
                  <a:cubicBezTo>
                    <a:pt x="358" y="86"/>
                    <a:pt x="356" y="89"/>
                    <a:pt x="354" y="89"/>
                  </a:cubicBezTo>
                  <a:cubicBezTo>
                    <a:pt x="352" y="89"/>
                    <a:pt x="352" y="87"/>
                    <a:pt x="351" y="87"/>
                  </a:cubicBezTo>
                  <a:cubicBezTo>
                    <a:pt x="351" y="87"/>
                    <a:pt x="351" y="89"/>
                    <a:pt x="350" y="88"/>
                  </a:cubicBezTo>
                  <a:cubicBezTo>
                    <a:pt x="349" y="88"/>
                    <a:pt x="348" y="85"/>
                    <a:pt x="347" y="85"/>
                  </a:cubicBezTo>
                  <a:cubicBezTo>
                    <a:pt x="347" y="85"/>
                    <a:pt x="345" y="85"/>
                    <a:pt x="345" y="85"/>
                  </a:cubicBezTo>
                  <a:cubicBezTo>
                    <a:pt x="343" y="86"/>
                    <a:pt x="342" y="90"/>
                    <a:pt x="340" y="91"/>
                  </a:cubicBezTo>
                  <a:cubicBezTo>
                    <a:pt x="340" y="91"/>
                    <a:pt x="338" y="89"/>
                    <a:pt x="338" y="89"/>
                  </a:cubicBezTo>
                  <a:cubicBezTo>
                    <a:pt x="335" y="87"/>
                    <a:pt x="333" y="89"/>
                    <a:pt x="331" y="90"/>
                  </a:cubicBezTo>
                  <a:cubicBezTo>
                    <a:pt x="331" y="87"/>
                    <a:pt x="332" y="84"/>
                    <a:pt x="330" y="85"/>
                  </a:cubicBezTo>
                  <a:cubicBezTo>
                    <a:pt x="328" y="85"/>
                    <a:pt x="330" y="90"/>
                    <a:pt x="329" y="90"/>
                  </a:cubicBezTo>
                  <a:cubicBezTo>
                    <a:pt x="327" y="86"/>
                    <a:pt x="325" y="90"/>
                    <a:pt x="323" y="90"/>
                  </a:cubicBezTo>
                  <a:cubicBezTo>
                    <a:pt x="322" y="90"/>
                    <a:pt x="322" y="88"/>
                    <a:pt x="321" y="88"/>
                  </a:cubicBezTo>
                  <a:cubicBezTo>
                    <a:pt x="321" y="88"/>
                    <a:pt x="320" y="89"/>
                    <a:pt x="320" y="89"/>
                  </a:cubicBezTo>
                  <a:cubicBezTo>
                    <a:pt x="319" y="89"/>
                    <a:pt x="319" y="88"/>
                    <a:pt x="318" y="88"/>
                  </a:cubicBezTo>
                  <a:cubicBezTo>
                    <a:pt x="317" y="88"/>
                    <a:pt x="316" y="90"/>
                    <a:pt x="315" y="90"/>
                  </a:cubicBezTo>
                  <a:cubicBezTo>
                    <a:pt x="314" y="90"/>
                    <a:pt x="313" y="88"/>
                    <a:pt x="313" y="88"/>
                  </a:cubicBezTo>
                  <a:cubicBezTo>
                    <a:pt x="311" y="88"/>
                    <a:pt x="309" y="91"/>
                    <a:pt x="307" y="90"/>
                  </a:cubicBezTo>
                  <a:cubicBezTo>
                    <a:pt x="306" y="89"/>
                    <a:pt x="305" y="87"/>
                    <a:pt x="304" y="87"/>
                  </a:cubicBezTo>
                  <a:cubicBezTo>
                    <a:pt x="301" y="86"/>
                    <a:pt x="298" y="88"/>
                    <a:pt x="295" y="89"/>
                  </a:cubicBezTo>
                  <a:cubicBezTo>
                    <a:pt x="295" y="89"/>
                    <a:pt x="295" y="88"/>
                    <a:pt x="294" y="88"/>
                  </a:cubicBezTo>
                  <a:cubicBezTo>
                    <a:pt x="294" y="88"/>
                    <a:pt x="294" y="90"/>
                    <a:pt x="293" y="90"/>
                  </a:cubicBezTo>
                  <a:cubicBezTo>
                    <a:pt x="290" y="90"/>
                    <a:pt x="284" y="90"/>
                    <a:pt x="282" y="91"/>
                  </a:cubicBezTo>
                  <a:cubicBezTo>
                    <a:pt x="282" y="91"/>
                    <a:pt x="281" y="92"/>
                    <a:pt x="280" y="92"/>
                  </a:cubicBezTo>
                  <a:cubicBezTo>
                    <a:pt x="279" y="92"/>
                    <a:pt x="279" y="90"/>
                    <a:pt x="278" y="90"/>
                  </a:cubicBezTo>
                  <a:cubicBezTo>
                    <a:pt x="277" y="90"/>
                    <a:pt x="276" y="93"/>
                    <a:pt x="275" y="93"/>
                  </a:cubicBezTo>
                  <a:cubicBezTo>
                    <a:pt x="274" y="93"/>
                    <a:pt x="273" y="91"/>
                    <a:pt x="272" y="91"/>
                  </a:cubicBezTo>
                  <a:cubicBezTo>
                    <a:pt x="270" y="91"/>
                    <a:pt x="267" y="93"/>
                    <a:pt x="265" y="93"/>
                  </a:cubicBezTo>
                  <a:cubicBezTo>
                    <a:pt x="264" y="92"/>
                    <a:pt x="263" y="91"/>
                    <a:pt x="262" y="91"/>
                  </a:cubicBezTo>
                  <a:cubicBezTo>
                    <a:pt x="261" y="91"/>
                    <a:pt x="261" y="93"/>
                    <a:pt x="260" y="94"/>
                  </a:cubicBezTo>
                  <a:cubicBezTo>
                    <a:pt x="258" y="94"/>
                    <a:pt x="257" y="92"/>
                    <a:pt x="257" y="92"/>
                  </a:cubicBezTo>
                  <a:cubicBezTo>
                    <a:pt x="256" y="92"/>
                    <a:pt x="255" y="93"/>
                    <a:pt x="255" y="93"/>
                  </a:cubicBezTo>
                  <a:cubicBezTo>
                    <a:pt x="255" y="93"/>
                    <a:pt x="253" y="93"/>
                    <a:pt x="252" y="93"/>
                  </a:cubicBezTo>
                  <a:cubicBezTo>
                    <a:pt x="250" y="92"/>
                    <a:pt x="249" y="92"/>
                    <a:pt x="249" y="88"/>
                  </a:cubicBezTo>
                  <a:cubicBezTo>
                    <a:pt x="247" y="93"/>
                    <a:pt x="244" y="95"/>
                    <a:pt x="240" y="95"/>
                  </a:cubicBezTo>
                  <a:cubicBezTo>
                    <a:pt x="239" y="95"/>
                    <a:pt x="239" y="95"/>
                    <a:pt x="239" y="94"/>
                  </a:cubicBezTo>
                  <a:cubicBezTo>
                    <a:pt x="237" y="92"/>
                    <a:pt x="235" y="95"/>
                    <a:pt x="234" y="94"/>
                  </a:cubicBezTo>
                  <a:cubicBezTo>
                    <a:pt x="232" y="94"/>
                    <a:pt x="229" y="89"/>
                    <a:pt x="227" y="91"/>
                  </a:cubicBezTo>
                  <a:cubicBezTo>
                    <a:pt x="228" y="93"/>
                    <a:pt x="229" y="94"/>
                    <a:pt x="228" y="94"/>
                  </a:cubicBezTo>
                  <a:cubicBezTo>
                    <a:pt x="227" y="96"/>
                    <a:pt x="223" y="94"/>
                    <a:pt x="221" y="95"/>
                  </a:cubicBezTo>
                  <a:cubicBezTo>
                    <a:pt x="220" y="95"/>
                    <a:pt x="220" y="98"/>
                    <a:pt x="219" y="99"/>
                  </a:cubicBezTo>
                  <a:cubicBezTo>
                    <a:pt x="219" y="99"/>
                    <a:pt x="216" y="99"/>
                    <a:pt x="215" y="99"/>
                  </a:cubicBezTo>
                  <a:cubicBezTo>
                    <a:pt x="212" y="99"/>
                    <a:pt x="209" y="100"/>
                    <a:pt x="207" y="101"/>
                  </a:cubicBezTo>
                  <a:cubicBezTo>
                    <a:pt x="206" y="101"/>
                    <a:pt x="204" y="99"/>
                    <a:pt x="203" y="99"/>
                  </a:cubicBezTo>
                  <a:cubicBezTo>
                    <a:pt x="203" y="99"/>
                    <a:pt x="202" y="101"/>
                    <a:pt x="201" y="101"/>
                  </a:cubicBezTo>
                  <a:cubicBezTo>
                    <a:pt x="200" y="101"/>
                    <a:pt x="199" y="100"/>
                    <a:pt x="198" y="100"/>
                  </a:cubicBezTo>
                  <a:cubicBezTo>
                    <a:pt x="197" y="101"/>
                    <a:pt x="198" y="102"/>
                    <a:pt x="197" y="102"/>
                  </a:cubicBezTo>
                  <a:cubicBezTo>
                    <a:pt x="196" y="102"/>
                    <a:pt x="194" y="101"/>
                    <a:pt x="193" y="101"/>
                  </a:cubicBezTo>
                  <a:cubicBezTo>
                    <a:pt x="192" y="101"/>
                    <a:pt x="192" y="102"/>
                    <a:pt x="191" y="102"/>
                  </a:cubicBezTo>
                  <a:cubicBezTo>
                    <a:pt x="190" y="103"/>
                    <a:pt x="189" y="102"/>
                    <a:pt x="188" y="102"/>
                  </a:cubicBezTo>
                  <a:cubicBezTo>
                    <a:pt x="186" y="102"/>
                    <a:pt x="185" y="104"/>
                    <a:pt x="184" y="104"/>
                  </a:cubicBezTo>
                  <a:cubicBezTo>
                    <a:pt x="182" y="105"/>
                    <a:pt x="180" y="103"/>
                    <a:pt x="179" y="103"/>
                  </a:cubicBezTo>
                  <a:cubicBezTo>
                    <a:pt x="176" y="104"/>
                    <a:pt x="174" y="107"/>
                    <a:pt x="172" y="107"/>
                  </a:cubicBezTo>
                  <a:cubicBezTo>
                    <a:pt x="171" y="107"/>
                    <a:pt x="171" y="106"/>
                    <a:pt x="170" y="106"/>
                  </a:cubicBezTo>
                  <a:cubicBezTo>
                    <a:pt x="169" y="106"/>
                    <a:pt x="168" y="108"/>
                    <a:pt x="168" y="108"/>
                  </a:cubicBezTo>
                  <a:cubicBezTo>
                    <a:pt x="167" y="108"/>
                    <a:pt x="166" y="106"/>
                    <a:pt x="165" y="106"/>
                  </a:cubicBezTo>
                  <a:cubicBezTo>
                    <a:pt x="164" y="106"/>
                    <a:pt x="163" y="111"/>
                    <a:pt x="162" y="111"/>
                  </a:cubicBezTo>
                  <a:cubicBezTo>
                    <a:pt x="159" y="107"/>
                    <a:pt x="159" y="109"/>
                    <a:pt x="157" y="110"/>
                  </a:cubicBezTo>
                  <a:cubicBezTo>
                    <a:pt x="154" y="110"/>
                    <a:pt x="152" y="111"/>
                    <a:pt x="150" y="112"/>
                  </a:cubicBezTo>
                  <a:cubicBezTo>
                    <a:pt x="147" y="113"/>
                    <a:pt x="142" y="111"/>
                    <a:pt x="139" y="112"/>
                  </a:cubicBezTo>
                  <a:cubicBezTo>
                    <a:pt x="136" y="113"/>
                    <a:pt x="135" y="113"/>
                    <a:pt x="133" y="114"/>
                  </a:cubicBezTo>
                  <a:cubicBezTo>
                    <a:pt x="131" y="114"/>
                    <a:pt x="130" y="116"/>
                    <a:pt x="127" y="117"/>
                  </a:cubicBezTo>
                  <a:cubicBezTo>
                    <a:pt x="121" y="119"/>
                    <a:pt x="113" y="120"/>
                    <a:pt x="107" y="124"/>
                  </a:cubicBezTo>
                  <a:cubicBezTo>
                    <a:pt x="108" y="129"/>
                    <a:pt x="111" y="125"/>
                    <a:pt x="113" y="130"/>
                  </a:cubicBezTo>
                  <a:cubicBezTo>
                    <a:pt x="112" y="131"/>
                    <a:pt x="109" y="134"/>
                    <a:pt x="107" y="132"/>
                  </a:cubicBezTo>
                  <a:cubicBezTo>
                    <a:pt x="104" y="129"/>
                    <a:pt x="106" y="128"/>
                    <a:pt x="105" y="125"/>
                  </a:cubicBezTo>
                  <a:cubicBezTo>
                    <a:pt x="102" y="124"/>
                    <a:pt x="99" y="127"/>
                    <a:pt x="97" y="127"/>
                  </a:cubicBezTo>
                  <a:cubicBezTo>
                    <a:pt x="96" y="127"/>
                    <a:pt x="94" y="125"/>
                    <a:pt x="94" y="126"/>
                  </a:cubicBezTo>
                  <a:cubicBezTo>
                    <a:pt x="94" y="126"/>
                    <a:pt x="94" y="128"/>
                    <a:pt x="94" y="128"/>
                  </a:cubicBezTo>
                  <a:cubicBezTo>
                    <a:pt x="93" y="131"/>
                    <a:pt x="89" y="130"/>
                    <a:pt x="87" y="131"/>
                  </a:cubicBezTo>
                  <a:cubicBezTo>
                    <a:pt x="85" y="132"/>
                    <a:pt x="81" y="134"/>
                    <a:pt x="78" y="135"/>
                  </a:cubicBezTo>
                  <a:cubicBezTo>
                    <a:pt x="77" y="135"/>
                    <a:pt x="75" y="133"/>
                    <a:pt x="74" y="133"/>
                  </a:cubicBezTo>
                  <a:cubicBezTo>
                    <a:pt x="74" y="133"/>
                    <a:pt x="73" y="135"/>
                    <a:pt x="72" y="135"/>
                  </a:cubicBezTo>
                  <a:cubicBezTo>
                    <a:pt x="71" y="135"/>
                    <a:pt x="69" y="133"/>
                    <a:pt x="68" y="134"/>
                  </a:cubicBezTo>
                  <a:cubicBezTo>
                    <a:pt x="68" y="134"/>
                    <a:pt x="66" y="137"/>
                    <a:pt x="68" y="139"/>
                  </a:cubicBezTo>
                  <a:cubicBezTo>
                    <a:pt x="70" y="142"/>
                    <a:pt x="70" y="136"/>
                    <a:pt x="72" y="140"/>
                  </a:cubicBezTo>
                  <a:cubicBezTo>
                    <a:pt x="70" y="142"/>
                    <a:pt x="67" y="142"/>
                    <a:pt x="65" y="143"/>
                  </a:cubicBezTo>
                  <a:cubicBezTo>
                    <a:pt x="64" y="143"/>
                    <a:pt x="63" y="145"/>
                    <a:pt x="62" y="145"/>
                  </a:cubicBezTo>
                  <a:cubicBezTo>
                    <a:pt x="61" y="146"/>
                    <a:pt x="59" y="143"/>
                    <a:pt x="58" y="143"/>
                  </a:cubicBezTo>
                  <a:cubicBezTo>
                    <a:pt x="55" y="143"/>
                    <a:pt x="52" y="146"/>
                    <a:pt x="51" y="147"/>
                  </a:cubicBezTo>
                  <a:cubicBezTo>
                    <a:pt x="48" y="150"/>
                    <a:pt x="41" y="149"/>
                    <a:pt x="41" y="153"/>
                  </a:cubicBezTo>
                  <a:cubicBezTo>
                    <a:pt x="41" y="155"/>
                    <a:pt x="41" y="158"/>
                    <a:pt x="41" y="159"/>
                  </a:cubicBezTo>
                  <a:cubicBezTo>
                    <a:pt x="39" y="162"/>
                    <a:pt x="37" y="160"/>
                    <a:pt x="35" y="160"/>
                  </a:cubicBezTo>
                  <a:cubicBezTo>
                    <a:pt x="33" y="161"/>
                    <a:pt x="33" y="163"/>
                    <a:pt x="32" y="163"/>
                  </a:cubicBezTo>
                  <a:cubicBezTo>
                    <a:pt x="32" y="163"/>
                    <a:pt x="29" y="159"/>
                    <a:pt x="30" y="163"/>
                  </a:cubicBezTo>
                  <a:cubicBezTo>
                    <a:pt x="31" y="163"/>
                    <a:pt x="32" y="163"/>
                    <a:pt x="32" y="164"/>
                  </a:cubicBezTo>
                  <a:cubicBezTo>
                    <a:pt x="30" y="165"/>
                    <a:pt x="26" y="164"/>
                    <a:pt x="27" y="160"/>
                  </a:cubicBezTo>
                  <a:cubicBezTo>
                    <a:pt x="24" y="160"/>
                    <a:pt x="27" y="167"/>
                    <a:pt x="26" y="167"/>
                  </a:cubicBezTo>
                  <a:cubicBezTo>
                    <a:pt x="26" y="167"/>
                    <a:pt x="25" y="167"/>
                    <a:pt x="23" y="165"/>
                  </a:cubicBezTo>
                  <a:cubicBezTo>
                    <a:pt x="22" y="164"/>
                    <a:pt x="20" y="163"/>
                    <a:pt x="21" y="162"/>
                  </a:cubicBezTo>
                  <a:cubicBezTo>
                    <a:pt x="22" y="160"/>
                    <a:pt x="23" y="163"/>
                    <a:pt x="24" y="163"/>
                  </a:cubicBezTo>
                  <a:cubicBezTo>
                    <a:pt x="21" y="158"/>
                    <a:pt x="18" y="161"/>
                    <a:pt x="16" y="163"/>
                  </a:cubicBezTo>
                  <a:cubicBezTo>
                    <a:pt x="15" y="164"/>
                    <a:pt x="15" y="167"/>
                    <a:pt x="15" y="168"/>
                  </a:cubicBezTo>
                  <a:cubicBezTo>
                    <a:pt x="14" y="170"/>
                    <a:pt x="13" y="169"/>
                    <a:pt x="13" y="171"/>
                  </a:cubicBezTo>
                  <a:cubicBezTo>
                    <a:pt x="15" y="175"/>
                    <a:pt x="16" y="169"/>
                    <a:pt x="18" y="173"/>
                  </a:cubicBezTo>
                  <a:cubicBezTo>
                    <a:pt x="13" y="173"/>
                    <a:pt x="11" y="181"/>
                    <a:pt x="6" y="177"/>
                  </a:cubicBezTo>
                  <a:cubicBezTo>
                    <a:pt x="7" y="177"/>
                    <a:pt x="7" y="176"/>
                    <a:pt x="7" y="174"/>
                  </a:cubicBezTo>
                  <a:cubicBezTo>
                    <a:pt x="5" y="177"/>
                    <a:pt x="0" y="175"/>
                    <a:pt x="1" y="179"/>
                  </a:cubicBezTo>
                  <a:cubicBezTo>
                    <a:pt x="4" y="181"/>
                    <a:pt x="3" y="175"/>
                    <a:pt x="6" y="179"/>
                  </a:cubicBezTo>
                  <a:cubicBezTo>
                    <a:pt x="5" y="180"/>
                    <a:pt x="5" y="181"/>
                    <a:pt x="4" y="183"/>
                  </a:cubicBezTo>
                  <a:cubicBezTo>
                    <a:pt x="4" y="184"/>
                    <a:pt x="2" y="185"/>
                    <a:pt x="3" y="187"/>
                  </a:cubicBezTo>
                  <a:cubicBezTo>
                    <a:pt x="7" y="189"/>
                    <a:pt x="7" y="184"/>
                    <a:pt x="7" y="182"/>
                  </a:cubicBezTo>
                  <a:cubicBezTo>
                    <a:pt x="11" y="185"/>
                    <a:pt x="13" y="182"/>
                    <a:pt x="15" y="180"/>
                  </a:cubicBezTo>
                  <a:cubicBezTo>
                    <a:pt x="16" y="179"/>
                    <a:pt x="19" y="178"/>
                    <a:pt x="20" y="177"/>
                  </a:cubicBezTo>
                  <a:cubicBezTo>
                    <a:pt x="21" y="177"/>
                    <a:pt x="20" y="175"/>
                    <a:pt x="21" y="174"/>
                  </a:cubicBezTo>
                  <a:cubicBezTo>
                    <a:pt x="22" y="173"/>
                    <a:pt x="23" y="175"/>
                    <a:pt x="25" y="175"/>
                  </a:cubicBezTo>
                  <a:cubicBezTo>
                    <a:pt x="27" y="174"/>
                    <a:pt x="29" y="171"/>
                    <a:pt x="31" y="170"/>
                  </a:cubicBezTo>
                  <a:cubicBezTo>
                    <a:pt x="36" y="168"/>
                    <a:pt x="39" y="167"/>
                    <a:pt x="43" y="165"/>
                  </a:cubicBezTo>
                  <a:cubicBezTo>
                    <a:pt x="46" y="164"/>
                    <a:pt x="50" y="163"/>
                    <a:pt x="52" y="161"/>
                  </a:cubicBezTo>
                  <a:cubicBezTo>
                    <a:pt x="52" y="160"/>
                    <a:pt x="52" y="158"/>
                    <a:pt x="53" y="158"/>
                  </a:cubicBezTo>
                  <a:cubicBezTo>
                    <a:pt x="54" y="157"/>
                    <a:pt x="56" y="159"/>
                    <a:pt x="57" y="158"/>
                  </a:cubicBezTo>
                  <a:cubicBezTo>
                    <a:pt x="59" y="158"/>
                    <a:pt x="61" y="157"/>
                    <a:pt x="63" y="156"/>
                  </a:cubicBezTo>
                  <a:cubicBezTo>
                    <a:pt x="63" y="155"/>
                    <a:pt x="63" y="153"/>
                    <a:pt x="64" y="152"/>
                  </a:cubicBezTo>
                  <a:cubicBezTo>
                    <a:pt x="65" y="152"/>
                    <a:pt x="67" y="153"/>
                    <a:pt x="68" y="153"/>
                  </a:cubicBezTo>
                  <a:cubicBezTo>
                    <a:pt x="72" y="153"/>
                    <a:pt x="75" y="149"/>
                    <a:pt x="78" y="151"/>
                  </a:cubicBezTo>
                  <a:cubicBezTo>
                    <a:pt x="80" y="152"/>
                    <a:pt x="79" y="151"/>
                    <a:pt x="81" y="151"/>
                  </a:cubicBezTo>
                  <a:cubicBezTo>
                    <a:pt x="82" y="150"/>
                    <a:pt x="82" y="151"/>
                    <a:pt x="83" y="151"/>
                  </a:cubicBezTo>
                  <a:cubicBezTo>
                    <a:pt x="85" y="150"/>
                    <a:pt x="87" y="148"/>
                    <a:pt x="89" y="147"/>
                  </a:cubicBezTo>
                  <a:cubicBezTo>
                    <a:pt x="90" y="147"/>
                    <a:pt x="91" y="148"/>
                    <a:pt x="92" y="147"/>
                  </a:cubicBezTo>
                  <a:cubicBezTo>
                    <a:pt x="93" y="147"/>
                    <a:pt x="92" y="145"/>
                    <a:pt x="93" y="144"/>
                  </a:cubicBezTo>
                  <a:cubicBezTo>
                    <a:pt x="94" y="144"/>
                    <a:pt x="95" y="145"/>
                    <a:pt x="96" y="144"/>
                  </a:cubicBezTo>
                  <a:cubicBezTo>
                    <a:pt x="98" y="143"/>
                    <a:pt x="101" y="139"/>
                    <a:pt x="102" y="139"/>
                  </a:cubicBezTo>
                  <a:cubicBezTo>
                    <a:pt x="103" y="139"/>
                    <a:pt x="105" y="141"/>
                    <a:pt x="106" y="141"/>
                  </a:cubicBezTo>
                  <a:cubicBezTo>
                    <a:pt x="108" y="142"/>
                    <a:pt x="109" y="140"/>
                    <a:pt x="111" y="141"/>
                  </a:cubicBezTo>
                  <a:cubicBezTo>
                    <a:pt x="111" y="144"/>
                    <a:pt x="112" y="144"/>
                    <a:pt x="113" y="144"/>
                  </a:cubicBezTo>
                  <a:cubicBezTo>
                    <a:pt x="116" y="143"/>
                    <a:pt x="115" y="139"/>
                    <a:pt x="116" y="137"/>
                  </a:cubicBezTo>
                  <a:cubicBezTo>
                    <a:pt x="117" y="137"/>
                    <a:pt x="119" y="138"/>
                    <a:pt x="120" y="137"/>
                  </a:cubicBezTo>
                  <a:cubicBezTo>
                    <a:pt x="120" y="137"/>
                    <a:pt x="120" y="135"/>
                    <a:pt x="121" y="134"/>
                  </a:cubicBezTo>
                  <a:cubicBezTo>
                    <a:pt x="121" y="134"/>
                    <a:pt x="124" y="135"/>
                    <a:pt x="125" y="134"/>
                  </a:cubicBezTo>
                  <a:cubicBezTo>
                    <a:pt x="126" y="134"/>
                    <a:pt x="128" y="133"/>
                    <a:pt x="129" y="133"/>
                  </a:cubicBezTo>
                  <a:cubicBezTo>
                    <a:pt x="131" y="133"/>
                    <a:pt x="132" y="134"/>
                    <a:pt x="133" y="134"/>
                  </a:cubicBezTo>
                  <a:cubicBezTo>
                    <a:pt x="135" y="134"/>
                    <a:pt x="136" y="131"/>
                    <a:pt x="138" y="130"/>
                  </a:cubicBezTo>
                  <a:cubicBezTo>
                    <a:pt x="139" y="129"/>
                    <a:pt x="140" y="128"/>
                    <a:pt x="141" y="127"/>
                  </a:cubicBezTo>
                  <a:cubicBezTo>
                    <a:pt x="141" y="127"/>
                    <a:pt x="143" y="129"/>
                    <a:pt x="143" y="129"/>
                  </a:cubicBezTo>
                  <a:cubicBezTo>
                    <a:pt x="145" y="133"/>
                    <a:pt x="148" y="128"/>
                    <a:pt x="151" y="127"/>
                  </a:cubicBezTo>
                  <a:cubicBezTo>
                    <a:pt x="154" y="125"/>
                    <a:pt x="165" y="123"/>
                    <a:pt x="167" y="124"/>
                  </a:cubicBezTo>
                  <a:cubicBezTo>
                    <a:pt x="169" y="126"/>
                    <a:pt x="169" y="123"/>
                    <a:pt x="171" y="122"/>
                  </a:cubicBezTo>
                  <a:cubicBezTo>
                    <a:pt x="174" y="120"/>
                    <a:pt x="179" y="121"/>
                    <a:pt x="183" y="121"/>
                  </a:cubicBezTo>
                  <a:cubicBezTo>
                    <a:pt x="186" y="120"/>
                    <a:pt x="189" y="120"/>
                    <a:pt x="191" y="120"/>
                  </a:cubicBezTo>
                  <a:cubicBezTo>
                    <a:pt x="193" y="119"/>
                    <a:pt x="194" y="117"/>
                    <a:pt x="196" y="117"/>
                  </a:cubicBezTo>
                  <a:cubicBezTo>
                    <a:pt x="198" y="117"/>
                    <a:pt x="199" y="118"/>
                    <a:pt x="201" y="118"/>
                  </a:cubicBezTo>
                  <a:cubicBezTo>
                    <a:pt x="203" y="118"/>
                    <a:pt x="205" y="116"/>
                    <a:pt x="207" y="117"/>
                  </a:cubicBezTo>
                  <a:cubicBezTo>
                    <a:pt x="208" y="117"/>
                    <a:pt x="210" y="120"/>
                    <a:pt x="211" y="119"/>
                  </a:cubicBezTo>
                  <a:cubicBezTo>
                    <a:pt x="211" y="113"/>
                    <a:pt x="214" y="116"/>
                    <a:pt x="217" y="115"/>
                  </a:cubicBezTo>
                  <a:cubicBezTo>
                    <a:pt x="218" y="115"/>
                    <a:pt x="218" y="114"/>
                    <a:pt x="219" y="114"/>
                  </a:cubicBezTo>
                  <a:cubicBezTo>
                    <a:pt x="221" y="113"/>
                    <a:pt x="223" y="114"/>
                    <a:pt x="225" y="114"/>
                  </a:cubicBezTo>
                  <a:cubicBezTo>
                    <a:pt x="226" y="113"/>
                    <a:pt x="226" y="112"/>
                    <a:pt x="226" y="112"/>
                  </a:cubicBezTo>
                  <a:cubicBezTo>
                    <a:pt x="227" y="112"/>
                    <a:pt x="229" y="114"/>
                    <a:pt x="229" y="114"/>
                  </a:cubicBezTo>
                  <a:cubicBezTo>
                    <a:pt x="229" y="114"/>
                    <a:pt x="229" y="112"/>
                    <a:pt x="229" y="112"/>
                  </a:cubicBezTo>
                  <a:cubicBezTo>
                    <a:pt x="231" y="113"/>
                    <a:pt x="232" y="116"/>
                    <a:pt x="233" y="114"/>
                  </a:cubicBezTo>
                  <a:cubicBezTo>
                    <a:pt x="234" y="113"/>
                    <a:pt x="231" y="107"/>
                    <a:pt x="233" y="108"/>
                  </a:cubicBezTo>
                  <a:cubicBezTo>
                    <a:pt x="234" y="108"/>
                    <a:pt x="234" y="109"/>
                    <a:pt x="235" y="110"/>
                  </a:cubicBezTo>
                  <a:cubicBezTo>
                    <a:pt x="236" y="112"/>
                    <a:pt x="235" y="111"/>
                    <a:pt x="236" y="112"/>
                  </a:cubicBezTo>
                  <a:cubicBezTo>
                    <a:pt x="238" y="114"/>
                    <a:pt x="240" y="110"/>
                    <a:pt x="242" y="109"/>
                  </a:cubicBezTo>
                  <a:cubicBezTo>
                    <a:pt x="243" y="109"/>
                    <a:pt x="245" y="111"/>
                    <a:pt x="246" y="111"/>
                  </a:cubicBezTo>
                  <a:cubicBezTo>
                    <a:pt x="247" y="111"/>
                    <a:pt x="247" y="109"/>
                    <a:pt x="248" y="109"/>
                  </a:cubicBezTo>
                  <a:cubicBezTo>
                    <a:pt x="250" y="109"/>
                    <a:pt x="253" y="111"/>
                    <a:pt x="256" y="110"/>
                  </a:cubicBezTo>
                  <a:cubicBezTo>
                    <a:pt x="257" y="110"/>
                    <a:pt x="258" y="108"/>
                    <a:pt x="260" y="108"/>
                  </a:cubicBezTo>
                  <a:cubicBezTo>
                    <a:pt x="261" y="108"/>
                    <a:pt x="262" y="110"/>
                    <a:pt x="263" y="110"/>
                  </a:cubicBezTo>
                  <a:cubicBezTo>
                    <a:pt x="267" y="110"/>
                    <a:pt x="272" y="110"/>
                    <a:pt x="274" y="108"/>
                  </a:cubicBezTo>
                  <a:cubicBezTo>
                    <a:pt x="275" y="107"/>
                    <a:pt x="274" y="105"/>
                    <a:pt x="275" y="105"/>
                  </a:cubicBezTo>
                  <a:cubicBezTo>
                    <a:pt x="276" y="105"/>
                    <a:pt x="276" y="110"/>
                    <a:pt x="278" y="108"/>
                  </a:cubicBezTo>
                  <a:cubicBezTo>
                    <a:pt x="279" y="108"/>
                    <a:pt x="279" y="105"/>
                    <a:pt x="280" y="105"/>
                  </a:cubicBezTo>
                  <a:cubicBezTo>
                    <a:pt x="284" y="111"/>
                    <a:pt x="285" y="108"/>
                    <a:pt x="288" y="108"/>
                  </a:cubicBezTo>
                  <a:cubicBezTo>
                    <a:pt x="292" y="107"/>
                    <a:pt x="297" y="106"/>
                    <a:pt x="300" y="105"/>
                  </a:cubicBezTo>
                  <a:cubicBezTo>
                    <a:pt x="301" y="105"/>
                    <a:pt x="302" y="107"/>
                    <a:pt x="303" y="106"/>
                  </a:cubicBezTo>
                  <a:cubicBezTo>
                    <a:pt x="304" y="106"/>
                    <a:pt x="305" y="105"/>
                    <a:pt x="305" y="105"/>
                  </a:cubicBezTo>
                  <a:cubicBezTo>
                    <a:pt x="307" y="105"/>
                    <a:pt x="309" y="107"/>
                    <a:pt x="310" y="107"/>
                  </a:cubicBezTo>
                  <a:cubicBezTo>
                    <a:pt x="313" y="108"/>
                    <a:pt x="315" y="106"/>
                    <a:pt x="319" y="106"/>
                  </a:cubicBezTo>
                  <a:cubicBezTo>
                    <a:pt x="320" y="106"/>
                    <a:pt x="321" y="108"/>
                    <a:pt x="323" y="108"/>
                  </a:cubicBezTo>
                  <a:cubicBezTo>
                    <a:pt x="324" y="108"/>
                    <a:pt x="325" y="106"/>
                    <a:pt x="327" y="106"/>
                  </a:cubicBezTo>
                  <a:cubicBezTo>
                    <a:pt x="329" y="106"/>
                    <a:pt x="330" y="107"/>
                    <a:pt x="331" y="107"/>
                  </a:cubicBezTo>
                  <a:cubicBezTo>
                    <a:pt x="332" y="106"/>
                    <a:pt x="332" y="104"/>
                    <a:pt x="333" y="104"/>
                  </a:cubicBezTo>
                  <a:cubicBezTo>
                    <a:pt x="335" y="104"/>
                    <a:pt x="338" y="107"/>
                    <a:pt x="340" y="106"/>
                  </a:cubicBezTo>
                  <a:cubicBezTo>
                    <a:pt x="340" y="106"/>
                    <a:pt x="341" y="104"/>
                    <a:pt x="342" y="104"/>
                  </a:cubicBezTo>
                  <a:cubicBezTo>
                    <a:pt x="343" y="104"/>
                    <a:pt x="345" y="106"/>
                    <a:pt x="346" y="107"/>
                  </a:cubicBezTo>
                  <a:cubicBezTo>
                    <a:pt x="349" y="108"/>
                    <a:pt x="353" y="108"/>
                    <a:pt x="356" y="108"/>
                  </a:cubicBezTo>
                  <a:cubicBezTo>
                    <a:pt x="356" y="108"/>
                    <a:pt x="357" y="106"/>
                    <a:pt x="358" y="107"/>
                  </a:cubicBezTo>
                  <a:cubicBezTo>
                    <a:pt x="359" y="107"/>
                    <a:pt x="360" y="109"/>
                    <a:pt x="361" y="109"/>
                  </a:cubicBezTo>
                  <a:cubicBezTo>
                    <a:pt x="363" y="108"/>
                    <a:pt x="365" y="106"/>
                    <a:pt x="368" y="107"/>
                  </a:cubicBezTo>
                  <a:cubicBezTo>
                    <a:pt x="369" y="107"/>
                    <a:pt x="370" y="108"/>
                    <a:pt x="371" y="107"/>
                  </a:cubicBezTo>
                  <a:cubicBezTo>
                    <a:pt x="372" y="107"/>
                    <a:pt x="373" y="105"/>
                    <a:pt x="374" y="105"/>
                  </a:cubicBezTo>
                  <a:cubicBezTo>
                    <a:pt x="376" y="104"/>
                    <a:pt x="378" y="105"/>
                    <a:pt x="378" y="105"/>
                  </a:cubicBezTo>
                  <a:cubicBezTo>
                    <a:pt x="379" y="106"/>
                    <a:pt x="381" y="108"/>
                    <a:pt x="382" y="111"/>
                  </a:cubicBezTo>
                  <a:cubicBezTo>
                    <a:pt x="379" y="111"/>
                    <a:pt x="376" y="111"/>
                    <a:pt x="374" y="112"/>
                  </a:cubicBezTo>
                  <a:cubicBezTo>
                    <a:pt x="367" y="114"/>
                    <a:pt x="357" y="112"/>
                    <a:pt x="351" y="115"/>
                  </a:cubicBezTo>
                  <a:cubicBezTo>
                    <a:pt x="351" y="115"/>
                    <a:pt x="350" y="117"/>
                    <a:pt x="350" y="117"/>
                  </a:cubicBezTo>
                  <a:cubicBezTo>
                    <a:pt x="349" y="117"/>
                    <a:pt x="349" y="116"/>
                    <a:pt x="349" y="116"/>
                  </a:cubicBezTo>
                  <a:cubicBezTo>
                    <a:pt x="348" y="116"/>
                    <a:pt x="349" y="117"/>
                    <a:pt x="349" y="117"/>
                  </a:cubicBezTo>
                  <a:cubicBezTo>
                    <a:pt x="346" y="118"/>
                    <a:pt x="345" y="119"/>
                    <a:pt x="345" y="123"/>
                  </a:cubicBezTo>
                  <a:cubicBezTo>
                    <a:pt x="344" y="125"/>
                    <a:pt x="341" y="123"/>
                    <a:pt x="341" y="124"/>
                  </a:cubicBezTo>
                  <a:cubicBezTo>
                    <a:pt x="342" y="130"/>
                    <a:pt x="342" y="133"/>
                    <a:pt x="344" y="138"/>
                  </a:cubicBezTo>
                  <a:cubicBezTo>
                    <a:pt x="341" y="138"/>
                    <a:pt x="339" y="135"/>
                    <a:pt x="339" y="142"/>
                  </a:cubicBezTo>
                  <a:cubicBezTo>
                    <a:pt x="338" y="140"/>
                    <a:pt x="338" y="142"/>
                    <a:pt x="337" y="142"/>
                  </a:cubicBezTo>
                  <a:cubicBezTo>
                    <a:pt x="336" y="141"/>
                    <a:pt x="336" y="139"/>
                    <a:pt x="335" y="139"/>
                  </a:cubicBezTo>
                  <a:cubicBezTo>
                    <a:pt x="334" y="138"/>
                    <a:pt x="334" y="140"/>
                    <a:pt x="333" y="140"/>
                  </a:cubicBezTo>
                  <a:cubicBezTo>
                    <a:pt x="332" y="140"/>
                    <a:pt x="330" y="136"/>
                    <a:pt x="329" y="137"/>
                  </a:cubicBezTo>
                  <a:cubicBezTo>
                    <a:pt x="328" y="141"/>
                    <a:pt x="331" y="141"/>
                    <a:pt x="330" y="142"/>
                  </a:cubicBezTo>
                  <a:cubicBezTo>
                    <a:pt x="328" y="138"/>
                    <a:pt x="326" y="140"/>
                    <a:pt x="325" y="140"/>
                  </a:cubicBezTo>
                  <a:cubicBezTo>
                    <a:pt x="324" y="140"/>
                    <a:pt x="324" y="139"/>
                    <a:pt x="323" y="139"/>
                  </a:cubicBezTo>
                  <a:cubicBezTo>
                    <a:pt x="322" y="140"/>
                    <a:pt x="322" y="141"/>
                    <a:pt x="321" y="141"/>
                  </a:cubicBezTo>
                  <a:cubicBezTo>
                    <a:pt x="319" y="140"/>
                    <a:pt x="318" y="136"/>
                    <a:pt x="316" y="137"/>
                  </a:cubicBezTo>
                  <a:cubicBezTo>
                    <a:pt x="315" y="137"/>
                    <a:pt x="314" y="141"/>
                    <a:pt x="313" y="141"/>
                  </a:cubicBezTo>
                  <a:cubicBezTo>
                    <a:pt x="312" y="141"/>
                    <a:pt x="311" y="138"/>
                    <a:pt x="310" y="139"/>
                  </a:cubicBezTo>
                  <a:cubicBezTo>
                    <a:pt x="310" y="141"/>
                    <a:pt x="310" y="142"/>
                    <a:pt x="309" y="140"/>
                  </a:cubicBezTo>
                  <a:cubicBezTo>
                    <a:pt x="307" y="137"/>
                    <a:pt x="306" y="140"/>
                    <a:pt x="304" y="140"/>
                  </a:cubicBezTo>
                  <a:cubicBezTo>
                    <a:pt x="303" y="140"/>
                    <a:pt x="298" y="138"/>
                    <a:pt x="297" y="139"/>
                  </a:cubicBezTo>
                  <a:cubicBezTo>
                    <a:pt x="296" y="139"/>
                    <a:pt x="296" y="141"/>
                    <a:pt x="295" y="141"/>
                  </a:cubicBezTo>
                  <a:cubicBezTo>
                    <a:pt x="295" y="141"/>
                    <a:pt x="294" y="139"/>
                    <a:pt x="293" y="139"/>
                  </a:cubicBezTo>
                  <a:cubicBezTo>
                    <a:pt x="292" y="139"/>
                    <a:pt x="293" y="141"/>
                    <a:pt x="291" y="141"/>
                  </a:cubicBezTo>
                  <a:cubicBezTo>
                    <a:pt x="290" y="141"/>
                    <a:pt x="289" y="139"/>
                    <a:pt x="288" y="139"/>
                  </a:cubicBezTo>
                  <a:cubicBezTo>
                    <a:pt x="287" y="139"/>
                    <a:pt x="286" y="142"/>
                    <a:pt x="286" y="142"/>
                  </a:cubicBezTo>
                  <a:cubicBezTo>
                    <a:pt x="284" y="143"/>
                    <a:pt x="282" y="142"/>
                    <a:pt x="279" y="140"/>
                  </a:cubicBezTo>
                  <a:cubicBezTo>
                    <a:pt x="278" y="141"/>
                    <a:pt x="277" y="146"/>
                    <a:pt x="276" y="142"/>
                  </a:cubicBezTo>
                  <a:cubicBezTo>
                    <a:pt x="275" y="140"/>
                    <a:pt x="276" y="140"/>
                    <a:pt x="276" y="139"/>
                  </a:cubicBezTo>
                  <a:cubicBezTo>
                    <a:pt x="274" y="139"/>
                    <a:pt x="272" y="139"/>
                    <a:pt x="272" y="143"/>
                  </a:cubicBezTo>
                  <a:cubicBezTo>
                    <a:pt x="272" y="141"/>
                    <a:pt x="271" y="141"/>
                    <a:pt x="270" y="140"/>
                  </a:cubicBezTo>
                  <a:cubicBezTo>
                    <a:pt x="269" y="140"/>
                    <a:pt x="267" y="139"/>
                    <a:pt x="266" y="140"/>
                  </a:cubicBezTo>
                  <a:cubicBezTo>
                    <a:pt x="265" y="140"/>
                    <a:pt x="265" y="143"/>
                    <a:pt x="264" y="143"/>
                  </a:cubicBezTo>
                  <a:cubicBezTo>
                    <a:pt x="263" y="143"/>
                    <a:pt x="261" y="141"/>
                    <a:pt x="259" y="141"/>
                  </a:cubicBezTo>
                  <a:cubicBezTo>
                    <a:pt x="256" y="141"/>
                    <a:pt x="253" y="143"/>
                    <a:pt x="251" y="143"/>
                  </a:cubicBezTo>
                  <a:cubicBezTo>
                    <a:pt x="250" y="143"/>
                    <a:pt x="249" y="141"/>
                    <a:pt x="248" y="141"/>
                  </a:cubicBezTo>
                  <a:cubicBezTo>
                    <a:pt x="247" y="141"/>
                    <a:pt x="247" y="143"/>
                    <a:pt x="247" y="143"/>
                  </a:cubicBezTo>
                  <a:cubicBezTo>
                    <a:pt x="246" y="143"/>
                    <a:pt x="246" y="141"/>
                    <a:pt x="245" y="142"/>
                  </a:cubicBezTo>
                  <a:cubicBezTo>
                    <a:pt x="244" y="142"/>
                    <a:pt x="244" y="145"/>
                    <a:pt x="243" y="145"/>
                  </a:cubicBezTo>
                  <a:cubicBezTo>
                    <a:pt x="243" y="145"/>
                    <a:pt x="241" y="141"/>
                    <a:pt x="240" y="143"/>
                  </a:cubicBezTo>
                  <a:cubicBezTo>
                    <a:pt x="241" y="148"/>
                    <a:pt x="243" y="142"/>
                    <a:pt x="244" y="148"/>
                  </a:cubicBezTo>
                  <a:cubicBezTo>
                    <a:pt x="240" y="150"/>
                    <a:pt x="238" y="145"/>
                    <a:pt x="236" y="150"/>
                  </a:cubicBezTo>
                  <a:cubicBezTo>
                    <a:pt x="234" y="149"/>
                    <a:pt x="236" y="146"/>
                    <a:pt x="234" y="146"/>
                  </a:cubicBezTo>
                  <a:cubicBezTo>
                    <a:pt x="235" y="148"/>
                    <a:pt x="232" y="149"/>
                    <a:pt x="231" y="149"/>
                  </a:cubicBezTo>
                  <a:cubicBezTo>
                    <a:pt x="228" y="149"/>
                    <a:pt x="225" y="149"/>
                    <a:pt x="223" y="148"/>
                  </a:cubicBezTo>
                  <a:cubicBezTo>
                    <a:pt x="222" y="145"/>
                    <a:pt x="227" y="149"/>
                    <a:pt x="225" y="144"/>
                  </a:cubicBezTo>
                  <a:cubicBezTo>
                    <a:pt x="222" y="142"/>
                    <a:pt x="221" y="146"/>
                    <a:pt x="219" y="146"/>
                  </a:cubicBezTo>
                  <a:cubicBezTo>
                    <a:pt x="217" y="146"/>
                    <a:pt x="214" y="140"/>
                    <a:pt x="214" y="144"/>
                  </a:cubicBezTo>
                  <a:cubicBezTo>
                    <a:pt x="213" y="146"/>
                    <a:pt x="216" y="147"/>
                    <a:pt x="217" y="149"/>
                  </a:cubicBezTo>
                  <a:cubicBezTo>
                    <a:pt x="217" y="152"/>
                    <a:pt x="214" y="150"/>
                    <a:pt x="213" y="151"/>
                  </a:cubicBezTo>
                  <a:cubicBezTo>
                    <a:pt x="212" y="151"/>
                    <a:pt x="213" y="154"/>
                    <a:pt x="212" y="153"/>
                  </a:cubicBezTo>
                  <a:cubicBezTo>
                    <a:pt x="212" y="153"/>
                    <a:pt x="210" y="151"/>
                    <a:pt x="209" y="150"/>
                  </a:cubicBezTo>
                  <a:cubicBezTo>
                    <a:pt x="208" y="150"/>
                    <a:pt x="207" y="153"/>
                    <a:pt x="207" y="149"/>
                  </a:cubicBezTo>
                  <a:cubicBezTo>
                    <a:pt x="210" y="149"/>
                    <a:pt x="214" y="152"/>
                    <a:pt x="212" y="142"/>
                  </a:cubicBezTo>
                  <a:cubicBezTo>
                    <a:pt x="206" y="147"/>
                    <a:pt x="198" y="144"/>
                    <a:pt x="190" y="147"/>
                  </a:cubicBezTo>
                  <a:cubicBezTo>
                    <a:pt x="190" y="151"/>
                    <a:pt x="194" y="152"/>
                    <a:pt x="195" y="157"/>
                  </a:cubicBezTo>
                  <a:cubicBezTo>
                    <a:pt x="191" y="158"/>
                    <a:pt x="191" y="158"/>
                    <a:pt x="191" y="158"/>
                  </a:cubicBezTo>
                  <a:cubicBezTo>
                    <a:pt x="191" y="156"/>
                    <a:pt x="192" y="156"/>
                    <a:pt x="191" y="153"/>
                  </a:cubicBezTo>
                  <a:cubicBezTo>
                    <a:pt x="183" y="160"/>
                    <a:pt x="172" y="151"/>
                    <a:pt x="167" y="160"/>
                  </a:cubicBezTo>
                  <a:cubicBezTo>
                    <a:pt x="166" y="156"/>
                    <a:pt x="165" y="158"/>
                    <a:pt x="164" y="155"/>
                  </a:cubicBezTo>
                  <a:cubicBezTo>
                    <a:pt x="165" y="154"/>
                    <a:pt x="167" y="155"/>
                    <a:pt x="166" y="152"/>
                  </a:cubicBezTo>
                  <a:cubicBezTo>
                    <a:pt x="163" y="151"/>
                    <a:pt x="161" y="152"/>
                    <a:pt x="159" y="153"/>
                  </a:cubicBezTo>
                  <a:cubicBezTo>
                    <a:pt x="158" y="154"/>
                    <a:pt x="158" y="157"/>
                    <a:pt x="157" y="157"/>
                  </a:cubicBezTo>
                  <a:cubicBezTo>
                    <a:pt x="156" y="158"/>
                    <a:pt x="155" y="158"/>
                    <a:pt x="155" y="158"/>
                  </a:cubicBezTo>
                  <a:cubicBezTo>
                    <a:pt x="154" y="158"/>
                    <a:pt x="154" y="161"/>
                    <a:pt x="154" y="161"/>
                  </a:cubicBezTo>
                  <a:cubicBezTo>
                    <a:pt x="153" y="162"/>
                    <a:pt x="152" y="161"/>
                    <a:pt x="152" y="162"/>
                  </a:cubicBezTo>
                  <a:cubicBezTo>
                    <a:pt x="151" y="163"/>
                    <a:pt x="151" y="164"/>
                    <a:pt x="151" y="165"/>
                  </a:cubicBezTo>
                  <a:cubicBezTo>
                    <a:pt x="149" y="165"/>
                    <a:pt x="147" y="164"/>
                    <a:pt x="145" y="163"/>
                  </a:cubicBezTo>
                  <a:cubicBezTo>
                    <a:pt x="144" y="164"/>
                    <a:pt x="147" y="167"/>
                    <a:pt x="145" y="168"/>
                  </a:cubicBezTo>
                  <a:cubicBezTo>
                    <a:pt x="143" y="165"/>
                    <a:pt x="143" y="165"/>
                    <a:pt x="141" y="165"/>
                  </a:cubicBezTo>
                  <a:cubicBezTo>
                    <a:pt x="141" y="165"/>
                    <a:pt x="140" y="163"/>
                    <a:pt x="140" y="163"/>
                  </a:cubicBezTo>
                  <a:cubicBezTo>
                    <a:pt x="139" y="163"/>
                    <a:pt x="139" y="165"/>
                    <a:pt x="139" y="165"/>
                  </a:cubicBezTo>
                  <a:cubicBezTo>
                    <a:pt x="137" y="165"/>
                    <a:pt x="134" y="163"/>
                    <a:pt x="133" y="163"/>
                  </a:cubicBezTo>
                  <a:cubicBezTo>
                    <a:pt x="132" y="163"/>
                    <a:pt x="131" y="166"/>
                    <a:pt x="129" y="167"/>
                  </a:cubicBezTo>
                  <a:cubicBezTo>
                    <a:pt x="129" y="167"/>
                    <a:pt x="128" y="166"/>
                    <a:pt x="128" y="166"/>
                  </a:cubicBezTo>
                  <a:cubicBezTo>
                    <a:pt x="128" y="166"/>
                    <a:pt x="128" y="168"/>
                    <a:pt x="127" y="168"/>
                  </a:cubicBezTo>
                  <a:cubicBezTo>
                    <a:pt x="126" y="168"/>
                    <a:pt x="125" y="166"/>
                    <a:pt x="124" y="166"/>
                  </a:cubicBezTo>
                  <a:cubicBezTo>
                    <a:pt x="123" y="166"/>
                    <a:pt x="124" y="169"/>
                    <a:pt x="124" y="169"/>
                  </a:cubicBezTo>
                  <a:cubicBezTo>
                    <a:pt x="124" y="169"/>
                    <a:pt x="121" y="165"/>
                    <a:pt x="121" y="168"/>
                  </a:cubicBezTo>
                  <a:cubicBezTo>
                    <a:pt x="121" y="171"/>
                    <a:pt x="124" y="172"/>
                    <a:pt x="123" y="173"/>
                  </a:cubicBezTo>
                  <a:cubicBezTo>
                    <a:pt x="120" y="173"/>
                    <a:pt x="118" y="171"/>
                    <a:pt x="117" y="172"/>
                  </a:cubicBezTo>
                  <a:cubicBezTo>
                    <a:pt x="115" y="173"/>
                    <a:pt x="115" y="175"/>
                    <a:pt x="114" y="175"/>
                  </a:cubicBezTo>
                  <a:cubicBezTo>
                    <a:pt x="114" y="175"/>
                    <a:pt x="113" y="172"/>
                    <a:pt x="112" y="172"/>
                  </a:cubicBezTo>
                  <a:cubicBezTo>
                    <a:pt x="112" y="172"/>
                    <a:pt x="114" y="179"/>
                    <a:pt x="112" y="176"/>
                  </a:cubicBezTo>
                  <a:cubicBezTo>
                    <a:pt x="110" y="174"/>
                    <a:pt x="111" y="175"/>
                    <a:pt x="110" y="172"/>
                  </a:cubicBezTo>
                  <a:cubicBezTo>
                    <a:pt x="107" y="171"/>
                    <a:pt x="106" y="173"/>
                    <a:pt x="104" y="174"/>
                  </a:cubicBezTo>
                  <a:cubicBezTo>
                    <a:pt x="100" y="176"/>
                    <a:pt x="93" y="173"/>
                    <a:pt x="93" y="179"/>
                  </a:cubicBezTo>
                  <a:cubicBezTo>
                    <a:pt x="94" y="179"/>
                    <a:pt x="94" y="178"/>
                    <a:pt x="95" y="179"/>
                  </a:cubicBezTo>
                  <a:cubicBezTo>
                    <a:pt x="92" y="178"/>
                    <a:pt x="92" y="182"/>
                    <a:pt x="91" y="182"/>
                  </a:cubicBezTo>
                  <a:cubicBezTo>
                    <a:pt x="90" y="183"/>
                    <a:pt x="88" y="181"/>
                    <a:pt x="87" y="181"/>
                  </a:cubicBezTo>
                  <a:cubicBezTo>
                    <a:pt x="86" y="182"/>
                    <a:pt x="87" y="184"/>
                    <a:pt x="85" y="185"/>
                  </a:cubicBezTo>
                  <a:cubicBezTo>
                    <a:pt x="84" y="183"/>
                    <a:pt x="85" y="182"/>
                    <a:pt x="84" y="180"/>
                  </a:cubicBezTo>
                  <a:cubicBezTo>
                    <a:pt x="83" y="181"/>
                    <a:pt x="83" y="183"/>
                    <a:pt x="82" y="184"/>
                  </a:cubicBezTo>
                  <a:cubicBezTo>
                    <a:pt x="81" y="184"/>
                    <a:pt x="79" y="183"/>
                    <a:pt x="79" y="184"/>
                  </a:cubicBezTo>
                  <a:cubicBezTo>
                    <a:pt x="75" y="186"/>
                    <a:pt x="73" y="190"/>
                    <a:pt x="69" y="191"/>
                  </a:cubicBezTo>
                  <a:cubicBezTo>
                    <a:pt x="68" y="191"/>
                    <a:pt x="66" y="190"/>
                    <a:pt x="64" y="191"/>
                  </a:cubicBezTo>
                  <a:cubicBezTo>
                    <a:pt x="64" y="191"/>
                    <a:pt x="65" y="193"/>
                    <a:pt x="65" y="193"/>
                  </a:cubicBezTo>
                  <a:cubicBezTo>
                    <a:pt x="65" y="194"/>
                    <a:pt x="64" y="194"/>
                    <a:pt x="63" y="194"/>
                  </a:cubicBezTo>
                  <a:cubicBezTo>
                    <a:pt x="62" y="195"/>
                    <a:pt x="59" y="194"/>
                    <a:pt x="58" y="194"/>
                  </a:cubicBezTo>
                  <a:cubicBezTo>
                    <a:pt x="57" y="194"/>
                    <a:pt x="56" y="196"/>
                    <a:pt x="55" y="197"/>
                  </a:cubicBezTo>
                  <a:cubicBezTo>
                    <a:pt x="54" y="198"/>
                    <a:pt x="51" y="197"/>
                    <a:pt x="50" y="198"/>
                  </a:cubicBezTo>
                  <a:cubicBezTo>
                    <a:pt x="50" y="198"/>
                    <a:pt x="50" y="201"/>
                    <a:pt x="49" y="201"/>
                  </a:cubicBezTo>
                  <a:cubicBezTo>
                    <a:pt x="49" y="202"/>
                    <a:pt x="48" y="200"/>
                    <a:pt x="48" y="201"/>
                  </a:cubicBezTo>
                  <a:cubicBezTo>
                    <a:pt x="45" y="202"/>
                    <a:pt x="42" y="205"/>
                    <a:pt x="39" y="208"/>
                  </a:cubicBezTo>
                  <a:cubicBezTo>
                    <a:pt x="37" y="209"/>
                    <a:pt x="34" y="209"/>
                    <a:pt x="31" y="211"/>
                  </a:cubicBezTo>
                  <a:cubicBezTo>
                    <a:pt x="30" y="212"/>
                    <a:pt x="29" y="215"/>
                    <a:pt x="27" y="216"/>
                  </a:cubicBezTo>
                  <a:cubicBezTo>
                    <a:pt x="26" y="217"/>
                    <a:pt x="25" y="216"/>
                    <a:pt x="24" y="217"/>
                  </a:cubicBezTo>
                  <a:cubicBezTo>
                    <a:pt x="23" y="217"/>
                    <a:pt x="23" y="219"/>
                    <a:pt x="23" y="220"/>
                  </a:cubicBezTo>
                  <a:cubicBezTo>
                    <a:pt x="19" y="225"/>
                    <a:pt x="12" y="225"/>
                    <a:pt x="8" y="229"/>
                  </a:cubicBezTo>
                  <a:cubicBezTo>
                    <a:pt x="7" y="230"/>
                    <a:pt x="7" y="232"/>
                    <a:pt x="7" y="233"/>
                  </a:cubicBezTo>
                  <a:cubicBezTo>
                    <a:pt x="6" y="234"/>
                    <a:pt x="1" y="233"/>
                    <a:pt x="5" y="238"/>
                  </a:cubicBezTo>
                  <a:cubicBezTo>
                    <a:pt x="9" y="238"/>
                    <a:pt x="9" y="234"/>
                    <a:pt x="12" y="232"/>
                  </a:cubicBezTo>
                  <a:cubicBezTo>
                    <a:pt x="16" y="229"/>
                    <a:pt x="22" y="227"/>
                    <a:pt x="24" y="223"/>
                  </a:cubicBezTo>
                  <a:cubicBezTo>
                    <a:pt x="25" y="222"/>
                    <a:pt x="24" y="221"/>
                    <a:pt x="25" y="220"/>
                  </a:cubicBezTo>
                  <a:cubicBezTo>
                    <a:pt x="26" y="220"/>
                    <a:pt x="28" y="221"/>
                    <a:pt x="28" y="221"/>
                  </a:cubicBezTo>
                  <a:cubicBezTo>
                    <a:pt x="30" y="220"/>
                    <a:pt x="31" y="218"/>
                    <a:pt x="32" y="218"/>
                  </a:cubicBezTo>
                  <a:cubicBezTo>
                    <a:pt x="32" y="218"/>
                    <a:pt x="34" y="219"/>
                    <a:pt x="34" y="219"/>
                  </a:cubicBezTo>
                  <a:cubicBezTo>
                    <a:pt x="34" y="219"/>
                    <a:pt x="33" y="217"/>
                    <a:pt x="33" y="217"/>
                  </a:cubicBezTo>
                  <a:cubicBezTo>
                    <a:pt x="34" y="216"/>
                    <a:pt x="35" y="216"/>
                    <a:pt x="35" y="216"/>
                  </a:cubicBezTo>
                  <a:cubicBezTo>
                    <a:pt x="37" y="213"/>
                    <a:pt x="41" y="211"/>
                    <a:pt x="43" y="215"/>
                  </a:cubicBezTo>
                  <a:cubicBezTo>
                    <a:pt x="42" y="218"/>
                    <a:pt x="39" y="217"/>
                    <a:pt x="37" y="219"/>
                  </a:cubicBezTo>
                  <a:cubicBezTo>
                    <a:pt x="36" y="220"/>
                    <a:pt x="35" y="222"/>
                    <a:pt x="34" y="223"/>
                  </a:cubicBezTo>
                  <a:cubicBezTo>
                    <a:pt x="33" y="224"/>
                    <a:pt x="32" y="223"/>
                    <a:pt x="32" y="223"/>
                  </a:cubicBezTo>
                  <a:cubicBezTo>
                    <a:pt x="29" y="225"/>
                    <a:pt x="24" y="228"/>
                    <a:pt x="21" y="231"/>
                  </a:cubicBezTo>
                  <a:cubicBezTo>
                    <a:pt x="20" y="232"/>
                    <a:pt x="18" y="233"/>
                    <a:pt x="16" y="234"/>
                  </a:cubicBezTo>
                  <a:cubicBezTo>
                    <a:pt x="15" y="235"/>
                    <a:pt x="14" y="237"/>
                    <a:pt x="13" y="239"/>
                  </a:cubicBezTo>
                  <a:cubicBezTo>
                    <a:pt x="11" y="240"/>
                    <a:pt x="9" y="240"/>
                    <a:pt x="8" y="242"/>
                  </a:cubicBezTo>
                  <a:cubicBezTo>
                    <a:pt x="8" y="242"/>
                    <a:pt x="8" y="244"/>
                    <a:pt x="7" y="245"/>
                  </a:cubicBezTo>
                  <a:cubicBezTo>
                    <a:pt x="7" y="246"/>
                    <a:pt x="4" y="246"/>
                    <a:pt x="7" y="250"/>
                  </a:cubicBezTo>
                  <a:cubicBezTo>
                    <a:pt x="8" y="248"/>
                    <a:pt x="11" y="248"/>
                    <a:pt x="12" y="246"/>
                  </a:cubicBezTo>
                  <a:cubicBezTo>
                    <a:pt x="13" y="245"/>
                    <a:pt x="12" y="243"/>
                    <a:pt x="13" y="243"/>
                  </a:cubicBezTo>
                  <a:cubicBezTo>
                    <a:pt x="14" y="242"/>
                    <a:pt x="15" y="243"/>
                    <a:pt x="16" y="243"/>
                  </a:cubicBezTo>
                  <a:cubicBezTo>
                    <a:pt x="17" y="241"/>
                    <a:pt x="18" y="239"/>
                    <a:pt x="20" y="237"/>
                  </a:cubicBezTo>
                  <a:cubicBezTo>
                    <a:pt x="26" y="232"/>
                    <a:pt x="35" y="231"/>
                    <a:pt x="38" y="226"/>
                  </a:cubicBezTo>
                  <a:cubicBezTo>
                    <a:pt x="39" y="225"/>
                    <a:pt x="38" y="223"/>
                    <a:pt x="39" y="223"/>
                  </a:cubicBezTo>
                  <a:cubicBezTo>
                    <a:pt x="40" y="222"/>
                    <a:pt x="43" y="224"/>
                    <a:pt x="44" y="224"/>
                  </a:cubicBezTo>
                  <a:cubicBezTo>
                    <a:pt x="46" y="224"/>
                    <a:pt x="46" y="222"/>
                    <a:pt x="47" y="221"/>
                  </a:cubicBezTo>
                  <a:cubicBezTo>
                    <a:pt x="51" y="218"/>
                    <a:pt x="58" y="216"/>
                    <a:pt x="65" y="213"/>
                  </a:cubicBezTo>
                  <a:cubicBezTo>
                    <a:pt x="65" y="213"/>
                    <a:pt x="65" y="212"/>
                    <a:pt x="66" y="211"/>
                  </a:cubicBezTo>
                  <a:cubicBezTo>
                    <a:pt x="69" y="210"/>
                    <a:pt x="72" y="211"/>
                    <a:pt x="74" y="209"/>
                  </a:cubicBezTo>
                  <a:cubicBezTo>
                    <a:pt x="76" y="207"/>
                    <a:pt x="77" y="207"/>
                    <a:pt x="79" y="206"/>
                  </a:cubicBezTo>
                  <a:cubicBezTo>
                    <a:pt x="80" y="206"/>
                    <a:pt x="80" y="204"/>
                    <a:pt x="81" y="204"/>
                  </a:cubicBezTo>
                  <a:cubicBezTo>
                    <a:pt x="82" y="204"/>
                    <a:pt x="83" y="206"/>
                    <a:pt x="84" y="205"/>
                  </a:cubicBezTo>
                  <a:cubicBezTo>
                    <a:pt x="84" y="205"/>
                    <a:pt x="84" y="203"/>
                    <a:pt x="85" y="202"/>
                  </a:cubicBezTo>
                  <a:cubicBezTo>
                    <a:pt x="85" y="202"/>
                    <a:pt x="86" y="203"/>
                    <a:pt x="87" y="202"/>
                  </a:cubicBezTo>
                  <a:cubicBezTo>
                    <a:pt x="87" y="202"/>
                    <a:pt x="87" y="201"/>
                    <a:pt x="87" y="201"/>
                  </a:cubicBezTo>
                  <a:cubicBezTo>
                    <a:pt x="89" y="200"/>
                    <a:pt x="91" y="203"/>
                    <a:pt x="92" y="203"/>
                  </a:cubicBezTo>
                  <a:cubicBezTo>
                    <a:pt x="94" y="203"/>
                    <a:pt x="96" y="200"/>
                    <a:pt x="99" y="200"/>
                  </a:cubicBezTo>
                  <a:cubicBezTo>
                    <a:pt x="99" y="200"/>
                    <a:pt x="101" y="201"/>
                    <a:pt x="102" y="201"/>
                  </a:cubicBezTo>
                  <a:cubicBezTo>
                    <a:pt x="103" y="201"/>
                    <a:pt x="105" y="200"/>
                    <a:pt x="105" y="200"/>
                  </a:cubicBezTo>
                  <a:cubicBezTo>
                    <a:pt x="106" y="199"/>
                    <a:pt x="108" y="201"/>
                    <a:pt x="109" y="200"/>
                  </a:cubicBezTo>
                  <a:cubicBezTo>
                    <a:pt x="109" y="199"/>
                    <a:pt x="108" y="196"/>
                    <a:pt x="109" y="196"/>
                  </a:cubicBezTo>
                  <a:cubicBezTo>
                    <a:pt x="110" y="195"/>
                    <a:pt x="111" y="196"/>
                    <a:pt x="112" y="196"/>
                  </a:cubicBezTo>
                  <a:cubicBezTo>
                    <a:pt x="113" y="195"/>
                    <a:pt x="114" y="192"/>
                    <a:pt x="115" y="192"/>
                  </a:cubicBezTo>
                  <a:cubicBezTo>
                    <a:pt x="118" y="190"/>
                    <a:pt x="121" y="192"/>
                    <a:pt x="123" y="191"/>
                  </a:cubicBezTo>
                  <a:cubicBezTo>
                    <a:pt x="124" y="191"/>
                    <a:pt x="125" y="189"/>
                    <a:pt x="126" y="189"/>
                  </a:cubicBezTo>
                  <a:cubicBezTo>
                    <a:pt x="127" y="188"/>
                    <a:pt x="129" y="190"/>
                    <a:pt x="130" y="190"/>
                  </a:cubicBezTo>
                  <a:cubicBezTo>
                    <a:pt x="133" y="189"/>
                    <a:pt x="137" y="186"/>
                    <a:pt x="140" y="186"/>
                  </a:cubicBezTo>
                  <a:cubicBezTo>
                    <a:pt x="141" y="186"/>
                    <a:pt x="143" y="187"/>
                    <a:pt x="143" y="187"/>
                  </a:cubicBezTo>
                  <a:cubicBezTo>
                    <a:pt x="145" y="188"/>
                    <a:pt x="146" y="186"/>
                    <a:pt x="148" y="186"/>
                  </a:cubicBezTo>
                  <a:cubicBezTo>
                    <a:pt x="149" y="186"/>
                    <a:pt x="150" y="186"/>
                    <a:pt x="150" y="186"/>
                  </a:cubicBezTo>
                  <a:cubicBezTo>
                    <a:pt x="151" y="186"/>
                    <a:pt x="152" y="184"/>
                    <a:pt x="152" y="184"/>
                  </a:cubicBezTo>
                  <a:cubicBezTo>
                    <a:pt x="154" y="184"/>
                    <a:pt x="157" y="185"/>
                    <a:pt x="159" y="186"/>
                  </a:cubicBezTo>
                  <a:cubicBezTo>
                    <a:pt x="162" y="187"/>
                    <a:pt x="161" y="183"/>
                    <a:pt x="163" y="182"/>
                  </a:cubicBezTo>
                  <a:cubicBezTo>
                    <a:pt x="163" y="182"/>
                    <a:pt x="165" y="182"/>
                    <a:pt x="166" y="182"/>
                  </a:cubicBezTo>
                  <a:cubicBezTo>
                    <a:pt x="167" y="182"/>
                    <a:pt x="169" y="181"/>
                    <a:pt x="169" y="181"/>
                  </a:cubicBezTo>
                  <a:cubicBezTo>
                    <a:pt x="170" y="180"/>
                    <a:pt x="170" y="178"/>
                    <a:pt x="171" y="178"/>
                  </a:cubicBezTo>
                  <a:cubicBezTo>
                    <a:pt x="173" y="175"/>
                    <a:pt x="176" y="180"/>
                    <a:pt x="177" y="179"/>
                  </a:cubicBezTo>
                  <a:cubicBezTo>
                    <a:pt x="179" y="179"/>
                    <a:pt x="179" y="177"/>
                    <a:pt x="180" y="176"/>
                  </a:cubicBezTo>
                  <a:cubicBezTo>
                    <a:pt x="181" y="176"/>
                    <a:pt x="183" y="178"/>
                    <a:pt x="184" y="178"/>
                  </a:cubicBezTo>
                  <a:cubicBezTo>
                    <a:pt x="185" y="178"/>
                    <a:pt x="185" y="176"/>
                    <a:pt x="186" y="176"/>
                  </a:cubicBezTo>
                  <a:cubicBezTo>
                    <a:pt x="186" y="176"/>
                    <a:pt x="187" y="177"/>
                    <a:pt x="188" y="176"/>
                  </a:cubicBezTo>
                  <a:cubicBezTo>
                    <a:pt x="189" y="176"/>
                    <a:pt x="192" y="175"/>
                    <a:pt x="194" y="175"/>
                  </a:cubicBezTo>
                  <a:cubicBezTo>
                    <a:pt x="194" y="175"/>
                    <a:pt x="195" y="176"/>
                    <a:pt x="196" y="177"/>
                  </a:cubicBezTo>
                  <a:cubicBezTo>
                    <a:pt x="197" y="177"/>
                    <a:pt x="198" y="176"/>
                    <a:pt x="199" y="176"/>
                  </a:cubicBezTo>
                  <a:cubicBezTo>
                    <a:pt x="200" y="176"/>
                    <a:pt x="201" y="178"/>
                    <a:pt x="202" y="177"/>
                  </a:cubicBezTo>
                  <a:cubicBezTo>
                    <a:pt x="201" y="177"/>
                    <a:pt x="203" y="176"/>
                    <a:pt x="203" y="176"/>
                  </a:cubicBezTo>
                  <a:cubicBezTo>
                    <a:pt x="203" y="175"/>
                    <a:pt x="206" y="174"/>
                    <a:pt x="207" y="175"/>
                  </a:cubicBezTo>
                  <a:cubicBezTo>
                    <a:pt x="207" y="175"/>
                    <a:pt x="207" y="177"/>
                    <a:pt x="208" y="177"/>
                  </a:cubicBezTo>
                  <a:cubicBezTo>
                    <a:pt x="209" y="179"/>
                    <a:pt x="212" y="175"/>
                    <a:pt x="212" y="175"/>
                  </a:cubicBezTo>
                  <a:cubicBezTo>
                    <a:pt x="213" y="175"/>
                    <a:pt x="214" y="177"/>
                    <a:pt x="215" y="176"/>
                  </a:cubicBezTo>
                  <a:cubicBezTo>
                    <a:pt x="215" y="176"/>
                    <a:pt x="215" y="174"/>
                    <a:pt x="215" y="173"/>
                  </a:cubicBezTo>
                  <a:cubicBezTo>
                    <a:pt x="216" y="173"/>
                    <a:pt x="216" y="175"/>
                    <a:pt x="217" y="174"/>
                  </a:cubicBezTo>
                  <a:cubicBezTo>
                    <a:pt x="217" y="174"/>
                    <a:pt x="217" y="173"/>
                    <a:pt x="217" y="173"/>
                  </a:cubicBezTo>
                  <a:cubicBezTo>
                    <a:pt x="221" y="172"/>
                    <a:pt x="224" y="174"/>
                    <a:pt x="226" y="173"/>
                  </a:cubicBezTo>
                  <a:cubicBezTo>
                    <a:pt x="226" y="173"/>
                    <a:pt x="227" y="171"/>
                    <a:pt x="227" y="171"/>
                  </a:cubicBezTo>
                  <a:cubicBezTo>
                    <a:pt x="228" y="171"/>
                    <a:pt x="228" y="173"/>
                    <a:pt x="229" y="173"/>
                  </a:cubicBezTo>
                  <a:cubicBezTo>
                    <a:pt x="230" y="172"/>
                    <a:pt x="230" y="171"/>
                    <a:pt x="231" y="171"/>
                  </a:cubicBezTo>
                  <a:cubicBezTo>
                    <a:pt x="232" y="171"/>
                    <a:pt x="233" y="173"/>
                    <a:pt x="233" y="173"/>
                  </a:cubicBezTo>
                  <a:cubicBezTo>
                    <a:pt x="236" y="174"/>
                    <a:pt x="237" y="171"/>
                    <a:pt x="239" y="170"/>
                  </a:cubicBezTo>
                  <a:cubicBezTo>
                    <a:pt x="239" y="170"/>
                    <a:pt x="241" y="172"/>
                    <a:pt x="242" y="172"/>
                  </a:cubicBezTo>
                  <a:cubicBezTo>
                    <a:pt x="244" y="171"/>
                    <a:pt x="242" y="168"/>
                    <a:pt x="244" y="171"/>
                  </a:cubicBezTo>
                  <a:cubicBezTo>
                    <a:pt x="246" y="174"/>
                    <a:pt x="249" y="171"/>
                    <a:pt x="252" y="171"/>
                  </a:cubicBezTo>
                  <a:cubicBezTo>
                    <a:pt x="254" y="171"/>
                    <a:pt x="256" y="174"/>
                    <a:pt x="257" y="173"/>
                  </a:cubicBezTo>
                  <a:cubicBezTo>
                    <a:pt x="258" y="173"/>
                    <a:pt x="259" y="170"/>
                    <a:pt x="260" y="170"/>
                  </a:cubicBezTo>
                  <a:cubicBezTo>
                    <a:pt x="262" y="170"/>
                    <a:pt x="267" y="169"/>
                    <a:pt x="270" y="169"/>
                  </a:cubicBezTo>
                  <a:cubicBezTo>
                    <a:pt x="271" y="169"/>
                    <a:pt x="272" y="171"/>
                    <a:pt x="272" y="171"/>
                  </a:cubicBezTo>
                  <a:cubicBezTo>
                    <a:pt x="274" y="172"/>
                    <a:pt x="277" y="171"/>
                    <a:pt x="277" y="170"/>
                  </a:cubicBezTo>
                  <a:cubicBezTo>
                    <a:pt x="278" y="170"/>
                    <a:pt x="278" y="167"/>
                    <a:pt x="279" y="166"/>
                  </a:cubicBezTo>
                  <a:cubicBezTo>
                    <a:pt x="280" y="166"/>
                    <a:pt x="281" y="169"/>
                    <a:pt x="283" y="169"/>
                  </a:cubicBezTo>
                  <a:cubicBezTo>
                    <a:pt x="285" y="170"/>
                    <a:pt x="286" y="168"/>
                    <a:pt x="287" y="168"/>
                  </a:cubicBezTo>
                  <a:cubicBezTo>
                    <a:pt x="288" y="169"/>
                    <a:pt x="289" y="170"/>
                    <a:pt x="289" y="171"/>
                  </a:cubicBezTo>
                  <a:cubicBezTo>
                    <a:pt x="292" y="172"/>
                    <a:pt x="293" y="170"/>
                    <a:pt x="295" y="169"/>
                  </a:cubicBezTo>
                  <a:cubicBezTo>
                    <a:pt x="297" y="169"/>
                    <a:pt x="300" y="172"/>
                    <a:pt x="301" y="172"/>
                  </a:cubicBezTo>
                  <a:cubicBezTo>
                    <a:pt x="304" y="172"/>
                    <a:pt x="305" y="170"/>
                    <a:pt x="307" y="169"/>
                  </a:cubicBezTo>
                  <a:cubicBezTo>
                    <a:pt x="308" y="169"/>
                    <a:pt x="310" y="172"/>
                    <a:pt x="311" y="171"/>
                  </a:cubicBezTo>
                  <a:cubicBezTo>
                    <a:pt x="311" y="171"/>
                    <a:pt x="312" y="170"/>
                    <a:pt x="313" y="170"/>
                  </a:cubicBezTo>
                  <a:cubicBezTo>
                    <a:pt x="314" y="170"/>
                    <a:pt x="314" y="172"/>
                    <a:pt x="314" y="172"/>
                  </a:cubicBezTo>
                  <a:cubicBezTo>
                    <a:pt x="315" y="172"/>
                    <a:pt x="316" y="170"/>
                    <a:pt x="317" y="170"/>
                  </a:cubicBezTo>
                  <a:cubicBezTo>
                    <a:pt x="319" y="171"/>
                    <a:pt x="320" y="170"/>
                    <a:pt x="321" y="170"/>
                  </a:cubicBezTo>
                  <a:cubicBezTo>
                    <a:pt x="323" y="170"/>
                    <a:pt x="329" y="171"/>
                    <a:pt x="330" y="171"/>
                  </a:cubicBezTo>
                  <a:cubicBezTo>
                    <a:pt x="330" y="171"/>
                    <a:pt x="330" y="169"/>
                    <a:pt x="330" y="169"/>
                  </a:cubicBezTo>
                  <a:cubicBezTo>
                    <a:pt x="331" y="170"/>
                    <a:pt x="331" y="171"/>
                    <a:pt x="332" y="172"/>
                  </a:cubicBezTo>
                  <a:cubicBezTo>
                    <a:pt x="334" y="172"/>
                    <a:pt x="335" y="171"/>
                    <a:pt x="336" y="172"/>
                  </a:cubicBezTo>
                  <a:cubicBezTo>
                    <a:pt x="338" y="175"/>
                    <a:pt x="342" y="177"/>
                    <a:pt x="343" y="172"/>
                  </a:cubicBezTo>
                  <a:cubicBezTo>
                    <a:pt x="345" y="178"/>
                    <a:pt x="346" y="174"/>
                    <a:pt x="348" y="173"/>
                  </a:cubicBezTo>
                  <a:cubicBezTo>
                    <a:pt x="350" y="171"/>
                    <a:pt x="350" y="172"/>
                    <a:pt x="352" y="173"/>
                  </a:cubicBezTo>
                  <a:cubicBezTo>
                    <a:pt x="354" y="174"/>
                    <a:pt x="355" y="174"/>
                    <a:pt x="356" y="174"/>
                  </a:cubicBezTo>
                  <a:cubicBezTo>
                    <a:pt x="356" y="174"/>
                    <a:pt x="356" y="176"/>
                    <a:pt x="356" y="177"/>
                  </a:cubicBezTo>
                  <a:cubicBezTo>
                    <a:pt x="358" y="179"/>
                    <a:pt x="360" y="174"/>
                    <a:pt x="361" y="174"/>
                  </a:cubicBezTo>
                  <a:cubicBezTo>
                    <a:pt x="362" y="173"/>
                    <a:pt x="363" y="175"/>
                    <a:pt x="364" y="176"/>
                  </a:cubicBezTo>
                  <a:cubicBezTo>
                    <a:pt x="365" y="176"/>
                    <a:pt x="365" y="174"/>
                    <a:pt x="366" y="174"/>
                  </a:cubicBezTo>
                  <a:cubicBezTo>
                    <a:pt x="368" y="174"/>
                    <a:pt x="372" y="176"/>
                    <a:pt x="375" y="175"/>
                  </a:cubicBezTo>
                  <a:cubicBezTo>
                    <a:pt x="376" y="175"/>
                    <a:pt x="376" y="174"/>
                    <a:pt x="377" y="174"/>
                  </a:cubicBezTo>
                  <a:cubicBezTo>
                    <a:pt x="378" y="174"/>
                    <a:pt x="378" y="176"/>
                    <a:pt x="379" y="176"/>
                  </a:cubicBezTo>
                  <a:cubicBezTo>
                    <a:pt x="380" y="176"/>
                    <a:pt x="381" y="176"/>
                    <a:pt x="381" y="176"/>
                  </a:cubicBezTo>
                  <a:cubicBezTo>
                    <a:pt x="382" y="179"/>
                    <a:pt x="382" y="179"/>
                    <a:pt x="382" y="182"/>
                  </a:cubicBezTo>
                  <a:cubicBezTo>
                    <a:pt x="383" y="182"/>
                    <a:pt x="385" y="180"/>
                    <a:pt x="385" y="183"/>
                  </a:cubicBezTo>
                  <a:cubicBezTo>
                    <a:pt x="385" y="187"/>
                    <a:pt x="383" y="185"/>
                    <a:pt x="381" y="185"/>
                  </a:cubicBezTo>
                  <a:cubicBezTo>
                    <a:pt x="380" y="186"/>
                    <a:pt x="378" y="189"/>
                    <a:pt x="376" y="188"/>
                  </a:cubicBezTo>
                  <a:cubicBezTo>
                    <a:pt x="375" y="188"/>
                    <a:pt x="374" y="186"/>
                    <a:pt x="373" y="185"/>
                  </a:cubicBezTo>
                  <a:cubicBezTo>
                    <a:pt x="370" y="184"/>
                    <a:pt x="370" y="188"/>
                    <a:pt x="369" y="188"/>
                  </a:cubicBezTo>
                  <a:cubicBezTo>
                    <a:pt x="368" y="188"/>
                    <a:pt x="366" y="186"/>
                    <a:pt x="366" y="188"/>
                  </a:cubicBezTo>
                  <a:cubicBezTo>
                    <a:pt x="367" y="189"/>
                    <a:pt x="368" y="193"/>
                    <a:pt x="368" y="193"/>
                  </a:cubicBezTo>
                  <a:cubicBezTo>
                    <a:pt x="366" y="196"/>
                    <a:pt x="364" y="189"/>
                    <a:pt x="363" y="189"/>
                  </a:cubicBezTo>
                  <a:cubicBezTo>
                    <a:pt x="362" y="189"/>
                    <a:pt x="362" y="190"/>
                    <a:pt x="362" y="190"/>
                  </a:cubicBezTo>
                  <a:cubicBezTo>
                    <a:pt x="361" y="190"/>
                    <a:pt x="360" y="188"/>
                    <a:pt x="360" y="193"/>
                  </a:cubicBezTo>
                  <a:cubicBezTo>
                    <a:pt x="362" y="192"/>
                    <a:pt x="363" y="193"/>
                    <a:pt x="362" y="196"/>
                  </a:cubicBezTo>
                  <a:cubicBezTo>
                    <a:pt x="360" y="196"/>
                    <a:pt x="359" y="191"/>
                    <a:pt x="357" y="190"/>
                  </a:cubicBezTo>
                  <a:cubicBezTo>
                    <a:pt x="356" y="189"/>
                    <a:pt x="355" y="191"/>
                    <a:pt x="353" y="191"/>
                  </a:cubicBezTo>
                  <a:cubicBezTo>
                    <a:pt x="353" y="191"/>
                    <a:pt x="352" y="190"/>
                    <a:pt x="352" y="190"/>
                  </a:cubicBezTo>
                  <a:cubicBezTo>
                    <a:pt x="350" y="190"/>
                    <a:pt x="346" y="190"/>
                    <a:pt x="344" y="188"/>
                  </a:cubicBezTo>
                  <a:cubicBezTo>
                    <a:pt x="345" y="193"/>
                    <a:pt x="344" y="194"/>
                    <a:pt x="343" y="194"/>
                  </a:cubicBezTo>
                  <a:cubicBezTo>
                    <a:pt x="343" y="194"/>
                    <a:pt x="341" y="194"/>
                    <a:pt x="340" y="193"/>
                  </a:cubicBezTo>
                  <a:cubicBezTo>
                    <a:pt x="340" y="193"/>
                    <a:pt x="340" y="191"/>
                    <a:pt x="340" y="191"/>
                  </a:cubicBezTo>
                  <a:cubicBezTo>
                    <a:pt x="340" y="191"/>
                    <a:pt x="339" y="191"/>
                    <a:pt x="339" y="191"/>
                  </a:cubicBezTo>
                  <a:cubicBezTo>
                    <a:pt x="339" y="191"/>
                    <a:pt x="338" y="188"/>
                    <a:pt x="338" y="188"/>
                  </a:cubicBezTo>
                  <a:cubicBezTo>
                    <a:pt x="337" y="187"/>
                    <a:pt x="335" y="187"/>
                    <a:pt x="335" y="188"/>
                  </a:cubicBezTo>
                  <a:cubicBezTo>
                    <a:pt x="335" y="189"/>
                    <a:pt x="335" y="194"/>
                    <a:pt x="335" y="196"/>
                  </a:cubicBezTo>
                  <a:cubicBezTo>
                    <a:pt x="334" y="197"/>
                    <a:pt x="333" y="193"/>
                    <a:pt x="334" y="192"/>
                  </a:cubicBezTo>
                  <a:cubicBezTo>
                    <a:pt x="332" y="190"/>
                    <a:pt x="333" y="195"/>
                    <a:pt x="333" y="196"/>
                  </a:cubicBezTo>
                  <a:cubicBezTo>
                    <a:pt x="332" y="197"/>
                    <a:pt x="331" y="199"/>
                    <a:pt x="330" y="195"/>
                  </a:cubicBezTo>
                  <a:cubicBezTo>
                    <a:pt x="330" y="195"/>
                    <a:pt x="331" y="194"/>
                    <a:pt x="331" y="192"/>
                  </a:cubicBezTo>
                  <a:cubicBezTo>
                    <a:pt x="329" y="189"/>
                    <a:pt x="328" y="193"/>
                    <a:pt x="326" y="193"/>
                  </a:cubicBezTo>
                  <a:cubicBezTo>
                    <a:pt x="325" y="193"/>
                    <a:pt x="325" y="191"/>
                    <a:pt x="324" y="191"/>
                  </a:cubicBezTo>
                  <a:cubicBezTo>
                    <a:pt x="323" y="191"/>
                    <a:pt x="324" y="194"/>
                    <a:pt x="323" y="194"/>
                  </a:cubicBezTo>
                  <a:cubicBezTo>
                    <a:pt x="323" y="194"/>
                    <a:pt x="322" y="192"/>
                    <a:pt x="321" y="191"/>
                  </a:cubicBezTo>
                  <a:cubicBezTo>
                    <a:pt x="319" y="190"/>
                    <a:pt x="316" y="190"/>
                    <a:pt x="314" y="191"/>
                  </a:cubicBezTo>
                  <a:cubicBezTo>
                    <a:pt x="314" y="192"/>
                    <a:pt x="313" y="195"/>
                    <a:pt x="313" y="195"/>
                  </a:cubicBezTo>
                  <a:cubicBezTo>
                    <a:pt x="312" y="196"/>
                    <a:pt x="307" y="197"/>
                    <a:pt x="307" y="197"/>
                  </a:cubicBezTo>
                  <a:cubicBezTo>
                    <a:pt x="306" y="197"/>
                    <a:pt x="303" y="193"/>
                    <a:pt x="303" y="193"/>
                  </a:cubicBezTo>
                  <a:cubicBezTo>
                    <a:pt x="301" y="195"/>
                    <a:pt x="302" y="199"/>
                    <a:pt x="300" y="200"/>
                  </a:cubicBezTo>
                  <a:cubicBezTo>
                    <a:pt x="299" y="196"/>
                    <a:pt x="298" y="200"/>
                    <a:pt x="297" y="199"/>
                  </a:cubicBezTo>
                  <a:cubicBezTo>
                    <a:pt x="297" y="199"/>
                    <a:pt x="296" y="197"/>
                    <a:pt x="296" y="197"/>
                  </a:cubicBezTo>
                  <a:cubicBezTo>
                    <a:pt x="294" y="195"/>
                    <a:pt x="293" y="198"/>
                    <a:pt x="291" y="199"/>
                  </a:cubicBezTo>
                  <a:cubicBezTo>
                    <a:pt x="290" y="198"/>
                    <a:pt x="290" y="195"/>
                    <a:pt x="288" y="196"/>
                  </a:cubicBezTo>
                  <a:cubicBezTo>
                    <a:pt x="288" y="199"/>
                    <a:pt x="291" y="200"/>
                    <a:pt x="289" y="201"/>
                  </a:cubicBezTo>
                  <a:cubicBezTo>
                    <a:pt x="287" y="201"/>
                    <a:pt x="289" y="195"/>
                    <a:pt x="286" y="194"/>
                  </a:cubicBezTo>
                  <a:cubicBezTo>
                    <a:pt x="284" y="195"/>
                    <a:pt x="287" y="200"/>
                    <a:pt x="286" y="201"/>
                  </a:cubicBezTo>
                  <a:cubicBezTo>
                    <a:pt x="285" y="203"/>
                    <a:pt x="284" y="198"/>
                    <a:pt x="283" y="197"/>
                  </a:cubicBezTo>
                  <a:cubicBezTo>
                    <a:pt x="282" y="196"/>
                    <a:pt x="282" y="198"/>
                    <a:pt x="281" y="198"/>
                  </a:cubicBezTo>
                  <a:cubicBezTo>
                    <a:pt x="280" y="197"/>
                    <a:pt x="280" y="196"/>
                    <a:pt x="279" y="196"/>
                  </a:cubicBezTo>
                  <a:cubicBezTo>
                    <a:pt x="278" y="195"/>
                    <a:pt x="278" y="197"/>
                    <a:pt x="277" y="197"/>
                  </a:cubicBezTo>
                  <a:cubicBezTo>
                    <a:pt x="276" y="198"/>
                    <a:pt x="275" y="198"/>
                    <a:pt x="274" y="198"/>
                  </a:cubicBezTo>
                  <a:cubicBezTo>
                    <a:pt x="273" y="198"/>
                    <a:pt x="268" y="196"/>
                    <a:pt x="267" y="197"/>
                  </a:cubicBezTo>
                  <a:cubicBezTo>
                    <a:pt x="265" y="197"/>
                    <a:pt x="264" y="204"/>
                    <a:pt x="261" y="202"/>
                  </a:cubicBezTo>
                  <a:cubicBezTo>
                    <a:pt x="260" y="200"/>
                    <a:pt x="261" y="200"/>
                    <a:pt x="260" y="197"/>
                  </a:cubicBezTo>
                  <a:cubicBezTo>
                    <a:pt x="257" y="198"/>
                    <a:pt x="260" y="200"/>
                    <a:pt x="259" y="202"/>
                  </a:cubicBezTo>
                  <a:cubicBezTo>
                    <a:pt x="257" y="206"/>
                    <a:pt x="252" y="200"/>
                    <a:pt x="251" y="204"/>
                  </a:cubicBezTo>
                  <a:cubicBezTo>
                    <a:pt x="251" y="202"/>
                    <a:pt x="251" y="201"/>
                    <a:pt x="251" y="199"/>
                  </a:cubicBezTo>
                  <a:cubicBezTo>
                    <a:pt x="248" y="197"/>
                    <a:pt x="247" y="201"/>
                    <a:pt x="246" y="202"/>
                  </a:cubicBezTo>
                  <a:cubicBezTo>
                    <a:pt x="244" y="203"/>
                    <a:pt x="243" y="204"/>
                    <a:pt x="242" y="204"/>
                  </a:cubicBezTo>
                  <a:cubicBezTo>
                    <a:pt x="241" y="204"/>
                    <a:pt x="240" y="202"/>
                    <a:pt x="240" y="202"/>
                  </a:cubicBezTo>
                  <a:cubicBezTo>
                    <a:pt x="239" y="202"/>
                    <a:pt x="239" y="204"/>
                    <a:pt x="238" y="205"/>
                  </a:cubicBezTo>
                  <a:cubicBezTo>
                    <a:pt x="237" y="205"/>
                    <a:pt x="234" y="204"/>
                    <a:pt x="233" y="205"/>
                  </a:cubicBezTo>
                  <a:cubicBezTo>
                    <a:pt x="232" y="205"/>
                    <a:pt x="232" y="206"/>
                    <a:pt x="231" y="206"/>
                  </a:cubicBezTo>
                  <a:cubicBezTo>
                    <a:pt x="230" y="206"/>
                    <a:pt x="228" y="205"/>
                    <a:pt x="226" y="205"/>
                  </a:cubicBezTo>
                  <a:cubicBezTo>
                    <a:pt x="225" y="205"/>
                    <a:pt x="224" y="206"/>
                    <a:pt x="223" y="206"/>
                  </a:cubicBezTo>
                  <a:cubicBezTo>
                    <a:pt x="222" y="206"/>
                    <a:pt x="221" y="204"/>
                    <a:pt x="220" y="204"/>
                  </a:cubicBezTo>
                  <a:cubicBezTo>
                    <a:pt x="219" y="205"/>
                    <a:pt x="220" y="209"/>
                    <a:pt x="219" y="208"/>
                  </a:cubicBezTo>
                  <a:cubicBezTo>
                    <a:pt x="218" y="204"/>
                    <a:pt x="213" y="205"/>
                    <a:pt x="212" y="206"/>
                  </a:cubicBezTo>
                  <a:cubicBezTo>
                    <a:pt x="211" y="206"/>
                    <a:pt x="211" y="209"/>
                    <a:pt x="210" y="210"/>
                  </a:cubicBezTo>
                  <a:cubicBezTo>
                    <a:pt x="210" y="210"/>
                    <a:pt x="209" y="209"/>
                    <a:pt x="208" y="209"/>
                  </a:cubicBezTo>
                  <a:cubicBezTo>
                    <a:pt x="205" y="211"/>
                    <a:pt x="203" y="211"/>
                    <a:pt x="201" y="213"/>
                  </a:cubicBezTo>
                  <a:cubicBezTo>
                    <a:pt x="202" y="212"/>
                    <a:pt x="202" y="209"/>
                    <a:pt x="200" y="209"/>
                  </a:cubicBezTo>
                  <a:cubicBezTo>
                    <a:pt x="199" y="211"/>
                    <a:pt x="201" y="212"/>
                    <a:pt x="201" y="214"/>
                  </a:cubicBezTo>
                  <a:cubicBezTo>
                    <a:pt x="199" y="214"/>
                    <a:pt x="198" y="217"/>
                    <a:pt x="197" y="215"/>
                  </a:cubicBezTo>
                  <a:cubicBezTo>
                    <a:pt x="196" y="213"/>
                    <a:pt x="197" y="213"/>
                    <a:pt x="195" y="213"/>
                  </a:cubicBezTo>
                  <a:cubicBezTo>
                    <a:pt x="195" y="213"/>
                    <a:pt x="195" y="214"/>
                    <a:pt x="195" y="214"/>
                  </a:cubicBezTo>
                  <a:cubicBezTo>
                    <a:pt x="194" y="215"/>
                    <a:pt x="191" y="212"/>
                    <a:pt x="192" y="216"/>
                  </a:cubicBezTo>
                  <a:cubicBezTo>
                    <a:pt x="191" y="212"/>
                    <a:pt x="190" y="213"/>
                    <a:pt x="189" y="212"/>
                  </a:cubicBezTo>
                  <a:cubicBezTo>
                    <a:pt x="189" y="217"/>
                    <a:pt x="188" y="220"/>
                    <a:pt x="185" y="218"/>
                  </a:cubicBezTo>
                  <a:cubicBezTo>
                    <a:pt x="184" y="218"/>
                    <a:pt x="184" y="216"/>
                    <a:pt x="184" y="216"/>
                  </a:cubicBezTo>
                  <a:cubicBezTo>
                    <a:pt x="182" y="213"/>
                    <a:pt x="181" y="217"/>
                    <a:pt x="180" y="217"/>
                  </a:cubicBezTo>
                  <a:cubicBezTo>
                    <a:pt x="180" y="217"/>
                    <a:pt x="179" y="216"/>
                    <a:pt x="178" y="217"/>
                  </a:cubicBezTo>
                  <a:cubicBezTo>
                    <a:pt x="177" y="218"/>
                    <a:pt x="177" y="220"/>
                    <a:pt x="176" y="220"/>
                  </a:cubicBezTo>
                  <a:cubicBezTo>
                    <a:pt x="175" y="220"/>
                    <a:pt x="173" y="219"/>
                    <a:pt x="172" y="219"/>
                  </a:cubicBezTo>
                  <a:cubicBezTo>
                    <a:pt x="171" y="219"/>
                    <a:pt x="169" y="219"/>
                    <a:pt x="167" y="219"/>
                  </a:cubicBezTo>
                  <a:cubicBezTo>
                    <a:pt x="165" y="220"/>
                    <a:pt x="163" y="225"/>
                    <a:pt x="161" y="225"/>
                  </a:cubicBezTo>
                  <a:cubicBezTo>
                    <a:pt x="158" y="226"/>
                    <a:pt x="154" y="228"/>
                    <a:pt x="152" y="228"/>
                  </a:cubicBezTo>
                  <a:cubicBezTo>
                    <a:pt x="150" y="229"/>
                    <a:pt x="148" y="229"/>
                    <a:pt x="146" y="230"/>
                  </a:cubicBezTo>
                  <a:cubicBezTo>
                    <a:pt x="144" y="230"/>
                    <a:pt x="141" y="231"/>
                    <a:pt x="140" y="233"/>
                  </a:cubicBezTo>
                  <a:cubicBezTo>
                    <a:pt x="139" y="233"/>
                    <a:pt x="138" y="229"/>
                    <a:pt x="136" y="229"/>
                  </a:cubicBezTo>
                  <a:cubicBezTo>
                    <a:pt x="138" y="236"/>
                    <a:pt x="134" y="234"/>
                    <a:pt x="132" y="235"/>
                  </a:cubicBezTo>
                  <a:cubicBezTo>
                    <a:pt x="130" y="236"/>
                    <a:pt x="129" y="237"/>
                    <a:pt x="127" y="237"/>
                  </a:cubicBezTo>
                  <a:cubicBezTo>
                    <a:pt x="125" y="237"/>
                    <a:pt x="123" y="240"/>
                    <a:pt x="122" y="240"/>
                  </a:cubicBezTo>
                  <a:cubicBezTo>
                    <a:pt x="122" y="241"/>
                    <a:pt x="120" y="240"/>
                    <a:pt x="120" y="240"/>
                  </a:cubicBezTo>
                  <a:cubicBezTo>
                    <a:pt x="119" y="241"/>
                    <a:pt x="120" y="244"/>
                    <a:pt x="119" y="245"/>
                  </a:cubicBezTo>
                  <a:cubicBezTo>
                    <a:pt x="116" y="246"/>
                    <a:pt x="110" y="243"/>
                    <a:pt x="109" y="247"/>
                  </a:cubicBezTo>
                  <a:cubicBezTo>
                    <a:pt x="110" y="248"/>
                    <a:pt x="112" y="249"/>
                    <a:pt x="113" y="249"/>
                  </a:cubicBezTo>
                  <a:cubicBezTo>
                    <a:pt x="114" y="249"/>
                    <a:pt x="115" y="251"/>
                    <a:pt x="115" y="251"/>
                  </a:cubicBezTo>
                  <a:cubicBezTo>
                    <a:pt x="116" y="251"/>
                    <a:pt x="115" y="245"/>
                    <a:pt x="118" y="250"/>
                  </a:cubicBezTo>
                  <a:cubicBezTo>
                    <a:pt x="116" y="249"/>
                    <a:pt x="117" y="253"/>
                    <a:pt x="116" y="255"/>
                  </a:cubicBezTo>
                  <a:cubicBezTo>
                    <a:pt x="115" y="255"/>
                    <a:pt x="114" y="254"/>
                    <a:pt x="113" y="254"/>
                  </a:cubicBezTo>
                  <a:cubicBezTo>
                    <a:pt x="112" y="255"/>
                    <a:pt x="112" y="256"/>
                    <a:pt x="111" y="257"/>
                  </a:cubicBezTo>
                  <a:cubicBezTo>
                    <a:pt x="110" y="257"/>
                    <a:pt x="109" y="256"/>
                    <a:pt x="108" y="257"/>
                  </a:cubicBezTo>
                  <a:cubicBezTo>
                    <a:pt x="108" y="258"/>
                    <a:pt x="108" y="259"/>
                    <a:pt x="107" y="260"/>
                  </a:cubicBezTo>
                  <a:cubicBezTo>
                    <a:pt x="107" y="261"/>
                    <a:pt x="104" y="260"/>
                    <a:pt x="106" y="263"/>
                  </a:cubicBezTo>
                  <a:cubicBezTo>
                    <a:pt x="109" y="264"/>
                    <a:pt x="111" y="262"/>
                    <a:pt x="113" y="261"/>
                  </a:cubicBezTo>
                  <a:cubicBezTo>
                    <a:pt x="118" y="260"/>
                    <a:pt x="122" y="256"/>
                    <a:pt x="125" y="253"/>
                  </a:cubicBezTo>
                  <a:cubicBezTo>
                    <a:pt x="127" y="252"/>
                    <a:pt x="129" y="250"/>
                    <a:pt x="130" y="250"/>
                  </a:cubicBezTo>
                  <a:cubicBezTo>
                    <a:pt x="131" y="250"/>
                    <a:pt x="133" y="252"/>
                    <a:pt x="135" y="252"/>
                  </a:cubicBezTo>
                  <a:cubicBezTo>
                    <a:pt x="138" y="252"/>
                    <a:pt x="140" y="247"/>
                    <a:pt x="143" y="246"/>
                  </a:cubicBezTo>
                  <a:cubicBezTo>
                    <a:pt x="143" y="246"/>
                    <a:pt x="144" y="247"/>
                    <a:pt x="145" y="246"/>
                  </a:cubicBezTo>
                  <a:cubicBezTo>
                    <a:pt x="146" y="246"/>
                    <a:pt x="146" y="243"/>
                    <a:pt x="147" y="243"/>
                  </a:cubicBezTo>
                  <a:cubicBezTo>
                    <a:pt x="148" y="243"/>
                    <a:pt x="150" y="245"/>
                    <a:pt x="150" y="245"/>
                  </a:cubicBezTo>
                  <a:cubicBezTo>
                    <a:pt x="152" y="246"/>
                    <a:pt x="152" y="243"/>
                    <a:pt x="154" y="243"/>
                  </a:cubicBezTo>
                  <a:cubicBezTo>
                    <a:pt x="156" y="242"/>
                    <a:pt x="158" y="243"/>
                    <a:pt x="160" y="242"/>
                  </a:cubicBezTo>
                  <a:cubicBezTo>
                    <a:pt x="161" y="242"/>
                    <a:pt x="161" y="241"/>
                    <a:pt x="161" y="240"/>
                  </a:cubicBezTo>
                  <a:cubicBezTo>
                    <a:pt x="163" y="240"/>
                    <a:pt x="164" y="242"/>
                    <a:pt x="165" y="241"/>
                  </a:cubicBezTo>
                  <a:cubicBezTo>
                    <a:pt x="166" y="241"/>
                    <a:pt x="167" y="240"/>
                    <a:pt x="169" y="239"/>
                  </a:cubicBezTo>
                  <a:cubicBezTo>
                    <a:pt x="170" y="239"/>
                    <a:pt x="171" y="238"/>
                    <a:pt x="173" y="238"/>
                  </a:cubicBezTo>
                  <a:cubicBezTo>
                    <a:pt x="175" y="236"/>
                    <a:pt x="179" y="237"/>
                    <a:pt x="182" y="236"/>
                  </a:cubicBezTo>
                  <a:cubicBezTo>
                    <a:pt x="184" y="235"/>
                    <a:pt x="184" y="233"/>
                    <a:pt x="185" y="233"/>
                  </a:cubicBezTo>
                  <a:cubicBezTo>
                    <a:pt x="187" y="233"/>
                    <a:pt x="190" y="234"/>
                    <a:pt x="192" y="234"/>
                  </a:cubicBezTo>
                  <a:cubicBezTo>
                    <a:pt x="193" y="233"/>
                    <a:pt x="194" y="232"/>
                    <a:pt x="195" y="231"/>
                  </a:cubicBezTo>
                  <a:cubicBezTo>
                    <a:pt x="197" y="231"/>
                    <a:pt x="199" y="231"/>
                    <a:pt x="201" y="231"/>
                  </a:cubicBezTo>
                  <a:cubicBezTo>
                    <a:pt x="206" y="230"/>
                    <a:pt x="210" y="229"/>
                    <a:pt x="213" y="227"/>
                  </a:cubicBezTo>
                  <a:cubicBezTo>
                    <a:pt x="215" y="227"/>
                    <a:pt x="217" y="228"/>
                    <a:pt x="219" y="228"/>
                  </a:cubicBezTo>
                  <a:cubicBezTo>
                    <a:pt x="220" y="228"/>
                    <a:pt x="220" y="227"/>
                    <a:pt x="221" y="227"/>
                  </a:cubicBezTo>
                  <a:cubicBezTo>
                    <a:pt x="222" y="226"/>
                    <a:pt x="224" y="226"/>
                    <a:pt x="225" y="227"/>
                  </a:cubicBezTo>
                  <a:cubicBezTo>
                    <a:pt x="227" y="227"/>
                    <a:pt x="228" y="226"/>
                    <a:pt x="229" y="225"/>
                  </a:cubicBezTo>
                  <a:cubicBezTo>
                    <a:pt x="230" y="225"/>
                    <a:pt x="232" y="226"/>
                    <a:pt x="233" y="226"/>
                  </a:cubicBezTo>
                  <a:cubicBezTo>
                    <a:pt x="233" y="225"/>
                    <a:pt x="234" y="224"/>
                    <a:pt x="235" y="224"/>
                  </a:cubicBezTo>
                  <a:cubicBezTo>
                    <a:pt x="235" y="224"/>
                    <a:pt x="236" y="226"/>
                    <a:pt x="237" y="226"/>
                  </a:cubicBezTo>
                  <a:cubicBezTo>
                    <a:pt x="237" y="226"/>
                    <a:pt x="237" y="224"/>
                    <a:pt x="238" y="224"/>
                  </a:cubicBezTo>
                  <a:cubicBezTo>
                    <a:pt x="239" y="225"/>
                    <a:pt x="240" y="224"/>
                    <a:pt x="241" y="224"/>
                  </a:cubicBezTo>
                  <a:cubicBezTo>
                    <a:pt x="240" y="224"/>
                    <a:pt x="242" y="223"/>
                    <a:pt x="242" y="223"/>
                  </a:cubicBezTo>
                  <a:cubicBezTo>
                    <a:pt x="243" y="224"/>
                    <a:pt x="244" y="225"/>
                    <a:pt x="244" y="225"/>
                  </a:cubicBezTo>
                  <a:cubicBezTo>
                    <a:pt x="245" y="225"/>
                    <a:pt x="246" y="224"/>
                    <a:pt x="247" y="224"/>
                  </a:cubicBezTo>
                  <a:cubicBezTo>
                    <a:pt x="248" y="224"/>
                    <a:pt x="249" y="225"/>
                    <a:pt x="249" y="224"/>
                  </a:cubicBezTo>
                  <a:cubicBezTo>
                    <a:pt x="251" y="223"/>
                    <a:pt x="253" y="221"/>
                    <a:pt x="254" y="218"/>
                  </a:cubicBezTo>
                  <a:cubicBezTo>
                    <a:pt x="258" y="224"/>
                    <a:pt x="259" y="221"/>
                    <a:pt x="263" y="220"/>
                  </a:cubicBezTo>
                  <a:cubicBezTo>
                    <a:pt x="264" y="219"/>
                    <a:pt x="267" y="219"/>
                    <a:pt x="268" y="220"/>
                  </a:cubicBezTo>
                  <a:cubicBezTo>
                    <a:pt x="269" y="220"/>
                    <a:pt x="270" y="222"/>
                    <a:pt x="270" y="222"/>
                  </a:cubicBezTo>
                  <a:cubicBezTo>
                    <a:pt x="271" y="222"/>
                    <a:pt x="270" y="219"/>
                    <a:pt x="271" y="219"/>
                  </a:cubicBezTo>
                  <a:cubicBezTo>
                    <a:pt x="272" y="219"/>
                    <a:pt x="273" y="221"/>
                    <a:pt x="274" y="221"/>
                  </a:cubicBezTo>
                  <a:cubicBezTo>
                    <a:pt x="277" y="220"/>
                    <a:pt x="280" y="216"/>
                    <a:pt x="284" y="219"/>
                  </a:cubicBezTo>
                  <a:cubicBezTo>
                    <a:pt x="285" y="225"/>
                    <a:pt x="286" y="226"/>
                    <a:pt x="287" y="230"/>
                  </a:cubicBezTo>
                  <a:cubicBezTo>
                    <a:pt x="289" y="228"/>
                    <a:pt x="292" y="230"/>
                    <a:pt x="293" y="234"/>
                  </a:cubicBezTo>
                  <a:cubicBezTo>
                    <a:pt x="289" y="236"/>
                    <a:pt x="284" y="233"/>
                    <a:pt x="281" y="235"/>
                  </a:cubicBezTo>
                  <a:cubicBezTo>
                    <a:pt x="280" y="236"/>
                    <a:pt x="280" y="238"/>
                    <a:pt x="279" y="238"/>
                  </a:cubicBezTo>
                  <a:cubicBezTo>
                    <a:pt x="279" y="238"/>
                    <a:pt x="278" y="237"/>
                    <a:pt x="277" y="237"/>
                  </a:cubicBezTo>
                  <a:cubicBezTo>
                    <a:pt x="277" y="238"/>
                    <a:pt x="277" y="240"/>
                    <a:pt x="277" y="240"/>
                  </a:cubicBezTo>
                  <a:cubicBezTo>
                    <a:pt x="277" y="240"/>
                    <a:pt x="276" y="238"/>
                    <a:pt x="275" y="238"/>
                  </a:cubicBezTo>
                  <a:cubicBezTo>
                    <a:pt x="271" y="236"/>
                    <a:pt x="273" y="245"/>
                    <a:pt x="271" y="246"/>
                  </a:cubicBezTo>
                  <a:cubicBezTo>
                    <a:pt x="270" y="243"/>
                    <a:pt x="271" y="240"/>
                    <a:pt x="269" y="240"/>
                  </a:cubicBezTo>
                  <a:cubicBezTo>
                    <a:pt x="271" y="248"/>
                    <a:pt x="268" y="239"/>
                    <a:pt x="268" y="239"/>
                  </a:cubicBezTo>
                  <a:cubicBezTo>
                    <a:pt x="267" y="239"/>
                    <a:pt x="267" y="242"/>
                    <a:pt x="266" y="242"/>
                  </a:cubicBezTo>
                  <a:cubicBezTo>
                    <a:pt x="263" y="244"/>
                    <a:pt x="259" y="244"/>
                    <a:pt x="256" y="246"/>
                  </a:cubicBezTo>
                  <a:cubicBezTo>
                    <a:pt x="254" y="247"/>
                    <a:pt x="252" y="252"/>
                    <a:pt x="248" y="248"/>
                  </a:cubicBezTo>
                  <a:cubicBezTo>
                    <a:pt x="248" y="242"/>
                    <a:pt x="254" y="249"/>
                    <a:pt x="252" y="241"/>
                  </a:cubicBezTo>
                  <a:cubicBezTo>
                    <a:pt x="251" y="243"/>
                    <a:pt x="249" y="241"/>
                    <a:pt x="249" y="241"/>
                  </a:cubicBezTo>
                  <a:cubicBezTo>
                    <a:pt x="248" y="242"/>
                    <a:pt x="248" y="244"/>
                    <a:pt x="248" y="244"/>
                  </a:cubicBezTo>
                  <a:cubicBezTo>
                    <a:pt x="246" y="245"/>
                    <a:pt x="244" y="241"/>
                    <a:pt x="244" y="246"/>
                  </a:cubicBezTo>
                  <a:cubicBezTo>
                    <a:pt x="245" y="247"/>
                    <a:pt x="246" y="246"/>
                    <a:pt x="247" y="249"/>
                  </a:cubicBezTo>
                  <a:cubicBezTo>
                    <a:pt x="246" y="253"/>
                    <a:pt x="243" y="250"/>
                    <a:pt x="241" y="251"/>
                  </a:cubicBezTo>
                  <a:cubicBezTo>
                    <a:pt x="241" y="251"/>
                    <a:pt x="240" y="253"/>
                    <a:pt x="240" y="253"/>
                  </a:cubicBezTo>
                  <a:cubicBezTo>
                    <a:pt x="239" y="254"/>
                    <a:pt x="236" y="253"/>
                    <a:pt x="235" y="254"/>
                  </a:cubicBezTo>
                  <a:cubicBezTo>
                    <a:pt x="234" y="254"/>
                    <a:pt x="235" y="255"/>
                    <a:pt x="234" y="255"/>
                  </a:cubicBezTo>
                  <a:cubicBezTo>
                    <a:pt x="233" y="255"/>
                    <a:pt x="232" y="254"/>
                    <a:pt x="232" y="256"/>
                  </a:cubicBezTo>
                  <a:cubicBezTo>
                    <a:pt x="232" y="257"/>
                    <a:pt x="228" y="258"/>
                    <a:pt x="227" y="257"/>
                  </a:cubicBezTo>
                  <a:cubicBezTo>
                    <a:pt x="227" y="257"/>
                    <a:pt x="226" y="254"/>
                    <a:pt x="225" y="254"/>
                  </a:cubicBezTo>
                  <a:cubicBezTo>
                    <a:pt x="225" y="253"/>
                    <a:pt x="224" y="254"/>
                    <a:pt x="224" y="255"/>
                  </a:cubicBezTo>
                  <a:cubicBezTo>
                    <a:pt x="225" y="255"/>
                    <a:pt x="225" y="255"/>
                    <a:pt x="226" y="257"/>
                  </a:cubicBezTo>
                  <a:cubicBezTo>
                    <a:pt x="224" y="261"/>
                    <a:pt x="220" y="260"/>
                    <a:pt x="218" y="261"/>
                  </a:cubicBezTo>
                  <a:cubicBezTo>
                    <a:pt x="217" y="261"/>
                    <a:pt x="217" y="263"/>
                    <a:pt x="216" y="264"/>
                  </a:cubicBezTo>
                  <a:cubicBezTo>
                    <a:pt x="216" y="264"/>
                    <a:pt x="215" y="263"/>
                    <a:pt x="215" y="263"/>
                  </a:cubicBezTo>
                  <a:cubicBezTo>
                    <a:pt x="211" y="266"/>
                    <a:pt x="205" y="266"/>
                    <a:pt x="200" y="268"/>
                  </a:cubicBezTo>
                  <a:cubicBezTo>
                    <a:pt x="200" y="269"/>
                    <a:pt x="200" y="271"/>
                    <a:pt x="200" y="271"/>
                  </a:cubicBezTo>
                  <a:cubicBezTo>
                    <a:pt x="200" y="271"/>
                    <a:pt x="199" y="270"/>
                    <a:pt x="198" y="270"/>
                  </a:cubicBezTo>
                  <a:cubicBezTo>
                    <a:pt x="198" y="271"/>
                    <a:pt x="197" y="275"/>
                    <a:pt x="196" y="270"/>
                  </a:cubicBezTo>
                  <a:cubicBezTo>
                    <a:pt x="194" y="270"/>
                    <a:pt x="197" y="276"/>
                    <a:pt x="195" y="275"/>
                  </a:cubicBezTo>
                  <a:cubicBezTo>
                    <a:pt x="193" y="272"/>
                    <a:pt x="191" y="275"/>
                    <a:pt x="189" y="275"/>
                  </a:cubicBezTo>
                  <a:cubicBezTo>
                    <a:pt x="188" y="275"/>
                    <a:pt x="187" y="272"/>
                    <a:pt x="187" y="273"/>
                  </a:cubicBezTo>
                  <a:cubicBezTo>
                    <a:pt x="188" y="279"/>
                    <a:pt x="184" y="276"/>
                    <a:pt x="183" y="277"/>
                  </a:cubicBezTo>
                  <a:cubicBezTo>
                    <a:pt x="183" y="278"/>
                    <a:pt x="183" y="281"/>
                    <a:pt x="182" y="281"/>
                  </a:cubicBezTo>
                  <a:cubicBezTo>
                    <a:pt x="181" y="281"/>
                    <a:pt x="180" y="280"/>
                    <a:pt x="179" y="280"/>
                  </a:cubicBezTo>
                  <a:cubicBezTo>
                    <a:pt x="178" y="279"/>
                    <a:pt x="177" y="279"/>
                    <a:pt x="176" y="279"/>
                  </a:cubicBezTo>
                  <a:cubicBezTo>
                    <a:pt x="175" y="280"/>
                    <a:pt x="175" y="282"/>
                    <a:pt x="174" y="283"/>
                  </a:cubicBezTo>
                  <a:cubicBezTo>
                    <a:pt x="173" y="283"/>
                    <a:pt x="172" y="282"/>
                    <a:pt x="171" y="281"/>
                  </a:cubicBezTo>
                  <a:cubicBezTo>
                    <a:pt x="170" y="283"/>
                    <a:pt x="173" y="284"/>
                    <a:pt x="172" y="286"/>
                  </a:cubicBezTo>
                  <a:cubicBezTo>
                    <a:pt x="171" y="286"/>
                    <a:pt x="170" y="288"/>
                    <a:pt x="168" y="287"/>
                  </a:cubicBezTo>
                  <a:cubicBezTo>
                    <a:pt x="167" y="287"/>
                    <a:pt x="166" y="286"/>
                    <a:pt x="165" y="286"/>
                  </a:cubicBezTo>
                  <a:cubicBezTo>
                    <a:pt x="164" y="286"/>
                    <a:pt x="164" y="287"/>
                    <a:pt x="163" y="288"/>
                  </a:cubicBezTo>
                  <a:cubicBezTo>
                    <a:pt x="161" y="289"/>
                    <a:pt x="158" y="291"/>
                    <a:pt x="156" y="291"/>
                  </a:cubicBezTo>
                  <a:cubicBezTo>
                    <a:pt x="155" y="291"/>
                    <a:pt x="153" y="290"/>
                    <a:pt x="152" y="290"/>
                  </a:cubicBezTo>
                  <a:cubicBezTo>
                    <a:pt x="152" y="290"/>
                    <a:pt x="152" y="292"/>
                    <a:pt x="151" y="293"/>
                  </a:cubicBezTo>
                  <a:cubicBezTo>
                    <a:pt x="151" y="293"/>
                    <a:pt x="149" y="292"/>
                    <a:pt x="149" y="293"/>
                  </a:cubicBezTo>
                  <a:cubicBezTo>
                    <a:pt x="148" y="293"/>
                    <a:pt x="148" y="295"/>
                    <a:pt x="148" y="296"/>
                  </a:cubicBezTo>
                  <a:cubicBezTo>
                    <a:pt x="147" y="296"/>
                    <a:pt x="146" y="295"/>
                    <a:pt x="145" y="295"/>
                  </a:cubicBezTo>
                  <a:cubicBezTo>
                    <a:pt x="145" y="296"/>
                    <a:pt x="145" y="297"/>
                    <a:pt x="144" y="297"/>
                  </a:cubicBezTo>
                  <a:cubicBezTo>
                    <a:pt x="144" y="297"/>
                    <a:pt x="143" y="296"/>
                    <a:pt x="142" y="297"/>
                  </a:cubicBezTo>
                  <a:cubicBezTo>
                    <a:pt x="142" y="297"/>
                    <a:pt x="142" y="299"/>
                    <a:pt x="141" y="300"/>
                  </a:cubicBezTo>
                  <a:cubicBezTo>
                    <a:pt x="141" y="300"/>
                    <a:pt x="139" y="298"/>
                    <a:pt x="138" y="298"/>
                  </a:cubicBezTo>
                  <a:cubicBezTo>
                    <a:pt x="138" y="299"/>
                    <a:pt x="138" y="301"/>
                    <a:pt x="138" y="301"/>
                  </a:cubicBezTo>
                  <a:cubicBezTo>
                    <a:pt x="137" y="302"/>
                    <a:pt x="136" y="301"/>
                    <a:pt x="135" y="301"/>
                  </a:cubicBezTo>
                  <a:cubicBezTo>
                    <a:pt x="131" y="303"/>
                    <a:pt x="127" y="307"/>
                    <a:pt x="123" y="310"/>
                  </a:cubicBezTo>
                  <a:cubicBezTo>
                    <a:pt x="122" y="310"/>
                    <a:pt x="121" y="309"/>
                    <a:pt x="120" y="309"/>
                  </a:cubicBezTo>
                  <a:cubicBezTo>
                    <a:pt x="120" y="310"/>
                    <a:pt x="121" y="312"/>
                    <a:pt x="120" y="312"/>
                  </a:cubicBezTo>
                  <a:cubicBezTo>
                    <a:pt x="119" y="313"/>
                    <a:pt x="118" y="312"/>
                    <a:pt x="118" y="312"/>
                  </a:cubicBezTo>
                  <a:cubicBezTo>
                    <a:pt x="117" y="312"/>
                    <a:pt x="117" y="314"/>
                    <a:pt x="117" y="314"/>
                  </a:cubicBezTo>
                  <a:cubicBezTo>
                    <a:pt x="116" y="314"/>
                    <a:pt x="115" y="312"/>
                    <a:pt x="114" y="313"/>
                  </a:cubicBezTo>
                  <a:cubicBezTo>
                    <a:pt x="113" y="313"/>
                    <a:pt x="114" y="315"/>
                    <a:pt x="114" y="315"/>
                  </a:cubicBezTo>
                  <a:cubicBezTo>
                    <a:pt x="113" y="316"/>
                    <a:pt x="111" y="316"/>
                    <a:pt x="110" y="316"/>
                  </a:cubicBezTo>
                  <a:cubicBezTo>
                    <a:pt x="103" y="319"/>
                    <a:pt x="91" y="326"/>
                    <a:pt x="86" y="332"/>
                  </a:cubicBezTo>
                  <a:cubicBezTo>
                    <a:pt x="86" y="333"/>
                    <a:pt x="86" y="335"/>
                    <a:pt x="86" y="335"/>
                  </a:cubicBezTo>
                  <a:cubicBezTo>
                    <a:pt x="86" y="335"/>
                    <a:pt x="84" y="334"/>
                    <a:pt x="84" y="334"/>
                  </a:cubicBezTo>
                  <a:cubicBezTo>
                    <a:pt x="82" y="332"/>
                    <a:pt x="82" y="335"/>
                    <a:pt x="81" y="335"/>
                  </a:cubicBezTo>
                  <a:cubicBezTo>
                    <a:pt x="80" y="336"/>
                    <a:pt x="79" y="337"/>
                    <a:pt x="78" y="337"/>
                  </a:cubicBezTo>
                  <a:cubicBezTo>
                    <a:pt x="77" y="338"/>
                    <a:pt x="75" y="337"/>
                    <a:pt x="74" y="338"/>
                  </a:cubicBezTo>
                  <a:cubicBezTo>
                    <a:pt x="74" y="339"/>
                    <a:pt x="74" y="341"/>
                    <a:pt x="74" y="341"/>
                  </a:cubicBezTo>
                  <a:cubicBezTo>
                    <a:pt x="74" y="342"/>
                    <a:pt x="73" y="340"/>
                    <a:pt x="72" y="341"/>
                  </a:cubicBezTo>
                  <a:cubicBezTo>
                    <a:pt x="70" y="344"/>
                    <a:pt x="65" y="346"/>
                    <a:pt x="61" y="351"/>
                  </a:cubicBezTo>
                  <a:cubicBezTo>
                    <a:pt x="60" y="352"/>
                    <a:pt x="59" y="353"/>
                    <a:pt x="59" y="354"/>
                  </a:cubicBezTo>
                  <a:cubicBezTo>
                    <a:pt x="58" y="355"/>
                    <a:pt x="58" y="357"/>
                    <a:pt x="58" y="359"/>
                  </a:cubicBezTo>
                  <a:cubicBezTo>
                    <a:pt x="57" y="361"/>
                    <a:pt x="55" y="361"/>
                    <a:pt x="55" y="363"/>
                  </a:cubicBezTo>
                  <a:cubicBezTo>
                    <a:pt x="55" y="364"/>
                    <a:pt x="57" y="365"/>
                    <a:pt x="57" y="365"/>
                  </a:cubicBezTo>
                  <a:cubicBezTo>
                    <a:pt x="57" y="366"/>
                    <a:pt x="57" y="366"/>
                    <a:pt x="57" y="367"/>
                  </a:cubicBezTo>
                  <a:cubicBezTo>
                    <a:pt x="58" y="368"/>
                    <a:pt x="60" y="370"/>
                    <a:pt x="60" y="370"/>
                  </a:cubicBezTo>
                  <a:cubicBezTo>
                    <a:pt x="62" y="373"/>
                    <a:pt x="60" y="374"/>
                    <a:pt x="63" y="376"/>
                  </a:cubicBezTo>
                  <a:cubicBezTo>
                    <a:pt x="64" y="377"/>
                    <a:pt x="67" y="379"/>
                    <a:pt x="69" y="379"/>
                  </a:cubicBezTo>
                  <a:cubicBezTo>
                    <a:pt x="69" y="379"/>
                    <a:pt x="69" y="376"/>
                    <a:pt x="69" y="376"/>
                  </a:cubicBezTo>
                  <a:cubicBezTo>
                    <a:pt x="69" y="375"/>
                    <a:pt x="70" y="376"/>
                    <a:pt x="71" y="376"/>
                  </a:cubicBezTo>
                  <a:cubicBezTo>
                    <a:pt x="71" y="375"/>
                    <a:pt x="71" y="374"/>
                    <a:pt x="71" y="374"/>
                  </a:cubicBezTo>
                  <a:cubicBezTo>
                    <a:pt x="72" y="374"/>
                    <a:pt x="73" y="375"/>
                    <a:pt x="73" y="374"/>
                  </a:cubicBezTo>
                  <a:cubicBezTo>
                    <a:pt x="74" y="373"/>
                    <a:pt x="74" y="371"/>
                    <a:pt x="74" y="370"/>
                  </a:cubicBezTo>
                  <a:cubicBezTo>
                    <a:pt x="76" y="369"/>
                    <a:pt x="78" y="369"/>
                    <a:pt x="79" y="367"/>
                  </a:cubicBezTo>
                  <a:cubicBezTo>
                    <a:pt x="80" y="366"/>
                    <a:pt x="80" y="363"/>
                    <a:pt x="81" y="363"/>
                  </a:cubicBezTo>
                  <a:cubicBezTo>
                    <a:pt x="82" y="362"/>
                    <a:pt x="83" y="362"/>
                    <a:pt x="83" y="361"/>
                  </a:cubicBezTo>
                  <a:cubicBezTo>
                    <a:pt x="84" y="360"/>
                    <a:pt x="86" y="359"/>
                    <a:pt x="87" y="358"/>
                  </a:cubicBezTo>
                  <a:cubicBezTo>
                    <a:pt x="89" y="357"/>
                    <a:pt x="91" y="357"/>
                    <a:pt x="92" y="356"/>
                  </a:cubicBezTo>
                  <a:cubicBezTo>
                    <a:pt x="96" y="355"/>
                    <a:pt x="99" y="353"/>
                    <a:pt x="100" y="350"/>
                  </a:cubicBezTo>
                  <a:cubicBezTo>
                    <a:pt x="100" y="350"/>
                    <a:pt x="100" y="348"/>
                    <a:pt x="100" y="348"/>
                  </a:cubicBezTo>
                  <a:cubicBezTo>
                    <a:pt x="102" y="346"/>
                    <a:pt x="106" y="347"/>
                    <a:pt x="107" y="346"/>
                  </a:cubicBezTo>
                  <a:cubicBezTo>
                    <a:pt x="108" y="346"/>
                    <a:pt x="108" y="343"/>
                    <a:pt x="108" y="343"/>
                  </a:cubicBezTo>
                  <a:cubicBezTo>
                    <a:pt x="108" y="342"/>
                    <a:pt x="110" y="343"/>
                    <a:pt x="110" y="343"/>
                  </a:cubicBezTo>
                  <a:cubicBezTo>
                    <a:pt x="111" y="342"/>
                    <a:pt x="113" y="341"/>
                    <a:pt x="114" y="341"/>
                  </a:cubicBezTo>
                  <a:cubicBezTo>
                    <a:pt x="116" y="339"/>
                    <a:pt x="117" y="335"/>
                    <a:pt x="119" y="334"/>
                  </a:cubicBezTo>
                  <a:cubicBezTo>
                    <a:pt x="120" y="334"/>
                    <a:pt x="121" y="334"/>
                    <a:pt x="122" y="334"/>
                  </a:cubicBezTo>
                  <a:cubicBezTo>
                    <a:pt x="124" y="333"/>
                    <a:pt x="126" y="331"/>
                    <a:pt x="127" y="331"/>
                  </a:cubicBezTo>
                  <a:cubicBezTo>
                    <a:pt x="128" y="331"/>
                    <a:pt x="129" y="333"/>
                    <a:pt x="130" y="332"/>
                  </a:cubicBezTo>
                  <a:cubicBezTo>
                    <a:pt x="132" y="332"/>
                    <a:pt x="132" y="330"/>
                    <a:pt x="133" y="330"/>
                  </a:cubicBezTo>
                  <a:cubicBezTo>
                    <a:pt x="135" y="329"/>
                    <a:pt x="137" y="333"/>
                    <a:pt x="136" y="327"/>
                  </a:cubicBezTo>
                  <a:cubicBezTo>
                    <a:pt x="137" y="327"/>
                    <a:pt x="139" y="330"/>
                    <a:pt x="141" y="330"/>
                  </a:cubicBezTo>
                  <a:cubicBezTo>
                    <a:pt x="141" y="330"/>
                    <a:pt x="141" y="328"/>
                    <a:pt x="142" y="328"/>
                  </a:cubicBezTo>
                  <a:cubicBezTo>
                    <a:pt x="143" y="328"/>
                    <a:pt x="144" y="328"/>
                    <a:pt x="145" y="329"/>
                  </a:cubicBezTo>
                  <a:cubicBezTo>
                    <a:pt x="143" y="331"/>
                    <a:pt x="139" y="334"/>
                    <a:pt x="138" y="335"/>
                  </a:cubicBezTo>
                  <a:cubicBezTo>
                    <a:pt x="136" y="337"/>
                    <a:pt x="133" y="338"/>
                    <a:pt x="132" y="340"/>
                  </a:cubicBezTo>
                  <a:cubicBezTo>
                    <a:pt x="132" y="340"/>
                    <a:pt x="132" y="343"/>
                    <a:pt x="132" y="344"/>
                  </a:cubicBezTo>
                  <a:cubicBezTo>
                    <a:pt x="132" y="344"/>
                    <a:pt x="132" y="345"/>
                    <a:pt x="132" y="345"/>
                  </a:cubicBezTo>
                  <a:cubicBezTo>
                    <a:pt x="131" y="348"/>
                    <a:pt x="129" y="344"/>
                    <a:pt x="128" y="346"/>
                  </a:cubicBezTo>
                  <a:cubicBezTo>
                    <a:pt x="127" y="347"/>
                    <a:pt x="128" y="350"/>
                    <a:pt x="127" y="351"/>
                  </a:cubicBezTo>
                  <a:cubicBezTo>
                    <a:pt x="127" y="352"/>
                    <a:pt x="125" y="352"/>
                    <a:pt x="124" y="353"/>
                  </a:cubicBezTo>
                  <a:cubicBezTo>
                    <a:pt x="124" y="353"/>
                    <a:pt x="124" y="355"/>
                    <a:pt x="124" y="356"/>
                  </a:cubicBezTo>
                  <a:cubicBezTo>
                    <a:pt x="124" y="356"/>
                    <a:pt x="122" y="356"/>
                    <a:pt x="122" y="356"/>
                  </a:cubicBezTo>
                  <a:cubicBezTo>
                    <a:pt x="122" y="359"/>
                    <a:pt x="123" y="363"/>
                    <a:pt x="123" y="366"/>
                  </a:cubicBezTo>
                  <a:cubicBezTo>
                    <a:pt x="125" y="369"/>
                    <a:pt x="125" y="367"/>
                    <a:pt x="126" y="369"/>
                  </a:cubicBezTo>
                  <a:cubicBezTo>
                    <a:pt x="127" y="370"/>
                    <a:pt x="125" y="371"/>
                    <a:pt x="128" y="374"/>
                  </a:cubicBezTo>
                  <a:cubicBezTo>
                    <a:pt x="131" y="376"/>
                    <a:pt x="131" y="374"/>
                    <a:pt x="133" y="372"/>
                  </a:cubicBezTo>
                  <a:cubicBezTo>
                    <a:pt x="134" y="372"/>
                    <a:pt x="136" y="372"/>
                    <a:pt x="137" y="371"/>
                  </a:cubicBezTo>
                  <a:cubicBezTo>
                    <a:pt x="137" y="370"/>
                    <a:pt x="136" y="368"/>
                    <a:pt x="136" y="368"/>
                  </a:cubicBezTo>
                  <a:cubicBezTo>
                    <a:pt x="137" y="368"/>
                    <a:pt x="138" y="369"/>
                    <a:pt x="138" y="368"/>
                  </a:cubicBezTo>
                  <a:cubicBezTo>
                    <a:pt x="139" y="368"/>
                    <a:pt x="140" y="365"/>
                    <a:pt x="141" y="365"/>
                  </a:cubicBezTo>
                  <a:cubicBezTo>
                    <a:pt x="142" y="364"/>
                    <a:pt x="143" y="364"/>
                    <a:pt x="144" y="363"/>
                  </a:cubicBezTo>
                  <a:cubicBezTo>
                    <a:pt x="145" y="362"/>
                    <a:pt x="145" y="360"/>
                    <a:pt x="145" y="360"/>
                  </a:cubicBezTo>
                  <a:cubicBezTo>
                    <a:pt x="147" y="358"/>
                    <a:pt x="150" y="359"/>
                    <a:pt x="151" y="357"/>
                  </a:cubicBezTo>
                  <a:cubicBezTo>
                    <a:pt x="152" y="356"/>
                    <a:pt x="152" y="354"/>
                    <a:pt x="152" y="353"/>
                  </a:cubicBezTo>
                  <a:cubicBezTo>
                    <a:pt x="154" y="352"/>
                    <a:pt x="156" y="352"/>
                    <a:pt x="157" y="351"/>
                  </a:cubicBezTo>
                  <a:cubicBezTo>
                    <a:pt x="158" y="351"/>
                    <a:pt x="158" y="349"/>
                    <a:pt x="158" y="348"/>
                  </a:cubicBezTo>
                  <a:cubicBezTo>
                    <a:pt x="161" y="346"/>
                    <a:pt x="164" y="346"/>
                    <a:pt x="167" y="344"/>
                  </a:cubicBezTo>
                  <a:cubicBezTo>
                    <a:pt x="169" y="343"/>
                    <a:pt x="173" y="339"/>
                    <a:pt x="175" y="337"/>
                  </a:cubicBezTo>
                  <a:cubicBezTo>
                    <a:pt x="175" y="337"/>
                    <a:pt x="176" y="338"/>
                    <a:pt x="177" y="338"/>
                  </a:cubicBezTo>
                  <a:cubicBezTo>
                    <a:pt x="177" y="338"/>
                    <a:pt x="177" y="335"/>
                    <a:pt x="177" y="335"/>
                  </a:cubicBezTo>
                  <a:cubicBezTo>
                    <a:pt x="178" y="335"/>
                    <a:pt x="178" y="336"/>
                    <a:pt x="179" y="336"/>
                  </a:cubicBezTo>
                  <a:cubicBezTo>
                    <a:pt x="179" y="335"/>
                    <a:pt x="179" y="333"/>
                    <a:pt x="179" y="333"/>
                  </a:cubicBezTo>
                  <a:cubicBezTo>
                    <a:pt x="180" y="333"/>
                    <a:pt x="180" y="334"/>
                    <a:pt x="181" y="333"/>
                  </a:cubicBezTo>
                  <a:cubicBezTo>
                    <a:pt x="183" y="331"/>
                    <a:pt x="188" y="331"/>
                    <a:pt x="190" y="329"/>
                  </a:cubicBezTo>
                  <a:cubicBezTo>
                    <a:pt x="191" y="328"/>
                    <a:pt x="190" y="326"/>
                    <a:pt x="191" y="326"/>
                  </a:cubicBezTo>
                  <a:cubicBezTo>
                    <a:pt x="192" y="326"/>
                    <a:pt x="194" y="327"/>
                    <a:pt x="195" y="327"/>
                  </a:cubicBezTo>
                  <a:cubicBezTo>
                    <a:pt x="196" y="327"/>
                    <a:pt x="197" y="325"/>
                    <a:pt x="198" y="325"/>
                  </a:cubicBezTo>
                  <a:cubicBezTo>
                    <a:pt x="198" y="325"/>
                    <a:pt x="199" y="326"/>
                    <a:pt x="200" y="325"/>
                  </a:cubicBezTo>
                  <a:cubicBezTo>
                    <a:pt x="201" y="325"/>
                    <a:pt x="201" y="325"/>
                    <a:pt x="202" y="325"/>
                  </a:cubicBezTo>
                  <a:cubicBezTo>
                    <a:pt x="203" y="324"/>
                    <a:pt x="203" y="323"/>
                    <a:pt x="204" y="323"/>
                  </a:cubicBezTo>
                  <a:cubicBezTo>
                    <a:pt x="205" y="323"/>
                    <a:pt x="206" y="324"/>
                    <a:pt x="207" y="323"/>
                  </a:cubicBezTo>
                  <a:cubicBezTo>
                    <a:pt x="207" y="323"/>
                    <a:pt x="207" y="320"/>
                    <a:pt x="207" y="319"/>
                  </a:cubicBezTo>
                  <a:cubicBezTo>
                    <a:pt x="208" y="319"/>
                    <a:pt x="208" y="320"/>
                    <a:pt x="209" y="320"/>
                  </a:cubicBezTo>
                  <a:cubicBezTo>
                    <a:pt x="211" y="320"/>
                    <a:pt x="214" y="319"/>
                    <a:pt x="216" y="318"/>
                  </a:cubicBezTo>
                  <a:cubicBezTo>
                    <a:pt x="219" y="316"/>
                    <a:pt x="221" y="315"/>
                    <a:pt x="223" y="314"/>
                  </a:cubicBezTo>
                  <a:cubicBezTo>
                    <a:pt x="223" y="314"/>
                    <a:pt x="224" y="315"/>
                    <a:pt x="224" y="315"/>
                  </a:cubicBezTo>
                  <a:cubicBezTo>
                    <a:pt x="224" y="315"/>
                    <a:pt x="224" y="313"/>
                    <a:pt x="224" y="312"/>
                  </a:cubicBezTo>
                  <a:cubicBezTo>
                    <a:pt x="225" y="310"/>
                    <a:pt x="228" y="314"/>
                    <a:pt x="229" y="314"/>
                  </a:cubicBezTo>
                  <a:cubicBezTo>
                    <a:pt x="230" y="313"/>
                    <a:pt x="230" y="311"/>
                    <a:pt x="231" y="310"/>
                  </a:cubicBezTo>
                  <a:cubicBezTo>
                    <a:pt x="232" y="309"/>
                    <a:pt x="234" y="311"/>
                    <a:pt x="236" y="310"/>
                  </a:cubicBezTo>
                  <a:cubicBezTo>
                    <a:pt x="239" y="310"/>
                    <a:pt x="240" y="307"/>
                    <a:pt x="242" y="306"/>
                  </a:cubicBezTo>
                  <a:cubicBezTo>
                    <a:pt x="243" y="306"/>
                    <a:pt x="244" y="307"/>
                    <a:pt x="245" y="307"/>
                  </a:cubicBezTo>
                  <a:cubicBezTo>
                    <a:pt x="247" y="305"/>
                    <a:pt x="249" y="303"/>
                    <a:pt x="252" y="302"/>
                  </a:cubicBezTo>
                  <a:cubicBezTo>
                    <a:pt x="252" y="302"/>
                    <a:pt x="253" y="303"/>
                    <a:pt x="253" y="303"/>
                  </a:cubicBezTo>
                  <a:cubicBezTo>
                    <a:pt x="254" y="303"/>
                    <a:pt x="254" y="301"/>
                    <a:pt x="255" y="301"/>
                  </a:cubicBezTo>
                  <a:cubicBezTo>
                    <a:pt x="255" y="301"/>
                    <a:pt x="256" y="303"/>
                    <a:pt x="257" y="303"/>
                  </a:cubicBezTo>
                  <a:cubicBezTo>
                    <a:pt x="257" y="303"/>
                    <a:pt x="257" y="302"/>
                    <a:pt x="258" y="302"/>
                  </a:cubicBezTo>
                  <a:cubicBezTo>
                    <a:pt x="258" y="302"/>
                    <a:pt x="259" y="303"/>
                    <a:pt x="260" y="303"/>
                  </a:cubicBezTo>
                  <a:cubicBezTo>
                    <a:pt x="262" y="302"/>
                    <a:pt x="265" y="299"/>
                    <a:pt x="267" y="300"/>
                  </a:cubicBezTo>
                  <a:cubicBezTo>
                    <a:pt x="268" y="300"/>
                    <a:pt x="269" y="302"/>
                    <a:pt x="270" y="301"/>
                  </a:cubicBezTo>
                  <a:cubicBezTo>
                    <a:pt x="270" y="301"/>
                    <a:pt x="270" y="299"/>
                    <a:pt x="270" y="299"/>
                  </a:cubicBezTo>
                  <a:cubicBezTo>
                    <a:pt x="271" y="298"/>
                    <a:pt x="272" y="299"/>
                    <a:pt x="272" y="298"/>
                  </a:cubicBezTo>
                  <a:cubicBezTo>
                    <a:pt x="273" y="297"/>
                    <a:pt x="272" y="293"/>
                    <a:pt x="273" y="293"/>
                  </a:cubicBezTo>
                  <a:cubicBezTo>
                    <a:pt x="277" y="299"/>
                    <a:pt x="280" y="295"/>
                    <a:pt x="284" y="294"/>
                  </a:cubicBezTo>
                  <a:cubicBezTo>
                    <a:pt x="286" y="294"/>
                    <a:pt x="287" y="296"/>
                    <a:pt x="289" y="296"/>
                  </a:cubicBezTo>
                  <a:cubicBezTo>
                    <a:pt x="290" y="296"/>
                    <a:pt x="290" y="294"/>
                    <a:pt x="291" y="294"/>
                  </a:cubicBezTo>
                  <a:cubicBezTo>
                    <a:pt x="292" y="294"/>
                    <a:pt x="292" y="295"/>
                    <a:pt x="293" y="295"/>
                  </a:cubicBezTo>
                  <a:cubicBezTo>
                    <a:pt x="294" y="294"/>
                    <a:pt x="295" y="292"/>
                    <a:pt x="296" y="292"/>
                  </a:cubicBezTo>
                  <a:cubicBezTo>
                    <a:pt x="298" y="291"/>
                    <a:pt x="300" y="292"/>
                    <a:pt x="302" y="292"/>
                  </a:cubicBezTo>
                  <a:cubicBezTo>
                    <a:pt x="304" y="292"/>
                    <a:pt x="305" y="289"/>
                    <a:pt x="306" y="290"/>
                  </a:cubicBezTo>
                  <a:cubicBezTo>
                    <a:pt x="307" y="290"/>
                    <a:pt x="308" y="292"/>
                    <a:pt x="309" y="292"/>
                  </a:cubicBezTo>
                  <a:cubicBezTo>
                    <a:pt x="309" y="292"/>
                    <a:pt x="310" y="289"/>
                    <a:pt x="310" y="289"/>
                  </a:cubicBezTo>
                  <a:cubicBezTo>
                    <a:pt x="313" y="287"/>
                    <a:pt x="317" y="290"/>
                    <a:pt x="319" y="289"/>
                  </a:cubicBezTo>
                  <a:cubicBezTo>
                    <a:pt x="319" y="288"/>
                    <a:pt x="319" y="286"/>
                    <a:pt x="319" y="286"/>
                  </a:cubicBezTo>
                  <a:cubicBezTo>
                    <a:pt x="320" y="286"/>
                    <a:pt x="321" y="288"/>
                    <a:pt x="321" y="288"/>
                  </a:cubicBezTo>
                  <a:cubicBezTo>
                    <a:pt x="324" y="289"/>
                    <a:pt x="325" y="287"/>
                    <a:pt x="327" y="287"/>
                  </a:cubicBezTo>
                  <a:cubicBezTo>
                    <a:pt x="328" y="287"/>
                    <a:pt x="329" y="288"/>
                    <a:pt x="330" y="288"/>
                  </a:cubicBezTo>
                  <a:cubicBezTo>
                    <a:pt x="331" y="288"/>
                    <a:pt x="332" y="287"/>
                    <a:pt x="333" y="287"/>
                  </a:cubicBezTo>
                  <a:cubicBezTo>
                    <a:pt x="333" y="288"/>
                    <a:pt x="334" y="291"/>
                    <a:pt x="334" y="292"/>
                  </a:cubicBezTo>
                  <a:cubicBezTo>
                    <a:pt x="335" y="293"/>
                    <a:pt x="336" y="292"/>
                    <a:pt x="336" y="293"/>
                  </a:cubicBezTo>
                  <a:cubicBezTo>
                    <a:pt x="336" y="293"/>
                    <a:pt x="336" y="295"/>
                    <a:pt x="336" y="295"/>
                  </a:cubicBezTo>
                  <a:cubicBezTo>
                    <a:pt x="338" y="298"/>
                    <a:pt x="339" y="300"/>
                    <a:pt x="340" y="301"/>
                  </a:cubicBezTo>
                  <a:cubicBezTo>
                    <a:pt x="341" y="302"/>
                    <a:pt x="343" y="304"/>
                    <a:pt x="343" y="304"/>
                  </a:cubicBezTo>
                  <a:cubicBezTo>
                    <a:pt x="344" y="304"/>
                    <a:pt x="344" y="303"/>
                    <a:pt x="345" y="304"/>
                  </a:cubicBezTo>
                  <a:cubicBezTo>
                    <a:pt x="346" y="305"/>
                    <a:pt x="346" y="306"/>
                    <a:pt x="347" y="307"/>
                  </a:cubicBezTo>
                  <a:cubicBezTo>
                    <a:pt x="348" y="307"/>
                    <a:pt x="349" y="306"/>
                    <a:pt x="349" y="307"/>
                  </a:cubicBezTo>
                  <a:cubicBezTo>
                    <a:pt x="350" y="307"/>
                    <a:pt x="351" y="308"/>
                    <a:pt x="351" y="309"/>
                  </a:cubicBezTo>
                  <a:cubicBezTo>
                    <a:pt x="353" y="309"/>
                    <a:pt x="354" y="309"/>
                    <a:pt x="355" y="311"/>
                  </a:cubicBezTo>
                  <a:cubicBezTo>
                    <a:pt x="355" y="311"/>
                    <a:pt x="356" y="312"/>
                    <a:pt x="356" y="313"/>
                  </a:cubicBezTo>
                  <a:cubicBezTo>
                    <a:pt x="357" y="314"/>
                    <a:pt x="357" y="317"/>
                    <a:pt x="358" y="320"/>
                  </a:cubicBezTo>
                  <a:cubicBezTo>
                    <a:pt x="358" y="322"/>
                    <a:pt x="361" y="326"/>
                    <a:pt x="362" y="326"/>
                  </a:cubicBezTo>
                  <a:cubicBezTo>
                    <a:pt x="362" y="327"/>
                    <a:pt x="362" y="325"/>
                    <a:pt x="364" y="325"/>
                  </a:cubicBezTo>
                  <a:cubicBezTo>
                    <a:pt x="364" y="325"/>
                    <a:pt x="364" y="326"/>
                    <a:pt x="365" y="326"/>
                  </a:cubicBezTo>
                  <a:cubicBezTo>
                    <a:pt x="366" y="325"/>
                    <a:pt x="367" y="323"/>
                    <a:pt x="368" y="323"/>
                  </a:cubicBezTo>
                  <a:cubicBezTo>
                    <a:pt x="370" y="322"/>
                    <a:pt x="374" y="321"/>
                    <a:pt x="377" y="322"/>
                  </a:cubicBezTo>
                  <a:cubicBezTo>
                    <a:pt x="378" y="322"/>
                    <a:pt x="378" y="324"/>
                    <a:pt x="379" y="324"/>
                  </a:cubicBezTo>
                  <a:cubicBezTo>
                    <a:pt x="380" y="324"/>
                    <a:pt x="380" y="323"/>
                    <a:pt x="381" y="324"/>
                  </a:cubicBezTo>
                  <a:cubicBezTo>
                    <a:pt x="382" y="324"/>
                    <a:pt x="383" y="326"/>
                    <a:pt x="384" y="326"/>
                  </a:cubicBezTo>
                  <a:cubicBezTo>
                    <a:pt x="385" y="326"/>
                    <a:pt x="385" y="325"/>
                    <a:pt x="386" y="325"/>
                  </a:cubicBezTo>
                  <a:cubicBezTo>
                    <a:pt x="387" y="326"/>
                    <a:pt x="388" y="327"/>
                    <a:pt x="389" y="327"/>
                  </a:cubicBezTo>
                  <a:cubicBezTo>
                    <a:pt x="391" y="328"/>
                    <a:pt x="392" y="326"/>
                    <a:pt x="394" y="327"/>
                  </a:cubicBezTo>
                  <a:cubicBezTo>
                    <a:pt x="396" y="327"/>
                    <a:pt x="397" y="330"/>
                    <a:pt x="399" y="330"/>
                  </a:cubicBezTo>
                  <a:cubicBezTo>
                    <a:pt x="400" y="330"/>
                    <a:pt x="401" y="329"/>
                    <a:pt x="401" y="330"/>
                  </a:cubicBezTo>
                  <a:cubicBezTo>
                    <a:pt x="402" y="330"/>
                    <a:pt x="403" y="332"/>
                    <a:pt x="404" y="332"/>
                  </a:cubicBezTo>
                  <a:cubicBezTo>
                    <a:pt x="406" y="332"/>
                    <a:pt x="407" y="331"/>
                    <a:pt x="409" y="331"/>
                  </a:cubicBezTo>
                  <a:cubicBezTo>
                    <a:pt x="410" y="331"/>
                    <a:pt x="411" y="333"/>
                    <a:pt x="411" y="333"/>
                  </a:cubicBezTo>
                  <a:cubicBezTo>
                    <a:pt x="413" y="334"/>
                    <a:pt x="415" y="334"/>
                    <a:pt x="415" y="334"/>
                  </a:cubicBezTo>
                  <a:cubicBezTo>
                    <a:pt x="416" y="334"/>
                    <a:pt x="416" y="333"/>
                    <a:pt x="416" y="333"/>
                  </a:cubicBezTo>
                  <a:cubicBezTo>
                    <a:pt x="417" y="333"/>
                    <a:pt x="417" y="334"/>
                    <a:pt x="418" y="335"/>
                  </a:cubicBezTo>
                  <a:cubicBezTo>
                    <a:pt x="420" y="336"/>
                    <a:pt x="421" y="334"/>
                    <a:pt x="423" y="334"/>
                  </a:cubicBezTo>
                  <a:cubicBezTo>
                    <a:pt x="424" y="335"/>
                    <a:pt x="424" y="337"/>
                    <a:pt x="425" y="337"/>
                  </a:cubicBezTo>
                  <a:cubicBezTo>
                    <a:pt x="426" y="337"/>
                    <a:pt x="427" y="331"/>
                    <a:pt x="428" y="336"/>
                  </a:cubicBezTo>
                  <a:cubicBezTo>
                    <a:pt x="428" y="343"/>
                    <a:pt x="424" y="339"/>
                    <a:pt x="422" y="339"/>
                  </a:cubicBezTo>
                  <a:cubicBezTo>
                    <a:pt x="420" y="339"/>
                    <a:pt x="419" y="341"/>
                    <a:pt x="418" y="341"/>
                  </a:cubicBezTo>
                  <a:cubicBezTo>
                    <a:pt x="417" y="341"/>
                    <a:pt x="416" y="340"/>
                    <a:pt x="416" y="340"/>
                  </a:cubicBezTo>
                  <a:cubicBezTo>
                    <a:pt x="414" y="340"/>
                    <a:pt x="412" y="344"/>
                    <a:pt x="410" y="344"/>
                  </a:cubicBezTo>
                  <a:cubicBezTo>
                    <a:pt x="410" y="344"/>
                    <a:pt x="409" y="342"/>
                    <a:pt x="408" y="342"/>
                  </a:cubicBezTo>
                  <a:cubicBezTo>
                    <a:pt x="405" y="342"/>
                    <a:pt x="402" y="345"/>
                    <a:pt x="400" y="345"/>
                  </a:cubicBezTo>
                  <a:cubicBezTo>
                    <a:pt x="398" y="345"/>
                    <a:pt x="397" y="343"/>
                    <a:pt x="395" y="344"/>
                  </a:cubicBezTo>
                  <a:cubicBezTo>
                    <a:pt x="395" y="344"/>
                    <a:pt x="394" y="346"/>
                    <a:pt x="394" y="346"/>
                  </a:cubicBezTo>
                  <a:cubicBezTo>
                    <a:pt x="393" y="347"/>
                    <a:pt x="390" y="347"/>
                    <a:pt x="389" y="347"/>
                  </a:cubicBezTo>
                  <a:cubicBezTo>
                    <a:pt x="388" y="346"/>
                    <a:pt x="387" y="344"/>
                    <a:pt x="387" y="344"/>
                  </a:cubicBezTo>
                  <a:cubicBezTo>
                    <a:pt x="387" y="345"/>
                    <a:pt x="387" y="348"/>
                    <a:pt x="386" y="348"/>
                  </a:cubicBezTo>
                  <a:cubicBezTo>
                    <a:pt x="386" y="348"/>
                    <a:pt x="386" y="347"/>
                    <a:pt x="386" y="347"/>
                  </a:cubicBezTo>
                  <a:cubicBezTo>
                    <a:pt x="384" y="346"/>
                    <a:pt x="383" y="350"/>
                    <a:pt x="383" y="350"/>
                  </a:cubicBezTo>
                  <a:cubicBezTo>
                    <a:pt x="379" y="352"/>
                    <a:pt x="374" y="351"/>
                    <a:pt x="370" y="352"/>
                  </a:cubicBezTo>
                  <a:cubicBezTo>
                    <a:pt x="368" y="352"/>
                    <a:pt x="366" y="354"/>
                    <a:pt x="364" y="354"/>
                  </a:cubicBezTo>
                  <a:cubicBezTo>
                    <a:pt x="363" y="354"/>
                    <a:pt x="363" y="353"/>
                    <a:pt x="362" y="353"/>
                  </a:cubicBezTo>
                  <a:cubicBezTo>
                    <a:pt x="361" y="353"/>
                    <a:pt x="360" y="355"/>
                    <a:pt x="358" y="356"/>
                  </a:cubicBezTo>
                  <a:cubicBezTo>
                    <a:pt x="358" y="356"/>
                    <a:pt x="357" y="355"/>
                    <a:pt x="356" y="355"/>
                  </a:cubicBezTo>
                  <a:cubicBezTo>
                    <a:pt x="355" y="355"/>
                    <a:pt x="354" y="356"/>
                    <a:pt x="352" y="357"/>
                  </a:cubicBezTo>
                  <a:cubicBezTo>
                    <a:pt x="351" y="357"/>
                    <a:pt x="351" y="356"/>
                    <a:pt x="350" y="356"/>
                  </a:cubicBezTo>
                  <a:cubicBezTo>
                    <a:pt x="350" y="356"/>
                    <a:pt x="350" y="357"/>
                    <a:pt x="349" y="357"/>
                  </a:cubicBezTo>
                  <a:cubicBezTo>
                    <a:pt x="348" y="357"/>
                    <a:pt x="347" y="356"/>
                    <a:pt x="347" y="356"/>
                  </a:cubicBezTo>
                  <a:cubicBezTo>
                    <a:pt x="345" y="357"/>
                    <a:pt x="344" y="359"/>
                    <a:pt x="343" y="359"/>
                  </a:cubicBezTo>
                  <a:cubicBezTo>
                    <a:pt x="342" y="359"/>
                    <a:pt x="341" y="358"/>
                    <a:pt x="340" y="357"/>
                  </a:cubicBezTo>
                  <a:cubicBezTo>
                    <a:pt x="337" y="356"/>
                    <a:pt x="334" y="358"/>
                    <a:pt x="332" y="358"/>
                  </a:cubicBezTo>
                  <a:cubicBezTo>
                    <a:pt x="332" y="358"/>
                    <a:pt x="332" y="359"/>
                    <a:pt x="331" y="359"/>
                  </a:cubicBezTo>
                  <a:cubicBezTo>
                    <a:pt x="329" y="359"/>
                    <a:pt x="327" y="357"/>
                    <a:pt x="325" y="358"/>
                  </a:cubicBezTo>
                  <a:cubicBezTo>
                    <a:pt x="324" y="358"/>
                    <a:pt x="324" y="360"/>
                    <a:pt x="324" y="361"/>
                  </a:cubicBezTo>
                  <a:cubicBezTo>
                    <a:pt x="323" y="361"/>
                    <a:pt x="322" y="359"/>
                    <a:pt x="321" y="359"/>
                  </a:cubicBezTo>
                  <a:cubicBezTo>
                    <a:pt x="320" y="359"/>
                    <a:pt x="320" y="360"/>
                    <a:pt x="319" y="360"/>
                  </a:cubicBezTo>
                  <a:cubicBezTo>
                    <a:pt x="318" y="360"/>
                    <a:pt x="317" y="359"/>
                    <a:pt x="316" y="358"/>
                  </a:cubicBezTo>
                  <a:cubicBezTo>
                    <a:pt x="312" y="358"/>
                    <a:pt x="309" y="361"/>
                    <a:pt x="305" y="359"/>
                  </a:cubicBezTo>
                  <a:cubicBezTo>
                    <a:pt x="304" y="359"/>
                    <a:pt x="302" y="359"/>
                    <a:pt x="301" y="359"/>
                  </a:cubicBezTo>
                  <a:cubicBezTo>
                    <a:pt x="300" y="359"/>
                    <a:pt x="299" y="357"/>
                    <a:pt x="299" y="357"/>
                  </a:cubicBezTo>
                  <a:cubicBezTo>
                    <a:pt x="298" y="357"/>
                    <a:pt x="298" y="358"/>
                    <a:pt x="297" y="357"/>
                  </a:cubicBezTo>
                  <a:cubicBezTo>
                    <a:pt x="296" y="357"/>
                    <a:pt x="295" y="356"/>
                    <a:pt x="295" y="356"/>
                  </a:cubicBezTo>
                  <a:cubicBezTo>
                    <a:pt x="292" y="355"/>
                    <a:pt x="288" y="353"/>
                    <a:pt x="285" y="353"/>
                  </a:cubicBezTo>
                  <a:cubicBezTo>
                    <a:pt x="282" y="352"/>
                    <a:pt x="280" y="353"/>
                    <a:pt x="279" y="357"/>
                  </a:cubicBezTo>
                  <a:cubicBezTo>
                    <a:pt x="281" y="365"/>
                    <a:pt x="283" y="369"/>
                    <a:pt x="284" y="375"/>
                  </a:cubicBezTo>
                  <a:cubicBezTo>
                    <a:pt x="282" y="375"/>
                    <a:pt x="281" y="375"/>
                    <a:pt x="279" y="374"/>
                  </a:cubicBezTo>
                  <a:cubicBezTo>
                    <a:pt x="278" y="370"/>
                    <a:pt x="279" y="372"/>
                    <a:pt x="278" y="368"/>
                  </a:cubicBezTo>
                  <a:cubicBezTo>
                    <a:pt x="276" y="367"/>
                    <a:pt x="272" y="361"/>
                    <a:pt x="270" y="363"/>
                  </a:cubicBezTo>
                  <a:cubicBezTo>
                    <a:pt x="269" y="363"/>
                    <a:pt x="270" y="365"/>
                    <a:pt x="269" y="365"/>
                  </a:cubicBezTo>
                  <a:cubicBezTo>
                    <a:pt x="269" y="366"/>
                    <a:pt x="268" y="366"/>
                    <a:pt x="268" y="367"/>
                  </a:cubicBezTo>
                  <a:cubicBezTo>
                    <a:pt x="268" y="369"/>
                    <a:pt x="269" y="373"/>
                    <a:pt x="269" y="374"/>
                  </a:cubicBezTo>
                  <a:cubicBezTo>
                    <a:pt x="269" y="380"/>
                    <a:pt x="267" y="378"/>
                    <a:pt x="265" y="379"/>
                  </a:cubicBezTo>
                  <a:cubicBezTo>
                    <a:pt x="265" y="379"/>
                    <a:pt x="263" y="380"/>
                    <a:pt x="263" y="381"/>
                  </a:cubicBezTo>
                  <a:cubicBezTo>
                    <a:pt x="263" y="381"/>
                    <a:pt x="264" y="390"/>
                    <a:pt x="264" y="390"/>
                  </a:cubicBezTo>
                  <a:cubicBezTo>
                    <a:pt x="265" y="395"/>
                    <a:pt x="266" y="398"/>
                    <a:pt x="267" y="399"/>
                  </a:cubicBezTo>
                  <a:cubicBezTo>
                    <a:pt x="267" y="401"/>
                    <a:pt x="267" y="401"/>
                    <a:pt x="267" y="403"/>
                  </a:cubicBezTo>
                  <a:cubicBezTo>
                    <a:pt x="268" y="406"/>
                    <a:pt x="270" y="408"/>
                    <a:pt x="270" y="411"/>
                  </a:cubicBezTo>
                  <a:cubicBezTo>
                    <a:pt x="271" y="412"/>
                    <a:pt x="274" y="417"/>
                    <a:pt x="276" y="418"/>
                  </a:cubicBezTo>
                  <a:cubicBezTo>
                    <a:pt x="276" y="418"/>
                    <a:pt x="277" y="416"/>
                    <a:pt x="278" y="416"/>
                  </a:cubicBezTo>
                  <a:cubicBezTo>
                    <a:pt x="279" y="416"/>
                    <a:pt x="280" y="416"/>
                    <a:pt x="280" y="414"/>
                  </a:cubicBezTo>
                  <a:cubicBezTo>
                    <a:pt x="281" y="413"/>
                    <a:pt x="281" y="412"/>
                    <a:pt x="282" y="411"/>
                  </a:cubicBezTo>
                  <a:cubicBezTo>
                    <a:pt x="283" y="411"/>
                    <a:pt x="284" y="411"/>
                    <a:pt x="284" y="411"/>
                  </a:cubicBezTo>
                  <a:cubicBezTo>
                    <a:pt x="285" y="410"/>
                    <a:pt x="285" y="406"/>
                    <a:pt x="286" y="405"/>
                  </a:cubicBezTo>
                  <a:cubicBezTo>
                    <a:pt x="286" y="405"/>
                    <a:pt x="287" y="407"/>
                    <a:pt x="288" y="406"/>
                  </a:cubicBezTo>
                  <a:cubicBezTo>
                    <a:pt x="289" y="406"/>
                    <a:pt x="290" y="405"/>
                    <a:pt x="291" y="405"/>
                  </a:cubicBezTo>
                  <a:cubicBezTo>
                    <a:pt x="293" y="406"/>
                    <a:pt x="295" y="403"/>
                    <a:pt x="296" y="403"/>
                  </a:cubicBezTo>
                  <a:cubicBezTo>
                    <a:pt x="297" y="403"/>
                    <a:pt x="298" y="404"/>
                    <a:pt x="299" y="404"/>
                  </a:cubicBezTo>
                  <a:cubicBezTo>
                    <a:pt x="299" y="403"/>
                    <a:pt x="300" y="401"/>
                    <a:pt x="300" y="401"/>
                  </a:cubicBezTo>
                  <a:cubicBezTo>
                    <a:pt x="302" y="400"/>
                    <a:pt x="303" y="403"/>
                    <a:pt x="303" y="403"/>
                  </a:cubicBezTo>
                  <a:cubicBezTo>
                    <a:pt x="304" y="403"/>
                    <a:pt x="304" y="401"/>
                    <a:pt x="305" y="400"/>
                  </a:cubicBezTo>
                  <a:cubicBezTo>
                    <a:pt x="306" y="398"/>
                    <a:pt x="308" y="399"/>
                    <a:pt x="309" y="399"/>
                  </a:cubicBezTo>
                  <a:cubicBezTo>
                    <a:pt x="310" y="398"/>
                    <a:pt x="310" y="396"/>
                    <a:pt x="311" y="396"/>
                  </a:cubicBezTo>
                  <a:cubicBezTo>
                    <a:pt x="311" y="396"/>
                    <a:pt x="313" y="396"/>
                    <a:pt x="314" y="395"/>
                  </a:cubicBezTo>
                  <a:cubicBezTo>
                    <a:pt x="314" y="395"/>
                    <a:pt x="314" y="392"/>
                    <a:pt x="314" y="392"/>
                  </a:cubicBezTo>
                  <a:cubicBezTo>
                    <a:pt x="315" y="391"/>
                    <a:pt x="316" y="393"/>
                    <a:pt x="316" y="392"/>
                  </a:cubicBezTo>
                  <a:cubicBezTo>
                    <a:pt x="318" y="392"/>
                    <a:pt x="318" y="389"/>
                    <a:pt x="319" y="389"/>
                  </a:cubicBezTo>
                  <a:cubicBezTo>
                    <a:pt x="320" y="390"/>
                    <a:pt x="321" y="394"/>
                    <a:pt x="322" y="394"/>
                  </a:cubicBezTo>
                  <a:cubicBezTo>
                    <a:pt x="323" y="392"/>
                    <a:pt x="322" y="391"/>
                    <a:pt x="322" y="389"/>
                  </a:cubicBezTo>
                  <a:cubicBezTo>
                    <a:pt x="323" y="389"/>
                    <a:pt x="323" y="391"/>
                    <a:pt x="324" y="391"/>
                  </a:cubicBezTo>
                  <a:cubicBezTo>
                    <a:pt x="325" y="391"/>
                    <a:pt x="325" y="389"/>
                    <a:pt x="325" y="389"/>
                  </a:cubicBezTo>
                  <a:cubicBezTo>
                    <a:pt x="326" y="389"/>
                    <a:pt x="326" y="391"/>
                    <a:pt x="327" y="390"/>
                  </a:cubicBezTo>
                  <a:cubicBezTo>
                    <a:pt x="327" y="390"/>
                    <a:pt x="327" y="388"/>
                    <a:pt x="328" y="388"/>
                  </a:cubicBezTo>
                  <a:cubicBezTo>
                    <a:pt x="328" y="388"/>
                    <a:pt x="329" y="390"/>
                    <a:pt x="330" y="390"/>
                  </a:cubicBezTo>
                  <a:cubicBezTo>
                    <a:pt x="333" y="391"/>
                    <a:pt x="333" y="387"/>
                    <a:pt x="335" y="386"/>
                  </a:cubicBezTo>
                  <a:cubicBezTo>
                    <a:pt x="336" y="386"/>
                    <a:pt x="337" y="388"/>
                    <a:pt x="337" y="388"/>
                  </a:cubicBezTo>
                  <a:cubicBezTo>
                    <a:pt x="338" y="388"/>
                    <a:pt x="338" y="386"/>
                    <a:pt x="339" y="385"/>
                  </a:cubicBezTo>
                  <a:cubicBezTo>
                    <a:pt x="340" y="385"/>
                    <a:pt x="341" y="387"/>
                    <a:pt x="342" y="387"/>
                  </a:cubicBezTo>
                  <a:cubicBezTo>
                    <a:pt x="343" y="387"/>
                    <a:pt x="345" y="386"/>
                    <a:pt x="346" y="385"/>
                  </a:cubicBezTo>
                  <a:cubicBezTo>
                    <a:pt x="347" y="385"/>
                    <a:pt x="347" y="383"/>
                    <a:pt x="348" y="383"/>
                  </a:cubicBezTo>
                  <a:cubicBezTo>
                    <a:pt x="348" y="383"/>
                    <a:pt x="349" y="385"/>
                    <a:pt x="349" y="385"/>
                  </a:cubicBezTo>
                  <a:cubicBezTo>
                    <a:pt x="353" y="388"/>
                    <a:pt x="355" y="384"/>
                    <a:pt x="358" y="384"/>
                  </a:cubicBezTo>
                  <a:cubicBezTo>
                    <a:pt x="359" y="384"/>
                    <a:pt x="361" y="385"/>
                    <a:pt x="362" y="384"/>
                  </a:cubicBezTo>
                  <a:cubicBezTo>
                    <a:pt x="363" y="384"/>
                    <a:pt x="363" y="382"/>
                    <a:pt x="364" y="381"/>
                  </a:cubicBezTo>
                  <a:cubicBezTo>
                    <a:pt x="367" y="381"/>
                    <a:pt x="370" y="385"/>
                    <a:pt x="373" y="382"/>
                  </a:cubicBezTo>
                  <a:cubicBezTo>
                    <a:pt x="374" y="382"/>
                    <a:pt x="374" y="380"/>
                    <a:pt x="375" y="380"/>
                  </a:cubicBezTo>
                  <a:cubicBezTo>
                    <a:pt x="375" y="380"/>
                    <a:pt x="376" y="382"/>
                    <a:pt x="377" y="382"/>
                  </a:cubicBezTo>
                  <a:cubicBezTo>
                    <a:pt x="377" y="382"/>
                    <a:pt x="378" y="380"/>
                    <a:pt x="378" y="380"/>
                  </a:cubicBezTo>
                  <a:cubicBezTo>
                    <a:pt x="380" y="380"/>
                    <a:pt x="381" y="380"/>
                    <a:pt x="382" y="380"/>
                  </a:cubicBezTo>
                  <a:cubicBezTo>
                    <a:pt x="384" y="380"/>
                    <a:pt x="387" y="381"/>
                    <a:pt x="388" y="379"/>
                  </a:cubicBezTo>
                  <a:cubicBezTo>
                    <a:pt x="388" y="376"/>
                    <a:pt x="388" y="374"/>
                    <a:pt x="390" y="374"/>
                  </a:cubicBezTo>
                  <a:cubicBezTo>
                    <a:pt x="391" y="376"/>
                    <a:pt x="391" y="375"/>
                    <a:pt x="391" y="379"/>
                  </a:cubicBezTo>
                  <a:cubicBezTo>
                    <a:pt x="395" y="380"/>
                    <a:pt x="394" y="373"/>
                    <a:pt x="397" y="372"/>
                  </a:cubicBezTo>
                  <a:cubicBezTo>
                    <a:pt x="398" y="374"/>
                    <a:pt x="400" y="381"/>
                    <a:pt x="401" y="376"/>
                  </a:cubicBezTo>
                  <a:cubicBezTo>
                    <a:pt x="400" y="376"/>
                    <a:pt x="399" y="376"/>
                    <a:pt x="399" y="374"/>
                  </a:cubicBezTo>
                  <a:cubicBezTo>
                    <a:pt x="401" y="370"/>
                    <a:pt x="403" y="377"/>
                    <a:pt x="405" y="378"/>
                  </a:cubicBezTo>
                  <a:cubicBezTo>
                    <a:pt x="406" y="373"/>
                    <a:pt x="409" y="378"/>
                    <a:pt x="411" y="376"/>
                  </a:cubicBezTo>
                  <a:cubicBezTo>
                    <a:pt x="412" y="376"/>
                    <a:pt x="412" y="374"/>
                    <a:pt x="412" y="374"/>
                  </a:cubicBezTo>
                  <a:cubicBezTo>
                    <a:pt x="415" y="373"/>
                    <a:pt x="417" y="375"/>
                    <a:pt x="419" y="374"/>
                  </a:cubicBezTo>
                  <a:cubicBezTo>
                    <a:pt x="421" y="374"/>
                    <a:pt x="422" y="374"/>
                    <a:pt x="423" y="374"/>
                  </a:cubicBezTo>
                  <a:cubicBezTo>
                    <a:pt x="424" y="374"/>
                    <a:pt x="424" y="373"/>
                    <a:pt x="424" y="373"/>
                  </a:cubicBezTo>
                  <a:cubicBezTo>
                    <a:pt x="425" y="373"/>
                    <a:pt x="425" y="374"/>
                    <a:pt x="426" y="374"/>
                  </a:cubicBezTo>
                  <a:cubicBezTo>
                    <a:pt x="427" y="373"/>
                    <a:pt x="427" y="370"/>
                    <a:pt x="428" y="370"/>
                  </a:cubicBezTo>
                  <a:cubicBezTo>
                    <a:pt x="429" y="370"/>
                    <a:pt x="430" y="371"/>
                    <a:pt x="430" y="371"/>
                  </a:cubicBezTo>
                  <a:cubicBezTo>
                    <a:pt x="432" y="371"/>
                    <a:pt x="433" y="369"/>
                    <a:pt x="434" y="369"/>
                  </a:cubicBezTo>
                  <a:cubicBezTo>
                    <a:pt x="436" y="369"/>
                    <a:pt x="438" y="370"/>
                    <a:pt x="439" y="370"/>
                  </a:cubicBezTo>
                  <a:cubicBezTo>
                    <a:pt x="439" y="370"/>
                    <a:pt x="440" y="368"/>
                    <a:pt x="440" y="368"/>
                  </a:cubicBezTo>
                  <a:cubicBezTo>
                    <a:pt x="441" y="367"/>
                    <a:pt x="442" y="369"/>
                    <a:pt x="443" y="368"/>
                  </a:cubicBezTo>
                  <a:cubicBezTo>
                    <a:pt x="444" y="368"/>
                    <a:pt x="444" y="367"/>
                    <a:pt x="445" y="367"/>
                  </a:cubicBezTo>
                  <a:cubicBezTo>
                    <a:pt x="446" y="367"/>
                    <a:pt x="448" y="369"/>
                    <a:pt x="449" y="368"/>
                  </a:cubicBezTo>
                  <a:cubicBezTo>
                    <a:pt x="450" y="367"/>
                    <a:pt x="451" y="368"/>
                    <a:pt x="453" y="368"/>
                  </a:cubicBezTo>
                  <a:cubicBezTo>
                    <a:pt x="454" y="367"/>
                    <a:pt x="454" y="366"/>
                    <a:pt x="455" y="365"/>
                  </a:cubicBezTo>
                  <a:cubicBezTo>
                    <a:pt x="458" y="363"/>
                    <a:pt x="462" y="366"/>
                    <a:pt x="465" y="364"/>
                  </a:cubicBezTo>
                  <a:cubicBezTo>
                    <a:pt x="465" y="364"/>
                    <a:pt x="466" y="362"/>
                    <a:pt x="466" y="362"/>
                  </a:cubicBezTo>
                  <a:cubicBezTo>
                    <a:pt x="467" y="362"/>
                    <a:pt x="468" y="363"/>
                    <a:pt x="469" y="363"/>
                  </a:cubicBezTo>
                  <a:cubicBezTo>
                    <a:pt x="471" y="363"/>
                    <a:pt x="473" y="360"/>
                    <a:pt x="475" y="360"/>
                  </a:cubicBezTo>
                  <a:cubicBezTo>
                    <a:pt x="476" y="360"/>
                    <a:pt x="476" y="361"/>
                    <a:pt x="477" y="361"/>
                  </a:cubicBezTo>
                  <a:cubicBezTo>
                    <a:pt x="478" y="361"/>
                    <a:pt x="478" y="360"/>
                    <a:pt x="479" y="360"/>
                  </a:cubicBezTo>
                  <a:cubicBezTo>
                    <a:pt x="480" y="360"/>
                    <a:pt x="482" y="361"/>
                    <a:pt x="483" y="361"/>
                  </a:cubicBezTo>
                  <a:cubicBezTo>
                    <a:pt x="484" y="361"/>
                    <a:pt x="487" y="358"/>
                    <a:pt x="490" y="358"/>
                  </a:cubicBezTo>
                  <a:cubicBezTo>
                    <a:pt x="491" y="358"/>
                    <a:pt x="492" y="359"/>
                    <a:pt x="492" y="359"/>
                  </a:cubicBezTo>
                  <a:cubicBezTo>
                    <a:pt x="493" y="358"/>
                    <a:pt x="493" y="355"/>
                    <a:pt x="494" y="355"/>
                  </a:cubicBezTo>
                  <a:cubicBezTo>
                    <a:pt x="494" y="355"/>
                    <a:pt x="495" y="357"/>
                    <a:pt x="496" y="358"/>
                  </a:cubicBezTo>
                  <a:cubicBezTo>
                    <a:pt x="500" y="360"/>
                    <a:pt x="502" y="357"/>
                    <a:pt x="506" y="356"/>
                  </a:cubicBezTo>
                  <a:cubicBezTo>
                    <a:pt x="509" y="356"/>
                    <a:pt x="511" y="357"/>
                    <a:pt x="513" y="357"/>
                  </a:cubicBezTo>
                  <a:cubicBezTo>
                    <a:pt x="517" y="356"/>
                    <a:pt x="522" y="357"/>
                    <a:pt x="523" y="355"/>
                  </a:cubicBezTo>
                  <a:cubicBezTo>
                    <a:pt x="524" y="355"/>
                    <a:pt x="524" y="351"/>
                    <a:pt x="525" y="352"/>
                  </a:cubicBezTo>
                  <a:cubicBezTo>
                    <a:pt x="525" y="354"/>
                    <a:pt x="526" y="355"/>
                    <a:pt x="526" y="355"/>
                  </a:cubicBezTo>
                  <a:cubicBezTo>
                    <a:pt x="526" y="355"/>
                    <a:pt x="529" y="355"/>
                    <a:pt x="528" y="355"/>
                  </a:cubicBezTo>
                  <a:cubicBezTo>
                    <a:pt x="529" y="354"/>
                    <a:pt x="530" y="351"/>
                    <a:pt x="531" y="351"/>
                  </a:cubicBezTo>
                  <a:cubicBezTo>
                    <a:pt x="532" y="351"/>
                    <a:pt x="533" y="355"/>
                    <a:pt x="534" y="355"/>
                  </a:cubicBezTo>
                  <a:cubicBezTo>
                    <a:pt x="534" y="355"/>
                    <a:pt x="536" y="354"/>
                    <a:pt x="537" y="354"/>
                  </a:cubicBezTo>
                  <a:cubicBezTo>
                    <a:pt x="537" y="353"/>
                    <a:pt x="537" y="352"/>
                    <a:pt x="538" y="352"/>
                  </a:cubicBezTo>
                  <a:cubicBezTo>
                    <a:pt x="539" y="352"/>
                    <a:pt x="539" y="355"/>
                    <a:pt x="540" y="355"/>
                  </a:cubicBezTo>
                  <a:cubicBezTo>
                    <a:pt x="541" y="355"/>
                    <a:pt x="542" y="354"/>
                    <a:pt x="543" y="354"/>
                  </a:cubicBezTo>
                  <a:cubicBezTo>
                    <a:pt x="548" y="352"/>
                    <a:pt x="555" y="355"/>
                    <a:pt x="560" y="352"/>
                  </a:cubicBezTo>
                  <a:cubicBezTo>
                    <a:pt x="561" y="352"/>
                    <a:pt x="562" y="350"/>
                    <a:pt x="563" y="350"/>
                  </a:cubicBezTo>
                  <a:cubicBezTo>
                    <a:pt x="563" y="349"/>
                    <a:pt x="563" y="351"/>
                    <a:pt x="564" y="351"/>
                  </a:cubicBezTo>
                  <a:cubicBezTo>
                    <a:pt x="567" y="352"/>
                    <a:pt x="569" y="347"/>
                    <a:pt x="572" y="349"/>
                  </a:cubicBezTo>
                  <a:cubicBezTo>
                    <a:pt x="573" y="350"/>
                    <a:pt x="573" y="352"/>
                    <a:pt x="574" y="352"/>
                  </a:cubicBezTo>
                  <a:cubicBezTo>
                    <a:pt x="575" y="352"/>
                    <a:pt x="577" y="351"/>
                    <a:pt x="577" y="351"/>
                  </a:cubicBezTo>
                  <a:cubicBezTo>
                    <a:pt x="578" y="351"/>
                    <a:pt x="578" y="352"/>
                    <a:pt x="579" y="352"/>
                  </a:cubicBezTo>
                  <a:cubicBezTo>
                    <a:pt x="580" y="351"/>
                    <a:pt x="581" y="350"/>
                    <a:pt x="582" y="349"/>
                  </a:cubicBezTo>
                  <a:cubicBezTo>
                    <a:pt x="583" y="349"/>
                    <a:pt x="584" y="351"/>
                    <a:pt x="585" y="351"/>
                  </a:cubicBezTo>
                  <a:cubicBezTo>
                    <a:pt x="587" y="350"/>
                    <a:pt x="589" y="345"/>
                    <a:pt x="590" y="347"/>
                  </a:cubicBezTo>
                  <a:cubicBezTo>
                    <a:pt x="591" y="350"/>
                    <a:pt x="589" y="348"/>
                    <a:pt x="589" y="351"/>
                  </a:cubicBezTo>
                  <a:cubicBezTo>
                    <a:pt x="591" y="350"/>
                    <a:pt x="592" y="352"/>
                    <a:pt x="594" y="352"/>
                  </a:cubicBezTo>
                  <a:cubicBezTo>
                    <a:pt x="595" y="351"/>
                    <a:pt x="594" y="347"/>
                    <a:pt x="595" y="347"/>
                  </a:cubicBezTo>
                  <a:cubicBezTo>
                    <a:pt x="597" y="346"/>
                    <a:pt x="599" y="348"/>
                    <a:pt x="601" y="348"/>
                  </a:cubicBezTo>
                  <a:cubicBezTo>
                    <a:pt x="603" y="348"/>
                    <a:pt x="606" y="345"/>
                    <a:pt x="607" y="346"/>
                  </a:cubicBezTo>
                  <a:cubicBezTo>
                    <a:pt x="608" y="346"/>
                    <a:pt x="609" y="349"/>
                    <a:pt x="610" y="349"/>
                  </a:cubicBezTo>
                  <a:cubicBezTo>
                    <a:pt x="611" y="350"/>
                    <a:pt x="611" y="347"/>
                    <a:pt x="612" y="347"/>
                  </a:cubicBezTo>
                  <a:cubicBezTo>
                    <a:pt x="613" y="346"/>
                    <a:pt x="618" y="346"/>
                    <a:pt x="619" y="346"/>
                  </a:cubicBezTo>
                  <a:cubicBezTo>
                    <a:pt x="619" y="347"/>
                    <a:pt x="620" y="351"/>
                    <a:pt x="621" y="351"/>
                  </a:cubicBezTo>
                  <a:cubicBezTo>
                    <a:pt x="621" y="349"/>
                    <a:pt x="621" y="347"/>
                    <a:pt x="621" y="347"/>
                  </a:cubicBezTo>
                  <a:cubicBezTo>
                    <a:pt x="624" y="352"/>
                    <a:pt x="629" y="350"/>
                    <a:pt x="633" y="352"/>
                  </a:cubicBezTo>
                  <a:cubicBezTo>
                    <a:pt x="634" y="351"/>
                    <a:pt x="632" y="347"/>
                    <a:pt x="634" y="348"/>
                  </a:cubicBezTo>
                  <a:cubicBezTo>
                    <a:pt x="635" y="348"/>
                    <a:pt x="634" y="351"/>
                    <a:pt x="635" y="352"/>
                  </a:cubicBezTo>
                  <a:cubicBezTo>
                    <a:pt x="636" y="350"/>
                    <a:pt x="637" y="354"/>
                    <a:pt x="639" y="354"/>
                  </a:cubicBezTo>
                  <a:close/>
                  <a:moveTo>
                    <a:pt x="470" y="435"/>
                  </a:moveTo>
                  <a:cubicBezTo>
                    <a:pt x="470" y="439"/>
                    <a:pt x="468" y="439"/>
                    <a:pt x="468" y="436"/>
                  </a:cubicBezTo>
                  <a:cubicBezTo>
                    <a:pt x="467" y="433"/>
                    <a:pt x="469" y="430"/>
                    <a:pt x="470" y="435"/>
                  </a:cubicBezTo>
                  <a:close/>
                  <a:moveTo>
                    <a:pt x="478" y="435"/>
                  </a:moveTo>
                  <a:cubicBezTo>
                    <a:pt x="478" y="431"/>
                    <a:pt x="480" y="429"/>
                    <a:pt x="481" y="431"/>
                  </a:cubicBezTo>
                  <a:cubicBezTo>
                    <a:pt x="481" y="437"/>
                    <a:pt x="479" y="433"/>
                    <a:pt x="478" y="435"/>
                  </a:cubicBezTo>
                  <a:close/>
                  <a:moveTo>
                    <a:pt x="512" y="424"/>
                  </a:moveTo>
                  <a:cubicBezTo>
                    <a:pt x="508" y="424"/>
                    <a:pt x="508" y="424"/>
                    <a:pt x="508" y="424"/>
                  </a:cubicBezTo>
                  <a:cubicBezTo>
                    <a:pt x="507" y="421"/>
                    <a:pt x="510" y="420"/>
                    <a:pt x="511" y="420"/>
                  </a:cubicBezTo>
                  <a:cubicBezTo>
                    <a:pt x="511" y="421"/>
                    <a:pt x="512" y="422"/>
                    <a:pt x="512" y="424"/>
                  </a:cubicBezTo>
                  <a:close/>
                  <a:moveTo>
                    <a:pt x="598" y="398"/>
                  </a:moveTo>
                  <a:cubicBezTo>
                    <a:pt x="597" y="398"/>
                    <a:pt x="596" y="399"/>
                    <a:pt x="595" y="397"/>
                  </a:cubicBezTo>
                  <a:cubicBezTo>
                    <a:pt x="595" y="394"/>
                    <a:pt x="599" y="393"/>
                    <a:pt x="598" y="398"/>
                  </a:cubicBezTo>
                  <a:close/>
                  <a:moveTo>
                    <a:pt x="665" y="388"/>
                  </a:moveTo>
                  <a:cubicBezTo>
                    <a:pt x="663" y="388"/>
                    <a:pt x="663" y="388"/>
                    <a:pt x="663" y="388"/>
                  </a:cubicBezTo>
                  <a:cubicBezTo>
                    <a:pt x="663" y="384"/>
                    <a:pt x="666" y="384"/>
                    <a:pt x="665" y="388"/>
                  </a:cubicBezTo>
                  <a:close/>
                  <a:moveTo>
                    <a:pt x="652" y="380"/>
                  </a:moveTo>
                  <a:cubicBezTo>
                    <a:pt x="653" y="381"/>
                    <a:pt x="655" y="378"/>
                    <a:pt x="655" y="383"/>
                  </a:cubicBezTo>
                  <a:cubicBezTo>
                    <a:pt x="654" y="384"/>
                    <a:pt x="652" y="385"/>
                    <a:pt x="652" y="380"/>
                  </a:cubicBezTo>
                  <a:close/>
                  <a:moveTo>
                    <a:pt x="623" y="380"/>
                  </a:moveTo>
                  <a:cubicBezTo>
                    <a:pt x="623" y="375"/>
                    <a:pt x="624" y="372"/>
                    <a:pt x="626" y="375"/>
                  </a:cubicBezTo>
                  <a:cubicBezTo>
                    <a:pt x="625" y="378"/>
                    <a:pt x="625" y="380"/>
                    <a:pt x="623" y="380"/>
                  </a:cubicBezTo>
                  <a:close/>
                  <a:moveTo>
                    <a:pt x="711" y="364"/>
                  </a:moveTo>
                  <a:cubicBezTo>
                    <a:pt x="708" y="363"/>
                    <a:pt x="708" y="363"/>
                    <a:pt x="708" y="363"/>
                  </a:cubicBezTo>
                  <a:cubicBezTo>
                    <a:pt x="708" y="361"/>
                    <a:pt x="708" y="361"/>
                    <a:pt x="708" y="361"/>
                  </a:cubicBezTo>
                  <a:cubicBezTo>
                    <a:pt x="711" y="361"/>
                    <a:pt x="711" y="361"/>
                    <a:pt x="711" y="361"/>
                  </a:cubicBezTo>
                  <a:lnTo>
                    <a:pt x="711" y="364"/>
                  </a:lnTo>
                  <a:close/>
                  <a:moveTo>
                    <a:pt x="698" y="358"/>
                  </a:moveTo>
                  <a:cubicBezTo>
                    <a:pt x="698" y="355"/>
                    <a:pt x="698" y="355"/>
                    <a:pt x="698" y="355"/>
                  </a:cubicBezTo>
                  <a:cubicBezTo>
                    <a:pt x="699" y="354"/>
                    <a:pt x="700" y="355"/>
                    <a:pt x="700" y="356"/>
                  </a:cubicBezTo>
                  <a:cubicBezTo>
                    <a:pt x="700" y="358"/>
                    <a:pt x="699" y="358"/>
                    <a:pt x="698" y="358"/>
                  </a:cubicBezTo>
                  <a:close/>
                  <a:moveTo>
                    <a:pt x="701" y="351"/>
                  </a:moveTo>
                  <a:cubicBezTo>
                    <a:pt x="702" y="345"/>
                    <a:pt x="706" y="347"/>
                    <a:pt x="708" y="344"/>
                  </a:cubicBezTo>
                  <a:cubicBezTo>
                    <a:pt x="708" y="346"/>
                    <a:pt x="708" y="347"/>
                    <a:pt x="708" y="349"/>
                  </a:cubicBezTo>
                  <a:cubicBezTo>
                    <a:pt x="707" y="352"/>
                    <a:pt x="710" y="348"/>
                    <a:pt x="709" y="353"/>
                  </a:cubicBezTo>
                  <a:cubicBezTo>
                    <a:pt x="706" y="353"/>
                    <a:pt x="703" y="354"/>
                    <a:pt x="701" y="351"/>
                  </a:cubicBezTo>
                  <a:close/>
                  <a:moveTo>
                    <a:pt x="718" y="345"/>
                  </a:moveTo>
                  <a:cubicBezTo>
                    <a:pt x="718" y="343"/>
                    <a:pt x="719" y="345"/>
                    <a:pt x="720" y="345"/>
                  </a:cubicBezTo>
                  <a:cubicBezTo>
                    <a:pt x="721" y="345"/>
                    <a:pt x="723" y="344"/>
                    <a:pt x="722" y="347"/>
                  </a:cubicBezTo>
                  <a:cubicBezTo>
                    <a:pt x="721" y="348"/>
                    <a:pt x="718" y="351"/>
                    <a:pt x="718" y="345"/>
                  </a:cubicBezTo>
                  <a:close/>
                  <a:moveTo>
                    <a:pt x="675" y="339"/>
                  </a:moveTo>
                  <a:cubicBezTo>
                    <a:pt x="674" y="335"/>
                    <a:pt x="677" y="337"/>
                    <a:pt x="677" y="338"/>
                  </a:cubicBezTo>
                  <a:cubicBezTo>
                    <a:pt x="677" y="340"/>
                    <a:pt x="675" y="342"/>
                    <a:pt x="675" y="339"/>
                  </a:cubicBezTo>
                  <a:close/>
                  <a:moveTo>
                    <a:pt x="432" y="340"/>
                  </a:moveTo>
                  <a:cubicBezTo>
                    <a:pt x="432" y="335"/>
                    <a:pt x="434" y="335"/>
                    <a:pt x="436" y="334"/>
                  </a:cubicBezTo>
                  <a:cubicBezTo>
                    <a:pt x="436" y="334"/>
                    <a:pt x="436" y="336"/>
                    <a:pt x="437" y="336"/>
                  </a:cubicBezTo>
                  <a:cubicBezTo>
                    <a:pt x="437" y="335"/>
                    <a:pt x="437" y="334"/>
                    <a:pt x="438" y="334"/>
                  </a:cubicBezTo>
                  <a:cubicBezTo>
                    <a:pt x="439" y="334"/>
                    <a:pt x="440" y="336"/>
                    <a:pt x="442" y="334"/>
                  </a:cubicBezTo>
                  <a:cubicBezTo>
                    <a:pt x="443" y="337"/>
                    <a:pt x="441" y="336"/>
                    <a:pt x="440" y="336"/>
                  </a:cubicBezTo>
                  <a:cubicBezTo>
                    <a:pt x="440" y="337"/>
                    <a:pt x="441" y="339"/>
                    <a:pt x="441" y="339"/>
                  </a:cubicBezTo>
                  <a:cubicBezTo>
                    <a:pt x="440" y="339"/>
                    <a:pt x="439" y="338"/>
                    <a:pt x="438" y="338"/>
                  </a:cubicBezTo>
                  <a:cubicBezTo>
                    <a:pt x="436" y="338"/>
                    <a:pt x="434" y="341"/>
                    <a:pt x="432" y="340"/>
                  </a:cubicBezTo>
                  <a:close/>
                  <a:moveTo>
                    <a:pt x="674" y="328"/>
                  </a:moveTo>
                  <a:cubicBezTo>
                    <a:pt x="677" y="323"/>
                    <a:pt x="676" y="338"/>
                    <a:pt x="674" y="328"/>
                  </a:cubicBezTo>
                  <a:close/>
                  <a:moveTo>
                    <a:pt x="622" y="327"/>
                  </a:moveTo>
                  <a:cubicBezTo>
                    <a:pt x="624" y="323"/>
                    <a:pt x="627" y="320"/>
                    <a:pt x="630" y="322"/>
                  </a:cubicBezTo>
                  <a:cubicBezTo>
                    <a:pt x="630" y="323"/>
                    <a:pt x="630" y="327"/>
                    <a:pt x="630" y="327"/>
                  </a:cubicBezTo>
                  <a:cubicBezTo>
                    <a:pt x="630" y="328"/>
                    <a:pt x="633" y="327"/>
                    <a:pt x="632" y="330"/>
                  </a:cubicBezTo>
                  <a:cubicBezTo>
                    <a:pt x="631" y="333"/>
                    <a:pt x="631" y="329"/>
                    <a:pt x="630" y="328"/>
                  </a:cubicBezTo>
                  <a:cubicBezTo>
                    <a:pt x="627" y="327"/>
                    <a:pt x="624" y="330"/>
                    <a:pt x="622" y="327"/>
                  </a:cubicBezTo>
                  <a:close/>
                  <a:moveTo>
                    <a:pt x="637" y="329"/>
                  </a:moveTo>
                  <a:cubicBezTo>
                    <a:pt x="637" y="326"/>
                    <a:pt x="638" y="325"/>
                    <a:pt x="638" y="324"/>
                  </a:cubicBezTo>
                  <a:cubicBezTo>
                    <a:pt x="637" y="324"/>
                    <a:pt x="637" y="327"/>
                    <a:pt x="636" y="327"/>
                  </a:cubicBezTo>
                  <a:cubicBezTo>
                    <a:pt x="635" y="328"/>
                    <a:pt x="634" y="326"/>
                    <a:pt x="633" y="325"/>
                  </a:cubicBezTo>
                  <a:cubicBezTo>
                    <a:pt x="633" y="320"/>
                    <a:pt x="635" y="322"/>
                    <a:pt x="636" y="321"/>
                  </a:cubicBezTo>
                  <a:cubicBezTo>
                    <a:pt x="637" y="320"/>
                    <a:pt x="640" y="321"/>
                    <a:pt x="642" y="320"/>
                  </a:cubicBezTo>
                  <a:cubicBezTo>
                    <a:pt x="642" y="320"/>
                    <a:pt x="644" y="320"/>
                    <a:pt x="644" y="317"/>
                  </a:cubicBezTo>
                  <a:cubicBezTo>
                    <a:pt x="645" y="316"/>
                    <a:pt x="645" y="320"/>
                    <a:pt x="646" y="320"/>
                  </a:cubicBezTo>
                  <a:cubicBezTo>
                    <a:pt x="647" y="322"/>
                    <a:pt x="647" y="318"/>
                    <a:pt x="648" y="318"/>
                  </a:cubicBezTo>
                  <a:cubicBezTo>
                    <a:pt x="649" y="318"/>
                    <a:pt x="651" y="321"/>
                    <a:pt x="652" y="320"/>
                  </a:cubicBezTo>
                  <a:cubicBezTo>
                    <a:pt x="654" y="320"/>
                    <a:pt x="656" y="316"/>
                    <a:pt x="658" y="315"/>
                  </a:cubicBezTo>
                  <a:cubicBezTo>
                    <a:pt x="661" y="314"/>
                    <a:pt x="662" y="317"/>
                    <a:pt x="664" y="317"/>
                  </a:cubicBezTo>
                  <a:cubicBezTo>
                    <a:pt x="665" y="317"/>
                    <a:pt x="666" y="315"/>
                    <a:pt x="667" y="315"/>
                  </a:cubicBezTo>
                  <a:cubicBezTo>
                    <a:pt x="668" y="315"/>
                    <a:pt x="668" y="316"/>
                    <a:pt x="668" y="316"/>
                  </a:cubicBezTo>
                  <a:cubicBezTo>
                    <a:pt x="669" y="316"/>
                    <a:pt x="669" y="315"/>
                    <a:pt x="670" y="315"/>
                  </a:cubicBezTo>
                  <a:cubicBezTo>
                    <a:pt x="670" y="315"/>
                    <a:pt x="671" y="316"/>
                    <a:pt x="671" y="316"/>
                  </a:cubicBezTo>
                  <a:cubicBezTo>
                    <a:pt x="672" y="316"/>
                    <a:pt x="673" y="315"/>
                    <a:pt x="674" y="314"/>
                  </a:cubicBezTo>
                  <a:cubicBezTo>
                    <a:pt x="675" y="313"/>
                    <a:pt x="676" y="314"/>
                    <a:pt x="677" y="313"/>
                  </a:cubicBezTo>
                  <a:cubicBezTo>
                    <a:pt x="678" y="313"/>
                    <a:pt x="678" y="311"/>
                    <a:pt x="679" y="311"/>
                  </a:cubicBezTo>
                  <a:cubicBezTo>
                    <a:pt x="680" y="310"/>
                    <a:pt x="680" y="311"/>
                    <a:pt x="681" y="311"/>
                  </a:cubicBezTo>
                  <a:cubicBezTo>
                    <a:pt x="682" y="311"/>
                    <a:pt x="682" y="309"/>
                    <a:pt x="683" y="310"/>
                  </a:cubicBezTo>
                  <a:cubicBezTo>
                    <a:pt x="684" y="310"/>
                    <a:pt x="684" y="312"/>
                    <a:pt x="685" y="313"/>
                  </a:cubicBezTo>
                  <a:cubicBezTo>
                    <a:pt x="686" y="310"/>
                    <a:pt x="688" y="311"/>
                    <a:pt x="688" y="310"/>
                  </a:cubicBezTo>
                  <a:cubicBezTo>
                    <a:pt x="689" y="309"/>
                    <a:pt x="690" y="308"/>
                    <a:pt x="691" y="309"/>
                  </a:cubicBezTo>
                  <a:cubicBezTo>
                    <a:pt x="690" y="314"/>
                    <a:pt x="692" y="313"/>
                    <a:pt x="693" y="316"/>
                  </a:cubicBezTo>
                  <a:cubicBezTo>
                    <a:pt x="694" y="318"/>
                    <a:pt x="694" y="319"/>
                    <a:pt x="694" y="320"/>
                  </a:cubicBezTo>
                  <a:cubicBezTo>
                    <a:pt x="696" y="321"/>
                    <a:pt x="699" y="315"/>
                    <a:pt x="700" y="321"/>
                  </a:cubicBezTo>
                  <a:cubicBezTo>
                    <a:pt x="700" y="327"/>
                    <a:pt x="698" y="322"/>
                    <a:pt x="697" y="322"/>
                  </a:cubicBezTo>
                  <a:cubicBezTo>
                    <a:pt x="696" y="322"/>
                    <a:pt x="694" y="323"/>
                    <a:pt x="692" y="322"/>
                  </a:cubicBezTo>
                  <a:cubicBezTo>
                    <a:pt x="691" y="321"/>
                    <a:pt x="691" y="319"/>
                    <a:pt x="688" y="319"/>
                  </a:cubicBezTo>
                  <a:cubicBezTo>
                    <a:pt x="688" y="320"/>
                    <a:pt x="687" y="322"/>
                    <a:pt x="687" y="323"/>
                  </a:cubicBezTo>
                  <a:cubicBezTo>
                    <a:pt x="685" y="324"/>
                    <a:pt x="684" y="323"/>
                    <a:pt x="683" y="323"/>
                  </a:cubicBezTo>
                  <a:cubicBezTo>
                    <a:pt x="680" y="323"/>
                    <a:pt x="677" y="324"/>
                    <a:pt x="675" y="324"/>
                  </a:cubicBezTo>
                  <a:cubicBezTo>
                    <a:pt x="675" y="323"/>
                    <a:pt x="674" y="321"/>
                    <a:pt x="673" y="321"/>
                  </a:cubicBezTo>
                  <a:cubicBezTo>
                    <a:pt x="672" y="321"/>
                    <a:pt x="671" y="325"/>
                    <a:pt x="670" y="326"/>
                  </a:cubicBezTo>
                  <a:cubicBezTo>
                    <a:pt x="670" y="326"/>
                    <a:pt x="669" y="324"/>
                    <a:pt x="668" y="323"/>
                  </a:cubicBezTo>
                  <a:cubicBezTo>
                    <a:pt x="667" y="323"/>
                    <a:pt x="666" y="324"/>
                    <a:pt x="665" y="325"/>
                  </a:cubicBezTo>
                  <a:cubicBezTo>
                    <a:pt x="664" y="325"/>
                    <a:pt x="664" y="323"/>
                    <a:pt x="663" y="323"/>
                  </a:cubicBezTo>
                  <a:cubicBezTo>
                    <a:pt x="660" y="323"/>
                    <a:pt x="655" y="323"/>
                    <a:pt x="650" y="324"/>
                  </a:cubicBezTo>
                  <a:cubicBezTo>
                    <a:pt x="649" y="324"/>
                    <a:pt x="648" y="326"/>
                    <a:pt x="648" y="326"/>
                  </a:cubicBezTo>
                  <a:cubicBezTo>
                    <a:pt x="646" y="328"/>
                    <a:pt x="644" y="327"/>
                    <a:pt x="642" y="327"/>
                  </a:cubicBezTo>
                  <a:cubicBezTo>
                    <a:pt x="640" y="328"/>
                    <a:pt x="639" y="330"/>
                    <a:pt x="637" y="329"/>
                  </a:cubicBezTo>
                  <a:close/>
                  <a:moveTo>
                    <a:pt x="613" y="328"/>
                  </a:moveTo>
                  <a:cubicBezTo>
                    <a:pt x="613" y="324"/>
                    <a:pt x="616" y="323"/>
                    <a:pt x="616" y="326"/>
                  </a:cubicBezTo>
                  <a:cubicBezTo>
                    <a:pt x="616" y="330"/>
                    <a:pt x="614" y="327"/>
                    <a:pt x="613" y="328"/>
                  </a:cubicBezTo>
                  <a:close/>
                  <a:moveTo>
                    <a:pt x="701" y="325"/>
                  </a:moveTo>
                  <a:cubicBezTo>
                    <a:pt x="701" y="321"/>
                    <a:pt x="702" y="322"/>
                    <a:pt x="703" y="323"/>
                  </a:cubicBezTo>
                  <a:cubicBezTo>
                    <a:pt x="704" y="323"/>
                    <a:pt x="706" y="321"/>
                    <a:pt x="705" y="325"/>
                  </a:cubicBezTo>
                  <a:cubicBezTo>
                    <a:pt x="704" y="327"/>
                    <a:pt x="703" y="324"/>
                    <a:pt x="701" y="325"/>
                  </a:cubicBezTo>
                  <a:close/>
                  <a:moveTo>
                    <a:pt x="504" y="319"/>
                  </a:moveTo>
                  <a:cubicBezTo>
                    <a:pt x="503" y="317"/>
                    <a:pt x="502" y="321"/>
                    <a:pt x="501" y="322"/>
                  </a:cubicBezTo>
                  <a:cubicBezTo>
                    <a:pt x="500" y="322"/>
                    <a:pt x="499" y="320"/>
                    <a:pt x="498" y="319"/>
                  </a:cubicBezTo>
                  <a:cubicBezTo>
                    <a:pt x="498" y="319"/>
                    <a:pt x="497" y="321"/>
                    <a:pt x="497" y="321"/>
                  </a:cubicBezTo>
                  <a:cubicBezTo>
                    <a:pt x="496" y="321"/>
                    <a:pt x="495" y="318"/>
                    <a:pt x="495" y="318"/>
                  </a:cubicBezTo>
                  <a:cubicBezTo>
                    <a:pt x="494" y="318"/>
                    <a:pt x="493" y="321"/>
                    <a:pt x="492" y="322"/>
                  </a:cubicBezTo>
                  <a:cubicBezTo>
                    <a:pt x="491" y="322"/>
                    <a:pt x="490" y="320"/>
                    <a:pt x="490" y="321"/>
                  </a:cubicBezTo>
                  <a:cubicBezTo>
                    <a:pt x="489" y="321"/>
                    <a:pt x="489" y="324"/>
                    <a:pt x="489" y="323"/>
                  </a:cubicBezTo>
                  <a:cubicBezTo>
                    <a:pt x="488" y="323"/>
                    <a:pt x="487" y="320"/>
                    <a:pt x="487" y="320"/>
                  </a:cubicBezTo>
                  <a:cubicBezTo>
                    <a:pt x="485" y="320"/>
                    <a:pt x="484" y="323"/>
                    <a:pt x="483" y="323"/>
                  </a:cubicBezTo>
                  <a:cubicBezTo>
                    <a:pt x="482" y="322"/>
                    <a:pt x="482" y="320"/>
                    <a:pt x="481" y="319"/>
                  </a:cubicBezTo>
                  <a:cubicBezTo>
                    <a:pt x="480" y="318"/>
                    <a:pt x="480" y="321"/>
                    <a:pt x="480" y="320"/>
                  </a:cubicBezTo>
                  <a:cubicBezTo>
                    <a:pt x="479" y="320"/>
                    <a:pt x="479" y="318"/>
                    <a:pt x="478" y="318"/>
                  </a:cubicBezTo>
                  <a:cubicBezTo>
                    <a:pt x="477" y="318"/>
                    <a:pt x="476" y="320"/>
                    <a:pt x="475" y="321"/>
                  </a:cubicBezTo>
                  <a:cubicBezTo>
                    <a:pt x="475" y="321"/>
                    <a:pt x="472" y="320"/>
                    <a:pt x="470" y="320"/>
                  </a:cubicBezTo>
                  <a:cubicBezTo>
                    <a:pt x="469" y="320"/>
                    <a:pt x="469" y="318"/>
                    <a:pt x="468" y="318"/>
                  </a:cubicBezTo>
                  <a:cubicBezTo>
                    <a:pt x="467" y="317"/>
                    <a:pt x="467" y="319"/>
                    <a:pt x="465" y="318"/>
                  </a:cubicBezTo>
                  <a:cubicBezTo>
                    <a:pt x="464" y="316"/>
                    <a:pt x="461" y="314"/>
                    <a:pt x="459" y="315"/>
                  </a:cubicBezTo>
                  <a:cubicBezTo>
                    <a:pt x="458" y="315"/>
                    <a:pt x="458" y="316"/>
                    <a:pt x="458" y="316"/>
                  </a:cubicBezTo>
                  <a:cubicBezTo>
                    <a:pt x="457" y="315"/>
                    <a:pt x="457" y="315"/>
                    <a:pt x="457" y="318"/>
                  </a:cubicBezTo>
                  <a:cubicBezTo>
                    <a:pt x="456" y="320"/>
                    <a:pt x="456" y="315"/>
                    <a:pt x="455" y="315"/>
                  </a:cubicBezTo>
                  <a:cubicBezTo>
                    <a:pt x="454" y="314"/>
                    <a:pt x="454" y="316"/>
                    <a:pt x="453" y="316"/>
                  </a:cubicBezTo>
                  <a:cubicBezTo>
                    <a:pt x="452" y="316"/>
                    <a:pt x="452" y="314"/>
                    <a:pt x="451" y="314"/>
                  </a:cubicBezTo>
                  <a:cubicBezTo>
                    <a:pt x="449" y="313"/>
                    <a:pt x="447" y="315"/>
                    <a:pt x="446" y="314"/>
                  </a:cubicBezTo>
                  <a:cubicBezTo>
                    <a:pt x="445" y="314"/>
                    <a:pt x="443" y="311"/>
                    <a:pt x="442" y="311"/>
                  </a:cubicBezTo>
                  <a:cubicBezTo>
                    <a:pt x="441" y="311"/>
                    <a:pt x="440" y="313"/>
                    <a:pt x="439" y="313"/>
                  </a:cubicBezTo>
                  <a:cubicBezTo>
                    <a:pt x="438" y="312"/>
                    <a:pt x="438" y="311"/>
                    <a:pt x="437" y="310"/>
                  </a:cubicBezTo>
                  <a:cubicBezTo>
                    <a:pt x="436" y="310"/>
                    <a:pt x="436" y="312"/>
                    <a:pt x="436" y="312"/>
                  </a:cubicBezTo>
                  <a:cubicBezTo>
                    <a:pt x="435" y="312"/>
                    <a:pt x="435" y="310"/>
                    <a:pt x="434" y="309"/>
                  </a:cubicBezTo>
                  <a:cubicBezTo>
                    <a:pt x="432" y="309"/>
                    <a:pt x="429" y="310"/>
                    <a:pt x="426" y="310"/>
                  </a:cubicBezTo>
                  <a:cubicBezTo>
                    <a:pt x="425" y="310"/>
                    <a:pt x="423" y="308"/>
                    <a:pt x="422" y="308"/>
                  </a:cubicBezTo>
                  <a:cubicBezTo>
                    <a:pt x="421" y="308"/>
                    <a:pt x="420" y="310"/>
                    <a:pt x="418" y="309"/>
                  </a:cubicBezTo>
                  <a:cubicBezTo>
                    <a:pt x="417" y="308"/>
                    <a:pt x="416" y="306"/>
                    <a:pt x="416" y="306"/>
                  </a:cubicBezTo>
                  <a:cubicBezTo>
                    <a:pt x="415" y="306"/>
                    <a:pt x="415" y="308"/>
                    <a:pt x="414" y="308"/>
                  </a:cubicBezTo>
                  <a:cubicBezTo>
                    <a:pt x="413" y="308"/>
                    <a:pt x="410" y="307"/>
                    <a:pt x="408" y="306"/>
                  </a:cubicBezTo>
                  <a:cubicBezTo>
                    <a:pt x="409" y="300"/>
                    <a:pt x="410" y="300"/>
                    <a:pt x="412" y="301"/>
                  </a:cubicBezTo>
                  <a:cubicBezTo>
                    <a:pt x="413" y="301"/>
                    <a:pt x="414" y="303"/>
                    <a:pt x="414" y="303"/>
                  </a:cubicBezTo>
                  <a:cubicBezTo>
                    <a:pt x="415" y="303"/>
                    <a:pt x="417" y="303"/>
                    <a:pt x="418" y="303"/>
                  </a:cubicBezTo>
                  <a:cubicBezTo>
                    <a:pt x="419" y="302"/>
                    <a:pt x="420" y="299"/>
                    <a:pt x="421" y="299"/>
                  </a:cubicBezTo>
                  <a:cubicBezTo>
                    <a:pt x="421" y="299"/>
                    <a:pt x="423" y="301"/>
                    <a:pt x="423" y="301"/>
                  </a:cubicBezTo>
                  <a:cubicBezTo>
                    <a:pt x="427" y="303"/>
                    <a:pt x="434" y="297"/>
                    <a:pt x="439" y="297"/>
                  </a:cubicBezTo>
                  <a:cubicBezTo>
                    <a:pt x="441" y="297"/>
                    <a:pt x="442" y="299"/>
                    <a:pt x="443" y="297"/>
                  </a:cubicBezTo>
                  <a:cubicBezTo>
                    <a:pt x="444" y="296"/>
                    <a:pt x="444" y="295"/>
                    <a:pt x="444" y="294"/>
                  </a:cubicBezTo>
                  <a:cubicBezTo>
                    <a:pt x="445" y="292"/>
                    <a:pt x="447" y="290"/>
                    <a:pt x="449" y="291"/>
                  </a:cubicBezTo>
                  <a:cubicBezTo>
                    <a:pt x="450" y="292"/>
                    <a:pt x="451" y="295"/>
                    <a:pt x="452" y="295"/>
                  </a:cubicBezTo>
                  <a:cubicBezTo>
                    <a:pt x="453" y="295"/>
                    <a:pt x="453" y="293"/>
                    <a:pt x="454" y="292"/>
                  </a:cubicBezTo>
                  <a:cubicBezTo>
                    <a:pt x="455" y="292"/>
                    <a:pt x="457" y="293"/>
                    <a:pt x="458" y="293"/>
                  </a:cubicBezTo>
                  <a:cubicBezTo>
                    <a:pt x="460" y="293"/>
                    <a:pt x="462" y="292"/>
                    <a:pt x="463" y="292"/>
                  </a:cubicBezTo>
                  <a:cubicBezTo>
                    <a:pt x="465" y="291"/>
                    <a:pt x="466" y="288"/>
                    <a:pt x="469" y="290"/>
                  </a:cubicBezTo>
                  <a:cubicBezTo>
                    <a:pt x="470" y="290"/>
                    <a:pt x="469" y="286"/>
                    <a:pt x="470" y="285"/>
                  </a:cubicBezTo>
                  <a:cubicBezTo>
                    <a:pt x="471" y="282"/>
                    <a:pt x="472" y="287"/>
                    <a:pt x="473" y="287"/>
                  </a:cubicBezTo>
                  <a:cubicBezTo>
                    <a:pt x="474" y="288"/>
                    <a:pt x="476" y="288"/>
                    <a:pt x="478" y="288"/>
                  </a:cubicBezTo>
                  <a:cubicBezTo>
                    <a:pt x="479" y="288"/>
                    <a:pt x="479" y="287"/>
                    <a:pt x="480" y="287"/>
                  </a:cubicBezTo>
                  <a:cubicBezTo>
                    <a:pt x="481" y="287"/>
                    <a:pt x="482" y="289"/>
                    <a:pt x="483" y="289"/>
                  </a:cubicBezTo>
                  <a:cubicBezTo>
                    <a:pt x="484" y="289"/>
                    <a:pt x="485" y="287"/>
                    <a:pt x="487" y="286"/>
                  </a:cubicBezTo>
                  <a:cubicBezTo>
                    <a:pt x="490" y="285"/>
                    <a:pt x="494" y="286"/>
                    <a:pt x="496" y="285"/>
                  </a:cubicBezTo>
                  <a:cubicBezTo>
                    <a:pt x="496" y="284"/>
                    <a:pt x="496" y="281"/>
                    <a:pt x="497" y="280"/>
                  </a:cubicBezTo>
                  <a:cubicBezTo>
                    <a:pt x="499" y="281"/>
                    <a:pt x="501" y="286"/>
                    <a:pt x="504" y="283"/>
                  </a:cubicBezTo>
                  <a:cubicBezTo>
                    <a:pt x="504" y="283"/>
                    <a:pt x="505" y="281"/>
                    <a:pt x="505" y="281"/>
                  </a:cubicBezTo>
                  <a:cubicBezTo>
                    <a:pt x="506" y="281"/>
                    <a:pt x="507" y="282"/>
                    <a:pt x="508" y="282"/>
                  </a:cubicBezTo>
                  <a:cubicBezTo>
                    <a:pt x="509" y="282"/>
                    <a:pt x="512" y="280"/>
                    <a:pt x="514" y="280"/>
                  </a:cubicBezTo>
                  <a:cubicBezTo>
                    <a:pt x="515" y="281"/>
                    <a:pt x="516" y="283"/>
                    <a:pt x="517" y="283"/>
                  </a:cubicBezTo>
                  <a:cubicBezTo>
                    <a:pt x="517" y="283"/>
                    <a:pt x="518" y="281"/>
                    <a:pt x="519" y="280"/>
                  </a:cubicBezTo>
                  <a:cubicBezTo>
                    <a:pt x="520" y="280"/>
                    <a:pt x="521" y="280"/>
                    <a:pt x="522" y="281"/>
                  </a:cubicBezTo>
                  <a:cubicBezTo>
                    <a:pt x="524" y="284"/>
                    <a:pt x="528" y="280"/>
                    <a:pt x="531" y="281"/>
                  </a:cubicBezTo>
                  <a:cubicBezTo>
                    <a:pt x="533" y="281"/>
                    <a:pt x="537" y="283"/>
                    <a:pt x="541" y="282"/>
                  </a:cubicBezTo>
                  <a:cubicBezTo>
                    <a:pt x="542" y="284"/>
                    <a:pt x="541" y="284"/>
                    <a:pt x="541" y="287"/>
                  </a:cubicBezTo>
                  <a:cubicBezTo>
                    <a:pt x="542" y="287"/>
                    <a:pt x="542" y="285"/>
                    <a:pt x="543" y="287"/>
                  </a:cubicBezTo>
                  <a:cubicBezTo>
                    <a:pt x="544" y="285"/>
                    <a:pt x="544" y="281"/>
                    <a:pt x="545" y="282"/>
                  </a:cubicBezTo>
                  <a:cubicBezTo>
                    <a:pt x="546" y="285"/>
                    <a:pt x="544" y="284"/>
                    <a:pt x="544" y="286"/>
                  </a:cubicBezTo>
                  <a:cubicBezTo>
                    <a:pt x="545" y="288"/>
                    <a:pt x="548" y="286"/>
                    <a:pt x="549" y="287"/>
                  </a:cubicBezTo>
                  <a:cubicBezTo>
                    <a:pt x="550" y="286"/>
                    <a:pt x="549" y="283"/>
                    <a:pt x="549" y="283"/>
                  </a:cubicBezTo>
                  <a:cubicBezTo>
                    <a:pt x="549" y="280"/>
                    <a:pt x="552" y="283"/>
                    <a:pt x="553" y="282"/>
                  </a:cubicBezTo>
                  <a:cubicBezTo>
                    <a:pt x="554" y="283"/>
                    <a:pt x="554" y="286"/>
                    <a:pt x="554" y="288"/>
                  </a:cubicBezTo>
                  <a:cubicBezTo>
                    <a:pt x="555" y="289"/>
                    <a:pt x="555" y="285"/>
                    <a:pt x="555" y="285"/>
                  </a:cubicBezTo>
                  <a:cubicBezTo>
                    <a:pt x="555" y="285"/>
                    <a:pt x="556" y="287"/>
                    <a:pt x="557" y="288"/>
                  </a:cubicBezTo>
                  <a:cubicBezTo>
                    <a:pt x="557" y="288"/>
                    <a:pt x="559" y="288"/>
                    <a:pt x="559" y="288"/>
                  </a:cubicBezTo>
                  <a:cubicBezTo>
                    <a:pt x="560" y="287"/>
                    <a:pt x="561" y="286"/>
                    <a:pt x="561" y="285"/>
                  </a:cubicBezTo>
                  <a:cubicBezTo>
                    <a:pt x="562" y="285"/>
                    <a:pt x="565" y="284"/>
                    <a:pt x="566" y="284"/>
                  </a:cubicBezTo>
                  <a:cubicBezTo>
                    <a:pt x="566" y="284"/>
                    <a:pt x="566" y="285"/>
                    <a:pt x="567" y="285"/>
                  </a:cubicBezTo>
                  <a:cubicBezTo>
                    <a:pt x="568" y="285"/>
                    <a:pt x="569" y="283"/>
                    <a:pt x="570" y="283"/>
                  </a:cubicBezTo>
                  <a:cubicBezTo>
                    <a:pt x="572" y="283"/>
                    <a:pt x="574" y="285"/>
                    <a:pt x="576" y="285"/>
                  </a:cubicBezTo>
                  <a:cubicBezTo>
                    <a:pt x="577" y="285"/>
                    <a:pt x="579" y="283"/>
                    <a:pt x="580" y="285"/>
                  </a:cubicBezTo>
                  <a:cubicBezTo>
                    <a:pt x="582" y="287"/>
                    <a:pt x="582" y="284"/>
                    <a:pt x="583" y="284"/>
                  </a:cubicBezTo>
                  <a:cubicBezTo>
                    <a:pt x="584" y="284"/>
                    <a:pt x="585" y="285"/>
                    <a:pt x="585" y="285"/>
                  </a:cubicBezTo>
                  <a:cubicBezTo>
                    <a:pt x="586" y="285"/>
                    <a:pt x="586" y="284"/>
                    <a:pt x="587" y="284"/>
                  </a:cubicBezTo>
                  <a:cubicBezTo>
                    <a:pt x="589" y="284"/>
                    <a:pt x="591" y="287"/>
                    <a:pt x="593" y="287"/>
                  </a:cubicBezTo>
                  <a:cubicBezTo>
                    <a:pt x="594" y="288"/>
                    <a:pt x="595" y="286"/>
                    <a:pt x="595" y="286"/>
                  </a:cubicBezTo>
                  <a:cubicBezTo>
                    <a:pt x="597" y="286"/>
                    <a:pt x="602" y="287"/>
                    <a:pt x="605" y="287"/>
                  </a:cubicBezTo>
                  <a:cubicBezTo>
                    <a:pt x="608" y="287"/>
                    <a:pt x="611" y="287"/>
                    <a:pt x="613" y="287"/>
                  </a:cubicBezTo>
                  <a:cubicBezTo>
                    <a:pt x="615" y="288"/>
                    <a:pt x="614" y="290"/>
                    <a:pt x="615" y="291"/>
                  </a:cubicBezTo>
                  <a:cubicBezTo>
                    <a:pt x="616" y="292"/>
                    <a:pt x="617" y="289"/>
                    <a:pt x="619" y="289"/>
                  </a:cubicBezTo>
                  <a:cubicBezTo>
                    <a:pt x="619" y="289"/>
                    <a:pt x="620" y="291"/>
                    <a:pt x="621" y="291"/>
                  </a:cubicBezTo>
                  <a:cubicBezTo>
                    <a:pt x="622" y="291"/>
                    <a:pt x="623" y="289"/>
                    <a:pt x="625" y="289"/>
                  </a:cubicBezTo>
                  <a:cubicBezTo>
                    <a:pt x="626" y="289"/>
                    <a:pt x="625" y="291"/>
                    <a:pt x="626" y="291"/>
                  </a:cubicBezTo>
                  <a:cubicBezTo>
                    <a:pt x="626" y="291"/>
                    <a:pt x="629" y="290"/>
                    <a:pt x="629" y="290"/>
                  </a:cubicBezTo>
                  <a:cubicBezTo>
                    <a:pt x="629" y="290"/>
                    <a:pt x="630" y="291"/>
                    <a:pt x="630" y="292"/>
                  </a:cubicBezTo>
                  <a:cubicBezTo>
                    <a:pt x="631" y="292"/>
                    <a:pt x="631" y="294"/>
                    <a:pt x="631" y="295"/>
                  </a:cubicBezTo>
                  <a:cubicBezTo>
                    <a:pt x="630" y="295"/>
                    <a:pt x="629" y="296"/>
                    <a:pt x="628" y="296"/>
                  </a:cubicBezTo>
                  <a:cubicBezTo>
                    <a:pt x="627" y="296"/>
                    <a:pt x="626" y="295"/>
                    <a:pt x="626" y="295"/>
                  </a:cubicBezTo>
                  <a:cubicBezTo>
                    <a:pt x="624" y="295"/>
                    <a:pt x="624" y="298"/>
                    <a:pt x="622" y="298"/>
                  </a:cubicBezTo>
                  <a:cubicBezTo>
                    <a:pt x="622" y="298"/>
                    <a:pt x="622" y="296"/>
                    <a:pt x="621" y="296"/>
                  </a:cubicBezTo>
                  <a:cubicBezTo>
                    <a:pt x="620" y="296"/>
                    <a:pt x="619" y="298"/>
                    <a:pt x="618" y="298"/>
                  </a:cubicBezTo>
                  <a:cubicBezTo>
                    <a:pt x="616" y="299"/>
                    <a:pt x="615" y="297"/>
                    <a:pt x="613" y="298"/>
                  </a:cubicBezTo>
                  <a:cubicBezTo>
                    <a:pt x="611" y="299"/>
                    <a:pt x="610" y="301"/>
                    <a:pt x="609" y="302"/>
                  </a:cubicBezTo>
                  <a:cubicBezTo>
                    <a:pt x="608" y="302"/>
                    <a:pt x="607" y="301"/>
                    <a:pt x="606" y="301"/>
                  </a:cubicBezTo>
                  <a:cubicBezTo>
                    <a:pt x="602" y="300"/>
                    <a:pt x="598" y="303"/>
                    <a:pt x="594" y="304"/>
                  </a:cubicBezTo>
                  <a:cubicBezTo>
                    <a:pt x="594" y="304"/>
                    <a:pt x="593" y="303"/>
                    <a:pt x="592" y="303"/>
                  </a:cubicBezTo>
                  <a:cubicBezTo>
                    <a:pt x="591" y="303"/>
                    <a:pt x="591" y="305"/>
                    <a:pt x="590" y="305"/>
                  </a:cubicBezTo>
                  <a:cubicBezTo>
                    <a:pt x="589" y="305"/>
                    <a:pt x="589" y="303"/>
                    <a:pt x="588" y="303"/>
                  </a:cubicBezTo>
                  <a:cubicBezTo>
                    <a:pt x="587" y="303"/>
                    <a:pt x="586" y="305"/>
                    <a:pt x="585" y="304"/>
                  </a:cubicBezTo>
                  <a:cubicBezTo>
                    <a:pt x="584" y="304"/>
                    <a:pt x="583" y="301"/>
                    <a:pt x="582" y="301"/>
                  </a:cubicBezTo>
                  <a:cubicBezTo>
                    <a:pt x="581" y="301"/>
                    <a:pt x="583" y="304"/>
                    <a:pt x="581" y="305"/>
                  </a:cubicBezTo>
                  <a:cubicBezTo>
                    <a:pt x="579" y="303"/>
                    <a:pt x="576" y="307"/>
                    <a:pt x="574" y="308"/>
                  </a:cubicBezTo>
                  <a:cubicBezTo>
                    <a:pt x="573" y="308"/>
                    <a:pt x="573" y="305"/>
                    <a:pt x="572" y="305"/>
                  </a:cubicBezTo>
                  <a:cubicBezTo>
                    <a:pt x="571" y="305"/>
                    <a:pt x="570" y="308"/>
                    <a:pt x="569" y="308"/>
                  </a:cubicBezTo>
                  <a:cubicBezTo>
                    <a:pt x="569" y="308"/>
                    <a:pt x="567" y="305"/>
                    <a:pt x="567" y="305"/>
                  </a:cubicBezTo>
                  <a:cubicBezTo>
                    <a:pt x="566" y="306"/>
                    <a:pt x="565" y="307"/>
                    <a:pt x="565" y="308"/>
                  </a:cubicBezTo>
                  <a:cubicBezTo>
                    <a:pt x="563" y="309"/>
                    <a:pt x="561" y="307"/>
                    <a:pt x="560" y="308"/>
                  </a:cubicBezTo>
                  <a:cubicBezTo>
                    <a:pt x="559" y="308"/>
                    <a:pt x="558" y="310"/>
                    <a:pt x="557" y="310"/>
                  </a:cubicBezTo>
                  <a:cubicBezTo>
                    <a:pt x="555" y="311"/>
                    <a:pt x="554" y="310"/>
                    <a:pt x="553" y="310"/>
                  </a:cubicBezTo>
                  <a:cubicBezTo>
                    <a:pt x="552" y="311"/>
                    <a:pt x="552" y="313"/>
                    <a:pt x="552" y="314"/>
                  </a:cubicBezTo>
                  <a:cubicBezTo>
                    <a:pt x="549" y="317"/>
                    <a:pt x="547" y="314"/>
                    <a:pt x="544" y="314"/>
                  </a:cubicBezTo>
                  <a:cubicBezTo>
                    <a:pt x="544" y="314"/>
                    <a:pt x="543" y="316"/>
                    <a:pt x="542" y="317"/>
                  </a:cubicBezTo>
                  <a:cubicBezTo>
                    <a:pt x="542" y="317"/>
                    <a:pt x="541" y="315"/>
                    <a:pt x="540" y="315"/>
                  </a:cubicBezTo>
                  <a:cubicBezTo>
                    <a:pt x="539" y="316"/>
                    <a:pt x="539" y="318"/>
                    <a:pt x="538" y="318"/>
                  </a:cubicBezTo>
                  <a:cubicBezTo>
                    <a:pt x="536" y="318"/>
                    <a:pt x="535" y="317"/>
                    <a:pt x="534" y="317"/>
                  </a:cubicBezTo>
                  <a:cubicBezTo>
                    <a:pt x="533" y="317"/>
                    <a:pt x="533" y="318"/>
                    <a:pt x="532" y="318"/>
                  </a:cubicBezTo>
                  <a:cubicBezTo>
                    <a:pt x="531" y="318"/>
                    <a:pt x="531" y="316"/>
                    <a:pt x="531" y="316"/>
                  </a:cubicBezTo>
                  <a:cubicBezTo>
                    <a:pt x="530" y="315"/>
                    <a:pt x="530" y="318"/>
                    <a:pt x="529" y="318"/>
                  </a:cubicBezTo>
                  <a:cubicBezTo>
                    <a:pt x="529" y="318"/>
                    <a:pt x="529" y="316"/>
                    <a:pt x="528" y="316"/>
                  </a:cubicBezTo>
                  <a:cubicBezTo>
                    <a:pt x="526" y="316"/>
                    <a:pt x="523" y="317"/>
                    <a:pt x="522" y="321"/>
                  </a:cubicBezTo>
                  <a:cubicBezTo>
                    <a:pt x="521" y="319"/>
                    <a:pt x="520" y="319"/>
                    <a:pt x="517" y="321"/>
                  </a:cubicBezTo>
                  <a:cubicBezTo>
                    <a:pt x="516" y="322"/>
                    <a:pt x="516" y="323"/>
                    <a:pt x="515" y="323"/>
                  </a:cubicBezTo>
                  <a:cubicBezTo>
                    <a:pt x="514" y="324"/>
                    <a:pt x="514" y="322"/>
                    <a:pt x="513" y="322"/>
                  </a:cubicBezTo>
                  <a:cubicBezTo>
                    <a:pt x="511" y="322"/>
                    <a:pt x="510" y="323"/>
                    <a:pt x="509" y="322"/>
                  </a:cubicBezTo>
                  <a:cubicBezTo>
                    <a:pt x="508" y="322"/>
                    <a:pt x="509" y="319"/>
                    <a:pt x="508" y="321"/>
                  </a:cubicBezTo>
                  <a:cubicBezTo>
                    <a:pt x="508" y="322"/>
                    <a:pt x="506" y="324"/>
                    <a:pt x="505" y="323"/>
                  </a:cubicBezTo>
                  <a:cubicBezTo>
                    <a:pt x="503" y="323"/>
                    <a:pt x="504" y="322"/>
                    <a:pt x="504" y="319"/>
                  </a:cubicBezTo>
                  <a:close/>
                  <a:moveTo>
                    <a:pt x="833" y="322"/>
                  </a:moveTo>
                  <a:cubicBezTo>
                    <a:pt x="834" y="319"/>
                    <a:pt x="834" y="321"/>
                    <a:pt x="836" y="321"/>
                  </a:cubicBezTo>
                  <a:cubicBezTo>
                    <a:pt x="835" y="325"/>
                    <a:pt x="833" y="324"/>
                    <a:pt x="833" y="322"/>
                  </a:cubicBezTo>
                  <a:close/>
                  <a:moveTo>
                    <a:pt x="693" y="305"/>
                  </a:moveTo>
                  <a:cubicBezTo>
                    <a:pt x="695" y="307"/>
                    <a:pt x="698" y="302"/>
                    <a:pt x="698" y="308"/>
                  </a:cubicBezTo>
                  <a:cubicBezTo>
                    <a:pt x="697" y="309"/>
                    <a:pt x="692" y="311"/>
                    <a:pt x="693" y="305"/>
                  </a:cubicBezTo>
                  <a:close/>
                  <a:moveTo>
                    <a:pt x="848" y="317"/>
                  </a:moveTo>
                  <a:cubicBezTo>
                    <a:pt x="848" y="315"/>
                    <a:pt x="849" y="313"/>
                    <a:pt x="850" y="312"/>
                  </a:cubicBezTo>
                  <a:cubicBezTo>
                    <a:pt x="851" y="312"/>
                    <a:pt x="851" y="314"/>
                    <a:pt x="852" y="314"/>
                  </a:cubicBezTo>
                  <a:cubicBezTo>
                    <a:pt x="853" y="314"/>
                    <a:pt x="856" y="310"/>
                    <a:pt x="857" y="313"/>
                  </a:cubicBezTo>
                  <a:cubicBezTo>
                    <a:pt x="857" y="319"/>
                    <a:pt x="855" y="316"/>
                    <a:pt x="853" y="316"/>
                  </a:cubicBezTo>
                  <a:cubicBezTo>
                    <a:pt x="851" y="316"/>
                    <a:pt x="849" y="319"/>
                    <a:pt x="848" y="317"/>
                  </a:cubicBezTo>
                  <a:close/>
                  <a:moveTo>
                    <a:pt x="713" y="304"/>
                  </a:moveTo>
                  <a:cubicBezTo>
                    <a:pt x="714" y="299"/>
                    <a:pt x="717" y="300"/>
                    <a:pt x="718" y="299"/>
                  </a:cubicBezTo>
                  <a:cubicBezTo>
                    <a:pt x="721" y="299"/>
                    <a:pt x="724" y="302"/>
                    <a:pt x="726" y="300"/>
                  </a:cubicBezTo>
                  <a:cubicBezTo>
                    <a:pt x="727" y="299"/>
                    <a:pt x="728" y="299"/>
                    <a:pt x="729" y="299"/>
                  </a:cubicBezTo>
                  <a:cubicBezTo>
                    <a:pt x="730" y="299"/>
                    <a:pt x="730" y="300"/>
                    <a:pt x="731" y="300"/>
                  </a:cubicBezTo>
                  <a:cubicBezTo>
                    <a:pt x="732" y="300"/>
                    <a:pt x="732" y="297"/>
                    <a:pt x="733" y="297"/>
                  </a:cubicBezTo>
                  <a:cubicBezTo>
                    <a:pt x="738" y="295"/>
                    <a:pt x="741" y="299"/>
                    <a:pt x="744" y="302"/>
                  </a:cubicBezTo>
                  <a:cubicBezTo>
                    <a:pt x="745" y="304"/>
                    <a:pt x="744" y="298"/>
                    <a:pt x="745" y="299"/>
                  </a:cubicBezTo>
                  <a:cubicBezTo>
                    <a:pt x="747" y="298"/>
                    <a:pt x="746" y="301"/>
                    <a:pt x="748" y="300"/>
                  </a:cubicBezTo>
                  <a:cubicBezTo>
                    <a:pt x="746" y="308"/>
                    <a:pt x="743" y="305"/>
                    <a:pt x="741" y="306"/>
                  </a:cubicBezTo>
                  <a:cubicBezTo>
                    <a:pt x="739" y="306"/>
                    <a:pt x="737" y="306"/>
                    <a:pt x="734" y="305"/>
                  </a:cubicBezTo>
                  <a:cubicBezTo>
                    <a:pt x="734" y="305"/>
                    <a:pt x="733" y="304"/>
                    <a:pt x="733" y="304"/>
                  </a:cubicBezTo>
                  <a:cubicBezTo>
                    <a:pt x="732" y="304"/>
                    <a:pt x="731" y="307"/>
                    <a:pt x="730" y="307"/>
                  </a:cubicBezTo>
                  <a:cubicBezTo>
                    <a:pt x="729" y="308"/>
                    <a:pt x="728" y="306"/>
                    <a:pt x="728" y="306"/>
                  </a:cubicBezTo>
                  <a:cubicBezTo>
                    <a:pt x="728" y="306"/>
                    <a:pt x="727" y="307"/>
                    <a:pt x="727" y="307"/>
                  </a:cubicBezTo>
                  <a:cubicBezTo>
                    <a:pt x="725" y="307"/>
                    <a:pt x="724" y="306"/>
                    <a:pt x="723" y="306"/>
                  </a:cubicBezTo>
                  <a:cubicBezTo>
                    <a:pt x="723" y="306"/>
                    <a:pt x="722" y="308"/>
                    <a:pt x="722" y="308"/>
                  </a:cubicBezTo>
                  <a:cubicBezTo>
                    <a:pt x="722" y="308"/>
                    <a:pt x="722" y="307"/>
                    <a:pt x="722" y="307"/>
                  </a:cubicBezTo>
                  <a:cubicBezTo>
                    <a:pt x="718" y="307"/>
                    <a:pt x="715" y="309"/>
                    <a:pt x="713" y="304"/>
                  </a:cubicBezTo>
                  <a:close/>
                  <a:moveTo>
                    <a:pt x="860" y="311"/>
                  </a:moveTo>
                  <a:cubicBezTo>
                    <a:pt x="863" y="310"/>
                    <a:pt x="866" y="308"/>
                    <a:pt x="867" y="312"/>
                  </a:cubicBezTo>
                  <a:cubicBezTo>
                    <a:pt x="866" y="314"/>
                    <a:pt x="860" y="317"/>
                    <a:pt x="860" y="311"/>
                  </a:cubicBezTo>
                  <a:close/>
                  <a:moveTo>
                    <a:pt x="761" y="304"/>
                  </a:moveTo>
                  <a:cubicBezTo>
                    <a:pt x="761" y="300"/>
                    <a:pt x="763" y="301"/>
                    <a:pt x="764" y="301"/>
                  </a:cubicBezTo>
                  <a:cubicBezTo>
                    <a:pt x="766" y="301"/>
                    <a:pt x="767" y="302"/>
                    <a:pt x="768" y="301"/>
                  </a:cubicBezTo>
                  <a:cubicBezTo>
                    <a:pt x="770" y="301"/>
                    <a:pt x="771" y="298"/>
                    <a:pt x="773" y="297"/>
                  </a:cubicBezTo>
                  <a:cubicBezTo>
                    <a:pt x="775" y="296"/>
                    <a:pt x="781" y="296"/>
                    <a:pt x="782" y="299"/>
                  </a:cubicBezTo>
                  <a:cubicBezTo>
                    <a:pt x="782" y="300"/>
                    <a:pt x="783" y="300"/>
                    <a:pt x="784" y="300"/>
                  </a:cubicBezTo>
                  <a:cubicBezTo>
                    <a:pt x="785" y="300"/>
                    <a:pt x="785" y="297"/>
                    <a:pt x="786" y="297"/>
                  </a:cubicBezTo>
                  <a:cubicBezTo>
                    <a:pt x="787" y="297"/>
                    <a:pt x="787" y="298"/>
                    <a:pt x="788" y="298"/>
                  </a:cubicBezTo>
                  <a:cubicBezTo>
                    <a:pt x="790" y="298"/>
                    <a:pt x="793" y="297"/>
                    <a:pt x="795" y="298"/>
                  </a:cubicBezTo>
                  <a:cubicBezTo>
                    <a:pt x="797" y="298"/>
                    <a:pt x="800" y="294"/>
                    <a:pt x="800" y="302"/>
                  </a:cubicBezTo>
                  <a:cubicBezTo>
                    <a:pt x="798" y="300"/>
                    <a:pt x="795" y="302"/>
                    <a:pt x="792" y="302"/>
                  </a:cubicBezTo>
                  <a:cubicBezTo>
                    <a:pt x="791" y="302"/>
                    <a:pt x="790" y="300"/>
                    <a:pt x="789" y="301"/>
                  </a:cubicBezTo>
                  <a:cubicBezTo>
                    <a:pt x="788" y="301"/>
                    <a:pt x="787" y="303"/>
                    <a:pt x="786" y="303"/>
                  </a:cubicBezTo>
                  <a:cubicBezTo>
                    <a:pt x="786" y="303"/>
                    <a:pt x="785" y="300"/>
                    <a:pt x="785" y="300"/>
                  </a:cubicBezTo>
                  <a:cubicBezTo>
                    <a:pt x="785" y="300"/>
                    <a:pt x="784" y="304"/>
                    <a:pt x="783" y="304"/>
                  </a:cubicBezTo>
                  <a:cubicBezTo>
                    <a:pt x="780" y="304"/>
                    <a:pt x="777" y="303"/>
                    <a:pt x="774" y="303"/>
                  </a:cubicBezTo>
                  <a:cubicBezTo>
                    <a:pt x="773" y="303"/>
                    <a:pt x="772" y="305"/>
                    <a:pt x="771" y="305"/>
                  </a:cubicBezTo>
                  <a:cubicBezTo>
                    <a:pt x="768" y="306"/>
                    <a:pt x="766" y="305"/>
                    <a:pt x="765" y="305"/>
                  </a:cubicBezTo>
                  <a:cubicBezTo>
                    <a:pt x="764" y="305"/>
                    <a:pt x="763" y="303"/>
                    <a:pt x="763" y="303"/>
                  </a:cubicBezTo>
                  <a:cubicBezTo>
                    <a:pt x="762" y="304"/>
                    <a:pt x="762" y="309"/>
                    <a:pt x="761" y="304"/>
                  </a:cubicBezTo>
                  <a:close/>
                  <a:moveTo>
                    <a:pt x="868" y="310"/>
                  </a:moveTo>
                  <a:cubicBezTo>
                    <a:pt x="871" y="310"/>
                    <a:pt x="874" y="308"/>
                    <a:pt x="878" y="308"/>
                  </a:cubicBezTo>
                  <a:cubicBezTo>
                    <a:pt x="879" y="308"/>
                    <a:pt x="883" y="308"/>
                    <a:pt x="882" y="312"/>
                  </a:cubicBezTo>
                  <a:cubicBezTo>
                    <a:pt x="881" y="314"/>
                    <a:pt x="881" y="312"/>
                    <a:pt x="880" y="312"/>
                  </a:cubicBezTo>
                  <a:cubicBezTo>
                    <a:pt x="879" y="312"/>
                    <a:pt x="876" y="313"/>
                    <a:pt x="875" y="312"/>
                  </a:cubicBezTo>
                  <a:cubicBezTo>
                    <a:pt x="874" y="312"/>
                    <a:pt x="873" y="311"/>
                    <a:pt x="873" y="311"/>
                  </a:cubicBezTo>
                  <a:cubicBezTo>
                    <a:pt x="872" y="311"/>
                    <a:pt x="868" y="319"/>
                    <a:pt x="868" y="310"/>
                  </a:cubicBezTo>
                  <a:close/>
                  <a:moveTo>
                    <a:pt x="883" y="310"/>
                  </a:moveTo>
                  <a:cubicBezTo>
                    <a:pt x="884" y="304"/>
                    <a:pt x="886" y="308"/>
                    <a:pt x="887" y="308"/>
                  </a:cubicBezTo>
                  <a:cubicBezTo>
                    <a:pt x="889" y="308"/>
                    <a:pt x="891" y="306"/>
                    <a:pt x="892" y="306"/>
                  </a:cubicBezTo>
                  <a:cubicBezTo>
                    <a:pt x="893" y="306"/>
                    <a:pt x="893" y="309"/>
                    <a:pt x="893" y="309"/>
                  </a:cubicBezTo>
                  <a:cubicBezTo>
                    <a:pt x="896" y="308"/>
                    <a:pt x="898" y="303"/>
                    <a:pt x="900" y="307"/>
                  </a:cubicBezTo>
                  <a:cubicBezTo>
                    <a:pt x="898" y="311"/>
                    <a:pt x="897" y="309"/>
                    <a:pt x="895" y="309"/>
                  </a:cubicBezTo>
                  <a:cubicBezTo>
                    <a:pt x="895" y="309"/>
                    <a:pt x="895" y="310"/>
                    <a:pt x="894" y="310"/>
                  </a:cubicBezTo>
                  <a:cubicBezTo>
                    <a:pt x="893" y="310"/>
                    <a:pt x="893" y="308"/>
                    <a:pt x="892" y="308"/>
                  </a:cubicBezTo>
                  <a:cubicBezTo>
                    <a:pt x="892" y="308"/>
                    <a:pt x="891" y="312"/>
                    <a:pt x="891" y="312"/>
                  </a:cubicBezTo>
                  <a:cubicBezTo>
                    <a:pt x="890" y="312"/>
                    <a:pt x="890" y="311"/>
                    <a:pt x="889" y="310"/>
                  </a:cubicBezTo>
                  <a:cubicBezTo>
                    <a:pt x="889" y="310"/>
                    <a:pt x="888" y="312"/>
                    <a:pt x="887" y="311"/>
                  </a:cubicBezTo>
                  <a:cubicBezTo>
                    <a:pt x="886" y="311"/>
                    <a:pt x="885" y="309"/>
                    <a:pt x="883" y="310"/>
                  </a:cubicBezTo>
                  <a:close/>
                  <a:moveTo>
                    <a:pt x="632" y="293"/>
                  </a:moveTo>
                  <a:cubicBezTo>
                    <a:pt x="632" y="289"/>
                    <a:pt x="636" y="287"/>
                    <a:pt x="636" y="293"/>
                  </a:cubicBezTo>
                  <a:cubicBezTo>
                    <a:pt x="635" y="293"/>
                    <a:pt x="633" y="295"/>
                    <a:pt x="632" y="293"/>
                  </a:cubicBezTo>
                  <a:close/>
                  <a:moveTo>
                    <a:pt x="804" y="299"/>
                  </a:moveTo>
                  <a:cubicBezTo>
                    <a:pt x="805" y="296"/>
                    <a:pt x="808" y="298"/>
                    <a:pt x="809" y="298"/>
                  </a:cubicBezTo>
                  <a:cubicBezTo>
                    <a:pt x="809" y="302"/>
                    <a:pt x="804" y="303"/>
                    <a:pt x="804" y="299"/>
                  </a:cubicBezTo>
                  <a:close/>
                  <a:moveTo>
                    <a:pt x="801" y="298"/>
                  </a:moveTo>
                  <a:cubicBezTo>
                    <a:pt x="802" y="298"/>
                    <a:pt x="803" y="296"/>
                    <a:pt x="804" y="298"/>
                  </a:cubicBezTo>
                  <a:cubicBezTo>
                    <a:pt x="804" y="302"/>
                    <a:pt x="801" y="303"/>
                    <a:pt x="801" y="298"/>
                  </a:cubicBezTo>
                  <a:close/>
                  <a:moveTo>
                    <a:pt x="813" y="300"/>
                  </a:moveTo>
                  <a:cubicBezTo>
                    <a:pt x="813" y="294"/>
                    <a:pt x="815" y="298"/>
                    <a:pt x="816" y="298"/>
                  </a:cubicBezTo>
                  <a:cubicBezTo>
                    <a:pt x="816" y="302"/>
                    <a:pt x="814" y="300"/>
                    <a:pt x="813" y="300"/>
                  </a:cubicBezTo>
                  <a:close/>
                  <a:moveTo>
                    <a:pt x="810" y="299"/>
                  </a:moveTo>
                  <a:cubicBezTo>
                    <a:pt x="810" y="297"/>
                    <a:pt x="811" y="296"/>
                    <a:pt x="812" y="298"/>
                  </a:cubicBezTo>
                  <a:cubicBezTo>
                    <a:pt x="812" y="301"/>
                    <a:pt x="810" y="300"/>
                    <a:pt x="810" y="299"/>
                  </a:cubicBezTo>
                  <a:close/>
                  <a:moveTo>
                    <a:pt x="904" y="306"/>
                  </a:moveTo>
                  <a:cubicBezTo>
                    <a:pt x="906" y="303"/>
                    <a:pt x="908" y="305"/>
                    <a:pt x="911" y="305"/>
                  </a:cubicBezTo>
                  <a:cubicBezTo>
                    <a:pt x="913" y="304"/>
                    <a:pt x="914" y="301"/>
                    <a:pt x="915" y="304"/>
                  </a:cubicBezTo>
                  <a:cubicBezTo>
                    <a:pt x="915" y="306"/>
                    <a:pt x="914" y="306"/>
                    <a:pt x="914" y="307"/>
                  </a:cubicBezTo>
                  <a:cubicBezTo>
                    <a:pt x="910" y="310"/>
                    <a:pt x="906" y="307"/>
                    <a:pt x="904" y="306"/>
                  </a:cubicBezTo>
                  <a:close/>
                  <a:moveTo>
                    <a:pt x="933" y="303"/>
                  </a:moveTo>
                  <a:cubicBezTo>
                    <a:pt x="933" y="297"/>
                    <a:pt x="935" y="300"/>
                    <a:pt x="936" y="301"/>
                  </a:cubicBezTo>
                  <a:cubicBezTo>
                    <a:pt x="935" y="304"/>
                    <a:pt x="934" y="303"/>
                    <a:pt x="933" y="303"/>
                  </a:cubicBezTo>
                  <a:close/>
                  <a:moveTo>
                    <a:pt x="163" y="334"/>
                  </a:moveTo>
                  <a:cubicBezTo>
                    <a:pt x="162" y="335"/>
                    <a:pt x="160" y="337"/>
                    <a:pt x="158" y="335"/>
                  </a:cubicBezTo>
                  <a:cubicBezTo>
                    <a:pt x="157" y="332"/>
                    <a:pt x="161" y="329"/>
                    <a:pt x="163" y="334"/>
                  </a:cubicBezTo>
                  <a:close/>
                  <a:moveTo>
                    <a:pt x="418" y="270"/>
                  </a:moveTo>
                  <a:cubicBezTo>
                    <a:pt x="417" y="270"/>
                    <a:pt x="415" y="272"/>
                    <a:pt x="415" y="268"/>
                  </a:cubicBezTo>
                  <a:cubicBezTo>
                    <a:pt x="416" y="269"/>
                    <a:pt x="418" y="266"/>
                    <a:pt x="418" y="270"/>
                  </a:cubicBezTo>
                  <a:close/>
                  <a:moveTo>
                    <a:pt x="192" y="317"/>
                  </a:moveTo>
                  <a:cubicBezTo>
                    <a:pt x="191" y="314"/>
                    <a:pt x="190" y="311"/>
                    <a:pt x="190" y="309"/>
                  </a:cubicBezTo>
                  <a:cubicBezTo>
                    <a:pt x="191" y="309"/>
                    <a:pt x="195" y="318"/>
                    <a:pt x="192" y="317"/>
                  </a:cubicBezTo>
                  <a:close/>
                  <a:moveTo>
                    <a:pt x="404" y="269"/>
                  </a:moveTo>
                  <a:cubicBezTo>
                    <a:pt x="404" y="273"/>
                    <a:pt x="402" y="268"/>
                    <a:pt x="402" y="268"/>
                  </a:cubicBezTo>
                  <a:cubicBezTo>
                    <a:pt x="402" y="265"/>
                    <a:pt x="404" y="268"/>
                    <a:pt x="404" y="269"/>
                  </a:cubicBezTo>
                  <a:close/>
                  <a:moveTo>
                    <a:pt x="394" y="270"/>
                  </a:moveTo>
                  <a:cubicBezTo>
                    <a:pt x="393" y="266"/>
                    <a:pt x="396" y="268"/>
                    <a:pt x="397" y="266"/>
                  </a:cubicBezTo>
                  <a:cubicBezTo>
                    <a:pt x="397" y="268"/>
                    <a:pt x="398" y="268"/>
                    <a:pt x="398" y="270"/>
                  </a:cubicBezTo>
                  <a:cubicBezTo>
                    <a:pt x="397" y="272"/>
                    <a:pt x="395" y="267"/>
                    <a:pt x="394" y="270"/>
                  </a:cubicBezTo>
                  <a:close/>
                  <a:moveTo>
                    <a:pt x="385" y="271"/>
                  </a:moveTo>
                  <a:cubicBezTo>
                    <a:pt x="385" y="266"/>
                    <a:pt x="387" y="268"/>
                    <a:pt x="388" y="269"/>
                  </a:cubicBezTo>
                  <a:cubicBezTo>
                    <a:pt x="388" y="271"/>
                    <a:pt x="387" y="271"/>
                    <a:pt x="385" y="271"/>
                  </a:cubicBezTo>
                  <a:close/>
                  <a:moveTo>
                    <a:pt x="382" y="272"/>
                  </a:moveTo>
                  <a:cubicBezTo>
                    <a:pt x="381" y="267"/>
                    <a:pt x="383" y="269"/>
                    <a:pt x="384" y="269"/>
                  </a:cubicBezTo>
                  <a:cubicBezTo>
                    <a:pt x="384" y="272"/>
                    <a:pt x="383" y="272"/>
                    <a:pt x="382" y="272"/>
                  </a:cubicBezTo>
                  <a:close/>
                  <a:moveTo>
                    <a:pt x="368" y="274"/>
                  </a:moveTo>
                  <a:cubicBezTo>
                    <a:pt x="366" y="274"/>
                    <a:pt x="366" y="274"/>
                    <a:pt x="366" y="274"/>
                  </a:cubicBezTo>
                  <a:cubicBezTo>
                    <a:pt x="365" y="269"/>
                    <a:pt x="368" y="269"/>
                    <a:pt x="368" y="274"/>
                  </a:cubicBezTo>
                  <a:close/>
                  <a:moveTo>
                    <a:pt x="740" y="259"/>
                  </a:moveTo>
                  <a:cubicBezTo>
                    <a:pt x="741" y="259"/>
                    <a:pt x="742" y="259"/>
                    <a:pt x="743" y="260"/>
                  </a:cubicBezTo>
                  <a:cubicBezTo>
                    <a:pt x="742" y="263"/>
                    <a:pt x="739" y="266"/>
                    <a:pt x="740" y="259"/>
                  </a:cubicBezTo>
                  <a:close/>
                  <a:moveTo>
                    <a:pt x="239" y="298"/>
                  </a:moveTo>
                  <a:cubicBezTo>
                    <a:pt x="238" y="294"/>
                    <a:pt x="239" y="292"/>
                    <a:pt x="240" y="294"/>
                  </a:cubicBezTo>
                  <a:cubicBezTo>
                    <a:pt x="240" y="296"/>
                    <a:pt x="241" y="298"/>
                    <a:pt x="239" y="298"/>
                  </a:cubicBezTo>
                  <a:close/>
                  <a:moveTo>
                    <a:pt x="732" y="258"/>
                  </a:moveTo>
                  <a:cubicBezTo>
                    <a:pt x="735" y="260"/>
                    <a:pt x="738" y="254"/>
                    <a:pt x="739" y="256"/>
                  </a:cubicBezTo>
                  <a:cubicBezTo>
                    <a:pt x="740" y="260"/>
                    <a:pt x="737" y="261"/>
                    <a:pt x="735" y="261"/>
                  </a:cubicBezTo>
                  <a:cubicBezTo>
                    <a:pt x="735" y="261"/>
                    <a:pt x="731" y="265"/>
                    <a:pt x="732" y="258"/>
                  </a:cubicBezTo>
                  <a:close/>
                  <a:moveTo>
                    <a:pt x="725" y="259"/>
                  </a:moveTo>
                  <a:cubicBezTo>
                    <a:pt x="727" y="257"/>
                    <a:pt x="728" y="258"/>
                    <a:pt x="731" y="257"/>
                  </a:cubicBezTo>
                  <a:cubicBezTo>
                    <a:pt x="730" y="263"/>
                    <a:pt x="726" y="262"/>
                    <a:pt x="725" y="259"/>
                  </a:cubicBezTo>
                  <a:close/>
                  <a:moveTo>
                    <a:pt x="343" y="275"/>
                  </a:moveTo>
                  <a:cubicBezTo>
                    <a:pt x="341" y="275"/>
                    <a:pt x="341" y="275"/>
                    <a:pt x="341" y="275"/>
                  </a:cubicBezTo>
                  <a:cubicBezTo>
                    <a:pt x="339" y="271"/>
                    <a:pt x="342" y="270"/>
                    <a:pt x="343" y="275"/>
                  </a:cubicBezTo>
                  <a:close/>
                  <a:moveTo>
                    <a:pt x="302" y="279"/>
                  </a:moveTo>
                  <a:cubicBezTo>
                    <a:pt x="303" y="278"/>
                    <a:pt x="304" y="279"/>
                    <a:pt x="305" y="279"/>
                  </a:cubicBezTo>
                  <a:cubicBezTo>
                    <a:pt x="305" y="283"/>
                    <a:pt x="302" y="283"/>
                    <a:pt x="302" y="279"/>
                  </a:cubicBezTo>
                  <a:close/>
                  <a:moveTo>
                    <a:pt x="262" y="290"/>
                  </a:moveTo>
                  <a:cubicBezTo>
                    <a:pt x="261" y="286"/>
                    <a:pt x="263" y="287"/>
                    <a:pt x="264" y="288"/>
                  </a:cubicBezTo>
                  <a:cubicBezTo>
                    <a:pt x="265" y="290"/>
                    <a:pt x="263" y="292"/>
                    <a:pt x="262" y="290"/>
                  </a:cubicBezTo>
                  <a:close/>
                  <a:moveTo>
                    <a:pt x="257" y="291"/>
                  </a:moveTo>
                  <a:cubicBezTo>
                    <a:pt x="256" y="286"/>
                    <a:pt x="259" y="290"/>
                    <a:pt x="260" y="289"/>
                  </a:cubicBezTo>
                  <a:cubicBezTo>
                    <a:pt x="261" y="292"/>
                    <a:pt x="258" y="293"/>
                    <a:pt x="257" y="291"/>
                  </a:cubicBezTo>
                  <a:close/>
                  <a:moveTo>
                    <a:pt x="248" y="293"/>
                  </a:moveTo>
                  <a:cubicBezTo>
                    <a:pt x="247" y="289"/>
                    <a:pt x="250" y="291"/>
                    <a:pt x="250" y="291"/>
                  </a:cubicBezTo>
                  <a:cubicBezTo>
                    <a:pt x="251" y="294"/>
                    <a:pt x="249" y="296"/>
                    <a:pt x="248" y="293"/>
                  </a:cubicBezTo>
                  <a:close/>
                  <a:moveTo>
                    <a:pt x="236" y="298"/>
                  </a:moveTo>
                  <a:cubicBezTo>
                    <a:pt x="235" y="298"/>
                    <a:pt x="235" y="299"/>
                    <a:pt x="234" y="297"/>
                  </a:cubicBezTo>
                  <a:cubicBezTo>
                    <a:pt x="232" y="293"/>
                    <a:pt x="236" y="293"/>
                    <a:pt x="236" y="298"/>
                  </a:cubicBezTo>
                  <a:close/>
                  <a:moveTo>
                    <a:pt x="286" y="284"/>
                  </a:moveTo>
                  <a:cubicBezTo>
                    <a:pt x="284" y="285"/>
                    <a:pt x="284" y="285"/>
                    <a:pt x="284" y="285"/>
                  </a:cubicBezTo>
                  <a:cubicBezTo>
                    <a:pt x="283" y="282"/>
                    <a:pt x="285" y="279"/>
                    <a:pt x="286" y="284"/>
                  </a:cubicBezTo>
                  <a:close/>
                  <a:moveTo>
                    <a:pt x="151" y="325"/>
                  </a:moveTo>
                  <a:cubicBezTo>
                    <a:pt x="150" y="326"/>
                    <a:pt x="149" y="326"/>
                    <a:pt x="148" y="322"/>
                  </a:cubicBezTo>
                  <a:cubicBezTo>
                    <a:pt x="147" y="320"/>
                    <a:pt x="150" y="320"/>
                    <a:pt x="151" y="325"/>
                  </a:cubicBezTo>
                  <a:close/>
                  <a:moveTo>
                    <a:pt x="145" y="324"/>
                  </a:moveTo>
                  <a:cubicBezTo>
                    <a:pt x="146" y="323"/>
                    <a:pt x="146" y="321"/>
                    <a:pt x="148" y="325"/>
                  </a:cubicBezTo>
                  <a:cubicBezTo>
                    <a:pt x="148" y="327"/>
                    <a:pt x="147" y="328"/>
                    <a:pt x="145" y="324"/>
                  </a:cubicBezTo>
                  <a:close/>
                  <a:moveTo>
                    <a:pt x="166" y="318"/>
                  </a:moveTo>
                  <a:cubicBezTo>
                    <a:pt x="162" y="314"/>
                    <a:pt x="161" y="320"/>
                    <a:pt x="158" y="319"/>
                  </a:cubicBezTo>
                  <a:cubicBezTo>
                    <a:pt x="156" y="314"/>
                    <a:pt x="158" y="313"/>
                    <a:pt x="159" y="313"/>
                  </a:cubicBezTo>
                  <a:cubicBezTo>
                    <a:pt x="160" y="313"/>
                    <a:pt x="162" y="315"/>
                    <a:pt x="163" y="312"/>
                  </a:cubicBezTo>
                  <a:cubicBezTo>
                    <a:pt x="164" y="314"/>
                    <a:pt x="165" y="315"/>
                    <a:pt x="166" y="318"/>
                  </a:cubicBezTo>
                  <a:close/>
                  <a:moveTo>
                    <a:pt x="156" y="321"/>
                  </a:moveTo>
                  <a:cubicBezTo>
                    <a:pt x="155" y="322"/>
                    <a:pt x="154" y="320"/>
                    <a:pt x="153" y="320"/>
                  </a:cubicBezTo>
                  <a:cubicBezTo>
                    <a:pt x="152" y="317"/>
                    <a:pt x="153" y="317"/>
                    <a:pt x="154" y="316"/>
                  </a:cubicBezTo>
                  <a:cubicBezTo>
                    <a:pt x="154" y="319"/>
                    <a:pt x="155" y="318"/>
                    <a:pt x="156" y="321"/>
                  </a:cubicBezTo>
                  <a:close/>
                  <a:moveTo>
                    <a:pt x="138" y="327"/>
                  </a:moveTo>
                  <a:cubicBezTo>
                    <a:pt x="136" y="324"/>
                    <a:pt x="139" y="325"/>
                    <a:pt x="139" y="324"/>
                  </a:cubicBezTo>
                  <a:cubicBezTo>
                    <a:pt x="140" y="323"/>
                    <a:pt x="141" y="320"/>
                    <a:pt x="143" y="325"/>
                  </a:cubicBezTo>
                  <a:cubicBezTo>
                    <a:pt x="143" y="328"/>
                    <a:pt x="140" y="325"/>
                    <a:pt x="138" y="327"/>
                  </a:cubicBezTo>
                  <a:close/>
                  <a:moveTo>
                    <a:pt x="880" y="269"/>
                  </a:moveTo>
                  <a:cubicBezTo>
                    <a:pt x="881" y="264"/>
                    <a:pt x="882" y="263"/>
                    <a:pt x="883" y="263"/>
                  </a:cubicBezTo>
                  <a:cubicBezTo>
                    <a:pt x="883" y="265"/>
                    <a:pt x="882" y="268"/>
                    <a:pt x="880" y="269"/>
                  </a:cubicBezTo>
                  <a:close/>
                  <a:moveTo>
                    <a:pt x="184" y="304"/>
                  </a:moveTo>
                  <a:cubicBezTo>
                    <a:pt x="186" y="302"/>
                    <a:pt x="187" y="295"/>
                    <a:pt x="191" y="298"/>
                  </a:cubicBezTo>
                  <a:cubicBezTo>
                    <a:pt x="193" y="302"/>
                    <a:pt x="191" y="301"/>
                    <a:pt x="190" y="302"/>
                  </a:cubicBezTo>
                  <a:cubicBezTo>
                    <a:pt x="189" y="304"/>
                    <a:pt x="188" y="306"/>
                    <a:pt x="184" y="304"/>
                  </a:cubicBezTo>
                  <a:close/>
                  <a:moveTo>
                    <a:pt x="826" y="261"/>
                  </a:moveTo>
                  <a:cubicBezTo>
                    <a:pt x="825" y="260"/>
                    <a:pt x="821" y="262"/>
                    <a:pt x="820" y="259"/>
                  </a:cubicBezTo>
                  <a:cubicBezTo>
                    <a:pt x="820" y="257"/>
                    <a:pt x="824" y="255"/>
                    <a:pt x="825" y="256"/>
                  </a:cubicBezTo>
                  <a:cubicBezTo>
                    <a:pt x="826" y="256"/>
                    <a:pt x="827" y="258"/>
                    <a:pt x="826" y="261"/>
                  </a:cubicBezTo>
                  <a:close/>
                  <a:moveTo>
                    <a:pt x="217" y="294"/>
                  </a:moveTo>
                  <a:cubicBezTo>
                    <a:pt x="216" y="290"/>
                    <a:pt x="218" y="290"/>
                    <a:pt x="219" y="292"/>
                  </a:cubicBezTo>
                  <a:cubicBezTo>
                    <a:pt x="219" y="294"/>
                    <a:pt x="218" y="295"/>
                    <a:pt x="217" y="294"/>
                  </a:cubicBezTo>
                  <a:close/>
                  <a:moveTo>
                    <a:pt x="176" y="309"/>
                  </a:moveTo>
                  <a:cubicBezTo>
                    <a:pt x="174" y="304"/>
                    <a:pt x="177" y="304"/>
                    <a:pt x="178" y="305"/>
                  </a:cubicBezTo>
                  <a:cubicBezTo>
                    <a:pt x="179" y="309"/>
                    <a:pt x="177" y="308"/>
                    <a:pt x="176" y="309"/>
                  </a:cubicBezTo>
                  <a:close/>
                  <a:moveTo>
                    <a:pt x="236" y="283"/>
                  </a:moveTo>
                  <a:cubicBezTo>
                    <a:pt x="240" y="280"/>
                    <a:pt x="239" y="293"/>
                    <a:pt x="236" y="283"/>
                  </a:cubicBezTo>
                  <a:close/>
                  <a:moveTo>
                    <a:pt x="196" y="298"/>
                  </a:moveTo>
                  <a:cubicBezTo>
                    <a:pt x="194" y="292"/>
                    <a:pt x="199" y="296"/>
                    <a:pt x="200" y="295"/>
                  </a:cubicBezTo>
                  <a:cubicBezTo>
                    <a:pt x="201" y="294"/>
                    <a:pt x="201" y="291"/>
                    <a:pt x="201" y="291"/>
                  </a:cubicBezTo>
                  <a:cubicBezTo>
                    <a:pt x="202" y="291"/>
                    <a:pt x="203" y="292"/>
                    <a:pt x="204" y="293"/>
                  </a:cubicBezTo>
                  <a:cubicBezTo>
                    <a:pt x="205" y="293"/>
                    <a:pt x="205" y="292"/>
                    <a:pt x="206" y="293"/>
                  </a:cubicBezTo>
                  <a:cubicBezTo>
                    <a:pt x="207" y="299"/>
                    <a:pt x="203" y="295"/>
                    <a:pt x="201" y="296"/>
                  </a:cubicBezTo>
                  <a:cubicBezTo>
                    <a:pt x="201" y="296"/>
                    <a:pt x="201" y="299"/>
                    <a:pt x="200" y="299"/>
                  </a:cubicBezTo>
                  <a:cubicBezTo>
                    <a:pt x="199" y="299"/>
                    <a:pt x="197" y="298"/>
                    <a:pt x="196" y="298"/>
                  </a:cubicBezTo>
                  <a:close/>
                  <a:moveTo>
                    <a:pt x="903" y="265"/>
                  </a:moveTo>
                  <a:cubicBezTo>
                    <a:pt x="903" y="262"/>
                    <a:pt x="905" y="263"/>
                    <a:pt x="905" y="264"/>
                  </a:cubicBezTo>
                  <a:cubicBezTo>
                    <a:pt x="904" y="266"/>
                    <a:pt x="903" y="267"/>
                    <a:pt x="903" y="265"/>
                  </a:cubicBezTo>
                  <a:close/>
                  <a:moveTo>
                    <a:pt x="841" y="259"/>
                  </a:moveTo>
                  <a:cubicBezTo>
                    <a:pt x="841" y="256"/>
                    <a:pt x="845" y="255"/>
                    <a:pt x="844" y="259"/>
                  </a:cubicBezTo>
                  <a:cubicBezTo>
                    <a:pt x="843" y="260"/>
                    <a:pt x="841" y="260"/>
                    <a:pt x="841" y="259"/>
                  </a:cubicBezTo>
                  <a:close/>
                  <a:moveTo>
                    <a:pt x="832" y="258"/>
                  </a:moveTo>
                  <a:cubicBezTo>
                    <a:pt x="832" y="254"/>
                    <a:pt x="834" y="256"/>
                    <a:pt x="835" y="256"/>
                  </a:cubicBezTo>
                  <a:cubicBezTo>
                    <a:pt x="838" y="255"/>
                    <a:pt x="838" y="253"/>
                    <a:pt x="839" y="256"/>
                  </a:cubicBezTo>
                  <a:cubicBezTo>
                    <a:pt x="840" y="257"/>
                    <a:pt x="840" y="256"/>
                    <a:pt x="840" y="258"/>
                  </a:cubicBezTo>
                  <a:cubicBezTo>
                    <a:pt x="837" y="260"/>
                    <a:pt x="834" y="259"/>
                    <a:pt x="832" y="258"/>
                  </a:cubicBezTo>
                  <a:close/>
                  <a:moveTo>
                    <a:pt x="207" y="294"/>
                  </a:moveTo>
                  <a:cubicBezTo>
                    <a:pt x="206" y="292"/>
                    <a:pt x="207" y="291"/>
                    <a:pt x="208" y="290"/>
                  </a:cubicBezTo>
                  <a:cubicBezTo>
                    <a:pt x="208" y="292"/>
                    <a:pt x="209" y="297"/>
                    <a:pt x="207" y="294"/>
                  </a:cubicBezTo>
                  <a:close/>
                  <a:moveTo>
                    <a:pt x="252" y="281"/>
                  </a:moveTo>
                  <a:cubicBezTo>
                    <a:pt x="250" y="282"/>
                    <a:pt x="250" y="282"/>
                    <a:pt x="250" y="282"/>
                  </a:cubicBezTo>
                  <a:cubicBezTo>
                    <a:pt x="248" y="276"/>
                    <a:pt x="251" y="275"/>
                    <a:pt x="252" y="281"/>
                  </a:cubicBezTo>
                  <a:close/>
                  <a:moveTo>
                    <a:pt x="866" y="260"/>
                  </a:moveTo>
                  <a:cubicBezTo>
                    <a:pt x="866" y="257"/>
                    <a:pt x="868" y="251"/>
                    <a:pt x="869" y="246"/>
                  </a:cubicBezTo>
                  <a:cubicBezTo>
                    <a:pt x="870" y="248"/>
                    <a:pt x="872" y="244"/>
                    <a:pt x="873" y="244"/>
                  </a:cubicBezTo>
                  <a:cubicBezTo>
                    <a:pt x="874" y="244"/>
                    <a:pt x="875" y="246"/>
                    <a:pt x="876" y="247"/>
                  </a:cubicBezTo>
                  <a:cubicBezTo>
                    <a:pt x="876" y="247"/>
                    <a:pt x="877" y="246"/>
                    <a:pt x="879" y="246"/>
                  </a:cubicBezTo>
                  <a:cubicBezTo>
                    <a:pt x="879" y="246"/>
                    <a:pt x="880" y="247"/>
                    <a:pt x="881" y="247"/>
                  </a:cubicBezTo>
                  <a:cubicBezTo>
                    <a:pt x="882" y="247"/>
                    <a:pt x="883" y="245"/>
                    <a:pt x="884" y="245"/>
                  </a:cubicBezTo>
                  <a:cubicBezTo>
                    <a:pt x="885" y="245"/>
                    <a:pt x="887" y="246"/>
                    <a:pt x="888" y="246"/>
                  </a:cubicBezTo>
                  <a:cubicBezTo>
                    <a:pt x="889" y="245"/>
                    <a:pt x="891" y="244"/>
                    <a:pt x="891" y="245"/>
                  </a:cubicBezTo>
                  <a:cubicBezTo>
                    <a:pt x="892" y="245"/>
                    <a:pt x="893" y="248"/>
                    <a:pt x="894" y="249"/>
                  </a:cubicBezTo>
                  <a:cubicBezTo>
                    <a:pt x="896" y="249"/>
                    <a:pt x="896" y="246"/>
                    <a:pt x="898" y="245"/>
                  </a:cubicBezTo>
                  <a:cubicBezTo>
                    <a:pt x="898" y="245"/>
                    <a:pt x="899" y="248"/>
                    <a:pt x="899" y="248"/>
                  </a:cubicBezTo>
                  <a:cubicBezTo>
                    <a:pt x="900" y="248"/>
                    <a:pt x="901" y="247"/>
                    <a:pt x="902" y="247"/>
                  </a:cubicBezTo>
                  <a:cubicBezTo>
                    <a:pt x="903" y="247"/>
                    <a:pt x="904" y="248"/>
                    <a:pt x="904" y="247"/>
                  </a:cubicBezTo>
                  <a:cubicBezTo>
                    <a:pt x="907" y="247"/>
                    <a:pt x="909" y="244"/>
                    <a:pt x="911" y="251"/>
                  </a:cubicBezTo>
                  <a:cubicBezTo>
                    <a:pt x="916" y="246"/>
                    <a:pt x="921" y="251"/>
                    <a:pt x="924" y="256"/>
                  </a:cubicBezTo>
                  <a:cubicBezTo>
                    <a:pt x="923" y="255"/>
                    <a:pt x="922" y="260"/>
                    <a:pt x="921" y="260"/>
                  </a:cubicBezTo>
                  <a:cubicBezTo>
                    <a:pt x="920" y="260"/>
                    <a:pt x="919" y="258"/>
                    <a:pt x="918" y="257"/>
                  </a:cubicBezTo>
                  <a:cubicBezTo>
                    <a:pt x="916" y="257"/>
                    <a:pt x="915" y="259"/>
                    <a:pt x="913" y="259"/>
                  </a:cubicBezTo>
                  <a:cubicBezTo>
                    <a:pt x="912" y="259"/>
                    <a:pt x="911" y="258"/>
                    <a:pt x="910" y="258"/>
                  </a:cubicBezTo>
                  <a:cubicBezTo>
                    <a:pt x="907" y="258"/>
                    <a:pt x="901" y="257"/>
                    <a:pt x="897" y="257"/>
                  </a:cubicBezTo>
                  <a:cubicBezTo>
                    <a:pt x="894" y="258"/>
                    <a:pt x="890" y="260"/>
                    <a:pt x="887" y="260"/>
                  </a:cubicBezTo>
                  <a:cubicBezTo>
                    <a:pt x="886" y="260"/>
                    <a:pt x="885" y="258"/>
                    <a:pt x="883" y="258"/>
                  </a:cubicBezTo>
                  <a:cubicBezTo>
                    <a:pt x="882" y="258"/>
                    <a:pt x="880" y="261"/>
                    <a:pt x="879" y="261"/>
                  </a:cubicBezTo>
                  <a:cubicBezTo>
                    <a:pt x="878" y="261"/>
                    <a:pt x="877" y="260"/>
                    <a:pt x="876" y="260"/>
                  </a:cubicBezTo>
                  <a:cubicBezTo>
                    <a:pt x="873" y="260"/>
                    <a:pt x="869" y="260"/>
                    <a:pt x="866" y="260"/>
                  </a:cubicBezTo>
                  <a:close/>
                  <a:moveTo>
                    <a:pt x="572" y="241"/>
                  </a:moveTo>
                  <a:cubicBezTo>
                    <a:pt x="574" y="240"/>
                    <a:pt x="575" y="239"/>
                    <a:pt x="577" y="241"/>
                  </a:cubicBezTo>
                  <a:cubicBezTo>
                    <a:pt x="577" y="245"/>
                    <a:pt x="572" y="247"/>
                    <a:pt x="572" y="241"/>
                  </a:cubicBezTo>
                  <a:close/>
                  <a:moveTo>
                    <a:pt x="568" y="243"/>
                  </a:moveTo>
                  <a:cubicBezTo>
                    <a:pt x="568" y="239"/>
                    <a:pt x="570" y="239"/>
                    <a:pt x="570" y="243"/>
                  </a:cubicBezTo>
                  <a:cubicBezTo>
                    <a:pt x="569" y="245"/>
                    <a:pt x="570" y="243"/>
                    <a:pt x="568" y="243"/>
                  </a:cubicBezTo>
                  <a:close/>
                  <a:moveTo>
                    <a:pt x="532" y="242"/>
                  </a:moveTo>
                  <a:cubicBezTo>
                    <a:pt x="532" y="240"/>
                    <a:pt x="532" y="242"/>
                    <a:pt x="533" y="242"/>
                  </a:cubicBezTo>
                  <a:cubicBezTo>
                    <a:pt x="534" y="246"/>
                    <a:pt x="531" y="246"/>
                    <a:pt x="532" y="242"/>
                  </a:cubicBezTo>
                  <a:close/>
                  <a:moveTo>
                    <a:pt x="319" y="262"/>
                  </a:moveTo>
                  <a:cubicBezTo>
                    <a:pt x="321" y="263"/>
                    <a:pt x="321" y="259"/>
                    <a:pt x="323" y="259"/>
                  </a:cubicBezTo>
                  <a:cubicBezTo>
                    <a:pt x="323" y="261"/>
                    <a:pt x="321" y="269"/>
                    <a:pt x="319" y="262"/>
                  </a:cubicBezTo>
                  <a:close/>
                  <a:moveTo>
                    <a:pt x="228" y="285"/>
                  </a:moveTo>
                  <a:cubicBezTo>
                    <a:pt x="229" y="289"/>
                    <a:pt x="227" y="285"/>
                    <a:pt x="226" y="286"/>
                  </a:cubicBezTo>
                  <a:cubicBezTo>
                    <a:pt x="225" y="282"/>
                    <a:pt x="227" y="283"/>
                    <a:pt x="228" y="285"/>
                  </a:cubicBezTo>
                  <a:close/>
                  <a:moveTo>
                    <a:pt x="216" y="289"/>
                  </a:moveTo>
                  <a:cubicBezTo>
                    <a:pt x="215" y="286"/>
                    <a:pt x="217" y="284"/>
                    <a:pt x="218" y="288"/>
                  </a:cubicBezTo>
                  <a:cubicBezTo>
                    <a:pt x="218" y="290"/>
                    <a:pt x="217" y="290"/>
                    <a:pt x="216" y="289"/>
                  </a:cubicBezTo>
                  <a:close/>
                  <a:moveTo>
                    <a:pt x="744" y="248"/>
                  </a:moveTo>
                  <a:cubicBezTo>
                    <a:pt x="743" y="248"/>
                    <a:pt x="741" y="250"/>
                    <a:pt x="741" y="246"/>
                  </a:cubicBezTo>
                  <a:cubicBezTo>
                    <a:pt x="742" y="247"/>
                    <a:pt x="745" y="244"/>
                    <a:pt x="744" y="248"/>
                  </a:cubicBezTo>
                  <a:close/>
                  <a:moveTo>
                    <a:pt x="159" y="304"/>
                  </a:moveTo>
                  <a:cubicBezTo>
                    <a:pt x="158" y="301"/>
                    <a:pt x="158" y="301"/>
                    <a:pt x="158" y="301"/>
                  </a:cubicBezTo>
                  <a:cubicBezTo>
                    <a:pt x="158" y="300"/>
                    <a:pt x="159" y="301"/>
                    <a:pt x="160" y="301"/>
                  </a:cubicBezTo>
                  <a:cubicBezTo>
                    <a:pt x="160" y="303"/>
                    <a:pt x="160" y="304"/>
                    <a:pt x="159" y="304"/>
                  </a:cubicBezTo>
                  <a:close/>
                  <a:moveTo>
                    <a:pt x="290" y="259"/>
                  </a:moveTo>
                  <a:cubicBezTo>
                    <a:pt x="289" y="251"/>
                    <a:pt x="294" y="255"/>
                    <a:pt x="298" y="255"/>
                  </a:cubicBezTo>
                  <a:cubicBezTo>
                    <a:pt x="298" y="255"/>
                    <a:pt x="298" y="254"/>
                    <a:pt x="299" y="254"/>
                  </a:cubicBezTo>
                  <a:cubicBezTo>
                    <a:pt x="299" y="254"/>
                    <a:pt x="300" y="255"/>
                    <a:pt x="300" y="255"/>
                  </a:cubicBezTo>
                  <a:cubicBezTo>
                    <a:pt x="302" y="254"/>
                    <a:pt x="303" y="253"/>
                    <a:pt x="305" y="254"/>
                  </a:cubicBezTo>
                  <a:cubicBezTo>
                    <a:pt x="305" y="254"/>
                    <a:pt x="306" y="257"/>
                    <a:pt x="307" y="256"/>
                  </a:cubicBezTo>
                  <a:cubicBezTo>
                    <a:pt x="307" y="259"/>
                    <a:pt x="307" y="259"/>
                    <a:pt x="307" y="259"/>
                  </a:cubicBezTo>
                  <a:cubicBezTo>
                    <a:pt x="307" y="261"/>
                    <a:pt x="306" y="260"/>
                    <a:pt x="305" y="260"/>
                  </a:cubicBezTo>
                  <a:cubicBezTo>
                    <a:pt x="304" y="259"/>
                    <a:pt x="303" y="257"/>
                    <a:pt x="302" y="257"/>
                  </a:cubicBezTo>
                  <a:cubicBezTo>
                    <a:pt x="301" y="257"/>
                    <a:pt x="299" y="259"/>
                    <a:pt x="297" y="259"/>
                  </a:cubicBezTo>
                  <a:cubicBezTo>
                    <a:pt x="295" y="259"/>
                    <a:pt x="292" y="258"/>
                    <a:pt x="290" y="259"/>
                  </a:cubicBezTo>
                  <a:close/>
                  <a:moveTo>
                    <a:pt x="285" y="257"/>
                  </a:moveTo>
                  <a:cubicBezTo>
                    <a:pt x="286" y="255"/>
                    <a:pt x="288" y="256"/>
                    <a:pt x="289" y="259"/>
                  </a:cubicBezTo>
                  <a:cubicBezTo>
                    <a:pt x="288" y="260"/>
                    <a:pt x="286" y="263"/>
                    <a:pt x="285" y="257"/>
                  </a:cubicBezTo>
                  <a:close/>
                  <a:moveTo>
                    <a:pt x="165" y="294"/>
                  </a:moveTo>
                  <a:cubicBezTo>
                    <a:pt x="165" y="292"/>
                    <a:pt x="165" y="289"/>
                    <a:pt x="167" y="289"/>
                  </a:cubicBezTo>
                  <a:cubicBezTo>
                    <a:pt x="169" y="294"/>
                    <a:pt x="168" y="296"/>
                    <a:pt x="165" y="294"/>
                  </a:cubicBezTo>
                  <a:close/>
                  <a:moveTo>
                    <a:pt x="280" y="261"/>
                  </a:moveTo>
                  <a:cubicBezTo>
                    <a:pt x="278" y="261"/>
                    <a:pt x="278" y="261"/>
                    <a:pt x="278" y="261"/>
                  </a:cubicBezTo>
                  <a:cubicBezTo>
                    <a:pt x="277" y="257"/>
                    <a:pt x="280" y="256"/>
                    <a:pt x="280" y="261"/>
                  </a:cubicBezTo>
                  <a:close/>
                  <a:moveTo>
                    <a:pt x="192" y="285"/>
                  </a:moveTo>
                  <a:cubicBezTo>
                    <a:pt x="191" y="287"/>
                    <a:pt x="190" y="283"/>
                    <a:pt x="189" y="283"/>
                  </a:cubicBezTo>
                  <a:cubicBezTo>
                    <a:pt x="188" y="280"/>
                    <a:pt x="191" y="281"/>
                    <a:pt x="192" y="285"/>
                  </a:cubicBezTo>
                  <a:close/>
                  <a:moveTo>
                    <a:pt x="636" y="232"/>
                  </a:moveTo>
                  <a:cubicBezTo>
                    <a:pt x="636" y="229"/>
                    <a:pt x="637" y="228"/>
                    <a:pt x="638" y="228"/>
                  </a:cubicBezTo>
                  <a:cubicBezTo>
                    <a:pt x="638" y="231"/>
                    <a:pt x="637" y="232"/>
                    <a:pt x="636" y="232"/>
                  </a:cubicBezTo>
                  <a:close/>
                  <a:moveTo>
                    <a:pt x="236" y="269"/>
                  </a:moveTo>
                  <a:cubicBezTo>
                    <a:pt x="234" y="270"/>
                    <a:pt x="232" y="265"/>
                    <a:pt x="230" y="266"/>
                  </a:cubicBezTo>
                  <a:cubicBezTo>
                    <a:pt x="228" y="260"/>
                    <a:pt x="231" y="263"/>
                    <a:pt x="232" y="263"/>
                  </a:cubicBezTo>
                  <a:cubicBezTo>
                    <a:pt x="234" y="262"/>
                    <a:pt x="234" y="259"/>
                    <a:pt x="236" y="262"/>
                  </a:cubicBezTo>
                  <a:cubicBezTo>
                    <a:pt x="236" y="264"/>
                    <a:pt x="235" y="265"/>
                    <a:pt x="234" y="265"/>
                  </a:cubicBezTo>
                  <a:cubicBezTo>
                    <a:pt x="234" y="269"/>
                    <a:pt x="235" y="265"/>
                    <a:pt x="236" y="269"/>
                  </a:cubicBezTo>
                  <a:close/>
                  <a:moveTo>
                    <a:pt x="239" y="265"/>
                  </a:moveTo>
                  <a:cubicBezTo>
                    <a:pt x="236" y="265"/>
                    <a:pt x="237" y="257"/>
                    <a:pt x="239" y="261"/>
                  </a:cubicBezTo>
                  <a:cubicBezTo>
                    <a:pt x="240" y="264"/>
                    <a:pt x="237" y="261"/>
                    <a:pt x="239" y="265"/>
                  </a:cubicBezTo>
                  <a:close/>
                  <a:moveTo>
                    <a:pt x="571" y="222"/>
                  </a:moveTo>
                  <a:cubicBezTo>
                    <a:pt x="572" y="222"/>
                    <a:pt x="573" y="220"/>
                    <a:pt x="573" y="224"/>
                  </a:cubicBezTo>
                  <a:cubicBezTo>
                    <a:pt x="572" y="225"/>
                    <a:pt x="571" y="227"/>
                    <a:pt x="571" y="222"/>
                  </a:cubicBezTo>
                  <a:close/>
                  <a:moveTo>
                    <a:pt x="249" y="257"/>
                  </a:moveTo>
                  <a:cubicBezTo>
                    <a:pt x="248" y="253"/>
                    <a:pt x="252" y="254"/>
                    <a:pt x="252" y="258"/>
                  </a:cubicBezTo>
                  <a:cubicBezTo>
                    <a:pt x="251" y="259"/>
                    <a:pt x="250" y="259"/>
                    <a:pt x="249" y="257"/>
                  </a:cubicBezTo>
                  <a:close/>
                  <a:moveTo>
                    <a:pt x="621" y="217"/>
                  </a:moveTo>
                  <a:cubicBezTo>
                    <a:pt x="622" y="218"/>
                    <a:pt x="622" y="219"/>
                    <a:pt x="623" y="220"/>
                  </a:cubicBezTo>
                  <a:cubicBezTo>
                    <a:pt x="622" y="225"/>
                    <a:pt x="619" y="222"/>
                    <a:pt x="621" y="217"/>
                  </a:cubicBezTo>
                  <a:close/>
                  <a:moveTo>
                    <a:pt x="254" y="254"/>
                  </a:moveTo>
                  <a:cubicBezTo>
                    <a:pt x="258" y="253"/>
                    <a:pt x="258" y="253"/>
                    <a:pt x="258" y="253"/>
                  </a:cubicBezTo>
                  <a:cubicBezTo>
                    <a:pt x="259" y="256"/>
                    <a:pt x="254" y="258"/>
                    <a:pt x="254" y="254"/>
                  </a:cubicBezTo>
                  <a:close/>
                  <a:moveTo>
                    <a:pt x="687" y="223"/>
                  </a:moveTo>
                  <a:cubicBezTo>
                    <a:pt x="685" y="223"/>
                    <a:pt x="684" y="223"/>
                    <a:pt x="685" y="219"/>
                  </a:cubicBezTo>
                  <a:cubicBezTo>
                    <a:pt x="686" y="217"/>
                    <a:pt x="687" y="218"/>
                    <a:pt x="687" y="223"/>
                  </a:cubicBezTo>
                  <a:close/>
                  <a:moveTo>
                    <a:pt x="653" y="218"/>
                  </a:moveTo>
                  <a:cubicBezTo>
                    <a:pt x="654" y="218"/>
                    <a:pt x="657" y="215"/>
                    <a:pt x="657" y="220"/>
                  </a:cubicBezTo>
                  <a:cubicBezTo>
                    <a:pt x="655" y="220"/>
                    <a:pt x="653" y="224"/>
                    <a:pt x="653" y="218"/>
                  </a:cubicBezTo>
                  <a:close/>
                  <a:moveTo>
                    <a:pt x="684" y="221"/>
                  </a:moveTo>
                  <a:cubicBezTo>
                    <a:pt x="681" y="221"/>
                    <a:pt x="681" y="221"/>
                    <a:pt x="681" y="221"/>
                  </a:cubicBezTo>
                  <a:cubicBezTo>
                    <a:pt x="681" y="218"/>
                    <a:pt x="685" y="218"/>
                    <a:pt x="684" y="221"/>
                  </a:cubicBezTo>
                  <a:close/>
                  <a:moveTo>
                    <a:pt x="278" y="248"/>
                  </a:moveTo>
                  <a:cubicBezTo>
                    <a:pt x="277" y="249"/>
                    <a:pt x="276" y="248"/>
                    <a:pt x="276" y="247"/>
                  </a:cubicBezTo>
                  <a:cubicBezTo>
                    <a:pt x="275" y="245"/>
                    <a:pt x="276" y="245"/>
                    <a:pt x="277" y="245"/>
                  </a:cubicBezTo>
                  <a:lnTo>
                    <a:pt x="278" y="248"/>
                  </a:lnTo>
                  <a:close/>
                  <a:moveTo>
                    <a:pt x="271" y="250"/>
                  </a:moveTo>
                  <a:cubicBezTo>
                    <a:pt x="269" y="250"/>
                    <a:pt x="269" y="250"/>
                    <a:pt x="269" y="250"/>
                  </a:cubicBezTo>
                  <a:cubicBezTo>
                    <a:pt x="267" y="246"/>
                    <a:pt x="270" y="245"/>
                    <a:pt x="271" y="250"/>
                  </a:cubicBezTo>
                  <a:close/>
                  <a:moveTo>
                    <a:pt x="286" y="245"/>
                  </a:moveTo>
                  <a:cubicBezTo>
                    <a:pt x="285" y="245"/>
                    <a:pt x="285" y="244"/>
                    <a:pt x="285" y="243"/>
                  </a:cubicBezTo>
                  <a:cubicBezTo>
                    <a:pt x="285" y="242"/>
                    <a:pt x="285" y="240"/>
                    <a:pt x="287" y="240"/>
                  </a:cubicBezTo>
                  <a:cubicBezTo>
                    <a:pt x="287" y="240"/>
                    <a:pt x="287" y="242"/>
                    <a:pt x="288" y="241"/>
                  </a:cubicBezTo>
                  <a:cubicBezTo>
                    <a:pt x="288" y="241"/>
                    <a:pt x="289" y="238"/>
                    <a:pt x="290" y="241"/>
                  </a:cubicBezTo>
                  <a:cubicBezTo>
                    <a:pt x="291" y="247"/>
                    <a:pt x="285" y="241"/>
                    <a:pt x="286" y="245"/>
                  </a:cubicBezTo>
                  <a:close/>
                  <a:moveTo>
                    <a:pt x="386" y="203"/>
                  </a:moveTo>
                  <a:cubicBezTo>
                    <a:pt x="385" y="203"/>
                    <a:pt x="384" y="203"/>
                    <a:pt x="383" y="202"/>
                  </a:cubicBezTo>
                  <a:cubicBezTo>
                    <a:pt x="383" y="198"/>
                    <a:pt x="386" y="199"/>
                    <a:pt x="386" y="203"/>
                  </a:cubicBezTo>
                  <a:close/>
                  <a:moveTo>
                    <a:pt x="364" y="202"/>
                  </a:moveTo>
                  <a:cubicBezTo>
                    <a:pt x="364" y="199"/>
                    <a:pt x="367" y="201"/>
                    <a:pt x="368" y="200"/>
                  </a:cubicBezTo>
                  <a:cubicBezTo>
                    <a:pt x="368" y="204"/>
                    <a:pt x="366" y="202"/>
                    <a:pt x="364" y="202"/>
                  </a:cubicBezTo>
                  <a:close/>
                  <a:moveTo>
                    <a:pt x="357" y="204"/>
                  </a:moveTo>
                  <a:cubicBezTo>
                    <a:pt x="357" y="199"/>
                    <a:pt x="360" y="200"/>
                    <a:pt x="361" y="201"/>
                  </a:cubicBezTo>
                  <a:cubicBezTo>
                    <a:pt x="362" y="205"/>
                    <a:pt x="359" y="203"/>
                    <a:pt x="357" y="204"/>
                  </a:cubicBezTo>
                  <a:close/>
                  <a:moveTo>
                    <a:pt x="343" y="200"/>
                  </a:moveTo>
                  <a:cubicBezTo>
                    <a:pt x="348" y="201"/>
                    <a:pt x="343" y="212"/>
                    <a:pt x="343" y="200"/>
                  </a:cubicBezTo>
                  <a:close/>
                  <a:moveTo>
                    <a:pt x="335" y="205"/>
                  </a:moveTo>
                  <a:cubicBezTo>
                    <a:pt x="335" y="201"/>
                    <a:pt x="335" y="201"/>
                    <a:pt x="335" y="201"/>
                  </a:cubicBezTo>
                  <a:cubicBezTo>
                    <a:pt x="336" y="201"/>
                    <a:pt x="337" y="201"/>
                    <a:pt x="337" y="202"/>
                  </a:cubicBezTo>
                  <a:cubicBezTo>
                    <a:pt x="337" y="204"/>
                    <a:pt x="336" y="204"/>
                    <a:pt x="335" y="205"/>
                  </a:cubicBezTo>
                  <a:close/>
                  <a:moveTo>
                    <a:pt x="318" y="206"/>
                  </a:moveTo>
                  <a:cubicBezTo>
                    <a:pt x="318" y="201"/>
                    <a:pt x="320" y="201"/>
                    <a:pt x="322" y="202"/>
                  </a:cubicBezTo>
                  <a:cubicBezTo>
                    <a:pt x="322" y="207"/>
                    <a:pt x="320" y="205"/>
                    <a:pt x="318" y="206"/>
                  </a:cubicBezTo>
                  <a:close/>
                  <a:moveTo>
                    <a:pt x="378" y="193"/>
                  </a:moveTo>
                  <a:cubicBezTo>
                    <a:pt x="379" y="193"/>
                    <a:pt x="380" y="191"/>
                    <a:pt x="380" y="195"/>
                  </a:cubicBezTo>
                  <a:cubicBezTo>
                    <a:pt x="380" y="197"/>
                    <a:pt x="378" y="197"/>
                    <a:pt x="378" y="193"/>
                  </a:cubicBezTo>
                  <a:close/>
                  <a:moveTo>
                    <a:pt x="310" y="205"/>
                  </a:moveTo>
                  <a:cubicBezTo>
                    <a:pt x="310" y="201"/>
                    <a:pt x="313" y="203"/>
                    <a:pt x="314" y="202"/>
                  </a:cubicBezTo>
                  <a:cubicBezTo>
                    <a:pt x="315" y="206"/>
                    <a:pt x="312" y="207"/>
                    <a:pt x="310" y="205"/>
                  </a:cubicBezTo>
                  <a:close/>
                  <a:moveTo>
                    <a:pt x="307" y="206"/>
                  </a:moveTo>
                  <a:cubicBezTo>
                    <a:pt x="307" y="203"/>
                    <a:pt x="309" y="203"/>
                    <a:pt x="310" y="204"/>
                  </a:cubicBezTo>
                  <a:cubicBezTo>
                    <a:pt x="309" y="206"/>
                    <a:pt x="308" y="208"/>
                    <a:pt x="307" y="206"/>
                  </a:cubicBezTo>
                  <a:close/>
                  <a:moveTo>
                    <a:pt x="294" y="209"/>
                  </a:moveTo>
                  <a:cubicBezTo>
                    <a:pt x="293" y="211"/>
                    <a:pt x="292" y="207"/>
                    <a:pt x="292" y="206"/>
                  </a:cubicBezTo>
                  <a:cubicBezTo>
                    <a:pt x="291" y="206"/>
                    <a:pt x="290" y="210"/>
                    <a:pt x="289" y="205"/>
                  </a:cubicBezTo>
                  <a:cubicBezTo>
                    <a:pt x="290" y="205"/>
                    <a:pt x="290" y="204"/>
                    <a:pt x="291" y="204"/>
                  </a:cubicBezTo>
                  <a:cubicBezTo>
                    <a:pt x="291" y="204"/>
                    <a:pt x="292" y="206"/>
                    <a:pt x="292" y="206"/>
                  </a:cubicBezTo>
                  <a:cubicBezTo>
                    <a:pt x="292" y="207"/>
                    <a:pt x="293" y="205"/>
                    <a:pt x="294" y="209"/>
                  </a:cubicBezTo>
                  <a:close/>
                  <a:moveTo>
                    <a:pt x="370" y="189"/>
                  </a:moveTo>
                  <a:cubicBezTo>
                    <a:pt x="372" y="188"/>
                    <a:pt x="373" y="190"/>
                    <a:pt x="374" y="194"/>
                  </a:cubicBezTo>
                  <a:cubicBezTo>
                    <a:pt x="373" y="197"/>
                    <a:pt x="371" y="193"/>
                    <a:pt x="370" y="189"/>
                  </a:cubicBezTo>
                  <a:close/>
                  <a:moveTo>
                    <a:pt x="262" y="211"/>
                  </a:moveTo>
                  <a:cubicBezTo>
                    <a:pt x="260" y="212"/>
                    <a:pt x="259" y="212"/>
                    <a:pt x="258" y="209"/>
                  </a:cubicBezTo>
                  <a:cubicBezTo>
                    <a:pt x="260" y="208"/>
                    <a:pt x="261" y="208"/>
                    <a:pt x="262" y="211"/>
                  </a:cubicBezTo>
                  <a:close/>
                  <a:moveTo>
                    <a:pt x="700" y="179"/>
                  </a:moveTo>
                  <a:cubicBezTo>
                    <a:pt x="700" y="173"/>
                    <a:pt x="703" y="177"/>
                    <a:pt x="704" y="177"/>
                  </a:cubicBezTo>
                  <a:cubicBezTo>
                    <a:pt x="705" y="177"/>
                    <a:pt x="708" y="174"/>
                    <a:pt x="708" y="179"/>
                  </a:cubicBezTo>
                  <a:cubicBezTo>
                    <a:pt x="705" y="183"/>
                    <a:pt x="703" y="180"/>
                    <a:pt x="700" y="179"/>
                  </a:cubicBezTo>
                  <a:close/>
                  <a:moveTo>
                    <a:pt x="237" y="215"/>
                  </a:moveTo>
                  <a:cubicBezTo>
                    <a:pt x="237" y="212"/>
                    <a:pt x="238" y="212"/>
                    <a:pt x="239" y="213"/>
                  </a:cubicBezTo>
                  <a:cubicBezTo>
                    <a:pt x="240" y="216"/>
                    <a:pt x="238" y="216"/>
                    <a:pt x="237" y="215"/>
                  </a:cubicBezTo>
                  <a:close/>
                  <a:moveTo>
                    <a:pt x="215" y="216"/>
                  </a:moveTo>
                  <a:cubicBezTo>
                    <a:pt x="219" y="226"/>
                    <a:pt x="210" y="220"/>
                    <a:pt x="215" y="216"/>
                  </a:cubicBezTo>
                  <a:close/>
                  <a:moveTo>
                    <a:pt x="692" y="178"/>
                  </a:moveTo>
                  <a:cubicBezTo>
                    <a:pt x="692" y="173"/>
                    <a:pt x="694" y="177"/>
                    <a:pt x="695" y="176"/>
                  </a:cubicBezTo>
                  <a:cubicBezTo>
                    <a:pt x="696" y="176"/>
                    <a:pt x="698" y="173"/>
                    <a:pt x="698" y="175"/>
                  </a:cubicBezTo>
                  <a:cubicBezTo>
                    <a:pt x="697" y="181"/>
                    <a:pt x="694" y="179"/>
                    <a:pt x="692" y="178"/>
                  </a:cubicBezTo>
                  <a:close/>
                  <a:moveTo>
                    <a:pt x="647" y="168"/>
                  </a:moveTo>
                  <a:cubicBezTo>
                    <a:pt x="648" y="167"/>
                    <a:pt x="647" y="165"/>
                    <a:pt x="647" y="163"/>
                  </a:cubicBezTo>
                  <a:cubicBezTo>
                    <a:pt x="649" y="169"/>
                    <a:pt x="654" y="169"/>
                    <a:pt x="659" y="169"/>
                  </a:cubicBezTo>
                  <a:cubicBezTo>
                    <a:pt x="662" y="169"/>
                    <a:pt x="664" y="171"/>
                    <a:pt x="665" y="171"/>
                  </a:cubicBezTo>
                  <a:cubicBezTo>
                    <a:pt x="666" y="171"/>
                    <a:pt x="667" y="168"/>
                    <a:pt x="667" y="168"/>
                  </a:cubicBezTo>
                  <a:cubicBezTo>
                    <a:pt x="668" y="169"/>
                    <a:pt x="668" y="171"/>
                    <a:pt x="669" y="172"/>
                  </a:cubicBezTo>
                  <a:cubicBezTo>
                    <a:pt x="669" y="172"/>
                    <a:pt x="671" y="172"/>
                    <a:pt x="671" y="172"/>
                  </a:cubicBezTo>
                  <a:cubicBezTo>
                    <a:pt x="673" y="172"/>
                    <a:pt x="677" y="173"/>
                    <a:pt x="679" y="172"/>
                  </a:cubicBezTo>
                  <a:cubicBezTo>
                    <a:pt x="680" y="172"/>
                    <a:pt x="682" y="168"/>
                    <a:pt x="683" y="170"/>
                  </a:cubicBezTo>
                  <a:cubicBezTo>
                    <a:pt x="684" y="170"/>
                    <a:pt x="684" y="172"/>
                    <a:pt x="684" y="172"/>
                  </a:cubicBezTo>
                  <a:cubicBezTo>
                    <a:pt x="685" y="173"/>
                    <a:pt x="686" y="171"/>
                    <a:pt x="687" y="171"/>
                  </a:cubicBezTo>
                  <a:cubicBezTo>
                    <a:pt x="688" y="172"/>
                    <a:pt x="688" y="173"/>
                    <a:pt x="689" y="174"/>
                  </a:cubicBezTo>
                  <a:cubicBezTo>
                    <a:pt x="690" y="175"/>
                    <a:pt x="691" y="175"/>
                    <a:pt x="691" y="177"/>
                  </a:cubicBezTo>
                  <a:cubicBezTo>
                    <a:pt x="690" y="180"/>
                    <a:pt x="689" y="178"/>
                    <a:pt x="687" y="177"/>
                  </a:cubicBezTo>
                  <a:cubicBezTo>
                    <a:pt x="687" y="177"/>
                    <a:pt x="685" y="178"/>
                    <a:pt x="685" y="178"/>
                  </a:cubicBezTo>
                  <a:cubicBezTo>
                    <a:pt x="685" y="178"/>
                    <a:pt x="685" y="176"/>
                    <a:pt x="685" y="176"/>
                  </a:cubicBezTo>
                  <a:cubicBezTo>
                    <a:pt x="684" y="176"/>
                    <a:pt x="684" y="178"/>
                    <a:pt x="683" y="178"/>
                  </a:cubicBezTo>
                  <a:cubicBezTo>
                    <a:pt x="683" y="179"/>
                    <a:pt x="680" y="176"/>
                    <a:pt x="679" y="176"/>
                  </a:cubicBezTo>
                  <a:cubicBezTo>
                    <a:pt x="678" y="176"/>
                    <a:pt x="677" y="178"/>
                    <a:pt x="676" y="178"/>
                  </a:cubicBezTo>
                  <a:cubicBezTo>
                    <a:pt x="676" y="178"/>
                    <a:pt x="674" y="178"/>
                    <a:pt x="674" y="178"/>
                  </a:cubicBezTo>
                  <a:cubicBezTo>
                    <a:pt x="674" y="178"/>
                    <a:pt x="674" y="176"/>
                    <a:pt x="673" y="176"/>
                  </a:cubicBezTo>
                  <a:cubicBezTo>
                    <a:pt x="672" y="176"/>
                    <a:pt x="670" y="178"/>
                    <a:pt x="669" y="178"/>
                  </a:cubicBezTo>
                  <a:cubicBezTo>
                    <a:pt x="668" y="178"/>
                    <a:pt x="668" y="175"/>
                    <a:pt x="667" y="174"/>
                  </a:cubicBezTo>
                  <a:cubicBezTo>
                    <a:pt x="667" y="174"/>
                    <a:pt x="666" y="175"/>
                    <a:pt x="665" y="175"/>
                  </a:cubicBezTo>
                  <a:cubicBezTo>
                    <a:pt x="664" y="175"/>
                    <a:pt x="664" y="174"/>
                    <a:pt x="664" y="174"/>
                  </a:cubicBezTo>
                  <a:cubicBezTo>
                    <a:pt x="663" y="174"/>
                    <a:pt x="663" y="175"/>
                    <a:pt x="663" y="175"/>
                  </a:cubicBezTo>
                  <a:cubicBezTo>
                    <a:pt x="661" y="175"/>
                    <a:pt x="656" y="174"/>
                    <a:pt x="654" y="175"/>
                  </a:cubicBezTo>
                  <a:cubicBezTo>
                    <a:pt x="653" y="175"/>
                    <a:pt x="653" y="177"/>
                    <a:pt x="652" y="177"/>
                  </a:cubicBezTo>
                  <a:cubicBezTo>
                    <a:pt x="651" y="178"/>
                    <a:pt x="651" y="176"/>
                    <a:pt x="650" y="176"/>
                  </a:cubicBezTo>
                  <a:cubicBezTo>
                    <a:pt x="650" y="176"/>
                    <a:pt x="650" y="178"/>
                    <a:pt x="649" y="178"/>
                  </a:cubicBezTo>
                  <a:cubicBezTo>
                    <a:pt x="649" y="178"/>
                    <a:pt x="649" y="176"/>
                    <a:pt x="649" y="176"/>
                  </a:cubicBezTo>
                  <a:cubicBezTo>
                    <a:pt x="648" y="176"/>
                    <a:pt x="648" y="177"/>
                    <a:pt x="647" y="177"/>
                  </a:cubicBezTo>
                  <a:cubicBezTo>
                    <a:pt x="646" y="179"/>
                    <a:pt x="646" y="176"/>
                    <a:pt x="644" y="176"/>
                  </a:cubicBezTo>
                  <a:cubicBezTo>
                    <a:pt x="643" y="176"/>
                    <a:pt x="642" y="177"/>
                    <a:pt x="640" y="177"/>
                  </a:cubicBezTo>
                  <a:cubicBezTo>
                    <a:pt x="638" y="177"/>
                    <a:pt x="636" y="175"/>
                    <a:pt x="633" y="175"/>
                  </a:cubicBezTo>
                  <a:cubicBezTo>
                    <a:pt x="632" y="175"/>
                    <a:pt x="632" y="176"/>
                    <a:pt x="631" y="176"/>
                  </a:cubicBezTo>
                  <a:cubicBezTo>
                    <a:pt x="630" y="175"/>
                    <a:pt x="629" y="173"/>
                    <a:pt x="628" y="173"/>
                  </a:cubicBezTo>
                  <a:cubicBezTo>
                    <a:pt x="626" y="173"/>
                    <a:pt x="624" y="175"/>
                    <a:pt x="621" y="173"/>
                  </a:cubicBezTo>
                  <a:cubicBezTo>
                    <a:pt x="621" y="173"/>
                    <a:pt x="620" y="171"/>
                    <a:pt x="620" y="171"/>
                  </a:cubicBezTo>
                  <a:cubicBezTo>
                    <a:pt x="620" y="171"/>
                    <a:pt x="619" y="172"/>
                    <a:pt x="618" y="172"/>
                  </a:cubicBezTo>
                  <a:cubicBezTo>
                    <a:pt x="617" y="172"/>
                    <a:pt x="616" y="170"/>
                    <a:pt x="615" y="171"/>
                  </a:cubicBezTo>
                  <a:cubicBezTo>
                    <a:pt x="614" y="171"/>
                    <a:pt x="614" y="173"/>
                    <a:pt x="613" y="174"/>
                  </a:cubicBezTo>
                  <a:cubicBezTo>
                    <a:pt x="612" y="175"/>
                    <a:pt x="611" y="174"/>
                    <a:pt x="611" y="174"/>
                  </a:cubicBezTo>
                  <a:cubicBezTo>
                    <a:pt x="610" y="175"/>
                    <a:pt x="609" y="176"/>
                    <a:pt x="608" y="177"/>
                  </a:cubicBezTo>
                  <a:cubicBezTo>
                    <a:pt x="606" y="177"/>
                    <a:pt x="604" y="174"/>
                    <a:pt x="601" y="174"/>
                  </a:cubicBezTo>
                  <a:cubicBezTo>
                    <a:pt x="600" y="174"/>
                    <a:pt x="598" y="177"/>
                    <a:pt x="596" y="175"/>
                  </a:cubicBezTo>
                  <a:cubicBezTo>
                    <a:pt x="596" y="175"/>
                    <a:pt x="596" y="173"/>
                    <a:pt x="596" y="173"/>
                  </a:cubicBezTo>
                  <a:cubicBezTo>
                    <a:pt x="595" y="173"/>
                    <a:pt x="594" y="175"/>
                    <a:pt x="594" y="174"/>
                  </a:cubicBezTo>
                  <a:cubicBezTo>
                    <a:pt x="593" y="174"/>
                    <a:pt x="593" y="171"/>
                    <a:pt x="592" y="171"/>
                  </a:cubicBezTo>
                  <a:cubicBezTo>
                    <a:pt x="589" y="168"/>
                    <a:pt x="586" y="171"/>
                    <a:pt x="582" y="171"/>
                  </a:cubicBezTo>
                  <a:cubicBezTo>
                    <a:pt x="581" y="171"/>
                    <a:pt x="581" y="169"/>
                    <a:pt x="580" y="169"/>
                  </a:cubicBezTo>
                  <a:cubicBezTo>
                    <a:pt x="580" y="169"/>
                    <a:pt x="580" y="171"/>
                    <a:pt x="579" y="171"/>
                  </a:cubicBezTo>
                  <a:cubicBezTo>
                    <a:pt x="578" y="170"/>
                    <a:pt x="577" y="168"/>
                    <a:pt x="577" y="168"/>
                  </a:cubicBezTo>
                  <a:cubicBezTo>
                    <a:pt x="576" y="168"/>
                    <a:pt x="576" y="169"/>
                    <a:pt x="575" y="169"/>
                  </a:cubicBezTo>
                  <a:cubicBezTo>
                    <a:pt x="575" y="170"/>
                    <a:pt x="574" y="168"/>
                    <a:pt x="574" y="168"/>
                  </a:cubicBezTo>
                  <a:cubicBezTo>
                    <a:pt x="572" y="168"/>
                    <a:pt x="571" y="169"/>
                    <a:pt x="570" y="169"/>
                  </a:cubicBezTo>
                  <a:cubicBezTo>
                    <a:pt x="570" y="169"/>
                    <a:pt x="569" y="168"/>
                    <a:pt x="568" y="168"/>
                  </a:cubicBezTo>
                  <a:cubicBezTo>
                    <a:pt x="568" y="168"/>
                    <a:pt x="568" y="170"/>
                    <a:pt x="567" y="171"/>
                  </a:cubicBezTo>
                  <a:cubicBezTo>
                    <a:pt x="566" y="171"/>
                    <a:pt x="566" y="169"/>
                    <a:pt x="565" y="169"/>
                  </a:cubicBezTo>
                  <a:cubicBezTo>
                    <a:pt x="565" y="165"/>
                    <a:pt x="566" y="168"/>
                    <a:pt x="567" y="167"/>
                  </a:cubicBezTo>
                  <a:cubicBezTo>
                    <a:pt x="568" y="167"/>
                    <a:pt x="569" y="165"/>
                    <a:pt x="569" y="165"/>
                  </a:cubicBezTo>
                  <a:cubicBezTo>
                    <a:pt x="572" y="164"/>
                    <a:pt x="574" y="166"/>
                    <a:pt x="576" y="166"/>
                  </a:cubicBezTo>
                  <a:cubicBezTo>
                    <a:pt x="577" y="166"/>
                    <a:pt x="581" y="165"/>
                    <a:pt x="581" y="163"/>
                  </a:cubicBezTo>
                  <a:cubicBezTo>
                    <a:pt x="582" y="160"/>
                    <a:pt x="582" y="162"/>
                    <a:pt x="584" y="162"/>
                  </a:cubicBezTo>
                  <a:cubicBezTo>
                    <a:pt x="586" y="162"/>
                    <a:pt x="587" y="161"/>
                    <a:pt x="589" y="161"/>
                  </a:cubicBezTo>
                  <a:cubicBezTo>
                    <a:pt x="591" y="161"/>
                    <a:pt x="598" y="162"/>
                    <a:pt x="601" y="161"/>
                  </a:cubicBezTo>
                  <a:cubicBezTo>
                    <a:pt x="602" y="161"/>
                    <a:pt x="602" y="163"/>
                    <a:pt x="603" y="162"/>
                  </a:cubicBezTo>
                  <a:cubicBezTo>
                    <a:pt x="604" y="161"/>
                    <a:pt x="605" y="158"/>
                    <a:pt x="606" y="157"/>
                  </a:cubicBezTo>
                  <a:cubicBezTo>
                    <a:pt x="607" y="157"/>
                    <a:pt x="609" y="160"/>
                    <a:pt x="610" y="157"/>
                  </a:cubicBezTo>
                  <a:cubicBezTo>
                    <a:pt x="610" y="160"/>
                    <a:pt x="609" y="159"/>
                    <a:pt x="609" y="162"/>
                  </a:cubicBezTo>
                  <a:cubicBezTo>
                    <a:pt x="610" y="162"/>
                    <a:pt x="611" y="162"/>
                    <a:pt x="611" y="159"/>
                  </a:cubicBezTo>
                  <a:cubicBezTo>
                    <a:pt x="613" y="163"/>
                    <a:pt x="618" y="159"/>
                    <a:pt x="622" y="160"/>
                  </a:cubicBezTo>
                  <a:cubicBezTo>
                    <a:pt x="622" y="160"/>
                    <a:pt x="623" y="160"/>
                    <a:pt x="623" y="160"/>
                  </a:cubicBezTo>
                  <a:cubicBezTo>
                    <a:pt x="623" y="160"/>
                    <a:pt x="624" y="162"/>
                    <a:pt x="624" y="162"/>
                  </a:cubicBezTo>
                  <a:cubicBezTo>
                    <a:pt x="624" y="162"/>
                    <a:pt x="625" y="158"/>
                    <a:pt x="627" y="160"/>
                  </a:cubicBezTo>
                  <a:cubicBezTo>
                    <a:pt x="628" y="164"/>
                    <a:pt x="627" y="162"/>
                    <a:pt x="629" y="163"/>
                  </a:cubicBezTo>
                  <a:cubicBezTo>
                    <a:pt x="629" y="163"/>
                    <a:pt x="630" y="165"/>
                    <a:pt x="630" y="165"/>
                  </a:cubicBezTo>
                  <a:cubicBezTo>
                    <a:pt x="631" y="165"/>
                    <a:pt x="631" y="164"/>
                    <a:pt x="632" y="164"/>
                  </a:cubicBezTo>
                  <a:cubicBezTo>
                    <a:pt x="634" y="164"/>
                    <a:pt x="637" y="166"/>
                    <a:pt x="639" y="166"/>
                  </a:cubicBezTo>
                  <a:cubicBezTo>
                    <a:pt x="642" y="167"/>
                    <a:pt x="645" y="162"/>
                    <a:pt x="647" y="168"/>
                  </a:cubicBezTo>
                  <a:close/>
                  <a:moveTo>
                    <a:pt x="744" y="180"/>
                  </a:moveTo>
                  <a:cubicBezTo>
                    <a:pt x="745" y="176"/>
                    <a:pt x="749" y="173"/>
                    <a:pt x="750" y="177"/>
                  </a:cubicBezTo>
                  <a:cubicBezTo>
                    <a:pt x="750" y="181"/>
                    <a:pt x="747" y="179"/>
                    <a:pt x="746" y="179"/>
                  </a:cubicBezTo>
                  <a:cubicBezTo>
                    <a:pt x="745" y="180"/>
                    <a:pt x="744" y="183"/>
                    <a:pt x="744" y="180"/>
                  </a:cubicBezTo>
                  <a:close/>
                  <a:moveTo>
                    <a:pt x="731" y="181"/>
                  </a:moveTo>
                  <a:cubicBezTo>
                    <a:pt x="731" y="172"/>
                    <a:pt x="734" y="177"/>
                    <a:pt x="736" y="175"/>
                  </a:cubicBezTo>
                  <a:cubicBezTo>
                    <a:pt x="736" y="183"/>
                    <a:pt x="733" y="181"/>
                    <a:pt x="731" y="181"/>
                  </a:cubicBezTo>
                  <a:close/>
                  <a:moveTo>
                    <a:pt x="709" y="180"/>
                  </a:moveTo>
                  <a:cubicBezTo>
                    <a:pt x="709" y="173"/>
                    <a:pt x="711" y="176"/>
                    <a:pt x="713" y="176"/>
                  </a:cubicBezTo>
                  <a:cubicBezTo>
                    <a:pt x="714" y="176"/>
                    <a:pt x="714" y="174"/>
                    <a:pt x="715" y="174"/>
                  </a:cubicBezTo>
                  <a:cubicBezTo>
                    <a:pt x="716" y="174"/>
                    <a:pt x="716" y="176"/>
                    <a:pt x="717" y="176"/>
                  </a:cubicBezTo>
                  <a:cubicBezTo>
                    <a:pt x="719" y="177"/>
                    <a:pt x="722" y="176"/>
                    <a:pt x="723" y="177"/>
                  </a:cubicBezTo>
                  <a:cubicBezTo>
                    <a:pt x="724" y="177"/>
                    <a:pt x="724" y="177"/>
                    <a:pt x="724" y="179"/>
                  </a:cubicBezTo>
                  <a:cubicBezTo>
                    <a:pt x="724" y="179"/>
                    <a:pt x="724" y="180"/>
                    <a:pt x="723" y="180"/>
                  </a:cubicBezTo>
                  <a:cubicBezTo>
                    <a:pt x="723" y="180"/>
                    <a:pt x="722" y="178"/>
                    <a:pt x="722" y="178"/>
                  </a:cubicBezTo>
                  <a:cubicBezTo>
                    <a:pt x="722" y="178"/>
                    <a:pt x="721" y="180"/>
                    <a:pt x="720" y="180"/>
                  </a:cubicBezTo>
                  <a:cubicBezTo>
                    <a:pt x="717" y="181"/>
                    <a:pt x="712" y="178"/>
                    <a:pt x="709" y="180"/>
                  </a:cubicBezTo>
                  <a:close/>
                  <a:moveTo>
                    <a:pt x="415" y="183"/>
                  </a:moveTo>
                  <a:cubicBezTo>
                    <a:pt x="415" y="182"/>
                    <a:pt x="417" y="180"/>
                    <a:pt x="418" y="182"/>
                  </a:cubicBezTo>
                  <a:cubicBezTo>
                    <a:pt x="418" y="184"/>
                    <a:pt x="416" y="185"/>
                    <a:pt x="415" y="183"/>
                  </a:cubicBezTo>
                  <a:close/>
                  <a:moveTo>
                    <a:pt x="409" y="184"/>
                  </a:moveTo>
                  <a:cubicBezTo>
                    <a:pt x="408" y="180"/>
                    <a:pt x="412" y="180"/>
                    <a:pt x="412" y="182"/>
                  </a:cubicBezTo>
                  <a:cubicBezTo>
                    <a:pt x="413" y="186"/>
                    <a:pt x="409" y="185"/>
                    <a:pt x="409" y="184"/>
                  </a:cubicBezTo>
                  <a:close/>
                  <a:moveTo>
                    <a:pt x="386" y="182"/>
                  </a:moveTo>
                  <a:cubicBezTo>
                    <a:pt x="387" y="182"/>
                    <a:pt x="387" y="185"/>
                    <a:pt x="388" y="183"/>
                  </a:cubicBezTo>
                  <a:cubicBezTo>
                    <a:pt x="387" y="177"/>
                    <a:pt x="385" y="184"/>
                    <a:pt x="384" y="176"/>
                  </a:cubicBezTo>
                  <a:cubicBezTo>
                    <a:pt x="385" y="172"/>
                    <a:pt x="386" y="179"/>
                    <a:pt x="386" y="179"/>
                  </a:cubicBezTo>
                  <a:cubicBezTo>
                    <a:pt x="387" y="179"/>
                    <a:pt x="387" y="177"/>
                    <a:pt x="388" y="177"/>
                  </a:cubicBezTo>
                  <a:cubicBezTo>
                    <a:pt x="389" y="178"/>
                    <a:pt x="390" y="181"/>
                    <a:pt x="390" y="183"/>
                  </a:cubicBezTo>
                  <a:cubicBezTo>
                    <a:pt x="391" y="183"/>
                    <a:pt x="393" y="182"/>
                    <a:pt x="394" y="184"/>
                  </a:cubicBezTo>
                  <a:cubicBezTo>
                    <a:pt x="394" y="187"/>
                    <a:pt x="392" y="185"/>
                    <a:pt x="390" y="186"/>
                  </a:cubicBezTo>
                  <a:cubicBezTo>
                    <a:pt x="389" y="186"/>
                    <a:pt x="386" y="190"/>
                    <a:pt x="386" y="182"/>
                  </a:cubicBezTo>
                  <a:close/>
                  <a:moveTo>
                    <a:pt x="206" y="221"/>
                  </a:moveTo>
                  <a:cubicBezTo>
                    <a:pt x="205" y="218"/>
                    <a:pt x="207" y="218"/>
                    <a:pt x="208" y="219"/>
                  </a:cubicBezTo>
                  <a:cubicBezTo>
                    <a:pt x="209" y="222"/>
                    <a:pt x="207" y="222"/>
                    <a:pt x="206" y="221"/>
                  </a:cubicBezTo>
                  <a:close/>
                  <a:moveTo>
                    <a:pt x="202" y="223"/>
                  </a:moveTo>
                  <a:cubicBezTo>
                    <a:pt x="202" y="223"/>
                    <a:pt x="200" y="225"/>
                    <a:pt x="200" y="223"/>
                  </a:cubicBezTo>
                  <a:cubicBezTo>
                    <a:pt x="198" y="219"/>
                    <a:pt x="202" y="220"/>
                    <a:pt x="202" y="218"/>
                  </a:cubicBezTo>
                  <a:cubicBezTo>
                    <a:pt x="202" y="220"/>
                    <a:pt x="201" y="220"/>
                    <a:pt x="202" y="223"/>
                  </a:cubicBezTo>
                  <a:close/>
                  <a:moveTo>
                    <a:pt x="197" y="225"/>
                  </a:moveTo>
                  <a:cubicBezTo>
                    <a:pt x="196" y="221"/>
                    <a:pt x="196" y="221"/>
                    <a:pt x="196" y="221"/>
                  </a:cubicBezTo>
                  <a:cubicBezTo>
                    <a:pt x="198" y="221"/>
                    <a:pt x="198" y="221"/>
                    <a:pt x="198" y="221"/>
                  </a:cubicBezTo>
                  <a:cubicBezTo>
                    <a:pt x="198" y="222"/>
                    <a:pt x="199" y="225"/>
                    <a:pt x="197" y="225"/>
                  </a:cubicBezTo>
                  <a:close/>
                  <a:moveTo>
                    <a:pt x="185" y="228"/>
                  </a:moveTo>
                  <a:cubicBezTo>
                    <a:pt x="182" y="229"/>
                    <a:pt x="182" y="229"/>
                    <a:pt x="182" y="229"/>
                  </a:cubicBezTo>
                  <a:cubicBezTo>
                    <a:pt x="180" y="225"/>
                    <a:pt x="183" y="221"/>
                    <a:pt x="185" y="228"/>
                  </a:cubicBezTo>
                  <a:close/>
                  <a:moveTo>
                    <a:pt x="740" y="179"/>
                  </a:moveTo>
                  <a:cubicBezTo>
                    <a:pt x="740" y="180"/>
                    <a:pt x="736" y="182"/>
                    <a:pt x="736" y="177"/>
                  </a:cubicBezTo>
                  <a:cubicBezTo>
                    <a:pt x="738" y="177"/>
                    <a:pt x="738" y="179"/>
                    <a:pt x="740" y="179"/>
                  </a:cubicBezTo>
                  <a:close/>
                  <a:moveTo>
                    <a:pt x="161" y="235"/>
                  </a:moveTo>
                  <a:cubicBezTo>
                    <a:pt x="158" y="233"/>
                    <a:pt x="156" y="237"/>
                    <a:pt x="153" y="236"/>
                  </a:cubicBezTo>
                  <a:cubicBezTo>
                    <a:pt x="152" y="232"/>
                    <a:pt x="154" y="233"/>
                    <a:pt x="156" y="232"/>
                  </a:cubicBezTo>
                  <a:cubicBezTo>
                    <a:pt x="157" y="231"/>
                    <a:pt x="159" y="229"/>
                    <a:pt x="161" y="235"/>
                  </a:cubicBezTo>
                  <a:close/>
                  <a:moveTo>
                    <a:pt x="119" y="249"/>
                  </a:moveTo>
                  <a:cubicBezTo>
                    <a:pt x="118" y="246"/>
                    <a:pt x="123" y="245"/>
                    <a:pt x="124" y="245"/>
                  </a:cubicBezTo>
                  <a:cubicBezTo>
                    <a:pt x="126" y="248"/>
                    <a:pt x="126" y="248"/>
                    <a:pt x="126" y="248"/>
                  </a:cubicBezTo>
                  <a:cubicBezTo>
                    <a:pt x="125" y="250"/>
                    <a:pt x="121" y="250"/>
                    <a:pt x="119" y="249"/>
                  </a:cubicBezTo>
                  <a:close/>
                  <a:moveTo>
                    <a:pt x="175" y="228"/>
                  </a:moveTo>
                  <a:cubicBezTo>
                    <a:pt x="174" y="224"/>
                    <a:pt x="179" y="224"/>
                    <a:pt x="180" y="225"/>
                  </a:cubicBezTo>
                  <a:cubicBezTo>
                    <a:pt x="181" y="229"/>
                    <a:pt x="179" y="227"/>
                    <a:pt x="178" y="227"/>
                  </a:cubicBezTo>
                  <a:cubicBezTo>
                    <a:pt x="177" y="227"/>
                    <a:pt x="177" y="230"/>
                    <a:pt x="175" y="228"/>
                  </a:cubicBezTo>
                  <a:close/>
                  <a:moveTo>
                    <a:pt x="163" y="232"/>
                  </a:moveTo>
                  <a:cubicBezTo>
                    <a:pt x="162" y="228"/>
                    <a:pt x="167" y="230"/>
                    <a:pt x="167" y="227"/>
                  </a:cubicBezTo>
                  <a:cubicBezTo>
                    <a:pt x="168" y="230"/>
                    <a:pt x="168" y="230"/>
                    <a:pt x="168" y="230"/>
                  </a:cubicBezTo>
                  <a:cubicBezTo>
                    <a:pt x="167" y="230"/>
                    <a:pt x="166" y="234"/>
                    <a:pt x="163" y="232"/>
                  </a:cubicBezTo>
                  <a:close/>
                  <a:moveTo>
                    <a:pt x="149" y="237"/>
                  </a:moveTo>
                  <a:cubicBezTo>
                    <a:pt x="149" y="240"/>
                    <a:pt x="146" y="240"/>
                    <a:pt x="145" y="236"/>
                  </a:cubicBezTo>
                  <a:cubicBezTo>
                    <a:pt x="145" y="234"/>
                    <a:pt x="147" y="235"/>
                    <a:pt x="149" y="237"/>
                  </a:cubicBezTo>
                  <a:close/>
                  <a:moveTo>
                    <a:pt x="133" y="244"/>
                  </a:moveTo>
                  <a:cubicBezTo>
                    <a:pt x="131" y="238"/>
                    <a:pt x="135" y="241"/>
                    <a:pt x="136" y="240"/>
                  </a:cubicBezTo>
                  <a:cubicBezTo>
                    <a:pt x="137" y="239"/>
                    <a:pt x="138" y="236"/>
                    <a:pt x="140" y="238"/>
                  </a:cubicBezTo>
                  <a:cubicBezTo>
                    <a:pt x="141" y="237"/>
                    <a:pt x="142" y="239"/>
                    <a:pt x="142" y="240"/>
                  </a:cubicBezTo>
                  <a:cubicBezTo>
                    <a:pt x="141" y="243"/>
                    <a:pt x="136" y="245"/>
                    <a:pt x="133" y="244"/>
                  </a:cubicBezTo>
                  <a:close/>
                  <a:moveTo>
                    <a:pt x="127" y="245"/>
                  </a:moveTo>
                  <a:cubicBezTo>
                    <a:pt x="127" y="241"/>
                    <a:pt x="128" y="243"/>
                    <a:pt x="130" y="241"/>
                  </a:cubicBezTo>
                  <a:cubicBezTo>
                    <a:pt x="131" y="242"/>
                    <a:pt x="131" y="243"/>
                    <a:pt x="132" y="243"/>
                  </a:cubicBezTo>
                  <a:cubicBezTo>
                    <a:pt x="133" y="247"/>
                    <a:pt x="129" y="247"/>
                    <a:pt x="127" y="245"/>
                  </a:cubicBezTo>
                  <a:close/>
                  <a:moveTo>
                    <a:pt x="399" y="181"/>
                  </a:moveTo>
                  <a:cubicBezTo>
                    <a:pt x="399" y="184"/>
                    <a:pt x="397" y="182"/>
                    <a:pt x="396" y="182"/>
                  </a:cubicBezTo>
                  <a:cubicBezTo>
                    <a:pt x="396" y="179"/>
                    <a:pt x="398" y="179"/>
                    <a:pt x="399" y="181"/>
                  </a:cubicBezTo>
                  <a:close/>
                  <a:moveTo>
                    <a:pt x="436" y="170"/>
                  </a:moveTo>
                  <a:cubicBezTo>
                    <a:pt x="439" y="170"/>
                    <a:pt x="442" y="170"/>
                    <a:pt x="445" y="171"/>
                  </a:cubicBezTo>
                  <a:cubicBezTo>
                    <a:pt x="445" y="175"/>
                    <a:pt x="443" y="172"/>
                    <a:pt x="442" y="172"/>
                  </a:cubicBezTo>
                  <a:cubicBezTo>
                    <a:pt x="440" y="173"/>
                    <a:pt x="437" y="177"/>
                    <a:pt x="436" y="170"/>
                  </a:cubicBezTo>
                  <a:close/>
                  <a:moveTo>
                    <a:pt x="423" y="169"/>
                  </a:moveTo>
                  <a:cubicBezTo>
                    <a:pt x="424" y="170"/>
                    <a:pt x="426" y="167"/>
                    <a:pt x="426" y="171"/>
                  </a:cubicBezTo>
                  <a:cubicBezTo>
                    <a:pt x="425" y="173"/>
                    <a:pt x="423" y="173"/>
                    <a:pt x="423" y="169"/>
                  </a:cubicBezTo>
                  <a:close/>
                  <a:moveTo>
                    <a:pt x="542" y="164"/>
                  </a:moveTo>
                  <a:cubicBezTo>
                    <a:pt x="541" y="165"/>
                    <a:pt x="540" y="163"/>
                    <a:pt x="539" y="162"/>
                  </a:cubicBezTo>
                  <a:cubicBezTo>
                    <a:pt x="540" y="157"/>
                    <a:pt x="542" y="160"/>
                    <a:pt x="542" y="164"/>
                  </a:cubicBezTo>
                  <a:close/>
                  <a:moveTo>
                    <a:pt x="532" y="161"/>
                  </a:moveTo>
                  <a:cubicBezTo>
                    <a:pt x="535" y="160"/>
                    <a:pt x="536" y="159"/>
                    <a:pt x="538" y="160"/>
                  </a:cubicBezTo>
                  <a:cubicBezTo>
                    <a:pt x="538" y="164"/>
                    <a:pt x="532" y="167"/>
                    <a:pt x="532" y="161"/>
                  </a:cubicBezTo>
                  <a:close/>
                  <a:moveTo>
                    <a:pt x="415" y="171"/>
                  </a:moveTo>
                  <a:cubicBezTo>
                    <a:pt x="415" y="168"/>
                    <a:pt x="415" y="165"/>
                    <a:pt x="416" y="165"/>
                  </a:cubicBezTo>
                  <a:cubicBezTo>
                    <a:pt x="417" y="167"/>
                    <a:pt x="417" y="171"/>
                    <a:pt x="415" y="171"/>
                  </a:cubicBezTo>
                  <a:close/>
                  <a:moveTo>
                    <a:pt x="412" y="171"/>
                  </a:moveTo>
                  <a:cubicBezTo>
                    <a:pt x="411" y="166"/>
                    <a:pt x="413" y="166"/>
                    <a:pt x="414" y="169"/>
                  </a:cubicBezTo>
                  <a:cubicBezTo>
                    <a:pt x="414" y="171"/>
                    <a:pt x="413" y="171"/>
                    <a:pt x="412" y="171"/>
                  </a:cubicBezTo>
                  <a:close/>
                  <a:moveTo>
                    <a:pt x="545" y="161"/>
                  </a:moveTo>
                  <a:cubicBezTo>
                    <a:pt x="544" y="155"/>
                    <a:pt x="549" y="156"/>
                    <a:pt x="550" y="158"/>
                  </a:cubicBezTo>
                  <a:cubicBezTo>
                    <a:pt x="550" y="165"/>
                    <a:pt x="547" y="161"/>
                    <a:pt x="545" y="161"/>
                  </a:cubicBezTo>
                  <a:close/>
                  <a:moveTo>
                    <a:pt x="493" y="154"/>
                  </a:moveTo>
                  <a:cubicBezTo>
                    <a:pt x="496" y="154"/>
                    <a:pt x="498" y="152"/>
                    <a:pt x="501" y="153"/>
                  </a:cubicBezTo>
                  <a:cubicBezTo>
                    <a:pt x="503" y="154"/>
                    <a:pt x="505" y="156"/>
                    <a:pt x="508" y="153"/>
                  </a:cubicBezTo>
                  <a:cubicBezTo>
                    <a:pt x="509" y="152"/>
                    <a:pt x="509" y="153"/>
                    <a:pt x="509" y="152"/>
                  </a:cubicBezTo>
                  <a:cubicBezTo>
                    <a:pt x="510" y="148"/>
                    <a:pt x="517" y="150"/>
                    <a:pt x="518" y="155"/>
                  </a:cubicBezTo>
                  <a:cubicBezTo>
                    <a:pt x="521" y="151"/>
                    <a:pt x="524" y="155"/>
                    <a:pt x="528" y="156"/>
                  </a:cubicBezTo>
                  <a:cubicBezTo>
                    <a:pt x="526" y="160"/>
                    <a:pt x="524" y="158"/>
                    <a:pt x="522" y="158"/>
                  </a:cubicBezTo>
                  <a:cubicBezTo>
                    <a:pt x="520" y="159"/>
                    <a:pt x="518" y="161"/>
                    <a:pt x="516" y="161"/>
                  </a:cubicBezTo>
                  <a:cubicBezTo>
                    <a:pt x="515" y="161"/>
                    <a:pt x="515" y="160"/>
                    <a:pt x="514" y="160"/>
                  </a:cubicBezTo>
                  <a:cubicBezTo>
                    <a:pt x="511" y="161"/>
                    <a:pt x="506" y="161"/>
                    <a:pt x="502" y="159"/>
                  </a:cubicBezTo>
                  <a:cubicBezTo>
                    <a:pt x="500" y="159"/>
                    <a:pt x="499" y="157"/>
                    <a:pt x="498" y="157"/>
                  </a:cubicBezTo>
                  <a:cubicBezTo>
                    <a:pt x="497" y="157"/>
                    <a:pt x="497" y="158"/>
                    <a:pt x="497" y="158"/>
                  </a:cubicBezTo>
                  <a:cubicBezTo>
                    <a:pt x="497" y="158"/>
                    <a:pt x="496" y="158"/>
                    <a:pt x="495" y="158"/>
                  </a:cubicBezTo>
                  <a:cubicBezTo>
                    <a:pt x="494" y="157"/>
                    <a:pt x="493" y="156"/>
                    <a:pt x="493" y="154"/>
                  </a:cubicBezTo>
                  <a:close/>
                  <a:moveTo>
                    <a:pt x="401" y="169"/>
                  </a:moveTo>
                  <a:cubicBezTo>
                    <a:pt x="399" y="169"/>
                    <a:pt x="397" y="170"/>
                    <a:pt x="396" y="168"/>
                  </a:cubicBezTo>
                  <a:cubicBezTo>
                    <a:pt x="396" y="165"/>
                    <a:pt x="400" y="164"/>
                    <a:pt x="401" y="169"/>
                  </a:cubicBezTo>
                  <a:close/>
                  <a:moveTo>
                    <a:pt x="558" y="159"/>
                  </a:moveTo>
                  <a:cubicBezTo>
                    <a:pt x="557" y="153"/>
                    <a:pt x="561" y="152"/>
                    <a:pt x="561" y="158"/>
                  </a:cubicBezTo>
                  <a:cubicBezTo>
                    <a:pt x="560" y="158"/>
                    <a:pt x="560" y="160"/>
                    <a:pt x="558" y="159"/>
                  </a:cubicBezTo>
                  <a:close/>
                  <a:moveTo>
                    <a:pt x="490" y="161"/>
                  </a:moveTo>
                  <a:cubicBezTo>
                    <a:pt x="489" y="161"/>
                    <a:pt x="489" y="158"/>
                    <a:pt x="487" y="157"/>
                  </a:cubicBezTo>
                  <a:cubicBezTo>
                    <a:pt x="485" y="156"/>
                    <a:pt x="481" y="161"/>
                    <a:pt x="482" y="151"/>
                  </a:cubicBezTo>
                  <a:cubicBezTo>
                    <a:pt x="482" y="153"/>
                    <a:pt x="484" y="151"/>
                    <a:pt x="484" y="152"/>
                  </a:cubicBezTo>
                  <a:cubicBezTo>
                    <a:pt x="485" y="152"/>
                    <a:pt x="485" y="154"/>
                    <a:pt x="486" y="154"/>
                  </a:cubicBezTo>
                  <a:cubicBezTo>
                    <a:pt x="487" y="155"/>
                    <a:pt x="489" y="153"/>
                    <a:pt x="491" y="155"/>
                  </a:cubicBezTo>
                  <a:cubicBezTo>
                    <a:pt x="491" y="159"/>
                    <a:pt x="490" y="159"/>
                    <a:pt x="490" y="161"/>
                  </a:cubicBezTo>
                  <a:close/>
                  <a:moveTo>
                    <a:pt x="391" y="164"/>
                  </a:moveTo>
                  <a:cubicBezTo>
                    <a:pt x="392" y="164"/>
                    <a:pt x="395" y="161"/>
                    <a:pt x="395" y="167"/>
                  </a:cubicBezTo>
                  <a:cubicBezTo>
                    <a:pt x="394" y="168"/>
                    <a:pt x="391" y="171"/>
                    <a:pt x="391" y="164"/>
                  </a:cubicBezTo>
                  <a:close/>
                  <a:moveTo>
                    <a:pt x="448" y="162"/>
                  </a:moveTo>
                  <a:cubicBezTo>
                    <a:pt x="447" y="162"/>
                    <a:pt x="445" y="163"/>
                    <a:pt x="445" y="159"/>
                  </a:cubicBezTo>
                  <a:cubicBezTo>
                    <a:pt x="446" y="158"/>
                    <a:pt x="448" y="156"/>
                    <a:pt x="448" y="162"/>
                  </a:cubicBezTo>
                  <a:close/>
                  <a:moveTo>
                    <a:pt x="429" y="155"/>
                  </a:moveTo>
                  <a:cubicBezTo>
                    <a:pt x="431" y="156"/>
                    <a:pt x="434" y="159"/>
                    <a:pt x="436" y="158"/>
                  </a:cubicBezTo>
                  <a:cubicBezTo>
                    <a:pt x="438" y="158"/>
                    <a:pt x="439" y="155"/>
                    <a:pt x="441" y="154"/>
                  </a:cubicBezTo>
                  <a:cubicBezTo>
                    <a:pt x="442" y="161"/>
                    <a:pt x="439" y="161"/>
                    <a:pt x="437" y="162"/>
                  </a:cubicBezTo>
                  <a:cubicBezTo>
                    <a:pt x="436" y="162"/>
                    <a:pt x="433" y="162"/>
                    <a:pt x="432" y="161"/>
                  </a:cubicBezTo>
                  <a:cubicBezTo>
                    <a:pt x="431" y="160"/>
                    <a:pt x="431" y="160"/>
                    <a:pt x="430" y="158"/>
                  </a:cubicBezTo>
                  <a:cubicBezTo>
                    <a:pt x="431" y="159"/>
                    <a:pt x="429" y="159"/>
                    <a:pt x="429" y="155"/>
                  </a:cubicBezTo>
                  <a:close/>
                  <a:moveTo>
                    <a:pt x="429" y="163"/>
                  </a:moveTo>
                  <a:cubicBezTo>
                    <a:pt x="427" y="161"/>
                    <a:pt x="427" y="160"/>
                    <a:pt x="425" y="163"/>
                  </a:cubicBezTo>
                  <a:cubicBezTo>
                    <a:pt x="425" y="160"/>
                    <a:pt x="423" y="161"/>
                    <a:pt x="423" y="156"/>
                  </a:cubicBezTo>
                  <a:cubicBezTo>
                    <a:pt x="424" y="153"/>
                    <a:pt x="425" y="158"/>
                    <a:pt x="426" y="158"/>
                  </a:cubicBezTo>
                  <a:cubicBezTo>
                    <a:pt x="427" y="158"/>
                    <a:pt x="426" y="155"/>
                    <a:pt x="428" y="156"/>
                  </a:cubicBezTo>
                  <a:cubicBezTo>
                    <a:pt x="428" y="159"/>
                    <a:pt x="429" y="160"/>
                    <a:pt x="429" y="163"/>
                  </a:cubicBezTo>
                  <a:close/>
                  <a:moveTo>
                    <a:pt x="381" y="167"/>
                  </a:moveTo>
                  <a:cubicBezTo>
                    <a:pt x="379" y="168"/>
                    <a:pt x="378" y="162"/>
                    <a:pt x="381" y="163"/>
                  </a:cubicBezTo>
                  <a:lnTo>
                    <a:pt x="381" y="167"/>
                  </a:lnTo>
                  <a:close/>
                  <a:moveTo>
                    <a:pt x="417" y="158"/>
                  </a:moveTo>
                  <a:cubicBezTo>
                    <a:pt x="418" y="159"/>
                    <a:pt x="419" y="159"/>
                    <a:pt x="420" y="160"/>
                  </a:cubicBezTo>
                  <a:cubicBezTo>
                    <a:pt x="420" y="164"/>
                    <a:pt x="418" y="162"/>
                    <a:pt x="417" y="158"/>
                  </a:cubicBezTo>
                  <a:close/>
                  <a:moveTo>
                    <a:pt x="378" y="163"/>
                  </a:moveTo>
                  <a:cubicBezTo>
                    <a:pt x="379" y="169"/>
                    <a:pt x="375" y="167"/>
                    <a:pt x="375" y="163"/>
                  </a:cubicBezTo>
                  <a:cubicBezTo>
                    <a:pt x="375" y="162"/>
                    <a:pt x="377" y="164"/>
                    <a:pt x="378" y="163"/>
                  </a:cubicBezTo>
                  <a:close/>
                  <a:moveTo>
                    <a:pt x="472" y="152"/>
                  </a:moveTo>
                  <a:cubicBezTo>
                    <a:pt x="473" y="153"/>
                    <a:pt x="475" y="150"/>
                    <a:pt x="475" y="155"/>
                  </a:cubicBezTo>
                  <a:cubicBezTo>
                    <a:pt x="475" y="157"/>
                    <a:pt x="472" y="156"/>
                    <a:pt x="472" y="152"/>
                  </a:cubicBezTo>
                  <a:close/>
                  <a:moveTo>
                    <a:pt x="457" y="156"/>
                  </a:moveTo>
                  <a:cubicBezTo>
                    <a:pt x="456" y="152"/>
                    <a:pt x="458" y="151"/>
                    <a:pt x="459" y="153"/>
                  </a:cubicBezTo>
                  <a:cubicBezTo>
                    <a:pt x="459" y="156"/>
                    <a:pt x="458" y="158"/>
                    <a:pt x="457" y="156"/>
                  </a:cubicBezTo>
                  <a:close/>
                  <a:moveTo>
                    <a:pt x="816" y="159"/>
                  </a:moveTo>
                  <a:cubicBezTo>
                    <a:pt x="816" y="156"/>
                    <a:pt x="818" y="159"/>
                    <a:pt x="818" y="159"/>
                  </a:cubicBezTo>
                  <a:cubicBezTo>
                    <a:pt x="818" y="163"/>
                    <a:pt x="816" y="162"/>
                    <a:pt x="816" y="159"/>
                  </a:cubicBezTo>
                  <a:close/>
                  <a:moveTo>
                    <a:pt x="469" y="155"/>
                  </a:moveTo>
                  <a:cubicBezTo>
                    <a:pt x="466" y="154"/>
                    <a:pt x="464" y="155"/>
                    <a:pt x="462" y="153"/>
                  </a:cubicBezTo>
                  <a:cubicBezTo>
                    <a:pt x="462" y="147"/>
                    <a:pt x="468" y="149"/>
                    <a:pt x="469" y="155"/>
                  </a:cubicBezTo>
                  <a:close/>
                  <a:moveTo>
                    <a:pt x="404" y="160"/>
                  </a:moveTo>
                  <a:cubicBezTo>
                    <a:pt x="403" y="160"/>
                    <a:pt x="401" y="157"/>
                    <a:pt x="402" y="154"/>
                  </a:cubicBezTo>
                  <a:cubicBezTo>
                    <a:pt x="404" y="153"/>
                    <a:pt x="405" y="157"/>
                    <a:pt x="404" y="160"/>
                  </a:cubicBezTo>
                  <a:close/>
                  <a:moveTo>
                    <a:pt x="352" y="163"/>
                  </a:moveTo>
                  <a:cubicBezTo>
                    <a:pt x="352" y="159"/>
                    <a:pt x="357" y="158"/>
                    <a:pt x="358" y="164"/>
                  </a:cubicBezTo>
                  <a:cubicBezTo>
                    <a:pt x="357" y="168"/>
                    <a:pt x="355" y="163"/>
                    <a:pt x="354" y="162"/>
                  </a:cubicBezTo>
                  <a:cubicBezTo>
                    <a:pt x="353" y="162"/>
                    <a:pt x="353" y="165"/>
                    <a:pt x="352" y="163"/>
                  </a:cubicBezTo>
                  <a:close/>
                  <a:moveTo>
                    <a:pt x="800" y="159"/>
                  </a:moveTo>
                  <a:cubicBezTo>
                    <a:pt x="799" y="159"/>
                    <a:pt x="800" y="158"/>
                    <a:pt x="800" y="158"/>
                  </a:cubicBezTo>
                  <a:cubicBezTo>
                    <a:pt x="801" y="154"/>
                    <a:pt x="798" y="157"/>
                    <a:pt x="799" y="153"/>
                  </a:cubicBezTo>
                  <a:cubicBezTo>
                    <a:pt x="801" y="153"/>
                    <a:pt x="802" y="155"/>
                    <a:pt x="802" y="158"/>
                  </a:cubicBezTo>
                  <a:cubicBezTo>
                    <a:pt x="801" y="158"/>
                    <a:pt x="800" y="157"/>
                    <a:pt x="800" y="159"/>
                  </a:cubicBezTo>
                  <a:close/>
                  <a:moveTo>
                    <a:pt x="394" y="157"/>
                  </a:moveTo>
                  <a:cubicBezTo>
                    <a:pt x="394" y="155"/>
                    <a:pt x="396" y="157"/>
                    <a:pt x="395" y="153"/>
                  </a:cubicBezTo>
                  <a:cubicBezTo>
                    <a:pt x="396" y="152"/>
                    <a:pt x="397" y="153"/>
                    <a:pt x="397" y="156"/>
                  </a:cubicBezTo>
                  <a:cubicBezTo>
                    <a:pt x="395" y="154"/>
                    <a:pt x="396" y="160"/>
                    <a:pt x="394" y="157"/>
                  </a:cubicBezTo>
                  <a:close/>
                  <a:moveTo>
                    <a:pt x="867" y="161"/>
                  </a:moveTo>
                  <a:cubicBezTo>
                    <a:pt x="870" y="151"/>
                    <a:pt x="871" y="165"/>
                    <a:pt x="867" y="161"/>
                  </a:cubicBezTo>
                  <a:close/>
                  <a:moveTo>
                    <a:pt x="339" y="163"/>
                  </a:moveTo>
                  <a:cubicBezTo>
                    <a:pt x="339" y="159"/>
                    <a:pt x="339" y="159"/>
                    <a:pt x="339" y="159"/>
                  </a:cubicBezTo>
                  <a:cubicBezTo>
                    <a:pt x="340" y="158"/>
                    <a:pt x="340" y="160"/>
                    <a:pt x="341" y="161"/>
                  </a:cubicBezTo>
                  <a:cubicBezTo>
                    <a:pt x="342" y="163"/>
                    <a:pt x="341" y="163"/>
                    <a:pt x="339" y="163"/>
                  </a:cubicBezTo>
                  <a:close/>
                  <a:moveTo>
                    <a:pt x="329" y="159"/>
                  </a:moveTo>
                  <a:cubicBezTo>
                    <a:pt x="330" y="159"/>
                    <a:pt x="331" y="157"/>
                    <a:pt x="331" y="161"/>
                  </a:cubicBezTo>
                  <a:cubicBezTo>
                    <a:pt x="330" y="162"/>
                    <a:pt x="329" y="164"/>
                    <a:pt x="329" y="159"/>
                  </a:cubicBezTo>
                  <a:close/>
                  <a:moveTo>
                    <a:pt x="323" y="162"/>
                  </a:moveTo>
                  <a:cubicBezTo>
                    <a:pt x="323" y="158"/>
                    <a:pt x="326" y="157"/>
                    <a:pt x="327" y="162"/>
                  </a:cubicBezTo>
                  <a:cubicBezTo>
                    <a:pt x="326" y="163"/>
                    <a:pt x="325" y="163"/>
                    <a:pt x="323" y="162"/>
                  </a:cubicBezTo>
                  <a:close/>
                  <a:moveTo>
                    <a:pt x="702" y="140"/>
                  </a:moveTo>
                  <a:cubicBezTo>
                    <a:pt x="702" y="135"/>
                    <a:pt x="704" y="138"/>
                    <a:pt x="704" y="139"/>
                  </a:cubicBezTo>
                  <a:cubicBezTo>
                    <a:pt x="705" y="139"/>
                    <a:pt x="706" y="138"/>
                    <a:pt x="706" y="139"/>
                  </a:cubicBezTo>
                  <a:cubicBezTo>
                    <a:pt x="706" y="139"/>
                    <a:pt x="706" y="141"/>
                    <a:pt x="706" y="141"/>
                  </a:cubicBezTo>
                  <a:cubicBezTo>
                    <a:pt x="707" y="141"/>
                    <a:pt x="708" y="140"/>
                    <a:pt x="709" y="140"/>
                  </a:cubicBezTo>
                  <a:cubicBezTo>
                    <a:pt x="711" y="140"/>
                    <a:pt x="713" y="141"/>
                    <a:pt x="716" y="142"/>
                  </a:cubicBezTo>
                  <a:cubicBezTo>
                    <a:pt x="715" y="144"/>
                    <a:pt x="713" y="146"/>
                    <a:pt x="713" y="146"/>
                  </a:cubicBezTo>
                  <a:cubicBezTo>
                    <a:pt x="712" y="147"/>
                    <a:pt x="710" y="145"/>
                    <a:pt x="708" y="144"/>
                  </a:cubicBezTo>
                  <a:cubicBezTo>
                    <a:pt x="708" y="143"/>
                    <a:pt x="708" y="145"/>
                    <a:pt x="707" y="145"/>
                  </a:cubicBezTo>
                  <a:cubicBezTo>
                    <a:pt x="707" y="145"/>
                    <a:pt x="707" y="142"/>
                    <a:pt x="707" y="142"/>
                  </a:cubicBezTo>
                  <a:cubicBezTo>
                    <a:pt x="706" y="142"/>
                    <a:pt x="706" y="144"/>
                    <a:pt x="705" y="143"/>
                  </a:cubicBezTo>
                  <a:cubicBezTo>
                    <a:pt x="704" y="143"/>
                    <a:pt x="703" y="141"/>
                    <a:pt x="702" y="140"/>
                  </a:cubicBezTo>
                  <a:close/>
                  <a:moveTo>
                    <a:pt x="382" y="154"/>
                  </a:moveTo>
                  <a:cubicBezTo>
                    <a:pt x="380" y="152"/>
                    <a:pt x="375" y="155"/>
                    <a:pt x="374" y="154"/>
                  </a:cubicBezTo>
                  <a:cubicBezTo>
                    <a:pt x="374" y="147"/>
                    <a:pt x="379" y="151"/>
                    <a:pt x="381" y="148"/>
                  </a:cubicBezTo>
                  <a:lnTo>
                    <a:pt x="382" y="154"/>
                  </a:lnTo>
                  <a:close/>
                  <a:moveTo>
                    <a:pt x="355" y="156"/>
                  </a:moveTo>
                  <a:cubicBezTo>
                    <a:pt x="353" y="150"/>
                    <a:pt x="356" y="151"/>
                    <a:pt x="358" y="152"/>
                  </a:cubicBezTo>
                  <a:cubicBezTo>
                    <a:pt x="358" y="156"/>
                    <a:pt x="356" y="155"/>
                    <a:pt x="355" y="156"/>
                  </a:cubicBezTo>
                  <a:close/>
                  <a:moveTo>
                    <a:pt x="401" y="150"/>
                  </a:moveTo>
                  <a:cubicBezTo>
                    <a:pt x="400" y="144"/>
                    <a:pt x="402" y="142"/>
                    <a:pt x="404" y="145"/>
                  </a:cubicBezTo>
                  <a:cubicBezTo>
                    <a:pt x="405" y="150"/>
                    <a:pt x="402" y="148"/>
                    <a:pt x="401" y="150"/>
                  </a:cubicBezTo>
                  <a:close/>
                  <a:moveTo>
                    <a:pt x="385" y="151"/>
                  </a:moveTo>
                  <a:cubicBezTo>
                    <a:pt x="383" y="152"/>
                    <a:pt x="383" y="152"/>
                    <a:pt x="383" y="152"/>
                  </a:cubicBezTo>
                  <a:cubicBezTo>
                    <a:pt x="382" y="147"/>
                    <a:pt x="385" y="146"/>
                    <a:pt x="385" y="151"/>
                  </a:cubicBezTo>
                  <a:close/>
                  <a:moveTo>
                    <a:pt x="347" y="156"/>
                  </a:moveTo>
                  <a:cubicBezTo>
                    <a:pt x="346" y="154"/>
                    <a:pt x="347" y="154"/>
                    <a:pt x="347" y="152"/>
                  </a:cubicBezTo>
                  <a:cubicBezTo>
                    <a:pt x="348" y="149"/>
                    <a:pt x="347" y="149"/>
                    <a:pt x="350" y="150"/>
                  </a:cubicBezTo>
                  <a:cubicBezTo>
                    <a:pt x="350" y="153"/>
                    <a:pt x="349" y="156"/>
                    <a:pt x="347" y="156"/>
                  </a:cubicBezTo>
                  <a:close/>
                  <a:moveTo>
                    <a:pt x="683" y="139"/>
                  </a:moveTo>
                  <a:cubicBezTo>
                    <a:pt x="684" y="135"/>
                    <a:pt x="688" y="137"/>
                    <a:pt x="689" y="138"/>
                  </a:cubicBezTo>
                  <a:cubicBezTo>
                    <a:pt x="688" y="144"/>
                    <a:pt x="685" y="140"/>
                    <a:pt x="683" y="139"/>
                  </a:cubicBezTo>
                  <a:close/>
                  <a:moveTo>
                    <a:pt x="358" y="150"/>
                  </a:moveTo>
                  <a:cubicBezTo>
                    <a:pt x="360" y="150"/>
                    <a:pt x="360" y="150"/>
                    <a:pt x="360" y="150"/>
                  </a:cubicBezTo>
                  <a:cubicBezTo>
                    <a:pt x="361" y="154"/>
                    <a:pt x="358" y="154"/>
                    <a:pt x="358" y="150"/>
                  </a:cubicBezTo>
                  <a:close/>
                  <a:moveTo>
                    <a:pt x="344" y="155"/>
                  </a:moveTo>
                  <a:cubicBezTo>
                    <a:pt x="342" y="155"/>
                    <a:pt x="339" y="153"/>
                    <a:pt x="339" y="149"/>
                  </a:cubicBezTo>
                  <a:cubicBezTo>
                    <a:pt x="341" y="149"/>
                    <a:pt x="342" y="150"/>
                    <a:pt x="343" y="151"/>
                  </a:cubicBezTo>
                  <a:cubicBezTo>
                    <a:pt x="344" y="153"/>
                    <a:pt x="344" y="154"/>
                    <a:pt x="344" y="155"/>
                  </a:cubicBezTo>
                  <a:close/>
                  <a:moveTo>
                    <a:pt x="810" y="144"/>
                  </a:moveTo>
                  <a:cubicBezTo>
                    <a:pt x="811" y="144"/>
                    <a:pt x="811" y="147"/>
                    <a:pt x="812" y="146"/>
                  </a:cubicBezTo>
                  <a:cubicBezTo>
                    <a:pt x="812" y="149"/>
                    <a:pt x="809" y="148"/>
                    <a:pt x="810" y="144"/>
                  </a:cubicBezTo>
                  <a:close/>
                  <a:moveTo>
                    <a:pt x="789" y="146"/>
                  </a:moveTo>
                  <a:cubicBezTo>
                    <a:pt x="787" y="145"/>
                    <a:pt x="790" y="138"/>
                    <a:pt x="791" y="142"/>
                  </a:cubicBezTo>
                  <a:cubicBezTo>
                    <a:pt x="791" y="145"/>
                    <a:pt x="789" y="142"/>
                    <a:pt x="789" y="146"/>
                  </a:cubicBezTo>
                  <a:close/>
                  <a:moveTo>
                    <a:pt x="689" y="139"/>
                  </a:moveTo>
                  <a:cubicBezTo>
                    <a:pt x="689" y="136"/>
                    <a:pt x="691" y="137"/>
                    <a:pt x="692" y="138"/>
                  </a:cubicBezTo>
                  <a:cubicBezTo>
                    <a:pt x="691" y="141"/>
                    <a:pt x="690" y="141"/>
                    <a:pt x="689" y="139"/>
                  </a:cubicBezTo>
                  <a:close/>
                  <a:moveTo>
                    <a:pt x="396" y="148"/>
                  </a:moveTo>
                  <a:cubicBezTo>
                    <a:pt x="394" y="148"/>
                    <a:pt x="393" y="147"/>
                    <a:pt x="392" y="143"/>
                  </a:cubicBezTo>
                  <a:cubicBezTo>
                    <a:pt x="392" y="140"/>
                    <a:pt x="393" y="144"/>
                    <a:pt x="394" y="144"/>
                  </a:cubicBezTo>
                  <a:cubicBezTo>
                    <a:pt x="395" y="145"/>
                    <a:pt x="396" y="143"/>
                    <a:pt x="396" y="148"/>
                  </a:cubicBezTo>
                  <a:close/>
                  <a:moveTo>
                    <a:pt x="291" y="162"/>
                  </a:moveTo>
                  <a:cubicBezTo>
                    <a:pt x="290" y="156"/>
                    <a:pt x="293" y="159"/>
                    <a:pt x="294" y="160"/>
                  </a:cubicBezTo>
                  <a:cubicBezTo>
                    <a:pt x="294" y="163"/>
                    <a:pt x="292" y="162"/>
                    <a:pt x="291" y="162"/>
                  </a:cubicBezTo>
                  <a:close/>
                  <a:moveTo>
                    <a:pt x="336" y="154"/>
                  </a:moveTo>
                  <a:cubicBezTo>
                    <a:pt x="337" y="144"/>
                    <a:pt x="333" y="156"/>
                    <a:pt x="331" y="153"/>
                  </a:cubicBezTo>
                  <a:cubicBezTo>
                    <a:pt x="331" y="151"/>
                    <a:pt x="331" y="150"/>
                    <a:pt x="332" y="150"/>
                  </a:cubicBezTo>
                  <a:cubicBezTo>
                    <a:pt x="331" y="147"/>
                    <a:pt x="329" y="147"/>
                    <a:pt x="330" y="144"/>
                  </a:cubicBezTo>
                  <a:cubicBezTo>
                    <a:pt x="332" y="143"/>
                    <a:pt x="334" y="148"/>
                    <a:pt x="335" y="148"/>
                  </a:cubicBezTo>
                  <a:cubicBezTo>
                    <a:pt x="336" y="149"/>
                    <a:pt x="337" y="145"/>
                    <a:pt x="339" y="148"/>
                  </a:cubicBezTo>
                  <a:cubicBezTo>
                    <a:pt x="338" y="150"/>
                    <a:pt x="338" y="153"/>
                    <a:pt x="336" y="154"/>
                  </a:cubicBezTo>
                  <a:close/>
                  <a:moveTo>
                    <a:pt x="368" y="149"/>
                  </a:moveTo>
                  <a:cubicBezTo>
                    <a:pt x="367" y="146"/>
                    <a:pt x="368" y="144"/>
                    <a:pt x="369" y="145"/>
                  </a:cubicBezTo>
                  <a:cubicBezTo>
                    <a:pt x="366" y="140"/>
                    <a:pt x="362" y="148"/>
                    <a:pt x="359" y="139"/>
                  </a:cubicBezTo>
                  <a:cubicBezTo>
                    <a:pt x="361" y="136"/>
                    <a:pt x="363" y="140"/>
                    <a:pt x="365" y="141"/>
                  </a:cubicBezTo>
                  <a:cubicBezTo>
                    <a:pt x="366" y="141"/>
                    <a:pt x="366" y="139"/>
                    <a:pt x="368" y="139"/>
                  </a:cubicBezTo>
                  <a:cubicBezTo>
                    <a:pt x="368" y="139"/>
                    <a:pt x="369" y="141"/>
                    <a:pt x="369" y="140"/>
                  </a:cubicBezTo>
                  <a:cubicBezTo>
                    <a:pt x="369" y="139"/>
                    <a:pt x="373" y="142"/>
                    <a:pt x="375" y="139"/>
                  </a:cubicBezTo>
                  <a:cubicBezTo>
                    <a:pt x="376" y="144"/>
                    <a:pt x="373" y="140"/>
                    <a:pt x="374" y="143"/>
                  </a:cubicBezTo>
                  <a:cubicBezTo>
                    <a:pt x="374" y="146"/>
                    <a:pt x="376" y="142"/>
                    <a:pt x="376" y="146"/>
                  </a:cubicBezTo>
                  <a:cubicBezTo>
                    <a:pt x="373" y="147"/>
                    <a:pt x="371" y="147"/>
                    <a:pt x="370" y="144"/>
                  </a:cubicBezTo>
                  <a:cubicBezTo>
                    <a:pt x="369" y="145"/>
                    <a:pt x="370" y="149"/>
                    <a:pt x="368" y="149"/>
                  </a:cubicBezTo>
                  <a:close/>
                  <a:moveTo>
                    <a:pt x="274" y="162"/>
                  </a:moveTo>
                  <a:cubicBezTo>
                    <a:pt x="274" y="164"/>
                    <a:pt x="273" y="161"/>
                    <a:pt x="272" y="160"/>
                  </a:cubicBezTo>
                  <a:cubicBezTo>
                    <a:pt x="272" y="160"/>
                    <a:pt x="271" y="164"/>
                    <a:pt x="270" y="158"/>
                  </a:cubicBezTo>
                  <a:cubicBezTo>
                    <a:pt x="272" y="158"/>
                    <a:pt x="273" y="159"/>
                    <a:pt x="274" y="162"/>
                  </a:cubicBezTo>
                  <a:close/>
                  <a:moveTo>
                    <a:pt x="753" y="135"/>
                  </a:moveTo>
                  <a:cubicBezTo>
                    <a:pt x="753" y="136"/>
                    <a:pt x="753" y="134"/>
                    <a:pt x="754" y="134"/>
                  </a:cubicBezTo>
                  <a:cubicBezTo>
                    <a:pt x="754" y="134"/>
                    <a:pt x="755" y="137"/>
                    <a:pt x="755" y="137"/>
                  </a:cubicBezTo>
                  <a:cubicBezTo>
                    <a:pt x="755" y="137"/>
                    <a:pt x="758" y="133"/>
                    <a:pt x="757" y="138"/>
                  </a:cubicBezTo>
                  <a:cubicBezTo>
                    <a:pt x="756" y="139"/>
                    <a:pt x="752" y="141"/>
                    <a:pt x="753" y="135"/>
                  </a:cubicBezTo>
                  <a:close/>
                  <a:moveTo>
                    <a:pt x="741" y="135"/>
                  </a:moveTo>
                  <a:cubicBezTo>
                    <a:pt x="744" y="135"/>
                    <a:pt x="744" y="135"/>
                    <a:pt x="744" y="135"/>
                  </a:cubicBezTo>
                  <a:cubicBezTo>
                    <a:pt x="744" y="139"/>
                    <a:pt x="740" y="140"/>
                    <a:pt x="741" y="135"/>
                  </a:cubicBezTo>
                  <a:close/>
                  <a:moveTo>
                    <a:pt x="830" y="139"/>
                  </a:moveTo>
                  <a:cubicBezTo>
                    <a:pt x="831" y="137"/>
                    <a:pt x="832" y="138"/>
                    <a:pt x="834" y="138"/>
                  </a:cubicBezTo>
                  <a:cubicBezTo>
                    <a:pt x="834" y="146"/>
                    <a:pt x="829" y="145"/>
                    <a:pt x="830" y="139"/>
                  </a:cubicBezTo>
                  <a:close/>
                  <a:moveTo>
                    <a:pt x="737" y="137"/>
                  </a:moveTo>
                  <a:cubicBezTo>
                    <a:pt x="735" y="137"/>
                    <a:pt x="734" y="137"/>
                    <a:pt x="735" y="133"/>
                  </a:cubicBezTo>
                  <a:cubicBezTo>
                    <a:pt x="736" y="131"/>
                    <a:pt x="737" y="133"/>
                    <a:pt x="737" y="137"/>
                  </a:cubicBezTo>
                  <a:close/>
                  <a:moveTo>
                    <a:pt x="727" y="136"/>
                  </a:moveTo>
                  <a:cubicBezTo>
                    <a:pt x="726" y="133"/>
                    <a:pt x="725" y="136"/>
                    <a:pt x="724" y="134"/>
                  </a:cubicBezTo>
                  <a:cubicBezTo>
                    <a:pt x="724" y="133"/>
                    <a:pt x="724" y="132"/>
                    <a:pt x="725" y="130"/>
                  </a:cubicBezTo>
                  <a:cubicBezTo>
                    <a:pt x="726" y="131"/>
                    <a:pt x="727" y="132"/>
                    <a:pt x="727" y="136"/>
                  </a:cubicBezTo>
                  <a:close/>
                  <a:moveTo>
                    <a:pt x="823" y="137"/>
                  </a:moveTo>
                  <a:cubicBezTo>
                    <a:pt x="824" y="137"/>
                    <a:pt x="825" y="138"/>
                    <a:pt x="825" y="141"/>
                  </a:cubicBezTo>
                  <a:cubicBezTo>
                    <a:pt x="824" y="143"/>
                    <a:pt x="822" y="142"/>
                    <a:pt x="823" y="137"/>
                  </a:cubicBezTo>
                  <a:close/>
                  <a:moveTo>
                    <a:pt x="723" y="134"/>
                  </a:moveTo>
                  <a:cubicBezTo>
                    <a:pt x="721" y="134"/>
                    <a:pt x="721" y="134"/>
                    <a:pt x="721" y="134"/>
                  </a:cubicBezTo>
                  <a:cubicBezTo>
                    <a:pt x="720" y="130"/>
                    <a:pt x="724" y="130"/>
                    <a:pt x="723" y="134"/>
                  </a:cubicBezTo>
                  <a:close/>
                  <a:moveTo>
                    <a:pt x="324" y="149"/>
                  </a:moveTo>
                  <a:cubicBezTo>
                    <a:pt x="325" y="146"/>
                    <a:pt x="326" y="144"/>
                    <a:pt x="328" y="146"/>
                  </a:cubicBezTo>
                  <a:cubicBezTo>
                    <a:pt x="329" y="150"/>
                    <a:pt x="325" y="148"/>
                    <a:pt x="324" y="149"/>
                  </a:cubicBezTo>
                  <a:close/>
                  <a:moveTo>
                    <a:pt x="359" y="141"/>
                  </a:moveTo>
                  <a:cubicBezTo>
                    <a:pt x="356" y="147"/>
                    <a:pt x="355" y="131"/>
                    <a:pt x="359" y="141"/>
                  </a:cubicBezTo>
                  <a:close/>
                  <a:moveTo>
                    <a:pt x="306" y="149"/>
                  </a:moveTo>
                  <a:cubicBezTo>
                    <a:pt x="305" y="145"/>
                    <a:pt x="307" y="145"/>
                    <a:pt x="308" y="146"/>
                  </a:cubicBezTo>
                  <a:cubicBezTo>
                    <a:pt x="309" y="149"/>
                    <a:pt x="307" y="149"/>
                    <a:pt x="306" y="149"/>
                  </a:cubicBezTo>
                  <a:close/>
                  <a:moveTo>
                    <a:pt x="296" y="151"/>
                  </a:moveTo>
                  <a:cubicBezTo>
                    <a:pt x="295" y="150"/>
                    <a:pt x="294" y="147"/>
                    <a:pt x="293" y="145"/>
                  </a:cubicBezTo>
                  <a:cubicBezTo>
                    <a:pt x="294" y="145"/>
                    <a:pt x="299" y="144"/>
                    <a:pt x="301" y="145"/>
                  </a:cubicBezTo>
                  <a:cubicBezTo>
                    <a:pt x="302" y="150"/>
                    <a:pt x="299" y="147"/>
                    <a:pt x="298" y="148"/>
                  </a:cubicBezTo>
                  <a:cubicBezTo>
                    <a:pt x="297" y="149"/>
                    <a:pt x="297" y="151"/>
                    <a:pt x="296" y="151"/>
                  </a:cubicBezTo>
                  <a:close/>
                  <a:moveTo>
                    <a:pt x="237" y="163"/>
                  </a:moveTo>
                  <a:cubicBezTo>
                    <a:pt x="235" y="160"/>
                    <a:pt x="239" y="157"/>
                    <a:pt x="239" y="162"/>
                  </a:cubicBezTo>
                  <a:cubicBezTo>
                    <a:pt x="239" y="163"/>
                    <a:pt x="238" y="163"/>
                    <a:pt x="237" y="163"/>
                  </a:cubicBezTo>
                  <a:close/>
                  <a:moveTo>
                    <a:pt x="355" y="141"/>
                  </a:moveTo>
                  <a:cubicBezTo>
                    <a:pt x="353" y="141"/>
                    <a:pt x="352" y="140"/>
                    <a:pt x="352" y="136"/>
                  </a:cubicBezTo>
                  <a:cubicBezTo>
                    <a:pt x="353" y="135"/>
                    <a:pt x="354" y="137"/>
                    <a:pt x="355" y="141"/>
                  </a:cubicBezTo>
                  <a:close/>
                  <a:moveTo>
                    <a:pt x="634" y="122"/>
                  </a:moveTo>
                  <a:cubicBezTo>
                    <a:pt x="635" y="117"/>
                    <a:pt x="637" y="122"/>
                    <a:pt x="638" y="123"/>
                  </a:cubicBezTo>
                  <a:cubicBezTo>
                    <a:pt x="637" y="128"/>
                    <a:pt x="635" y="124"/>
                    <a:pt x="634" y="122"/>
                  </a:cubicBezTo>
                  <a:close/>
                  <a:moveTo>
                    <a:pt x="630" y="124"/>
                  </a:moveTo>
                  <a:cubicBezTo>
                    <a:pt x="630" y="119"/>
                    <a:pt x="634" y="120"/>
                    <a:pt x="634" y="123"/>
                  </a:cubicBezTo>
                  <a:cubicBezTo>
                    <a:pt x="634" y="127"/>
                    <a:pt x="632" y="125"/>
                    <a:pt x="630" y="124"/>
                  </a:cubicBezTo>
                  <a:close/>
                  <a:moveTo>
                    <a:pt x="286" y="144"/>
                  </a:moveTo>
                  <a:cubicBezTo>
                    <a:pt x="288" y="144"/>
                    <a:pt x="291" y="142"/>
                    <a:pt x="293" y="144"/>
                  </a:cubicBezTo>
                  <a:cubicBezTo>
                    <a:pt x="293" y="148"/>
                    <a:pt x="291" y="149"/>
                    <a:pt x="290" y="148"/>
                  </a:cubicBezTo>
                  <a:cubicBezTo>
                    <a:pt x="289" y="148"/>
                    <a:pt x="286" y="148"/>
                    <a:pt x="286" y="144"/>
                  </a:cubicBezTo>
                  <a:close/>
                  <a:moveTo>
                    <a:pt x="270" y="151"/>
                  </a:moveTo>
                  <a:cubicBezTo>
                    <a:pt x="270" y="156"/>
                    <a:pt x="267" y="151"/>
                    <a:pt x="266" y="151"/>
                  </a:cubicBezTo>
                  <a:cubicBezTo>
                    <a:pt x="265" y="148"/>
                    <a:pt x="266" y="148"/>
                    <a:pt x="267" y="148"/>
                  </a:cubicBezTo>
                  <a:cubicBezTo>
                    <a:pt x="267" y="148"/>
                    <a:pt x="268" y="151"/>
                    <a:pt x="268" y="152"/>
                  </a:cubicBezTo>
                  <a:cubicBezTo>
                    <a:pt x="269" y="153"/>
                    <a:pt x="269" y="146"/>
                    <a:pt x="270" y="151"/>
                  </a:cubicBezTo>
                  <a:close/>
                  <a:moveTo>
                    <a:pt x="255" y="153"/>
                  </a:moveTo>
                  <a:cubicBezTo>
                    <a:pt x="257" y="153"/>
                    <a:pt x="259" y="150"/>
                    <a:pt x="259" y="154"/>
                  </a:cubicBezTo>
                  <a:cubicBezTo>
                    <a:pt x="259" y="156"/>
                    <a:pt x="256" y="158"/>
                    <a:pt x="255" y="153"/>
                  </a:cubicBezTo>
                  <a:close/>
                  <a:moveTo>
                    <a:pt x="807" y="133"/>
                  </a:moveTo>
                  <a:cubicBezTo>
                    <a:pt x="804" y="133"/>
                    <a:pt x="804" y="133"/>
                    <a:pt x="804" y="133"/>
                  </a:cubicBezTo>
                  <a:cubicBezTo>
                    <a:pt x="804" y="131"/>
                    <a:pt x="804" y="131"/>
                    <a:pt x="804" y="131"/>
                  </a:cubicBezTo>
                  <a:cubicBezTo>
                    <a:pt x="807" y="131"/>
                    <a:pt x="807" y="131"/>
                    <a:pt x="807" y="131"/>
                  </a:cubicBezTo>
                  <a:lnTo>
                    <a:pt x="807" y="133"/>
                  </a:lnTo>
                  <a:close/>
                  <a:moveTo>
                    <a:pt x="647" y="125"/>
                  </a:moveTo>
                  <a:cubicBezTo>
                    <a:pt x="646" y="125"/>
                    <a:pt x="646" y="125"/>
                    <a:pt x="645" y="124"/>
                  </a:cubicBezTo>
                  <a:cubicBezTo>
                    <a:pt x="645" y="119"/>
                    <a:pt x="645" y="117"/>
                    <a:pt x="647" y="118"/>
                  </a:cubicBezTo>
                  <a:cubicBezTo>
                    <a:pt x="647" y="119"/>
                    <a:pt x="646" y="119"/>
                    <a:pt x="646" y="121"/>
                  </a:cubicBezTo>
                  <a:cubicBezTo>
                    <a:pt x="646" y="124"/>
                    <a:pt x="648" y="121"/>
                    <a:pt x="647" y="125"/>
                  </a:cubicBezTo>
                  <a:close/>
                  <a:moveTo>
                    <a:pt x="608" y="117"/>
                  </a:moveTo>
                  <a:cubicBezTo>
                    <a:pt x="609" y="118"/>
                    <a:pt x="611" y="119"/>
                    <a:pt x="612" y="121"/>
                  </a:cubicBezTo>
                  <a:cubicBezTo>
                    <a:pt x="610" y="124"/>
                    <a:pt x="608" y="123"/>
                    <a:pt x="608" y="117"/>
                  </a:cubicBezTo>
                  <a:close/>
                  <a:moveTo>
                    <a:pt x="286" y="148"/>
                  </a:moveTo>
                  <a:cubicBezTo>
                    <a:pt x="285" y="149"/>
                    <a:pt x="284" y="147"/>
                    <a:pt x="283" y="147"/>
                  </a:cubicBezTo>
                  <a:cubicBezTo>
                    <a:pt x="283" y="145"/>
                    <a:pt x="284" y="145"/>
                    <a:pt x="286" y="144"/>
                  </a:cubicBezTo>
                  <a:cubicBezTo>
                    <a:pt x="286" y="145"/>
                    <a:pt x="286" y="146"/>
                    <a:pt x="286" y="148"/>
                  </a:cubicBezTo>
                  <a:close/>
                  <a:moveTo>
                    <a:pt x="213" y="161"/>
                  </a:moveTo>
                  <a:cubicBezTo>
                    <a:pt x="214" y="161"/>
                    <a:pt x="216" y="158"/>
                    <a:pt x="216" y="162"/>
                  </a:cubicBezTo>
                  <a:cubicBezTo>
                    <a:pt x="215" y="163"/>
                    <a:pt x="214" y="165"/>
                    <a:pt x="213" y="161"/>
                  </a:cubicBezTo>
                  <a:close/>
                  <a:moveTo>
                    <a:pt x="209" y="162"/>
                  </a:moveTo>
                  <a:cubicBezTo>
                    <a:pt x="210" y="162"/>
                    <a:pt x="210" y="158"/>
                    <a:pt x="212" y="163"/>
                  </a:cubicBezTo>
                  <a:cubicBezTo>
                    <a:pt x="212" y="165"/>
                    <a:pt x="210" y="165"/>
                    <a:pt x="209" y="162"/>
                  </a:cubicBezTo>
                  <a:close/>
                  <a:moveTo>
                    <a:pt x="625" y="122"/>
                  </a:moveTo>
                  <a:cubicBezTo>
                    <a:pt x="623" y="122"/>
                    <a:pt x="623" y="122"/>
                    <a:pt x="623" y="122"/>
                  </a:cubicBezTo>
                  <a:cubicBezTo>
                    <a:pt x="623" y="117"/>
                    <a:pt x="626" y="117"/>
                    <a:pt x="625" y="122"/>
                  </a:cubicBezTo>
                  <a:close/>
                  <a:moveTo>
                    <a:pt x="621" y="122"/>
                  </a:moveTo>
                  <a:cubicBezTo>
                    <a:pt x="619" y="122"/>
                    <a:pt x="618" y="121"/>
                    <a:pt x="618" y="117"/>
                  </a:cubicBezTo>
                  <a:cubicBezTo>
                    <a:pt x="619" y="115"/>
                    <a:pt x="621" y="118"/>
                    <a:pt x="621" y="122"/>
                  </a:cubicBezTo>
                  <a:close/>
                  <a:moveTo>
                    <a:pt x="201" y="166"/>
                  </a:moveTo>
                  <a:cubicBezTo>
                    <a:pt x="199" y="167"/>
                    <a:pt x="199" y="167"/>
                    <a:pt x="199" y="167"/>
                  </a:cubicBezTo>
                  <a:cubicBezTo>
                    <a:pt x="197" y="163"/>
                    <a:pt x="200" y="162"/>
                    <a:pt x="201" y="166"/>
                  </a:cubicBezTo>
                  <a:close/>
                  <a:moveTo>
                    <a:pt x="603" y="121"/>
                  </a:moveTo>
                  <a:cubicBezTo>
                    <a:pt x="603" y="116"/>
                    <a:pt x="603" y="116"/>
                    <a:pt x="603" y="116"/>
                  </a:cubicBezTo>
                  <a:cubicBezTo>
                    <a:pt x="604" y="116"/>
                    <a:pt x="606" y="114"/>
                    <a:pt x="606" y="117"/>
                  </a:cubicBezTo>
                  <a:cubicBezTo>
                    <a:pt x="606" y="121"/>
                    <a:pt x="605" y="120"/>
                    <a:pt x="603" y="121"/>
                  </a:cubicBezTo>
                  <a:close/>
                  <a:moveTo>
                    <a:pt x="597" y="113"/>
                  </a:moveTo>
                  <a:cubicBezTo>
                    <a:pt x="598" y="111"/>
                    <a:pt x="598" y="116"/>
                    <a:pt x="599" y="117"/>
                  </a:cubicBezTo>
                  <a:cubicBezTo>
                    <a:pt x="600" y="118"/>
                    <a:pt x="601" y="113"/>
                    <a:pt x="602" y="117"/>
                  </a:cubicBezTo>
                  <a:cubicBezTo>
                    <a:pt x="602" y="122"/>
                    <a:pt x="600" y="118"/>
                    <a:pt x="599" y="118"/>
                  </a:cubicBezTo>
                  <a:cubicBezTo>
                    <a:pt x="598" y="118"/>
                    <a:pt x="594" y="121"/>
                    <a:pt x="593" y="116"/>
                  </a:cubicBezTo>
                  <a:cubicBezTo>
                    <a:pt x="592" y="114"/>
                    <a:pt x="597" y="120"/>
                    <a:pt x="597" y="113"/>
                  </a:cubicBezTo>
                  <a:close/>
                  <a:moveTo>
                    <a:pt x="439" y="123"/>
                  </a:moveTo>
                  <a:cubicBezTo>
                    <a:pt x="439" y="119"/>
                    <a:pt x="443" y="121"/>
                    <a:pt x="444" y="122"/>
                  </a:cubicBezTo>
                  <a:cubicBezTo>
                    <a:pt x="444" y="126"/>
                    <a:pt x="440" y="125"/>
                    <a:pt x="439" y="123"/>
                  </a:cubicBezTo>
                  <a:close/>
                  <a:moveTo>
                    <a:pt x="372" y="125"/>
                  </a:moveTo>
                  <a:cubicBezTo>
                    <a:pt x="372" y="118"/>
                    <a:pt x="376" y="123"/>
                    <a:pt x="377" y="122"/>
                  </a:cubicBezTo>
                  <a:cubicBezTo>
                    <a:pt x="380" y="121"/>
                    <a:pt x="385" y="121"/>
                    <a:pt x="389" y="120"/>
                  </a:cubicBezTo>
                  <a:cubicBezTo>
                    <a:pt x="390" y="119"/>
                    <a:pt x="392" y="121"/>
                    <a:pt x="393" y="120"/>
                  </a:cubicBezTo>
                  <a:cubicBezTo>
                    <a:pt x="394" y="120"/>
                    <a:pt x="395" y="118"/>
                    <a:pt x="395" y="118"/>
                  </a:cubicBezTo>
                  <a:cubicBezTo>
                    <a:pt x="396" y="118"/>
                    <a:pt x="398" y="120"/>
                    <a:pt x="399" y="120"/>
                  </a:cubicBezTo>
                  <a:cubicBezTo>
                    <a:pt x="403" y="121"/>
                    <a:pt x="408" y="119"/>
                    <a:pt x="412" y="119"/>
                  </a:cubicBezTo>
                  <a:cubicBezTo>
                    <a:pt x="414" y="119"/>
                    <a:pt x="416" y="119"/>
                    <a:pt x="418" y="119"/>
                  </a:cubicBezTo>
                  <a:cubicBezTo>
                    <a:pt x="420" y="119"/>
                    <a:pt x="422" y="118"/>
                    <a:pt x="423" y="118"/>
                  </a:cubicBezTo>
                  <a:cubicBezTo>
                    <a:pt x="425" y="118"/>
                    <a:pt x="426" y="119"/>
                    <a:pt x="427" y="120"/>
                  </a:cubicBezTo>
                  <a:cubicBezTo>
                    <a:pt x="430" y="121"/>
                    <a:pt x="433" y="118"/>
                    <a:pt x="436" y="120"/>
                  </a:cubicBezTo>
                  <a:cubicBezTo>
                    <a:pt x="436" y="124"/>
                    <a:pt x="436" y="124"/>
                    <a:pt x="436" y="124"/>
                  </a:cubicBezTo>
                  <a:cubicBezTo>
                    <a:pt x="434" y="127"/>
                    <a:pt x="434" y="123"/>
                    <a:pt x="432" y="123"/>
                  </a:cubicBezTo>
                  <a:cubicBezTo>
                    <a:pt x="429" y="122"/>
                    <a:pt x="426" y="124"/>
                    <a:pt x="423" y="124"/>
                  </a:cubicBezTo>
                  <a:cubicBezTo>
                    <a:pt x="420" y="123"/>
                    <a:pt x="418" y="124"/>
                    <a:pt x="415" y="124"/>
                  </a:cubicBezTo>
                  <a:cubicBezTo>
                    <a:pt x="413" y="125"/>
                    <a:pt x="411" y="124"/>
                    <a:pt x="409" y="124"/>
                  </a:cubicBezTo>
                  <a:cubicBezTo>
                    <a:pt x="407" y="124"/>
                    <a:pt x="407" y="125"/>
                    <a:pt x="406" y="125"/>
                  </a:cubicBezTo>
                  <a:cubicBezTo>
                    <a:pt x="404" y="125"/>
                    <a:pt x="403" y="123"/>
                    <a:pt x="401" y="123"/>
                  </a:cubicBezTo>
                  <a:cubicBezTo>
                    <a:pt x="400" y="123"/>
                    <a:pt x="400" y="125"/>
                    <a:pt x="399" y="125"/>
                  </a:cubicBezTo>
                  <a:cubicBezTo>
                    <a:pt x="398" y="125"/>
                    <a:pt x="397" y="124"/>
                    <a:pt x="396" y="124"/>
                  </a:cubicBezTo>
                  <a:cubicBezTo>
                    <a:pt x="395" y="124"/>
                    <a:pt x="394" y="126"/>
                    <a:pt x="393" y="126"/>
                  </a:cubicBezTo>
                  <a:cubicBezTo>
                    <a:pt x="392" y="127"/>
                    <a:pt x="392" y="125"/>
                    <a:pt x="391" y="125"/>
                  </a:cubicBezTo>
                  <a:cubicBezTo>
                    <a:pt x="390" y="126"/>
                    <a:pt x="390" y="127"/>
                    <a:pt x="390" y="127"/>
                  </a:cubicBezTo>
                  <a:cubicBezTo>
                    <a:pt x="388" y="127"/>
                    <a:pt x="387" y="125"/>
                    <a:pt x="385" y="125"/>
                  </a:cubicBezTo>
                  <a:cubicBezTo>
                    <a:pt x="382" y="125"/>
                    <a:pt x="377" y="128"/>
                    <a:pt x="372" y="125"/>
                  </a:cubicBezTo>
                  <a:close/>
                  <a:moveTo>
                    <a:pt x="265" y="147"/>
                  </a:moveTo>
                  <a:cubicBezTo>
                    <a:pt x="265" y="150"/>
                    <a:pt x="262" y="150"/>
                    <a:pt x="261" y="146"/>
                  </a:cubicBezTo>
                  <a:cubicBezTo>
                    <a:pt x="263" y="144"/>
                    <a:pt x="264" y="146"/>
                    <a:pt x="265" y="147"/>
                  </a:cubicBezTo>
                  <a:close/>
                  <a:moveTo>
                    <a:pt x="251" y="150"/>
                  </a:moveTo>
                  <a:cubicBezTo>
                    <a:pt x="250" y="146"/>
                    <a:pt x="250" y="146"/>
                    <a:pt x="250" y="146"/>
                  </a:cubicBezTo>
                  <a:cubicBezTo>
                    <a:pt x="253" y="147"/>
                    <a:pt x="254" y="142"/>
                    <a:pt x="256" y="148"/>
                  </a:cubicBezTo>
                  <a:cubicBezTo>
                    <a:pt x="254" y="148"/>
                    <a:pt x="252" y="149"/>
                    <a:pt x="251" y="150"/>
                  </a:cubicBezTo>
                  <a:close/>
                  <a:moveTo>
                    <a:pt x="576" y="113"/>
                  </a:moveTo>
                  <a:cubicBezTo>
                    <a:pt x="577" y="112"/>
                    <a:pt x="577" y="115"/>
                    <a:pt x="578" y="115"/>
                  </a:cubicBezTo>
                  <a:cubicBezTo>
                    <a:pt x="578" y="118"/>
                    <a:pt x="575" y="118"/>
                    <a:pt x="576" y="113"/>
                  </a:cubicBezTo>
                  <a:close/>
                  <a:moveTo>
                    <a:pt x="219" y="149"/>
                  </a:moveTo>
                  <a:cubicBezTo>
                    <a:pt x="221" y="150"/>
                    <a:pt x="221" y="146"/>
                    <a:pt x="222" y="148"/>
                  </a:cubicBezTo>
                  <a:cubicBezTo>
                    <a:pt x="221" y="154"/>
                    <a:pt x="223" y="148"/>
                    <a:pt x="225" y="154"/>
                  </a:cubicBezTo>
                  <a:cubicBezTo>
                    <a:pt x="224" y="157"/>
                    <a:pt x="220" y="154"/>
                    <a:pt x="219" y="149"/>
                  </a:cubicBezTo>
                  <a:close/>
                  <a:moveTo>
                    <a:pt x="165" y="171"/>
                  </a:moveTo>
                  <a:cubicBezTo>
                    <a:pt x="165" y="165"/>
                    <a:pt x="171" y="170"/>
                    <a:pt x="171" y="166"/>
                  </a:cubicBezTo>
                  <a:cubicBezTo>
                    <a:pt x="172" y="167"/>
                    <a:pt x="172" y="167"/>
                    <a:pt x="173" y="167"/>
                  </a:cubicBezTo>
                  <a:cubicBezTo>
                    <a:pt x="173" y="171"/>
                    <a:pt x="167" y="172"/>
                    <a:pt x="165" y="171"/>
                  </a:cubicBezTo>
                  <a:close/>
                  <a:moveTo>
                    <a:pt x="141" y="174"/>
                  </a:moveTo>
                  <a:cubicBezTo>
                    <a:pt x="141" y="171"/>
                    <a:pt x="144" y="173"/>
                    <a:pt x="145" y="174"/>
                  </a:cubicBezTo>
                  <a:cubicBezTo>
                    <a:pt x="146" y="179"/>
                    <a:pt x="142" y="177"/>
                    <a:pt x="141" y="174"/>
                  </a:cubicBezTo>
                  <a:close/>
                  <a:moveTo>
                    <a:pt x="149" y="173"/>
                  </a:moveTo>
                  <a:cubicBezTo>
                    <a:pt x="149" y="175"/>
                    <a:pt x="147" y="174"/>
                    <a:pt x="146" y="175"/>
                  </a:cubicBezTo>
                  <a:cubicBezTo>
                    <a:pt x="145" y="172"/>
                    <a:pt x="147" y="172"/>
                    <a:pt x="149" y="173"/>
                  </a:cubicBezTo>
                  <a:close/>
                  <a:moveTo>
                    <a:pt x="133" y="178"/>
                  </a:moveTo>
                  <a:cubicBezTo>
                    <a:pt x="134" y="182"/>
                    <a:pt x="131" y="178"/>
                    <a:pt x="129" y="178"/>
                  </a:cubicBezTo>
                  <a:cubicBezTo>
                    <a:pt x="127" y="178"/>
                    <a:pt x="127" y="180"/>
                    <a:pt x="125" y="180"/>
                  </a:cubicBezTo>
                  <a:cubicBezTo>
                    <a:pt x="124" y="173"/>
                    <a:pt x="130" y="177"/>
                    <a:pt x="133" y="178"/>
                  </a:cubicBezTo>
                  <a:close/>
                  <a:moveTo>
                    <a:pt x="120" y="180"/>
                  </a:moveTo>
                  <a:cubicBezTo>
                    <a:pt x="121" y="179"/>
                    <a:pt x="122" y="175"/>
                    <a:pt x="124" y="180"/>
                  </a:cubicBezTo>
                  <a:cubicBezTo>
                    <a:pt x="123" y="181"/>
                    <a:pt x="122" y="184"/>
                    <a:pt x="120" y="180"/>
                  </a:cubicBezTo>
                  <a:close/>
                  <a:moveTo>
                    <a:pt x="87" y="197"/>
                  </a:moveTo>
                  <a:cubicBezTo>
                    <a:pt x="85" y="195"/>
                    <a:pt x="82" y="194"/>
                    <a:pt x="82" y="197"/>
                  </a:cubicBezTo>
                  <a:cubicBezTo>
                    <a:pt x="77" y="189"/>
                    <a:pt x="87" y="190"/>
                    <a:pt x="87" y="197"/>
                  </a:cubicBezTo>
                  <a:close/>
                  <a:moveTo>
                    <a:pt x="608" y="110"/>
                  </a:moveTo>
                  <a:cubicBezTo>
                    <a:pt x="608" y="107"/>
                    <a:pt x="611" y="103"/>
                    <a:pt x="611" y="109"/>
                  </a:cubicBezTo>
                  <a:cubicBezTo>
                    <a:pt x="611" y="110"/>
                    <a:pt x="610" y="110"/>
                    <a:pt x="608" y="110"/>
                  </a:cubicBezTo>
                  <a:close/>
                  <a:moveTo>
                    <a:pt x="607" y="109"/>
                  </a:moveTo>
                  <a:cubicBezTo>
                    <a:pt x="607" y="111"/>
                    <a:pt x="604" y="109"/>
                    <a:pt x="604" y="106"/>
                  </a:cubicBezTo>
                  <a:cubicBezTo>
                    <a:pt x="606" y="105"/>
                    <a:pt x="606" y="109"/>
                    <a:pt x="607" y="109"/>
                  </a:cubicBezTo>
                  <a:close/>
                  <a:moveTo>
                    <a:pt x="89" y="187"/>
                  </a:moveTo>
                  <a:cubicBezTo>
                    <a:pt x="91" y="188"/>
                    <a:pt x="93" y="185"/>
                    <a:pt x="95" y="190"/>
                  </a:cubicBezTo>
                  <a:cubicBezTo>
                    <a:pt x="93" y="190"/>
                    <a:pt x="94" y="193"/>
                    <a:pt x="92" y="190"/>
                  </a:cubicBezTo>
                  <a:cubicBezTo>
                    <a:pt x="91" y="189"/>
                    <a:pt x="90" y="189"/>
                    <a:pt x="89" y="187"/>
                  </a:cubicBezTo>
                  <a:close/>
                  <a:moveTo>
                    <a:pt x="60" y="205"/>
                  </a:moveTo>
                  <a:cubicBezTo>
                    <a:pt x="59" y="202"/>
                    <a:pt x="62" y="200"/>
                    <a:pt x="64" y="204"/>
                  </a:cubicBezTo>
                  <a:cubicBezTo>
                    <a:pt x="63" y="207"/>
                    <a:pt x="62" y="206"/>
                    <a:pt x="60" y="205"/>
                  </a:cubicBezTo>
                  <a:close/>
                  <a:moveTo>
                    <a:pt x="591" y="109"/>
                  </a:moveTo>
                  <a:cubicBezTo>
                    <a:pt x="589" y="109"/>
                    <a:pt x="588" y="108"/>
                    <a:pt x="587" y="107"/>
                  </a:cubicBezTo>
                  <a:cubicBezTo>
                    <a:pt x="588" y="105"/>
                    <a:pt x="591" y="103"/>
                    <a:pt x="591" y="109"/>
                  </a:cubicBezTo>
                  <a:close/>
                  <a:moveTo>
                    <a:pt x="205" y="152"/>
                  </a:moveTo>
                  <a:cubicBezTo>
                    <a:pt x="204" y="151"/>
                    <a:pt x="202" y="155"/>
                    <a:pt x="201" y="150"/>
                  </a:cubicBezTo>
                  <a:cubicBezTo>
                    <a:pt x="203" y="151"/>
                    <a:pt x="204" y="147"/>
                    <a:pt x="205" y="152"/>
                  </a:cubicBezTo>
                  <a:close/>
                  <a:moveTo>
                    <a:pt x="166" y="163"/>
                  </a:moveTo>
                  <a:cubicBezTo>
                    <a:pt x="162" y="163"/>
                    <a:pt x="160" y="163"/>
                    <a:pt x="156" y="163"/>
                  </a:cubicBezTo>
                  <a:cubicBezTo>
                    <a:pt x="155" y="157"/>
                    <a:pt x="158" y="161"/>
                    <a:pt x="159" y="160"/>
                  </a:cubicBezTo>
                  <a:cubicBezTo>
                    <a:pt x="160" y="159"/>
                    <a:pt x="160" y="154"/>
                    <a:pt x="163" y="155"/>
                  </a:cubicBezTo>
                  <a:cubicBezTo>
                    <a:pt x="165" y="158"/>
                    <a:pt x="165" y="159"/>
                    <a:pt x="166" y="163"/>
                  </a:cubicBezTo>
                  <a:close/>
                  <a:moveTo>
                    <a:pt x="97" y="188"/>
                  </a:moveTo>
                  <a:cubicBezTo>
                    <a:pt x="95" y="183"/>
                    <a:pt x="99" y="186"/>
                    <a:pt x="100" y="185"/>
                  </a:cubicBezTo>
                  <a:cubicBezTo>
                    <a:pt x="101" y="185"/>
                    <a:pt x="101" y="182"/>
                    <a:pt x="104" y="184"/>
                  </a:cubicBezTo>
                  <a:cubicBezTo>
                    <a:pt x="104" y="189"/>
                    <a:pt x="98" y="187"/>
                    <a:pt x="97" y="188"/>
                  </a:cubicBezTo>
                  <a:close/>
                  <a:moveTo>
                    <a:pt x="52" y="209"/>
                  </a:moveTo>
                  <a:cubicBezTo>
                    <a:pt x="50" y="206"/>
                    <a:pt x="54" y="204"/>
                    <a:pt x="55" y="206"/>
                  </a:cubicBezTo>
                  <a:cubicBezTo>
                    <a:pt x="58" y="210"/>
                    <a:pt x="53" y="210"/>
                    <a:pt x="52" y="209"/>
                  </a:cubicBezTo>
                  <a:close/>
                  <a:moveTo>
                    <a:pt x="43" y="211"/>
                  </a:moveTo>
                  <a:cubicBezTo>
                    <a:pt x="45" y="210"/>
                    <a:pt x="46" y="208"/>
                    <a:pt x="48" y="210"/>
                  </a:cubicBezTo>
                  <a:cubicBezTo>
                    <a:pt x="50" y="213"/>
                    <a:pt x="45" y="216"/>
                    <a:pt x="43" y="211"/>
                  </a:cubicBezTo>
                  <a:close/>
                  <a:moveTo>
                    <a:pt x="522" y="98"/>
                  </a:moveTo>
                  <a:cubicBezTo>
                    <a:pt x="523" y="96"/>
                    <a:pt x="523" y="95"/>
                    <a:pt x="522" y="93"/>
                  </a:cubicBezTo>
                  <a:cubicBezTo>
                    <a:pt x="520" y="92"/>
                    <a:pt x="519" y="94"/>
                    <a:pt x="518" y="93"/>
                  </a:cubicBezTo>
                  <a:cubicBezTo>
                    <a:pt x="517" y="93"/>
                    <a:pt x="516" y="91"/>
                    <a:pt x="516" y="91"/>
                  </a:cubicBezTo>
                  <a:cubicBezTo>
                    <a:pt x="514" y="90"/>
                    <a:pt x="512" y="92"/>
                    <a:pt x="509" y="91"/>
                  </a:cubicBezTo>
                  <a:cubicBezTo>
                    <a:pt x="507" y="91"/>
                    <a:pt x="509" y="96"/>
                    <a:pt x="508" y="96"/>
                  </a:cubicBezTo>
                  <a:cubicBezTo>
                    <a:pt x="507" y="96"/>
                    <a:pt x="507" y="94"/>
                    <a:pt x="507" y="92"/>
                  </a:cubicBezTo>
                  <a:cubicBezTo>
                    <a:pt x="506" y="92"/>
                    <a:pt x="506" y="94"/>
                    <a:pt x="505" y="95"/>
                  </a:cubicBezTo>
                  <a:cubicBezTo>
                    <a:pt x="505" y="95"/>
                    <a:pt x="504" y="94"/>
                    <a:pt x="504" y="94"/>
                  </a:cubicBezTo>
                  <a:cubicBezTo>
                    <a:pt x="502" y="93"/>
                    <a:pt x="502" y="95"/>
                    <a:pt x="501" y="94"/>
                  </a:cubicBezTo>
                  <a:cubicBezTo>
                    <a:pt x="500" y="93"/>
                    <a:pt x="500" y="93"/>
                    <a:pt x="499" y="91"/>
                  </a:cubicBezTo>
                  <a:cubicBezTo>
                    <a:pt x="498" y="90"/>
                    <a:pt x="494" y="87"/>
                    <a:pt x="492" y="88"/>
                  </a:cubicBezTo>
                  <a:cubicBezTo>
                    <a:pt x="490" y="89"/>
                    <a:pt x="490" y="92"/>
                    <a:pt x="488" y="93"/>
                  </a:cubicBezTo>
                  <a:cubicBezTo>
                    <a:pt x="488" y="90"/>
                    <a:pt x="486" y="92"/>
                    <a:pt x="486" y="91"/>
                  </a:cubicBezTo>
                  <a:cubicBezTo>
                    <a:pt x="485" y="90"/>
                    <a:pt x="486" y="89"/>
                    <a:pt x="485" y="88"/>
                  </a:cubicBezTo>
                  <a:cubicBezTo>
                    <a:pt x="484" y="87"/>
                    <a:pt x="483" y="88"/>
                    <a:pt x="482" y="87"/>
                  </a:cubicBezTo>
                  <a:cubicBezTo>
                    <a:pt x="482" y="87"/>
                    <a:pt x="482" y="85"/>
                    <a:pt x="482" y="85"/>
                  </a:cubicBezTo>
                  <a:cubicBezTo>
                    <a:pt x="481" y="84"/>
                    <a:pt x="478" y="82"/>
                    <a:pt x="477" y="84"/>
                  </a:cubicBezTo>
                  <a:cubicBezTo>
                    <a:pt x="476" y="85"/>
                    <a:pt x="475" y="87"/>
                    <a:pt x="474" y="88"/>
                  </a:cubicBezTo>
                  <a:cubicBezTo>
                    <a:pt x="474" y="84"/>
                    <a:pt x="473" y="83"/>
                    <a:pt x="473" y="82"/>
                  </a:cubicBezTo>
                  <a:cubicBezTo>
                    <a:pt x="471" y="81"/>
                    <a:pt x="470" y="84"/>
                    <a:pt x="469" y="83"/>
                  </a:cubicBezTo>
                  <a:cubicBezTo>
                    <a:pt x="468" y="83"/>
                    <a:pt x="467" y="80"/>
                    <a:pt x="466" y="79"/>
                  </a:cubicBezTo>
                  <a:cubicBezTo>
                    <a:pt x="464" y="78"/>
                    <a:pt x="463" y="79"/>
                    <a:pt x="461" y="79"/>
                  </a:cubicBezTo>
                  <a:cubicBezTo>
                    <a:pt x="460" y="79"/>
                    <a:pt x="459" y="77"/>
                    <a:pt x="458" y="77"/>
                  </a:cubicBezTo>
                  <a:cubicBezTo>
                    <a:pt x="457" y="76"/>
                    <a:pt x="455" y="77"/>
                    <a:pt x="454" y="77"/>
                  </a:cubicBezTo>
                  <a:cubicBezTo>
                    <a:pt x="454" y="77"/>
                    <a:pt x="452" y="75"/>
                    <a:pt x="452" y="75"/>
                  </a:cubicBezTo>
                  <a:cubicBezTo>
                    <a:pt x="452" y="75"/>
                    <a:pt x="449" y="81"/>
                    <a:pt x="448" y="76"/>
                  </a:cubicBezTo>
                  <a:cubicBezTo>
                    <a:pt x="447" y="72"/>
                    <a:pt x="447" y="75"/>
                    <a:pt x="446" y="75"/>
                  </a:cubicBezTo>
                  <a:cubicBezTo>
                    <a:pt x="445" y="75"/>
                    <a:pt x="443" y="72"/>
                    <a:pt x="443" y="77"/>
                  </a:cubicBezTo>
                  <a:cubicBezTo>
                    <a:pt x="442" y="77"/>
                    <a:pt x="442" y="73"/>
                    <a:pt x="441" y="72"/>
                  </a:cubicBezTo>
                  <a:cubicBezTo>
                    <a:pt x="440" y="71"/>
                    <a:pt x="440" y="74"/>
                    <a:pt x="439" y="73"/>
                  </a:cubicBezTo>
                  <a:cubicBezTo>
                    <a:pt x="438" y="73"/>
                    <a:pt x="438" y="70"/>
                    <a:pt x="437" y="71"/>
                  </a:cubicBezTo>
                  <a:cubicBezTo>
                    <a:pt x="436" y="72"/>
                    <a:pt x="437" y="74"/>
                    <a:pt x="437" y="76"/>
                  </a:cubicBezTo>
                  <a:cubicBezTo>
                    <a:pt x="435" y="75"/>
                    <a:pt x="435" y="73"/>
                    <a:pt x="434" y="74"/>
                  </a:cubicBezTo>
                  <a:cubicBezTo>
                    <a:pt x="433" y="74"/>
                    <a:pt x="431" y="79"/>
                    <a:pt x="431" y="75"/>
                  </a:cubicBezTo>
                  <a:cubicBezTo>
                    <a:pt x="430" y="69"/>
                    <a:pt x="430" y="75"/>
                    <a:pt x="429" y="74"/>
                  </a:cubicBezTo>
                  <a:cubicBezTo>
                    <a:pt x="428" y="74"/>
                    <a:pt x="427" y="69"/>
                    <a:pt x="426" y="68"/>
                  </a:cubicBezTo>
                  <a:cubicBezTo>
                    <a:pt x="424" y="71"/>
                    <a:pt x="419" y="72"/>
                    <a:pt x="418" y="67"/>
                  </a:cubicBezTo>
                  <a:cubicBezTo>
                    <a:pt x="416" y="67"/>
                    <a:pt x="414" y="66"/>
                    <a:pt x="414" y="69"/>
                  </a:cubicBezTo>
                  <a:cubicBezTo>
                    <a:pt x="413" y="68"/>
                    <a:pt x="415" y="66"/>
                    <a:pt x="413" y="65"/>
                  </a:cubicBezTo>
                  <a:cubicBezTo>
                    <a:pt x="411" y="66"/>
                    <a:pt x="410" y="68"/>
                    <a:pt x="407" y="66"/>
                  </a:cubicBezTo>
                  <a:cubicBezTo>
                    <a:pt x="404" y="65"/>
                    <a:pt x="401" y="57"/>
                    <a:pt x="401" y="66"/>
                  </a:cubicBezTo>
                  <a:cubicBezTo>
                    <a:pt x="399" y="62"/>
                    <a:pt x="398" y="65"/>
                    <a:pt x="396" y="64"/>
                  </a:cubicBezTo>
                  <a:cubicBezTo>
                    <a:pt x="396" y="64"/>
                    <a:pt x="395" y="61"/>
                    <a:pt x="394" y="60"/>
                  </a:cubicBezTo>
                  <a:cubicBezTo>
                    <a:pt x="393" y="60"/>
                    <a:pt x="393" y="61"/>
                    <a:pt x="392" y="61"/>
                  </a:cubicBezTo>
                  <a:cubicBezTo>
                    <a:pt x="391" y="60"/>
                    <a:pt x="388" y="57"/>
                    <a:pt x="386" y="58"/>
                  </a:cubicBezTo>
                  <a:cubicBezTo>
                    <a:pt x="385" y="58"/>
                    <a:pt x="384" y="60"/>
                    <a:pt x="383" y="60"/>
                  </a:cubicBezTo>
                  <a:cubicBezTo>
                    <a:pt x="382" y="60"/>
                    <a:pt x="382" y="58"/>
                    <a:pt x="381" y="58"/>
                  </a:cubicBezTo>
                  <a:cubicBezTo>
                    <a:pt x="381" y="58"/>
                    <a:pt x="380" y="61"/>
                    <a:pt x="379" y="56"/>
                  </a:cubicBezTo>
                  <a:cubicBezTo>
                    <a:pt x="378" y="55"/>
                    <a:pt x="378" y="57"/>
                    <a:pt x="377" y="57"/>
                  </a:cubicBezTo>
                  <a:cubicBezTo>
                    <a:pt x="376" y="57"/>
                    <a:pt x="376" y="55"/>
                    <a:pt x="375" y="55"/>
                  </a:cubicBezTo>
                  <a:cubicBezTo>
                    <a:pt x="373" y="55"/>
                    <a:pt x="373" y="57"/>
                    <a:pt x="371" y="56"/>
                  </a:cubicBezTo>
                  <a:cubicBezTo>
                    <a:pt x="371" y="56"/>
                    <a:pt x="370" y="56"/>
                    <a:pt x="370" y="56"/>
                  </a:cubicBezTo>
                  <a:cubicBezTo>
                    <a:pt x="370" y="56"/>
                    <a:pt x="370" y="54"/>
                    <a:pt x="370" y="54"/>
                  </a:cubicBezTo>
                  <a:cubicBezTo>
                    <a:pt x="368" y="53"/>
                    <a:pt x="366" y="53"/>
                    <a:pt x="365" y="53"/>
                  </a:cubicBezTo>
                  <a:cubicBezTo>
                    <a:pt x="365" y="53"/>
                    <a:pt x="364" y="56"/>
                    <a:pt x="363" y="56"/>
                  </a:cubicBezTo>
                  <a:cubicBezTo>
                    <a:pt x="361" y="56"/>
                    <a:pt x="361" y="53"/>
                    <a:pt x="360" y="52"/>
                  </a:cubicBezTo>
                  <a:cubicBezTo>
                    <a:pt x="359" y="52"/>
                    <a:pt x="359" y="54"/>
                    <a:pt x="358" y="54"/>
                  </a:cubicBezTo>
                  <a:cubicBezTo>
                    <a:pt x="357" y="54"/>
                    <a:pt x="356" y="52"/>
                    <a:pt x="355" y="52"/>
                  </a:cubicBezTo>
                  <a:cubicBezTo>
                    <a:pt x="354" y="52"/>
                    <a:pt x="352" y="53"/>
                    <a:pt x="350" y="52"/>
                  </a:cubicBezTo>
                  <a:cubicBezTo>
                    <a:pt x="349" y="52"/>
                    <a:pt x="348" y="51"/>
                    <a:pt x="347" y="50"/>
                  </a:cubicBezTo>
                  <a:cubicBezTo>
                    <a:pt x="346" y="50"/>
                    <a:pt x="345" y="51"/>
                    <a:pt x="344" y="51"/>
                  </a:cubicBezTo>
                  <a:cubicBezTo>
                    <a:pt x="344" y="50"/>
                    <a:pt x="343" y="49"/>
                    <a:pt x="342" y="48"/>
                  </a:cubicBezTo>
                  <a:cubicBezTo>
                    <a:pt x="341" y="48"/>
                    <a:pt x="339" y="48"/>
                    <a:pt x="338" y="48"/>
                  </a:cubicBezTo>
                  <a:cubicBezTo>
                    <a:pt x="337" y="48"/>
                    <a:pt x="337" y="49"/>
                    <a:pt x="337" y="49"/>
                  </a:cubicBezTo>
                  <a:cubicBezTo>
                    <a:pt x="336" y="49"/>
                    <a:pt x="335" y="47"/>
                    <a:pt x="334" y="47"/>
                  </a:cubicBezTo>
                  <a:cubicBezTo>
                    <a:pt x="332" y="46"/>
                    <a:pt x="330" y="47"/>
                    <a:pt x="328" y="47"/>
                  </a:cubicBezTo>
                  <a:cubicBezTo>
                    <a:pt x="326" y="47"/>
                    <a:pt x="325" y="45"/>
                    <a:pt x="324" y="45"/>
                  </a:cubicBezTo>
                  <a:cubicBezTo>
                    <a:pt x="322" y="45"/>
                    <a:pt x="321" y="46"/>
                    <a:pt x="320" y="46"/>
                  </a:cubicBezTo>
                  <a:cubicBezTo>
                    <a:pt x="319" y="45"/>
                    <a:pt x="318" y="44"/>
                    <a:pt x="317" y="44"/>
                  </a:cubicBezTo>
                  <a:cubicBezTo>
                    <a:pt x="316" y="44"/>
                    <a:pt x="314" y="45"/>
                    <a:pt x="312" y="44"/>
                  </a:cubicBezTo>
                  <a:cubicBezTo>
                    <a:pt x="311" y="44"/>
                    <a:pt x="310" y="42"/>
                    <a:pt x="310" y="42"/>
                  </a:cubicBezTo>
                  <a:cubicBezTo>
                    <a:pt x="306" y="42"/>
                    <a:pt x="302" y="45"/>
                    <a:pt x="299" y="39"/>
                  </a:cubicBezTo>
                  <a:cubicBezTo>
                    <a:pt x="300" y="36"/>
                    <a:pt x="303" y="39"/>
                    <a:pt x="306" y="39"/>
                  </a:cubicBezTo>
                  <a:cubicBezTo>
                    <a:pt x="307" y="39"/>
                    <a:pt x="308" y="39"/>
                    <a:pt x="309" y="39"/>
                  </a:cubicBezTo>
                  <a:cubicBezTo>
                    <a:pt x="310" y="39"/>
                    <a:pt x="310" y="41"/>
                    <a:pt x="311" y="41"/>
                  </a:cubicBezTo>
                  <a:cubicBezTo>
                    <a:pt x="312" y="41"/>
                    <a:pt x="312" y="40"/>
                    <a:pt x="312" y="40"/>
                  </a:cubicBezTo>
                  <a:cubicBezTo>
                    <a:pt x="312" y="40"/>
                    <a:pt x="314" y="42"/>
                    <a:pt x="315" y="42"/>
                  </a:cubicBezTo>
                  <a:cubicBezTo>
                    <a:pt x="315" y="42"/>
                    <a:pt x="316" y="40"/>
                    <a:pt x="317" y="40"/>
                  </a:cubicBezTo>
                  <a:cubicBezTo>
                    <a:pt x="318" y="40"/>
                    <a:pt x="319" y="42"/>
                    <a:pt x="321" y="42"/>
                  </a:cubicBezTo>
                  <a:cubicBezTo>
                    <a:pt x="324" y="42"/>
                    <a:pt x="329" y="39"/>
                    <a:pt x="332" y="43"/>
                  </a:cubicBezTo>
                  <a:cubicBezTo>
                    <a:pt x="332" y="43"/>
                    <a:pt x="331" y="44"/>
                    <a:pt x="331" y="44"/>
                  </a:cubicBezTo>
                  <a:cubicBezTo>
                    <a:pt x="333" y="44"/>
                    <a:pt x="334" y="42"/>
                    <a:pt x="336" y="42"/>
                  </a:cubicBezTo>
                  <a:cubicBezTo>
                    <a:pt x="337" y="42"/>
                    <a:pt x="338" y="45"/>
                    <a:pt x="339" y="45"/>
                  </a:cubicBezTo>
                  <a:cubicBezTo>
                    <a:pt x="340" y="46"/>
                    <a:pt x="340" y="44"/>
                    <a:pt x="340" y="44"/>
                  </a:cubicBezTo>
                  <a:cubicBezTo>
                    <a:pt x="342" y="44"/>
                    <a:pt x="347" y="46"/>
                    <a:pt x="349" y="45"/>
                  </a:cubicBezTo>
                  <a:cubicBezTo>
                    <a:pt x="349" y="45"/>
                    <a:pt x="349" y="44"/>
                    <a:pt x="350" y="44"/>
                  </a:cubicBezTo>
                  <a:cubicBezTo>
                    <a:pt x="350" y="44"/>
                    <a:pt x="351" y="46"/>
                    <a:pt x="351" y="46"/>
                  </a:cubicBezTo>
                  <a:cubicBezTo>
                    <a:pt x="352" y="46"/>
                    <a:pt x="352" y="46"/>
                    <a:pt x="353" y="46"/>
                  </a:cubicBezTo>
                  <a:cubicBezTo>
                    <a:pt x="354" y="46"/>
                    <a:pt x="355" y="48"/>
                    <a:pt x="355" y="48"/>
                  </a:cubicBezTo>
                  <a:cubicBezTo>
                    <a:pt x="355" y="48"/>
                    <a:pt x="356" y="47"/>
                    <a:pt x="357" y="47"/>
                  </a:cubicBezTo>
                  <a:cubicBezTo>
                    <a:pt x="359" y="46"/>
                    <a:pt x="362" y="48"/>
                    <a:pt x="364" y="48"/>
                  </a:cubicBezTo>
                  <a:cubicBezTo>
                    <a:pt x="365" y="48"/>
                    <a:pt x="367" y="47"/>
                    <a:pt x="368" y="48"/>
                  </a:cubicBezTo>
                  <a:cubicBezTo>
                    <a:pt x="369" y="48"/>
                    <a:pt x="370" y="50"/>
                    <a:pt x="371" y="50"/>
                  </a:cubicBezTo>
                  <a:cubicBezTo>
                    <a:pt x="372" y="50"/>
                    <a:pt x="373" y="48"/>
                    <a:pt x="375" y="48"/>
                  </a:cubicBezTo>
                  <a:cubicBezTo>
                    <a:pt x="376" y="48"/>
                    <a:pt x="381" y="48"/>
                    <a:pt x="382" y="50"/>
                  </a:cubicBezTo>
                  <a:cubicBezTo>
                    <a:pt x="383" y="53"/>
                    <a:pt x="382" y="51"/>
                    <a:pt x="384" y="51"/>
                  </a:cubicBezTo>
                  <a:cubicBezTo>
                    <a:pt x="385" y="51"/>
                    <a:pt x="386" y="53"/>
                    <a:pt x="387" y="53"/>
                  </a:cubicBezTo>
                  <a:cubicBezTo>
                    <a:pt x="388" y="53"/>
                    <a:pt x="387" y="51"/>
                    <a:pt x="388" y="50"/>
                  </a:cubicBezTo>
                  <a:cubicBezTo>
                    <a:pt x="388" y="50"/>
                    <a:pt x="389" y="52"/>
                    <a:pt x="389" y="51"/>
                  </a:cubicBezTo>
                  <a:cubicBezTo>
                    <a:pt x="389" y="51"/>
                    <a:pt x="389" y="50"/>
                    <a:pt x="389" y="50"/>
                  </a:cubicBezTo>
                  <a:cubicBezTo>
                    <a:pt x="390" y="50"/>
                    <a:pt x="391" y="52"/>
                    <a:pt x="392" y="52"/>
                  </a:cubicBezTo>
                  <a:cubicBezTo>
                    <a:pt x="395" y="53"/>
                    <a:pt x="398" y="51"/>
                    <a:pt x="399" y="52"/>
                  </a:cubicBezTo>
                  <a:cubicBezTo>
                    <a:pt x="401" y="52"/>
                    <a:pt x="403" y="57"/>
                    <a:pt x="404" y="57"/>
                  </a:cubicBezTo>
                  <a:cubicBezTo>
                    <a:pt x="405" y="58"/>
                    <a:pt x="406" y="56"/>
                    <a:pt x="408" y="56"/>
                  </a:cubicBezTo>
                  <a:cubicBezTo>
                    <a:pt x="411" y="55"/>
                    <a:pt x="415" y="59"/>
                    <a:pt x="418" y="58"/>
                  </a:cubicBezTo>
                  <a:cubicBezTo>
                    <a:pt x="419" y="58"/>
                    <a:pt x="420" y="58"/>
                    <a:pt x="421" y="56"/>
                  </a:cubicBezTo>
                  <a:cubicBezTo>
                    <a:pt x="424" y="63"/>
                    <a:pt x="432" y="58"/>
                    <a:pt x="438" y="63"/>
                  </a:cubicBezTo>
                  <a:cubicBezTo>
                    <a:pt x="439" y="67"/>
                    <a:pt x="436" y="63"/>
                    <a:pt x="437" y="66"/>
                  </a:cubicBezTo>
                  <a:cubicBezTo>
                    <a:pt x="438" y="69"/>
                    <a:pt x="440" y="67"/>
                    <a:pt x="441" y="67"/>
                  </a:cubicBezTo>
                  <a:cubicBezTo>
                    <a:pt x="442" y="62"/>
                    <a:pt x="438" y="68"/>
                    <a:pt x="438" y="63"/>
                  </a:cubicBezTo>
                  <a:cubicBezTo>
                    <a:pt x="440" y="63"/>
                    <a:pt x="439" y="60"/>
                    <a:pt x="441" y="61"/>
                  </a:cubicBezTo>
                  <a:cubicBezTo>
                    <a:pt x="441" y="62"/>
                    <a:pt x="441" y="64"/>
                    <a:pt x="442" y="65"/>
                  </a:cubicBezTo>
                  <a:cubicBezTo>
                    <a:pt x="445" y="66"/>
                    <a:pt x="448" y="64"/>
                    <a:pt x="450" y="64"/>
                  </a:cubicBezTo>
                  <a:cubicBezTo>
                    <a:pt x="451" y="64"/>
                    <a:pt x="452" y="66"/>
                    <a:pt x="453" y="66"/>
                  </a:cubicBezTo>
                  <a:cubicBezTo>
                    <a:pt x="454" y="67"/>
                    <a:pt x="455" y="66"/>
                    <a:pt x="456" y="66"/>
                  </a:cubicBezTo>
                  <a:cubicBezTo>
                    <a:pt x="457" y="66"/>
                    <a:pt x="458" y="68"/>
                    <a:pt x="460" y="68"/>
                  </a:cubicBezTo>
                  <a:cubicBezTo>
                    <a:pt x="462" y="69"/>
                    <a:pt x="464" y="68"/>
                    <a:pt x="466" y="68"/>
                  </a:cubicBezTo>
                  <a:cubicBezTo>
                    <a:pt x="468" y="68"/>
                    <a:pt x="470" y="71"/>
                    <a:pt x="472" y="71"/>
                  </a:cubicBezTo>
                  <a:cubicBezTo>
                    <a:pt x="473" y="71"/>
                    <a:pt x="476" y="70"/>
                    <a:pt x="478" y="71"/>
                  </a:cubicBezTo>
                  <a:cubicBezTo>
                    <a:pt x="478" y="71"/>
                    <a:pt x="479" y="73"/>
                    <a:pt x="480" y="73"/>
                  </a:cubicBezTo>
                  <a:cubicBezTo>
                    <a:pt x="484" y="74"/>
                    <a:pt x="488" y="71"/>
                    <a:pt x="492" y="73"/>
                  </a:cubicBezTo>
                  <a:cubicBezTo>
                    <a:pt x="493" y="73"/>
                    <a:pt x="494" y="76"/>
                    <a:pt x="494" y="76"/>
                  </a:cubicBezTo>
                  <a:cubicBezTo>
                    <a:pt x="496" y="78"/>
                    <a:pt x="498" y="75"/>
                    <a:pt x="501" y="76"/>
                  </a:cubicBezTo>
                  <a:cubicBezTo>
                    <a:pt x="502" y="76"/>
                    <a:pt x="503" y="78"/>
                    <a:pt x="506" y="78"/>
                  </a:cubicBezTo>
                  <a:cubicBezTo>
                    <a:pt x="506" y="78"/>
                    <a:pt x="508" y="77"/>
                    <a:pt x="508" y="77"/>
                  </a:cubicBezTo>
                  <a:cubicBezTo>
                    <a:pt x="509" y="77"/>
                    <a:pt x="509" y="79"/>
                    <a:pt x="510" y="79"/>
                  </a:cubicBezTo>
                  <a:cubicBezTo>
                    <a:pt x="511" y="79"/>
                    <a:pt x="512" y="78"/>
                    <a:pt x="512" y="78"/>
                  </a:cubicBezTo>
                  <a:cubicBezTo>
                    <a:pt x="514" y="78"/>
                    <a:pt x="515" y="79"/>
                    <a:pt x="517" y="80"/>
                  </a:cubicBezTo>
                  <a:cubicBezTo>
                    <a:pt x="517" y="80"/>
                    <a:pt x="518" y="80"/>
                    <a:pt x="519" y="80"/>
                  </a:cubicBezTo>
                  <a:cubicBezTo>
                    <a:pt x="521" y="81"/>
                    <a:pt x="523" y="83"/>
                    <a:pt x="526" y="83"/>
                  </a:cubicBezTo>
                  <a:cubicBezTo>
                    <a:pt x="527" y="83"/>
                    <a:pt x="527" y="82"/>
                    <a:pt x="528" y="82"/>
                  </a:cubicBezTo>
                  <a:cubicBezTo>
                    <a:pt x="529" y="82"/>
                    <a:pt x="529" y="83"/>
                    <a:pt x="530" y="83"/>
                  </a:cubicBezTo>
                  <a:cubicBezTo>
                    <a:pt x="532" y="83"/>
                    <a:pt x="533" y="79"/>
                    <a:pt x="534" y="83"/>
                  </a:cubicBezTo>
                  <a:cubicBezTo>
                    <a:pt x="535" y="85"/>
                    <a:pt x="536" y="84"/>
                    <a:pt x="538" y="84"/>
                  </a:cubicBezTo>
                  <a:cubicBezTo>
                    <a:pt x="540" y="85"/>
                    <a:pt x="542" y="87"/>
                    <a:pt x="544" y="88"/>
                  </a:cubicBezTo>
                  <a:cubicBezTo>
                    <a:pt x="545" y="88"/>
                    <a:pt x="546" y="86"/>
                    <a:pt x="547" y="86"/>
                  </a:cubicBezTo>
                  <a:cubicBezTo>
                    <a:pt x="549" y="86"/>
                    <a:pt x="551" y="88"/>
                    <a:pt x="552" y="89"/>
                  </a:cubicBezTo>
                  <a:cubicBezTo>
                    <a:pt x="554" y="89"/>
                    <a:pt x="556" y="88"/>
                    <a:pt x="557" y="89"/>
                  </a:cubicBezTo>
                  <a:cubicBezTo>
                    <a:pt x="559" y="89"/>
                    <a:pt x="560" y="92"/>
                    <a:pt x="561" y="92"/>
                  </a:cubicBezTo>
                  <a:cubicBezTo>
                    <a:pt x="563" y="93"/>
                    <a:pt x="566" y="93"/>
                    <a:pt x="568" y="93"/>
                  </a:cubicBezTo>
                  <a:cubicBezTo>
                    <a:pt x="568" y="93"/>
                    <a:pt x="569" y="92"/>
                    <a:pt x="569" y="92"/>
                  </a:cubicBezTo>
                  <a:cubicBezTo>
                    <a:pt x="570" y="92"/>
                    <a:pt x="570" y="94"/>
                    <a:pt x="571" y="94"/>
                  </a:cubicBezTo>
                  <a:cubicBezTo>
                    <a:pt x="572" y="95"/>
                    <a:pt x="574" y="93"/>
                    <a:pt x="575" y="94"/>
                  </a:cubicBezTo>
                  <a:cubicBezTo>
                    <a:pt x="575" y="95"/>
                    <a:pt x="575" y="98"/>
                    <a:pt x="576" y="98"/>
                  </a:cubicBezTo>
                  <a:cubicBezTo>
                    <a:pt x="577" y="98"/>
                    <a:pt x="578" y="96"/>
                    <a:pt x="579" y="97"/>
                  </a:cubicBezTo>
                  <a:cubicBezTo>
                    <a:pt x="580" y="97"/>
                    <a:pt x="581" y="103"/>
                    <a:pt x="583" y="100"/>
                  </a:cubicBezTo>
                  <a:cubicBezTo>
                    <a:pt x="583" y="108"/>
                    <a:pt x="579" y="100"/>
                    <a:pt x="579" y="106"/>
                  </a:cubicBezTo>
                  <a:cubicBezTo>
                    <a:pt x="577" y="108"/>
                    <a:pt x="576" y="105"/>
                    <a:pt x="575" y="105"/>
                  </a:cubicBezTo>
                  <a:cubicBezTo>
                    <a:pt x="574" y="105"/>
                    <a:pt x="574" y="107"/>
                    <a:pt x="573" y="107"/>
                  </a:cubicBezTo>
                  <a:cubicBezTo>
                    <a:pt x="571" y="108"/>
                    <a:pt x="572" y="104"/>
                    <a:pt x="571" y="103"/>
                  </a:cubicBezTo>
                  <a:cubicBezTo>
                    <a:pt x="571" y="102"/>
                    <a:pt x="569" y="103"/>
                    <a:pt x="569" y="103"/>
                  </a:cubicBezTo>
                  <a:cubicBezTo>
                    <a:pt x="569" y="102"/>
                    <a:pt x="567" y="99"/>
                    <a:pt x="566" y="99"/>
                  </a:cubicBezTo>
                  <a:cubicBezTo>
                    <a:pt x="565" y="99"/>
                    <a:pt x="567" y="105"/>
                    <a:pt x="565" y="103"/>
                  </a:cubicBezTo>
                  <a:cubicBezTo>
                    <a:pt x="563" y="103"/>
                    <a:pt x="565" y="100"/>
                    <a:pt x="565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0" y="100"/>
                    <a:pt x="564" y="101"/>
                    <a:pt x="563" y="104"/>
                  </a:cubicBezTo>
                  <a:cubicBezTo>
                    <a:pt x="561" y="104"/>
                    <a:pt x="560" y="105"/>
                    <a:pt x="558" y="104"/>
                  </a:cubicBezTo>
                  <a:cubicBezTo>
                    <a:pt x="558" y="103"/>
                    <a:pt x="558" y="101"/>
                    <a:pt x="557" y="100"/>
                  </a:cubicBezTo>
                  <a:cubicBezTo>
                    <a:pt x="557" y="100"/>
                    <a:pt x="556" y="100"/>
                    <a:pt x="556" y="99"/>
                  </a:cubicBezTo>
                  <a:cubicBezTo>
                    <a:pt x="555" y="97"/>
                    <a:pt x="550" y="92"/>
                    <a:pt x="547" y="97"/>
                  </a:cubicBezTo>
                  <a:cubicBezTo>
                    <a:pt x="547" y="97"/>
                    <a:pt x="549" y="100"/>
                    <a:pt x="548" y="99"/>
                  </a:cubicBezTo>
                  <a:cubicBezTo>
                    <a:pt x="548" y="99"/>
                    <a:pt x="547" y="97"/>
                    <a:pt x="546" y="98"/>
                  </a:cubicBezTo>
                  <a:cubicBezTo>
                    <a:pt x="546" y="99"/>
                    <a:pt x="546" y="100"/>
                    <a:pt x="546" y="101"/>
                  </a:cubicBezTo>
                  <a:cubicBezTo>
                    <a:pt x="545" y="101"/>
                    <a:pt x="544" y="102"/>
                    <a:pt x="544" y="102"/>
                  </a:cubicBezTo>
                  <a:cubicBezTo>
                    <a:pt x="543" y="102"/>
                    <a:pt x="543" y="100"/>
                    <a:pt x="543" y="100"/>
                  </a:cubicBezTo>
                  <a:cubicBezTo>
                    <a:pt x="542" y="99"/>
                    <a:pt x="541" y="102"/>
                    <a:pt x="541" y="102"/>
                  </a:cubicBezTo>
                  <a:cubicBezTo>
                    <a:pt x="540" y="102"/>
                    <a:pt x="540" y="100"/>
                    <a:pt x="539" y="100"/>
                  </a:cubicBezTo>
                  <a:cubicBezTo>
                    <a:pt x="538" y="99"/>
                    <a:pt x="538" y="102"/>
                    <a:pt x="537" y="102"/>
                  </a:cubicBezTo>
                  <a:cubicBezTo>
                    <a:pt x="536" y="102"/>
                    <a:pt x="536" y="100"/>
                    <a:pt x="535" y="100"/>
                  </a:cubicBezTo>
                  <a:cubicBezTo>
                    <a:pt x="532" y="100"/>
                    <a:pt x="528" y="103"/>
                    <a:pt x="526" y="95"/>
                  </a:cubicBezTo>
                  <a:cubicBezTo>
                    <a:pt x="525" y="96"/>
                    <a:pt x="524" y="97"/>
                    <a:pt x="522" y="98"/>
                  </a:cubicBezTo>
                  <a:close/>
                  <a:moveTo>
                    <a:pt x="432" y="112"/>
                  </a:moveTo>
                  <a:cubicBezTo>
                    <a:pt x="430" y="111"/>
                    <a:pt x="428" y="112"/>
                    <a:pt x="427" y="109"/>
                  </a:cubicBezTo>
                  <a:cubicBezTo>
                    <a:pt x="427" y="108"/>
                    <a:pt x="432" y="106"/>
                    <a:pt x="432" y="112"/>
                  </a:cubicBezTo>
                  <a:close/>
                  <a:moveTo>
                    <a:pt x="137" y="170"/>
                  </a:moveTo>
                  <a:cubicBezTo>
                    <a:pt x="136" y="171"/>
                    <a:pt x="135" y="172"/>
                    <a:pt x="133" y="171"/>
                  </a:cubicBezTo>
                  <a:cubicBezTo>
                    <a:pt x="133" y="168"/>
                    <a:pt x="136" y="165"/>
                    <a:pt x="137" y="170"/>
                  </a:cubicBezTo>
                  <a:close/>
                  <a:moveTo>
                    <a:pt x="398" y="109"/>
                  </a:moveTo>
                  <a:cubicBezTo>
                    <a:pt x="399" y="110"/>
                    <a:pt x="401" y="107"/>
                    <a:pt x="402" y="111"/>
                  </a:cubicBezTo>
                  <a:cubicBezTo>
                    <a:pt x="401" y="113"/>
                    <a:pt x="398" y="114"/>
                    <a:pt x="398" y="109"/>
                  </a:cubicBezTo>
                  <a:close/>
                  <a:moveTo>
                    <a:pt x="549" y="98"/>
                  </a:moveTo>
                  <a:cubicBezTo>
                    <a:pt x="554" y="98"/>
                    <a:pt x="554" y="98"/>
                    <a:pt x="554" y="98"/>
                  </a:cubicBezTo>
                  <a:cubicBezTo>
                    <a:pt x="555" y="101"/>
                    <a:pt x="553" y="100"/>
                    <a:pt x="553" y="101"/>
                  </a:cubicBezTo>
                  <a:cubicBezTo>
                    <a:pt x="552" y="101"/>
                    <a:pt x="549" y="102"/>
                    <a:pt x="549" y="98"/>
                  </a:cubicBezTo>
                  <a:close/>
                  <a:moveTo>
                    <a:pt x="458" y="106"/>
                  </a:moveTo>
                  <a:cubicBezTo>
                    <a:pt x="457" y="106"/>
                    <a:pt x="457" y="106"/>
                    <a:pt x="457" y="106"/>
                  </a:cubicBezTo>
                  <a:cubicBezTo>
                    <a:pt x="457" y="105"/>
                    <a:pt x="456" y="104"/>
                    <a:pt x="456" y="104"/>
                  </a:cubicBezTo>
                  <a:cubicBezTo>
                    <a:pt x="456" y="102"/>
                    <a:pt x="456" y="102"/>
                    <a:pt x="456" y="102"/>
                  </a:cubicBezTo>
                  <a:cubicBezTo>
                    <a:pt x="456" y="102"/>
                    <a:pt x="456" y="102"/>
                    <a:pt x="456" y="101"/>
                  </a:cubicBezTo>
                  <a:cubicBezTo>
                    <a:pt x="457" y="101"/>
                    <a:pt x="457" y="101"/>
                    <a:pt x="457" y="101"/>
                  </a:cubicBezTo>
                  <a:cubicBezTo>
                    <a:pt x="457" y="102"/>
                    <a:pt x="457" y="102"/>
                    <a:pt x="458" y="102"/>
                  </a:cubicBezTo>
                  <a:cubicBezTo>
                    <a:pt x="458" y="104"/>
                    <a:pt x="458" y="104"/>
                    <a:pt x="458" y="104"/>
                  </a:cubicBezTo>
                  <a:cubicBezTo>
                    <a:pt x="457" y="104"/>
                    <a:pt x="457" y="105"/>
                    <a:pt x="458" y="106"/>
                  </a:cubicBezTo>
                  <a:close/>
                  <a:moveTo>
                    <a:pt x="393" y="106"/>
                  </a:moveTo>
                  <a:cubicBezTo>
                    <a:pt x="394" y="106"/>
                    <a:pt x="395" y="108"/>
                    <a:pt x="396" y="108"/>
                  </a:cubicBezTo>
                  <a:cubicBezTo>
                    <a:pt x="396" y="111"/>
                    <a:pt x="393" y="112"/>
                    <a:pt x="393" y="106"/>
                  </a:cubicBezTo>
                  <a:close/>
                  <a:moveTo>
                    <a:pt x="452" y="105"/>
                  </a:moveTo>
                  <a:cubicBezTo>
                    <a:pt x="451" y="100"/>
                    <a:pt x="454" y="99"/>
                    <a:pt x="455" y="100"/>
                  </a:cubicBezTo>
                  <a:cubicBezTo>
                    <a:pt x="455" y="103"/>
                    <a:pt x="453" y="104"/>
                    <a:pt x="452" y="105"/>
                  </a:cubicBezTo>
                  <a:close/>
                  <a:moveTo>
                    <a:pt x="383" y="107"/>
                  </a:moveTo>
                  <a:cubicBezTo>
                    <a:pt x="383" y="105"/>
                    <a:pt x="386" y="107"/>
                    <a:pt x="386" y="107"/>
                  </a:cubicBezTo>
                  <a:cubicBezTo>
                    <a:pt x="388" y="106"/>
                    <a:pt x="391" y="104"/>
                    <a:pt x="392" y="109"/>
                  </a:cubicBezTo>
                  <a:cubicBezTo>
                    <a:pt x="390" y="110"/>
                    <a:pt x="389" y="111"/>
                    <a:pt x="388" y="110"/>
                  </a:cubicBezTo>
                  <a:cubicBezTo>
                    <a:pt x="387" y="110"/>
                    <a:pt x="386" y="108"/>
                    <a:pt x="386" y="108"/>
                  </a:cubicBezTo>
                  <a:cubicBezTo>
                    <a:pt x="386" y="108"/>
                    <a:pt x="383" y="115"/>
                    <a:pt x="383" y="107"/>
                  </a:cubicBezTo>
                  <a:close/>
                  <a:moveTo>
                    <a:pt x="442" y="104"/>
                  </a:moveTo>
                  <a:cubicBezTo>
                    <a:pt x="441" y="104"/>
                    <a:pt x="442" y="102"/>
                    <a:pt x="441" y="101"/>
                  </a:cubicBezTo>
                  <a:cubicBezTo>
                    <a:pt x="441" y="101"/>
                    <a:pt x="440" y="99"/>
                    <a:pt x="440" y="99"/>
                  </a:cubicBezTo>
                  <a:cubicBezTo>
                    <a:pt x="440" y="97"/>
                    <a:pt x="443" y="98"/>
                    <a:pt x="443" y="95"/>
                  </a:cubicBezTo>
                  <a:cubicBezTo>
                    <a:pt x="444" y="95"/>
                    <a:pt x="443" y="96"/>
                    <a:pt x="444" y="99"/>
                  </a:cubicBezTo>
                  <a:cubicBezTo>
                    <a:pt x="445" y="100"/>
                    <a:pt x="445" y="97"/>
                    <a:pt x="445" y="97"/>
                  </a:cubicBezTo>
                  <a:cubicBezTo>
                    <a:pt x="447" y="96"/>
                    <a:pt x="448" y="101"/>
                    <a:pt x="450" y="98"/>
                  </a:cubicBezTo>
                  <a:cubicBezTo>
                    <a:pt x="450" y="100"/>
                    <a:pt x="449" y="102"/>
                    <a:pt x="449" y="103"/>
                  </a:cubicBezTo>
                  <a:cubicBezTo>
                    <a:pt x="448" y="103"/>
                    <a:pt x="448" y="100"/>
                    <a:pt x="447" y="100"/>
                  </a:cubicBezTo>
                  <a:cubicBezTo>
                    <a:pt x="446" y="100"/>
                    <a:pt x="443" y="104"/>
                    <a:pt x="442" y="104"/>
                  </a:cubicBezTo>
                  <a:close/>
                  <a:moveTo>
                    <a:pt x="517" y="97"/>
                  </a:moveTo>
                  <a:cubicBezTo>
                    <a:pt x="520" y="96"/>
                    <a:pt x="520" y="96"/>
                    <a:pt x="520" y="96"/>
                  </a:cubicBezTo>
                  <a:cubicBezTo>
                    <a:pt x="520" y="98"/>
                    <a:pt x="517" y="101"/>
                    <a:pt x="517" y="97"/>
                  </a:cubicBezTo>
                  <a:close/>
                  <a:moveTo>
                    <a:pt x="438" y="102"/>
                  </a:moveTo>
                  <a:cubicBezTo>
                    <a:pt x="437" y="102"/>
                    <a:pt x="436" y="102"/>
                    <a:pt x="436" y="99"/>
                  </a:cubicBezTo>
                  <a:cubicBezTo>
                    <a:pt x="437" y="98"/>
                    <a:pt x="438" y="98"/>
                    <a:pt x="438" y="102"/>
                  </a:cubicBezTo>
                  <a:close/>
                  <a:moveTo>
                    <a:pt x="432" y="101"/>
                  </a:moveTo>
                  <a:cubicBezTo>
                    <a:pt x="431" y="97"/>
                    <a:pt x="433" y="98"/>
                    <a:pt x="434" y="97"/>
                  </a:cubicBezTo>
                  <a:cubicBezTo>
                    <a:pt x="435" y="101"/>
                    <a:pt x="433" y="101"/>
                    <a:pt x="432" y="101"/>
                  </a:cubicBezTo>
                  <a:close/>
                  <a:moveTo>
                    <a:pt x="427" y="98"/>
                  </a:moveTo>
                  <a:cubicBezTo>
                    <a:pt x="428" y="96"/>
                    <a:pt x="429" y="97"/>
                    <a:pt x="430" y="100"/>
                  </a:cubicBezTo>
                  <a:cubicBezTo>
                    <a:pt x="429" y="102"/>
                    <a:pt x="427" y="102"/>
                    <a:pt x="427" y="98"/>
                  </a:cubicBezTo>
                  <a:close/>
                  <a:moveTo>
                    <a:pt x="422" y="101"/>
                  </a:moveTo>
                  <a:cubicBezTo>
                    <a:pt x="421" y="101"/>
                    <a:pt x="421" y="100"/>
                    <a:pt x="420" y="100"/>
                  </a:cubicBezTo>
                  <a:cubicBezTo>
                    <a:pt x="419" y="96"/>
                    <a:pt x="421" y="96"/>
                    <a:pt x="422" y="96"/>
                  </a:cubicBezTo>
                  <a:cubicBezTo>
                    <a:pt x="422" y="99"/>
                    <a:pt x="422" y="99"/>
                    <a:pt x="422" y="101"/>
                  </a:cubicBezTo>
                  <a:close/>
                  <a:moveTo>
                    <a:pt x="417" y="100"/>
                  </a:moveTo>
                  <a:cubicBezTo>
                    <a:pt x="417" y="103"/>
                    <a:pt x="415" y="99"/>
                    <a:pt x="414" y="101"/>
                  </a:cubicBezTo>
                  <a:cubicBezTo>
                    <a:pt x="413" y="92"/>
                    <a:pt x="417" y="98"/>
                    <a:pt x="417" y="100"/>
                  </a:cubicBezTo>
                  <a:close/>
                  <a:moveTo>
                    <a:pt x="401" y="103"/>
                  </a:moveTo>
                  <a:cubicBezTo>
                    <a:pt x="400" y="104"/>
                    <a:pt x="399" y="99"/>
                    <a:pt x="399" y="98"/>
                  </a:cubicBezTo>
                  <a:cubicBezTo>
                    <a:pt x="398" y="97"/>
                    <a:pt x="397" y="99"/>
                    <a:pt x="397" y="96"/>
                  </a:cubicBezTo>
                  <a:cubicBezTo>
                    <a:pt x="400" y="97"/>
                    <a:pt x="400" y="94"/>
                    <a:pt x="402" y="96"/>
                  </a:cubicBezTo>
                  <a:cubicBezTo>
                    <a:pt x="402" y="99"/>
                    <a:pt x="400" y="98"/>
                    <a:pt x="401" y="103"/>
                  </a:cubicBezTo>
                  <a:close/>
                  <a:moveTo>
                    <a:pt x="494" y="92"/>
                  </a:moveTo>
                  <a:cubicBezTo>
                    <a:pt x="498" y="88"/>
                    <a:pt x="495" y="100"/>
                    <a:pt x="494" y="92"/>
                  </a:cubicBezTo>
                  <a:close/>
                  <a:moveTo>
                    <a:pt x="413" y="99"/>
                  </a:moveTo>
                  <a:cubicBezTo>
                    <a:pt x="409" y="100"/>
                    <a:pt x="409" y="100"/>
                    <a:pt x="409" y="100"/>
                  </a:cubicBezTo>
                  <a:cubicBezTo>
                    <a:pt x="409" y="96"/>
                    <a:pt x="413" y="94"/>
                    <a:pt x="413" y="99"/>
                  </a:cubicBezTo>
                  <a:close/>
                  <a:moveTo>
                    <a:pt x="406" y="100"/>
                  </a:moveTo>
                  <a:cubicBezTo>
                    <a:pt x="404" y="100"/>
                    <a:pt x="404" y="100"/>
                    <a:pt x="404" y="100"/>
                  </a:cubicBezTo>
                  <a:cubicBezTo>
                    <a:pt x="403" y="96"/>
                    <a:pt x="406" y="94"/>
                    <a:pt x="406" y="100"/>
                  </a:cubicBezTo>
                  <a:close/>
                  <a:moveTo>
                    <a:pt x="374" y="101"/>
                  </a:moveTo>
                  <a:cubicBezTo>
                    <a:pt x="371" y="98"/>
                    <a:pt x="375" y="92"/>
                    <a:pt x="377" y="96"/>
                  </a:cubicBezTo>
                  <a:cubicBezTo>
                    <a:pt x="376" y="98"/>
                    <a:pt x="374" y="98"/>
                    <a:pt x="374" y="101"/>
                  </a:cubicBezTo>
                  <a:close/>
                  <a:moveTo>
                    <a:pt x="371" y="99"/>
                  </a:moveTo>
                  <a:cubicBezTo>
                    <a:pt x="370" y="100"/>
                    <a:pt x="369" y="99"/>
                    <a:pt x="368" y="98"/>
                  </a:cubicBezTo>
                  <a:cubicBezTo>
                    <a:pt x="368" y="95"/>
                    <a:pt x="371" y="94"/>
                    <a:pt x="371" y="99"/>
                  </a:cubicBezTo>
                  <a:close/>
                  <a:moveTo>
                    <a:pt x="413" y="91"/>
                  </a:moveTo>
                  <a:cubicBezTo>
                    <a:pt x="413" y="89"/>
                    <a:pt x="414" y="85"/>
                    <a:pt x="415" y="87"/>
                  </a:cubicBezTo>
                  <a:cubicBezTo>
                    <a:pt x="416" y="91"/>
                    <a:pt x="414" y="94"/>
                    <a:pt x="413" y="91"/>
                  </a:cubicBezTo>
                  <a:close/>
                  <a:moveTo>
                    <a:pt x="409" y="91"/>
                  </a:moveTo>
                  <a:cubicBezTo>
                    <a:pt x="408" y="86"/>
                    <a:pt x="412" y="84"/>
                    <a:pt x="412" y="91"/>
                  </a:cubicBezTo>
                  <a:cubicBezTo>
                    <a:pt x="411" y="93"/>
                    <a:pt x="410" y="93"/>
                    <a:pt x="409" y="91"/>
                  </a:cubicBezTo>
                  <a:close/>
                  <a:moveTo>
                    <a:pt x="407" y="89"/>
                  </a:moveTo>
                  <a:cubicBezTo>
                    <a:pt x="407" y="89"/>
                    <a:pt x="408" y="91"/>
                    <a:pt x="408" y="92"/>
                  </a:cubicBezTo>
                  <a:cubicBezTo>
                    <a:pt x="408" y="92"/>
                    <a:pt x="407" y="89"/>
                    <a:pt x="407" y="89"/>
                  </a:cubicBezTo>
                  <a:cubicBezTo>
                    <a:pt x="406" y="89"/>
                    <a:pt x="403" y="92"/>
                    <a:pt x="402" y="90"/>
                  </a:cubicBezTo>
                  <a:cubicBezTo>
                    <a:pt x="401" y="83"/>
                    <a:pt x="404" y="85"/>
                    <a:pt x="407" y="84"/>
                  </a:cubicBezTo>
                  <a:cubicBezTo>
                    <a:pt x="408" y="87"/>
                    <a:pt x="406" y="89"/>
                    <a:pt x="407" y="89"/>
                  </a:cubicBezTo>
                  <a:close/>
                  <a:moveTo>
                    <a:pt x="459" y="84"/>
                  </a:moveTo>
                  <a:cubicBezTo>
                    <a:pt x="460" y="78"/>
                    <a:pt x="463" y="84"/>
                    <a:pt x="465" y="82"/>
                  </a:cubicBezTo>
                  <a:cubicBezTo>
                    <a:pt x="465" y="88"/>
                    <a:pt x="461" y="85"/>
                    <a:pt x="459" y="84"/>
                  </a:cubicBezTo>
                  <a:close/>
                  <a:moveTo>
                    <a:pt x="345" y="97"/>
                  </a:moveTo>
                  <a:cubicBezTo>
                    <a:pt x="344" y="98"/>
                    <a:pt x="343" y="97"/>
                    <a:pt x="343" y="96"/>
                  </a:cubicBezTo>
                  <a:cubicBezTo>
                    <a:pt x="343" y="94"/>
                    <a:pt x="343" y="94"/>
                    <a:pt x="344" y="94"/>
                  </a:cubicBezTo>
                  <a:lnTo>
                    <a:pt x="345" y="97"/>
                  </a:lnTo>
                  <a:close/>
                  <a:moveTo>
                    <a:pt x="334" y="95"/>
                  </a:moveTo>
                  <a:cubicBezTo>
                    <a:pt x="334" y="94"/>
                    <a:pt x="336" y="94"/>
                    <a:pt x="337" y="97"/>
                  </a:cubicBezTo>
                  <a:cubicBezTo>
                    <a:pt x="336" y="99"/>
                    <a:pt x="334" y="99"/>
                    <a:pt x="334" y="95"/>
                  </a:cubicBezTo>
                  <a:close/>
                  <a:moveTo>
                    <a:pt x="322" y="101"/>
                  </a:moveTo>
                  <a:cubicBezTo>
                    <a:pt x="320" y="100"/>
                    <a:pt x="319" y="98"/>
                    <a:pt x="317" y="97"/>
                  </a:cubicBezTo>
                  <a:cubicBezTo>
                    <a:pt x="317" y="91"/>
                    <a:pt x="322" y="95"/>
                    <a:pt x="322" y="101"/>
                  </a:cubicBezTo>
                  <a:close/>
                  <a:moveTo>
                    <a:pt x="307" y="100"/>
                  </a:moveTo>
                  <a:cubicBezTo>
                    <a:pt x="306" y="98"/>
                    <a:pt x="305" y="97"/>
                    <a:pt x="303" y="98"/>
                  </a:cubicBezTo>
                  <a:cubicBezTo>
                    <a:pt x="302" y="91"/>
                    <a:pt x="306" y="96"/>
                    <a:pt x="308" y="95"/>
                  </a:cubicBezTo>
                  <a:cubicBezTo>
                    <a:pt x="308" y="96"/>
                    <a:pt x="306" y="96"/>
                    <a:pt x="307" y="100"/>
                  </a:cubicBezTo>
                  <a:close/>
                  <a:moveTo>
                    <a:pt x="422" y="83"/>
                  </a:moveTo>
                  <a:cubicBezTo>
                    <a:pt x="421" y="83"/>
                    <a:pt x="420" y="83"/>
                    <a:pt x="420" y="80"/>
                  </a:cubicBezTo>
                  <a:cubicBezTo>
                    <a:pt x="421" y="79"/>
                    <a:pt x="423" y="79"/>
                    <a:pt x="422" y="83"/>
                  </a:cubicBezTo>
                  <a:close/>
                  <a:moveTo>
                    <a:pt x="289" y="97"/>
                  </a:moveTo>
                  <a:cubicBezTo>
                    <a:pt x="289" y="95"/>
                    <a:pt x="290" y="94"/>
                    <a:pt x="291" y="94"/>
                  </a:cubicBezTo>
                  <a:cubicBezTo>
                    <a:pt x="292" y="95"/>
                    <a:pt x="292" y="95"/>
                    <a:pt x="292" y="97"/>
                  </a:cubicBezTo>
                  <a:cubicBezTo>
                    <a:pt x="292" y="100"/>
                    <a:pt x="290" y="97"/>
                    <a:pt x="289" y="97"/>
                  </a:cubicBezTo>
                  <a:close/>
                  <a:moveTo>
                    <a:pt x="288" y="99"/>
                  </a:moveTo>
                  <a:cubicBezTo>
                    <a:pt x="286" y="100"/>
                    <a:pt x="286" y="98"/>
                    <a:pt x="285" y="97"/>
                  </a:cubicBezTo>
                  <a:cubicBezTo>
                    <a:pt x="285" y="95"/>
                    <a:pt x="288" y="95"/>
                    <a:pt x="288" y="99"/>
                  </a:cubicBezTo>
                  <a:close/>
                  <a:moveTo>
                    <a:pt x="273" y="101"/>
                  </a:moveTo>
                  <a:cubicBezTo>
                    <a:pt x="271" y="101"/>
                    <a:pt x="270" y="102"/>
                    <a:pt x="269" y="98"/>
                  </a:cubicBezTo>
                  <a:cubicBezTo>
                    <a:pt x="270" y="96"/>
                    <a:pt x="272" y="95"/>
                    <a:pt x="273" y="101"/>
                  </a:cubicBezTo>
                  <a:close/>
                  <a:moveTo>
                    <a:pt x="234" y="103"/>
                  </a:moveTo>
                  <a:cubicBezTo>
                    <a:pt x="233" y="111"/>
                    <a:pt x="228" y="97"/>
                    <a:pt x="234" y="103"/>
                  </a:cubicBezTo>
                  <a:close/>
                  <a:moveTo>
                    <a:pt x="227" y="107"/>
                  </a:moveTo>
                  <a:cubicBezTo>
                    <a:pt x="225" y="109"/>
                    <a:pt x="224" y="104"/>
                    <a:pt x="223" y="101"/>
                  </a:cubicBezTo>
                  <a:cubicBezTo>
                    <a:pt x="225" y="99"/>
                    <a:pt x="226" y="102"/>
                    <a:pt x="227" y="107"/>
                  </a:cubicBezTo>
                  <a:close/>
                  <a:moveTo>
                    <a:pt x="247" y="101"/>
                  </a:moveTo>
                  <a:cubicBezTo>
                    <a:pt x="246" y="97"/>
                    <a:pt x="247" y="96"/>
                    <a:pt x="249" y="96"/>
                  </a:cubicBezTo>
                  <a:cubicBezTo>
                    <a:pt x="250" y="100"/>
                    <a:pt x="249" y="101"/>
                    <a:pt x="247" y="101"/>
                  </a:cubicBezTo>
                  <a:close/>
                  <a:moveTo>
                    <a:pt x="215" y="107"/>
                  </a:moveTo>
                  <a:cubicBezTo>
                    <a:pt x="214" y="108"/>
                    <a:pt x="213" y="108"/>
                    <a:pt x="212" y="107"/>
                  </a:cubicBezTo>
                  <a:cubicBezTo>
                    <a:pt x="211" y="104"/>
                    <a:pt x="215" y="102"/>
                    <a:pt x="215" y="107"/>
                  </a:cubicBezTo>
                  <a:close/>
                  <a:moveTo>
                    <a:pt x="190" y="110"/>
                  </a:moveTo>
                  <a:cubicBezTo>
                    <a:pt x="190" y="112"/>
                    <a:pt x="186" y="114"/>
                    <a:pt x="186" y="109"/>
                  </a:cubicBezTo>
                  <a:cubicBezTo>
                    <a:pt x="187" y="108"/>
                    <a:pt x="189" y="108"/>
                    <a:pt x="190" y="110"/>
                  </a:cubicBezTo>
                  <a:close/>
                  <a:moveTo>
                    <a:pt x="183" y="113"/>
                  </a:moveTo>
                  <a:cubicBezTo>
                    <a:pt x="181" y="114"/>
                    <a:pt x="180" y="114"/>
                    <a:pt x="179" y="111"/>
                  </a:cubicBezTo>
                  <a:cubicBezTo>
                    <a:pt x="180" y="111"/>
                    <a:pt x="180" y="109"/>
                    <a:pt x="181" y="109"/>
                  </a:cubicBezTo>
                  <a:cubicBezTo>
                    <a:pt x="181" y="110"/>
                    <a:pt x="182" y="111"/>
                    <a:pt x="183" y="113"/>
                  </a:cubicBezTo>
                  <a:close/>
                  <a:moveTo>
                    <a:pt x="174" y="111"/>
                  </a:moveTo>
                  <a:cubicBezTo>
                    <a:pt x="175" y="110"/>
                    <a:pt x="176" y="112"/>
                    <a:pt x="177" y="112"/>
                  </a:cubicBezTo>
                  <a:cubicBezTo>
                    <a:pt x="178" y="116"/>
                    <a:pt x="175" y="117"/>
                    <a:pt x="174" y="111"/>
                  </a:cubicBezTo>
                  <a:close/>
                  <a:moveTo>
                    <a:pt x="136" y="122"/>
                  </a:moveTo>
                  <a:cubicBezTo>
                    <a:pt x="135" y="121"/>
                    <a:pt x="135" y="120"/>
                    <a:pt x="135" y="118"/>
                  </a:cubicBezTo>
                  <a:cubicBezTo>
                    <a:pt x="139" y="119"/>
                    <a:pt x="141" y="114"/>
                    <a:pt x="145" y="121"/>
                  </a:cubicBezTo>
                  <a:cubicBezTo>
                    <a:pt x="145" y="124"/>
                    <a:pt x="143" y="121"/>
                    <a:pt x="143" y="121"/>
                  </a:cubicBezTo>
                  <a:cubicBezTo>
                    <a:pt x="140" y="120"/>
                    <a:pt x="138" y="123"/>
                    <a:pt x="136" y="122"/>
                  </a:cubicBezTo>
                  <a:close/>
                  <a:moveTo>
                    <a:pt x="82" y="144"/>
                  </a:moveTo>
                  <a:cubicBezTo>
                    <a:pt x="80" y="143"/>
                    <a:pt x="80" y="140"/>
                    <a:pt x="80" y="138"/>
                  </a:cubicBezTo>
                  <a:cubicBezTo>
                    <a:pt x="82" y="139"/>
                    <a:pt x="84" y="137"/>
                    <a:pt x="86" y="141"/>
                  </a:cubicBezTo>
                  <a:cubicBezTo>
                    <a:pt x="84" y="143"/>
                    <a:pt x="81" y="139"/>
                    <a:pt x="82" y="144"/>
                  </a:cubicBezTo>
                  <a:close/>
                  <a:moveTo>
                    <a:pt x="73" y="146"/>
                  </a:moveTo>
                  <a:cubicBezTo>
                    <a:pt x="71" y="141"/>
                    <a:pt x="77" y="139"/>
                    <a:pt x="79" y="144"/>
                  </a:cubicBezTo>
                  <a:cubicBezTo>
                    <a:pt x="77" y="145"/>
                    <a:pt x="76" y="145"/>
                    <a:pt x="73" y="146"/>
                  </a:cubicBezTo>
                  <a:close/>
                  <a:moveTo>
                    <a:pt x="392" y="65"/>
                  </a:moveTo>
                  <a:cubicBezTo>
                    <a:pt x="392" y="62"/>
                    <a:pt x="393" y="63"/>
                    <a:pt x="394" y="64"/>
                  </a:cubicBezTo>
                  <a:cubicBezTo>
                    <a:pt x="395" y="67"/>
                    <a:pt x="392" y="67"/>
                    <a:pt x="392" y="65"/>
                  </a:cubicBezTo>
                  <a:close/>
                  <a:moveTo>
                    <a:pt x="294" y="38"/>
                  </a:moveTo>
                  <a:cubicBezTo>
                    <a:pt x="294" y="40"/>
                    <a:pt x="291" y="39"/>
                    <a:pt x="290" y="39"/>
                  </a:cubicBezTo>
                  <a:cubicBezTo>
                    <a:pt x="289" y="37"/>
                    <a:pt x="290" y="38"/>
                    <a:pt x="290" y="38"/>
                  </a:cubicBezTo>
                  <a:cubicBezTo>
                    <a:pt x="291" y="37"/>
                    <a:pt x="291" y="33"/>
                    <a:pt x="29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EC43E54-EEAC-4CDC-8235-F10440FEF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6276" y="1643063"/>
              <a:ext cx="23813" cy="49213"/>
            </a:xfrm>
            <a:custGeom>
              <a:avLst/>
              <a:gdLst>
                <a:gd name="T0" fmla="*/ 0 w 7"/>
                <a:gd name="T1" fmla="*/ 6 h 15"/>
                <a:gd name="T2" fmla="*/ 4 w 7"/>
                <a:gd name="T3" fmla="*/ 9 h 15"/>
                <a:gd name="T4" fmla="*/ 7 w 7"/>
                <a:gd name="T5" fmla="*/ 9 h 15"/>
                <a:gd name="T6" fmla="*/ 0 w 7"/>
                <a:gd name="T7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5">
                  <a:moveTo>
                    <a:pt x="0" y="6"/>
                  </a:moveTo>
                  <a:cubicBezTo>
                    <a:pt x="1" y="0"/>
                    <a:pt x="3" y="8"/>
                    <a:pt x="4" y="9"/>
                  </a:cubicBezTo>
                  <a:cubicBezTo>
                    <a:pt x="5" y="10"/>
                    <a:pt x="5" y="5"/>
                    <a:pt x="7" y="9"/>
                  </a:cubicBezTo>
                  <a:cubicBezTo>
                    <a:pt x="6" y="15"/>
                    <a:pt x="2" y="11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D93DDAC-0392-4D4D-B999-860560BDA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401" y="1530350"/>
              <a:ext cx="26988" cy="36513"/>
            </a:xfrm>
            <a:custGeom>
              <a:avLst/>
              <a:gdLst>
                <a:gd name="T0" fmla="*/ 0 w 8"/>
                <a:gd name="T1" fmla="*/ 8 h 11"/>
                <a:gd name="T2" fmla="*/ 2 w 8"/>
                <a:gd name="T3" fmla="*/ 6 h 11"/>
                <a:gd name="T4" fmla="*/ 4 w 8"/>
                <a:gd name="T5" fmla="*/ 3 h 11"/>
                <a:gd name="T6" fmla="*/ 6 w 8"/>
                <a:gd name="T7" fmla="*/ 5 h 11"/>
                <a:gd name="T8" fmla="*/ 8 w 8"/>
                <a:gd name="T9" fmla="*/ 3 h 11"/>
                <a:gd name="T10" fmla="*/ 0 w 8"/>
                <a:gd name="T11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0" y="8"/>
                  </a:moveTo>
                  <a:cubicBezTo>
                    <a:pt x="0" y="5"/>
                    <a:pt x="1" y="7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4" y="3"/>
                    <a:pt x="5" y="5"/>
                    <a:pt x="6" y="5"/>
                  </a:cubicBezTo>
                  <a:cubicBezTo>
                    <a:pt x="7" y="4"/>
                    <a:pt x="7" y="0"/>
                    <a:pt x="8" y="3"/>
                  </a:cubicBezTo>
                  <a:cubicBezTo>
                    <a:pt x="7" y="11"/>
                    <a:pt x="3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6B20DEE-35C4-4646-B560-E71463722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6" y="1444625"/>
              <a:ext cx="12700" cy="12700"/>
            </a:xfrm>
            <a:custGeom>
              <a:avLst/>
              <a:gdLst>
                <a:gd name="T0" fmla="*/ 4 w 4"/>
                <a:gd name="T1" fmla="*/ 2 h 4"/>
                <a:gd name="T2" fmla="*/ 1 w 4"/>
                <a:gd name="T3" fmla="*/ 0 h 4"/>
                <a:gd name="T4" fmla="*/ 4 w 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0" y="4"/>
                    <a:pt x="1" y="0"/>
                  </a:cubicBezTo>
                  <a:cubicBezTo>
                    <a:pt x="2" y="1"/>
                    <a:pt x="3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048226D-CED2-4EEB-96FF-2C10B4D5E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988" y="1420813"/>
              <a:ext cx="11113" cy="23813"/>
            </a:xfrm>
            <a:custGeom>
              <a:avLst/>
              <a:gdLst>
                <a:gd name="T0" fmla="*/ 0 w 3"/>
                <a:gd name="T1" fmla="*/ 4 h 7"/>
                <a:gd name="T2" fmla="*/ 2 w 3"/>
                <a:gd name="T3" fmla="*/ 4 h 7"/>
                <a:gd name="T4" fmla="*/ 0 w 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7">
                  <a:moveTo>
                    <a:pt x="0" y="4"/>
                  </a:moveTo>
                  <a:cubicBezTo>
                    <a:pt x="0" y="2"/>
                    <a:pt x="3" y="0"/>
                    <a:pt x="2" y="4"/>
                  </a:cubicBezTo>
                  <a:cubicBezTo>
                    <a:pt x="2" y="7"/>
                    <a:pt x="1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C1E4067-0D8E-46F0-BB80-C65319498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6" y="1389063"/>
              <a:ext cx="14288" cy="19050"/>
            </a:xfrm>
            <a:custGeom>
              <a:avLst/>
              <a:gdLst>
                <a:gd name="T0" fmla="*/ 4 w 4"/>
                <a:gd name="T1" fmla="*/ 2 h 6"/>
                <a:gd name="T2" fmla="*/ 0 w 4"/>
                <a:gd name="T3" fmla="*/ 5 h 6"/>
                <a:gd name="T4" fmla="*/ 1 w 4"/>
                <a:gd name="T5" fmla="*/ 2 h 6"/>
                <a:gd name="T6" fmla="*/ 4 w 4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2"/>
                  </a:moveTo>
                  <a:cubicBezTo>
                    <a:pt x="3" y="5"/>
                    <a:pt x="2" y="6"/>
                    <a:pt x="0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3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B665974-F24E-4380-9448-093A35017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3176" y="1014413"/>
              <a:ext cx="15875" cy="14288"/>
            </a:xfrm>
            <a:custGeom>
              <a:avLst/>
              <a:gdLst>
                <a:gd name="T0" fmla="*/ 4 w 5"/>
                <a:gd name="T1" fmla="*/ 1 h 4"/>
                <a:gd name="T2" fmla="*/ 1 w 5"/>
                <a:gd name="T3" fmla="*/ 3 h 4"/>
                <a:gd name="T4" fmla="*/ 4 w 5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1"/>
                  </a:moveTo>
                  <a:cubicBezTo>
                    <a:pt x="5" y="4"/>
                    <a:pt x="2" y="3"/>
                    <a:pt x="1" y="3"/>
                  </a:cubicBezTo>
                  <a:cubicBezTo>
                    <a:pt x="0" y="0"/>
                    <a:pt x="3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9FC8726-7630-4603-A8EF-F4CB4B898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063" y="965200"/>
              <a:ext cx="12700" cy="20638"/>
            </a:xfrm>
            <a:custGeom>
              <a:avLst/>
              <a:gdLst>
                <a:gd name="T0" fmla="*/ 4 w 4"/>
                <a:gd name="T1" fmla="*/ 5 h 6"/>
                <a:gd name="T2" fmla="*/ 1 w 4"/>
                <a:gd name="T3" fmla="*/ 3 h 6"/>
                <a:gd name="T4" fmla="*/ 4 w 4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4" y="5"/>
                  </a:moveTo>
                  <a:cubicBezTo>
                    <a:pt x="3" y="6"/>
                    <a:pt x="2" y="3"/>
                    <a:pt x="1" y="3"/>
                  </a:cubicBezTo>
                  <a:cubicBezTo>
                    <a:pt x="0" y="0"/>
                    <a:pt x="4" y="0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6818791-B734-443E-90AE-D4388C6D0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0663" y="919163"/>
              <a:ext cx="9525" cy="15875"/>
            </a:xfrm>
            <a:custGeom>
              <a:avLst/>
              <a:gdLst>
                <a:gd name="T0" fmla="*/ 3 w 3"/>
                <a:gd name="T1" fmla="*/ 5 h 5"/>
                <a:gd name="T2" fmla="*/ 1 w 3"/>
                <a:gd name="T3" fmla="*/ 4 h 5"/>
                <a:gd name="T4" fmla="*/ 3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cubicBezTo>
                    <a:pt x="2" y="5"/>
                    <a:pt x="2" y="3"/>
                    <a:pt x="1" y="4"/>
                  </a:cubicBezTo>
                  <a:cubicBezTo>
                    <a:pt x="0" y="1"/>
                    <a:pt x="3" y="0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EBF0F65-E565-4247-976E-AD8FE6182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501" y="965200"/>
              <a:ext cx="15875" cy="15875"/>
            </a:xfrm>
            <a:custGeom>
              <a:avLst/>
              <a:gdLst>
                <a:gd name="T0" fmla="*/ 2 w 5"/>
                <a:gd name="T1" fmla="*/ 5 h 5"/>
                <a:gd name="T2" fmla="*/ 3 w 5"/>
                <a:gd name="T3" fmla="*/ 1 h 5"/>
                <a:gd name="T4" fmla="*/ 2 w 5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0" y="0"/>
                    <a:pt x="2" y="1"/>
                    <a:pt x="3" y="1"/>
                  </a:cubicBezTo>
                  <a:cubicBezTo>
                    <a:pt x="5" y="4"/>
                    <a:pt x="3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E82F1C4-99F1-41D9-96FB-3B728847D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2501" y="625475"/>
              <a:ext cx="12700" cy="25400"/>
            </a:xfrm>
            <a:custGeom>
              <a:avLst/>
              <a:gdLst>
                <a:gd name="T0" fmla="*/ 0 w 4"/>
                <a:gd name="T1" fmla="*/ 4 h 8"/>
                <a:gd name="T2" fmla="*/ 4 w 4"/>
                <a:gd name="T3" fmla="*/ 2 h 8"/>
                <a:gd name="T4" fmla="*/ 2 w 4"/>
                <a:gd name="T5" fmla="*/ 3 h 8"/>
                <a:gd name="T6" fmla="*/ 0 w 4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cubicBezTo>
                    <a:pt x="0" y="0"/>
                    <a:pt x="3" y="0"/>
                    <a:pt x="4" y="2"/>
                  </a:cubicBezTo>
                  <a:cubicBezTo>
                    <a:pt x="4" y="5"/>
                    <a:pt x="3" y="2"/>
                    <a:pt x="2" y="3"/>
                  </a:cubicBezTo>
                  <a:cubicBezTo>
                    <a:pt x="1" y="3"/>
                    <a:pt x="0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E075C7A-5FA6-4CED-946B-208A9F888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026" y="644525"/>
              <a:ext cx="14288" cy="20638"/>
            </a:xfrm>
            <a:custGeom>
              <a:avLst/>
              <a:gdLst>
                <a:gd name="T0" fmla="*/ 0 w 4"/>
                <a:gd name="T1" fmla="*/ 0 h 6"/>
                <a:gd name="T2" fmla="*/ 3 w 4"/>
                <a:gd name="T3" fmla="*/ 0 h 6"/>
                <a:gd name="T4" fmla="*/ 0 w 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3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7054AF5-EF3B-414C-8074-0EEBE82E8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6" y="638175"/>
              <a:ext cx="15875" cy="22225"/>
            </a:xfrm>
            <a:custGeom>
              <a:avLst/>
              <a:gdLst>
                <a:gd name="T0" fmla="*/ 0 w 5"/>
                <a:gd name="T1" fmla="*/ 7 h 7"/>
                <a:gd name="T2" fmla="*/ 5 w 5"/>
                <a:gd name="T3" fmla="*/ 3 h 7"/>
                <a:gd name="T4" fmla="*/ 0 w 5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2"/>
                    <a:pt x="2" y="0"/>
                    <a:pt x="5" y="3"/>
                  </a:cubicBezTo>
                  <a:cubicBezTo>
                    <a:pt x="5" y="7"/>
                    <a:pt x="1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CC04D10-5314-44EA-9696-8D06CB64F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1" y="458788"/>
              <a:ext cx="17463" cy="26988"/>
            </a:xfrm>
            <a:custGeom>
              <a:avLst/>
              <a:gdLst>
                <a:gd name="T0" fmla="*/ 1 w 5"/>
                <a:gd name="T1" fmla="*/ 7 h 8"/>
                <a:gd name="T2" fmla="*/ 5 w 5"/>
                <a:gd name="T3" fmla="*/ 5 h 8"/>
                <a:gd name="T4" fmla="*/ 1 w 5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1" y="7"/>
                  </a:moveTo>
                  <a:cubicBezTo>
                    <a:pt x="0" y="0"/>
                    <a:pt x="5" y="1"/>
                    <a:pt x="5" y="5"/>
                  </a:cubicBezTo>
                  <a:cubicBezTo>
                    <a:pt x="3" y="5"/>
                    <a:pt x="3" y="8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15DF189-9F49-4DCE-8A08-CDC7417AB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788" y="744538"/>
              <a:ext cx="19050" cy="15875"/>
            </a:xfrm>
            <a:custGeom>
              <a:avLst/>
              <a:gdLst>
                <a:gd name="T0" fmla="*/ 3 w 6"/>
                <a:gd name="T1" fmla="*/ 5 h 5"/>
                <a:gd name="T2" fmla="*/ 5 w 6"/>
                <a:gd name="T3" fmla="*/ 1 h 5"/>
                <a:gd name="T4" fmla="*/ 3 w 6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0" y="1"/>
                    <a:pt x="3" y="0"/>
                    <a:pt x="5" y="1"/>
                  </a:cubicBezTo>
                  <a:cubicBezTo>
                    <a:pt x="6" y="4"/>
                    <a:pt x="4" y="4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FE995BC-4A09-4A22-B122-91B66C4A4A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601" y="152400"/>
              <a:ext cx="3513138" cy="1533525"/>
            </a:xfrm>
            <a:custGeom>
              <a:avLst/>
              <a:gdLst>
                <a:gd name="T0" fmla="*/ 630 w 1064"/>
                <a:gd name="T1" fmla="*/ 374 h 464"/>
                <a:gd name="T2" fmla="*/ 488 w 1064"/>
                <a:gd name="T3" fmla="*/ 422 h 464"/>
                <a:gd name="T4" fmla="*/ 433 w 1064"/>
                <a:gd name="T5" fmla="*/ 457 h 464"/>
                <a:gd name="T6" fmla="*/ 597 w 1064"/>
                <a:gd name="T7" fmla="*/ 406 h 464"/>
                <a:gd name="T8" fmla="*/ 732 w 1064"/>
                <a:gd name="T9" fmla="*/ 370 h 464"/>
                <a:gd name="T10" fmla="*/ 884 w 1064"/>
                <a:gd name="T11" fmla="*/ 339 h 464"/>
                <a:gd name="T12" fmla="*/ 1013 w 1064"/>
                <a:gd name="T13" fmla="*/ 234 h 464"/>
                <a:gd name="T14" fmla="*/ 998 w 1064"/>
                <a:gd name="T15" fmla="*/ 151 h 464"/>
                <a:gd name="T16" fmla="*/ 860 w 1064"/>
                <a:gd name="T17" fmla="*/ 140 h 464"/>
                <a:gd name="T18" fmla="*/ 768 w 1064"/>
                <a:gd name="T19" fmla="*/ 110 h 464"/>
                <a:gd name="T20" fmla="*/ 607 w 1064"/>
                <a:gd name="T21" fmla="*/ 82 h 464"/>
                <a:gd name="T22" fmla="*/ 461 w 1064"/>
                <a:gd name="T23" fmla="*/ 47 h 464"/>
                <a:gd name="T24" fmla="*/ 264 w 1064"/>
                <a:gd name="T25" fmla="*/ 7 h 464"/>
                <a:gd name="T26" fmla="*/ 317 w 1064"/>
                <a:gd name="T27" fmla="*/ 66 h 464"/>
                <a:gd name="T28" fmla="*/ 320 w 1064"/>
                <a:gd name="T29" fmla="*/ 89 h 464"/>
                <a:gd name="T30" fmla="*/ 113 w 1064"/>
                <a:gd name="T31" fmla="*/ 130 h 464"/>
                <a:gd name="T32" fmla="*/ 68 w 1064"/>
                <a:gd name="T33" fmla="*/ 154 h 464"/>
                <a:gd name="T34" fmla="*/ 288 w 1064"/>
                <a:gd name="T35" fmla="*/ 108 h 464"/>
                <a:gd name="T36" fmla="*/ 276 w 1064"/>
                <a:gd name="T37" fmla="*/ 142 h 464"/>
                <a:gd name="T38" fmla="*/ 124 w 1064"/>
                <a:gd name="T39" fmla="*/ 169 h 464"/>
                <a:gd name="T40" fmla="*/ 7 w 1064"/>
                <a:gd name="T41" fmla="*/ 246 h 464"/>
                <a:gd name="T42" fmla="*/ 207 w 1064"/>
                <a:gd name="T43" fmla="*/ 175 h 464"/>
                <a:gd name="T44" fmla="*/ 385 w 1064"/>
                <a:gd name="T45" fmla="*/ 183 h 464"/>
                <a:gd name="T46" fmla="*/ 259 w 1064"/>
                <a:gd name="T47" fmla="*/ 203 h 464"/>
                <a:gd name="T48" fmla="*/ 106 w 1064"/>
                <a:gd name="T49" fmla="*/ 264 h 464"/>
                <a:gd name="T50" fmla="*/ 268 w 1064"/>
                <a:gd name="T51" fmla="*/ 240 h 464"/>
                <a:gd name="T52" fmla="*/ 123 w 1064"/>
                <a:gd name="T53" fmla="*/ 310 h 464"/>
                <a:gd name="T54" fmla="*/ 138 w 1064"/>
                <a:gd name="T55" fmla="*/ 336 h 464"/>
                <a:gd name="T56" fmla="*/ 253 w 1064"/>
                <a:gd name="T57" fmla="*/ 303 h 464"/>
                <a:gd name="T58" fmla="*/ 404 w 1064"/>
                <a:gd name="T59" fmla="*/ 332 h 464"/>
                <a:gd name="T60" fmla="*/ 270 w 1064"/>
                <a:gd name="T61" fmla="*/ 363 h 464"/>
                <a:gd name="T62" fmla="*/ 382 w 1064"/>
                <a:gd name="T63" fmla="*/ 380 h 464"/>
                <a:gd name="T64" fmla="*/ 572 w 1064"/>
                <a:gd name="T65" fmla="*/ 350 h 464"/>
                <a:gd name="T66" fmla="*/ 700 w 1064"/>
                <a:gd name="T67" fmla="*/ 356 h 464"/>
                <a:gd name="T68" fmla="*/ 681 w 1064"/>
                <a:gd name="T69" fmla="*/ 311 h 464"/>
                <a:gd name="T70" fmla="*/ 455 w 1064"/>
                <a:gd name="T71" fmla="*/ 315 h 464"/>
                <a:gd name="T72" fmla="*/ 549 w 1064"/>
                <a:gd name="T73" fmla="*/ 287 h 464"/>
                <a:gd name="T74" fmla="*/ 553 w 1064"/>
                <a:gd name="T75" fmla="*/ 311 h 464"/>
                <a:gd name="T76" fmla="*/ 860 w 1064"/>
                <a:gd name="T77" fmla="*/ 311 h 464"/>
                <a:gd name="T78" fmla="*/ 801 w 1064"/>
                <a:gd name="T79" fmla="*/ 298 h 464"/>
                <a:gd name="T80" fmla="*/ 725 w 1064"/>
                <a:gd name="T81" fmla="*/ 260 h 464"/>
                <a:gd name="T82" fmla="*/ 826 w 1064"/>
                <a:gd name="T83" fmla="*/ 261 h 464"/>
                <a:gd name="T84" fmla="*/ 904 w 1064"/>
                <a:gd name="T85" fmla="*/ 248 h 464"/>
                <a:gd name="T86" fmla="*/ 289 w 1064"/>
                <a:gd name="T87" fmla="*/ 260 h 464"/>
                <a:gd name="T88" fmla="*/ 271 w 1064"/>
                <a:gd name="T89" fmla="*/ 250 h 464"/>
                <a:gd name="T90" fmla="*/ 237 w 1064"/>
                <a:gd name="T91" fmla="*/ 215 h 464"/>
                <a:gd name="T92" fmla="*/ 613 w 1064"/>
                <a:gd name="T93" fmla="*/ 175 h 464"/>
                <a:gd name="T94" fmla="*/ 723 w 1064"/>
                <a:gd name="T95" fmla="*/ 177 h 464"/>
                <a:gd name="T96" fmla="*/ 163 w 1064"/>
                <a:gd name="T97" fmla="*/ 233 h 464"/>
                <a:gd name="T98" fmla="*/ 502 w 1064"/>
                <a:gd name="T99" fmla="*/ 160 h 464"/>
                <a:gd name="T100" fmla="*/ 459 w 1064"/>
                <a:gd name="T101" fmla="*/ 154 h 464"/>
                <a:gd name="T102" fmla="*/ 381 w 1064"/>
                <a:gd name="T103" fmla="*/ 149 h 464"/>
                <a:gd name="T104" fmla="*/ 359 w 1064"/>
                <a:gd name="T105" fmla="*/ 139 h 464"/>
                <a:gd name="T106" fmla="*/ 237 w 1064"/>
                <a:gd name="T107" fmla="*/ 164 h 464"/>
                <a:gd name="T108" fmla="*/ 621 w 1064"/>
                <a:gd name="T109" fmla="*/ 122 h 464"/>
                <a:gd name="T110" fmla="*/ 251 w 1064"/>
                <a:gd name="T111" fmla="*/ 151 h 464"/>
                <a:gd name="T112" fmla="*/ 163 w 1064"/>
                <a:gd name="T113" fmla="*/ 155 h 464"/>
                <a:gd name="T114" fmla="*/ 414 w 1064"/>
                <a:gd name="T115" fmla="*/ 70 h 464"/>
                <a:gd name="T116" fmla="*/ 353 w 1064"/>
                <a:gd name="T117" fmla="*/ 46 h 464"/>
                <a:gd name="T118" fmla="*/ 557 w 1064"/>
                <a:gd name="T119" fmla="*/ 89 h 464"/>
                <a:gd name="T120" fmla="*/ 456 w 1064"/>
                <a:gd name="T121" fmla="*/ 102 h 464"/>
                <a:gd name="T122" fmla="*/ 402 w 1064"/>
                <a:gd name="T123" fmla="*/ 96 h 464"/>
                <a:gd name="T124" fmla="*/ 292 w 1064"/>
                <a:gd name="T125" fmla="*/ 97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4" h="464">
                  <a:moveTo>
                    <a:pt x="639" y="354"/>
                  </a:moveTo>
                  <a:cubicBezTo>
                    <a:pt x="640" y="354"/>
                    <a:pt x="642" y="352"/>
                    <a:pt x="644" y="352"/>
                  </a:cubicBezTo>
                  <a:cubicBezTo>
                    <a:pt x="644" y="352"/>
                    <a:pt x="645" y="353"/>
                    <a:pt x="645" y="353"/>
                  </a:cubicBezTo>
                  <a:cubicBezTo>
                    <a:pt x="649" y="354"/>
                    <a:pt x="654" y="354"/>
                    <a:pt x="656" y="352"/>
                  </a:cubicBezTo>
                  <a:cubicBezTo>
                    <a:pt x="658" y="351"/>
                    <a:pt x="658" y="349"/>
                    <a:pt x="660" y="347"/>
                  </a:cubicBezTo>
                  <a:cubicBezTo>
                    <a:pt x="660" y="347"/>
                    <a:pt x="661" y="346"/>
                    <a:pt x="661" y="346"/>
                  </a:cubicBezTo>
                  <a:cubicBezTo>
                    <a:pt x="663" y="344"/>
                    <a:pt x="663" y="347"/>
                    <a:pt x="665" y="348"/>
                  </a:cubicBezTo>
                  <a:cubicBezTo>
                    <a:pt x="667" y="348"/>
                    <a:pt x="670" y="345"/>
                    <a:pt x="673" y="345"/>
                  </a:cubicBezTo>
                  <a:cubicBezTo>
                    <a:pt x="673" y="345"/>
                    <a:pt x="674" y="347"/>
                    <a:pt x="675" y="347"/>
                  </a:cubicBezTo>
                  <a:cubicBezTo>
                    <a:pt x="676" y="347"/>
                    <a:pt x="678" y="345"/>
                    <a:pt x="680" y="346"/>
                  </a:cubicBezTo>
                  <a:cubicBezTo>
                    <a:pt x="681" y="346"/>
                    <a:pt x="681" y="347"/>
                    <a:pt x="682" y="347"/>
                  </a:cubicBezTo>
                  <a:cubicBezTo>
                    <a:pt x="682" y="347"/>
                    <a:pt x="683" y="346"/>
                    <a:pt x="683" y="346"/>
                  </a:cubicBezTo>
                  <a:cubicBezTo>
                    <a:pt x="684" y="346"/>
                    <a:pt x="684" y="348"/>
                    <a:pt x="685" y="348"/>
                  </a:cubicBezTo>
                  <a:cubicBezTo>
                    <a:pt x="685" y="348"/>
                    <a:pt x="686" y="346"/>
                    <a:pt x="686" y="346"/>
                  </a:cubicBezTo>
                  <a:cubicBezTo>
                    <a:pt x="688" y="345"/>
                    <a:pt x="689" y="347"/>
                    <a:pt x="689" y="348"/>
                  </a:cubicBezTo>
                  <a:cubicBezTo>
                    <a:pt x="689" y="349"/>
                    <a:pt x="690" y="351"/>
                    <a:pt x="690" y="351"/>
                  </a:cubicBezTo>
                  <a:cubicBezTo>
                    <a:pt x="690" y="351"/>
                    <a:pt x="691" y="351"/>
                    <a:pt x="691" y="351"/>
                  </a:cubicBezTo>
                  <a:cubicBezTo>
                    <a:pt x="691" y="351"/>
                    <a:pt x="692" y="353"/>
                    <a:pt x="692" y="353"/>
                  </a:cubicBezTo>
                  <a:cubicBezTo>
                    <a:pt x="693" y="354"/>
                    <a:pt x="694" y="352"/>
                    <a:pt x="695" y="350"/>
                  </a:cubicBezTo>
                  <a:cubicBezTo>
                    <a:pt x="694" y="347"/>
                    <a:pt x="693" y="351"/>
                    <a:pt x="691" y="351"/>
                  </a:cubicBezTo>
                  <a:cubicBezTo>
                    <a:pt x="692" y="348"/>
                    <a:pt x="690" y="350"/>
                    <a:pt x="690" y="347"/>
                  </a:cubicBezTo>
                  <a:cubicBezTo>
                    <a:pt x="692" y="344"/>
                    <a:pt x="694" y="348"/>
                    <a:pt x="696" y="348"/>
                  </a:cubicBezTo>
                  <a:cubicBezTo>
                    <a:pt x="697" y="347"/>
                    <a:pt x="698" y="345"/>
                    <a:pt x="699" y="345"/>
                  </a:cubicBezTo>
                  <a:cubicBezTo>
                    <a:pt x="699" y="347"/>
                    <a:pt x="700" y="347"/>
                    <a:pt x="700" y="348"/>
                  </a:cubicBezTo>
                  <a:cubicBezTo>
                    <a:pt x="699" y="355"/>
                    <a:pt x="696" y="353"/>
                    <a:pt x="696" y="360"/>
                  </a:cubicBezTo>
                  <a:cubicBezTo>
                    <a:pt x="696" y="358"/>
                    <a:pt x="696" y="354"/>
                    <a:pt x="695" y="355"/>
                  </a:cubicBezTo>
                  <a:cubicBezTo>
                    <a:pt x="693" y="359"/>
                    <a:pt x="693" y="356"/>
                    <a:pt x="692" y="356"/>
                  </a:cubicBezTo>
                  <a:cubicBezTo>
                    <a:pt x="691" y="356"/>
                    <a:pt x="691" y="357"/>
                    <a:pt x="690" y="357"/>
                  </a:cubicBezTo>
                  <a:cubicBezTo>
                    <a:pt x="690" y="357"/>
                    <a:pt x="690" y="355"/>
                    <a:pt x="689" y="356"/>
                  </a:cubicBezTo>
                  <a:cubicBezTo>
                    <a:pt x="687" y="356"/>
                    <a:pt x="685" y="360"/>
                    <a:pt x="683" y="360"/>
                  </a:cubicBezTo>
                  <a:cubicBezTo>
                    <a:pt x="682" y="360"/>
                    <a:pt x="681" y="356"/>
                    <a:pt x="680" y="358"/>
                  </a:cubicBezTo>
                  <a:cubicBezTo>
                    <a:pt x="679" y="358"/>
                    <a:pt x="682" y="362"/>
                    <a:pt x="680" y="362"/>
                  </a:cubicBezTo>
                  <a:cubicBezTo>
                    <a:pt x="678" y="361"/>
                    <a:pt x="678" y="359"/>
                    <a:pt x="677" y="356"/>
                  </a:cubicBezTo>
                  <a:cubicBezTo>
                    <a:pt x="676" y="361"/>
                    <a:pt x="673" y="359"/>
                    <a:pt x="672" y="360"/>
                  </a:cubicBezTo>
                  <a:cubicBezTo>
                    <a:pt x="671" y="360"/>
                    <a:pt x="671" y="362"/>
                    <a:pt x="670" y="362"/>
                  </a:cubicBezTo>
                  <a:cubicBezTo>
                    <a:pt x="665" y="363"/>
                    <a:pt x="660" y="358"/>
                    <a:pt x="655" y="361"/>
                  </a:cubicBezTo>
                  <a:cubicBezTo>
                    <a:pt x="654" y="368"/>
                    <a:pt x="658" y="362"/>
                    <a:pt x="658" y="368"/>
                  </a:cubicBezTo>
                  <a:cubicBezTo>
                    <a:pt x="656" y="366"/>
                    <a:pt x="654" y="366"/>
                    <a:pt x="652" y="366"/>
                  </a:cubicBezTo>
                  <a:cubicBezTo>
                    <a:pt x="651" y="367"/>
                    <a:pt x="652" y="371"/>
                    <a:pt x="650" y="370"/>
                  </a:cubicBezTo>
                  <a:cubicBezTo>
                    <a:pt x="650" y="365"/>
                    <a:pt x="647" y="361"/>
                    <a:pt x="646" y="366"/>
                  </a:cubicBezTo>
                  <a:cubicBezTo>
                    <a:pt x="646" y="368"/>
                    <a:pt x="648" y="366"/>
                    <a:pt x="648" y="368"/>
                  </a:cubicBezTo>
                  <a:cubicBezTo>
                    <a:pt x="648" y="372"/>
                    <a:pt x="648" y="375"/>
                    <a:pt x="647" y="374"/>
                  </a:cubicBezTo>
                  <a:cubicBezTo>
                    <a:pt x="647" y="371"/>
                    <a:pt x="648" y="368"/>
                    <a:pt x="646" y="368"/>
                  </a:cubicBezTo>
                  <a:cubicBezTo>
                    <a:pt x="644" y="370"/>
                    <a:pt x="647" y="374"/>
                    <a:pt x="646" y="374"/>
                  </a:cubicBezTo>
                  <a:cubicBezTo>
                    <a:pt x="644" y="374"/>
                    <a:pt x="644" y="374"/>
                    <a:pt x="644" y="374"/>
                  </a:cubicBezTo>
                  <a:cubicBezTo>
                    <a:pt x="644" y="370"/>
                    <a:pt x="644" y="370"/>
                    <a:pt x="644" y="370"/>
                  </a:cubicBezTo>
                  <a:cubicBezTo>
                    <a:pt x="643" y="368"/>
                    <a:pt x="642" y="371"/>
                    <a:pt x="641" y="372"/>
                  </a:cubicBezTo>
                  <a:cubicBezTo>
                    <a:pt x="641" y="372"/>
                    <a:pt x="640" y="371"/>
                    <a:pt x="639" y="371"/>
                  </a:cubicBezTo>
                  <a:cubicBezTo>
                    <a:pt x="637" y="371"/>
                    <a:pt x="635" y="374"/>
                    <a:pt x="633" y="374"/>
                  </a:cubicBezTo>
                  <a:cubicBezTo>
                    <a:pt x="632" y="374"/>
                    <a:pt x="631" y="374"/>
                    <a:pt x="630" y="374"/>
                  </a:cubicBezTo>
                  <a:cubicBezTo>
                    <a:pt x="629" y="375"/>
                    <a:pt x="628" y="382"/>
                    <a:pt x="627" y="375"/>
                  </a:cubicBezTo>
                  <a:cubicBezTo>
                    <a:pt x="627" y="373"/>
                    <a:pt x="629" y="374"/>
                    <a:pt x="629" y="372"/>
                  </a:cubicBezTo>
                  <a:cubicBezTo>
                    <a:pt x="627" y="369"/>
                    <a:pt x="624" y="375"/>
                    <a:pt x="622" y="372"/>
                  </a:cubicBezTo>
                  <a:cubicBezTo>
                    <a:pt x="621" y="373"/>
                    <a:pt x="622" y="377"/>
                    <a:pt x="621" y="377"/>
                  </a:cubicBezTo>
                  <a:cubicBezTo>
                    <a:pt x="619" y="377"/>
                    <a:pt x="618" y="379"/>
                    <a:pt x="616" y="380"/>
                  </a:cubicBezTo>
                  <a:cubicBezTo>
                    <a:pt x="613" y="381"/>
                    <a:pt x="609" y="379"/>
                    <a:pt x="607" y="381"/>
                  </a:cubicBezTo>
                  <a:cubicBezTo>
                    <a:pt x="606" y="382"/>
                    <a:pt x="605" y="384"/>
                    <a:pt x="604" y="384"/>
                  </a:cubicBezTo>
                  <a:cubicBezTo>
                    <a:pt x="603" y="385"/>
                    <a:pt x="603" y="382"/>
                    <a:pt x="602" y="382"/>
                  </a:cubicBezTo>
                  <a:cubicBezTo>
                    <a:pt x="601" y="382"/>
                    <a:pt x="600" y="384"/>
                    <a:pt x="600" y="384"/>
                  </a:cubicBezTo>
                  <a:cubicBezTo>
                    <a:pt x="598" y="385"/>
                    <a:pt x="597" y="383"/>
                    <a:pt x="595" y="386"/>
                  </a:cubicBezTo>
                  <a:cubicBezTo>
                    <a:pt x="596" y="387"/>
                    <a:pt x="597" y="387"/>
                    <a:pt x="597" y="390"/>
                  </a:cubicBezTo>
                  <a:cubicBezTo>
                    <a:pt x="596" y="390"/>
                    <a:pt x="594" y="391"/>
                    <a:pt x="594" y="388"/>
                  </a:cubicBezTo>
                  <a:cubicBezTo>
                    <a:pt x="594" y="385"/>
                    <a:pt x="596" y="383"/>
                    <a:pt x="594" y="383"/>
                  </a:cubicBezTo>
                  <a:cubicBezTo>
                    <a:pt x="594" y="383"/>
                    <a:pt x="593" y="384"/>
                    <a:pt x="593" y="384"/>
                  </a:cubicBezTo>
                  <a:cubicBezTo>
                    <a:pt x="592" y="385"/>
                    <a:pt x="592" y="384"/>
                    <a:pt x="592" y="384"/>
                  </a:cubicBezTo>
                  <a:cubicBezTo>
                    <a:pt x="590" y="386"/>
                    <a:pt x="589" y="389"/>
                    <a:pt x="586" y="388"/>
                  </a:cubicBezTo>
                  <a:cubicBezTo>
                    <a:pt x="585" y="400"/>
                    <a:pt x="579" y="388"/>
                    <a:pt x="578" y="395"/>
                  </a:cubicBezTo>
                  <a:cubicBezTo>
                    <a:pt x="578" y="390"/>
                    <a:pt x="576" y="390"/>
                    <a:pt x="574" y="390"/>
                  </a:cubicBezTo>
                  <a:cubicBezTo>
                    <a:pt x="574" y="393"/>
                    <a:pt x="576" y="395"/>
                    <a:pt x="574" y="397"/>
                  </a:cubicBezTo>
                  <a:cubicBezTo>
                    <a:pt x="573" y="398"/>
                    <a:pt x="573" y="396"/>
                    <a:pt x="572" y="395"/>
                  </a:cubicBezTo>
                  <a:cubicBezTo>
                    <a:pt x="572" y="393"/>
                    <a:pt x="573" y="394"/>
                    <a:pt x="573" y="390"/>
                  </a:cubicBezTo>
                  <a:cubicBezTo>
                    <a:pt x="572" y="391"/>
                    <a:pt x="569" y="388"/>
                    <a:pt x="569" y="393"/>
                  </a:cubicBezTo>
                  <a:cubicBezTo>
                    <a:pt x="570" y="398"/>
                    <a:pt x="572" y="391"/>
                    <a:pt x="571" y="396"/>
                  </a:cubicBezTo>
                  <a:cubicBezTo>
                    <a:pt x="570" y="403"/>
                    <a:pt x="567" y="394"/>
                    <a:pt x="566" y="394"/>
                  </a:cubicBezTo>
                  <a:cubicBezTo>
                    <a:pt x="565" y="394"/>
                    <a:pt x="564" y="395"/>
                    <a:pt x="563" y="395"/>
                  </a:cubicBezTo>
                  <a:cubicBezTo>
                    <a:pt x="561" y="395"/>
                    <a:pt x="560" y="393"/>
                    <a:pt x="560" y="397"/>
                  </a:cubicBezTo>
                  <a:cubicBezTo>
                    <a:pt x="559" y="396"/>
                    <a:pt x="559" y="392"/>
                    <a:pt x="557" y="393"/>
                  </a:cubicBezTo>
                  <a:cubicBezTo>
                    <a:pt x="558" y="400"/>
                    <a:pt x="555" y="395"/>
                    <a:pt x="554" y="395"/>
                  </a:cubicBezTo>
                  <a:cubicBezTo>
                    <a:pt x="554" y="396"/>
                    <a:pt x="554" y="399"/>
                    <a:pt x="553" y="399"/>
                  </a:cubicBezTo>
                  <a:cubicBezTo>
                    <a:pt x="552" y="399"/>
                    <a:pt x="551" y="398"/>
                    <a:pt x="550" y="398"/>
                  </a:cubicBezTo>
                  <a:cubicBezTo>
                    <a:pt x="549" y="398"/>
                    <a:pt x="549" y="399"/>
                    <a:pt x="549" y="399"/>
                  </a:cubicBezTo>
                  <a:cubicBezTo>
                    <a:pt x="547" y="399"/>
                    <a:pt x="547" y="398"/>
                    <a:pt x="547" y="400"/>
                  </a:cubicBezTo>
                  <a:cubicBezTo>
                    <a:pt x="546" y="403"/>
                    <a:pt x="544" y="401"/>
                    <a:pt x="543" y="402"/>
                  </a:cubicBezTo>
                  <a:cubicBezTo>
                    <a:pt x="543" y="405"/>
                    <a:pt x="543" y="407"/>
                    <a:pt x="542" y="409"/>
                  </a:cubicBezTo>
                  <a:cubicBezTo>
                    <a:pt x="540" y="403"/>
                    <a:pt x="539" y="407"/>
                    <a:pt x="537" y="408"/>
                  </a:cubicBezTo>
                  <a:cubicBezTo>
                    <a:pt x="535" y="408"/>
                    <a:pt x="533" y="410"/>
                    <a:pt x="532" y="409"/>
                  </a:cubicBezTo>
                  <a:cubicBezTo>
                    <a:pt x="532" y="408"/>
                    <a:pt x="533" y="405"/>
                    <a:pt x="531" y="405"/>
                  </a:cubicBezTo>
                  <a:cubicBezTo>
                    <a:pt x="529" y="405"/>
                    <a:pt x="527" y="411"/>
                    <a:pt x="525" y="408"/>
                  </a:cubicBezTo>
                  <a:cubicBezTo>
                    <a:pt x="524" y="410"/>
                    <a:pt x="526" y="412"/>
                    <a:pt x="525" y="413"/>
                  </a:cubicBezTo>
                  <a:cubicBezTo>
                    <a:pt x="521" y="412"/>
                    <a:pt x="518" y="415"/>
                    <a:pt x="515" y="417"/>
                  </a:cubicBezTo>
                  <a:cubicBezTo>
                    <a:pt x="514" y="411"/>
                    <a:pt x="512" y="412"/>
                    <a:pt x="510" y="411"/>
                  </a:cubicBezTo>
                  <a:cubicBezTo>
                    <a:pt x="510" y="413"/>
                    <a:pt x="512" y="415"/>
                    <a:pt x="510" y="416"/>
                  </a:cubicBezTo>
                  <a:cubicBezTo>
                    <a:pt x="508" y="416"/>
                    <a:pt x="507" y="420"/>
                    <a:pt x="505" y="420"/>
                  </a:cubicBezTo>
                  <a:cubicBezTo>
                    <a:pt x="505" y="420"/>
                    <a:pt x="504" y="417"/>
                    <a:pt x="504" y="417"/>
                  </a:cubicBezTo>
                  <a:cubicBezTo>
                    <a:pt x="503" y="417"/>
                    <a:pt x="502" y="420"/>
                    <a:pt x="502" y="420"/>
                  </a:cubicBezTo>
                  <a:cubicBezTo>
                    <a:pt x="501" y="420"/>
                    <a:pt x="500" y="419"/>
                    <a:pt x="500" y="419"/>
                  </a:cubicBezTo>
                  <a:cubicBezTo>
                    <a:pt x="499" y="419"/>
                    <a:pt x="498" y="420"/>
                    <a:pt x="497" y="420"/>
                  </a:cubicBezTo>
                  <a:cubicBezTo>
                    <a:pt x="496" y="420"/>
                    <a:pt x="496" y="418"/>
                    <a:pt x="495" y="418"/>
                  </a:cubicBezTo>
                  <a:cubicBezTo>
                    <a:pt x="494" y="417"/>
                    <a:pt x="492" y="416"/>
                    <a:pt x="491" y="417"/>
                  </a:cubicBezTo>
                  <a:cubicBezTo>
                    <a:pt x="490" y="417"/>
                    <a:pt x="490" y="422"/>
                    <a:pt x="488" y="422"/>
                  </a:cubicBezTo>
                  <a:cubicBezTo>
                    <a:pt x="488" y="422"/>
                    <a:pt x="488" y="419"/>
                    <a:pt x="487" y="419"/>
                  </a:cubicBezTo>
                  <a:cubicBezTo>
                    <a:pt x="487" y="424"/>
                    <a:pt x="486" y="423"/>
                    <a:pt x="486" y="423"/>
                  </a:cubicBezTo>
                  <a:cubicBezTo>
                    <a:pt x="485" y="424"/>
                    <a:pt x="482" y="424"/>
                    <a:pt x="481" y="425"/>
                  </a:cubicBezTo>
                  <a:cubicBezTo>
                    <a:pt x="481" y="425"/>
                    <a:pt x="480" y="423"/>
                    <a:pt x="479" y="424"/>
                  </a:cubicBezTo>
                  <a:cubicBezTo>
                    <a:pt x="478" y="424"/>
                    <a:pt x="478" y="426"/>
                    <a:pt x="478" y="426"/>
                  </a:cubicBezTo>
                  <a:cubicBezTo>
                    <a:pt x="477" y="426"/>
                    <a:pt x="477" y="425"/>
                    <a:pt x="476" y="425"/>
                  </a:cubicBezTo>
                  <a:cubicBezTo>
                    <a:pt x="475" y="425"/>
                    <a:pt x="472" y="426"/>
                    <a:pt x="470" y="427"/>
                  </a:cubicBezTo>
                  <a:cubicBezTo>
                    <a:pt x="470" y="427"/>
                    <a:pt x="468" y="429"/>
                    <a:pt x="468" y="429"/>
                  </a:cubicBezTo>
                  <a:cubicBezTo>
                    <a:pt x="468" y="429"/>
                    <a:pt x="468" y="428"/>
                    <a:pt x="467" y="428"/>
                  </a:cubicBezTo>
                  <a:cubicBezTo>
                    <a:pt x="465" y="429"/>
                    <a:pt x="463" y="432"/>
                    <a:pt x="461" y="432"/>
                  </a:cubicBezTo>
                  <a:cubicBezTo>
                    <a:pt x="460" y="432"/>
                    <a:pt x="460" y="430"/>
                    <a:pt x="459" y="431"/>
                  </a:cubicBezTo>
                  <a:cubicBezTo>
                    <a:pt x="459" y="431"/>
                    <a:pt x="459" y="433"/>
                    <a:pt x="459" y="433"/>
                  </a:cubicBezTo>
                  <a:cubicBezTo>
                    <a:pt x="458" y="434"/>
                    <a:pt x="458" y="433"/>
                    <a:pt x="457" y="433"/>
                  </a:cubicBezTo>
                  <a:cubicBezTo>
                    <a:pt x="457" y="434"/>
                    <a:pt x="457" y="436"/>
                    <a:pt x="456" y="437"/>
                  </a:cubicBezTo>
                  <a:cubicBezTo>
                    <a:pt x="455" y="440"/>
                    <a:pt x="455" y="439"/>
                    <a:pt x="453" y="439"/>
                  </a:cubicBezTo>
                  <a:cubicBezTo>
                    <a:pt x="452" y="438"/>
                    <a:pt x="450" y="439"/>
                    <a:pt x="449" y="439"/>
                  </a:cubicBezTo>
                  <a:cubicBezTo>
                    <a:pt x="449" y="437"/>
                    <a:pt x="449" y="436"/>
                    <a:pt x="449" y="434"/>
                  </a:cubicBezTo>
                  <a:cubicBezTo>
                    <a:pt x="448" y="433"/>
                    <a:pt x="448" y="437"/>
                    <a:pt x="447" y="437"/>
                  </a:cubicBezTo>
                  <a:cubicBezTo>
                    <a:pt x="446" y="437"/>
                    <a:pt x="445" y="434"/>
                    <a:pt x="445" y="435"/>
                  </a:cubicBezTo>
                  <a:cubicBezTo>
                    <a:pt x="444" y="435"/>
                    <a:pt x="444" y="436"/>
                    <a:pt x="443" y="437"/>
                  </a:cubicBezTo>
                  <a:cubicBezTo>
                    <a:pt x="443" y="438"/>
                    <a:pt x="441" y="436"/>
                    <a:pt x="442" y="440"/>
                  </a:cubicBezTo>
                  <a:cubicBezTo>
                    <a:pt x="443" y="440"/>
                    <a:pt x="445" y="440"/>
                    <a:pt x="446" y="442"/>
                  </a:cubicBezTo>
                  <a:cubicBezTo>
                    <a:pt x="447" y="442"/>
                    <a:pt x="448" y="443"/>
                    <a:pt x="448" y="445"/>
                  </a:cubicBezTo>
                  <a:cubicBezTo>
                    <a:pt x="447" y="445"/>
                    <a:pt x="446" y="445"/>
                    <a:pt x="446" y="444"/>
                  </a:cubicBezTo>
                  <a:cubicBezTo>
                    <a:pt x="444" y="443"/>
                    <a:pt x="444" y="443"/>
                    <a:pt x="443" y="443"/>
                  </a:cubicBezTo>
                  <a:cubicBezTo>
                    <a:pt x="443" y="443"/>
                    <a:pt x="442" y="442"/>
                    <a:pt x="442" y="442"/>
                  </a:cubicBezTo>
                  <a:cubicBezTo>
                    <a:pt x="441" y="442"/>
                    <a:pt x="440" y="443"/>
                    <a:pt x="439" y="441"/>
                  </a:cubicBezTo>
                  <a:cubicBezTo>
                    <a:pt x="439" y="442"/>
                    <a:pt x="439" y="446"/>
                    <a:pt x="439" y="447"/>
                  </a:cubicBezTo>
                  <a:cubicBezTo>
                    <a:pt x="437" y="444"/>
                    <a:pt x="436" y="448"/>
                    <a:pt x="435" y="449"/>
                  </a:cubicBezTo>
                  <a:cubicBezTo>
                    <a:pt x="435" y="449"/>
                    <a:pt x="434" y="447"/>
                    <a:pt x="434" y="448"/>
                  </a:cubicBezTo>
                  <a:cubicBezTo>
                    <a:pt x="433" y="449"/>
                    <a:pt x="433" y="453"/>
                    <a:pt x="432" y="452"/>
                  </a:cubicBezTo>
                  <a:cubicBezTo>
                    <a:pt x="430" y="452"/>
                    <a:pt x="429" y="445"/>
                    <a:pt x="430" y="443"/>
                  </a:cubicBezTo>
                  <a:cubicBezTo>
                    <a:pt x="433" y="445"/>
                    <a:pt x="434" y="446"/>
                    <a:pt x="435" y="441"/>
                  </a:cubicBezTo>
                  <a:cubicBezTo>
                    <a:pt x="433" y="439"/>
                    <a:pt x="430" y="441"/>
                    <a:pt x="429" y="442"/>
                  </a:cubicBezTo>
                  <a:cubicBezTo>
                    <a:pt x="428" y="444"/>
                    <a:pt x="429" y="446"/>
                    <a:pt x="428" y="449"/>
                  </a:cubicBezTo>
                  <a:cubicBezTo>
                    <a:pt x="428" y="450"/>
                    <a:pt x="427" y="450"/>
                    <a:pt x="427" y="451"/>
                  </a:cubicBezTo>
                  <a:cubicBezTo>
                    <a:pt x="426" y="451"/>
                    <a:pt x="426" y="453"/>
                    <a:pt x="425" y="451"/>
                  </a:cubicBezTo>
                  <a:cubicBezTo>
                    <a:pt x="425" y="448"/>
                    <a:pt x="428" y="447"/>
                    <a:pt x="426" y="445"/>
                  </a:cubicBezTo>
                  <a:cubicBezTo>
                    <a:pt x="425" y="445"/>
                    <a:pt x="425" y="449"/>
                    <a:pt x="424" y="450"/>
                  </a:cubicBezTo>
                  <a:cubicBezTo>
                    <a:pt x="422" y="451"/>
                    <a:pt x="419" y="450"/>
                    <a:pt x="417" y="450"/>
                  </a:cubicBezTo>
                  <a:cubicBezTo>
                    <a:pt x="417" y="451"/>
                    <a:pt x="416" y="453"/>
                    <a:pt x="416" y="453"/>
                  </a:cubicBezTo>
                  <a:cubicBezTo>
                    <a:pt x="415" y="453"/>
                    <a:pt x="414" y="452"/>
                    <a:pt x="414" y="452"/>
                  </a:cubicBezTo>
                  <a:cubicBezTo>
                    <a:pt x="413" y="453"/>
                    <a:pt x="411" y="453"/>
                    <a:pt x="412" y="457"/>
                  </a:cubicBezTo>
                  <a:cubicBezTo>
                    <a:pt x="413" y="460"/>
                    <a:pt x="414" y="458"/>
                    <a:pt x="414" y="459"/>
                  </a:cubicBezTo>
                  <a:cubicBezTo>
                    <a:pt x="415" y="459"/>
                    <a:pt x="415" y="462"/>
                    <a:pt x="415" y="462"/>
                  </a:cubicBezTo>
                  <a:cubicBezTo>
                    <a:pt x="416" y="461"/>
                    <a:pt x="416" y="458"/>
                    <a:pt x="417" y="458"/>
                  </a:cubicBezTo>
                  <a:cubicBezTo>
                    <a:pt x="419" y="464"/>
                    <a:pt x="420" y="459"/>
                    <a:pt x="421" y="458"/>
                  </a:cubicBezTo>
                  <a:cubicBezTo>
                    <a:pt x="422" y="458"/>
                    <a:pt x="423" y="459"/>
                    <a:pt x="424" y="459"/>
                  </a:cubicBezTo>
                  <a:cubicBezTo>
                    <a:pt x="426" y="459"/>
                    <a:pt x="429" y="456"/>
                    <a:pt x="431" y="456"/>
                  </a:cubicBezTo>
                  <a:cubicBezTo>
                    <a:pt x="432" y="456"/>
                    <a:pt x="433" y="457"/>
                    <a:pt x="433" y="457"/>
                  </a:cubicBezTo>
                  <a:cubicBezTo>
                    <a:pt x="434" y="457"/>
                    <a:pt x="435" y="455"/>
                    <a:pt x="436" y="455"/>
                  </a:cubicBezTo>
                  <a:cubicBezTo>
                    <a:pt x="437" y="454"/>
                    <a:pt x="438" y="455"/>
                    <a:pt x="439" y="454"/>
                  </a:cubicBezTo>
                  <a:cubicBezTo>
                    <a:pt x="440" y="454"/>
                    <a:pt x="441" y="450"/>
                    <a:pt x="443" y="449"/>
                  </a:cubicBezTo>
                  <a:cubicBezTo>
                    <a:pt x="443" y="449"/>
                    <a:pt x="444" y="450"/>
                    <a:pt x="444" y="450"/>
                  </a:cubicBezTo>
                  <a:cubicBezTo>
                    <a:pt x="447" y="450"/>
                    <a:pt x="451" y="451"/>
                    <a:pt x="454" y="449"/>
                  </a:cubicBezTo>
                  <a:cubicBezTo>
                    <a:pt x="455" y="449"/>
                    <a:pt x="455" y="447"/>
                    <a:pt x="456" y="447"/>
                  </a:cubicBezTo>
                  <a:cubicBezTo>
                    <a:pt x="459" y="446"/>
                    <a:pt x="462" y="445"/>
                    <a:pt x="464" y="445"/>
                  </a:cubicBezTo>
                  <a:cubicBezTo>
                    <a:pt x="465" y="445"/>
                    <a:pt x="465" y="446"/>
                    <a:pt x="466" y="446"/>
                  </a:cubicBezTo>
                  <a:cubicBezTo>
                    <a:pt x="467" y="446"/>
                    <a:pt x="467" y="443"/>
                    <a:pt x="468" y="442"/>
                  </a:cubicBezTo>
                  <a:cubicBezTo>
                    <a:pt x="468" y="442"/>
                    <a:pt x="470" y="443"/>
                    <a:pt x="470" y="443"/>
                  </a:cubicBezTo>
                  <a:cubicBezTo>
                    <a:pt x="473" y="443"/>
                    <a:pt x="474" y="442"/>
                    <a:pt x="475" y="442"/>
                  </a:cubicBezTo>
                  <a:cubicBezTo>
                    <a:pt x="476" y="442"/>
                    <a:pt x="476" y="443"/>
                    <a:pt x="477" y="443"/>
                  </a:cubicBezTo>
                  <a:cubicBezTo>
                    <a:pt x="478" y="442"/>
                    <a:pt x="479" y="441"/>
                    <a:pt x="480" y="440"/>
                  </a:cubicBezTo>
                  <a:cubicBezTo>
                    <a:pt x="481" y="440"/>
                    <a:pt x="482" y="442"/>
                    <a:pt x="484" y="441"/>
                  </a:cubicBezTo>
                  <a:cubicBezTo>
                    <a:pt x="484" y="441"/>
                    <a:pt x="485" y="439"/>
                    <a:pt x="485" y="439"/>
                  </a:cubicBezTo>
                  <a:cubicBezTo>
                    <a:pt x="487" y="438"/>
                    <a:pt x="490" y="439"/>
                    <a:pt x="492" y="438"/>
                  </a:cubicBezTo>
                  <a:cubicBezTo>
                    <a:pt x="493" y="438"/>
                    <a:pt x="493" y="436"/>
                    <a:pt x="494" y="436"/>
                  </a:cubicBezTo>
                  <a:cubicBezTo>
                    <a:pt x="495" y="435"/>
                    <a:pt x="497" y="437"/>
                    <a:pt x="499" y="437"/>
                  </a:cubicBezTo>
                  <a:cubicBezTo>
                    <a:pt x="501" y="437"/>
                    <a:pt x="504" y="434"/>
                    <a:pt x="505" y="434"/>
                  </a:cubicBezTo>
                  <a:cubicBezTo>
                    <a:pt x="506" y="434"/>
                    <a:pt x="507" y="435"/>
                    <a:pt x="507" y="435"/>
                  </a:cubicBezTo>
                  <a:cubicBezTo>
                    <a:pt x="508" y="435"/>
                    <a:pt x="508" y="432"/>
                    <a:pt x="508" y="431"/>
                  </a:cubicBezTo>
                  <a:cubicBezTo>
                    <a:pt x="508" y="432"/>
                    <a:pt x="510" y="431"/>
                    <a:pt x="510" y="431"/>
                  </a:cubicBezTo>
                  <a:cubicBezTo>
                    <a:pt x="511" y="432"/>
                    <a:pt x="511" y="433"/>
                    <a:pt x="512" y="433"/>
                  </a:cubicBezTo>
                  <a:cubicBezTo>
                    <a:pt x="515" y="432"/>
                    <a:pt x="517" y="429"/>
                    <a:pt x="519" y="429"/>
                  </a:cubicBezTo>
                  <a:cubicBezTo>
                    <a:pt x="521" y="428"/>
                    <a:pt x="522" y="430"/>
                    <a:pt x="523" y="428"/>
                  </a:cubicBezTo>
                  <a:cubicBezTo>
                    <a:pt x="524" y="426"/>
                    <a:pt x="526" y="428"/>
                    <a:pt x="528" y="428"/>
                  </a:cubicBezTo>
                  <a:cubicBezTo>
                    <a:pt x="529" y="428"/>
                    <a:pt x="530" y="426"/>
                    <a:pt x="531" y="426"/>
                  </a:cubicBezTo>
                  <a:cubicBezTo>
                    <a:pt x="532" y="426"/>
                    <a:pt x="532" y="427"/>
                    <a:pt x="533" y="427"/>
                  </a:cubicBezTo>
                  <a:cubicBezTo>
                    <a:pt x="534" y="427"/>
                    <a:pt x="535" y="425"/>
                    <a:pt x="537" y="426"/>
                  </a:cubicBezTo>
                  <a:cubicBezTo>
                    <a:pt x="537" y="426"/>
                    <a:pt x="538" y="428"/>
                    <a:pt x="539" y="428"/>
                  </a:cubicBezTo>
                  <a:cubicBezTo>
                    <a:pt x="539" y="428"/>
                    <a:pt x="539" y="427"/>
                    <a:pt x="539" y="426"/>
                  </a:cubicBezTo>
                  <a:cubicBezTo>
                    <a:pt x="540" y="426"/>
                    <a:pt x="540" y="425"/>
                    <a:pt x="540" y="424"/>
                  </a:cubicBezTo>
                  <a:cubicBezTo>
                    <a:pt x="541" y="423"/>
                    <a:pt x="542" y="424"/>
                    <a:pt x="543" y="423"/>
                  </a:cubicBezTo>
                  <a:cubicBezTo>
                    <a:pt x="544" y="423"/>
                    <a:pt x="544" y="421"/>
                    <a:pt x="545" y="421"/>
                  </a:cubicBezTo>
                  <a:cubicBezTo>
                    <a:pt x="547" y="420"/>
                    <a:pt x="549" y="419"/>
                    <a:pt x="551" y="419"/>
                  </a:cubicBezTo>
                  <a:cubicBezTo>
                    <a:pt x="552" y="419"/>
                    <a:pt x="553" y="421"/>
                    <a:pt x="554" y="420"/>
                  </a:cubicBezTo>
                  <a:cubicBezTo>
                    <a:pt x="555" y="420"/>
                    <a:pt x="556" y="417"/>
                    <a:pt x="557" y="417"/>
                  </a:cubicBezTo>
                  <a:cubicBezTo>
                    <a:pt x="559" y="416"/>
                    <a:pt x="560" y="418"/>
                    <a:pt x="561" y="418"/>
                  </a:cubicBezTo>
                  <a:cubicBezTo>
                    <a:pt x="565" y="418"/>
                    <a:pt x="569" y="414"/>
                    <a:pt x="573" y="414"/>
                  </a:cubicBezTo>
                  <a:cubicBezTo>
                    <a:pt x="573" y="418"/>
                    <a:pt x="573" y="419"/>
                    <a:pt x="575" y="419"/>
                  </a:cubicBezTo>
                  <a:cubicBezTo>
                    <a:pt x="576" y="417"/>
                    <a:pt x="573" y="413"/>
                    <a:pt x="575" y="412"/>
                  </a:cubicBezTo>
                  <a:cubicBezTo>
                    <a:pt x="577" y="415"/>
                    <a:pt x="578" y="413"/>
                    <a:pt x="580" y="412"/>
                  </a:cubicBezTo>
                  <a:cubicBezTo>
                    <a:pt x="582" y="410"/>
                    <a:pt x="584" y="410"/>
                    <a:pt x="586" y="409"/>
                  </a:cubicBezTo>
                  <a:cubicBezTo>
                    <a:pt x="587" y="409"/>
                    <a:pt x="587" y="407"/>
                    <a:pt x="588" y="407"/>
                  </a:cubicBezTo>
                  <a:cubicBezTo>
                    <a:pt x="588" y="407"/>
                    <a:pt x="589" y="409"/>
                    <a:pt x="590" y="408"/>
                  </a:cubicBezTo>
                  <a:cubicBezTo>
                    <a:pt x="590" y="408"/>
                    <a:pt x="591" y="406"/>
                    <a:pt x="591" y="406"/>
                  </a:cubicBezTo>
                  <a:cubicBezTo>
                    <a:pt x="592" y="406"/>
                    <a:pt x="592" y="408"/>
                    <a:pt x="593" y="408"/>
                  </a:cubicBezTo>
                  <a:cubicBezTo>
                    <a:pt x="594" y="408"/>
                    <a:pt x="594" y="404"/>
                    <a:pt x="595" y="406"/>
                  </a:cubicBezTo>
                  <a:cubicBezTo>
                    <a:pt x="596" y="408"/>
                    <a:pt x="596" y="412"/>
                    <a:pt x="598" y="412"/>
                  </a:cubicBezTo>
                  <a:cubicBezTo>
                    <a:pt x="599" y="408"/>
                    <a:pt x="597" y="410"/>
                    <a:pt x="597" y="406"/>
                  </a:cubicBezTo>
                  <a:cubicBezTo>
                    <a:pt x="599" y="405"/>
                    <a:pt x="602" y="406"/>
                    <a:pt x="604" y="406"/>
                  </a:cubicBezTo>
                  <a:cubicBezTo>
                    <a:pt x="604" y="406"/>
                    <a:pt x="605" y="404"/>
                    <a:pt x="606" y="403"/>
                  </a:cubicBezTo>
                  <a:cubicBezTo>
                    <a:pt x="607" y="403"/>
                    <a:pt x="608" y="404"/>
                    <a:pt x="610" y="403"/>
                  </a:cubicBezTo>
                  <a:cubicBezTo>
                    <a:pt x="611" y="403"/>
                    <a:pt x="613" y="400"/>
                    <a:pt x="614" y="400"/>
                  </a:cubicBezTo>
                  <a:cubicBezTo>
                    <a:pt x="614" y="400"/>
                    <a:pt x="616" y="402"/>
                    <a:pt x="616" y="401"/>
                  </a:cubicBezTo>
                  <a:cubicBezTo>
                    <a:pt x="617" y="401"/>
                    <a:pt x="618" y="398"/>
                    <a:pt x="619" y="398"/>
                  </a:cubicBezTo>
                  <a:cubicBezTo>
                    <a:pt x="620" y="398"/>
                    <a:pt x="621" y="400"/>
                    <a:pt x="622" y="400"/>
                  </a:cubicBezTo>
                  <a:cubicBezTo>
                    <a:pt x="623" y="400"/>
                    <a:pt x="623" y="398"/>
                    <a:pt x="624" y="398"/>
                  </a:cubicBezTo>
                  <a:cubicBezTo>
                    <a:pt x="625" y="398"/>
                    <a:pt x="626" y="399"/>
                    <a:pt x="626" y="399"/>
                  </a:cubicBezTo>
                  <a:cubicBezTo>
                    <a:pt x="627" y="399"/>
                    <a:pt x="627" y="397"/>
                    <a:pt x="628" y="397"/>
                  </a:cubicBezTo>
                  <a:cubicBezTo>
                    <a:pt x="629" y="395"/>
                    <a:pt x="632" y="394"/>
                    <a:pt x="634" y="394"/>
                  </a:cubicBezTo>
                  <a:cubicBezTo>
                    <a:pt x="635" y="394"/>
                    <a:pt x="635" y="396"/>
                    <a:pt x="635" y="396"/>
                  </a:cubicBezTo>
                  <a:cubicBezTo>
                    <a:pt x="636" y="395"/>
                    <a:pt x="637" y="394"/>
                    <a:pt x="638" y="393"/>
                  </a:cubicBezTo>
                  <a:cubicBezTo>
                    <a:pt x="638" y="393"/>
                    <a:pt x="639" y="394"/>
                    <a:pt x="640" y="393"/>
                  </a:cubicBezTo>
                  <a:cubicBezTo>
                    <a:pt x="641" y="393"/>
                    <a:pt x="641" y="391"/>
                    <a:pt x="642" y="391"/>
                  </a:cubicBezTo>
                  <a:cubicBezTo>
                    <a:pt x="644" y="390"/>
                    <a:pt x="648" y="390"/>
                    <a:pt x="648" y="390"/>
                  </a:cubicBezTo>
                  <a:cubicBezTo>
                    <a:pt x="648" y="390"/>
                    <a:pt x="649" y="391"/>
                    <a:pt x="649" y="391"/>
                  </a:cubicBezTo>
                  <a:cubicBezTo>
                    <a:pt x="650" y="390"/>
                    <a:pt x="651" y="388"/>
                    <a:pt x="652" y="388"/>
                  </a:cubicBezTo>
                  <a:cubicBezTo>
                    <a:pt x="652" y="388"/>
                    <a:pt x="653" y="390"/>
                    <a:pt x="654" y="390"/>
                  </a:cubicBezTo>
                  <a:cubicBezTo>
                    <a:pt x="655" y="390"/>
                    <a:pt x="655" y="388"/>
                    <a:pt x="657" y="387"/>
                  </a:cubicBezTo>
                  <a:cubicBezTo>
                    <a:pt x="659" y="385"/>
                    <a:pt x="661" y="384"/>
                    <a:pt x="661" y="392"/>
                  </a:cubicBezTo>
                  <a:cubicBezTo>
                    <a:pt x="662" y="391"/>
                    <a:pt x="664" y="393"/>
                    <a:pt x="665" y="392"/>
                  </a:cubicBezTo>
                  <a:cubicBezTo>
                    <a:pt x="666" y="391"/>
                    <a:pt x="666" y="388"/>
                    <a:pt x="667" y="387"/>
                  </a:cubicBezTo>
                  <a:cubicBezTo>
                    <a:pt x="669" y="383"/>
                    <a:pt x="673" y="383"/>
                    <a:pt x="675" y="383"/>
                  </a:cubicBezTo>
                  <a:cubicBezTo>
                    <a:pt x="676" y="382"/>
                    <a:pt x="676" y="384"/>
                    <a:pt x="676" y="384"/>
                  </a:cubicBezTo>
                  <a:cubicBezTo>
                    <a:pt x="677" y="384"/>
                    <a:pt x="677" y="381"/>
                    <a:pt x="677" y="381"/>
                  </a:cubicBezTo>
                  <a:cubicBezTo>
                    <a:pt x="677" y="381"/>
                    <a:pt x="678" y="384"/>
                    <a:pt x="678" y="384"/>
                  </a:cubicBezTo>
                  <a:cubicBezTo>
                    <a:pt x="679" y="386"/>
                    <a:pt x="681" y="380"/>
                    <a:pt x="682" y="380"/>
                  </a:cubicBezTo>
                  <a:cubicBezTo>
                    <a:pt x="684" y="380"/>
                    <a:pt x="684" y="385"/>
                    <a:pt x="685" y="383"/>
                  </a:cubicBezTo>
                  <a:cubicBezTo>
                    <a:pt x="686" y="381"/>
                    <a:pt x="686" y="386"/>
                    <a:pt x="687" y="382"/>
                  </a:cubicBezTo>
                  <a:cubicBezTo>
                    <a:pt x="686" y="382"/>
                    <a:pt x="686" y="381"/>
                    <a:pt x="686" y="379"/>
                  </a:cubicBezTo>
                  <a:cubicBezTo>
                    <a:pt x="688" y="378"/>
                    <a:pt x="688" y="375"/>
                    <a:pt x="689" y="377"/>
                  </a:cubicBezTo>
                  <a:cubicBezTo>
                    <a:pt x="690" y="379"/>
                    <a:pt x="691" y="377"/>
                    <a:pt x="691" y="377"/>
                  </a:cubicBezTo>
                  <a:cubicBezTo>
                    <a:pt x="692" y="377"/>
                    <a:pt x="692" y="379"/>
                    <a:pt x="693" y="378"/>
                  </a:cubicBezTo>
                  <a:cubicBezTo>
                    <a:pt x="693" y="378"/>
                    <a:pt x="694" y="376"/>
                    <a:pt x="694" y="376"/>
                  </a:cubicBezTo>
                  <a:cubicBezTo>
                    <a:pt x="695" y="376"/>
                    <a:pt x="696" y="378"/>
                    <a:pt x="697" y="377"/>
                  </a:cubicBezTo>
                  <a:cubicBezTo>
                    <a:pt x="698" y="377"/>
                    <a:pt x="698" y="376"/>
                    <a:pt x="699" y="376"/>
                  </a:cubicBezTo>
                  <a:cubicBezTo>
                    <a:pt x="700" y="376"/>
                    <a:pt x="700" y="378"/>
                    <a:pt x="701" y="378"/>
                  </a:cubicBezTo>
                  <a:cubicBezTo>
                    <a:pt x="702" y="377"/>
                    <a:pt x="703" y="372"/>
                    <a:pt x="705" y="375"/>
                  </a:cubicBezTo>
                  <a:cubicBezTo>
                    <a:pt x="705" y="379"/>
                    <a:pt x="702" y="374"/>
                    <a:pt x="703" y="379"/>
                  </a:cubicBezTo>
                  <a:cubicBezTo>
                    <a:pt x="704" y="381"/>
                    <a:pt x="704" y="379"/>
                    <a:pt x="706" y="379"/>
                  </a:cubicBezTo>
                  <a:cubicBezTo>
                    <a:pt x="706" y="375"/>
                    <a:pt x="707" y="375"/>
                    <a:pt x="708" y="374"/>
                  </a:cubicBezTo>
                  <a:cubicBezTo>
                    <a:pt x="709" y="372"/>
                    <a:pt x="709" y="371"/>
                    <a:pt x="710" y="371"/>
                  </a:cubicBezTo>
                  <a:cubicBezTo>
                    <a:pt x="711" y="371"/>
                    <a:pt x="712" y="373"/>
                    <a:pt x="712" y="372"/>
                  </a:cubicBezTo>
                  <a:cubicBezTo>
                    <a:pt x="714" y="372"/>
                    <a:pt x="715" y="369"/>
                    <a:pt x="716" y="369"/>
                  </a:cubicBezTo>
                  <a:cubicBezTo>
                    <a:pt x="717" y="369"/>
                    <a:pt x="718" y="371"/>
                    <a:pt x="718" y="371"/>
                  </a:cubicBezTo>
                  <a:cubicBezTo>
                    <a:pt x="719" y="372"/>
                    <a:pt x="721" y="371"/>
                    <a:pt x="721" y="370"/>
                  </a:cubicBezTo>
                  <a:cubicBezTo>
                    <a:pt x="722" y="370"/>
                    <a:pt x="722" y="367"/>
                    <a:pt x="723" y="367"/>
                  </a:cubicBezTo>
                  <a:cubicBezTo>
                    <a:pt x="726" y="366"/>
                    <a:pt x="729" y="369"/>
                    <a:pt x="732" y="365"/>
                  </a:cubicBezTo>
                  <a:cubicBezTo>
                    <a:pt x="732" y="367"/>
                    <a:pt x="732" y="369"/>
                    <a:pt x="732" y="370"/>
                  </a:cubicBezTo>
                  <a:cubicBezTo>
                    <a:pt x="734" y="364"/>
                    <a:pt x="737" y="363"/>
                    <a:pt x="739" y="364"/>
                  </a:cubicBezTo>
                  <a:cubicBezTo>
                    <a:pt x="739" y="365"/>
                    <a:pt x="741" y="366"/>
                    <a:pt x="741" y="366"/>
                  </a:cubicBezTo>
                  <a:cubicBezTo>
                    <a:pt x="741" y="366"/>
                    <a:pt x="742" y="364"/>
                    <a:pt x="743" y="363"/>
                  </a:cubicBezTo>
                  <a:cubicBezTo>
                    <a:pt x="745" y="362"/>
                    <a:pt x="747" y="363"/>
                    <a:pt x="748" y="363"/>
                  </a:cubicBezTo>
                  <a:cubicBezTo>
                    <a:pt x="750" y="362"/>
                    <a:pt x="751" y="357"/>
                    <a:pt x="752" y="363"/>
                  </a:cubicBezTo>
                  <a:cubicBezTo>
                    <a:pt x="751" y="364"/>
                    <a:pt x="750" y="363"/>
                    <a:pt x="750" y="366"/>
                  </a:cubicBezTo>
                  <a:cubicBezTo>
                    <a:pt x="753" y="366"/>
                    <a:pt x="755" y="368"/>
                    <a:pt x="758" y="366"/>
                  </a:cubicBezTo>
                  <a:cubicBezTo>
                    <a:pt x="759" y="365"/>
                    <a:pt x="759" y="362"/>
                    <a:pt x="760" y="362"/>
                  </a:cubicBezTo>
                  <a:cubicBezTo>
                    <a:pt x="761" y="362"/>
                    <a:pt x="761" y="363"/>
                    <a:pt x="762" y="363"/>
                  </a:cubicBezTo>
                  <a:cubicBezTo>
                    <a:pt x="764" y="365"/>
                    <a:pt x="765" y="362"/>
                    <a:pt x="767" y="361"/>
                  </a:cubicBezTo>
                  <a:cubicBezTo>
                    <a:pt x="767" y="361"/>
                    <a:pt x="767" y="363"/>
                    <a:pt x="768" y="363"/>
                  </a:cubicBezTo>
                  <a:cubicBezTo>
                    <a:pt x="769" y="363"/>
                    <a:pt x="772" y="362"/>
                    <a:pt x="772" y="362"/>
                  </a:cubicBezTo>
                  <a:cubicBezTo>
                    <a:pt x="773" y="362"/>
                    <a:pt x="773" y="359"/>
                    <a:pt x="773" y="358"/>
                  </a:cubicBezTo>
                  <a:cubicBezTo>
                    <a:pt x="774" y="357"/>
                    <a:pt x="776" y="360"/>
                    <a:pt x="776" y="356"/>
                  </a:cubicBezTo>
                  <a:cubicBezTo>
                    <a:pt x="776" y="359"/>
                    <a:pt x="777" y="361"/>
                    <a:pt x="779" y="360"/>
                  </a:cubicBezTo>
                  <a:cubicBezTo>
                    <a:pt x="779" y="356"/>
                    <a:pt x="777" y="357"/>
                    <a:pt x="779" y="354"/>
                  </a:cubicBezTo>
                  <a:cubicBezTo>
                    <a:pt x="782" y="352"/>
                    <a:pt x="786" y="353"/>
                    <a:pt x="789" y="352"/>
                  </a:cubicBezTo>
                  <a:cubicBezTo>
                    <a:pt x="791" y="352"/>
                    <a:pt x="792" y="351"/>
                    <a:pt x="793" y="352"/>
                  </a:cubicBezTo>
                  <a:cubicBezTo>
                    <a:pt x="793" y="352"/>
                    <a:pt x="793" y="354"/>
                    <a:pt x="793" y="354"/>
                  </a:cubicBezTo>
                  <a:cubicBezTo>
                    <a:pt x="795" y="353"/>
                    <a:pt x="795" y="349"/>
                    <a:pt x="797" y="349"/>
                  </a:cubicBezTo>
                  <a:cubicBezTo>
                    <a:pt x="797" y="352"/>
                    <a:pt x="800" y="349"/>
                    <a:pt x="800" y="353"/>
                  </a:cubicBezTo>
                  <a:cubicBezTo>
                    <a:pt x="801" y="346"/>
                    <a:pt x="805" y="350"/>
                    <a:pt x="808" y="349"/>
                  </a:cubicBezTo>
                  <a:cubicBezTo>
                    <a:pt x="809" y="349"/>
                    <a:pt x="811" y="346"/>
                    <a:pt x="812" y="346"/>
                  </a:cubicBezTo>
                  <a:cubicBezTo>
                    <a:pt x="812" y="346"/>
                    <a:pt x="812" y="348"/>
                    <a:pt x="813" y="347"/>
                  </a:cubicBezTo>
                  <a:cubicBezTo>
                    <a:pt x="814" y="347"/>
                    <a:pt x="815" y="345"/>
                    <a:pt x="816" y="345"/>
                  </a:cubicBezTo>
                  <a:cubicBezTo>
                    <a:pt x="816" y="345"/>
                    <a:pt x="817" y="347"/>
                    <a:pt x="817" y="347"/>
                  </a:cubicBezTo>
                  <a:cubicBezTo>
                    <a:pt x="818" y="346"/>
                    <a:pt x="819" y="344"/>
                    <a:pt x="820" y="344"/>
                  </a:cubicBezTo>
                  <a:cubicBezTo>
                    <a:pt x="821" y="344"/>
                    <a:pt x="823" y="345"/>
                    <a:pt x="824" y="345"/>
                  </a:cubicBezTo>
                  <a:cubicBezTo>
                    <a:pt x="826" y="344"/>
                    <a:pt x="828" y="342"/>
                    <a:pt x="829" y="343"/>
                  </a:cubicBezTo>
                  <a:cubicBezTo>
                    <a:pt x="830" y="343"/>
                    <a:pt x="830" y="345"/>
                    <a:pt x="831" y="345"/>
                  </a:cubicBezTo>
                  <a:cubicBezTo>
                    <a:pt x="831" y="343"/>
                    <a:pt x="831" y="340"/>
                    <a:pt x="832" y="340"/>
                  </a:cubicBezTo>
                  <a:cubicBezTo>
                    <a:pt x="833" y="341"/>
                    <a:pt x="833" y="346"/>
                    <a:pt x="835" y="346"/>
                  </a:cubicBezTo>
                  <a:cubicBezTo>
                    <a:pt x="836" y="345"/>
                    <a:pt x="835" y="340"/>
                    <a:pt x="836" y="340"/>
                  </a:cubicBezTo>
                  <a:cubicBezTo>
                    <a:pt x="840" y="343"/>
                    <a:pt x="844" y="339"/>
                    <a:pt x="846" y="340"/>
                  </a:cubicBezTo>
                  <a:cubicBezTo>
                    <a:pt x="847" y="340"/>
                    <a:pt x="847" y="343"/>
                    <a:pt x="847" y="343"/>
                  </a:cubicBezTo>
                  <a:cubicBezTo>
                    <a:pt x="847" y="344"/>
                    <a:pt x="848" y="342"/>
                    <a:pt x="849" y="342"/>
                  </a:cubicBezTo>
                  <a:cubicBezTo>
                    <a:pt x="851" y="343"/>
                    <a:pt x="850" y="346"/>
                    <a:pt x="851" y="345"/>
                  </a:cubicBezTo>
                  <a:cubicBezTo>
                    <a:pt x="853" y="345"/>
                    <a:pt x="853" y="341"/>
                    <a:pt x="855" y="341"/>
                  </a:cubicBezTo>
                  <a:cubicBezTo>
                    <a:pt x="856" y="341"/>
                    <a:pt x="855" y="344"/>
                    <a:pt x="856" y="344"/>
                  </a:cubicBezTo>
                  <a:cubicBezTo>
                    <a:pt x="855" y="344"/>
                    <a:pt x="859" y="344"/>
                    <a:pt x="859" y="343"/>
                  </a:cubicBezTo>
                  <a:cubicBezTo>
                    <a:pt x="860" y="342"/>
                    <a:pt x="860" y="336"/>
                    <a:pt x="862" y="338"/>
                  </a:cubicBezTo>
                  <a:cubicBezTo>
                    <a:pt x="864" y="336"/>
                    <a:pt x="861" y="343"/>
                    <a:pt x="863" y="343"/>
                  </a:cubicBezTo>
                  <a:cubicBezTo>
                    <a:pt x="864" y="340"/>
                    <a:pt x="863" y="338"/>
                    <a:pt x="864" y="337"/>
                  </a:cubicBezTo>
                  <a:cubicBezTo>
                    <a:pt x="865" y="338"/>
                    <a:pt x="866" y="335"/>
                    <a:pt x="867" y="336"/>
                  </a:cubicBezTo>
                  <a:cubicBezTo>
                    <a:pt x="866" y="341"/>
                    <a:pt x="866" y="341"/>
                    <a:pt x="866" y="341"/>
                  </a:cubicBezTo>
                  <a:cubicBezTo>
                    <a:pt x="868" y="340"/>
                    <a:pt x="869" y="341"/>
                    <a:pt x="872" y="341"/>
                  </a:cubicBezTo>
                  <a:cubicBezTo>
                    <a:pt x="871" y="332"/>
                    <a:pt x="874" y="339"/>
                    <a:pt x="876" y="333"/>
                  </a:cubicBezTo>
                  <a:cubicBezTo>
                    <a:pt x="877" y="334"/>
                    <a:pt x="876" y="339"/>
                    <a:pt x="878" y="340"/>
                  </a:cubicBezTo>
                  <a:cubicBezTo>
                    <a:pt x="879" y="338"/>
                    <a:pt x="880" y="335"/>
                    <a:pt x="881" y="335"/>
                  </a:cubicBezTo>
                  <a:cubicBezTo>
                    <a:pt x="882" y="335"/>
                    <a:pt x="883" y="338"/>
                    <a:pt x="884" y="339"/>
                  </a:cubicBezTo>
                  <a:cubicBezTo>
                    <a:pt x="885" y="340"/>
                    <a:pt x="887" y="340"/>
                    <a:pt x="887" y="339"/>
                  </a:cubicBezTo>
                  <a:cubicBezTo>
                    <a:pt x="888" y="338"/>
                    <a:pt x="889" y="336"/>
                    <a:pt x="890" y="336"/>
                  </a:cubicBezTo>
                  <a:cubicBezTo>
                    <a:pt x="891" y="336"/>
                    <a:pt x="892" y="340"/>
                    <a:pt x="894" y="338"/>
                  </a:cubicBezTo>
                  <a:cubicBezTo>
                    <a:pt x="895" y="338"/>
                    <a:pt x="894" y="331"/>
                    <a:pt x="896" y="333"/>
                  </a:cubicBezTo>
                  <a:cubicBezTo>
                    <a:pt x="897" y="333"/>
                    <a:pt x="895" y="337"/>
                    <a:pt x="895" y="339"/>
                  </a:cubicBezTo>
                  <a:cubicBezTo>
                    <a:pt x="897" y="341"/>
                    <a:pt x="899" y="337"/>
                    <a:pt x="900" y="336"/>
                  </a:cubicBezTo>
                  <a:cubicBezTo>
                    <a:pt x="901" y="336"/>
                    <a:pt x="901" y="337"/>
                    <a:pt x="902" y="338"/>
                  </a:cubicBezTo>
                  <a:cubicBezTo>
                    <a:pt x="903" y="338"/>
                    <a:pt x="905" y="335"/>
                    <a:pt x="906" y="337"/>
                  </a:cubicBezTo>
                  <a:cubicBezTo>
                    <a:pt x="907" y="335"/>
                    <a:pt x="905" y="333"/>
                    <a:pt x="907" y="332"/>
                  </a:cubicBezTo>
                  <a:cubicBezTo>
                    <a:pt x="909" y="331"/>
                    <a:pt x="910" y="335"/>
                    <a:pt x="912" y="335"/>
                  </a:cubicBezTo>
                  <a:cubicBezTo>
                    <a:pt x="913" y="335"/>
                    <a:pt x="914" y="332"/>
                    <a:pt x="916" y="332"/>
                  </a:cubicBezTo>
                  <a:cubicBezTo>
                    <a:pt x="917" y="332"/>
                    <a:pt x="919" y="336"/>
                    <a:pt x="920" y="336"/>
                  </a:cubicBezTo>
                  <a:cubicBezTo>
                    <a:pt x="922" y="337"/>
                    <a:pt x="924" y="335"/>
                    <a:pt x="926" y="336"/>
                  </a:cubicBezTo>
                  <a:cubicBezTo>
                    <a:pt x="927" y="336"/>
                    <a:pt x="928" y="337"/>
                    <a:pt x="929" y="337"/>
                  </a:cubicBezTo>
                  <a:cubicBezTo>
                    <a:pt x="929" y="337"/>
                    <a:pt x="931" y="335"/>
                    <a:pt x="931" y="335"/>
                  </a:cubicBezTo>
                  <a:cubicBezTo>
                    <a:pt x="933" y="334"/>
                    <a:pt x="937" y="337"/>
                    <a:pt x="940" y="336"/>
                  </a:cubicBezTo>
                  <a:cubicBezTo>
                    <a:pt x="941" y="336"/>
                    <a:pt x="942" y="334"/>
                    <a:pt x="943" y="334"/>
                  </a:cubicBezTo>
                  <a:cubicBezTo>
                    <a:pt x="946" y="334"/>
                    <a:pt x="951" y="334"/>
                    <a:pt x="953" y="336"/>
                  </a:cubicBezTo>
                  <a:cubicBezTo>
                    <a:pt x="954" y="336"/>
                    <a:pt x="954" y="338"/>
                    <a:pt x="955" y="338"/>
                  </a:cubicBezTo>
                  <a:cubicBezTo>
                    <a:pt x="955" y="339"/>
                    <a:pt x="956" y="337"/>
                    <a:pt x="956" y="337"/>
                  </a:cubicBezTo>
                  <a:cubicBezTo>
                    <a:pt x="958" y="338"/>
                    <a:pt x="959" y="341"/>
                    <a:pt x="959" y="341"/>
                  </a:cubicBezTo>
                  <a:cubicBezTo>
                    <a:pt x="960" y="343"/>
                    <a:pt x="962" y="342"/>
                    <a:pt x="963" y="343"/>
                  </a:cubicBezTo>
                  <a:cubicBezTo>
                    <a:pt x="965" y="346"/>
                    <a:pt x="966" y="353"/>
                    <a:pt x="969" y="346"/>
                  </a:cubicBezTo>
                  <a:cubicBezTo>
                    <a:pt x="969" y="346"/>
                    <a:pt x="969" y="345"/>
                    <a:pt x="969" y="343"/>
                  </a:cubicBezTo>
                  <a:cubicBezTo>
                    <a:pt x="970" y="340"/>
                    <a:pt x="970" y="345"/>
                    <a:pt x="972" y="342"/>
                  </a:cubicBezTo>
                  <a:cubicBezTo>
                    <a:pt x="972" y="336"/>
                    <a:pt x="971" y="334"/>
                    <a:pt x="973" y="327"/>
                  </a:cubicBezTo>
                  <a:cubicBezTo>
                    <a:pt x="974" y="325"/>
                    <a:pt x="975" y="322"/>
                    <a:pt x="976" y="322"/>
                  </a:cubicBezTo>
                  <a:cubicBezTo>
                    <a:pt x="977" y="317"/>
                    <a:pt x="975" y="320"/>
                    <a:pt x="976" y="315"/>
                  </a:cubicBezTo>
                  <a:cubicBezTo>
                    <a:pt x="977" y="316"/>
                    <a:pt x="978" y="316"/>
                    <a:pt x="980" y="315"/>
                  </a:cubicBezTo>
                  <a:cubicBezTo>
                    <a:pt x="981" y="312"/>
                    <a:pt x="980" y="307"/>
                    <a:pt x="983" y="306"/>
                  </a:cubicBezTo>
                  <a:cubicBezTo>
                    <a:pt x="984" y="302"/>
                    <a:pt x="982" y="301"/>
                    <a:pt x="983" y="298"/>
                  </a:cubicBezTo>
                  <a:cubicBezTo>
                    <a:pt x="985" y="301"/>
                    <a:pt x="986" y="297"/>
                    <a:pt x="987" y="296"/>
                  </a:cubicBezTo>
                  <a:cubicBezTo>
                    <a:pt x="992" y="295"/>
                    <a:pt x="996" y="298"/>
                    <a:pt x="1000" y="299"/>
                  </a:cubicBezTo>
                  <a:cubicBezTo>
                    <a:pt x="1001" y="300"/>
                    <a:pt x="1003" y="299"/>
                    <a:pt x="1004" y="300"/>
                  </a:cubicBezTo>
                  <a:cubicBezTo>
                    <a:pt x="1005" y="300"/>
                    <a:pt x="1005" y="302"/>
                    <a:pt x="1005" y="302"/>
                  </a:cubicBezTo>
                  <a:cubicBezTo>
                    <a:pt x="1006" y="303"/>
                    <a:pt x="1007" y="303"/>
                    <a:pt x="1008" y="304"/>
                  </a:cubicBezTo>
                  <a:cubicBezTo>
                    <a:pt x="1010" y="306"/>
                    <a:pt x="1011" y="306"/>
                    <a:pt x="1013" y="305"/>
                  </a:cubicBezTo>
                  <a:cubicBezTo>
                    <a:pt x="1014" y="304"/>
                    <a:pt x="1015" y="303"/>
                    <a:pt x="1016" y="302"/>
                  </a:cubicBezTo>
                  <a:cubicBezTo>
                    <a:pt x="1016" y="301"/>
                    <a:pt x="1017" y="301"/>
                    <a:pt x="1017" y="298"/>
                  </a:cubicBezTo>
                  <a:cubicBezTo>
                    <a:pt x="1018" y="294"/>
                    <a:pt x="1017" y="294"/>
                    <a:pt x="1017" y="291"/>
                  </a:cubicBezTo>
                  <a:cubicBezTo>
                    <a:pt x="1017" y="289"/>
                    <a:pt x="1018" y="291"/>
                    <a:pt x="1019" y="289"/>
                  </a:cubicBezTo>
                  <a:cubicBezTo>
                    <a:pt x="1017" y="287"/>
                    <a:pt x="1019" y="282"/>
                    <a:pt x="1019" y="279"/>
                  </a:cubicBezTo>
                  <a:cubicBezTo>
                    <a:pt x="1019" y="277"/>
                    <a:pt x="1018" y="274"/>
                    <a:pt x="1018" y="272"/>
                  </a:cubicBezTo>
                  <a:cubicBezTo>
                    <a:pt x="1018" y="271"/>
                    <a:pt x="1019" y="269"/>
                    <a:pt x="1018" y="268"/>
                  </a:cubicBezTo>
                  <a:cubicBezTo>
                    <a:pt x="1017" y="266"/>
                    <a:pt x="1015" y="266"/>
                    <a:pt x="1013" y="265"/>
                  </a:cubicBezTo>
                  <a:cubicBezTo>
                    <a:pt x="1013" y="265"/>
                    <a:pt x="1012" y="263"/>
                    <a:pt x="1012" y="262"/>
                  </a:cubicBezTo>
                  <a:cubicBezTo>
                    <a:pt x="1010" y="261"/>
                    <a:pt x="1009" y="262"/>
                    <a:pt x="1009" y="257"/>
                  </a:cubicBezTo>
                  <a:cubicBezTo>
                    <a:pt x="1010" y="254"/>
                    <a:pt x="1011" y="254"/>
                    <a:pt x="1012" y="250"/>
                  </a:cubicBezTo>
                  <a:cubicBezTo>
                    <a:pt x="1011" y="245"/>
                    <a:pt x="1010" y="242"/>
                    <a:pt x="1007" y="241"/>
                  </a:cubicBezTo>
                  <a:cubicBezTo>
                    <a:pt x="1007" y="230"/>
                    <a:pt x="1011" y="229"/>
                    <a:pt x="1013" y="234"/>
                  </a:cubicBezTo>
                  <a:cubicBezTo>
                    <a:pt x="1015" y="229"/>
                    <a:pt x="1017" y="230"/>
                    <a:pt x="1019" y="229"/>
                  </a:cubicBezTo>
                  <a:cubicBezTo>
                    <a:pt x="1020" y="226"/>
                    <a:pt x="1019" y="222"/>
                    <a:pt x="1021" y="222"/>
                  </a:cubicBezTo>
                  <a:cubicBezTo>
                    <a:pt x="1022" y="225"/>
                    <a:pt x="1025" y="224"/>
                    <a:pt x="1026" y="224"/>
                  </a:cubicBezTo>
                  <a:cubicBezTo>
                    <a:pt x="1028" y="224"/>
                    <a:pt x="1029" y="225"/>
                    <a:pt x="1031" y="226"/>
                  </a:cubicBezTo>
                  <a:cubicBezTo>
                    <a:pt x="1032" y="226"/>
                    <a:pt x="1033" y="224"/>
                    <a:pt x="1034" y="224"/>
                  </a:cubicBezTo>
                  <a:cubicBezTo>
                    <a:pt x="1035" y="224"/>
                    <a:pt x="1036" y="225"/>
                    <a:pt x="1036" y="225"/>
                  </a:cubicBezTo>
                  <a:cubicBezTo>
                    <a:pt x="1037" y="226"/>
                    <a:pt x="1038" y="224"/>
                    <a:pt x="1038" y="224"/>
                  </a:cubicBezTo>
                  <a:cubicBezTo>
                    <a:pt x="1039" y="225"/>
                    <a:pt x="1040" y="226"/>
                    <a:pt x="1040" y="226"/>
                  </a:cubicBezTo>
                  <a:cubicBezTo>
                    <a:pt x="1042" y="226"/>
                    <a:pt x="1046" y="226"/>
                    <a:pt x="1048" y="226"/>
                  </a:cubicBezTo>
                  <a:cubicBezTo>
                    <a:pt x="1049" y="226"/>
                    <a:pt x="1050" y="225"/>
                    <a:pt x="1050" y="225"/>
                  </a:cubicBezTo>
                  <a:cubicBezTo>
                    <a:pt x="1051" y="226"/>
                    <a:pt x="1051" y="228"/>
                    <a:pt x="1052" y="228"/>
                  </a:cubicBezTo>
                  <a:cubicBezTo>
                    <a:pt x="1053" y="228"/>
                    <a:pt x="1054" y="226"/>
                    <a:pt x="1054" y="226"/>
                  </a:cubicBezTo>
                  <a:cubicBezTo>
                    <a:pt x="1055" y="226"/>
                    <a:pt x="1056" y="228"/>
                    <a:pt x="1056" y="228"/>
                  </a:cubicBezTo>
                  <a:cubicBezTo>
                    <a:pt x="1059" y="227"/>
                    <a:pt x="1061" y="225"/>
                    <a:pt x="1063" y="226"/>
                  </a:cubicBezTo>
                  <a:cubicBezTo>
                    <a:pt x="1064" y="217"/>
                    <a:pt x="1058" y="224"/>
                    <a:pt x="1056" y="223"/>
                  </a:cubicBezTo>
                  <a:cubicBezTo>
                    <a:pt x="1055" y="222"/>
                    <a:pt x="1055" y="220"/>
                    <a:pt x="1055" y="219"/>
                  </a:cubicBezTo>
                  <a:cubicBezTo>
                    <a:pt x="1053" y="216"/>
                    <a:pt x="1051" y="216"/>
                    <a:pt x="1050" y="214"/>
                  </a:cubicBezTo>
                  <a:cubicBezTo>
                    <a:pt x="1049" y="214"/>
                    <a:pt x="1050" y="219"/>
                    <a:pt x="1048" y="219"/>
                  </a:cubicBezTo>
                  <a:cubicBezTo>
                    <a:pt x="1045" y="218"/>
                    <a:pt x="1045" y="218"/>
                    <a:pt x="1041" y="218"/>
                  </a:cubicBezTo>
                  <a:cubicBezTo>
                    <a:pt x="1042" y="213"/>
                    <a:pt x="1042" y="213"/>
                    <a:pt x="1042" y="213"/>
                  </a:cubicBezTo>
                  <a:cubicBezTo>
                    <a:pt x="1040" y="211"/>
                    <a:pt x="1040" y="215"/>
                    <a:pt x="1039" y="215"/>
                  </a:cubicBezTo>
                  <a:cubicBezTo>
                    <a:pt x="1039" y="209"/>
                    <a:pt x="1037" y="212"/>
                    <a:pt x="1035" y="212"/>
                  </a:cubicBezTo>
                  <a:cubicBezTo>
                    <a:pt x="1033" y="211"/>
                    <a:pt x="1030" y="210"/>
                    <a:pt x="1029" y="208"/>
                  </a:cubicBezTo>
                  <a:cubicBezTo>
                    <a:pt x="1028" y="206"/>
                    <a:pt x="1027" y="209"/>
                    <a:pt x="1026" y="209"/>
                  </a:cubicBezTo>
                  <a:cubicBezTo>
                    <a:pt x="1024" y="209"/>
                    <a:pt x="1024" y="208"/>
                    <a:pt x="1022" y="209"/>
                  </a:cubicBezTo>
                  <a:cubicBezTo>
                    <a:pt x="1024" y="203"/>
                    <a:pt x="1022" y="205"/>
                    <a:pt x="1021" y="204"/>
                  </a:cubicBezTo>
                  <a:cubicBezTo>
                    <a:pt x="1021" y="203"/>
                    <a:pt x="1021" y="202"/>
                    <a:pt x="1021" y="201"/>
                  </a:cubicBezTo>
                  <a:cubicBezTo>
                    <a:pt x="1020" y="200"/>
                    <a:pt x="1020" y="198"/>
                    <a:pt x="1019" y="197"/>
                  </a:cubicBezTo>
                  <a:cubicBezTo>
                    <a:pt x="1018" y="196"/>
                    <a:pt x="1017" y="197"/>
                    <a:pt x="1016" y="197"/>
                  </a:cubicBezTo>
                  <a:cubicBezTo>
                    <a:pt x="1016" y="196"/>
                    <a:pt x="1016" y="195"/>
                    <a:pt x="1015" y="194"/>
                  </a:cubicBezTo>
                  <a:cubicBezTo>
                    <a:pt x="1015" y="193"/>
                    <a:pt x="1015" y="194"/>
                    <a:pt x="1014" y="192"/>
                  </a:cubicBezTo>
                  <a:cubicBezTo>
                    <a:pt x="1014" y="191"/>
                    <a:pt x="1015" y="190"/>
                    <a:pt x="1015" y="189"/>
                  </a:cubicBezTo>
                  <a:cubicBezTo>
                    <a:pt x="1015" y="189"/>
                    <a:pt x="1015" y="188"/>
                    <a:pt x="1015" y="187"/>
                  </a:cubicBezTo>
                  <a:cubicBezTo>
                    <a:pt x="1015" y="184"/>
                    <a:pt x="1016" y="182"/>
                    <a:pt x="1015" y="180"/>
                  </a:cubicBezTo>
                  <a:cubicBezTo>
                    <a:pt x="1015" y="178"/>
                    <a:pt x="1014" y="179"/>
                    <a:pt x="1013" y="176"/>
                  </a:cubicBezTo>
                  <a:cubicBezTo>
                    <a:pt x="1012" y="174"/>
                    <a:pt x="1012" y="170"/>
                    <a:pt x="1012" y="167"/>
                  </a:cubicBezTo>
                  <a:cubicBezTo>
                    <a:pt x="1012" y="166"/>
                    <a:pt x="1011" y="166"/>
                    <a:pt x="1011" y="165"/>
                  </a:cubicBezTo>
                  <a:cubicBezTo>
                    <a:pt x="1010" y="164"/>
                    <a:pt x="1011" y="163"/>
                    <a:pt x="1011" y="162"/>
                  </a:cubicBezTo>
                  <a:cubicBezTo>
                    <a:pt x="1012" y="160"/>
                    <a:pt x="1010" y="163"/>
                    <a:pt x="1010" y="162"/>
                  </a:cubicBezTo>
                  <a:cubicBezTo>
                    <a:pt x="1009" y="162"/>
                    <a:pt x="1010" y="160"/>
                    <a:pt x="1010" y="160"/>
                  </a:cubicBezTo>
                  <a:cubicBezTo>
                    <a:pt x="1010" y="159"/>
                    <a:pt x="1009" y="159"/>
                    <a:pt x="1009" y="158"/>
                  </a:cubicBezTo>
                  <a:cubicBezTo>
                    <a:pt x="1009" y="158"/>
                    <a:pt x="1009" y="158"/>
                    <a:pt x="1008" y="157"/>
                  </a:cubicBezTo>
                  <a:cubicBezTo>
                    <a:pt x="1008" y="157"/>
                    <a:pt x="1009" y="153"/>
                    <a:pt x="1009" y="153"/>
                  </a:cubicBezTo>
                  <a:cubicBezTo>
                    <a:pt x="1008" y="152"/>
                    <a:pt x="1007" y="154"/>
                    <a:pt x="1006" y="154"/>
                  </a:cubicBezTo>
                  <a:cubicBezTo>
                    <a:pt x="1006" y="154"/>
                    <a:pt x="1007" y="151"/>
                    <a:pt x="1005" y="152"/>
                  </a:cubicBezTo>
                  <a:cubicBezTo>
                    <a:pt x="1005" y="152"/>
                    <a:pt x="1004" y="154"/>
                    <a:pt x="1003" y="154"/>
                  </a:cubicBezTo>
                  <a:cubicBezTo>
                    <a:pt x="1003" y="154"/>
                    <a:pt x="1003" y="152"/>
                    <a:pt x="1003" y="151"/>
                  </a:cubicBezTo>
                  <a:cubicBezTo>
                    <a:pt x="1002" y="151"/>
                    <a:pt x="1001" y="152"/>
                    <a:pt x="1000" y="151"/>
                  </a:cubicBezTo>
                  <a:cubicBezTo>
                    <a:pt x="999" y="150"/>
                    <a:pt x="1000" y="148"/>
                    <a:pt x="999" y="148"/>
                  </a:cubicBezTo>
                  <a:cubicBezTo>
                    <a:pt x="999" y="148"/>
                    <a:pt x="998" y="151"/>
                    <a:pt x="998" y="151"/>
                  </a:cubicBezTo>
                  <a:cubicBezTo>
                    <a:pt x="998" y="151"/>
                    <a:pt x="997" y="150"/>
                    <a:pt x="996" y="150"/>
                  </a:cubicBezTo>
                  <a:cubicBezTo>
                    <a:pt x="996" y="151"/>
                    <a:pt x="995" y="155"/>
                    <a:pt x="994" y="156"/>
                  </a:cubicBezTo>
                  <a:cubicBezTo>
                    <a:pt x="992" y="157"/>
                    <a:pt x="993" y="156"/>
                    <a:pt x="992" y="159"/>
                  </a:cubicBezTo>
                  <a:cubicBezTo>
                    <a:pt x="992" y="160"/>
                    <a:pt x="991" y="161"/>
                    <a:pt x="991" y="160"/>
                  </a:cubicBezTo>
                  <a:cubicBezTo>
                    <a:pt x="991" y="162"/>
                    <a:pt x="991" y="164"/>
                    <a:pt x="991" y="165"/>
                  </a:cubicBezTo>
                  <a:cubicBezTo>
                    <a:pt x="989" y="166"/>
                    <a:pt x="988" y="169"/>
                    <a:pt x="987" y="170"/>
                  </a:cubicBezTo>
                  <a:cubicBezTo>
                    <a:pt x="986" y="173"/>
                    <a:pt x="987" y="176"/>
                    <a:pt x="986" y="179"/>
                  </a:cubicBezTo>
                  <a:cubicBezTo>
                    <a:pt x="985" y="176"/>
                    <a:pt x="983" y="177"/>
                    <a:pt x="982" y="175"/>
                  </a:cubicBezTo>
                  <a:cubicBezTo>
                    <a:pt x="982" y="174"/>
                    <a:pt x="983" y="172"/>
                    <a:pt x="983" y="171"/>
                  </a:cubicBezTo>
                  <a:cubicBezTo>
                    <a:pt x="982" y="171"/>
                    <a:pt x="981" y="172"/>
                    <a:pt x="981" y="171"/>
                  </a:cubicBezTo>
                  <a:cubicBezTo>
                    <a:pt x="980" y="171"/>
                    <a:pt x="980" y="169"/>
                    <a:pt x="980" y="168"/>
                  </a:cubicBezTo>
                  <a:cubicBezTo>
                    <a:pt x="979" y="168"/>
                    <a:pt x="977" y="167"/>
                    <a:pt x="976" y="167"/>
                  </a:cubicBezTo>
                  <a:cubicBezTo>
                    <a:pt x="976" y="167"/>
                    <a:pt x="975" y="170"/>
                    <a:pt x="975" y="170"/>
                  </a:cubicBezTo>
                  <a:cubicBezTo>
                    <a:pt x="974" y="170"/>
                    <a:pt x="974" y="167"/>
                    <a:pt x="973" y="169"/>
                  </a:cubicBezTo>
                  <a:cubicBezTo>
                    <a:pt x="971" y="171"/>
                    <a:pt x="971" y="174"/>
                    <a:pt x="969" y="177"/>
                  </a:cubicBezTo>
                  <a:cubicBezTo>
                    <a:pt x="969" y="177"/>
                    <a:pt x="968" y="176"/>
                    <a:pt x="968" y="176"/>
                  </a:cubicBezTo>
                  <a:cubicBezTo>
                    <a:pt x="967" y="178"/>
                    <a:pt x="967" y="180"/>
                    <a:pt x="965" y="181"/>
                  </a:cubicBezTo>
                  <a:cubicBezTo>
                    <a:pt x="964" y="181"/>
                    <a:pt x="964" y="179"/>
                    <a:pt x="963" y="178"/>
                  </a:cubicBezTo>
                  <a:cubicBezTo>
                    <a:pt x="962" y="178"/>
                    <a:pt x="961" y="179"/>
                    <a:pt x="960" y="179"/>
                  </a:cubicBezTo>
                  <a:cubicBezTo>
                    <a:pt x="958" y="179"/>
                    <a:pt x="955" y="178"/>
                    <a:pt x="954" y="177"/>
                  </a:cubicBezTo>
                  <a:cubicBezTo>
                    <a:pt x="954" y="176"/>
                    <a:pt x="954" y="177"/>
                    <a:pt x="953" y="177"/>
                  </a:cubicBezTo>
                  <a:cubicBezTo>
                    <a:pt x="952" y="176"/>
                    <a:pt x="952" y="175"/>
                    <a:pt x="951" y="174"/>
                  </a:cubicBezTo>
                  <a:cubicBezTo>
                    <a:pt x="951" y="174"/>
                    <a:pt x="950" y="175"/>
                    <a:pt x="949" y="175"/>
                  </a:cubicBezTo>
                  <a:cubicBezTo>
                    <a:pt x="948" y="175"/>
                    <a:pt x="946" y="174"/>
                    <a:pt x="945" y="173"/>
                  </a:cubicBezTo>
                  <a:cubicBezTo>
                    <a:pt x="944" y="173"/>
                    <a:pt x="944" y="171"/>
                    <a:pt x="943" y="171"/>
                  </a:cubicBezTo>
                  <a:cubicBezTo>
                    <a:pt x="941" y="169"/>
                    <a:pt x="939" y="171"/>
                    <a:pt x="938" y="169"/>
                  </a:cubicBezTo>
                  <a:cubicBezTo>
                    <a:pt x="938" y="169"/>
                    <a:pt x="936" y="166"/>
                    <a:pt x="936" y="166"/>
                  </a:cubicBezTo>
                  <a:cubicBezTo>
                    <a:pt x="935" y="166"/>
                    <a:pt x="934" y="169"/>
                    <a:pt x="933" y="168"/>
                  </a:cubicBezTo>
                  <a:cubicBezTo>
                    <a:pt x="930" y="167"/>
                    <a:pt x="930" y="162"/>
                    <a:pt x="928" y="161"/>
                  </a:cubicBezTo>
                  <a:cubicBezTo>
                    <a:pt x="927" y="160"/>
                    <a:pt x="927" y="162"/>
                    <a:pt x="926" y="161"/>
                  </a:cubicBezTo>
                  <a:cubicBezTo>
                    <a:pt x="924" y="161"/>
                    <a:pt x="923" y="160"/>
                    <a:pt x="922" y="160"/>
                  </a:cubicBezTo>
                  <a:cubicBezTo>
                    <a:pt x="921" y="160"/>
                    <a:pt x="918" y="164"/>
                    <a:pt x="918" y="160"/>
                  </a:cubicBezTo>
                  <a:cubicBezTo>
                    <a:pt x="917" y="157"/>
                    <a:pt x="913" y="161"/>
                    <a:pt x="912" y="161"/>
                  </a:cubicBezTo>
                  <a:cubicBezTo>
                    <a:pt x="911" y="161"/>
                    <a:pt x="911" y="159"/>
                    <a:pt x="910" y="158"/>
                  </a:cubicBezTo>
                  <a:cubicBezTo>
                    <a:pt x="908" y="156"/>
                    <a:pt x="908" y="159"/>
                    <a:pt x="906" y="159"/>
                  </a:cubicBezTo>
                  <a:cubicBezTo>
                    <a:pt x="902" y="160"/>
                    <a:pt x="901" y="153"/>
                    <a:pt x="898" y="153"/>
                  </a:cubicBezTo>
                  <a:cubicBezTo>
                    <a:pt x="897" y="154"/>
                    <a:pt x="895" y="157"/>
                    <a:pt x="894" y="157"/>
                  </a:cubicBezTo>
                  <a:cubicBezTo>
                    <a:pt x="893" y="156"/>
                    <a:pt x="893" y="154"/>
                    <a:pt x="892" y="153"/>
                  </a:cubicBezTo>
                  <a:cubicBezTo>
                    <a:pt x="891" y="151"/>
                    <a:pt x="888" y="152"/>
                    <a:pt x="886" y="150"/>
                  </a:cubicBezTo>
                  <a:cubicBezTo>
                    <a:pt x="885" y="149"/>
                    <a:pt x="885" y="146"/>
                    <a:pt x="884" y="146"/>
                  </a:cubicBezTo>
                  <a:cubicBezTo>
                    <a:pt x="883" y="146"/>
                    <a:pt x="882" y="147"/>
                    <a:pt x="881" y="147"/>
                  </a:cubicBezTo>
                  <a:cubicBezTo>
                    <a:pt x="880" y="147"/>
                    <a:pt x="879" y="145"/>
                    <a:pt x="878" y="145"/>
                  </a:cubicBezTo>
                  <a:cubicBezTo>
                    <a:pt x="877" y="146"/>
                    <a:pt x="878" y="148"/>
                    <a:pt x="877" y="147"/>
                  </a:cubicBezTo>
                  <a:cubicBezTo>
                    <a:pt x="876" y="147"/>
                    <a:pt x="873" y="152"/>
                    <a:pt x="872" y="152"/>
                  </a:cubicBezTo>
                  <a:cubicBezTo>
                    <a:pt x="872" y="152"/>
                    <a:pt x="870" y="146"/>
                    <a:pt x="870" y="150"/>
                  </a:cubicBezTo>
                  <a:cubicBezTo>
                    <a:pt x="870" y="149"/>
                    <a:pt x="870" y="148"/>
                    <a:pt x="870" y="146"/>
                  </a:cubicBezTo>
                  <a:cubicBezTo>
                    <a:pt x="870" y="146"/>
                    <a:pt x="869" y="143"/>
                    <a:pt x="869" y="142"/>
                  </a:cubicBezTo>
                  <a:cubicBezTo>
                    <a:pt x="868" y="141"/>
                    <a:pt x="866" y="143"/>
                    <a:pt x="865" y="143"/>
                  </a:cubicBezTo>
                  <a:cubicBezTo>
                    <a:pt x="864" y="142"/>
                    <a:pt x="863" y="140"/>
                    <a:pt x="862" y="144"/>
                  </a:cubicBezTo>
                  <a:cubicBezTo>
                    <a:pt x="861" y="143"/>
                    <a:pt x="862" y="139"/>
                    <a:pt x="860" y="140"/>
                  </a:cubicBezTo>
                  <a:cubicBezTo>
                    <a:pt x="860" y="143"/>
                    <a:pt x="861" y="144"/>
                    <a:pt x="859" y="145"/>
                  </a:cubicBezTo>
                  <a:cubicBezTo>
                    <a:pt x="859" y="138"/>
                    <a:pt x="856" y="142"/>
                    <a:pt x="854" y="142"/>
                  </a:cubicBezTo>
                  <a:cubicBezTo>
                    <a:pt x="851" y="141"/>
                    <a:pt x="848" y="137"/>
                    <a:pt x="845" y="138"/>
                  </a:cubicBezTo>
                  <a:cubicBezTo>
                    <a:pt x="843" y="141"/>
                    <a:pt x="841" y="147"/>
                    <a:pt x="840" y="144"/>
                  </a:cubicBezTo>
                  <a:cubicBezTo>
                    <a:pt x="840" y="142"/>
                    <a:pt x="841" y="143"/>
                    <a:pt x="841" y="140"/>
                  </a:cubicBezTo>
                  <a:cubicBezTo>
                    <a:pt x="837" y="137"/>
                    <a:pt x="837" y="145"/>
                    <a:pt x="835" y="145"/>
                  </a:cubicBezTo>
                  <a:cubicBezTo>
                    <a:pt x="835" y="142"/>
                    <a:pt x="836" y="142"/>
                    <a:pt x="836" y="141"/>
                  </a:cubicBezTo>
                  <a:cubicBezTo>
                    <a:pt x="836" y="140"/>
                    <a:pt x="834" y="141"/>
                    <a:pt x="835" y="137"/>
                  </a:cubicBezTo>
                  <a:cubicBezTo>
                    <a:pt x="837" y="137"/>
                    <a:pt x="840" y="135"/>
                    <a:pt x="841" y="136"/>
                  </a:cubicBezTo>
                  <a:cubicBezTo>
                    <a:pt x="842" y="136"/>
                    <a:pt x="842" y="137"/>
                    <a:pt x="843" y="137"/>
                  </a:cubicBezTo>
                  <a:cubicBezTo>
                    <a:pt x="843" y="137"/>
                    <a:pt x="844" y="135"/>
                    <a:pt x="845" y="135"/>
                  </a:cubicBezTo>
                  <a:cubicBezTo>
                    <a:pt x="847" y="134"/>
                    <a:pt x="849" y="136"/>
                    <a:pt x="852" y="135"/>
                  </a:cubicBezTo>
                  <a:cubicBezTo>
                    <a:pt x="853" y="135"/>
                    <a:pt x="854" y="133"/>
                    <a:pt x="854" y="133"/>
                  </a:cubicBezTo>
                  <a:cubicBezTo>
                    <a:pt x="856" y="133"/>
                    <a:pt x="857" y="135"/>
                    <a:pt x="859" y="135"/>
                  </a:cubicBezTo>
                  <a:cubicBezTo>
                    <a:pt x="861" y="134"/>
                    <a:pt x="865" y="135"/>
                    <a:pt x="868" y="135"/>
                  </a:cubicBezTo>
                  <a:cubicBezTo>
                    <a:pt x="869" y="135"/>
                    <a:pt x="870" y="133"/>
                    <a:pt x="870" y="132"/>
                  </a:cubicBezTo>
                  <a:cubicBezTo>
                    <a:pt x="872" y="132"/>
                    <a:pt x="873" y="132"/>
                    <a:pt x="874" y="132"/>
                  </a:cubicBezTo>
                  <a:cubicBezTo>
                    <a:pt x="875" y="131"/>
                    <a:pt x="876" y="128"/>
                    <a:pt x="876" y="128"/>
                  </a:cubicBezTo>
                  <a:cubicBezTo>
                    <a:pt x="876" y="128"/>
                    <a:pt x="877" y="131"/>
                    <a:pt x="877" y="131"/>
                  </a:cubicBezTo>
                  <a:cubicBezTo>
                    <a:pt x="877" y="131"/>
                    <a:pt x="877" y="130"/>
                    <a:pt x="878" y="130"/>
                  </a:cubicBezTo>
                  <a:cubicBezTo>
                    <a:pt x="877" y="122"/>
                    <a:pt x="881" y="122"/>
                    <a:pt x="881" y="114"/>
                  </a:cubicBezTo>
                  <a:cubicBezTo>
                    <a:pt x="879" y="114"/>
                    <a:pt x="878" y="111"/>
                    <a:pt x="876" y="111"/>
                  </a:cubicBezTo>
                  <a:cubicBezTo>
                    <a:pt x="875" y="112"/>
                    <a:pt x="874" y="114"/>
                    <a:pt x="872" y="113"/>
                  </a:cubicBezTo>
                  <a:cubicBezTo>
                    <a:pt x="872" y="113"/>
                    <a:pt x="871" y="112"/>
                    <a:pt x="870" y="111"/>
                  </a:cubicBezTo>
                  <a:cubicBezTo>
                    <a:pt x="869" y="109"/>
                    <a:pt x="868" y="111"/>
                    <a:pt x="868" y="111"/>
                  </a:cubicBezTo>
                  <a:cubicBezTo>
                    <a:pt x="867" y="111"/>
                    <a:pt x="867" y="109"/>
                    <a:pt x="866" y="109"/>
                  </a:cubicBezTo>
                  <a:cubicBezTo>
                    <a:pt x="865" y="109"/>
                    <a:pt x="863" y="110"/>
                    <a:pt x="862" y="110"/>
                  </a:cubicBezTo>
                  <a:cubicBezTo>
                    <a:pt x="861" y="110"/>
                    <a:pt x="856" y="112"/>
                    <a:pt x="855" y="112"/>
                  </a:cubicBezTo>
                  <a:cubicBezTo>
                    <a:pt x="854" y="111"/>
                    <a:pt x="853" y="109"/>
                    <a:pt x="853" y="109"/>
                  </a:cubicBezTo>
                  <a:cubicBezTo>
                    <a:pt x="852" y="109"/>
                    <a:pt x="851" y="111"/>
                    <a:pt x="850" y="111"/>
                  </a:cubicBezTo>
                  <a:cubicBezTo>
                    <a:pt x="849" y="112"/>
                    <a:pt x="846" y="112"/>
                    <a:pt x="845" y="112"/>
                  </a:cubicBezTo>
                  <a:cubicBezTo>
                    <a:pt x="844" y="112"/>
                    <a:pt x="843" y="110"/>
                    <a:pt x="843" y="111"/>
                  </a:cubicBezTo>
                  <a:cubicBezTo>
                    <a:pt x="842" y="111"/>
                    <a:pt x="841" y="112"/>
                    <a:pt x="840" y="113"/>
                  </a:cubicBezTo>
                  <a:cubicBezTo>
                    <a:pt x="837" y="114"/>
                    <a:pt x="831" y="111"/>
                    <a:pt x="827" y="111"/>
                  </a:cubicBezTo>
                  <a:cubicBezTo>
                    <a:pt x="825" y="112"/>
                    <a:pt x="823" y="114"/>
                    <a:pt x="822" y="113"/>
                  </a:cubicBezTo>
                  <a:cubicBezTo>
                    <a:pt x="820" y="113"/>
                    <a:pt x="818" y="112"/>
                    <a:pt x="816" y="112"/>
                  </a:cubicBezTo>
                  <a:cubicBezTo>
                    <a:pt x="814" y="111"/>
                    <a:pt x="812" y="115"/>
                    <a:pt x="810" y="115"/>
                  </a:cubicBezTo>
                  <a:cubicBezTo>
                    <a:pt x="809" y="115"/>
                    <a:pt x="807" y="113"/>
                    <a:pt x="805" y="112"/>
                  </a:cubicBezTo>
                  <a:cubicBezTo>
                    <a:pt x="804" y="112"/>
                    <a:pt x="801" y="111"/>
                    <a:pt x="799" y="112"/>
                  </a:cubicBezTo>
                  <a:cubicBezTo>
                    <a:pt x="797" y="112"/>
                    <a:pt x="795" y="111"/>
                    <a:pt x="793" y="111"/>
                  </a:cubicBezTo>
                  <a:cubicBezTo>
                    <a:pt x="792" y="111"/>
                    <a:pt x="790" y="113"/>
                    <a:pt x="789" y="112"/>
                  </a:cubicBezTo>
                  <a:cubicBezTo>
                    <a:pt x="788" y="112"/>
                    <a:pt x="787" y="109"/>
                    <a:pt x="786" y="109"/>
                  </a:cubicBezTo>
                  <a:cubicBezTo>
                    <a:pt x="785" y="109"/>
                    <a:pt x="784" y="113"/>
                    <a:pt x="783" y="113"/>
                  </a:cubicBezTo>
                  <a:cubicBezTo>
                    <a:pt x="782" y="113"/>
                    <a:pt x="782" y="110"/>
                    <a:pt x="781" y="111"/>
                  </a:cubicBezTo>
                  <a:cubicBezTo>
                    <a:pt x="780" y="109"/>
                    <a:pt x="782" y="108"/>
                    <a:pt x="781" y="105"/>
                  </a:cubicBezTo>
                  <a:cubicBezTo>
                    <a:pt x="779" y="104"/>
                    <a:pt x="780" y="111"/>
                    <a:pt x="778" y="111"/>
                  </a:cubicBezTo>
                  <a:cubicBezTo>
                    <a:pt x="777" y="109"/>
                    <a:pt x="776" y="112"/>
                    <a:pt x="776" y="111"/>
                  </a:cubicBezTo>
                  <a:cubicBezTo>
                    <a:pt x="775" y="110"/>
                    <a:pt x="776" y="106"/>
                    <a:pt x="774" y="107"/>
                  </a:cubicBezTo>
                  <a:cubicBezTo>
                    <a:pt x="773" y="108"/>
                    <a:pt x="775" y="111"/>
                    <a:pt x="773" y="112"/>
                  </a:cubicBezTo>
                  <a:cubicBezTo>
                    <a:pt x="772" y="109"/>
                    <a:pt x="770" y="112"/>
                    <a:pt x="768" y="110"/>
                  </a:cubicBezTo>
                  <a:cubicBezTo>
                    <a:pt x="767" y="110"/>
                    <a:pt x="767" y="107"/>
                    <a:pt x="766" y="107"/>
                  </a:cubicBezTo>
                  <a:cubicBezTo>
                    <a:pt x="765" y="107"/>
                    <a:pt x="765" y="108"/>
                    <a:pt x="764" y="108"/>
                  </a:cubicBezTo>
                  <a:cubicBezTo>
                    <a:pt x="763" y="108"/>
                    <a:pt x="762" y="106"/>
                    <a:pt x="762" y="107"/>
                  </a:cubicBezTo>
                  <a:cubicBezTo>
                    <a:pt x="761" y="107"/>
                    <a:pt x="760" y="108"/>
                    <a:pt x="759" y="108"/>
                  </a:cubicBezTo>
                  <a:cubicBezTo>
                    <a:pt x="758" y="107"/>
                    <a:pt x="759" y="106"/>
                    <a:pt x="759" y="105"/>
                  </a:cubicBezTo>
                  <a:cubicBezTo>
                    <a:pt x="757" y="98"/>
                    <a:pt x="752" y="109"/>
                    <a:pt x="751" y="107"/>
                  </a:cubicBezTo>
                  <a:cubicBezTo>
                    <a:pt x="751" y="106"/>
                    <a:pt x="752" y="105"/>
                    <a:pt x="752" y="105"/>
                  </a:cubicBezTo>
                  <a:cubicBezTo>
                    <a:pt x="751" y="105"/>
                    <a:pt x="749" y="112"/>
                    <a:pt x="748" y="106"/>
                  </a:cubicBezTo>
                  <a:cubicBezTo>
                    <a:pt x="749" y="105"/>
                    <a:pt x="750" y="106"/>
                    <a:pt x="750" y="105"/>
                  </a:cubicBezTo>
                  <a:cubicBezTo>
                    <a:pt x="748" y="101"/>
                    <a:pt x="747" y="108"/>
                    <a:pt x="745" y="109"/>
                  </a:cubicBezTo>
                  <a:cubicBezTo>
                    <a:pt x="744" y="110"/>
                    <a:pt x="742" y="109"/>
                    <a:pt x="741" y="109"/>
                  </a:cubicBezTo>
                  <a:cubicBezTo>
                    <a:pt x="739" y="108"/>
                    <a:pt x="736" y="108"/>
                    <a:pt x="735" y="107"/>
                  </a:cubicBezTo>
                  <a:cubicBezTo>
                    <a:pt x="734" y="107"/>
                    <a:pt x="733" y="103"/>
                    <a:pt x="733" y="102"/>
                  </a:cubicBezTo>
                  <a:cubicBezTo>
                    <a:pt x="731" y="101"/>
                    <a:pt x="728" y="101"/>
                    <a:pt x="728" y="101"/>
                  </a:cubicBezTo>
                  <a:cubicBezTo>
                    <a:pt x="727" y="101"/>
                    <a:pt x="727" y="103"/>
                    <a:pt x="726" y="103"/>
                  </a:cubicBezTo>
                  <a:cubicBezTo>
                    <a:pt x="726" y="103"/>
                    <a:pt x="726" y="101"/>
                    <a:pt x="725" y="101"/>
                  </a:cubicBezTo>
                  <a:cubicBezTo>
                    <a:pt x="725" y="101"/>
                    <a:pt x="725" y="103"/>
                    <a:pt x="724" y="103"/>
                  </a:cubicBezTo>
                  <a:cubicBezTo>
                    <a:pt x="723" y="103"/>
                    <a:pt x="723" y="101"/>
                    <a:pt x="722" y="102"/>
                  </a:cubicBezTo>
                  <a:cubicBezTo>
                    <a:pt x="721" y="107"/>
                    <a:pt x="719" y="104"/>
                    <a:pt x="716" y="104"/>
                  </a:cubicBezTo>
                  <a:cubicBezTo>
                    <a:pt x="709" y="103"/>
                    <a:pt x="701" y="104"/>
                    <a:pt x="697" y="102"/>
                  </a:cubicBezTo>
                  <a:cubicBezTo>
                    <a:pt x="697" y="100"/>
                    <a:pt x="697" y="98"/>
                    <a:pt x="696" y="98"/>
                  </a:cubicBezTo>
                  <a:cubicBezTo>
                    <a:pt x="695" y="100"/>
                    <a:pt x="696" y="101"/>
                    <a:pt x="696" y="102"/>
                  </a:cubicBezTo>
                  <a:cubicBezTo>
                    <a:pt x="695" y="102"/>
                    <a:pt x="693" y="103"/>
                    <a:pt x="692" y="103"/>
                  </a:cubicBezTo>
                  <a:cubicBezTo>
                    <a:pt x="691" y="103"/>
                    <a:pt x="692" y="101"/>
                    <a:pt x="691" y="100"/>
                  </a:cubicBezTo>
                  <a:cubicBezTo>
                    <a:pt x="690" y="97"/>
                    <a:pt x="686" y="100"/>
                    <a:pt x="686" y="100"/>
                  </a:cubicBezTo>
                  <a:cubicBezTo>
                    <a:pt x="686" y="100"/>
                    <a:pt x="685" y="98"/>
                    <a:pt x="684" y="98"/>
                  </a:cubicBezTo>
                  <a:cubicBezTo>
                    <a:pt x="682" y="96"/>
                    <a:pt x="680" y="100"/>
                    <a:pt x="679" y="100"/>
                  </a:cubicBezTo>
                  <a:cubicBezTo>
                    <a:pt x="678" y="100"/>
                    <a:pt x="677" y="98"/>
                    <a:pt x="676" y="97"/>
                  </a:cubicBezTo>
                  <a:cubicBezTo>
                    <a:pt x="676" y="97"/>
                    <a:pt x="675" y="98"/>
                    <a:pt x="674" y="98"/>
                  </a:cubicBezTo>
                  <a:cubicBezTo>
                    <a:pt x="673" y="99"/>
                    <a:pt x="673" y="97"/>
                    <a:pt x="673" y="97"/>
                  </a:cubicBezTo>
                  <a:cubicBezTo>
                    <a:pt x="672" y="97"/>
                    <a:pt x="672" y="98"/>
                    <a:pt x="671" y="98"/>
                  </a:cubicBezTo>
                  <a:cubicBezTo>
                    <a:pt x="670" y="98"/>
                    <a:pt x="670" y="97"/>
                    <a:pt x="669" y="97"/>
                  </a:cubicBezTo>
                  <a:cubicBezTo>
                    <a:pt x="668" y="97"/>
                    <a:pt x="668" y="99"/>
                    <a:pt x="667" y="98"/>
                  </a:cubicBezTo>
                  <a:cubicBezTo>
                    <a:pt x="666" y="98"/>
                    <a:pt x="665" y="96"/>
                    <a:pt x="664" y="96"/>
                  </a:cubicBezTo>
                  <a:cubicBezTo>
                    <a:pt x="663" y="96"/>
                    <a:pt x="662" y="97"/>
                    <a:pt x="661" y="97"/>
                  </a:cubicBezTo>
                  <a:cubicBezTo>
                    <a:pt x="661" y="96"/>
                    <a:pt x="660" y="94"/>
                    <a:pt x="659" y="93"/>
                  </a:cubicBezTo>
                  <a:cubicBezTo>
                    <a:pt x="658" y="93"/>
                    <a:pt x="658" y="93"/>
                    <a:pt x="657" y="93"/>
                  </a:cubicBezTo>
                  <a:cubicBezTo>
                    <a:pt x="655" y="93"/>
                    <a:pt x="654" y="91"/>
                    <a:pt x="653" y="91"/>
                  </a:cubicBezTo>
                  <a:cubicBezTo>
                    <a:pt x="652" y="90"/>
                    <a:pt x="652" y="92"/>
                    <a:pt x="651" y="92"/>
                  </a:cubicBezTo>
                  <a:cubicBezTo>
                    <a:pt x="649" y="92"/>
                    <a:pt x="646" y="91"/>
                    <a:pt x="643" y="90"/>
                  </a:cubicBezTo>
                  <a:cubicBezTo>
                    <a:pt x="641" y="90"/>
                    <a:pt x="639" y="89"/>
                    <a:pt x="638" y="89"/>
                  </a:cubicBezTo>
                  <a:cubicBezTo>
                    <a:pt x="636" y="89"/>
                    <a:pt x="635" y="91"/>
                    <a:pt x="634" y="90"/>
                  </a:cubicBezTo>
                  <a:cubicBezTo>
                    <a:pt x="633" y="89"/>
                    <a:pt x="632" y="86"/>
                    <a:pt x="631" y="85"/>
                  </a:cubicBezTo>
                  <a:cubicBezTo>
                    <a:pt x="630" y="85"/>
                    <a:pt x="629" y="87"/>
                    <a:pt x="628" y="88"/>
                  </a:cubicBezTo>
                  <a:cubicBezTo>
                    <a:pt x="627" y="88"/>
                    <a:pt x="627" y="87"/>
                    <a:pt x="626" y="87"/>
                  </a:cubicBezTo>
                  <a:cubicBezTo>
                    <a:pt x="626" y="87"/>
                    <a:pt x="625" y="89"/>
                    <a:pt x="624" y="88"/>
                  </a:cubicBezTo>
                  <a:cubicBezTo>
                    <a:pt x="624" y="87"/>
                    <a:pt x="624" y="86"/>
                    <a:pt x="624" y="85"/>
                  </a:cubicBezTo>
                  <a:cubicBezTo>
                    <a:pt x="623" y="83"/>
                    <a:pt x="620" y="85"/>
                    <a:pt x="619" y="85"/>
                  </a:cubicBezTo>
                  <a:cubicBezTo>
                    <a:pt x="616" y="85"/>
                    <a:pt x="612" y="82"/>
                    <a:pt x="609" y="82"/>
                  </a:cubicBezTo>
                  <a:cubicBezTo>
                    <a:pt x="608" y="81"/>
                    <a:pt x="607" y="82"/>
                    <a:pt x="607" y="82"/>
                  </a:cubicBezTo>
                  <a:cubicBezTo>
                    <a:pt x="606" y="81"/>
                    <a:pt x="606" y="79"/>
                    <a:pt x="605" y="79"/>
                  </a:cubicBezTo>
                  <a:cubicBezTo>
                    <a:pt x="603" y="78"/>
                    <a:pt x="601" y="79"/>
                    <a:pt x="600" y="79"/>
                  </a:cubicBezTo>
                  <a:cubicBezTo>
                    <a:pt x="600" y="79"/>
                    <a:pt x="599" y="78"/>
                    <a:pt x="599" y="78"/>
                  </a:cubicBezTo>
                  <a:cubicBezTo>
                    <a:pt x="598" y="78"/>
                    <a:pt x="597" y="79"/>
                    <a:pt x="596" y="79"/>
                  </a:cubicBezTo>
                  <a:cubicBezTo>
                    <a:pt x="595" y="79"/>
                    <a:pt x="594" y="76"/>
                    <a:pt x="593" y="76"/>
                  </a:cubicBezTo>
                  <a:cubicBezTo>
                    <a:pt x="592" y="75"/>
                    <a:pt x="592" y="78"/>
                    <a:pt x="591" y="77"/>
                  </a:cubicBezTo>
                  <a:cubicBezTo>
                    <a:pt x="589" y="75"/>
                    <a:pt x="588" y="78"/>
                    <a:pt x="587" y="78"/>
                  </a:cubicBezTo>
                  <a:cubicBezTo>
                    <a:pt x="586" y="78"/>
                    <a:pt x="586" y="76"/>
                    <a:pt x="585" y="76"/>
                  </a:cubicBezTo>
                  <a:cubicBezTo>
                    <a:pt x="584" y="75"/>
                    <a:pt x="583" y="77"/>
                    <a:pt x="582" y="77"/>
                  </a:cubicBezTo>
                  <a:cubicBezTo>
                    <a:pt x="579" y="78"/>
                    <a:pt x="579" y="74"/>
                    <a:pt x="577" y="73"/>
                  </a:cubicBezTo>
                  <a:cubicBezTo>
                    <a:pt x="576" y="73"/>
                    <a:pt x="576" y="74"/>
                    <a:pt x="575" y="74"/>
                  </a:cubicBezTo>
                  <a:cubicBezTo>
                    <a:pt x="574" y="74"/>
                    <a:pt x="573" y="73"/>
                    <a:pt x="572" y="73"/>
                  </a:cubicBezTo>
                  <a:cubicBezTo>
                    <a:pt x="571" y="74"/>
                    <a:pt x="571" y="75"/>
                    <a:pt x="570" y="76"/>
                  </a:cubicBezTo>
                  <a:cubicBezTo>
                    <a:pt x="568" y="76"/>
                    <a:pt x="564" y="73"/>
                    <a:pt x="562" y="73"/>
                  </a:cubicBezTo>
                  <a:cubicBezTo>
                    <a:pt x="560" y="73"/>
                    <a:pt x="560" y="74"/>
                    <a:pt x="559" y="72"/>
                  </a:cubicBezTo>
                  <a:cubicBezTo>
                    <a:pt x="557" y="69"/>
                    <a:pt x="554" y="67"/>
                    <a:pt x="552" y="71"/>
                  </a:cubicBezTo>
                  <a:cubicBezTo>
                    <a:pt x="551" y="69"/>
                    <a:pt x="551" y="67"/>
                    <a:pt x="550" y="66"/>
                  </a:cubicBezTo>
                  <a:cubicBezTo>
                    <a:pt x="547" y="65"/>
                    <a:pt x="543" y="77"/>
                    <a:pt x="542" y="69"/>
                  </a:cubicBezTo>
                  <a:cubicBezTo>
                    <a:pt x="543" y="68"/>
                    <a:pt x="546" y="71"/>
                    <a:pt x="545" y="66"/>
                  </a:cubicBezTo>
                  <a:cubicBezTo>
                    <a:pt x="539" y="66"/>
                    <a:pt x="534" y="69"/>
                    <a:pt x="530" y="66"/>
                  </a:cubicBezTo>
                  <a:cubicBezTo>
                    <a:pt x="530" y="63"/>
                    <a:pt x="533" y="66"/>
                    <a:pt x="532" y="62"/>
                  </a:cubicBezTo>
                  <a:cubicBezTo>
                    <a:pt x="530" y="60"/>
                    <a:pt x="527" y="62"/>
                    <a:pt x="525" y="58"/>
                  </a:cubicBezTo>
                  <a:cubicBezTo>
                    <a:pt x="525" y="66"/>
                    <a:pt x="522" y="58"/>
                    <a:pt x="521" y="61"/>
                  </a:cubicBezTo>
                  <a:cubicBezTo>
                    <a:pt x="522" y="65"/>
                    <a:pt x="518" y="60"/>
                    <a:pt x="517" y="64"/>
                  </a:cubicBezTo>
                  <a:cubicBezTo>
                    <a:pt x="517" y="61"/>
                    <a:pt x="518" y="59"/>
                    <a:pt x="517" y="56"/>
                  </a:cubicBezTo>
                  <a:cubicBezTo>
                    <a:pt x="514" y="58"/>
                    <a:pt x="512" y="58"/>
                    <a:pt x="511" y="60"/>
                  </a:cubicBezTo>
                  <a:cubicBezTo>
                    <a:pt x="510" y="61"/>
                    <a:pt x="511" y="64"/>
                    <a:pt x="509" y="64"/>
                  </a:cubicBezTo>
                  <a:cubicBezTo>
                    <a:pt x="508" y="63"/>
                    <a:pt x="508" y="62"/>
                    <a:pt x="506" y="62"/>
                  </a:cubicBezTo>
                  <a:cubicBezTo>
                    <a:pt x="505" y="61"/>
                    <a:pt x="503" y="64"/>
                    <a:pt x="502" y="61"/>
                  </a:cubicBezTo>
                  <a:cubicBezTo>
                    <a:pt x="502" y="58"/>
                    <a:pt x="504" y="59"/>
                    <a:pt x="504" y="56"/>
                  </a:cubicBezTo>
                  <a:cubicBezTo>
                    <a:pt x="502" y="54"/>
                    <a:pt x="499" y="52"/>
                    <a:pt x="498" y="52"/>
                  </a:cubicBezTo>
                  <a:cubicBezTo>
                    <a:pt x="497" y="53"/>
                    <a:pt x="497" y="56"/>
                    <a:pt x="496" y="57"/>
                  </a:cubicBezTo>
                  <a:cubicBezTo>
                    <a:pt x="495" y="58"/>
                    <a:pt x="491" y="59"/>
                    <a:pt x="491" y="59"/>
                  </a:cubicBezTo>
                  <a:cubicBezTo>
                    <a:pt x="491" y="59"/>
                    <a:pt x="492" y="55"/>
                    <a:pt x="492" y="55"/>
                  </a:cubicBezTo>
                  <a:cubicBezTo>
                    <a:pt x="491" y="52"/>
                    <a:pt x="491" y="57"/>
                    <a:pt x="490" y="56"/>
                  </a:cubicBezTo>
                  <a:cubicBezTo>
                    <a:pt x="490" y="56"/>
                    <a:pt x="490" y="52"/>
                    <a:pt x="489" y="52"/>
                  </a:cubicBezTo>
                  <a:cubicBezTo>
                    <a:pt x="489" y="51"/>
                    <a:pt x="488" y="51"/>
                    <a:pt x="487" y="50"/>
                  </a:cubicBezTo>
                  <a:cubicBezTo>
                    <a:pt x="486" y="50"/>
                    <a:pt x="486" y="58"/>
                    <a:pt x="485" y="55"/>
                  </a:cubicBezTo>
                  <a:cubicBezTo>
                    <a:pt x="485" y="54"/>
                    <a:pt x="486" y="54"/>
                    <a:pt x="486" y="53"/>
                  </a:cubicBezTo>
                  <a:cubicBezTo>
                    <a:pt x="483" y="51"/>
                    <a:pt x="481" y="49"/>
                    <a:pt x="478" y="50"/>
                  </a:cubicBezTo>
                  <a:cubicBezTo>
                    <a:pt x="478" y="54"/>
                    <a:pt x="480" y="50"/>
                    <a:pt x="480" y="54"/>
                  </a:cubicBezTo>
                  <a:cubicBezTo>
                    <a:pt x="478" y="56"/>
                    <a:pt x="478" y="51"/>
                    <a:pt x="476" y="52"/>
                  </a:cubicBezTo>
                  <a:cubicBezTo>
                    <a:pt x="475" y="50"/>
                    <a:pt x="477" y="47"/>
                    <a:pt x="475" y="47"/>
                  </a:cubicBezTo>
                  <a:cubicBezTo>
                    <a:pt x="473" y="47"/>
                    <a:pt x="474" y="51"/>
                    <a:pt x="473" y="51"/>
                  </a:cubicBezTo>
                  <a:cubicBezTo>
                    <a:pt x="473" y="48"/>
                    <a:pt x="472" y="51"/>
                    <a:pt x="471" y="51"/>
                  </a:cubicBezTo>
                  <a:cubicBezTo>
                    <a:pt x="470" y="51"/>
                    <a:pt x="469" y="50"/>
                    <a:pt x="469" y="50"/>
                  </a:cubicBezTo>
                  <a:cubicBezTo>
                    <a:pt x="469" y="50"/>
                    <a:pt x="468" y="52"/>
                    <a:pt x="468" y="53"/>
                  </a:cubicBezTo>
                  <a:cubicBezTo>
                    <a:pt x="467" y="53"/>
                    <a:pt x="466" y="53"/>
                    <a:pt x="466" y="52"/>
                  </a:cubicBezTo>
                  <a:cubicBezTo>
                    <a:pt x="466" y="49"/>
                    <a:pt x="468" y="51"/>
                    <a:pt x="469" y="50"/>
                  </a:cubicBezTo>
                  <a:cubicBezTo>
                    <a:pt x="467" y="43"/>
                    <a:pt x="464" y="48"/>
                    <a:pt x="461" y="47"/>
                  </a:cubicBezTo>
                  <a:cubicBezTo>
                    <a:pt x="460" y="47"/>
                    <a:pt x="459" y="44"/>
                    <a:pt x="457" y="44"/>
                  </a:cubicBezTo>
                  <a:cubicBezTo>
                    <a:pt x="457" y="44"/>
                    <a:pt x="456" y="45"/>
                    <a:pt x="456" y="45"/>
                  </a:cubicBezTo>
                  <a:cubicBezTo>
                    <a:pt x="453" y="46"/>
                    <a:pt x="452" y="46"/>
                    <a:pt x="451" y="48"/>
                  </a:cubicBezTo>
                  <a:cubicBezTo>
                    <a:pt x="450" y="42"/>
                    <a:pt x="446" y="46"/>
                    <a:pt x="444" y="46"/>
                  </a:cubicBezTo>
                  <a:cubicBezTo>
                    <a:pt x="444" y="46"/>
                    <a:pt x="443" y="44"/>
                    <a:pt x="442" y="44"/>
                  </a:cubicBezTo>
                  <a:cubicBezTo>
                    <a:pt x="441" y="43"/>
                    <a:pt x="440" y="44"/>
                    <a:pt x="439" y="44"/>
                  </a:cubicBezTo>
                  <a:cubicBezTo>
                    <a:pt x="438" y="44"/>
                    <a:pt x="437" y="42"/>
                    <a:pt x="436" y="42"/>
                  </a:cubicBezTo>
                  <a:cubicBezTo>
                    <a:pt x="433" y="39"/>
                    <a:pt x="432" y="42"/>
                    <a:pt x="432" y="38"/>
                  </a:cubicBezTo>
                  <a:cubicBezTo>
                    <a:pt x="431" y="36"/>
                    <a:pt x="429" y="38"/>
                    <a:pt x="428" y="39"/>
                  </a:cubicBezTo>
                  <a:cubicBezTo>
                    <a:pt x="427" y="39"/>
                    <a:pt x="427" y="37"/>
                    <a:pt x="426" y="38"/>
                  </a:cubicBezTo>
                  <a:cubicBezTo>
                    <a:pt x="425" y="38"/>
                    <a:pt x="426" y="39"/>
                    <a:pt x="425" y="39"/>
                  </a:cubicBezTo>
                  <a:cubicBezTo>
                    <a:pt x="424" y="39"/>
                    <a:pt x="423" y="37"/>
                    <a:pt x="422" y="37"/>
                  </a:cubicBezTo>
                  <a:cubicBezTo>
                    <a:pt x="422" y="37"/>
                    <a:pt x="422" y="38"/>
                    <a:pt x="422" y="38"/>
                  </a:cubicBezTo>
                  <a:cubicBezTo>
                    <a:pt x="419" y="37"/>
                    <a:pt x="416" y="37"/>
                    <a:pt x="413" y="36"/>
                  </a:cubicBezTo>
                  <a:cubicBezTo>
                    <a:pt x="413" y="37"/>
                    <a:pt x="414" y="42"/>
                    <a:pt x="412" y="41"/>
                  </a:cubicBezTo>
                  <a:cubicBezTo>
                    <a:pt x="410" y="38"/>
                    <a:pt x="413" y="39"/>
                    <a:pt x="412" y="35"/>
                  </a:cubicBezTo>
                  <a:cubicBezTo>
                    <a:pt x="410" y="37"/>
                    <a:pt x="408" y="34"/>
                    <a:pt x="406" y="33"/>
                  </a:cubicBezTo>
                  <a:cubicBezTo>
                    <a:pt x="406" y="33"/>
                    <a:pt x="406" y="35"/>
                    <a:pt x="405" y="35"/>
                  </a:cubicBezTo>
                  <a:cubicBezTo>
                    <a:pt x="404" y="34"/>
                    <a:pt x="404" y="33"/>
                    <a:pt x="403" y="32"/>
                  </a:cubicBezTo>
                  <a:cubicBezTo>
                    <a:pt x="400" y="31"/>
                    <a:pt x="396" y="30"/>
                    <a:pt x="394" y="31"/>
                  </a:cubicBezTo>
                  <a:cubicBezTo>
                    <a:pt x="393" y="31"/>
                    <a:pt x="391" y="34"/>
                    <a:pt x="390" y="35"/>
                  </a:cubicBezTo>
                  <a:cubicBezTo>
                    <a:pt x="387" y="36"/>
                    <a:pt x="384" y="33"/>
                    <a:pt x="380" y="35"/>
                  </a:cubicBezTo>
                  <a:cubicBezTo>
                    <a:pt x="380" y="29"/>
                    <a:pt x="380" y="29"/>
                    <a:pt x="380" y="29"/>
                  </a:cubicBezTo>
                  <a:cubicBezTo>
                    <a:pt x="378" y="28"/>
                    <a:pt x="378" y="31"/>
                    <a:pt x="377" y="33"/>
                  </a:cubicBezTo>
                  <a:cubicBezTo>
                    <a:pt x="376" y="25"/>
                    <a:pt x="374" y="30"/>
                    <a:pt x="372" y="30"/>
                  </a:cubicBezTo>
                  <a:cubicBezTo>
                    <a:pt x="372" y="30"/>
                    <a:pt x="371" y="29"/>
                    <a:pt x="370" y="29"/>
                  </a:cubicBezTo>
                  <a:cubicBezTo>
                    <a:pt x="369" y="28"/>
                    <a:pt x="367" y="28"/>
                    <a:pt x="366" y="29"/>
                  </a:cubicBezTo>
                  <a:cubicBezTo>
                    <a:pt x="364" y="27"/>
                    <a:pt x="367" y="26"/>
                    <a:pt x="365" y="23"/>
                  </a:cubicBezTo>
                  <a:cubicBezTo>
                    <a:pt x="363" y="25"/>
                    <a:pt x="361" y="23"/>
                    <a:pt x="359" y="24"/>
                  </a:cubicBezTo>
                  <a:cubicBezTo>
                    <a:pt x="358" y="24"/>
                    <a:pt x="357" y="26"/>
                    <a:pt x="356" y="26"/>
                  </a:cubicBezTo>
                  <a:cubicBezTo>
                    <a:pt x="354" y="25"/>
                    <a:pt x="352" y="22"/>
                    <a:pt x="351" y="21"/>
                  </a:cubicBezTo>
                  <a:cubicBezTo>
                    <a:pt x="350" y="21"/>
                    <a:pt x="348" y="23"/>
                    <a:pt x="347" y="23"/>
                  </a:cubicBezTo>
                  <a:cubicBezTo>
                    <a:pt x="344" y="23"/>
                    <a:pt x="341" y="20"/>
                    <a:pt x="337" y="19"/>
                  </a:cubicBezTo>
                  <a:cubicBezTo>
                    <a:pt x="334" y="19"/>
                    <a:pt x="330" y="20"/>
                    <a:pt x="327" y="19"/>
                  </a:cubicBezTo>
                  <a:cubicBezTo>
                    <a:pt x="325" y="19"/>
                    <a:pt x="322" y="16"/>
                    <a:pt x="319" y="16"/>
                  </a:cubicBezTo>
                  <a:cubicBezTo>
                    <a:pt x="319" y="16"/>
                    <a:pt x="318" y="18"/>
                    <a:pt x="317" y="19"/>
                  </a:cubicBezTo>
                  <a:cubicBezTo>
                    <a:pt x="313" y="20"/>
                    <a:pt x="309" y="15"/>
                    <a:pt x="306" y="14"/>
                  </a:cubicBezTo>
                  <a:cubicBezTo>
                    <a:pt x="305" y="14"/>
                    <a:pt x="304" y="15"/>
                    <a:pt x="303" y="15"/>
                  </a:cubicBezTo>
                  <a:cubicBezTo>
                    <a:pt x="302" y="15"/>
                    <a:pt x="301" y="13"/>
                    <a:pt x="301" y="13"/>
                  </a:cubicBezTo>
                  <a:cubicBezTo>
                    <a:pt x="300" y="13"/>
                    <a:pt x="299" y="15"/>
                    <a:pt x="298" y="16"/>
                  </a:cubicBezTo>
                  <a:cubicBezTo>
                    <a:pt x="297" y="14"/>
                    <a:pt x="297" y="12"/>
                    <a:pt x="295" y="11"/>
                  </a:cubicBezTo>
                  <a:cubicBezTo>
                    <a:pt x="294" y="11"/>
                    <a:pt x="293" y="13"/>
                    <a:pt x="292" y="13"/>
                  </a:cubicBezTo>
                  <a:cubicBezTo>
                    <a:pt x="290" y="13"/>
                    <a:pt x="287" y="10"/>
                    <a:pt x="286" y="10"/>
                  </a:cubicBezTo>
                  <a:cubicBezTo>
                    <a:pt x="286" y="10"/>
                    <a:pt x="286" y="12"/>
                    <a:pt x="285" y="12"/>
                  </a:cubicBezTo>
                  <a:cubicBezTo>
                    <a:pt x="285" y="12"/>
                    <a:pt x="282" y="11"/>
                    <a:pt x="280" y="11"/>
                  </a:cubicBezTo>
                  <a:cubicBezTo>
                    <a:pt x="279" y="11"/>
                    <a:pt x="277" y="9"/>
                    <a:pt x="275" y="8"/>
                  </a:cubicBezTo>
                  <a:cubicBezTo>
                    <a:pt x="274" y="8"/>
                    <a:pt x="272" y="9"/>
                    <a:pt x="271" y="9"/>
                  </a:cubicBezTo>
                  <a:cubicBezTo>
                    <a:pt x="270" y="9"/>
                    <a:pt x="269" y="7"/>
                    <a:pt x="269" y="7"/>
                  </a:cubicBezTo>
                  <a:cubicBezTo>
                    <a:pt x="268" y="7"/>
                    <a:pt x="267" y="9"/>
                    <a:pt x="267" y="9"/>
                  </a:cubicBezTo>
                  <a:cubicBezTo>
                    <a:pt x="266" y="9"/>
                    <a:pt x="265" y="7"/>
                    <a:pt x="264" y="7"/>
                  </a:cubicBezTo>
                  <a:cubicBezTo>
                    <a:pt x="264" y="7"/>
                    <a:pt x="263" y="6"/>
                    <a:pt x="263" y="6"/>
                  </a:cubicBezTo>
                  <a:cubicBezTo>
                    <a:pt x="263" y="6"/>
                    <a:pt x="261" y="4"/>
                    <a:pt x="262" y="4"/>
                  </a:cubicBezTo>
                  <a:cubicBezTo>
                    <a:pt x="261" y="4"/>
                    <a:pt x="261" y="5"/>
                    <a:pt x="259" y="5"/>
                  </a:cubicBezTo>
                  <a:cubicBezTo>
                    <a:pt x="258" y="6"/>
                    <a:pt x="257" y="4"/>
                    <a:pt x="256" y="5"/>
                  </a:cubicBezTo>
                  <a:cubicBezTo>
                    <a:pt x="255" y="5"/>
                    <a:pt x="255" y="8"/>
                    <a:pt x="254" y="8"/>
                  </a:cubicBezTo>
                  <a:cubicBezTo>
                    <a:pt x="251" y="7"/>
                    <a:pt x="249" y="2"/>
                    <a:pt x="247" y="2"/>
                  </a:cubicBezTo>
                  <a:cubicBezTo>
                    <a:pt x="244" y="0"/>
                    <a:pt x="240" y="3"/>
                    <a:pt x="236" y="4"/>
                  </a:cubicBezTo>
                  <a:cubicBezTo>
                    <a:pt x="232" y="5"/>
                    <a:pt x="227" y="3"/>
                    <a:pt x="224" y="4"/>
                  </a:cubicBezTo>
                  <a:cubicBezTo>
                    <a:pt x="221" y="5"/>
                    <a:pt x="219" y="7"/>
                    <a:pt x="217" y="8"/>
                  </a:cubicBezTo>
                  <a:cubicBezTo>
                    <a:pt x="210" y="10"/>
                    <a:pt x="198" y="4"/>
                    <a:pt x="197" y="14"/>
                  </a:cubicBezTo>
                  <a:cubicBezTo>
                    <a:pt x="197" y="13"/>
                    <a:pt x="198" y="18"/>
                    <a:pt x="198" y="19"/>
                  </a:cubicBezTo>
                  <a:cubicBezTo>
                    <a:pt x="198" y="22"/>
                    <a:pt x="198" y="21"/>
                    <a:pt x="198" y="23"/>
                  </a:cubicBezTo>
                  <a:cubicBezTo>
                    <a:pt x="198" y="25"/>
                    <a:pt x="199" y="26"/>
                    <a:pt x="200" y="29"/>
                  </a:cubicBezTo>
                  <a:cubicBezTo>
                    <a:pt x="202" y="36"/>
                    <a:pt x="200" y="34"/>
                    <a:pt x="203" y="38"/>
                  </a:cubicBezTo>
                  <a:cubicBezTo>
                    <a:pt x="206" y="43"/>
                    <a:pt x="206" y="41"/>
                    <a:pt x="210" y="44"/>
                  </a:cubicBezTo>
                  <a:cubicBezTo>
                    <a:pt x="212" y="45"/>
                    <a:pt x="213" y="47"/>
                    <a:pt x="213" y="46"/>
                  </a:cubicBezTo>
                  <a:cubicBezTo>
                    <a:pt x="213" y="45"/>
                    <a:pt x="214" y="47"/>
                    <a:pt x="214" y="47"/>
                  </a:cubicBezTo>
                  <a:cubicBezTo>
                    <a:pt x="215" y="47"/>
                    <a:pt x="216" y="46"/>
                    <a:pt x="217" y="46"/>
                  </a:cubicBezTo>
                  <a:cubicBezTo>
                    <a:pt x="218" y="46"/>
                    <a:pt x="219" y="48"/>
                    <a:pt x="220" y="48"/>
                  </a:cubicBezTo>
                  <a:cubicBezTo>
                    <a:pt x="220" y="48"/>
                    <a:pt x="221" y="46"/>
                    <a:pt x="221" y="46"/>
                  </a:cubicBezTo>
                  <a:cubicBezTo>
                    <a:pt x="223" y="46"/>
                    <a:pt x="225" y="48"/>
                    <a:pt x="226" y="49"/>
                  </a:cubicBezTo>
                  <a:cubicBezTo>
                    <a:pt x="227" y="49"/>
                    <a:pt x="228" y="48"/>
                    <a:pt x="229" y="48"/>
                  </a:cubicBezTo>
                  <a:cubicBezTo>
                    <a:pt x="232" y="48"/>
                    <a:pt x="235" y="52"/>
                    <a:pt x="237" y="51"/>
                  </a:cubicBezTo>
                  <a:cubicBezTo>
                    <a:pt x="238" y="51"/>
                    <a:pt x="238" y="49"/>
                    <a:pt x="239" y="49"/>
                  </a:cubicBezTo>
                  <a:cubicBezTo>
                    <a:pt x="240" y="50"/>
                    <a:pt x="242" y="53"/>
                    <a:pt x="245" y="53"/>
                  </a:cubicBezTo>
                  <a:cubicBezTo>
                    <a:pt x="246" y="54"/>
                    <a:pt x="248" y="52"/>
                    <a:pt x="249" y="52"/>
                  </a:cubicBezTo>
                  <a:cubicBezTo>
                    <a:pt x="250" y="53"/>
                    <a:pt x="252" y="54"/>
                    <a:pt x="252" y="54"/>
                  </a:cubicBezTo>
                  <a:cubicBezTo>
                    <a:pt x="254" y="54"/>
                    <a:pt x="254" y="52"/>
                    <a:pt x="255" y="52"/>
                  </a:cubicBezTo>
                  <a:cubicBezTo>
                    <a:pt x="256" y="53"/>
                    <a:pt x="257" y="56"/>
                    <a:pt x="258" y="57"/>
                  </a:cubicBezTo>
                  <a:cubicBezTo>
                    <a:pt x="260" y="55"/>
                    <a:pt x="262" y="54"/>
                    <a:pt x="263" y="54"/>
                  </a:cubicBezTo>
                  <a:cubicBezTo>
                    <a:pt x="264" y="54"/>
                    <a:pt x="265" y="56"/>
                    <a:pt x="266" y="56"/>
                  </a:cubicBezTo>
                  <a:cubicBezTo>
                    <a:pt x="267" y="57"/>
                    <a:pt x="267" y="55"/>
                    <a:pt x="268" y="55"/>
                  </a:cubicBezTo>
                  <a:cubicBezTo>
                    <a:pt x="269" y="55"/>
                    <a:pt x="269" y="58"/>
                    <a:pt x="270" y="58"/>
                  </a:cubicBezTo>
                  <a:cubicBezTo>
                    <a:pt x="271" y="53"/>
                    <a:pt x="273" y="56"/>
                    <a:pt x="275" y="57"/>
                  </a:cubicBezTo>
                  <a:cubicBezTo>
                    <a:pt x="276" y="57"/>
                    <a:pt x="277" y="55"/>
                    <a:pt x="277" y="58"/>
                  </a:cubicBezTo>
                  <a:cubicBezTo>
                    <a:pt x="276" y="57"/>
                    <a:pt x="274" y="56"/>
                    <a:pt x="275" y="61"/>
                  </a:cubicBezTo>
                  <a:cubicBezTo>
                    <a:pt x="278" y="61"/>
                    <a:pt x="278" y="58"/>
                    <a:pt x="279" y="55"/>
                  </a:cubicBezTo>
                  <a:cubicBezTo>
                    <a:pt x="280" y="59"/>
                    <a:pt x="282" y="55"/>
                    <a:pt x="283" y="57"/>
                  </a:cubicBezTo>
                  <a:cubicBezTo>
                    <a:pt x="285" y="58"/>
                    <a:pt x="285" y="61"/>
                    <a:pt x="286" y="61"/>
                  </a:cubicBezTo>
                  <a:cubicBezTo>
                    <a:pt x="289" y="61"/>
                    <a:pt x="291" y="56"/>
                    <a:pt x="293" y="60"/>
                  </a:cubicBezTo>
                  <a:cubicBezTo>
                    <a:pt x="294" y="63"/>
                    <a:pt x="291" y="60"/>
                    <a:pt x="292" y="64"/>
                  </a:cubicBezTo>
                  <a:cubicBezTo>
                    <a:pt x="293" y="64"/>
                    <a:pt x="293" y="60"/>
                    <a:pt x="295" y="60"/>
                  </a:cubicBezTo>
                  <a:cubicBezTo>
                    <a:pt x="295" y="59"/>
                    <a:pt x="297" y="61"/>
                    <a:pt x="298" y="61"/>
                  </a:cubicBezTo>
                  <a:cubicBezTo>
                    <a:pt x="299" y="62"/>
                    <a:pt x="300" y="60"/>
                    <a:pt x="300" y="60"/>
                  </a:cubicBezTo>
                  <a:cubicBezTo>
                    <a:pt x="300" y="60"/>
                    <a:pt x="302" y="62"/>
                    <a:pt x="302" y="62"/>
                  </a:cubicBezTo>
                  <a:cubicBezTo>
                    <a:pt x="303" y="62"/>
                    <a:pt x="304" y="61"/>
                    <a:pt x="304" y="63"/>
                  </a:cubicBezTo>
                  <a:cubicBezTo>
                    <a:pt x="305" y="65"/>
                    <a:pt x="303" y="64"/>
                    <a:pt x="303" y="67"/>
                  </a:cubicBezTo>
                  <a:cubicBezTo>
                    <a:pt x="306" y="65"/>
                    <a:pt x="310" y="67"/>
                    <a:pt x="310" y="66"/>
                  </a:cubicBezTo>
                  <a:cubicBezTo>
                    <a:pt x="310" y="64"/>
                    <a:pt x="310" y="65"/>
                    <a:pt x="311" y="64"/>
                  </a:cubicBezTo>
                  <a:cubicBezTo>
                    <a:pt x="314" y="61"/>
                    <a:pt x="314" y="66"/>
                    <a:pt x="317" y="66"/>
                  </a:cubicBezTo>
                  <a:cubicBezTo>
                    <a:pt x="318" y="66"/>
                    <a:pt x="319" y="64"/>
                    <a:pt x="320" y="64"/>
                  </a:cubicBezTo>
                  <a:cubicBezTo>
                    <a:pt x="321" y="65"/>
                    <a:pt x="323" y="71"/>
                    <a:pt x="324" y="67"/>
                  </a:cubicBezTo>
                  <a:cubicBezTo>
                    <a:pt x="324" y="67"/>
                    <a:pt x="323" y="65"/>
                    <a:pt x="324" y="65"/>
                  </a:cubicBezTo>
                  <a:cubicBezTo>
                    <a:pt x="325" y="66"/>
                    <a:pt x="326" y="69"/>
                    <a:pt x="328" y="70"/>
                  </a:cubicBezTo>
                  <a:cubicBezTo>
                    <a:pt x="330" y="71"/>
                    <a:pt x="331" y="68"/>
                    <a:pt x="333" y="68"/>
                  </a:cubicBezTo>
                  <a:cubicBezTo>
                    <a:pt x="335" y="68"/>
                    <a:pt x="335" y="72"/>
                    <a:pt x="337" y="72"/>
                  </a:cubicBezTo>
                  <a:cubicBezTo>
                    <a:pt x="337" y="72"/>
                    <a:pt x="339" y="71"/>
                    <a:pt x="339" y="71"/>
                  </a:cubicBezTo>
                  <a:cubicBezTo>
                    <a:pt x="340" y="71"/>
                    <a:pt x="340" y="67"/>
                    <a:pt x="341" y="71"/>
                  </a:cubicBezTo>
                  <a:cubicBezTo>
                    <a:pt x="342" y="74"/>
                    <a:pt x="339" y="72"/>
                    <a:pt x="340" y="74"/>
                  </a:cubicBezTo>
                  <a:cubicBezTo>
                    <a:pt x="343" y="76"/>
                    <a:pt x="347" y="75"/>
                    <a:pt x="349" y="77"/>
                  </a:cubicBezTo>
                  <a:cubicBezTo>
                    <a:pt x="350" y="75"/>
                    <a:pt x="348" y="74"/>
                    <a:pt x="349" y="73"/>
                  </a:cubicBezTo>
                  <a:cubicBezTo>
                    <a:pt x="351" y="72"/>
                    <a:pt x="355" y="75"/>
                    <a:pt x="355" y="75"/>
                  </a:cubicBezTo>
                  <a:cubicBezTo>
                    <a:pt x="356" y="75"/>
                    <a:pt x="355" y="73"/>
                    <a:pt x="356" y="74"/>
                  </a:cubicBezTo>
                  <a:cubicBezTo>
                    <a:pt x="357" y="74"/>
                    <a:pt x="358" y="76"/>
                    <a:pt x="358" y="76"/>
                  </a:cubicBezTo>
                  <a:cubicBezTo>
                    <a:pt x="360" y="76"/>
                    <a:pt x="362" y="74"/>
                    <a:pt x="364" y="75"/>
                  </a:cubicBezTo>
                  <a:cubicBezTo>
                    <a:pt x="365" y="75"/>
                    <a:pt x="365" y="77"/>
                    <a:pt x="366" y="77"/>
                  </a:cubicBezTo>
                  <a:cubicBezTo>
                    <a:pt x="369" y="77"/>
                    <a:pt x="371" y="74"/>
                    <a:pt x="373" y="79"/>
                  </a:cubicBezTo>
                  <a:cubicBezTo>
                    <a:pt x="374" y="80"/>
                    <a:pt x="373" y="80"/>
                    <a:pt x="373" y="81"/>
                  </a:cubicBezTo>
                  <a:cubicBezTo>
                    <a:pt x="375" y="84"/>
                    <a:pt x="379" y="86"/>
                    <a:pt x="381" y="84"/>
                  </a:cubicBezTo>
                  <a:cubicBezTo>
                    <a:pt x="382" y="83"/>
                    <a:pt x="382" y="80"/>
                    <a:pt x="383" y="80"/>
                  </a:cubicBezTo>
                  <a:cubicBezTo>
                    <a:pt x="383" y="80"/>
                    <a:pt x="385" y="81"/>
                    <a:pt x="386" y="81"/>
                  </a:cubicBezTo>
                  <a:cubicBezTo>
                    <a:pt x="387" y="81"/>
                    <a:pt x="388" y="79"/>
                    <a:pt x="389" y="82"/>
                  </a:cubicBezTo>
                  <a:cubicBezTo>
                    <a:pt x="389" y="86"/>
                    <a:pt x="387" y="86"/>
                    <a:pt x="387" y="89"/>
                  </a:cubicBezTo>
                  <a:cubicBezTo>
                    <a:pt x="390" y="89"/>
                    <a:pt x="389" y="85"/>
                    <a:pt x="390" y="83"/>
                  </a:cubicBezTo>
                  <a:cubicBezTo>
                    <a:pt x="392" y="80"/>
                    <a:pt x="394" y="86"/>
                    <a:pt x="396" y="87"/>
                  </a:cubicBezTo>
                  <a:cubicBezTo>
                    <a:pt x="397" y="88"/>
                    <a:pt x="399" y="85"/>
                    <a:pt x="400" y="89"/>
                  </a:cubicBezTo>
                  <a:cubicBezTo>
                    <a:pt x="399" y="92"/>
                    <a:pt x="395" y="90"/>
                    <a:pt x="392" y="91"/>
                  </a:cubicBezTo>
                  <a:cubicBezTo>
                    <a:pt x="392" y="89"/>
                    <a:pt x="392" y="87"/>
                    <a:pt x="391" y="87"/>
                  </a:cubicBezTo>
                  <a:cubicBezTo>
                    <a:pt x="389" y="85"/>
                    <a:pt x="390" y="91"/>
                    <a:pt x="390" y="91"/>
                  </a:cubicBezTo>
                  <a:cubicBezTo>
                    <a:pt x="389" y="92"/>
                    <a:pt x="384" y="88"/>
                    <a:pt x="381" y="89"/>
                  </a:cubicBezTo>
                  <a:cubicBezTo>
                    <a:pt x="380" y="89"/>
                    <a:pt x="379" y="90"/>
                    <a:pt x="378" y="90"/>
                  </a:cubicBezTo>
                  <a:cubicBezTo>
                    <a:pt x="377" y="90"/>
                    <a:pt x="376" y="88"/>
                    <a:pt x="375" y="88"/>
                  </a:cubicBezTo>
                  <a:cubicBezTo>
                    <a:pt x="374" y="88"/>
                    <a:pt x="372" y="87"/>
                    <a:pt x="371" y="87"/>
                  </a:cubicBezTo>
                  <a:cubicBezTo>
                    <a:pt x="370" y="88"/>
                    <a:pt x="371" y="92"/>
                    <a:pt x="369" y="91"/>
                  </a:cubicBezTo>
                  <a:cubicBezTo>
                    <a:pt x="368" y="92"/>
                    <a:pt x="368" y="87"/>
                    <a:pt x="367" y="88"/>
                  </a:cubicBezTo>
                  <a:cubicBezTo>
                    <a:pt x="366" y="94"/>
                    <a:pt x="363" y="86"/>
                    <a:pt x="360" y="89"/>
                  </a:cubicBezTo>
                  <a:cubicBezTo>
                    <a:pt x="360" y="87"/>
                    <a:pt x="361" y="87"/>
                    <a:pt x="360" y="85"/>
                  </a:cubicBezTo>
                  <a:cubicBezTo>
                    <a:pt x="358" y="87"/>
                    <a:pt x="356" y="89"/>
                    <a:pt x="354" y="89"/>
                  </a:cubicBezTo>
                  <a:cubicBezTo>
                    <a:pt x="352" y="90"/>
                    <a:pt x="352" y="87"/>
                    <a:pt x="351" y="87"/>
                  </a:cubicBezTo>
                  <a:cubicBezTo>
                    <a:pt x="351" y="87"/>
                    <a:pt x="351" y="89"/>
                    <a:pt x="350" y="89"/>
                  </a:cubicBezTo>
                  <a:cubicBezTo>
                    <a:pt x="349" y="88"/>
                    <a:pt x="348" y="86"/>
                    <a:pt x="347" y="86"/>
                  </a:cubicBezTo>
                  <a:cubicBezTo>
                    <a:pt x="347" y="86"/>
                    <a:pt x="345" y="86"/>
                    <a:pt x="345" y="86"/>
                  </a:cubicBezTo>
                  <a:cubicBezTo>
                    <a:pt x="343" y="86"/>
                    <a:pt x="342" y="91"/>
                    <a:pt x="340" y="91"/>
                  </a:cubicBezTo>
                  <a:cubicBezTo>
                    <a:pt x="340" y="91"/>
                    <a:pt x="338" y="89"/>
                    <a:pt x="338" y="89"/>
                  </a:cubicBezTo>
                  <a:cubicBezTo>
                    <a:pt x="335" y="88"/>
                    <a:pt x="333" y="89"/>
                    <a:pt x="331" y="90"/>
                  </a:cubicBezTo>
                  <a:cubicBezTo>
                    <a:pt x="331" y="88"/>
                    <a:pt x="332" y="85"/>
                    <a:pt x="330" y="85"/>
                  </a:cubicBezTo>
                  <a:cubicBezTo>
                    <a:pt x="328" y="85"/>
                    <a:pt x="330" y="90"/>
                    <a:pt x="329" y="90"/>
                  </a:cubicBezTo>
                  <a:cubicBezTo>
                    <a:pt x="327" y="86"/>
                    <a:pt x="325" y="90"/>
                    <a:pt x="323" y="90"/>
                  </a:cubicBezTo>
                  <a:cubicBezTo>
                    <a:pt x="322" y="90"/>
                    <a:pt x="322" y="88"/>
                    <a:pt x="321" y="88"/>
                  </a:cubicBezTo>
                  <a:cubicBezTo>
                    <a:pt x="321" y="88"/>
                    <a:pt x="320" y="89"/>
                    <a:pt x="320" y="89"/>
                  </a:cubicBezTo>
                  <a:cubicBezTo>
                    <a:pt x="319" y="90"/>
                    <a:pt x="319" y="88"/>
                    <a:pt x="318" y="88"/>
                  </a:cubicBezTo>
                  <a:cubicBezTo>
                    <a:pt x="317" y="89"/>
                    <a:pt x="316" y="90"/>
                    <a:pt x="315" y="90"/>
                  </a:cubicBezTo>
                  <a:cubicBezTo>
                    <a:pt x="314" y="90"/>
                    <a:pt x="313" y="88"/>
                    <a:pt x="313" y="88"/>
                  </a:cubicBezTo>
                  <a:cubicBezTo>
                    <a:pt x="311" y="88"/>
                    <a:pt x="309" y="92"/>
                    <a:pt x="307" y="90"/>
                  </a:cubicBezTo>
                  <a:cubicBezTo>
                    <a:pt x="306" y="90"/>
                    <a:pt x="305" y="87"/>
                    <a:pt x="304" y="87"/>
                  </a:cubicBezTo>
                  <a:cubicBezTo>
                    <a:pt x="301" y="87"/>
                    <a:pt x="298" y="89"/>
                    <a:pt x="295" y="90"/>
                  </a:cubicBezTo>
                  <a:cubicBezTo>
                    <a:pt x="295" y="90"/>
                    <a:pt x="295" y="89"/>
                    <a:pt x="294" y="89"/>
                  </a:cubicBezTo>
                  <a:cubicBezTo>
                    <a:pt x="294" y="89"/>
                    <a:pt x="294" y="90"/>
                    <a:pt x="293" y="90"/>
                  </a:cubicBezTo>
                  <a:cubicBezTo>
                    <a:pt x="290" y="90"/>
                    <a:pt x="284" y="90"/>
                    <a:pt x="282" y="91"/>
                  </a:cubicBezTo>
                  <a:cubicBezTo>
                    <a:pt x="282" y="91"/>
                    <a:pt x="281" y="93"/>
                    <a:pt x="280" y="92"/>
                  </a:cubicBezTo>
                  <a:cubicBezTo>
                    <a:pt x="279" y="92"/>
                    <a:pt x="279" y="90"/>
                    <a:pt x="278" y="90"/>
                  </a:cubicBezTo>
                  <a:cubicBezTo>
                    <a:pt x="277" y="90"/>
                    <a:pt x="276" y="93"/>
                    <a:pt x="275" y="93"/>
                  </a:cubicBezTo>
                  <a:cubicBezTo>
                    <a:pt x="274" y="94"/>
                    <a:pt x="273" y="92"/>
                    <a:pt x="272" y="92"/>
                  </a:cubicBezTo>
                  <a:cubicBezTo>
                    <a:pt x="270" y="91"/>
                    <a:pt x="267" y="93"/>
                    <a:pt x="265" y="93"/>
                  </a:cubicBezTo>
                  <a:cubicBezTo>
                    <a:pt x="264" y="93"/>
                    <a:pt x="263" y="91"/>
                    <a:pt x="262" y="91"/>
                  </a:cubicBezTo>
                  <a:cubicBezTo>
                    <a:pt x="261" y="91"/>
                    <a:pt x="261" y="94"/>
                    <a:pt x="260" y="94"/>
                  </a:cubicBezTo>
                  <a:cubicBezTo>
                    <a:pt x="258" y="95"/>
                    <a:pt x="257" y="92"/>
                    <a:pt x="257" y="92"/>
                  </a:cubicBezTo>
                  <a:cubicBezTo>
                    <a:pt x="256" y="92"/>
                    <a:pt x="255" y="94"/>
                    <a:pt x="255" y="94"/>
                  </a:cubicBezTo>
                  <a:cubicBezTo>
                    <a:pt x="255" y="94"/>
                    <a:pt x="253" y="93"/>
                    <a:pt x="252" y="93"/>
                  </a:cubicBezTo>
                  <a:cubicBezTo>
                    <a:pt x="250" y="92"/>
                    <a:pt x="249" y="93"/>
                    <a:pt x="249" y="89"/>
                  </a:cubicBezTo>
                  <a:cubicBezTo>
                    <a:pt x="247" y="93"/>
                    <a:pt x="244" y="96"/>
                    <a:pt x="240" y="96"/>
                  </a:cubicBezTo>
                  <a:cubicBezTo>
                    <a:pt x="239" y="96"/>
                    <a:pt x="239" y="95"/>
                    <a:pt x="239" y="95"/>
                  </a:cubicBezTo>
                  <a:cubicBezTo>
                    <a:pt x="237" y="92"/>
                    <a:pt x="235" y="95"/>
                    <a:pt x="234" y="95"/>
                  </a:cubicBezTo>
                  <a:cubicBezTo>
                    <a:pt x="232" y="94"/>
                    <a:pt x="229" y="90"/>
                    <a:pt x="227" y="91"/>
                  </a:cubicBezTo>
                  <a:cubicBezTo>
                    <a:pt x="228" y="93"/>
                    <a:pt x="229" y="94"/>
                    <a:pt x="228" y="95"/>
                  </a:cubicBezTo>
                  <a:cubicBezTo>
                    <a:pt x="227" y="97"/>
                    <a:pt x="223" y="94"/>
                    <a:pt x="221" y="95"/>
                  </a:cubicBezTo>
                  <a:cubicBezTo>
                    <a:pt x="220" y="96"/>
                    <a:pt x="220" y="99"/>
                    <a:pt x="219" y="99"/>
                  </a:cubicBezTo>
                  <a:cubicBezTo>
                    <a:pt x="219" y="100"/>
                    <a:pt x="216" y="99"/>
                    <a:pt x="215" y="99"/>
                  </a:cubicBezTo>
                  <a:cubicBezTo>
                    <a:pt x="212" y="99"/>
                    <a:pt x="209" y="101"/>
                    <a:pt x="207" y="101"/>
                  </a:cubicBezTo>
                  <a:cubicBezTo>
                    <a:pt x="206" y="101"/>
                    <a:pt x="204" y="99"/>
                    <a:pt x="203" y="99"/>
                  </a:cubicBezTo>
                  <a:cubicBezTo>
                    <a:pt x="203" y="99"/>
                    <a:pt x="202" y="101"/>
                    <a:pt x="201" y="101"/>
                  </a:cubicBezTo>
                  <a:cubicBezTo>
                    <a:pt x="200" y="101"/>
                    <a:pt x="199" y="100"/>
                    <a:pt x="198" y="101"/>
                  </a:cubicBezTo>
                  <a:cubicBezTo>
                    <a:pt x="197" y="101"/>
                    <a:pt x="198" y="102"/>
                    <a:pt x="197" y="102"/>
                  </a:cubicBezTo>
                  <a:cubicBezTo>
                    <a:pt x="196" y="103"/>
                    <a:pt x="194" y="101"/>
                    <a:pt x="193" y="101"/>
                  </a:cubicBezTo>
                  <a:cubicBezTo>
                    <a:pt x="192" y="101"/>
                    <a:pt x="192" y="102"/>
                    <a:pt x="191" y="103"/>
                  </a:cubicBezTo>
                  <a:cubicBezTo>
                    <a:pt x="190" y="103"/>
                    <a:pt x="189" y="102"/>
                    <a:pt x="188" y="102"/>
                  </a:cubicBezTo>
                  <a:cubicBezTo>
                    <a:pt x="186" y="103"/>
                    <a:pt x="185" y="105"/>
                    <a:pt x="184" y="105"/>
                  </a:cubicBezTo>
                  <a:cubicBezTo>
                    <a:pt x="182" y="105"/>
                    <a:pt x="180" y="103"/>
                    <a:pt x="179" y="104"/>
                  </a:cubicBezTo>
                  <a:cubicBezTo>
                    <a:pt x="176" y="104"/>
                    <a:pt x="174" y="107"/>
                    <a:pt x="172" y="107"/>
                  </a:cubicBezTo>
                  <a:cubicBezTo>
                    <a:pt x="171" y="107"/>
                    <a:pt x="171" y="106"/>
                    <a:pt x="170" y="106"/>
                  </a:cubicBezTo>
                  <a:cubicBezTo>
                    <a:pt x="169" y="106"/>
                    <a:pt x="168" y="108"/>
                    <a:pt x="168" y="108"/>
                  </a:cubicBezTo>
                  <a:cubicBezTo>
                    <a:pt x="167" y="108"/>
                    <a:pt x="166" y="106"/>
                    <a:pt x="165" y="106"/>
                  </a:cubicBezTo>
                  <a:cubicBezTo>
                    <a:pt x="164" y="107"/>
                    <a:pt x="163" y="111"/>
                    <a:pt x="162" y="111"/>
                  </a:cubicBezTo>
                  <a:cubicBezTo>
                    <a:pt x="159" y="107"/>
                    <a:pt x="159" y="110"/>
                    <a:pt x="157" y="110"/>
                  </a:cubicBezTo>
                  <a:cubicBezTo>
                    <a:pt x="154" y="111"/>
                    <a:pt x="152" y="111"/>
                    <a:pt x="150" y="112"/>
                  </a:cubicBezTo>
                  <a:cubicBezTo>
                    <a:pt x="147" y="113"/>
                    <a:pt x="142" y="111"/>
                    <a:pt x="139" y="112"/>
                  </a:cubicBezTo>
                  <a:cubicBezTo>
                    <a:pt x="136" y="113"/>
                    <a:pt x="135" y="114"/>
                    <a:pt x="133" y="114"/>
                  </a:cubicBezTo>
                  <a:cubicBezTo>
                    <a:pt x="131" y="115"/>
                    <a:pt x="130" y="117"/>
                    <a:pt x="127" y="117"/>
                  </a:cubicBezTo>
                  <a:cubicBezTo>
                    <a:pt x="121" y="120"/>
                    <a:pt x="113" y="120"/>
                    <a:pt x="107" y="125"/>
                  </a:cubicBezTo>
                  <a:cubicBezTo>
                    <a:pt x="108" y="129"/>
                    <a:pt x="111" y="125"/>
                    <a:pt x="113" y="130"/>
                  </a:cubicBezTo>
                  <a:cubicBezTo>
                    <a:pt x="112" y="131"/>
                    <a:pt x="109" y="134"/>
                    <a:pt x="107" y="132"/>
                  </a:cubicBezTo>
                  <a:cubicBezTo>
                    <a:pt x="104" y="130"/>
                    <a:pt x="106" y="128"/>
                    <a:pt x="105" y="125"/>
                  </a:cubicBezTo>
                  <a:cubicBezTo>
                    <a:pt x="102" y="124"/>
                    <a:pt x="99" y="127"/>
                    <a:pt x="97" y="127"/>
                  </a:cubicBezTo>
                  <a:cubicBezTo>
                    <a:pt x="96" y="128"/>
                    <a:pt x="94" y="126"/>
                    <a:pt x="94" y="126"/>
                  </a:cubicBezTo>
                  <a:cubicBezTo>
                    <a:pt x="94" y="126"/>
                    <a:pt x="94" y="128"/>
                    <a:pt x="94" y="129"/>
                  </a:cubicBezTo>
                  <a:cubicBezTo>
                    <a:pt x="93" y="132"/>
                    <a:pt x="89" y="131"/>
                    <a:pt x="87" y="131"/>
                  </a:cubicBezTo>
                  <a:cubicBezTo>
                    <a:pt x="85" y="133"/>
                    <a:pt x="81" y="135"/>
                    <a:pt x="78" y="135"/>
                  </a:cubicBezTo>
                  <a:cubicBezTo>
                    <a:pt x="77" y="135"/>
                    <a:pt x="75" y="133"/>
                    <a:pt x="74" y="133"/>
                  </a:cubicBezTo>
                  <a:cubicBezTo>
                    <a:pt x="74" y="133"/>
                    <a:pt x="73" y="135"/>
                    <a:pt x="72" y="135"/>
                  </a:cubicBezTo>
                  <a:cubicBezTo>
                    <a:pt x="71" y="135"/>
                    <a:pt x="69" y="134"/>
                    <a:pt x="68" y="134"/>
                  </a:cubicBezTo>
                  <a:cubicBezTo>
                    <a:pt x="68" y="135"/>
                    <a:pt x="66" y="137"/>
                    <a:pt x="68" y="140"/>
                  </a:cubicBezTo>
                  <a:cubicBezTo>
                    <a:pt x="70" y="142"/>
                    <a:pt x="70" y="136"/>
                    <a:pt x="72" y="140"/>
                  </a:cubicBezTo>
                  <a:cubicBezTo>
                    <a:pt x="70" y="142"/>
                    <a:pt x="67" y="143"/>
                    <a:pt x="65" y="143"/>
                  </a:cubicBezTo>
                  <a:cubicBezTo>
                    <a:pt x="64" y="144"/>
                    <a:pt x="63" y="146"/>
                    <a:pt x="62" y="146"/>
                  </a:cubicBezTo>
                  <a:cubicBezTo>
                    <a:pt x="61" y="146"/>
                    <a:pt x="59" y="144"/>
                    <a:pt x="58" y="144"/>
                  </a:cubicBezTo>
                  <a:cubicBezTo>
                    <a:pt x="55" y="143"/>
                    <a:pt x="52" y="146"/>
                    <a:pt x="51" y="147"/>
                  </a:cubicBezTo>
                  <a:cubicBezTo>
                    <a:pt x="48" y="150"/>
                    <a:pt x="41" y="150"/>
                    <a:pt x="41" y="154"/>
                  </a:cubicBezTo>
                  <a:cubicBezTo>
                    <a:pt x="41" y="155"/>
                    <a:pt x="41" y="158"/>
                    <a:pt x="41" y="159"/>
                  </a:cubicBezTo>
                  <a:cubicBezTo>
                    <a:pt x="39" y="163"/>
                    <a:pt x="37" y="160"/>
                    <a:pt x="35" y="161"/>
                  </a:cubicBezTo>
                  <a:cubicBezTo>
                    <a:pt x="33" y="161"/>
                    <a:pt x="33" y="163"/>
                    <a:pt x="32" y="164"/>
                  </a:cubicBezTo>
                  <a:cubicBezTo>
                    <a:pt x="32" y="164"/>
                    <a:pt x="29" y="160"/>
                    <a:pt x="30" y="163"/>
                  </a:cubicBezTo>
                  <a:cubicBezTo>
                    <a:pt x="31" y="163"/>
                    <a:pt x="32" y="164"/>
                    <a:pt x="32" y="165"/>
                  </a:cubicBezTo>
                  <a:cubicBezTo>
                    <a:pt x="30" y="165"/>
                    <a:pt x="26" y="165"/>
                    <a:pt x="27" y="161"/>
                  </a:cubicBezTo>
                  <a:cubicBezTo>
                    <a:pt x="24" y="160"/>
                    <a:pt x="27" y="167"/>
                    <a:pt x="26" y="168"/>
                  </a:cubicBezTo>
                  <a:cubicBezTo>
                    <a:pt x="26" y="168"/>
                    <a:pt x="25" y="167"/>
                    <a:pt x="23" y="166"/>
                  </a:cubicBezTo>
                  <a:cubicBezTo>
                    <a:pt x="22" y="165"/>
                    <a:pt x="20" y="163"/>
                    <a:pt x="21" y="162"/>
                  </a:cubicBezTo>
                  <a:cubicBezTo>
                    <a:pt x="22" y="161"/>
                    <a:pt x="23" y="163"/>
                    <a:pt x="24" y="163"/>
                  </a:cubicBezTo>
                  <a:cubicBezTo>
                    <a:pt x="21" y="158"/>
                    <a:pt x="18" y="161"/>
                    <a:pt x="16" y="164"/>
                  </a:cubicBezTo>
                  <a:cubicBezTo>
                    <a:pt x="15" y="165"/>
                    <a:pt x="15" y="167"/>
                    <a:pt x="15" y="168"/>
                  </a:cubicBezTo>
                  <a:cubicBezTo>
                    <a:pt x="14" y="170"/>
                    <a:pt x="13" y="169"/>
                    <a:pt x="13" y="171"/>
                  </a:cubicBezTo>
                  <a:cubicBezTo>
                    <a:pt x="15" y="176"/>
                    <a:pt x="16" y="169"/>
                    <a:pt x="18" y="173"/>
                  </a:cubicBezTo>
                  <a:cubicBezTo>
                    <a:pt x="13" y="173"/>
                    <a:pt x="11" y="181"/>
                    <a:pt x="6" y="178"/>
                  </a:cubicBezTo>
                  <a:cubicBezTo>
                    <a:pt x="7" y="177"/>
                    <a:pt x="7" y="176"/>
                    <a:pt x="7" y="174"/>
                  </a:cubicBezTo>
                  <a:cubicBezTo>
                    <a:pt x="5" y="177"/>
                    <a:pt x="0" y="175"/>
                    <a:pt x="1" y="179"/>
                  </a:cubicBezTo>
                  <a:cubicBezTo>
                    <a:pt x="4" y="182"/>
                    <a:pt x="3" y="175"/>
                    <a:pt x="6" y="179"/>
                  </a:cubicBezTo>
                  <a:cubicBezTo>
                    <a:pt x="5" y="181"/>
                    <a:pt x="5" y="182"/>
                    <a:pt x="4" y="183"/>
                  </a:cubicBezTo>
                  <a:cubicBezTo>
                    <a:pt x="4" y="184"/>
                    <a:pt x="2" y="185"/>
                    <a:pt x="3" y="188"/>
                  </a:cubicBezTo>
                  <a:cubicBezTo>
                    <a:pt x="7" y="189"/>
                    <a:pt x="7" y="185"/>
                    <a:pt x="7" y="182"/>
                  </a:cubicBezTo>
                  <a:cubicBezTo>
                    <a:pt x="11" y="186"/>
                    <a:pt x="13" y="183"/>
                    <a:pt x="15" y="181"/>
                  </a:cubicBezTo>
                  <a:cubicBezTo>
                    <a:pt x="16" y="179"/>
                    <a:pt x="19" y="179"/>
                    <a:pt x="20" y="178"/>
                  </a:cubicBezTo>
                  <a:cubicBezTo>
                    <a:pt x="21" y="177"/>
                    <a:pt x="20" y="176"/>
                    <a:pt x="21" y="174"/>
                  </a:cubicBezTo>
                  <a:cubicBezTo>
                    <a:pt x="22" y="173"/>
                    <a:pt x="23" y="176"/>
                    <a:pt x="25" y="175"/>
                  </a:cubicBezTo>
                  <a:cubicBezTo>
                    <a:pt x="27" y="174"/>
                    <a:pt x="29" y="172"/>
                    <a:pt x="31" y="170"/>
                  </a:cubicBezTo>
                  <a:cubicBezTo>
                    <a:pt x="36" y="168"/>
                    <a:pt x="39" y="167"/>
                    <a:pt x="43" y="166"/>
                  </a:cubicBezTo>
                  <a:cubicBezTo>
                    <a:pt x="46" y="165"/>
                    <a:pt x="50" y="164"/>
                    <a:pt x="52" y="162"/>
                  </a:cubicBezTo>
                  <a:cubicBezTo>
                    <a:pt x="52" y="161"/>
                    <a:pt x="52" y="159"/>
                    <a:pt x="53" y="158"/>
                  </a:cubicBezTo>
                  <a:cubicBezTo>
                    <a:pt x="54" y="158"/>
                    <a:pt x="56" y="159"/>
                    <a:pt x="57" y="159"/>
                  </a:cubicBezTo>
                  <a:cubicBezTo>
                    <a:pt x="59" y="158"/>
                    <a:pt x="61" y="158"/>
                    <a:pt x="63" y="156"/>
                  </a:cubicBezTo>
                  <a:cubicBezTo>
                    <a:pt x="63" y="155"/>
                    <a:pt x="63" y="153"/>
                    <a:pt x="64" y="153"/>
                  </a:cubicBezTo>
                  <a:cubicBezTo>
                    <a:pt x="65" y="152"/>
                    <a:pt x="67" y="154"/>
                    <a:pt x="68" y="154"/>
                  </a:cubicBezTo>
                  <a:cubicBezTo>
                    <a:pt x="72" y="153"/>
                    <a:pt x="75" y="149"/>
                    <a:pt x="78" y="151"/>
                  </a:cubicBezTo>
                  <a:cubicBezTo>
                    <a:pt x="80" y="152"/>
                    <a:pt x="79" y="152"/>
                    <a:pt x="81" y="151"/>
                  </a:cubicBezTo>
                  <a:cubicBezTo>
                    <a:pt x="82" y="150"/>
                    <a:pt x="82" y="152"/>
                    <a:pt x="83" y="151"/>
                  </a:cubicBezTo>
                  <a:cubicBezTo>
                    <a:pt x="85" y="150"/>
                    <a:pt x="87" y="148"/>
                    <a:pt x="89" y="147"/>
                  </a:cubicBezTo>
                  <a:cubicBezTo>
                    <a:pt x="90" y="147"/>
                    <a:pt x="91" y="148"/>
                    <a:pt x="92" y="147"/>
                  </a:cubicBezTo>
                  <a:cubicBezTo>
                    <a:pt x="93" y="147"/>
                    <a:pt x="92" y="145"/>
                    <a:pt x="93" y="144"/>
                  </a:cubicBezTo>
                  <a:cubicBezTo>
                    <a:pt x="94" y="144"/>
                    <a:pt x="95" y="145"/>
                    <a:pt x="96" y="144"/>
                  </a:cubicBezTo>
                  <a:cubicBezTo>
                    <a:pt x="98" y="143"/>
                    <a:pt x="101" y="140"/>
                    <a:pt x="102" y="139"/>
                  </a:cubicBezTo>
                  <a:cubicBezTo>
                    <a:pt x="103" y="139"/>
                    <a:pt x="105" y="141"/>
                    <a:pt x="106" y="142"/>
                  </a:cubicBezTo>
                  <a:cubicBezTo>
                    <a:pt x="108" y="142"/>
                    <a:pt x="109" y="141"/>
                    <a:pt x="111" y="141"/>
                  </a:cubicBezTo>
                  <a:cubicBezTo>
                    <a:pt x="111" y="144"/>
                    <a:pt x="112" y="144"/>
                    <a:pt x="113" y="144"/>
                  </a:cubicBezTo>
                  <a:cubicBezTo>
                    <a:pt x="116" y="143"/>
                    <a:pt x="115" y="139"/>
                    <a:pt x="116" y="138"/>
                  </a:cubicBezTo>
                  <a:cubicBezTo>
                    <a:pt x="117" y="137"/>
                    <a:pt x="119" y="138"/>
                    <a:pt x="120" y="138"/>
                  </a:cubicBezTo>
                  <a:cubicBezTo>
                    <a:pt x="120" y="138"/>
                    <a:pt x="120" y="135"/>
                    <a:pt x="121" y="135"/>
                  </a:cubicBezTo>
                  <a:cubicBezTo>
                    <a:pt x="121" y="135"/>
                    <a:pt x="124" y="135"/>
                    <a:pt x="125" y="135"/>
                  </a:cubicBezTo>
                  <a:cubicBezTo>
                    <a:pt x="126" y="134"/>
                    <a:pt x="128" y="133"/>
                    <a:pt x="129" y="133"/>
                  </a:cubicBezTo>
                  <a:cubicBezTo>
                    <a:pt x="131" y="133"/>
                    <a:pt x="132" y="135"/>
                    <a:pt x="133" y="134"/>
                  </a:cubicBezTo>
                  <a:cubicBezTo>
                    <a:pt x="135" y="134"/>
                    <a:pt x="136" y="131"/>
                    <a:pt x="138" y="130"/>
                  </a:cubicBezTo>
                  <a:cubicBezTo>
                    <a:pt x="139" y="129"/>
                    <a:pt x="140" y="128"/>
                    <a:pt x="141" y="128"/>
                  </a:cubicBezTo>
                  <a:cubicBezTo>
                    <a:pt x="141" y="128"/>
                    <a:pt x="143" y="130"/>
                    <a:pt x="143" y="130"/>
                  </a:cubicBezTo>
                  <a:cubicBezTo>
                    <a:pt x="145" y="133"/>
                    <a:pt x="148" y="128"/>
                    <a:pt x="151" y="127"/>
                  </a:cubicBezTo>
                  <a:cubicBezTo>
                    <a:pt x="154" y="126"/>
                    <a:pt x="165" y="123"/>
                    <a:pt x="167" y="125"/>
                  </a:cubicBezTo>
                  <a:cubicBezTo>
                    <a:pt x="169" y="126"/>
                    <a:pt x="169" y="123"/>
                    <a:pt x="171" y="122"/>
                  </a:cubicBezTo>
                  <a:cubicBezTo>
                    <a:pt x="174" y="120"/>
                    <a:pt x="179" y="122"/>
                    <a:pt x="183" y="121"/>
                  </a:cubicBezTo>
                  <a:cubicBezTo>
                    <a:pt x="186" y="121"/>
                    <a:pt x="189" y="121"/>
                    <a:pt x="191" y="120"/>
                  </a:cubicBezTo>
                  <a:cubicBezTo>
                    <a:pt x="193" y="120"/>
                    <a:pt x="194" y="118"/>
                    <a:pt x="196" y="117"/>
                  </a:cubicBezTo>
                  <a:cubicBezTo>
                    <a:pt x="198" y="117"/>
                    <a:pt x="199" y="119"/>
                    <a:pt x="201" y="119"/>
                  </a:cubicBezTo>
                  <a:cubicBezTo>
                    <a:pt x="203" y="118"/>
                    <a:pt x="205" y="117"/>
                    <a:pt x="207" y="117"/>
                  </a:cubicBezTo>
                  <a:cubicBezTo>
                    <a:pt x="208" y="117"/>
                    <a:pt x="210" y="121"/>
                    <a:pt x="211" y="120"/>
                  </a:cubicBezTo>
                  <a:cubicBezTo>
                    <a:pt x="211" y="114"/>
                    <a:pt x="214" y="116"/>
                    <a:pt x="217" y="116"/>
                  </a:cubicBezTo>
                  <a:cubicBezTo>
                    <a:pt x="218" y="116"/>
                    <a:pt x="218" y="114"/>
                    <a:pt x="219" y="114"/>
                  </a:cubicBezTo>
                  <a:cubicBezTo>
                    <a:pt x="221" y="114"/>
                    <a:pt x="223" y="115"/>
                    <a:pt x="225" y="114"/>
                  </a:cubicBezTo>
                  <a:cubicBezTo>
                    <a:pt x="226" y="113"/>
                    <a:pt x="226" y="112"/>
                    <a:pt x="226" y="112"/>
                  </a:cubicBezTo>
                  <a:cubicBezTo>
                    <a:pt x="227" y="112"/>
                    <a:pt x="229" y="114"/>
                    <a:pt x="229" y="114"/>
                  </a:cubicBezTo>
                  <a:cubicBezTo>
                    <a:pt x="229" y="114"/>
                    <a:pt x="229" y="113"/>
                    <a:pt x="229" y="113"/>
                  </a:cubicBezTo>
                  <a:cubicBezTo>
                    <a:pt x="231" y="113"/>
                    <a:pt x="232" y="117"/>
                    <a:pt x="233" y="114"/>
                  </a:cubicBezTo>
                  <a:cubicBezTo>
                    <a:pt x="234" y="113"/>
                    <a:pt x="231" y="108"/>
                    <a:pt x="233" y="108"/>
                  </a:cubicBezTo>
                  <a:cubicBezTo>
                    <a:pt x="234" y="108"/>
                    <a:pt x="234" y="110"/>
                    <a:pt x="235" y="110"/>
                  </a:cubicBezTo>
                  <a:cubicBezTo>
                    <a:pt x="236" y="112"/>
                    <a:pt x="235" y="112"/>
                    <a:pt x="236" y="112"/>
                  </a:cubicBezTo>
                  <a:cubicBezTo>
                    <a:pt x="238" y="114"/>
                    <a:pt x="240" y="110"/>
                    <a:pt x="242" y="110"/>
                  </a:cubicBezTo>
                  <a:cubicBezTo>
                    <a:pt x="243" y="110"/>
                    <a:pt x="245" y="111"/>
                    <a:pt x="246" y="111"/>
                  </a:cubicBezTo>
                  <a:cubicBezTo>
                    <a:pt x="247" y="111"/>
                    <a:pt x="247" y="110"/>
                    <a:pt x="248" y="110"/>
                  </a:cubicBezTo>
                  <a:cubicBezTo>
                    <a:pt x="250" y="109"/>
                    <a:pt x="253" y="111"/>
                    <a:pt x="256" y="111"/>
                  </a:cubicBezTo>
                  <a:cubicBezTo>
                    <a:pt x="257" y="110"/>
                    <a:pt x="258" y="109"/>
                    <a:pt x="260" y="109"/>
                  </a:cubicBezTo>
                  <a:cubicBezTo>
                    <a:pt x="261" y="109"/>
                    <a:pt x="262" y="110"/>
                    <a:pt x="263" y="110"/>
                  </a:cubicBezTo>
                  <a:cubicBezTo>
                    <a:pt x="267" y="111"/>
                    <a:pt x="272" y="110"/>
                    <a:pt x="274" y="108"/>
                  </a:cubicBezTo>
                  <a:cubicBezTo>
                    <a:pt x="275" y="108"/>
                    <a:pt x="274" y="105"/>
                    <a:pt x="275" y="106"/>
                  </a:cubicBezTo>
                  <a:cubicBezTo>
                    <a:pt x="276" y="105"/>
                    <a:pt x="276" y="110"/>
                    <a:pt x="278" y="109"/>
                  </a:cubicBezTo>
                  <a:cubicBezTo>
                    <a:pt x="279" y="109"/>
                    <a:pt x="279" y="106"/>
                    <a:pt x="280" y="106"/>
                  </a:cubicBezTo>
                  <a:cubicBezTo>
                    <a:pt x="284" y="111"/>
                    <a:pt x="285" y="108"/>
                    <a:pt x="288" y="108"/>
                  </a:cubicBezTo>
                  <a:cubicBezTo>
                    <a:pt x="292" y="108"/>
                    <a:pt x="297" y="106"/>
                    <a:pt x="300" y="106"/>
                  </a:cubicBezTo>
                  <a:cubicBezTo>
                    <a:pt x="301" y="106"/>
                    <a:pt x="302" y="107"/>
                    <a:pt x="303" y="107"/>
                  </a:cubicBezTo>
                  <a:cubicBezTo>
                    <a:pt x="304" y="106"/>
                    <a:pt x="305" y="105"/>
                    <a:pt x="305" y="105"/>
                  </a:cubicBezTo>
                  <a:cubicBezTo>
                    <a:pt x="307" y="105"/>
                    <a:pt x="309" y="108"/>
                    <a:pt x="310" y="108"/>
                  </a:cubicBezTo>
                  <a:cubicBezTo>
                    <a:pt x="313" y="108"/>
                    <a:pt x="315" y="106"/>
                    <a:pt x="319" y="107"/>
                  </a:cubicBezTo>
                  <a:cubicBezTo>
                    <a:pt x="320" y="107"/>
                    <a:pt x="321" y="108"/>
                    <a:pt x="323" y="108"/>
                  </a:cubicBezTo>
                  <a:cubicBezTo>
                    <a:pt x="324" y="108"/>
                    <a:pt x="325" y="107"/>
                    <a:pt x="327" y="106"/>
                  </a:cubicBezTo>
                  <a:cubicBezTo>
                    <a:pt x="329" y="106"/>
                    <a:pt x="330" y="107"/>
                    <a:pt x="331" y="107"/>
                  </a:cubicBezTo>
                  <a:cubicBezTo>
                    <a:pt x="332" y="107"/>
                    <a:pt x="332" y="104"/>
                    <a:pt x="333" y="104"/>
                  </a:cubicBezTo>
                  <a:cubicBezTo>
                    <a:pt x="335" y="104"/>
                    <a:pt x="338" y="108"/>
                    <a:pt x="340" y="107"/>
                  </a:cubicBezTo>
                  <a:cubicBezTo>
                    <a:pt x="340" y="107"/>
                    <a:pt x="341" y="104"/>
                    <a:pt x="342" y="104"/>
                  </a:cubicBezTo>
                  <a:cubicBezTo>
                    <a:pt x="343" y="104"/>
                    <a:pt x="345" y="107"/>
                    <a:pt x="346" y="107"/>
                  </a:cubicBezTo>
                  <a:cubicBezTo>
                    <a:pt x="349" y="108"/>
                    <a:pt x="353" y="109"/>
                    <a:pt x="356" y="108"/>
                  </a:cubicBezTo>
                  <a:cubicBezTo>
                    <a:pt x="356" y="108"/>
                    <a:pt x="357" y="107"/>
                    <a:pt x="358" y="107"/>
                  </a:cubicBezTo>
                  <a:cubicBezTo>
                    <a:pt x="359" y="107"/>
                    <a:pt x="360" y="109"/>
                    <a:pt x="361" y="109"/>
                  </a:cubicBezTo>
                  <a:cubicBezTo>
                    <a:pt x="363" y="109"/>
                    <a:pt x="365" y="106"/>
                    <a:pt x="368" y="107"/>
                  </a:cubicBezTo>
                  <a:cubicBezTo>
                    <a:pt x="369" y="107"/>
                    <a:pt x="370" y="108"/>
                    <a:pt x="371" y="108"/>
                  </a:cubicBezTo>
                  <a:cubicBezTo>
                    <a:pt x="372" y="108"/>
                    <a:pt x="373" y="105"/>
                    <a:pt x="374" y="105"/>
                  </a:cubicBezTo>
                  <a:cubicBezTo>
                    <a:pt x="376" y="105"/>
                    <a:pt x="378" y="105"/>
                    <a:pt x="378" y="106"/>
                  </a:cubicBezTo>
                  <a:cubicBezTo>
                    <a:pt x="379" y="106"/>
                    <a:pt x="381" y="108"/>
                    <a:pt x="382" y="111"/>
                  </a:cubicBezTo>
                  <a:cubicBezTo>
                    <a:pt x="379" y="111"/>
                    <a:pt x="376" y="112"/>
                    <a:pt x="374" y="112"/>
                  </a:cubicBezTo>
                  <a:cubicBezTo>
                    <a:pt x="367" y="115"/>
                    <a:pt x="357" y="112"/>
                    <a:pt x="351" y="115"/>
                  </a:cubicBezTo>
                  <a:cubicBezTo>
                    <a:pt x="351" y="115"/>
                    <a:pt x="350" y="117"/>
                    <a:pt x="350" y="118"/>
                  </a:cubicBezTo>
                  <a:cubicBezTo>
                    <a:pt x="349" y="118"/>
                    <a:pt x="349" y="117"/>
                    <a:pt x="349" y="116"/>
                  </a:cubicBezTo>
                  <a:cubicBezTo>
                    <a:pt x="348" y="116"/>
                    <a:pt x="349" y="118"/>
                    <a:pt x="349" y="118"/>
                  </a:cubicBezTo>
                  <a:cubicBezTo>
                    <a:pt x="346" y="118"/>
                    <a:pt x="345" y="120"/>
                    <a:pt x="345" y="123"/>
                  </a:cubicBezTo>
                  <a:cubicBezTo>
                    <a:pt x="344" y="126"/>
                    <a:pt x="341" y="123"/>
                    <a:pt x="341" y="125"/>
                  </a:cubicBezTo>
                  <a:cubicBezTo>
                    <a:pt x="342" y="130"/>
                    <a:pt x="342" y="134"/>
                    <a:pt x="344" y="139"/>
                  </a:cubicBezTo>
                  <a:cubicBezTo>
                    <a:pt x="341" y="139"/>
                    <a:pt x="339" y="135"/>
                    <a:pt x="339" y="142"/>
                  </a:cubicBezTo>
                  <a:cubicBezTo>
                    <a:pt x="338" y="140"/>
                    <a:pt x="338" y="142"/>
                    <a:pt x="337" y="142"/>
                  </a:cubicBezTo>
                  <a:cubicBezTo>
                    <a:pt x="336" y="142"/>
                    <a:pt x="336" y="140"/>
                    <a:pt x="335" y="139"/>
                  </a:cubicBezTo>
                  <a:cubicBezTo>
                    <a:pt x="334" y="139"/>
                    <a:pt x="334" y="141"/>
                    <a:pt x="333" y="140"/>
                  </a:cubicBezTo>
                  <a:cubicBezTo>
                    <a:pt x="332" y="140"/>
                    <a:pt x="330" y="136"/>
                    <a:pt x="329" y="138"/>
                  </a:cubicBezTo>
                  <a:cubicBezTo>
                    <a:pt x="328" y="141"/>
                    <a:pt x="331" y="141"/>
                    <a:pt x="330" y="142"/>
                  </a:cubicBezTo>
                  <a:cubicBezTo>
                    <a:pt x="328" y="138"/>
                    <a:pt x="326" y="140"/>
                    <a:pt x="325" y="141"/>
                  </a:cubicBezTo>
                  <a:cubicBezTo>
                    <a:pt x="324" y="141"/>
                    <a:pt x="324" y="139"/>
                    <a:pt x="323" y="140"/>
                  </a:cubicBezTo>
                  <a:cubicBezTo>
                    <a:pt x="322" y="140"/>
                    <a:pt x="322" y="141"/>
                    <a:pt x="321" y="141"/>
                  </a:cubicBezTo>
                  <a:cubicBezTo>
                    <a:pt x="319" y="141"/>
                    <a:pt x="318" y="137"/>
                    <a:pt x="316" y="137"/>
                  </a:cubicBezTo>
                  <a:cubicBezTo>
                    <a:pt x="315" y="137"/>
                    <a:pt x="314" y="141"/>
                    <a:pt x="313" y="141"/>
                  </a:cubicBezTo>
                  <a:cubicBezTo>
                    <a:pt x="312" y="141"/>
                    <a:pt x="311" y="139"/>
                    <a:pt x="310" y="139"/>
                  </a:cubicBezTo>
                  <a:cubicBezTo>
                    <a:pt x="310" y="141"/>
                    <a:pt x="310" y="143"/>
                    <a:pt x="309" y="141"/>
                  </a:cubicBezTo>
                  <a:cubicBezTo>
                    <a:pt x="307" y="138"/>
                    <a:pt x="306" y="140"/>
                    <a:pt x="304" y="140"/>
                  </a:cubicBezTo>
                  <a:cubicBezTo>
                    <a:pt x="303" y="140"/>
                    <a:pt x="298" y="139"/>
                    <a:pt x="297" y="139"/>
                  </a:cubicBezTo>
                  <a:cubicBezTo>
                    <a:pt x="296" y="139"/>
                    <a:pt x="296" y="142"/>
                    <a:pt x="295" y="142"/>
                  </a:cubicBezTo>
                  <a:cubicBezTo>
                    <a:pt x="295" y="142"/>
                    <a:pt x="294" y="140"/>
                    <a:pt x="293" y="140"/>
                  </a:cubicBezTo>
                  <a:cubicBezTo>
                    <a:pt x="292" y="140"/>
                    <a:pt x="293" y="141"/>
                    <a:pt x="291" y="141"/>
                  </a:cubicBezTo>
                  <a:cubicBezTo>
                    <a:pt x="290" y="141"/>
                    <a:pt x="289" y="139"/>
                    <a:pt x="288" y="140"/>
                  </a:cubicBezTo>
                  <a:cubicBezTo>
                    <a:pt x="287" y="140"/>
                    <a:pt x="286" y="142"/>
                    <a:pt x="286" y="142"/>
                  </a:cubicBezTo>
                  <a:cubicBezTo>
                    <a:pt x="284" y="144"/>
                    <a:pt x="282" y="143"/>
                    <a:pt x="279" y="140"/>
                  </a:cubicBezTo>
                  <a:cubicBezTo>
                    <a:pt x="278" y="141"/>
                    <a:pt x="277" y="146"/>
                    <a:pt x="276" y="142"/>
                  </a:cubicBezTo>
                  <a:cubicBezTo>
                    <a:pt x="275" y="140"/>
                    <a:pt x="276" y="141"/>
                    <a:pt x="276" y="139"/>
                  </a:cubicBezTo>
                  <a:cubicBezTo>
                    <a:pt x="274" y="139"/>
                    <a:pt x="272" y="140"/>
                    <a:pt x="272" y="144"/>
                  </a:cubicBezTo>
                  <a:cubicBezTo>
                    <a:pt x="272" y="141"/>
                    <a:pt x="271" y="141"/>
                    <a:pt x="270" y="141"/>
                  </a:cubicBezTo>
                  <a:cubicBezTo>
                    <a:pt x="269" y="140"/>
                    <a:pt x="267" y="140"/>
                    <a:pt x="266" y="140"/>
                  </a:cubicBezTo>
                  <a:cubicBezTo>
                    <a:pt x="265" y="141"/>
                    <a:pt x="265" y="143"/>
                    <a:pt x="264" y="143"/>
                  </a:cubicBezTo>
                  <a:cubicBezTo>
                    <a:pt x="263" y="143"/>
                    <a:pt x="261" y="142"/>
                    <a:pt x="259" y="141"/>
                  </a:cubicBezTo>
                  <a:cubicBezTo>
                    <a:pt x="256" y="141"/>
                    <a:pt x="253" y="144"/>
                    <a:pt x="251" y="143"/>
                  </a:cubicBezTo>
                  <a:cubicBezTo>
                    <a:pt x="250" y="143"/>
                    <a:pt x="249" y="141"/>
                    <a:pt x="248" y="142"/>
                  </a:cubicBezTo>
                  <a:cubicBezTo>
                    <a:pt x="247" y="142"/>
                    <a:pt x="247" y="143"/>
                    <a:pt x="247" y="143"/>
                  </a:cubicBezTo>
                  <a:cubicBezTo>
                    <a:pt x="246" y="143"/>
                    <a:pt x="246" y="142"/>
                    <a:pt x="245" y="142"/>
                  </a:cubicBezTo>
                  <a:cubicBezTo>
                    <a:pt x="244" y="143"/>
                    <a:pt x="244" y="145"/>
                    <a:pt x="243" y="145"/>
                  </a:cubicBezTo>
                  <a:cubicBezTo>
                    <a:pt x="243" y="145"/>
                    <a:pt x="241" y="141"/>
                    <a:pt x="240" y="143"/>
                  </a:cubicBezTo>
                  <a:cubicBezTo>
                    <a:pt x="241" y="148"/>
                    <a:pt x="243" y="142"/>
                    <a:pt x="244" y="149"/>
                  </a:cubicBezTo>
                  <a:cubicBezTo>
                    <a:pt x="240" y="150"/>
                    <a:pt x="238" y="146"/>
                    <a:pt x="236" y="150"/>
                  </a:cubicBezTo>
                  <a:cubicBezTo>
                    <a:pt x="234" y="149"/>
                    <a:pt x="236" y="146"/>
                    <a:pt x="234" y="146"/>
                  </a:cubicBezTo>
                  <a:cubicBezTo>
                    <a:pt x="235" y="148"/>
                    <a:pt x="232" y="149"/>
                    <a:pt x="231" y="149"/>
                  </a:cubicBezTo>
                  <a:cubicBezTo>
                    <a:pt x="228" y="150"/>
                    <a:pt x="225" y="149"/>
                    <a:pt x="223" y="149"/>
                  </a:cubicBezTo>
                  <a:cubicBezTo>
                    <a:pt x="222" y="145"/>
                    <a:pt x="227" y="149"/>
                    <a:pt x="225" y="145"/>
                  </a:cubicBezTo>
                  <a:cubicBezTo>
                    <a:pt x="222" y="143"/>
                    <a:pt x="221" y="146"/>
                    <a:pt x="219" y="146"/>
                  </a:cubicBezTo>
                  <a:cubicBezTo>
                    <a:pt x="217" y="146"/>
                    <a:pt x="214" y="141"/>
                    <a:pt x="214" y="145"/>
                  </a:cubicBezTo>
                  <a:cubicBezTo>
                    <a:pt x="213" y="146"/>
                    <a:pt x="216" y="147"/>
                    <a:pt x="217" y="149"/>
                  </a:cubicBezTo>
                  <a:cubicBezTo>
                    <a:pt x="217" y="152"/>
                    <a:pt x="214" y="150"/>
                    <a:pt x="213" y="151"/>
                  </a:cubicBezTo>
                  <a:cubicBezTo>
                    <a:pt x="212" y="152"/>
                    <a:pt x="213" y="154"/>
                    <a:pt x="212" y="154"/>
                  </a:cubicBezTo>
                  <a:cubicBezTo>
                    <a:pt x="212" y="154"/>
                    <a:pt x="210" y="151"/>
                    <a:pt x="209" y="151"/>
                  </a:cubicBezTo>
                  <a:cubicBezTo>
                    <a:pt x="208" y="150"/>
                    <a:pt x="207" y="153"/>
                    <a:pt x="207" y="149"/>
                  </a:cubicBezTo>
                  <a:cubicBezTo>
                    <a:pt x="210" y="149"/>
                    <a:pt x="214" y="152"/>
                    <a:pt x="212" y="143"/>
                  </a:cubicBezTo>
                  <a:cubicBezTo>
                    <a:pt x="206" y="147"/>
                    <a:pt x="198" y="144"/>
                    <a:pt x="190" y="148"/>
                  </a:cubicBezTo>
                  <a:cubicBezTo>
                    <a:pt x="190" y="151"/>
                    <a:pt x="194" y="152"/>
                    <a:pt x="195" y="157"/>
                  </a:cubicBezTo>
                  <a:cubicBezTo>
                    <a:pt x="191" y="158"/>
                    <a:pt x="191" y="158"/>
                    <a:pt x="191" y="158"/>
                  </a:cubicBezTo>
                  <a:cubicBezTo>
                    <a:pt x="191" y="156"/>
                    <a:pt x="192" y="157"/>
                    <a:pt x="191" y="154"/>
                  </a:cubicBezTo>
                  <a:cubicBezTo>
                    <a:pt x="183" y="160"/>
                    <a:pt x="172" y="151"/>
                    <a:pt x="167" y="160"/>
                  </a:cubicBezTo>
                  <a:cubicBezTo>
                    <a:pt x="166" y="157"/>
                    <a:pt x="165" y="159"/>
                    <a:pt x="164" y="155"/>
                  </a:cubicBezTo>
                  <a:cubicBezTo>
                    <a:pt x="165" y="155"/>
                    <a:pt x="167" y="156"/>
                    <a:pt x="166" y="152"/>
                  </a:cubicBezTo>
                  <a:cubicBezTo>
                    <a:pt x="163" y="151"/>
                    <a:pt x="161" y="152"/>
                    <a:pt x="159" y="153"/>
                  </a:cubicBezTo>
                  <a:cubicBezTo>
                    <a:pt x="158" y="154"/>
                    <a:pt x="158" y="157"/>
                    <a:pt x="157" y="158"/>
                  </a:cubicBezTo>
                  <a:cubicBezTo>
                    <a:pt x="156" y="158"/>
                    <a:pt x="155" y="158"/>
                    <a:pt x="155" y="159"/>
                  </a:cubicBezTo>
                  <a:cubicBezTo>
                    <a:pt x="154" y="159"/>
                    <a:pt x="154" y="161"/>
                    <a:pt x="154" y="161"/>
                  </a:cubicBezTo>
                  <a:cubicBezTo>
                    <a:pt x="153" y="162"/>
                    <a:pt x="152" y="161"/>
                    <a:pt x="152" y="162"/>
                  </a:cubicBezTo>
                  <a:cubicBezTo>
                    <a:pt x="151" y="163"/>
                    <a:pt x="151" y="165"/>
                    <a:pt x="151" y="165"/>
                  </a:cubicBezTo>
                  <a:cubicBezTo>
                    <a:pt x="149" y="166"/>
                    <a:pt x="147" y="165"/>
                    <a:pt x="145" y="163"/>
                  </a:cubicBezTo>
                  <a:cubicBezTo>
                    <a:pt x="144" y="165"/>
                    <a:pt x="147" y="167"/>
                    <a:pt x="145" y="168"/>
                  </a:cubicBezTo>
                  <a:cubicBezTo>
                    <a:pt x="143" y="165"/>
                    <a:pt x="143" y="166"/>
                    <a:pt x="141" y="166"/>
                  </a:cubicBezTo>
                  <a:cubicBezTo>
                    <a:pt x="141" y="165"/>
                    <a:pt x="140" y="164"/>
                    <a:pt x="140" y="164"/>
                  </a:cubicBezTo>
                  <a:cubicBezTo>
                    <a:pt x="139" y="163"/>
                    <a:pt x="139" y="165"/>
                    <a:pt x="139" y="165"/>
                  </a:cubicBezTo>
                  <a:cubicBezTo>
                    <a:pt x="137" y="166"/>
                    <a:pt x="134" y="163"/>
                    <a:pt x="133" y="163"/>
                  </a:cubicBezTo>
                  <a:cubicBezTo>
                    <a:pt x="132" y="164"/>
                    <a:pt x="131" y="167"/>
                    <a:pt x="129" y="167"/>
                  </a:cubicBezTo>
                  <a:cubicBezTo>
                    <a:pt x="129" y="168"/>
                    <a:pt x="128" y="166"/>
                    <a:pt x="128" y="166"/>
                  </a:cubicBezTo>
                  <a:cubicBezTo>
                    <a:pt x="128" y="167"/>
                    <a:pt x="128" y="168"/>
                    <a:pt x="127" y="168"/>
                  </a:cubicBezTo>
                  <a:cubicBezTo>
                    <a:pt x="126" y="168"/>
                    <a:pt x="125" y="167"/>
                    <a:pt x="124" y="167"/>
                  </a:cubicBezTo>
                  <a:cubicBezTo>
                    <a:pt x="123" y="167"/>
                    <a:pt x="124" y="169"/>
                    <a:pt x="124" y="169"/>
                  </a:cubicBezTo>
                  <a:cubicBezTo>
                    <a:pt x="124" y="169"/>
                    <a:pt x="121" y="165"/>
                    <a:pt x="121" y="168"/>
                  </a:cubicBezTo>
                  <a:cubicBezTo>
                    <a:pt x="121" y="171"/>
                    <a:pt x="124" y="172"/>
                    <a:pt x="123" y="173"/>
                  </a:cubicBezTo>
                  <a:cubicBezTo>
                    <a:pt x="120" y="174"/>
                    <a:pt x="118" y="171"/>
                    <a:pt x="117" y="172"/>
                  </a:cubicBezTo>
                  <a:cubicBezTo>
                    <a:pt x="115" y="173"/>
                    <a:pt x="115" y="176"/>
                    <a:pt x="114" y="176"/>
                  </a:cubicBezTo>
                  <a:cubicBezTo>
                    <a:pt x="114" y="176"/>
                    <a:pt x="113" y="172"/>
                    <a:pt x="112" y="173"/>
                  </a:cubicBezTo>
                  <a:cubicBezTo>
                    <a:pt x="112" y="173"/>
                    <a:pt x="114" y="179"/>
                    <a:pt x="112" y="177"/>
                  </a:cubicBezTo>
                  <a:cubicBezTo>
                    <a:pt x="110" y="175"/>
                    <a:pt x="111" y="175"/>
                    <a:pt x="110" y="172"/>
                  </a:cubicBezTo>
                  <a:cubicBezTo>
                    <a:pt x="107" y="171"/>
                    <a:pt x="106" y="174"/>
                    <a:pt x="104" y="175"/>
                  </a:cubicBezTo>
                  <a:cubicBezTo>
                    <a:pt x="100" y="177"/>
                    <a:pt x="93" y="173"/>
                    <a:pt x="93" y="179"/>
                  </a:cubicBezTo>
                  <a:cubicBezTo>
                    <a:pt x="94" y="179"/>
                    <a:pt x="94" y="179"/>
                    <a:pt x="95" y="180"/>
                  </a:cubicBezTo>
                  <a:cubicBezTo>
                    <a:pt x="92" y="178"/>
                    <a:pt x="92" y="182"/>
                    <a:pt x="91" y="183"/>
                  </a:cubicBezTo>
                  <a:cubicBezTo>
                    <a:pt x="90" y="183"/>
                    <a:pt x="88" y="181"/>
                    <a:pt x="87" y="182"/>
                  </a:cubicBezTo>
                  <a:cubicBezTo>
                    <a:pt x="86" y="182"/>
                    <a:pt x="87" y="185"/>
                    <a:pt x="85" y="185"/>
                  </a:cubicBezTo>
                  <a:cubicBezTo>
                    <a:pt x="84" y="183"/>
                    <a:pt x="85" y="182"/>
                    <a:pt x="84" y="180"/>
                  </a:cubicBezTo>
                  <a:cubicBezTo>
                    <a:pt x="83" y="181"/>
                    <a:pt x="83" y="183"/>
                    <a:pt x="82" y="184"/>
                  </a:cubicBezTo>
                  <a:cubicBezTo>
                    <a:pt x="81" y="185"/>
                    <a:pt x="79" y="184"/>
                    <a:pt x="79" y="184"/>
                  </a:cubicBezTo>
                  <a:cubicBezTo>
                    <a:pt x="75" y="186"/>
                    <a:pt x="73" y="191"/>
                    <a:pt x="69" y="191"/>
                  </a:cubicBezTo>
                  <a:cubicBezTo>
                    <a:pt x="68" y="192"/>
                    <a:pt x="66" y="191"/>
                    <a:pt x="64" y="191"/>
                  </a:cubicBezTo>
                  <a:cubicBezTo>
                    <a:pt x="64" y="191"/>
                    <a:pt x="65" y="194"/>
                    <a:pt x="65" y="194"/>
                  </a:cubicBezTo>
                  <a:cubicBezTo>
                    <a:pt x="65" y="194"/>
                    <a:pt x="64" y="194"/>
                    <a:pt x="63" y="194"/>
                  </a:cubicBezTo>
                  <a:cubicBezTo>
                    <a:pt x="62" y="195"/>
                    <a:pt x="59" y="194"/>
                    <a:pt x="58" y="194"/>
                  </a:cubicBezTo>
                  <a:cubicBezTo>
                    <a:pt x="57" y="195"/>
                    <a:pt x="56" y="197"/>
                    <a:pt x="55" y="197"/>
                  </a:cubicBezTo>
                  <a:cubicBezTo>
                    <a:pt x="54" y="198"/>
                    <a:pt x="51" y="197"/>
                    <a:pt x="50" y="198"/>
                  </a:cubicBezTo>
                  <a:cubicBezTo>
                    <a:pt x="50" y="199"/>
                    <a:pt x="50" y="201"/>
                    <a:pt x="49" y="202"/>
                  </a:cubicBezTo>
                  <a:cubicBezTo>
                    <a:pt x="49" y="202"/>
                    <a:pt x="48" y="201"/>
                    <a:pt x="48" y="201"/>
                  </a:cubicBezTo>
                  <a:cubicBezTo>
                    <a:pt x="45" y="203"/>
                    <a:pt x="42" y="206"/>
                    <a:pt x="39" y="208"/>
                  </a:cubicBezTo>
                  <a:cubicBezTo>
                    <a:pt x="37" y="210"/>
                    <a:pt x="34" y="209"/>
                    <a:pt x="31" y="211"/>
                  </a:cubicBezTo>
                  <a:cubicBezTo>
                    <a:pt x="30" y="213"/>
                    <a:pt x="29" y="215"/>
                    <a:pt x="27" y="216"/>
                  </a:cubicBezTo>
                  <a:cubicBezTo>
                    <a:pt x="26" y="217"/>
                    <a:pt x="25" y="216"/>
                    <a:pt x="24" y="217"/>
                  </a:cubicBezTo>
                  <a:cubicBezTo>
                    <a:pt x="23" y="218"/>
                    <a:pt x="23" y="220"/>
                    <a:pt x="23" y="221"/>
                  </a:cubicBezTo>
                  <a:cubicBezTo>
                    <a:pt x="19" y="225"/>
                    <a:pt x="12" y="226"/>
                    <a:pt x="8" y="230"/>
                  </a:cubicBezTo>
                  <a:cubicBezTo>
                    <a:pt x="7" y="230"/>
                    <a:pt x="7" y="232"/>
                    <a:pt x="7" y="233"/>
                  </a:cubicBezTo>
                  <a:cubicBezTo>
                    <a:pt x="6" y="234"/>
                    <a:pt x="1" y="234"/>
                    <a:pt x="5" y="239"/>
                  </a:cubicBezTo>
                  <a:cubicBezTo>
                    <a:pt x="9" y="238"/>
                    <a:pt x="9" y="235"/>
                    <a:pt x="12" y="232"/>
                  </a:cubicBezTo>
                  <a:cubicBezTo>
                    <a:pt x="16" y="229"/>
                    <a:pt x="22" y="227"/>
                    <a:pt x="24" y="224"/>
                  </a:cubicBezTo>
                  <a:cubicBezTo>
                    <a:pt x="25" y="223"/>
                    <a:pt x="24" y="221"/>
                    <a:pt x="25" y="220"/>
                  </a:cubicBezTo>
                  <a:cubicBezTo>
                    <a:pt x="26" y="220"/>
                    <a:pt x="28" y="222"/>
                    <a:pt x="28" y="221"/>
                  </a:cubicBezTo>
                  <a:cubicBezTo>
                    <a:pt x="30" y="221"/>
                    <a:pt x="31" y="218"/>
                    <a:pt x="32" y="218"/>
                  </a:cubicBezTo>
                  <a:cubicBezTo>
                    <a:pt x="32" y="218"/>
                    <a:pt x="34" y="220"/>
                    <a:pt x="34" y="219"/>
                  </a:cubicBezTo>
                  <a:cubicBezTo>
                    <a:pt x="34" y="219"/>
                    <a:pt x="33" y="217"/>
                    <a:pt x="33" y="217"/>
                  </a:cubicBezTo>
                  <a:cubicBezTo>
                    <a:pt x="34" y="216"/>
                    <a:pt x="35" y="216"/>
                    <a:pt x="35" y="216"/>
                  </a:cubicBezTo>
                  <a:cubicBezTo>
                    <a:pt x="37" y="213"/>
                    <a:pt x="41" y="211"/>
                    <a:pt x="43" y="215"/>
                  </a:cubicBezTo>
                  <a:cubicBezTo>
                    <a:pt x="42" y="218"/>
                    <a:pt x="39" y="218"/>
                    <a:pt x="37" y="219"/>
                  </a:cubicBezTo>
                  <a:cubicBezTo>
                    <a:pt x="36" y="220"/>
                    <a:pt x="35" y="223"/>
                    <a:pt x="34" y="224"/>
                  </a:cubicBezTo>
                  <a:cubicBezTo>
                    <a:pt x="33" y="224"/>
                    <a:pt x="32" y="223"/>
                    <a:pt x="32" y="223"/>
                  </a:cubicBezTo>
                  <a:cubicBezTo>
                    <a:pt x="29" y="225"/>
                    <a:pt x="24" y="229"/>
                    <a:pt x="21" y="231"/>
                  </a:cubicBezTo>
                  <a:cubicBezTo>
                    <a:pt x="20" y="233"/>
                    <a:pt x="18" y="233"/>
                    <a:pt x="16" y="234"/>
                  </a:cubicBezTo>
                  <a:cubicBezTo>
                    <a:pt x="15" y="235"/>
                    <a:pt x="14" y="238"/>
                    <a:pt x="13" y="239"/>
                  </a:cubicBezTo>
                  <a:cubicBezTo>
                    <a:pt x="11" y="240"/>
                    <a:pt x="9" y="241"/>
                    <a:pt x="8" y="242"/>
                  </a:cubicBezTo>
                  <a:cubicBezTo>
                    <a:pt x="8" y="243"/>
                    <a:pt x="8" y="244"/>
                    <a:pt x="7" y="246"/>
                  </a:cubicBezTo>
                  <a:cubicBezTo>
                    <a:pt x="7" y="247"/>
                    <a:pt x="4" y="247"/>
                    <a:pt x="7" y="250"/>
                  </a:cubicBezTo>
                  <a:cubicBezTo>
                    <a:pt x="8" y="249"/>
                    <a:pt x="11" y="249"/>
                    <a:pt x="12" y="247"/>
                  </a:cubicBezTo>
                  <a:cubicBezTo>
                    <a:pt x="13" y="246"/>
                    <a:pt x="12" y="244"/>
                    <a:pt x="13" y="243"/>
                  </a:cubicBezTo>
                  <a:cubicBezTo>
                    <a:pt x="14" y="243"/>
                    <a:pt x="15" y="243"/>
                    <a:pt x="16" y="243"/>
                  </a:cubicBezTo>
                  <a:cubicBezTo>
                    <a:pt x="17" y="242"/>
                    <a:pt x="18" y="239"/>
                    <a:pt x="20" y="237"/>
                  </a:cubicBezTo>
                  <a:cubicBezTo>
                    <a:pt x="26" y="233"/>
                    <a:pt x="35" y="231"/>
                    <a:pt x="38" y="227"/>
                  </a:cubicBezTo>
                  <a:cubicBezTo>
                    <a:pt x="39" y="226"/>
                    <a:pt x="38" y="224"/>
                    <a:pt x="39" y="223"/>
                  </a:cubicBezTo>
                  <a:cubicBezTo>
                    <a:pt x="40" y="223"/>
                    <a:pt x="43" y="225"/>
                    <a:pt x="44" y="224"/>
                  </a:cubicBezTo>
                  <a:cubicBezTo>
                    <a:pt x="46" y="224"/>
                    <a:pt x="46" y="222"/>
                    <a:pt x="47" y="221"/>
                  </a:cubicBezTo>
                  <a:cubicBezTo>
                    <a:pt x="51" y="218"/>
                    <a:pt x="58" y="216"/>
                    <a:pt x="65" y="214"/>
                  </a:cubicBezTo>
                  <a:cubicBezTo>
                    <a:pt x="65" y="213"/>
                    <a:pt x="65" y="212"/>
                    <a:pt x="66" y="212"/>
                  </a:cubicBezTo>
                  <a:cubicBezTo>
                    <a:pt x="69" y="211"/>
                    <a:pt x="72" y="211"/>
                    <a:pt x="74" y="209"/>
                  </a:cubicBezTo>
                  <a:cubicBezTo>
                    <a:pt x="76" y="207"/>
                    <a:pt x="77" y="208"/>
                    <a:pt x="79" y="207"/>
                  </a:cubicBezTo>
                  <a:cubicBezTo>
                    <a:pt x="80" y="206"/>
                    <a:pt x="80" y="204"/>
                    <a:pt x="81" y="204"/>
                  </a:cubicBezTo>
                  <a:cubicBezTo>
                    <a:pt x="82" y="204"/>
                    <a:pt x="83" y="206"/>
                    <a:pt x="84" y="206"/>
                  </a:cubicBezTo>
                  <a:cubicBezTo>
                    <a:pt x="84" y="205"/>
                    <a:pt x="84" y="203"/>
                    <a:pt x="85" y="202"/>
                  </a:cubicBezTo>
                  <a:cubicBezTo>
                    <a:pt x="85" y="203"/>
                    <a:pt x="86" y="203"/>
                    <a:pt x="87" y="203"/>
                  </a:cubicBezTo>
                  <a:cubicBezTo>
                    <a:pt x="87" y="202"/>
                    <a:pt x="87" y="201"/>
                    <a:pt x="87" y="201"/>
                  </a:cubicBezTo>
                  <a:cubicBezTo>
                    <a:pt x="89" y="201"/>
                    <a:pt x="91" y="203"/>
                    <a:pt x="92" y="203"/>
                  </a:cubicBezTo>
                  <a:cubicBezTo>
                    <a:pt x="94" y="203"/>
                    <a:pt x="96" y="201"/>
                    <a:pt x="99" y="200"/>
                  </a:cubicBezTo>
                  <a:cubicBezTo>
                    <a:pt x="99" y="200"/>
                    <a:pt x="101" y="201"/>
                    <a:pt x="102" y="201"/>
                  </a:cubicBezTo>
                  <a:cubicBezTo>
                    <a:pt x="103" y="202"/>
                    <a:pt x="105" y="200"/>
                    <a:pt x="105" y="200"/>
                  </a:cubicBezTo>
                  <a:cubicBezTo>
                    <a:pt x="106" y="200"/>
                    <a:pt x="108" y="201"/>
                    <a:pt x="109" y="200"/>
                  </a:cubicBezTo>
                  <a:cubicBezTo>
                    <a:pt x="109" y="199"/>
                    <a:pt x="108" y="196"/>
                    <a:pt x="109" y="196"/>
                  </a:cubicBezTo>
                  <a:cubicBezTo>
                    <a:pt x="110" y="195"/>
                    <a:pt x="111" y="196"/>
                    <a:pt x="112" y="196"/>
                  </a:cubicBezTo>
                  <a:cubicBezTo>
                    <a:pt x="113" y="195"/>
                    <a:pt x="114" y="193"/>
                    <a:pt x="115" y="192"/>
                  </a:cubicBezTo>
                  <a:cubicBezTo>
                    <a:pt x="118" y="191"/>
                    <a:pt x="121" y="192"/>
                    <a:pt x="123" y="191"/>
                  </a:cubicBezTo>
                  <a:cubicBezTo>
                    <a:pt x="124" y="191"/>
                    <a:pt x="125" y="189"/>
                    <a:pt x="126" y="189"/>
                  </a:cubicBezTo>
                  <a:cubicBezTo>
                    <a:pt x="127" y="189"/>
                    <a:pt x="129" y="190"/>
                    <a:pt x="130" y="190"/>
                  </a:cubicBezTo>
                  <a:cubicBezTo>
                    <a:pt x="133" y="190"/>
                    <a:pt x="137" y="186"/>
                    <a:pt x="140" y="186"/>
                  </a:cubicBezTo>
                  <a:cubicBezTo>
                    <a:pt x="141" y="186"/>
                    <a:pt x="143" y="187"/>
                    <a:pt x="143" y="188"/>
                  </a:cubicBezTo>
                  <a:cubicBezTo>
                    <a:pt x="145" y="188"/>
                    <a:pt x="146" y="186"/>
                    <a:pt x="148" y="186"/>
                  </a:cubicBezTo>
                  <a:cubicBezTo>
                    <a:pt x="149" y="186"/>
                    <a:pt x="150" y="187"/>
                    <a:pt x="150" y="186"/>
                  </a:cubicBezTo>
                  <a:cubicBezTo>
                    <a:pt x="151" y="186"/>
                    <a:pt x="152" y="185"/>
                    <a:pt x="152" y="184"/>
                  </a:cubicBezTo>
                  <a:cubicBezTo>
                    <a:pt x="154" y="184"/>
                    <a:pt x="157" y="186"/>
                    <a:pt x="159" y="186"/>
                  </a:cubicBezTo>
                  <a:cubicBezTo>
                    <a:pt x="162" y="187"/>
                    <a:pt x="161" y="183"/>
                    <a:pt x="163" y="182"/>
                  </a:cubicBezTo>
                  <a:cubicBezTo>
                    <a:pt x="163" y="182"/>
                    <a:pt x="165" y="183"/>
                    <a:pt x="166" y="182"/>
                  </a:cubicBezTo>
                  <a:cubicBezTo>
                    <a:pt x="167" y="182"/>
                    <a:pt x="169" y="182"/>
                    <a:pt x="169" y="181"/>
                  </a:cubicBezTo>
                  <a:cubicBezTo>
                    <a:pt x="170" y="181"/>
                    <a:pt x="170" y="179"/>
                    <a:pt x="171" y="178"/>
                  </a:cubicBezTo>
                  <a:cubicBezTo>
                    <a:pt x="173" y="176"/>
                    <a:pt x="176" y="180"/>
                    <a:pt x="177" y="180"/>
                  </a:cubicBezTo>
                  <a:cubicBezTo>
                    <a:pt x="179" y="180"/>
                    <a:pt x="179" y="177"/>
                    <a:pt x="180" y="177"/>
                  </a:cubicBezTo>
                  <a:cubicBezTo>
                    <a:pt x="181" y="176"/>
                    <a:pt x="183" y="178"/>
                    <a:pt x="184" y="178"/>
                  </a:cubicBezTo>
                  <a:cubicBezTo>
                    <a:pt x="185" y="178"/>
                    <a:pt x="185" y="177"/>
                    <a:pt x="186" y="176"/>
                  </a:cubicBezTo>
                  <a:cubicBezTo>
                    <a:pt x="186" y="176"/>
                    <a:pt x="187" y="177"/>
                    <a:pt x="188" y="177"/>
                  </a:cubicBezTo>
                  <a:cubicBezTo>
                    <a:pt x="189" y="176"/>
                    <a:pt x="192" y="175"/>
                    <a:pt x="194" y="175"/>
                  </a:cubicBezTo>
                  <a:cubicBezTo>
                    <a:pt x="194" y="175"/>
                    <a:pt x="195" y="177"/>
                    <a:pt x="196" y="177"/>
                  </a:cubicBezTo>
                  <a:cubicBezTo>
                    <a:pt x="197" y="177"/>
                    <a:pt x="198" y="176"/>
                    <a:pt x="199" y="176"/>
                  </a:cubicBezTo>
                  <a:cubicBezTo>
                    <a:pt x="200" y="176"/>
                    <a:pt x="201" y="178"/>
                    <a:pt x="202" y="178"/>
                  </a:cubicBezTo>
                  <a:cubicBezTo>
                    <a:pt x="201" y="178"/>
                    <a:pt x="203" y="176"/>
                    <a:pt x="203" y="176"/>
                  </a:cubicBezTo>
                  <a:cubicBezTo>
                    <a:pt x="203" y="175"/>
                    <a:pt x="206" y="174"/>
                    <a:pt x="207" y="175"/>
                  </a:cubicBezTo>
                  <a:cubicBezTo>
                    <a:pt x="207" y="175"/>
                    <a:pt x="207" y="177"/>
                    <a:pt x="208" y="177"/>
                  </a:cubicBezTo>
                  <a:cubicBezTo>
                    <a:pt x="209" y="179"/>
                    <a:pt x="212" y="175"/>
                    <a:pt x="212" y="175"/>
                  </a:cubicBezTo>
                  <a:cubicBezTo>
                    <a:pt x="213" y="175"/>
                    <a:pt x="214" y="177"/>
                    <a:pt x="215" y="177"/>
                  </a:cubicBezTo>
                  <a:cubicBezTo>
                    <a:pt x="215" y="177"/>
                    <a:pt x="215" y="174"/>
                    <a:pt x="215" y="174"/>
                  </a:cubicBezTo>
                  <a:cubicBezTo>
                    <a:pt x="216" y="173"/>
                    <a:pt x="216" y="175"/>
                    <a:pt x="217" y="175"/>
                  </a:cubicBezTo>
                  <a:cubicBezTo>
                    <a:pt x="217" y="175"/>
                    <a:pt x="217" y="174"/>
                    <a:pt x="217" y="173"/>
                  </a:cubicBezTo>
                  <a:cubicBezTo>
                    <a:pt x="221" y="172"/>
                    <a:pt x="224" y="175"/>
                    <a:pt x="226" y="174"/>
                  </a:cubicBezTo>
                  <a:cubicBezTo>
                    <a:pt x="226" y="174"/>
                    <a:pt x="227" y="171"/>
                    <a:pt x="227" y="171"/>
                  </a:cubicBezTo>
                  <a:cubicBezTo>
                    <a:pt x="228" y="171"/>
                    <a:pt x="228" y="173"/>
                    <a:pt x="229" y="173"/>
                  </a:cubicBezTo>
                  <a:cubicBezTo>
                    <a:pt x="230" y="173"/>
                    <a:pt x="230" y="171"/>
                    <a:pt x="231" y="171"/>
                  </a:cubicBezTo>
                  <a:cubicBezTo>
                    <a:pt x="232" y="171"/>
                    <a:pt x="233" y="173"/>
                    <a:pt x="233" y="173"/>
                  </a:cubicBezTo>
                  <a:cubicBezTo>
                    <a:pt x="236" y="174"/>
                    <a:pt x="237" y="171"/>
                    <a:pt x="239" y="171"/>
                  </a:cubicBezTo>
                  <a:cubicBezTo>
                    <a:pt x="239" y="170"/>
                    <a:pt x="241" y="173"/>
                    <a:pt x="242" y="172"/>
                  </a:cubicBezTo>
                  <a:cubicBezTo>
                    <a:pt x="244" y="172"/>
                    <a:pt x="242" y="169"/>
                    <a:pt x="244" y="172"/>
                  </a:cubicBezTo>
                  <a:cubicBezTo>
                    <a:pt x="246" y="175"/>
                    <a:pt x="249" y="171"/>
                    <a:pt x="252" y="171"/>
                  </a:cubicBezTo>
                  <a:cubicBezTo>
                    <a:pt x="254" y="171"/>
                    <a:pt x="256" y="174"/>
                    <a:pt x="257" y="174"/>
                  </a:cubicBezTo>
                  <a:cubicBezTo>
                    <a:pt x="258" y="173"/>
                    <a:pt x="259" y="171"/>
                    <a:pt x="260" y="171"/>
                  </a:cubicBezTo>
                  <a:cubicBezTo>
                    <a:pt x="262" y="170"/>
                    <a:pt x="267" y="170"/>
                    <a:pt x="270" y="170"/>
                  </a:cubicBezTo>
                  <a:cubicBezTo>
                    <a:pt x="271" y="170"/>
                    <a:pt x="272" y="172"/>
                    <a:pt x="272" y="172"/>
                  </a:cubicBezTo>
                  <a:cubicBezTo>
                    <a:pt x="274" y="172"/>
                    <a:pt x="277" y="172"/>
                    <a:pt x="277" y="171"/>
                  </a:cubicBezTo>
                  <a:cubicBezTo>
                    <a:pt x="278" y="170"/>
                    <a:pt x="278" y="167"/>
                    <a:pt x="279" y="167"/>
                  </a:cubicBezTo>
                  <a:cubicBezTo>
                    <a:pt x="280" y="167"/>
                    <a:pt x="281" y="169"/>
                    <a:pt x="283" y="170"/>
                  </a:cubicBezTo>
                  <a:cubicBezTo>
                    <a:pt x="285" y="170"/>
                    <a:pt x="286" y="169"/>
                    <a:pt x="287" y="169"/>
                  </a:cubicBezTo>
                  <a:cubicBezTo>
                    <a:pt x="288" y="169"/>
                    <a:pt x="289" y="171"/>
                    <a:pt x="289" y="171"/>
                  </a:cubicBezTo>
                  <a:cubicBezTo>
                    <a:pt x="292" y="172"/>
                    <a:pt x="293" y="170"/>
                    <a:pt x="295" y="170"/>
                  </a:cubicBezTo>
                  <a:cubicBezTo>
                    <a:pt x="297" y="169"/>
                    <a:pt x="300" y="172"/>
                    <a:pt x="301" y="172"/>
                  </a:cubicBezTo>
                  <a:cubicBezTo>
                    <a:pt x="304" y="172"/>
                    <a:pt x="305" y="170"/>
                    <a:pt x="307" y="170"/>
                  </a:cubicBezTo>
                  <a:cubicBezTo>
                    <a:pt x="308" y="170"/>
                    <a:pt x="310" y="172"/>
                    <a:pt x="311" y="172"/>
                  </a:cubicBezTo>
                  <a:cubicBezTo>
                    <a:pt x="311" y="172"/>
                    <a:pt x="312" y="170"/>
                    <a:pt x="313" y="170"/>
                  </a:cubicBezTo>
                  <a:cubicBezTo>
                    <a:pt x="314" y="170"/>
                    <a:pt x="314" y="172"/>
                    <a:pt x="314" y="172"/>
                  </a:cubicBezTo>
                  <a:cubicBezTo>
                    <a:pt x="315" y="173"/>
                    <a:pt x="316" y="170"/>
                    <a:pt x="317" y="171"/>
                  </a:cubicBezTo>
                  <a:cubicBezTo>
                    <a:pt x="319" y="171"/>
                    <a:pt x="320" y="170"/>
                    <a:pt x="321" y="170"/>
                  </a:cubicBezTo>
                  <a:cubicBezTo>
                    <a:pt x="323" y="170"/>
                    <a:pt x="329" y="171"/>
                    <a:pt x="330" y="171"/>
                  </a:cubicBezTo>
                  <a:cubicBezTo>
                    <a:pt x="330" y="171"/>
                    <a:pt x="330" y="169"/>
                    <a:pt x="330" y="170"/>
                  </a:cubicBezTo>
                  <a:cubicBezTo>
                    <a:pt x="331" y="170"/>
                    <a:pt x="331" y="172"/>
                    <a:pt x="332" y="172"/>
                  </a:cubicBezTo>
                  <a:cubicBezTo>
                    <a:pt x="334" y="173"/>
                    <a:pt x="335" y="171"/>
                    <a:pt x="336" y="173"/>
                  </a:cubicBezTo>
                  <a:cubicBezTo>
                    <a:pt x="338" y="175"/>
                    <a:pt x="342" y="178"/>
                    <a:pt x="343" y="173"/>
                  </a:cubicBezTo>
                  <a:cubicBezTo>
                    <a:pt x="345" y="178"/>
                    <a:pt x="346" y="175"/>
                    <a:pt x="348" y="173"/>
                  </a:cubicBezTo>
                  <a:cubicBezTo>
                    <a:pt x="350" y="171"/>
                    <a:pt x="350" y="173"/>
                    <a:pt x="352" y="174"/>
                  </a:cubicBezTo>
                  <a:cubicBezTo>
                    <a:pt x="354" y="174"/>
                    <a:pt x="355" y="174"/>
                    <a:pt x="356" y="175"/>
                  </a:cubicBezTo>
                  <a:cubicBezTo>
                    <a:pt x="356" y="175"/>
                    <a:pt x="356" y="177"/>
                    <a:pt x="356" y="177"/>
                  </a:cubicBezTo>
                  <a:cubicBezTo>
                    <a:pt x="358" y="180"/>
                    <a:pt x="360" y="174"/>
                    <a:pt x="361" y="174"/>
                  </a:cubicBezTo>
                  <a:cubicBezTo>
                    <a:pt x="362" y="174"/>
                    <a:pt x="363" y="176"/>
                    <a:pt x="364" y="176"/>
                  </a:cubicBezTo>
                  <a:cubicBezTo>
                    <a:pt x="365" y="176"/>
                    <a:pt x="365" y="175"/>
                    <a:pt x="366" y="174"/>
                  </a:cubicBezTo>
                  <a:cubicBezTo>
                    <a:pt x="368" y="174"/>
                    <a:pt x="372" y="176"/>
                    <a:pt x="375" y="176"/>
                  </a:cubicBezTo>
                  <a:cubicBezTo>
                    <a:pt x="376" y="176"/>
                    <a:pt x="376" y="174"/>
                    <a:pt x="377" y="174"/>
                  </a:cubicBezTo>
                  <a:cubicBezTo>
                    <a:pt x="378" y="174"/>
                    <a:pt x="378" y="176"/>
                    <a:pt x="379" y="176"/>
                  </a:cubicBezTo>
                  <a:cubicBezTo>
                    <a:pt x="380" y="177"/>
                    <a:pt x="381" y="176"/>
                    <a:pt x="381" y="176"/>
                  </a:cubicBezTo>
                  <a:cubicBezTo>
                    <a:pt x="382" y="180"/>
                    <a:pt x="382" y="179"/>
                    <a:pt x="382" y="182"/>
                  </a:cubicBezTo>
                  <a:cubicBezTo>
                    <a:pt x="383" y="183"/>
                    <a:pt x="385" y="180"/>
                    <a:pt x="385" y="183"/>
                  </a:cubicBezTo>
                  <a:cubicBezTo>
                    <a:pt x="385" y="188"/>
                    <a:pt x="383" y="185"/>
                    <a:pt x="381" y="186"/>
                  </a:cubicBezTo>
                  <a:cubicBezTo>
                    <a:pt x="380" y="187"/>
                    <a:pt x="378" y="189"/>
                    <a:pt x="376" y="189"/>
                  </a:cubicBezTo>
                  <a:cubicBezTo>
                    <a:pt x="375" y="189"/>
                    <a:pt x="374" y="186"/>
                    <a:pt x="373" y="186"/>
                  </a:cubicBezTo>
                  <a:cubicBezTo>
                    <a:pt x="370" y="185"/>
                    <a:pt x="370" y="188"/>
                    <a:pt x="369" y="189"/>
                  </a:cubicBezTo>
                  <a:cubicBezTo>
                    <a:pt x="368" y="189"/>
                    <a:pt x="366" y="186"/>
                    <a:pt x="366" y="189"/>
                  </a:cubicBezTo>
                  <a:cubicBezTo>
                    <a:pt x="367" y="189"/>
                    <a:pt x="368" y="193"/>
                    <a:pt x="368" y="193"/>
                  </a:cubicBezTo>
                  <a:cubicBezTo>
                    <a:pt x="366" y="196"/>
                    <a:pt x="364" y="190"/>
                    <a:pt x="363" y="189"/>
                  </a:cubicBezTo>
                  <a:cubicBezTo>
                    <a:pt x="362" y="189"/>
                    <a:pt x="362" y="190"/>
                    <a:pt x="362" y="191"/>
                  </a:cubicBezTo>
                  <a:cubicBezTo>
                    <a:pt x="361" y="191"/>
                    <a:pt x="360" y="189"/>
                    <a:pt x="360" y="193"/>
                  </a:cubicBezTo>
                  <a:cubicBezTo>
                    <a:pt x="362" y="192"/>
                    <a:pt x="363" y="194"/>
                    <a:pt x="362" y="197"/>
                  </a:cubicBezTo>
                  <a:cubicBezTo>
                    <a:pt x="360" y="196"/>
                    <a:pt x="359" y="191"/>
                    <a:pt x="357" y="190"/>
                  </a:cubicBezTo>
                  <a:cubicBezTo>
                    <a:pt x="356" y="189"/>
                    <a:pt x="355" y="192"/>
                    <a:pt x="353" y="192"/>
                  </a:cubicBezTo>
                  <a:cubicBezTo>
                    <a:pt x="353" y="192"/>
                    <a:pt x="352" y="191"/>
                    <a:pt x="352" y="191"/>
                  </a:cubicBezTo>
                  <a:cubicBezTo>
                    <a:pt x="350" y="190"/>
                    <a:pt x="346" y="191"/>
                    <a:pt x="344" y="188"/>
                  </a:cubicBezTo>
                  <a:cubicBezTo>
                    <a:pt x="345" y="193"/>
                    <a:pt x="344" y="194"/>
                    <a:pt x="343" y="194"/>
                  </a:cubicBezTo>
                  <a:cubicBezTo>
                    <a:pt x="343" y="195"/>
                    <a:pt x="341" y="194"/>
                    <a:pt x="340" y="194"/>
                  </a:cubicBezTo>
                  <a:cubicBezTo>
                    <a:pt x="340" y="194"/>
                    <a:pt x="340" y="192"/>
                    <a:pt x="340" y="191"/>
                  </a:cubicBezTo>
                  <a:cubicBezTo>
                    <a:pt x="340" y="191"/>
                    <a:pt x="339" y="192"/>
                    <a:pt x="339" y="191"/>
                  </a:cubicBezTo>
                  <a:cubicBezTo>
                    <a:pt x="339" y="191"/>
                    <a:pt x="338" y="188"/>
                    <a:pt x="338" y="188"/>
                  </a:cubicBezTo>
                  <a:cubicBezTo>
                    <a:pt x="337" y="187"/>
                    <a:pt x="335" y="188"/>
                    <a:pt x="335" y="188"/>
                  </a:cubicBezTo>
                  <a:cubicBezTo>
                    <a:pt x="335" y="190"/>
                    <a:pt x="335" y="194"/>
                    <a:pt x="335" y="197"/>
                  </a:cubicBezTo>
                  <a:cubicBezTo>
                    <a:pt x="334" y="197"/>
                    <a:pt x="333" y="193"/>
                    <a:pt x="334" y="192"/>
                  </a:cubicBezTo>
                  <a:cubicBezTo>
                    <a:pt x="332" y="190"/>
                    <a:pt x="333" y="196"/>
                    <a:pt x="333" y="196"/>
                  </a:cubicBezTo>
                  <a:cubicBezTo>
                    <a:pt x="332" y="197"/>
                    <a:pt x="331" y="200"/>
                    <a:pt x="330" y="195"/>
                  </a:cubicBezTo>
                  <a:cubicBezTo>
                    <a:pt x="330" y="195"/>
                    <a:pt x="331" y="194"/>
                    <a:pt x="331" y="193"/>
                  </a:cubicBezTo>
                  <a:cubicBezTo>
                    <a:pt x="329" y="190"/>
                    <a:pt x="328" y="194"/>
                    <a:pt x="326" y="193"/>
                  </a:cubicBezTo>
                  <a:cubicBezTo>
                    <a:pt x="325" y="193"/>
                    <a:pt x="325" y="191"/>
                    <a:pt x="324" y="191"/>
                  </a:cubicBezTo>
                  <a:cubicBezTo>
                    <a:pt x="323" y="191"/>
                    <a:pt x="324" y="194"/>
                    <a:pt x="323" y="194"/>
                  </a:cubicBezTo>
                  <a:cubicBezTo>
                    <a:pt x="323" y="194"/>
                    <a:pt x="322" y="192"/>
                    <a:pt x="321" y="192"/>
                  </a:cubicBezTo>
                  <a:cubicBezTo>
                    <a:pt x="319" y="191"/>
                    <a:pt x="316" y="191"/>
                    <a:pt x="314" y="192"/>
                  </a:cubicBezTo>
                  <a:cubicBezTo>
                    <a:pt x="314" y="192"/>
                    <a:pt x="313" y="195"/>
                    <a:pt x="313" y="196"/>
                  </a:cubicBezTo>
                  <a:cubicBezTo>
                    <a:pt x="312" y="196"/>
                    <a:pt x="307" y="198"/>
                    <a:pt x="307" y="198"/>
                  </a:cubicBezTo>
                  <a:cubicBezTo>
                    <a:pt x="306" y="197"/>
                    <a:pt x="303" y="193"/>
                    <a:pt x="303" y="194"/>
                  </a:cubicBezTo>
                  <a:cubicBezTo>
                    <a:pt x="301" y="195"/>
                    <a:pt x="302" y="199"/>
                    <a:pt x="300" y="200"/>
                  </a:cubicBezTo>
                  <a:cubicBezTo>
                    <a:pt x="299" y="197"/>
                    <a:pt x="298" y="200"/>
                    <a:pt x="297" y="200"/>
                  </a:cubicBezTo>
                  <a:cubicBezTo>
                    <a:pt x="297" y="200"/>
                    <a:pt x="296" y="198"/>
                    <a:pt x="296" y="197"/>
                  </a:cubicBezTo>
                  <a:cubicBezTo>
                    <a:pt x="294" y="195"/>
                    <a:pt x="293" y="199"/>
                    <a:pt x="291" y="200"/>
                  </a:cubicBezTo>
                  <a:cubicBezTo>
                    <a:pt x="290" y="199"/>
                    <a:pt x="290" y="195"/>
                    <a:pt x="288" y="197"/>
                  </a:cubicBezTo>
                  <a:cubicBezTo>
                    <a:pt x="288" y="200"/>
                    <a:pt x="291" y="201"/>
                    <a:pt x="289" y="201"/>
                  </a:cubicBezTo>
                  <a:cubicBezTo>
                    <a:pt x="287" y="202"/>
                    <a:pt x="289" y="195"/>
                    <a:pt x="286" y="194"/>
                  </a:cubicBezTo>
                  <a:cubicBezTo>
                    <a:pt x="284" y="195"/>
                    <a:pt x="287" y="201"/>
                    <a:pt x="286" y="202"/>
                  </a:cubicBezTo>
                  <a:cubicBezTo>
                    <a:pt x="285" y="204"/>
                    <a:pt x="284" y="199"/>
                    <a:pt x="283" y="198"/>
                  </a:cubicBezTo>
                  <a:cubicBezTo>
                    <a:pt x="282" y="197"/>
                    <a:pt x="282" y="198"/>
                    <a:pt x="281" y="198"/>
                  </a:cubicBezTo>
                  <a:cubicBezTo>
                    <a:pt x="280" y="198"/>
                    <a:pt x="280" y="196"/>
                    <a:pt x="279" y="196"/>
                  </a:cubicBezTo>
                  <a:cubicBezTo>
                    <a:pt x="278" y="196"/>
                    <a:pt x="278" y="197"/>
                    <a:pt x="277" y="198"/>
                  </a:cubicBezTo>
                  <a:cubicBezTo>
                    <a:pt x="276" y="198"/>
                    <a:pt x="275" y="198"/>
                    <a:pt x="274" y="198"/>
                  </a:cubicBezTo>
                  <a:cubicBezTo>
                    <a:pt x="273" y="198"/>
                    <a:pt x="268" y="197"/>
                    <a:pt x="267" y="197"/>
                  </a:cubicBezTo>
                  <a:cubicBezTo>
                    <a:pt x="265" y="198"/>
                    <a:pt x="264" y="204"/>
                    <a:pt x="261" y="202"/>
                  </a:cubicBezTo>
                  <a:cubicBezTo>
                    <a:pt x="260" y="200"/>
                    <a:pt x="261" y="201"/>
                    <a:pt x="260" y="198"/>
                  </a:cubicBezTo>
                  <a:cubicBezTo>
                    <a:pt x="257" y="198"/>
                    <a:pt x="260" y="201"/>
                    <a:pt x="259" y="203"/>
                  </a:cubicBezTo>
                  <a:cubicBezTo>
                    <a:pt x="257" y="206"/>
                    <a:pt x="252" y="200"/>
                    <a:pt x="251" y="204"/>
                  </a:cubicBezTo>
                  <a:cubicBezTo>
                    <a:pt x="251" y="202"/>
                    <a:pt x="251" y="202"/>
                    <a:pt x="251" y="200"/>
                  </a:cubicBezTo>
                  <a:cubicBezTo>
                    <a:pt x="248" y="197"/>
                    <a:pt x="247" y="201"/>
                    <a:pt x="246" y="202"/>
                  </a:cubicBezTo>
                  <a:cubicBezTo>
                    <a:pt x="244" y="203"/>
                    <a:pt x="243" y="204"/>
                    <a:pt x="242" y="204"/>
                  </a:cubicBezTo>
                  <a:cubicBezTo>
                    <a:pt x="241" y="204"/>
                    <a:pt x="240" y="202"/>
                    <a:pt x="240" y="202"/>
                  </a:cubicBezTo>
                  <a:cubicBezTo>
                    <a:pt x="239" y="203"/>
                    <a:pt x="239" y="205"/>
                    <a:pt x="238" y="205"/>
                  </a:cubicBezTo>
                  <a:cubicBezTo>
                    <a:pt x="237" y="206"/>
                    <a:pt x="234" y="205"/>
                    <a:pt x="233" y="205"/>
                  </a:cubicBezTo>
                  <a:cubicBezTo>
                    <a:pt x="232" y="205"/>
                    <a:pt x="232" y="207"/>
                    <a:pt x="231" y="207"/>
                  </a:cubicBezTo>
                  <a:cubicBezTo>
                    <a:pt x="230" y="207"/>
                    <a:pt x="228" y="205"/>
                    <a:pt x="226" y="206"/>
                  </a:cubicBezTo>
                  <a:cubicBezTo>
                    <a:pt x="225" y="206"/>
                    <a:pt x="224" y="207"/>
                    <a:pt x="223" y="206"/>
                  </a:cubicBezTo>
                  <a:cubicBezTo>
                    <a:pt x="222" y="206"/>
                    <a:pt x="221" y="204"/>
                    <a:pt x="220" y="205"/>
                  </a:cubicBezTo>
                  <a:cubicBezTo>
                    <a:pt x="219" y="205"/>
                    <a:pt x="220" y="209"/>
                    <a:pt x="219" y="209"/>
                  </a:cubicBezTo>
                  <a:cubicBezTo>
                    <a:pt x="218" y="204"/>
                    <a:pt x="213" y="205"/>
                    <a:pt x="212" y="206"/>
                  </a:cubicBezTo>
                  <a:cubicBezTo>
                    <a:pt x="211" y="206"/>
                    <a:pt x="211" y="210"/>
                    <a:pt x="210" y="210"/>
                  </a:cubicBezTo>
                  <a:cubicBezTo>
                    <a:pt x="210" y="210"/>
                    <a:pt x="209" y="209"/>
                    <a:pt x="208" y="210"/>
                  </a:cubicBezTo>
                  <a:cubicBezTo>
                    <a:pt x="205" y="211"/>
                    <a:pt x="203" y="212"/>
                    <a:pt x="201" y="214"/>
                  </a:cubicBezTo>
                  <a:cubicBezTo>
                    <a:pt x="202" y="213"/>
                    <a:pt x="202" y="210"/>
                    <a:pt x="200" y="209"/>
                  </a:cubicBezTo>
                  <a:cubicBezTo>
                    <a:pt x="199" y="211"/>
                    <a:pt x="201" y="212"/>
                    <a:pt x="201" y="214"/>
                  </a:cubicBezTo>
                  <a:cubicBezTo>
                    <a:pt x="199" y="214"/>
                    <a:pt x="198" y="217"/>
                    <a:pt x="197" y="215"/>
                  </a:cubicBezTo>
                  <a:cubicBezTo>
                    <a:pt x="196" y="214"/>
                    <a:pt x="197" y="214"/>
                    <a:pt x="195" y="213"/>
                  </a:cubicBezTo>
                  <a:cubicBezTo>
                    <a:pt x="195" y="213"/>
                    <a:pt x="195" y="214"/>
                    <a:pt x="195" y="215"/>
                  </a:cubicBezTo>
                  <a:cubicBezTo>
                    <a:pt x="194" y="215"/>
                    <a:pt x="191" y="212"/>
                    <a:pt x="192" y="216"/>
                  </a:cubicBezTo>
                  <a:cubicBezTo>
                    <a:pt x="191" y="213"/>
                    <a:pt x="190" y="214"/>
                    <a:pt x="189" y="212"/>
                  </a:cubicBezTo>
                  <a:cubicBezTo>
                    <a:pt x="189" y="217"/>
                    <a:pt x="188" y="221"/>
                    <a:pt x="185" y="219"/>
                  </a:cubicBezTo>
                  <a:cubicBezTo>
                    <a:pt x="184" y="219"/>
                    <a:pt x="184" y="217"/>
                    <a:pt x="184" y="216"/>
                  </a:cubicBezTo>
                  <a:cubicBezTo>
                    <a:pt x="182" y="213"/>
                    <a:pt x="181" y="218"/>
                    <a:pt x="180" y="218"/>
                  </a:cubicBezTo>
                  <a:cubicBezTo>
                    <a:pt x="180" y="218"/>
                    <a:pt x="179" y="217"/>
                    <a:pt x="178" y="217"/>
                  </a:cubicBezTo>
                  <a:cubicBezTo>
                    <a:pt x="177" y="218"/>
                    <a:pt x="177" y="220"/>
                    <a:pt x="176" y="221"/>
                  </a:cubicBezTo>
                  <a:cubicBezTo>
                    <a:pt x="175" y="221"/>
                    <a:pt x="173" y="219"/>
                    <a:pt x="172" y="219"/>
                  </a:cubicBezTo>
                  <a:cubicBezTo>
                    <a:pt x="171" y="219"/>
                    <a:pt x="169" y="219"/>
                    <a:pt x="167" y="220"/>
                  </a:cubicBezTo>
                  <a:cubicBezTo>
                    <a:pt x="165" y="221"/>
                    <a:pt x="163" y="225"/>
                    <a:pt x="161" y="226"/>
                  </a:cubicBezTo>
                  <a:cubicBezTo>
                    <a:pt x="158" y="227"/>
                    <a:pt x="154" y="228"/>
                    <a:pt x="152" y="229"/>
                  </a:cubicBezTo>
                  <a:cubicBezTo>
                    <a:pt x="150" y="229"/>
                    <a:pt x="148" y="230"/>
                    <a:pt x="146" y="230"/>
                  </a:cubicBezTo>
                  <a:cubicBezTo>
                    <a:pt x="144" y="230"/>
                    <a:pt x="141" y="231"/>
                    <a:pt x="140" y="233"/>
                  </a:cubicBezTo>
                  <a:cubicBezTo>
                    <a:pt x="139" y="234"/>
                    <a:pt x="138" y="229"/>
                    <a:pt x="136" y="230"/>
                  </a:cubicBezTo>
                  <a:cubicBezTo>
                    <a:pt x="138" y="237"/>
                    <a:pt x="134" y="235"/>
                    <a:pt x="132" y="235"/>
                  </a:cubicBezTo>
                  <a:cubicBezTo>
                    <a:pt x="130" y="236"/>
                    <a:pt x="129" y="237"/>
                    <a:pt x="127" y="237"/>
                  </a:cubicBezTo>
                  <a:cubicBezTo>
                    <a:pt x="125" y="238"/>
                    <a:pt x="123" y="241"/>
                    <a:pt x="122" y="241"/>
                  </a:cubicBezTo>
                  <a:cubicBezTo>
                    <a:pt x="122" y="241"/>
                    <a:pt x="120" y="240"/>
                    <a:pt x="120" y="240"/>
                  </a:cubicBezTo>
                  <a:cubicBezTo>
                    <a:pt x="119" y="241"/>
                    <a:pt x="120" y="244"/>
                    <a:pt x="119" y="245"/>
                  </a:cubicBezTo>
                  <a:cubicBezTo>
                    <a:pt x="116" y="247"/>
                    <a:pt x="110" y="243"/>
                    <a:pt x="109" y="248"/>
                  </a:cubicBezTo>
                  <a:cubicBezTo>
                    <a:pt x="110" y="248"/>
                    <a:pt x="112" y="249"/>
                    <a:pt x="113" y="250"/>
                  </a:cubicBezTo>
                  <a:cubicBezTo>
                    <a:pt x="114" y="250"/>
                    <a:pt x="115" y="251"/>
                    <a:pt x="115" y="251"/>
                  </a:cubicBezTo>
                  <a:cubicBezTo>
                    <a:pt x="116" y="252"/>
                    <a:pt x="115" y="245"/>
                    <a:pt x="118" y="250"/>
                  </a:cubicBezTo>
                  <a:cubicBezTo>
                    <a:pt x="116" y="249"/>
                    <a:pt x="117" y="254"/>
                    <a:pt x="116" y="255"/>
                  </a:cubicBezTo>
                  <a:cubicBezTo>
                    <a:pt x="115" y="256"/>
                    <a:pt x="114" y="254"/>
                    <a:pt x="113" y="255"/>
                  </a:cubicBezTo>
                  <a:cubicBezTo>
                    <a:pt x="112" y="255"/>
                    <a:pt x="112" y="257"/>
                    <a:pt x="111" y="257"/>
                  </a:cubicBezTo>
                  <a:cubicBezTo>
                    <a:pt x="110" y="257"/>
                    <a:pt x="109" y="257"/>
                    <a:pt x="108" y="257"/>
                  </a:cubicBezTo>
                  <a:cubicBezTo>
                    <a:pt x="108" y="258"/>
                    <a:pt x="108" y="259"/>
                    <a:pt x="107" y="260"/>
                  </a:cubicBezTo>
                  <a:cubicBezTo>
                    <a:pt x="107" y="261"/>
                    <a:pt x="104" y="260"/>
                    <a:pt x="106" y="264"/>
                  </a:cubicBezTo>
                  <a:cubicBezTo>
                    <a:pt x="109" y="264"/>
                    <a:pt x="111" y="262"/>
                    <a:pt x="113" y="261"/>
                  </a:cubicBezTo>
                  <a:cubicBezTo>
                    <a:pt x="118" y="260"/>
                    <a:pt x="122" y="257"/>
                    <a:pt x="125" y="254"/>
                  </a:cubicBezTo>
                  <a:cubicBezTo>
                    <a:pt x="127" y="253"/>
                    <a:pt x="129" y="251"/>
                    <a:pt x="130" y="251"/>
                  </a:cubicBezTo>
                  <a:cubicBezTo>
                    <a:pt x="131" y="250"/>
                    <a:pt x="133" y="252"/>
                    <a:pt x="135" y="252"/>
                  </a:cubicBezTo>
                  <a:cubicBezTo>
                    <a:pt x="138" y="252"/>
                    <a:pt x="140" y="248"/>
                    <a:pt x="143" y="247"/>
                  </a:cubicBezTo>
                  <a:cubicBezTo>
                    <a:pt x="143" y="246"/>
                    <a:pt x="144" y="247"/>
                    <a:pt x="145" y="247"/>
                  </a:cubicBezTo>
                  <a:cubicBezTo>
                    <a:pt x="146" y="246"/>
                    <a:pt x="146" y="244"/>
                    <a:pt x="147" y="243"/>
                  </a:cubicBezTo>
                  <a:cubicBezTo>
                    <a:pt x="148" y="243"/>
                    <a:pt x="150" y="246"/>
                    <a:pt x="150" y="246"/>
                  </a:cubicBezTo>
                  <a:cubicBezTo>
                    <a:pt x="152" y="246"/>
                    <a:pt x="152" y="244"/>
                    <a:pt x="154" y="243"/>
                  </a:cubicBezTo>
                  <a:cubicBezTo>
                    <a:pt x="156" y="243"/>
                    <a:pt x="158" y="243"/>
                    <a:pt x="160" y="243"/>
                  </a:cubicBezTo>
                  <a:cubicBezTo>
                    <a:pt x="161" y="242"/>
                    <a:pt x="161" y="241"/>
                    <a:pt x="161" y="241"/>
                  </a:cubicBezTo>
                  <a:cubicBezTo>
                    <a:pt x="163" y="240"/>
                    <a:pt x="164" y="242"/>
                    <a:pt x="165" y="242"/>
                  </a:cubicBezTo>
                  <a:cubicBezTo>
                    <a:pt x="166" y="242"/>
                    <a:pt x="167" y="240"/>
                    <a:pt x="169" y="239"/>
                  </a:cubicBezTo>
                  <a:cubicBezTo>
                    <a:pt x="170" y="239"/>
                    <a:pt x="171" y="239"/>
                    <a:pt x="173" y="238"/>
                  </a:cubicBezTo>
                  <a:cubicBezTo>
                    <a:pt x="175" y="236"/>
                    <a:pt x="179" y="237"/>
                    <a:pt x="182" y="236"/>
                  </a:cubicBezTo>
                  <a:cubicBezTo>
                    <a:pt x="184" y="236"/>
                    <a:pt x="184" y="234"/>
                    <a:pt x="185" y="234"/>
                  </a:cubicBezTo>
                  <a:cubicBezTo>
                    <a:pt x="187" y="233"/>
                    <a:pt x="190" y="234"/>
                    <a:pt x="192" y="234"/>
                  </a:cubicBezTo>
                  <a:cubicBezTo>
                    <a:pt x="193" y="234"/>
                    <a:pt x="194" y="232"/>
                    <a:pt x="195" y="232"/>
                  </a:cubicBezTo>
                  <a:cubicBezTo>
                    <a:pt x="197" y="231"/>
                    <a:pt x="199" y="232"/>
                    <a:pt x="201" y="231"/>
                  </a:cubicBezTo>
                  <a:cubicBezTo>
                    <a:pt x="206" y="231"/>
                    <a:pt x="210" y="229"/>
                    <a:pt x="213" y="228"/>
                  </a:cubicBezTo>
                  <a:cubicBezTo>
                    <a:pt x="215" y="227"/>
                    <a:pt x="217" y="229"/>
                    <a:pt x="219" y="229"/>
                  </a:cubicBezTo>
                  <a:cubicBezTo>
                    <a:pt x="220" y="228"/>
                    <a:pt x="220" y="227"/>
                    <a:pt x="221" y="227"/>
                  </a:cubicBezTo>
                  <a:cubicBezTo>
                    <a:pt x="222" y="227"/>
                    <a:pt x="224" y="227"/>
                    <a:pt x="225" y="227"/>
                  </a:cubicBezTo>
                  <a:cubicBezTo>
                    <a:pt x="227" y="227"/>
                    <a:pt x="228" y="226"/>
                    <a:pt x="229" y="226"/>
                  </a:cubicBezTo>
                  <a:cubicBezTo>
                    <a:pt x="230" y="225"/>
                    <a:pt x="232" y="227"/>
                    <a:pt x="233" y="226"/>
                  </a:cubicBezTo>
                  <a:cubicBezTo>
                    <a:pt x="233" y="226"/>
                    <a:pt x="234" y="224"/>
                    <a:pt x="235" y="224"/>
                  </a:cubicBezTo>
                  <a:cubicBezTo>
                    <a:pt x="235" y="224"/>
                    <a:pt x="236" y="226"/>
                    <a:pt x="237" y="226"/>
                  </a:cubicBezTo>
                  <a:cubicBezTo>
                    <a:pt x="237" y="226"/>
                    <a:pt x="237" y="225"/>
                    <a:pt x="238" y="225"/>
                  </a:cubicBezTo>
                  <a:cubicBezTo>
                    <a:pt x="239" y="225"/>
                    <a:pt x="240" y="224"/>
                    <a:pt x="241" y="224"/>
                  </a:cubicBezTo>
                  <a:cubicBezTo>
                    <a:pt x="240" y="224"/>
                    <a:pt x="242" y="224"/>
                    <a:pt x="242" y="224"/>
                  </a:cubicBezTo>
                  <a:cubicBezTo>
                    <a:pt x="243" y="224"/>
                    <a:pt x="244" y="226"/>
                    <a:pt x="244" y="226"/>
                  </a:cubicBezTo>
                  <a:cubicBezTo>
                    <a:pt x="245" y="226"/>
                    <a:pt x="246" y="224"/>
                    <a:pt x="247" y="224"/>
                  </a:cubicBezTo>
                  <a:cubicBezTo>
                    <a:pt x="248" y="224"/>
                    <a:pt x="249" y="225"/>
                    <a:pt x="249" y="225"/>
                  </a:cubicBezTo>
                  <a:cubicBezTo>
                    <a:pt x="251" y="224"/>
                    <a:pt x="253" y="222"/>
                    <a:pt x="254" y="219"/>
                  </a:cubicBezTo>
                  <a:cubicBezTo>
                    <a:pt x="258" y="224"/>
                    <a:pt x="259" y="221"/>
                    <a:pt x="263" y="220"/>
                  </a:cubicBezTo>
                  <a:cubicBezTo>
                    <a:pt x="264" y="220"/>
                    <a:pt x="267" y="220"/>
                    <a:pt x="268" y="220"/>
                  </a:cubicBezTo>
                  <a:cubicBezTo>
                    <a:pt x="269" y="220"/>
                    <a:pt x="270" y="222"/>
                    <a:pt x="270" y="222"/>
                  </a:cubicBezTo>
                  <a:cubicBezTo>
                    <a:pt x="271" y="222"/>
                    <a:pt x="270" y="219"/>
                    <a:pt x="271" y="219"/>
                  </a:cubicBezTo>
                  <a:cubicBezTo>
                    <a:pt x="272" y="219"/>
                    <a:pt x="273" y="222"/>
                    <a:pt x="274" y="221"/>
                  </a:cubicBezTo>
                  <a:cubicBezTo>
                    <a:pt x="277" y="220"/>
                    <a:pt x="280" y="216"/>
                    <a:pt x="284" y="219"/>
                  </a:cubicBezTo>
                  <a:cubicBezTo>
                    <a:pt x="285" y="226"/>
                    <a:pt x="286" y="226"/>
                    <a:pt x="287" y="231"/>
                  </a:cubicBezTo>
                  <a:cubicBezTo>
                    <a:pt x="289" y="229"/>
                    <a:pt x="292" y="230"/>
                    <a:pt x="293" y="234"/>
                  </a:cubicBezTo>
                  <a:cubicBezTo>
                    <a:pt x="289" y="236"/>
                    <a:pt x="284" y="233"/>
                    <a:pt x="281" y="236"/>
                  </a:cubicBezTo>
                  <a:cubicBezTo>
                    <a:pt x="280" y="236"/>
                    <a:pt x="280" y="238"/>
                    <a:pt x="279" y="238"/>
                  </a:cubicBezTo>
                  <a:cubicBezTo>
                    <a:pt x="279" y="239"/>
                    <a:pt x="278" y="237"/>
                    <a:pt x="277" y="238"/>
                  </a:cubicBezTo>
                  <a:cubicBezTo>
                    <a:pt x="277" y="238"/>
                    <a:pt x="277" y="240"/>
                    <a:pt x="277" y="240"/>
                  </a:cubicBezTo>
                  <a:cubicBezTo>
                    <a:pt x="277" y="240"/>
                    <a:pt x="276" y="238"/>
                    <a:pt x="275" y="238"/>
                  </a:cubicBezTo>
                  <a:cubicBezTo>
                    <a:pt x="271" y="236"/>
                    <a:pt x="273" y="246"/>
                    <a:pt x="271" y="246"/>
                  </a:cubicBezTo>
                  <a:cubicBezTo>
                    <a:pt x="270" y="244"/>
                    <a:pt x="271" y="240"/>
                    <a:pt x="269" y="241"/>
                  </a:cubicBezTo>
                  <a:cubicBezTo>
                    <a:pt x="271" y="249"/>
                    <a:pt x="268" y="240"/>
                    <a:pt x="268" y="240"/>
                  </a:cubicBezTo>
                  <a:cubicBezTo>
                    <a:pt x="267" y="239"/>
                    <a:pt x="267" y="242"/>
                    <a:pt x="266" y="243"/>
                  </a:cubicBezTo>
                  <a:cubicBezTo>
                    <a:pt x="263" y="245"/>
                    <a:pt x="259" y="245"/>
                    <a:pt x="256" y="246"/>
                  </a:cubicBezTo>
                  <a:cubicBezTo>
                    <a:pt x="254" y="247"/>
                    <a:pt x="252" y="252"/>
                    <a:pt x="248" y="248"/>
                  </a:cubicBezTo>
                  <a:cubicBezTo>
                    <a:pt x="248" y="242"/>
                    <a:pt x="254" y="249"/>
                    <a:pt x="252" y="241"/>
                  </a:cubicBezTo>
                  <a:cubicBezTo>
                    <a:pt x="251" y="243"/>
                    <a:pt x="249" y="241"/>
                    <a:pt x="249" y="242"/>
                  </a:cubicBezTo>
                  <a:cubicBezTo>
                    <a:pt x="248" y="242"/>
                    <a:pt x="248" y="244"/>
                    <a:pt x="248" y="245"/>
                  </a:cubicBezTo>
                  <a:cubicBezTo>
                    <a:pt x="246" y="245"/>
                    <a:pt x="244" y="242"/>
                    <a:pt x="244" y="247"/>
                  </a:cubicBezTo>
                  <a:cubicBezTo>
                    <a:pt x="245" y="247"/>
                    <a:pt x="246" y="247"/>
                    <a:pt x="247" y="250"/>
                  </a:cubicBezTo>
                  <a:cubicBezTo>
                    <a:pt x="246" y="253"/>
                    <a:pt x="243" y="250"/>
                    <a:pt x="241" y="251"/>
                  </a:cubicBezTo>
                  <a:cubicBezTo>
                    <a:pt x="241" y="251"/>
                    <a:pt x="240" y="253"/>
                    <a:pt x="240" y="254"/>
                  </a:cubicBezTo>
                  <a:cubicBezTo>
                    <a:pt x="239" y="255"/>
                    <a:pt x="236" y="254"/>
                    <a:pt x="235" y="254"/>
                  </a:cubicBezTo>
                  <a:cubicBezTo>
                    <a:pt x="234" y="254"/>
                    <a:pt x="235" y="255"/>
                    <a:pt x="234" y="255"/>
                  </a:cubicBezTo>
                  <a:cubicBezTo>
                    <a:pt x="233" y="256"/>
                    <a:pt x="232" y="254"/>
                    <a:pt x="232" y="256"/>
                  </a:cubicBezTo>
                  <a:cubicBezTo>
                    <a:pt x="232" y="257"/>
                    <a:pt x="228" y="258"/>
                    <a:pt x="227" y="257"/>
                  </a:cubicBezTo>
                  <a:cubicBezTo>
                    <a:pt x="227" y="257"/>
                    <a:pt x="226" y="254"/>
                    <a:pt x="225" y="254"/>
                  </a:cubicBezTo>
                  <a:cubicBezTo>
                    <a:pt x="225" y="254"/>
                    <a:pt x="224" y="255"/>
                    <a:pt x="224" y="256"/>
                  </a:cubicBezTo>
                  <a:cubicBezTo>
                    <a:pt x="225" y="256"/>
                    <a:pt x="225" y="256"/>
                    <a:pt x="226" y="258"/>
                  </a:cubicBezTo>
                  <a:cubicBezTo>
                    <a:pt x="224" y="262"/>
                    <a:pt x="220" y="260"/>
                    <a:pt x="218" y="261"/>
                  </a:cubicBezTo>
                  <a:cubicBezTo>
                    <a:pt x="217" y="262"/>
                    <a:pt x="217" y="264"/>
                    <a:pt x="216" y="264"/>
                  </a:cubicBezTo>
                  <a:cubicBezTo>
                    <a:pt x="216" y="265"/>
                    <a:pt x="215" y="263"/>
                    <a:pt x="215" y="263"/>
                  </a:cubicBezTo>
                  <a:cubicBezTo>
                    <a:pt x="211" y="266"/>
                    <a:pt x="205" y="266"/>
                    <a:pt x="200" y="269"/>
                  </a:cubicBezTo>
                  <a:cubicBezTo>
                    <a:pt x="200" y="269"/>
                    <a:pt x="200" y="271"/>
                    <a:pt x="200" y="271"/>
                  </a:cubicBezTo>
                  <a:cubicBezTo>
                    <a:pt x="200" y="271"/>
                    <a:pt x="199" y="270"/>
                    <a:pt x="198" y="271"/>
                  </a:cubicBezTo>
                  <a:cubicBezTo>
                    <a:pt x="198" y="271"/>
                    <a:pt x="197" y="275"/>
                    <a:pt x="196" y="270"/>
                  </a:cubicBezTo>
                  <a:cubicBezTo>
                    <a:pt x="194" y="270"/>
                    <a:pt x="197" y="276"/>
                    <a:pt x="195" y="276"/>
                  </a:cubicBezTo>
                  <a:cubicBezTo>
                    <a:pt x="193" y="273"/>
                    <a:pt x="191" y="276"/>
                    <a:pt x="189" y="275"/>
                  </a:cubicBezTo>
                  <a:cubicBezTo>
                    <a:pt x="188" y="275"/>
                    <a:pt x="187" y="272"/>
                    <a:pt x="187" y="274"/>
                  </a:cubicBezTo>
                  <a:cubicBezTo>
                    <a:pt x="188" y="279"/>
                    <a:pt x="184" y="276"/>
                    <a:pt x="183" y="277"/>
                  </a:cubicBezTo>
                  <a:cubicBezTo>
                    <a:pt x="183" y="278"/>
                    <a:pt x="183" y="281"/>
                    <a:pt x="182" y="282"/>
                  </a:cubicBezTo>
                  <a:cubicBezTo>
                    <a:pt x="181" y="282"/>
                    <a:pt x="180" y="280"/>
                    <a:pt x="179" y="280"/>
                  </a:cubicBezTo>
                  <a:cubicBezTo>
                    <a:pt x="178" y="280"/>
                    <a:pt x="177" y="279"/>
                    <a:pt x="176" y="280"/>
                  </a:cubicBezTo>
                  <a:cubicBezTo>
                    <a:pt x="175" y="280"/>
                    <a:pt x="175" y="283"/>
                    <a:pt x="174" y="283"/>
                  </a:cubicBezTo>
                  <a:cubicBezTo>
                    <a:pt x="173" y="283"/>
                    <a:pt x="172" y="282"/>
                    <a:pt x="171" y="282"/>
                  </a:cubicBezTo>
                  <a:cubicBezTo>
                    <a:pt x="170" y="283"/>
                    <a:pt x="173" y="285"/>
                    <a:pt x="172" y="286"/>
                  </a:cubicBezTo>
                  <a:cubicBezTo>
                    <a:pt x="171" y="286"/>
                    <a:pt x="170" y="288"/>
                    <a:pt x="168" y="288"/>
                  </a:cubicBezTo>
                  <a:cubicBezTo>
                    <a:pt x="167" y="288"/>
                    <a:pt x="166" y="286"/>
                    <a:pt x="165" y="286"/>
                  </a:cubicBezTo>
                  <a:cubicBezTo>
                    <a:pt x="164" y="286"/>
                    <a:pt x="164" y="288"/>
                    <a:pt x="163" y="288"/>
                  </a:cubicBezTo>
                  <a:cubicBezTo>
                    <a:pt x="161" y="290"/>
                    <a:pt x="158" y="291"/>
                    <a:pt x="156" y="291"/>
                  </a:cubicBezTo>
                  <a:cubicBezTo>
                    <a:pt x="155" y="291"/>
                    <a:pt x="153" y="290"/>
                    <a:pt x="152" y="290"/>
                  </a:cubicBezTo>
                  <a:cubicBezTo>
                    <a:pt x="152" y="290"/>
                    <a:pt x="152" y="293"/>
                    <a:pt x="151" y="293"/>
                  </a:cubicBezTo>
                  <a:cubicBezTo>
                    <a:pt x="151" y="294"/>
                    <a:pt x="149" y="293"/>
                    <a:pt x="149" y="293"/>
                  </a:cubicBezTo>
                  <a:cubicBezTo>
                    <a:pt x="148" y="293"/>
                    <a:pt x="148" y="296"/>
                    <a:pt x="148" y="296"/>
                  </a:cubicBezTo>
                  <a:cubicBezTo>
                    <a:pt x="147" y="296"/>
                    <a:pt x="146" y="295"/>
                    <a:pt x="145" y="296"/>
                  </a:cubicBezTo>
                  <a:cubicBezTo>
                    <a:pt x="145" y="296"/>
                    <a:pt x="145" y="297"/>
                    <a:pt x="144" y="297"/>
                  </a:cubicBezTo>
                  <a:cubicBezTo>
                    <a:pt x="144" y="298"/>
                    <a:pt x="143" y="296"/>
                    <a:pt x="142" y="297"/>
                  </a:cubicBezTo>
                  <a:cubicBezTo>
                    <a:pt x="142" y="298"/>
                    <a:pt x="142" y="300"/>
                    <a:pt x="141" y="300"/>
                  </a:cubicBezTo>
                  <a:cubicBezTo>
                    <a:pt x="141" y="300"/>
                    <a:pt x="139" y="298"/>
                    <a:pt x="138" y="299"/>
                  </a:cubicBezTo>
                  <a:cubicBezTo>
                    <a:pt x="138" y="299"/>
                    <a:pt x="138" y="301"/>
                    <a:pt x="138" y="302"/>
                  </a:cubicBezTo>
                  <a:cubicBezTo>
                    <a:pt x="137" y="302"/>
                    <a:pt x="136" y="301"/>
                    <a:pt x="135" y="301"/>
                  </a:cubicBezTo>
                  <a:cubicBezTo>
                    <a:pt x="131" y="303"/>
                    <a:pt x="127" y="308"/>
                    <a:pt x="123" y="310"/>
                  </a:cubicBezTo>
                  <a:cubicBezTo>
                    <a:pt x="122" y="310"/>
                    <a:pt x="121" y="309"/>
                    <a:pt x="120" y="310"/>
                  </a:cubicBezTo>
                  <a:cubicBezTo>
                    <a:pt x="120" y="311"/>
                    <a:pt x="121" y="312"/>
                    <a:pt x="120" y="313"/>
                  </a:cubicBezTo>
                  <a:cubicBezTo>
                    <a:pt x="119" y="313"/>
                    <a:pt x="118" y="312"/>
                    <a:pt x="118" y="312"/>
                  </a:cubicBezTo>
                  <a:cubicBezTo>
                    <a:pt x="117" y="313"/>
                    <a:pt x="117" y="314"/>
                    <a:pt x="117" y="314"/>
                  </a:cubicBezTo>
                  <a:cubicBezTo>
                    <a:pt x="116" y="314"/>
                    <a:pt x="115" y="313"/>
                    <a:pt x="114" y="313"/>
                  </a:cubicBezTo>
                  <a:cubicBezTo>
                    <a:pt x="113" y="313"/>
                    <a:pt x="114" y="315"/>
                    <a:pt x="114" y="316"/>
                  </a:cubicBezTo>
                  <a:cubicBezTo>
                    <a:pt x="113" y="316"/>
                    <a:pt x="111" y="316"/>
                    <a:pt x="110" y="316"/>
                  </a:cubicBezTo>
                  <a:cubicBezTo>
                    <a:pt x="103" y="319"/>
                    <a:pt x="91" y="326"/>
                    <a:pt x="86" y="332"/>
                  </a:cubicBezTo>
                  <a:cubicBezTo>
                    <a:pt x="86" y="333"/>
                    <a:pt x="86" y="336"/>
                    <a:pt x="86" y="336"/>
                  </a:cubicBezTo>
                  <a:cubicBezTo>
                    <a:pt x="86" y="336"/>
                    <a:pt x="84" y="334"/>
                    <a:pt x="84" y="334"/>
                  </a:cubicBezTo>
                  <a:cubicBezTo>
                    <a:pt x="82" y="332"/>
                    <a:pt x="82" y="335"/>
                    <a:pt x="81" y="336"/>
                  </a:cubicBezTo>
                  <a:cubicBezTo>
                    <a:pt x="80" y="336"/>
                    <a:pt x="79" y="337"/>
                    <a:pt x="78" y="338"/>
                  </a:cubicBezTo>
                  <a:cubicBezTo>
                    <a:pt x="77" y="338"/>
                    <a:pt x="75" y="338"/>
                    <a:pt x="74" y="339"/>
                  </a:cubicBezTo>
                  <a:cubicBezTo>
                    <a:pt x="74" y="339"/>
                    <a:pt x="74" y="341"/>
                    <a:pt x="74" y="342"/>
                  </a:cubicBezTo>
                  <a:cubicBezTo>
                    <a:pt x="74" y="342"/>
                    <a:pt x="73" y="341"/>
                    <a:pt x="72" y="341"/>
                  </a:cubicBezTo>
                  <a:cubicBezTo>
                    <a:pt x="70" y="344"/>
                    <a:pt x="65" y="347"/>
                    <a:pt x="61" y="351"/>
                  </a:cubicBezTo>
                  <a:cubicBezTo>
                    <a:pt x="60" y="352"/>
                    <a:pt x="59" y="353"/>
                    <a:pt x="59" y="354"/>
                  </a:cubicBezTo>
                  <a:cubicBezTo>
                    <a:pt x="58" y="355"/>
                    <a:pt x="58" y="358"/>
                    <a:pt x="58" y="359"/>
                  </a:cubicBezTo>
                  <a:cubicBezTo>
                    <a:pt x="57" y="361"/>
                    <a:pt x="55" y="361"/>
                    <a:pt x="55" y="364"/>
                  </a:cubicBezTo>
                  <a:cubicBezTo>
                    <a:pt x="55" y="364"/>
                    <a:pt x="57" y="365"/>
                    <a:pt x="57" y="366"/>
                  </a:cubicBezTo>
                  <a:cubicBezTo>
                    <a:pt x="57" y="366"/>
                    <a:pt x="57" y="367"/>
                    <a:pt x="57" y="367"/>
                  </a:cubicBezTo>
                  <a:cubicBezTo>
                    <a:pt x="58" y="368"/>
                    <a:pt x="60" y="370"/>
                    <a:pt x="60" y="371"/>
                  </a:cubicBezTo>
                  <a:cubicBezTo>
                    <a:pt x="62" y="373"/>
                    <a:pt x="60" y="374"/>
                    <a:pt x="63" y="376"/>
                  </a:cubicBezTo>
                  <a:cubicBezTo>
                    <a:pt x="64" y="378"/>
                    <a:pt x="67" y="379"/>
                    <a:pt x="69" y="379"/>
                  </a:cubicBezTo>
                  <a:cubicBezTo>
                    <a:pt x="69" y="379"/>
                    <a:pt x="69" y="377"/>
                    <a:pt x="69" y="376"/>
                  </a:cubicBezTo>
                  <a:cubicBezTo>
                    <a:pt x="69" y="375"/>
                    <a:pt x="70" y="376"/>
                    <a:pt x="71" y="376"/>
                  </a:cubicBezTo>
                  <a:cubicBezTo>
                    <a:pt x="71" y="376"/>
                    <a:pt x="71" y="375"/>
                    <a:pt x="71" y="374"/>
                  </a:cubicBezTo>
                  <a:cubicBezTo>
                    <a:pt x="72" y="374"/>
                    <a:pt x="73" y="375"/>
                    <a:pt x="73" y="374"/>
                  </a:cubicBezTo>
                  <a:cubicBezTo>
                    <a:pt x="74" y="374"/>
                    <a:pt x="74" y="371"/>
                    <a:pt x="74" y="371"/>
                  </a:cubicBezTo>
                  <a:cubicBezTo>
                    <a:pt x="76" y="369"/>
                    <a:pt x="78" y="369"/>
                    <a:pt x="79" y="367"/>
                  </a:cubicBezTo>
                  <a:cubicBezTo>
                    <a:pt x="80" y="366"/>
                    <a:pt x="80" y="364"/>
                    <a:pt x="81" y="363"/>
                  </a:cubicBezTo>
                  <a:cubicBezTo>
                    <a:pt x="82" y="362"/>
                    <a:pt x="83" y="362"/>
                    <a:pt x="83" y="361"/>
                  </a:cubicBezTo>
                  <a:cubicBezTo>
                    <a:pt x="84" y="360"/>
                    <a:pt x="86" y="359"/>
                    <a:pt x="87" y="358"/>
                  </a:cubicBezTo>
                  <a:cubicBezTo>
                    <a:pt x="89" y="358"/>
                    <a:pt x="91" y="357"/>
                    <a:pt x="92" y="356"/>
                  </a:cubicBezTo>
                  <a:cubicBezTo>
                    <a:pt x="96" y="355"/>
                    <a:pt x="99" y="353"/>
                    <a:pt x="100" y="351"/>
                  </a:cubicBezTo>
                  <a:cubicBezTo>
                    <a:pt x="100" y="350"/>
                    <a:pt x="100" y="348"/>
                    <a:pt x="100" y="348"/>
                  </a:cubicBezTo>
                  <a:cubicBezTo>
                    <a:pt x="102" y="346"/>
                    <a:pt x="106" y="348"/>
                    <a:pt x="107" y="346"/>
                  </a:cubicBezTo>
                  <a:cubicBezTo>
                    <a:pt x="108" y="346"/>
                    <a:pt x="108" y="344"/>
                    <a:pt x="108" y="343"/>
                  </a:cubicBezTo>
                  <a:cubicBezTo>
                    <a:pt x="108" y="343"/>
                    <a:pt x="110" y="344"/>
                    <a:pt x="110" y="343"/>
                  </a:cubicBezTo>
                  <a:cubicBezTo>
                    <a:pt x="111" y="343"/>
                    <a:pt x="113" y="342"/>
                    <a:pt x="114" y="341"/>
                  </a:cubicBezTo>
                  <a:cubicBezTo>
                    <a:pt x="116" y="340"/>
                    <a:pt x="117" y="336"/>
                    <a:pt x="119" y="334"/>
                  </a:cubicBezTo>
                  <a:cubicBezTo>
                    <a:pt x="120" y="334"/>
                    <a:pt x="121" y="335"/>
                    <a:pt x="122" y="334"/>
                  </a:cubicBezTo>
                  <a:cubicBezTo>
                    <a:pt x="124" y="334"/>
                    <a:pt x="126" y="331"/>
                    <a:pt x="127" y="332"/>
                  </a:cubicBezTo>
                  <a:cubicBezTo>
                    <a:pt x="128" y="332"/>
                    <a:pt x="129" y="333"/>
                    <a:pt x="130" y="333"/>
                  </a:cubicBezTo>
                  <a:cubicBezTo>
                    <a:pt x="132" y="333"/>
                    <a:pt x="132" y="330"/>
                    <a:pt x="133" y="330"/>
                  </a:cubicBezTo>
                  <a:cubicBezTo>
                    <a:pt x="135" y="330"/>
                    <a:pt x="137" y="333"/>
                    <a:pt x="136" y="328"/>
                  </a:cubicBezTo>
                  <a:cubicBezTo>
                    <a:pt x="137" y="327"/>
                    <a:pt x="139" y="330"/>
                    <a:pt x="141" y="330"/>
                  </a:cubicBezTo>
                  <a:cubicBezTo>
                    <a:pt x="141" y="330"/>
                    <a:pt x="141" y="328"/>
                    <a:pt x="142" y="328"/>
                  </a:cubicBezTo>
                  <a:cubicBezTo>
                    <a:pt x="143" y="328"/>
                    <a:pt x="144" y="329"/>
                    <a:pt x="145" y="330"/>
                  </a:cubicBezTo>
                  <a:cubicBezTo>
                    <a:pt x="143" y="331"/>
                    <a:pt x="139" y="335"/>
                    <a:pt x="138" y="336"/>
                  </a:cubicBezTo>
                  <a:cubicBezTo>
                    <a:pt x="136" y="337"/>
                    <a:pt x="133" y="338"/>
                    <a:pt x="132" y="340"/>
                  </a:cubicBezTo>
                  <a:cubicBezTo>
                    <a:pt x="132" y="341"/>
                    <a:pt x="132" y="343"/>
                    <a:pt x="132" y="344"/>
                  </a:cubicBezTo>
                  <a:cubicBezTo>
                    <a:pt x="132" y="345"/>
                    <a:pt x="132" y="345"/>
                    <a:pt x="132" y="346"/>
                  </a:cubicBezTo>
                  <a:cubicBezTo>
                    <a:pt x="131" y="348"/>
                    <a:pt x="129" y="345"/>
                    <a:pt x="128" y="346"/>
                  </a:cubicBezTo>
                  <a:cubicBezTo>
                    <a:pt x="127" y="347"/>
                    <a:pt x="128" y="350"/>
                    <a:pt x="127" y="352"/>
                  </a:cubicBezTo>
                  <a:cubicBezTo>
                    <a:pt x="127" y="353"/>
                    <a:pt x="125" y="352"/>
                    <a:pt x="124" y="353"/>
                  </a:cubicBezTo>
                  <a:cubicBezTo>
                    <a:pt x="124" y="353"/>
                    <a:pt x="124" y="355"/>
                    <a:pt x="124" y="356"/>
                  </a:cubicBezTo>
                  <a:cubicBezTo>
                    <a:pt x="124" y="356"/>
                    <a:pt x="122" y="356"/>
                    <a:pt x="122" y="357"/>
                  </a:cubicBezTo>
                  <a:cubicBezTo>
                    <a:pt x="122" y="359"/>
                    <a:pt x="123" y="363"/>
                    <a:pt x="123" y="366"/>
                  </a:cubicBezTo>
                  <a:cubicBezTo>
                    <a:pt x="125" y="370"/>
                    <a:pt x="125" y="367"/>
                    <a:pt x="126" y="370"/>
                  </a:cubicBezTo>
                  <a:cubicBezTo>
                    <a:pt x="127" y="371"/>
                    <a:pt x="125" y="371"/>
                    <a:pt x="128" y="374"/>
                  </a:cubicBezTo>
                  <a:cubicBezTo>
                    <a:pt x="131" y="377"/>
                    <a:pt x="131" y="374"/>
                    <a:pt x="133" y="373"/>
                  </a:cubicBezTo>
                  <a:cubicBezTo>
                    <a:pt x="134" y="372"/>
                    <a:pt x="136" y="372"/>
                    <a:pt x="137" y="371"/>
                  </a:cubicBezTo>
                  <a:cubicBezTo>
                    <a:pt x="137" y="371"/>
                    <a:pt x="136" y="369"/>
                    <a:pt x="136" y="368"/>
                  </a:cubicBezTo>
                  <a:cubicBezTo>
                    <a:pt x="137" y="368"/>
                    <a:pt x="138" y="369"/>
                    <a:pt x="138" y="369"/>
                  </a:cubicBezTo>
                  <a:cubicBezTo>
                    <a:pt x="139" y="368"/>
                    <a:pt x="140" y="366"/>
                    <a:pt x="141" y="365"/>
                  </a:cubicBezTo>
                  <a:cubicBezTo>
                    <a:pt x="142" y="364"/>
                    <a:pt x="143" y="364"/>
                    <a:pt x="144" y="363"/>
                  </a:cubicBezTo>
                  <a:cubicBezTo>
                    <a:pt x="145" y="363"/>
                    <a:pt x="145" y="361"/>
                    <a:pt x="145" y="360"/>
                  </a:cubicBezTo>
                  <a:cubicBezTo>
                    <a:pt x="147" y="358"/>
                    <a:pt x="150" y="359"/>
                    <a:pt x="151" y="357"/>
                  </a:cubicBezTo>
                  <a:cubicBezTo>
                    <a:pt x="152" y="356"/>
                    <a:pt x="152" y="354"/>
                    <a:pt x="152" y="354"/>
                  </a:cubicBezTo>
                  <a:cubicBezTo>
                    <a:pt x="154" y="353"/>
                    <a:pt x="156" y="353"/>
                    <a:pt x="157" y="352"/>
                  </a:cubicBezTo>
                  <a:cubicBezTo>
                    <a:pt x="158" y="351"/>
                    <a:pt x="158" y="349"/>
                    <a:pt x="158" y="348"/>
                  </a:cubicBezTo>
                  <a:cubicBezTo>
                    <a:pt x="161" y="346"/>
                    <a:pt x="164" y="347"/>
                    <a:pt x="167" y="345"/>
                  </a:cubicBezTo>
                  <a:cubicBezTo>
                    <a:pt x="169" y="343"/>
                    <a:pt x="173" y="339"/>
                    <a:pt x="175" y="338"/>
                  </a:cubicBezTo>
                  <a:cubicBezTo>
                    <a:pt x="175" y="337"/>
                    <a:pt x="176" y="338"/>
                    <a:pt x="177" y="338"/>
                  </a:cubicBezTo>
                  <a:cubicBezTo>
                    <a:pt x="177" y="338"/>
                    <a:pt x="177" y="336"/>
                    <a:pt x="177" y="335"/>
                  </a:cubicBezTo>
                  <a:cubicBezTo>
                    <a:pt x="178" y="335"/>
                    <a:pt x="178" y="337"/>
                    <a:pt x="179" y="336"/>
                  </a:cubicBezTo>
                  <a:cubicBezTo>
                    <a:pt x="179" y="336"/>
                    <a:pt x="179" y="333"/>
                    <a:pt x="179" y="333"/>
                  </a:cubicBezTo>
                  <a:cubicBezTo>
                    <a:pt x="180" y="333"/>
                    <a:pt x="180" y="334"/>
                    <a:pt x="181" y="334"/>
                  </a:cubicBezTo>
                  <a:cubicBezTo>
                    <a:pt x="183" y="332"/>
                    <a:pt x="188" y="332"/>
                    <a:pt x="190" y="329"/>
                  </a:cubicBezTo>
                  <a:cubicBezTo>
                    <a:pt x="191" y="329"/>
                    <a:pt x="190" y="327"/>
                    <a:pt x="191" y="326"/>
                  </a:cubicBezTo>
                  <a:cubicBezTo>
                    <a:pt x="192" y="326"/>
                    <a:pt x="194" y="328"/>
                    <a:pt x="195" y="327"/>
                  </a:cubicBezTo>
                  <a:cubicBezTo>
                    <a:pt x="196" y="327"/>
                    <a:pt x="197" y="326"/>
                    <a:pt x="198" y="325"/>
                  </a:cubicBezTo>
                  <a:cubicBezTo>
                    <a:pt x="198" y="325"/>
                    <a:pt x="199" y="326"/>
                    <a:pt x="200" y="326"/>
                  </a:cubicBezTo>
                  <a:cubicBezTo>
                    <a:pt x="201" y="325"/>
                    <a:pt x="201" y="326"/>
                    <a:pt x="202" y="325"/>
                  </a:cubicBezTo>
                  <a:cubicBezTo>
                    <a:pt x="203" y="325"/>
                    <a:pt x="203" y="323"/>
                    <a:pt x="204" y="323"/>
                  </a:cubicBezTo>
                  <a:cubicBezTo>
                    <a:pt x="205" y="323"/>
                    <a:pt x="206" y="324"/>
                    <a:pt x="207" y="323"/>
                  </a:cubicBezTo>
                  <a:cubicBezTo>
                    <a:pt x="207" y="323"/>
                    <a:pt x="207" y="320"/>
                    <a:pt x="207" y="319"/>
                  </a:cubicBezTo>
                  <a:cubicBezTo>
                    <a:pt x="208" y="319"/>
                    <a:pt x="208" y="320"/>
                    <a:pt x="209" y="320"/>
                  </a:cubicBezTo>
                  <a:cubicBezTo>
                    <a:pt x="211" y="320"/>
                    <a:pt x="214" y="319"/>
                    <a:pt x="216" y="318"/>
                  </a:cubicBezTo>
                  <a:cubicBezTo>
                    <a:pt x="219" y="317"/>
                    <a:pt x="221" y="315"/>
                    <a:pt x="223" y="314"/>
                  </a:cubicBezTo>
                  <a:cubicBezTo>
                    <a:pt x="223" y="314"/>
                    <a:pt x="224" y="316"/>
                    <a:pt x="224" y="315"/>
                  </a:cubicBezTo>
                  <a:cubicBezTo>
                    <a:pt x="224" y="315"/>
                    <a:pt x="224" y="313"/>
                    <a:pt x="224" y="313"/>
                  </a:cubicBezTo>
                  <a:cubicBezTo>
                    <a:pt x="225" y="310"/>
                    <a:pt x="228" y="314"/>
                    <a:pt x="229" y="314"/>
                  </a:cubicBezTo>
                  <a:cubicBezTo>
                    <a:pt x="230" y="314"/>
                    <a:pt x="230" y="311"/>
                    <a:pt x="231" y="311"/>
                  </a:cubicBezTo>
                  <a:cubicBezTo>
                    <a:pt x="232" y="310"/>
                    <a:pt x="234" y="311"/>
                    <a:pt x="236" y="310"/>
                  </a:cubicBezTo>
                  <a:cubicBezTo>
                    <a:pt x="239" y="310"/>
                    <a:pt x="240" y="307"/>
                    <a:pt x="242" y="306"/>
                  </a:cubicBezTo>
                  <a:cubicBezTo>
                    <a:pt x="243" y="306"/>
                    <a:pt x="244" y="307"/>
                    <a:pt x="245" y="307"/>
                  </a:cubicBezTo>
                  <a:cubicBezTo>
                    <a:pt x="247" y="306"/>
                    <a:pt x="249" y="303"/>
                    <a:pt x="252" y="302"/>
                  </a:cubicBezTo>
                  <a:cubicBezTo>
                    <a:pt x="252" y="302"/>
                    <a:pt x="253" y="303"/>
                    <a:pt x="253" y="303"/>
                  </a:cubicBezTo>
                  <a:cubicBezTo>
                    <a:pt x="254" y="303"/>
                    <a:pt x="254" y="301"/>
                    <a:pt x="255" y="302"/>
                  </a:cubicBezTo>
                  <a:cubicBezTo>
                    <a:pt x="255" y="302"/>
                    <a:pt x="256" y="304"/>
                    <a:pt x="257" y="304"/>
                  </a:cubicBezTo>
                  <a:cubicBezTo>
                    <a:pt x="257" y="304"/>
                    <a:pt x="257" y="302"/>
                    <a:pt x="258" y="302"/>
                  </a:cubicBezTo>
                  <a:cubicBezTo>
                    <a:pt x="258" y="302"/>
                    <a:pt x="259" y="303"/>
                    <a:pt x="260" y="303"/>
                  </a:cubicBezTo>
                  <a:cubicBezTo>
                    <a:pt x="262" y="302"/>
                    <a:pt x="265" y="299"/>
                    <a:pt x="267" y="300"/>
                  </a:cubicBezTo>
                  <a:cubicBezTo>
                    <a:pt x="268" y="300"/>
                    <a:pt x="269" y="302"/>
                    <a:pt x="270" y="302"/>
                  </a:cubicBezTo>
                  <a:cubicBezTo>
                    <a:pt x="270" y="302"/>
                    <a:pt x="270" y="299"/>
                    <a:pt x="270" y="299"/>
                  </a:cubicBezTo>
                  <a:cubicBezTo>
                    <a:pt x="271" y="299"/>
                    <a:pt x="272" y="300"/>
                    <a:pt x="272" y="299"/>
                  </a:cubicBezTo>
                  <a:cubicBezTo>
                    <a:pt x="273" y="298"/>
                    <a:pt x="272" y="293"/>
                    <a:pt x="273" y="294"/>
                  </a:cubicBezTo>
                  <a:cubicBezTo>
                    <a:pt x="277" y="300"/>
                    <a:pt x="280" y="295"/>
                    <a:pt x="284" y="295"/>
                  </a:cubicBezTo>
                  <a:cubicBezTo>
                    <a:pt x="286" y="295"/>
                    <a:pt x="287" y="296"/>
                    <a:pt x="289" y="296"/>
                  </a:cubicBezTo>
                  <a:cubicBezTo>
                    <a:pt x="290" y="296"/>
                    <a:pt x="290" y="294"/>
                    <a:pt x="291" y="294"/>
                  </a:cubicBezTo>
                  <a:cubicBezTo>
                    <a:pt x="292" y="294"/>
                    <a:pt x="292" y="296"/>
                    <a:pt x="293" y="295"/>
                  </a:cubicBezTo>
                  <a:cubicBezTo>
                    <a:pt x="294" y="295"/>
                    <a:pt x="295" y="293"/>
                    <a:pt x="296" y="292"/>
                  </a:cubicBezTo>
                  <a:cubicBezTo>
                    <a:pt x="298" y="292"/>
                    <a:pt x="300" y="293"/>
                    <a:pt x="302" y="292"/>
                  </a:cubicBezTo>
                  <a:cubicBezTo>
                    <a:pt x="304" y="292"/>
                    <a:pt x="305" y="290"/>
                    <a:pt x="306" y="290"/>
                  </a:cubicBezTo>
                  <a:cubicBezTo>
                    <a:pt x="307" y="290"/>
                    <a:pt x="308" y="292"/>
                    <a:pt x="309" y="292"/>
                  </a:cubicBezTo>
                  <a:cubicBezTo>
                    <a:pt x="309" y="292"/>
                    <a:pt x="310" y="290"/>
                    <a:pt x="310" y="289"/>
                  </a:cubicBezTo>
                  <a:cubicBezTo>
                    <a:pt x="313" y="288"/>
                    <a:pt x="317" y="290"/>
                    <a:pt x="319" y="289"/>
                  </a:cubicBezTo>
                  <a:cubicBezTo>
                    <a:pt x="319" y="289"/>
                    <a:pt x="319" y="286"/>
                    <a:pt x="319" y="286"/>
                  </a:cubicBezTo>
                  <a:cubicBezTo>
                    <a:pt x="320" y="286"/>
                    <a:pt x="321" y="288"/>
                    <a:pt x="321" y="288"/>
                  </a:cubicBezTo>
                  <a:cubicBezTo>
                    <a:pt x="324" y="290"/>
                    <a:pt x="325" y="288"/>
                    <a:pt x="327" y="287"/>
                  </a:cubicBezTo>
                  <a:cubicBezTo>
                    <a:pt x="328" y="287"/>
                    <a:pt x="329" y="288"/>
                    <a:pt x="330" y="288"/>
                  </a:cubicBezTo>
                  <a:cubicBezTo>
                    <a:pt x="331" y="288"/>
                    <a:pt x="332" y="287"/>
                    <a:pt x="333" y="288"/>
                  </a:cubicBezTo>
                  <a:cubicBezTo>
                    <a:pt x="333" y="288"/>
                    <a:pt x="334" y="292"/>
                    <a:pt x="334" y="292"/>
                  </a:cubicBezTo>
                  <a:cubicBezTo>
                    <a:pt x="335" y="293"/>
                    <a:pt x="336" y="292"/>
                    <a:pt x="336" y="293"/>
                  </a:cubicBezTo>
                  <a:cubicBezTo>
                    <a:pt x="336" y="294"/>
                    <a:pt x="336" y="295"/>
                    <a:pt x="336" y="296"/>
                  </a:cubicBezTo>
                  <a:cubicBezTo>
                    <a:pt x="338" y="298"/>
                    <a:pt x="339" y="300"/>
                    <a:pt x="340" y="301"/>
                  </a:cubicBezTo>
                  <a:cubicBezTo>
                    <a:pt x="341" y="302"/>
                    <a:pt x="343" y="304"/>
                    <a:pt x="343" y="304"/>
                  </a:cubicBezTo>
                  <a:cubicBezTo>
                    <a:pt x="344" y="305"/>
                    <a:pt x="344" y="303"/>
                    <a:pt x="345" y="304"/>
                  </a:cubicBezTo>
                  <a:cubicBezTo>
                    <a:pt x="346" y="305"/>
                    <a:pt x="346" y="307"/>
                    <a:pt x="347" y="307"/>
                  </a:cubicBezTo>
                  <a:cubicBezTo>
                    <a:pt x="348" y="308"/>
                    <a:pt x="349" y="307"/>
                    <a:pt x="349" y="307"/>
                  </a:cubicBezTo>
                  <a:cubicBezTo>
                    <a:pt x="350" y="307"/>
                    <a:pt x="351" y="309"/>
                    <a:pt x="351" y="309"/>
                  </a:cubicBezTo>
                  <a:cubicBezTo>
                    <a:pt x="353" y="310"/>
                    <a:pt x="354" y="309"/>
                    <a:pt x="355" y="311"/>
                  </a:cubicBezTo>
                  <a:cubicBezTo>
                    <a:pt x="355" y="312"/>
                    <a:pt x="356" y="312"/>
                    <a:pt x="356" y="313"/>
                  </a:cubicBezTo>
                  <a:cubicBezTo>
                    <a:pt x="357" y="315"/>
                    <a:pt x="357" y="318"/>
                    <a:pt x="358" y="320"/>
                  </a:cubicBezTo>
                  <a:cubicBezTo>
                    <a:pt x="358" y="322"/>
                    <a:pt x="361" y="326"/>
                    <a:pt x="362" y="327"/>
                  </a:cubicBezTo>
                  <a:cubicBezTo>
                    <a:pt x="362" y="327"/>
                    <a:pt x="362" y="325"/>
                    <a:pt x="364" y="325"/>
                  </a:cubicBezTo>
                  <a:cubicBezTo>
                    <a:pt x="364" y="325"/>
                    <a:pt x="364" y="326"/>
                    <a:pt x="365" y="326"/>
                  </a:cubicBezTo>
                  <a:cubicBezTo>
                    <a:pt x="366" y="326"/>
                    <a:pt x="367" y="324"/>
                    <a:pt x="368" y="323"/>
                  </a:cubicBezTo>
                  <a:cubicBezTo>
                    <a:pt x="370" y="322"/>
                    <a:pt x="374" y="321"/>
                    <a:pt x="377" y="322"/>
                  </a:cubicBezTo>
                  <a:cubicBezTo>
                    <a:pt x="378" y="322"/>
                    <a:pt x="378" y="324"/>
                    <a:pt x="379" y="324"/>
                  </a:cubicBezTo>
                  <a:cubicBezTo>
                    <a:pt x="380" y="325"/>
                    <a:pt x="380" y="324"/>
                    <a:pt x="381" y="324"/>
                  </a:cubicBezTo>
                  <a:cubicBezTo>
                    <a:pt x="382" y="324"/>
                    <a:pt x="383" y="326"/>
                    <a:pt x="384" y="326"/>
                  </a:cubicBezTo>
                  <a:cubicBezTo>
                    <a:pt x="385" y="326"/>
                    <a:pt x="385" y="325"/>
                    <a:pt x="386" y="326"/>
                  </a:cubicBezTo>
                  <a:cubicBezTo>
                    <a:pt x="387" y="326"/>
                    <a:pt x="388" y="328"/>
                    <a:pt x="389" y="328"/>
                  </a:cubicBezTo>
                  <a:cubicBezTo>
                    <a:pt x="391" y="328"/>
                    <a:pt x="392" y="327"/>
                    <a:pt x="394" y="327"/>
                  </a:cubicBezTo>
                  <a:cubicBezTo>
                    <a:pt x="396" y="328"/>
                    <a:pt x="397" y="330"/>
                    <a:pt x="399" y="330"/>
                  </a:cubicBezTo>
                  <a:cubicBezTo>
                    <a:pt x="400" y="330"/>
                    <a:pt x="401" y="330"/>
                    <a:pt x="401" y="330"/>
                  </a:cubicBezTo>
                  <a:cubicBezTo>
                    <a:pt x="402" y="330"/>
                    <a:pt x="403" y="332"/>
                    <a:pt x="404" y="332"/>
                  </a:cubicBezTo>
                  <a:cubicBezTo>
                    <a:pt x="406" y="332"/>
                    <a:pt x="407" y="331"/>
                    <a:pt x="409" y="331"/>
                  </a:cubicBezTo>
                  <a:cubicBezTo>
                    <a:pt x="410" y="331"/>
                    <a:pt x="411" y="333"/>
                    <a:pt x="411" y="333"/>
                  </a:cubicBezTo>
                  <a:cubicBezTo>
                    <a:pt x="413" y="334"/>
                    <a:pt x="415" y="334"/>
                    <a:pt x="415" y="334"/>
                  </a:cubicBezTo>
                  <a:cubicBezTo>
                    <a:pt x="416" y="334"/>
                    <a:pt x="416" y="333"/>
                    <a:pt x="416" y="333"/>
                  </a:cubicBezTo>
                  <a:cubicBezTo>
                    <a:pt x="417" y="333"/>
                    <a:pt x="417" y="335"/>
                    <a:pt x="418" y="335"/>
                  </a:cubicBezTo>
                  <a:cubicBezTo>
                    <a:pt x="420" y="336"/>
                    <a:pt x="421" y="334"/>
                    <a:pt x="423" y="335"/>
                  </a:cubicBezTo>
                  <a:cubicBezTo>
                    <a:pt x="424" y="335"/>
                    <a:pt x="424" y="337"/>
                    <a:pt x="425" y="337"/>
                  </a:cubicBezTo>
                  <a:cubicBezTo>
                    <a:pt x="426" y="337"/>
                    <a:pt x="427" y="331"/>
                    <a:pt x="428" y="337"/>
                  </a:cubicBezTo>
                  <a:cubicBezTo>
                    <a:pt x="428" y="343"/>
                    <a:pt x="424" y="340"/>
                    <a:pt x="422" y="340"/>
                  </a:cubicBezTo>
                  <a:cubicBezTo>
                    <a:pt x="420" y="340"/>
                    <a:pt x="419" y="342"/>
                    <a:pt x="418" y="341"/>
                  </a:cubicBezTo>
                  <a:cubicBezTo>
                    <a:pt x="417" y="341"/>
                    <a:pt x="416" y="340"/>
                    <a:pt x="416" y="340"/>
                  </a:cubicBezTo>
                  <a:cubicBezTo>
                    <a:pt x="414" y="341"/>
                    <a:pt x="412" y="344"/>
                    <a:pt x="410" y="344"/>
                  </a:cubicBezTo>
                  <a:cubicBezTo>
                    <a:pt x="410" y="344"/>
                    <a:pt x="409" y="342"/>
                    <a:pt x="408" y="342"/>
                  </a:cubicBezTo>
                  <a:cubicBezTo>
                    <a:pt x="405" y="343"/>
                    <a:pt x="402" y="346"/>
                    <a:pt x="400" y="346"/>
                  </a:cubicBezTo>
                  <a:cubicBezTo>
                    <a:pt x="398" y="346"/>
                    <a:pt x="397" y="344"/>
                    <a:pt x="395" y="344"/>
                  </a:cubicBezTo>
                  <a:cubicBezTo>
                    <a:pt x="395" y="344"/>
                    <a:pt x="394" y="346"/>
                    <a:pt x="394" y="346"/>
                  </a:cubicBezTo>
                  <a:cubicBezTo>
                    <a:pt x="393" y="347"/>
                    <a:pt x="390" y="348"/>
                    <a:pt x="389" y="347"/>
                  </a:cubicBezTo>
                  <a:cubicBezTo>
                    <a:pt x="388" y="347"/>
                    <a:pt x="387" y="345"/>
                    <a:pt x="387" y="345"/>
                  </a:cubicBezTo>
                  <a:cubicBezTo>
                    <a:pt x="387" y="345"/>
                    <a:pt x="387" y="348"/>
                    <a:pt x="386" y="349"/>
                  </a:cubicBezTo>
                  <a:cubicBezTo>
                    <a:pt x="386" y="348"/>
                    <a:pt x="386" y="347"/>
                    <a:pt x="386" y="347"/>
                  </a:cubicBezTo>
                  <a:cubicBezTo>
                    <a:pt x="384" y="346"/>
                    <a:pt x="383" y="350"/>
                    <a:pt x="383" y="350"/>
                  </a:cubicBezTo>
                  <a:cubicBezTo>
                    <a:pt x="379" y="352"/>
                    <a:pt x="374" y="351"/>
                    <a:pt x="370" y="352"/>
                  </a:cubicBezTo>
                  <a:cubicBezTo>
                    <a:pt x="368" y="352"/>
                    <a:pt x="366" y="354"/>
                    <a:pt x="364" y="354"/>
                  </a:cubicBezTo>
                  <a:cubicBezTo>
                    <a:pt x="363" y="354"/>
                    <a:pt x="363" y="353"/>
                    <a:pt x="362" y="353"/>
                  </a:cubicBezTo>
                  <a:cubicBezTo>
                    <a:pt x="361" y="353"/>
                    <a:pt x="360" y="356"/>
                    <a:pt x="358" y="356"/>
                  </a:cubicBezTo>
                  <a:cubicBezTo>
                    <a:pt x="358" y="356"/>
                    <a:pt x="357" y="355"/>
                    <a:pt x="356" y="355"/>
                  </a:cubicBezTo>
                  <a:cubicBezTo>
                    <a:pt x="355" y="355"/>
                    <a:pt x="354" y="357"/>
                    <a:pt x="352" y="357"/>
                  </a:cubicBezTo>
                  <a:cubicBezTo>
                    <a:pt x="351" y="357"/>
                    <a:pt x="351" y="356"/>
                    <a:pt x="350" y="356"/>
                  </a:cubicBezTo>
                  <a:cubicBezTo>
                    <a:pt x="350" y="356"/>
                    <a:pt x="350" y="358"/>
                    <a:pt x="349" y="358"/>
                  </a:cubicBezTo>
                  <a:cubicBezTo>
                    <a:pt x="348" y="358"/>
                    <a:pt x="347" y="357"/>
                    <a:pt x="347" y="357"/>
                  </a:cubicBezTo>
                  <a:cubicBezTo>
                    <a:pt x="345" y="357"/>
                    <a:pt x="344" y="360"/>
                    <a:pt x="343" y="360"/>
                  </a:cubicBezTo>
                  <a:cubicBezTo>
                    <a:pt x="342" y="360"/>
                    <a:pt x="341" y="358"/>
                    <a:pt x="340" y="358"/>
                  </a:cubicBezTo>
                  <a:cubicBezTo>
                    <a:pt x="337" y="357"/>
                    <a:pt x="334" y="358"/>
                    <a:pt x="332" y="358"/>
                  </a:cubicBezTo>
                  <a:cubicBezTo>
                    <a:pt x="332" y="358"/>
                    <a:pt x="332" y="359"/>
                    <a:pt x="331" y="360"/>
                  </a:cubicBezTo>
                  <a:cubicBezTo>
                    <a:pt x="329" y="360"/>
                    <a:pt x="327" y="357"/>
                    <a:pt x="325" y="358"/>
                  </a:cubicBezTo>
                  <a:cubicBezTo>
                    <a:pt x="324" y="359"/>
                    <a:pt x="324" y="361"/>
                    <a:pt x="324" y="361"/>
                  </a:cubicBezTo>
                  <a:cubicBezTo>
                    <a:pt x="323" y="361"/>
                    <a:pt x="322" y="359"/>
                    <a:pt x="321" y="359"/>
                  </a:cubicBezTo>
                  <a:cubicBezTo>
                    <a:pt x="320" y="359"/>
                    <a:pt x="320" y="361"/>
                    <a:pt x="319" y="361"/>
                  </a:cubicBezTo>
                  <a:cubicBezTo>
                    <a:pt x="318" y="361"/>
                    <a:pt x="317" y="359"/>
                    <a:pt x="316" y="359"/>
                  </a:cubicBezTo>
                  <a:cubicBezTo>
                    <a:pt x="312" y="358"/>
                    <a:pt x="309" y="361"/>
                    <a:pt x="305" y="360"/>
                  </a:cubicBezTo>
                  <a:cubicBezTo>
                    <a:pt x="304" y="359"/>
                    <a:pt x="302" y="360"/>
                    <a:pt x="301" y="359"/>
                  </a:cubicBezTo>
                  <a:cubicBezTo>
                    <a:pt x="300" y="359"/>
                    <a:pt x="299" y="358"/>
                    <a:pt x="299" y="357"/>
                  </a:cubicBezTo>
                  <a:cubicBezTo>
                    <a:pt x="298" y="357"/>
                    <a:pt x="298" y="358"/>
                    <a:pt x="297" y="358"/>
                  </a:cubicBezTo>
                  <a:cubicBezTo>
                    <a:pt x="296" y="358"/>
                    <a:pt x="295" y="356"/>
                    <a:pt x="295" y="356"/>
                  </a:cubicBezTo>
                  <a:cubicBezTo>
                    <a:pt x="292" y="355"/>
                    <a:pt x="288" y="354"/>
                    <a:pt x="285" y="353"/>
                  </a:cubicBezTo>
                  <a:cubicBezTo>
                    <a:pt x="282" y="353"/>
                    <a:pt x="280" y="354"/>
                    <a:pt x="279" y="357"/>
                  </a:cubicBezTo>
                  <a:cubicBezTo>
                    <a:pt x="281" y="366"/>
                    <a:pt x="283" y="370"/>
                    <a:pt x="284" y="376"/>
                  </a:cubicBezTo>
                  <a:cubicBezTo>
                    <a:pt x="282" y="376"/>
                    <a:pt x="281" y="375"/>
                    <a:pt x="279" y="374"/>
                  </a:cubicBezTo>
                  <a:cubicBezTo>
                    <a:pt x="278" y="371"/>
                    <a:pt x="279" y="372"/>
                    <a:pt x="278" y="368"/>
                  </a:cubicBezTo>
                  <a:cubicBezTo>
                    <a:pt x="276" y="367"/>
                    <a:pt x="272" y="361"/>
                    <a:pt x="270" y="363"/>
                  </a:cubicBezTo>
                  <a:cubicBezTo>
                    <a:pt x="269" y="363"/>
                    <a:pt x="270" y="365"/>
                    <a:pt x="269" y="366"/>
                  </a:cubicBezTo>
                  <a:cubicBezTo>
                    <a:pt x="269" y="366"/>
                    <a:pt x="268" y="366"/>
                    <a:pt x="268" y="367"/>
                  </a:cubicBezTo>
                  <a:cubicBezTo>
                    <a:pt x="268" y="369"/>
                    <a:pt x="269" y="373"/>
                    <a:pt x="269" y="374"/>
                  </a:cubicBezTo>
                  <a:cubicBezTo>
                    <a:pt x="269" y="380"/>
                    <a:pt x="267" y="379"/>
                    <a:pt x="265" y="379"/>
                  </a:cubicBezTo>
                  <a:cubicBezTo>
                    <a:pt x="265" y="379"/>
                    <a:pt x="263" y="381"/>
                    <a:pt x="263" y="381"/>
                  </a:cubicBezTo>
                  <a:cubicBezTo>
                    <a:pt x="263" y="381"/>
                    <a:pt x="264" y="391"/>
                    <a:pt x="264" y="391"/>
                  </a:cubicBezTo>
                  <a:cubicBezTo>
                    <a:pt x="265" y="395"/>
                    <a:pt x="266" y="398"/>
                    <a:pt x="267" y="400"/>
                  </a:cubicBezTo>
                  <a:cubicBezTo>
                    <a:pt x="267" y="401"/>
                    <a:pt x="267" y="401"/>
                    <a:pt x="267" y="403"/>
                  </a:cubicBezTo>
                  <a:cubicBezTo>
                    <a:pt x="268" y="406"/>
                    <a:pt x="270" y="409"/>
                    <a:pt x="270" y="411"/>
                  </a:cubicBezTo>
                  <a:cubicBezTo>
                    <a:pt x="271" y="412"/>
                    <a:pt x="274" y="418"/>
                    <a:pt x="276" y="418"/>
                  </a:cubicBezTo>
                  <a:cubicBezTo>
                    <a:pt x="276" y="419"/>
                    <a:pt x="277" y="417"/>
                    <a:pt x="278" y="416"/>
                  </a:cubicBezTo>
                  <a:cubicBezTo>
                    <a:pt x="279" y="416"/>
                    <a:pt x="280" y="416"/>
                    <a:pt x="280" y="414"/>
                  </a:cubicBezTo>
                  <a:cubicBezTo>
                    <a:pt x="281" y="413"/>
                    <a:pt x="281" y="412"/>
                    <a:pt x="282" y="412"/>
                  </a:cubicBezTo>
                  <a:cubicBezTo>
                    <a:pt x="283" y="411"/>
                    <a:pt x="284" y="412"/>
                    <a:pt x="284" y="411"/>
                  </a:cubicBezTo>
                  <a:cubicBezTo>
                    <a:pt x="285" y="410"/>
                    <a:pt x="285" y="407"/>
                    <a:pt x="286" y="406"/>
                  </a:cubicBezTo>
                  <a:cubicBezTo>
                    <a:pt x="286" y="406"/>
                    <a:pt x="287" y="407"/>
                    <a:pt x="288" y="407"/>
                  </a:cubicBezTo>
                  <a:cubicBezTo>
                    <a:pt x="289" y="406"/>
                    <a:pt x="290" y="406"/>
                    <a:pt x="291" y="406"/>
                  </a:cubicBezTo>
                  <a:cubicBezTo>
                    <a:pt x="293" y="406"/>
                    <a:pt x="295" y="404"/>
                    <a:pt x="296" y="403"/>
                  </a:cubicBezTo>
                  <a:cubicBezTo>
                    <a:pt x="297" y="403"/>
                    <a:pt x="298" y="405"/>
                    <a:pt x="299" y="404"/>
                  </a:cubicBezTo>
                  <a:cubicBezTo>
                    <a:pt x="299" y="403"/>
                    <a:pt x="300" y="401"/>
                    <a:pt x="300" y="401"/>
                  </a:cubicBezTo>
                  <a:cubicBezTo>
                    <a:pt x="302" y="401"/>
                    <a:pt x="303" y="403"/>
                    <a:pt x="303" y="403"/>
                  </a:cubicBezTo>
                  <a:cubicBezTo>
                    <a:pt x="304" y="403"/>
                    <a:pt x="304" y="401"/>
                    <a:pt x="305" y="400"/>
                  </a:cubicBezTo>
                  <a:cubicBezTo>
                    <a:pt x="306" y="398"/>
                    <a:pt x="308" y="400"/>
                    <a:pt x="309" y="399"/>
                  </a:cubicBezTo>
                  <a:cubicBezTo>
                    <a:pt x="310" y="399"/>
                    <a:pt x="310" y="397"/>
                    <a:pt x="311" y="396"/>
                  </a:cubicBezTo>
                  <a:cubicBezTo>
                    <a:pt x="311" y="396"/>
                    <a:pt x="313" y="397"/>
                    <a:pt x="314" y="396"/>
                  </a:cubicBezTo>
                  <a:cubicBezTo>
                    <a:pt x="314" y="395"/>
                    <a:pt x="314" y="392"/>
                    <a:pt x="314" y="392"/>
                  </a:cubicBezTo>
                  <a:cubicBezTo>
                    <a:pt x="315" y="391"/>
                    <a:pt x="316" y="393"/>
                    <a:pt x="316" y="393"/>
                  </a:cubicBezTo>
                  <a:cubicBezTo>
                    <a:pt x="318" y="392"/>
                    <a:pt x="318" y="389"/>
                    <a:pt x="319" y="390"/>
                  </a:cubicBezTo>
                  <a:cubicBezTo>
                    <a:pt x="320" y="391"/>
                    <a:pt x="321" y="395"/>
                    <a:pt x="322" y="394"/>
                  </a:cubicBezTo>
                  <a:cubicBezTo>
                    <a:pt x="323" y="392"/>
                    <a:pt x="322" y="391"/>
                    <a:pt x="322" y="389"/>
                  </a:cubicBezTo>
                  <a:cubicBezTo>
                    <a:pt x="323" y="389"/>
                    <a:pt x="323" y="391"/>
                    <a:pt x="324" y="391"/>
                  </a:cubicBezTo>
                  <a:cubicBezTo>
                    <a:pt x="325" y="391"/>
                    <a:pt x="325" y="390"/>
                    <a:pt x="325" y="390"/>
                  </a:cubicBezTo>
                  <a:cubicBezTo>
                    <a:pt x="326" y="390"/>
                    <a:pt x="326" y="391"/>
                    <a:pt x="327" y="391"/>
                  </a:cubicBezTo>
                  <a:cubicBezTo>
                    <a:pt x="327" y="390"/>
                    <a:pt x="327" y="388"/>
                    <a:pt x="328" y="388"/>
                  </a:cubicBezTo>
                  <a:cubicBezTo>
                    <a:pt x="328" y="388"/>
                    <a:pt x="329" y="390"/>
                    <a:pt x="330" y="390"/>
                  </a:cubicBezTo>
                  <a:cubicBezTo>
                    <a:pt x="333" y="391"/>
                    <a:pt x="333" y="387"/>
                    <a:pt x="335" y="387"/>
                  </a:cubicBezTo>
                  <a:cubicBezTo>
                    <a:pt x="336" y="386"/>
                    <a:pt x="337" y="389"/>
                    <a:pt x="337" y="389"/>
                  </a:cubicBezTo>
                  <a:cubicBezTo>
                    <a:pt x="338" y="389"/>
                    <a:pt x="338" y="386"/>
                    <a:pt x="339" y="386"/>
                  </a:cubicBezTo>
                  <a:cubicBezTo>
                    <a:pt x="340" y="386"/>
                    <a:pt x="341" y="388"/>
                    <a:pt x="342" y="388"/>
                  </a:cubicBezTo>
                  <a:cubicBezTo>
                    <a:pt x="343" y="388"/>
                    <a:pt x="345" y="386"/>
                    <a:pt x="346" y="386"/>
                  </a:cubicBezTo>
                  <a:cubicBezTo>
                    <a:pt x="347" y="385"/>
                    <a:pt x="347" y="383"/>
                    <a:pt x="348" y="383"/>
                  </a:cubicBezTo>
                  <a:cubicBezTo>
                    <a:pt x="348" y="383"/>
                    <a:pt x="349" y="385"/>
                    <a:pt x="349" y="385"/>
                  </a:cubicBezTo>
                  <a:cubicBezTo>
                    <a:pt x="353" y="388"/>
                    <a:pt x="355" y="384"/>
                    <a:pt x="358" y="384"/>
                  </a:cubicBezTo>
                  <a:cubicBezTo>
                    <a:pt x="359" y="384"/>
                    <a:pt x="361" y="385"/>
                    <a:pt x="362" y="385"/>
                  </a:cubicBezTo>
                  <a:cubicBezTo>
                    <a:pt x="363" y="384"/>
                    <a:pt x="363" y="382"/>
                    <a:pt x="364" y="382"/>
                  </a:cubicBezTo>
                  <a:cubicBezTo>
                    <a:pt x="367" y="381"/>
                    <a:pt x="370" y="385"/>
                    <a:pt x="373" y="383"/>
                  </a:cubicBezTo>
                  <a:cubicBezTo>
                    <a:pt x="374" y="382"/>
                    <a:pt x="374" y="380"/>
                    <a:pt x="375" y="380"/>
                  </a:cubicBezTo>
                  <a:cubicBezTo>
                    <a:pt x="375" y="380"/>
                    <a:pt x="376" y="382"/>
                    <a:pt x="377" y="382"/>
                  </a:cubicBezTo>
                  <a:cubicBezTo>
                    <a:pt x="377" y="382"/>
                    <a:pt x="378" y="381"/>
                    <a:pt x="378" y="381"/>
                  </a:cubicBezTo>
                  <a:cubicBezTo>
                    <a:pt x="380" y="381"/>
                    <a:pt x="381" y="380"/>
                    <a:pt x="382" y="380"/>
                  </a:cubicBezTo>
                  <a:cubicBezTo>
                    <a:pt x="384" y="380"/>
                    <a:pt x="387" y="381"/>
                    <a:pt x="388" y="380"/>
                  </a:cubicBezTo>
                  <a:cubicBezTo>
                    <a:pt x="388" y="376"/>
                    <a:pt x="388" y="374"/>
                    <a:pt x="390" y="375"/>
                  </a:cubicBezTo>
                  <a:cubicBezTo>
                    <a:pt x="391" y="377"/>
                    <a:pt x="391" y="375"/>
                    <a:pt x="391" y="379"/>
                  </a:cubicBezTo>
                  <a:cubicBezTo>
                    <a:pt x="395" y="381"/>
                    <a:pt x="394" y="373"/>
                    <a:pt x="397" y="372"/>
                  </a:cubicBezTo>
                  <a:cubicBezTo>
                    <a:pt x="398" y="375"/>
                    <a:pt x="400" y="381"/>
                    <a:pt x="401" y="377"/>
                  </a:cubicBezTo>
                  <a:cubicBezTo>
                    <a:pt x="400" y="377"/>
                    <a:pt x="399" y="376"/>
                    <a:pt x="399" y="375"/>
                  </a:cubicBezTo>
                  <a:cubicBezTo>
                    <a:pt x="401" y="370"/>
                    <a:pt x="403" y="377"/>
                    <a:pt x="405" y="379"/>
                  </a:cubicBezTo>
                  <a:cubicBezTo>
                    <a:pt x="406" y="374"/>
                    <a:pt x="409" y="379"/>
                    <a:pt x="411" y="377"/>
                  </a:cubicBezTo>
                  <a:cubicBezTo>
                    <a:pt x="412" y="376"/>
                    <a:pt x="412" y="374"/>
                    <a:pt x="412" y="374"/>
                  </a:cubicBezTo>
                  <a:cubicBezTo>
                    <a:pt x="415" y="373"/>
                    <a:pt x="417" y="375"/>
                    <a:pt x="419" y="375"/>
                  </a:cubicBezTo>
                  <a:cubicBezTo>
                    <a:pt x="421" y="374"/>
                    <a:pt x="422" y="374"/>
                    <a:pt x="423" y="374"/>
                  </a:cubicBezTo>
                  <a:cubicBezTo>
                    <a:pt x="424" y="374"/>
                    <a:pt x="424" y="373"/>
                    <a:pt x="424" y="373"/>
                  </a:cubicBezTo>
                  <a:cubicBezTo>
                    <a:pt x="425" y="373"/>
                    <a:pt x="425" y="374"/>
                    <a:pt x="426" y="374"/>
                  </a:cubicBezTo>
                  <a:cubicBezTo>
                    <a:pt x="427" y="373"/>
                    <a:pt x="427" y="371"/>
                    <a:pt x="428" y="370"/>
                  </a:cubicBezTo>
                  <a:cubicBezTo>
                    <a:pt x="429" y="370"/>
                    <a:pt x="430" y="371"/>
                    <a:pt x="430" y="371"/>
                  </a:cubicBezTo>
                  <a:cubicBezTo>
                    <a:pt x="432" y="371"/>
                    <a:pt x="433" y="370"/>
                    <a:pt x="434" y="370"/>
                  </a:cubicBezTo>
                  <a:cubicBezTo>
                    <a:pt x="436" y="369"/>
                    <a:pt x="438" y="371"/>
                    <a:pt x="439" y="370"/>
                  </a:cubicBezTo>
                  <a:cubicBezTo>
                    <a:pt x="439" y="370"/>
                    <a:pt x="440" y="368"/>
                    <a:pt x="440" y="368"/>
                  </a:cubicBezTo>
                  <a:cubicBezTo>
                    <a:pt x="441" y="368"/>
                    <a:pt x="442" y="369"/>
                    <a:pt x="443" y="369"/>
                  </a:cubicBezTo>
                  <a:cubicBezTo>
                    <a:pt x="444" y="369"/>
                    <a:pt x="444" y="368"/>
                    <a:pt x="445" y="367"/>
                  </a:cubicBezTo>
                  <a:cubicBezTo>
                    <a:pt x="446" y="367"/>
                    <a:pt x="448" y="369"/>
                    <a:pt x="449" y="368"/>
                  </a:cubicBezTo>
                  <a:cubicBezTo>
                    <a:pt x="450" y="368"/>
                    <a:pt x="451" y="368"/>
                    <a:pt x="453" y="368"/>
                  </a:cubicBezTo>
                  <a:cubicBezTo>
                    <a:pt x="454" y="368"/>
                    <a:pt x="454" y="366"/>
                    <a:pt x="455" y="365"/>
                  </a:cubicBezTo>
                  <a:cubicBezTo>
                    <a:pt x="458" y="363"/>
                    <a:pt x="462" y="367"/>
                    <a:pt x="465" y="365"/>
                  </a:cubicBezTo>
                  <a:cubicBezTo>
                    <a:pt x="465" y="364"/>
                    <a:pt x="466" y="362"/>
                    <a:pt x="466" y="362"/>
                  </a:cubicBezTo>
                  <a:cubicBezTo>
                    <a:pt x="467" y="362"/>
                    <a:pt x="468" y="363"/>
                    <a:pt x="469" y="363"/>
                  </a:cubicBezTo>
                  <a:cubicBezTo>
                    <a:pt x="471" y="363"/>
                    <a:pt x="473" y="361"/>
                    <a:pt x="475" y="360"/>
                  </a:cubicBezTo>
                  <a:cubicBezTo>
                    <a:pt x="476" y="360"/>
                    <a:pt x="476" y="361"/>
                    <a:pt x="477" y="362"/>
                  </a:cubicBezTo>
                  <a:cubicBezTo>
                    <a:pt x="478" y="362"/>
                    <a:pt x="478" y="360"/>
                    <a:pt x="479" y="360"/>
                  </a:cubicBezTo>
                  <a:cubicBezTo>
                    <a:pt x="480" y="360"/>
                    <a:pt x="482" y="361"/>
                    <a:pt x="483" y="361"/>
                  </a:cubicBezTo>
                  <a:cubicBezTo>
                    <a:pt x="484" y="361"/>
                    <a:pt x="487" y="359"/>
                    <a:pt x="490" y="358"/>
                  </a:cubicBezTo>
                  <a:cubicBezTo>
                    <a:pt x="491" y="358"/>
                    <a:pt x="492" y="360"/>
                    <a:pt x="492" y="359"/>
                  </a:cubicBezTo>
                  <a:cubicBezTo>
                    <a:pt x="493" y="358"/>
                    <a:pt x="493" y="356"/>
                    <a:pt x="494" y="356"/>
                  </a:cubicBezTo>
                  <a:cubicBezTo>
                    <a:pt x="494" y="356"/>
                    <a:pt x="495" y="358"/>
                    <a:pt x="496" y="358"/>
                  </a:cubicBezTo>
                  <a:cubicBezTo>
                    <a:pt x="500" y="360"/>
                    <a:pt x="502" y="357"/>
                    <a:pt x="506" y="356"/>
                  </a:cubicBezTo>
                  <a:cubicBezTo>
                    <a:pt x="509" y="356"/>
                    <a:pt x="511" y="358"/>
                    <a:pt x="513" y="357"/>
                  </a:cubicBezTo>
                  <a:cubicBezTo>
                    <a:pt x="517" y="357"/>
                    <a:pt x="522" y="357"/>
                    <a:pt x="523" y="356"/>
                  </a:cubicBezTo>
                  <a:cubicBezTo>
                    <a:pt x="524" y="355"/>
                    <a:pt x="524" y="351"/>
                    <a:pt x="525" y="352"/>
                  </a:cubicBezTo>
                  <a:cubicBezTo>
                    <a:pt x="525" y="354"/>
                    <a:pt x="526" y="355"/>
                    <a:pt x="526" y="356"/>
                  </a:cubicBezTo>
                  <a:cubicBezTo>
                    <a:pt x="526" y="355"/>
                    <a:pt x="529" y="355"/>
                    <a:pt x="528" y="355"/>
                  </a:cubicBezTo>
                  <a:cubicBezTo>
                    <a:pt x="529" y="355"/>
                    <a:pt x="530" y="352"/>
                    <a:pt x="531" y="352"/>
                  </a:cubicBezTo>
                  <a:cubicBezTo>
                    <a:pt x="532" y="352"/>
                    <a:pt x="533" y="355"/>
                    <a:pt x="534" y="355"/>
                  </a:cubicBezTo>
                  <a:cubicBezTo>
                    <a:pt x="534" y="355"/>
                    <a:pt x="536" y="354"/>
                    <a:pt x="537" y="354"/>
                  </a:cubicBezTo>
                  <a:cubicBezTo>
                    <a:pt x="537" y="354"/>
                    <a:pt x="537" y="353"/>
                    <a:pt x="538" y="353"/>
                  </a:cubicBezTo>
                  <a:cubicBezTo>
                    <a:pt x="539" y="353"/>
                    <a:pt x="539" y="355"/>
                    <a:pt x="540" y="355"/>
                  </a:cubicBezTo>
                  <a:cubicBezTo>
                    <a:pt x="541" y="355"/>
                    <a:pt x="542" y="354"/>
                    <a:pt x="543" y="354"/>
                  </a:cubicBezTo>
                  <a:cubicBezTo>
                    <a:pt x="548" y="353"/>
                    <a:pt x="555" y="355"/>
                    <a:pt x="560" y="352"/>
                  </a:cubicBezTo>
                  <a:cubicBezTo>
                    <a:pt x="561" y="352"/>
                    <a:pt x="562" y="350"/>
                    <a:pt x="563" y="350"/>
                  </a:cubicBezTo>
                  <a:cubicBezTo>
                    <a:pt x="563" y="350"/>
                    <a:pt x="563" y="351"/>
                    <a:pt x="564" y="351"/>
                  </a:cubicBezTo>
                  <a:cubicBezTo>
                    <a:pt x="567" y="352"/>
                    <a:pt x="569" y="348"/>
                    <a:pt x="572" y="350"/>
                  </a:cubicBezTo>
                  <a:cubicBezTo>
                    <a:pt x="573" y="350"/>
                    <a:pt x="573" y="352"/>
                    <a:pt x="574" y="352"/>
                  </a:cubicBezTo>
                  <a:cubicBezTo>
                    <a:pt x="575" y="353"/>
                    <a:pt x="577" y="351"/>
                    <a:pt x="577" y="351"/>
                  </a:cubicBezTo>
                  <a:cubicBezTo>
                    <a:pt x="578" y="351"/>
                    <a:pt x="578" y="352"/>
                    <a:pt x="579" y="352"/>
                  </a:cubicBezTo>
                  <a:cubicBezTo>
                    <a:pt x="580" y="352"/>
                    <a:pt x="581" y="350"/>
                    <a:pt x="582" y="350"/>
                  </a:cubicBezTo>
                  <a:cubicBezTo>
                    <a:pt x="583" y="350"/>
                    <a:pt x="584" y="351"/>
                    <a:pt x="585" y="351"/>
                  </a:cubicBezTo>
                  <a:cubicBezTo>
                    <a:pt x="587" y="350"/>
                    <a:pt x="589" y="345"/>
                    <a:pt x="590" y="347"/>
                  </a:cubicBezTo>
                  <a:cubicBezTo>
                    <a:pt x="591" y="350"/>
                    <a:pt x="589" y="349"/>
                    <a:pt x="589" y="351"/>
                  </a:cubicBezTo>
                  <a:cubicBezTo>
                    <a:pt x="591" y="350"/>
                    <a:pt x="592" y="353"/>
                    <a:pt x="594" y="352"/>
                  </a:cubicBezTo>
                  <a:cubicBezTo>
                    <a:pt x="595" y="351"/>
                    <a:pt x="594" y="348"/>
                    <a:pt x="595" y="347"/>
                  </a:cubicBezTo>
                  <a:cubicBezTo>
                    <a:pt x="597" y="346"/>
                    <a:pt x="599" y="349"/>
                    <a:pt x="601" y="349"/>
                  </a:cubicBezTo>
                  <a:cubicBezTo>
                    <a:pt x="603" y="349"/>
                    <a:pt x="606" y="346"/>
                    <a:pt x="607" y="346"/>
                  </a:cubicBezTo>
                  <a:cubicBezTo>
                    <a:pt x="608" y="347"/>
                    <a:pt x="609" y="350"/>
                    <a:pt x="610" y="350"/>
                  </a:cubicBezTo>
                  <a:cubicBezTo>
                    <a:pt x="611" y="350"/>
                    <a:pt x="611" y="348"/>
                    <a:pt x="612" y="347"/>
                  </a:cubicBezTo>
                  <a:cubicBezTo>
                    <a:pt x="613" y="347"/>
                    <a:pt x="618" y="346"/>
                    <a:pt x="619" y="346"/>
                  </a:cubicBezTo>
                  <a:cubicBezTo>
                    <a:pt x="619" y="347"/>
                    <a:pt x="620" y="351"/>
                    <a:pt x="621" y="351"/>
                  </a:cubicBezTo>
                  <a:cubicBezTo>
                    <a:pt x="621" y="350"/>
                    <a:pt x="621" y="348"/>
                    <a:pt x="621" y="348"/>
                  </a:cubicBezTo>
                  <a:cubicBezTo>
                    <a:pt x="624" y="353"/>
                    <a:pt x="629" y="351"/>
                    <a:pt x="633" y="353"/>
                  </a:cubicBezTo>
                  <a:cubicBezTo>
                    <a:pt x="634" y="352"/>
                    <a:pt x="632" y="347"/>
                    <a:pt x="634" y="348"/>
                  </a:cubicBezTo>
                  <a:cubicBezTo>
                    <a:pt x="635" y="348"/>
                    <a:pt x="634" y="351"/>
                    <a:pt x="635" y="353"/>
                  </a:cubicBezTo>
                  <a:cubicBezTo>
                    <a:pt x="636" y="350"/>
                    <a:pt x="637" y="354"/>
                    <a:pt x="639" y="354"/>
                  </a:cubicBezTo>
                  <a:close/>
                  <a:moveTo>
                    <a:pt x="470" y="435"/>
                  </a:moveTo>
                  <a:cubicBezTo>
                    <a:pt x="470" y="439"/>
                    <a:pt x="468" y="439"/>
                    <a:pt x="468" y="436"/>
                  </a:cubicBezTo>
                  <a:cubicBezTo>
                    <a:pt x="467" y="433"/>
                    <a:pt x="469" y="430"/>
                    <a:pt x="470" y="435"/>
                  </a:cubicBezTo>
                  <a:close/>
                  <a:moveTo>
                    <a:pt x="478" y="436"/>
                  </a:moveTo>
                  <a:cubicBezTo>
                    <a:pt x="478" y="431"/>
                    <a:pt x="480" y="429"/>
                    <a:pt x="481" y="432"/>
                  </a:cubicBezTo>
                  <a:cubicBezTo>
                    <a:pt x="481" y="438"/>
                    <a:pt x="479" y="433"/>
                    <a:pt x="478" y="436"/>
                  </a:cubicBezTo>
                  <a:close/>
                  <a:moveTo>
                    <a:pt x="512" y="424"/>
                  </a:moveTo>
                  <a:cubicBezTo>
                    <a:pt x="508" y="424"/>
                    <a:pt x="508" y="424"/>
                    <a:pt x="508" y="424"/>
                  </a:cubicBezTo>
                  <a:cubicBezTo>
                    <a:pt x="507" y="422"/>
                    <a:pt x="510" y="420"/>
                    <a:pt x="511" y="421"/>
                  </a:cubicBezTo>
                  <a:cubicBezTo>
                    <a:pt x="511" y="421"/>
                    <a:pt x="512" y="422"/>
                    <a:pt x="512" y="424"/>
                  </a:cubicBezTo>
                  <a:close/>
                  <a:moveTo>
                    <a:pt x="598" y="399"/>
                  </a:moveTo>
                  <a:cubicBezTo>
                    <a:pt x="597" y="399"/>
                    <a:pt x="596" y="399"/>
                    <a:pt x="595" y="398"/>
                  </a:cubicBezTo>
                  <a:cubicBezTo>
                    <a:pt x="595" y="394"/>
                    <a:pt x="599" y="393"/>
                    <a:pt x="598" y="399"/>
                  </a:cubicBezTo>
                  <a:close/>
                  <a:moveTo>
                    <a:pt x="665" y="388"/>
                  </a:moveTo>
                  <a:cubicBezTo>
                    <a:pt x="663" y="388"/>
                    <a:pt x="663" y="388"/>
                    <a:pt x="663" y="388"/>
                  </a:cubicBezTo>
                  <a:cubicBezTo>
                    <a:pt x="663" y="384"/>
                    <a:pt x="666" y="384"/>
                    <a:pt x="665" y="388"/>
                  </a:cubicBezTo>
                  <a:close/>
                  <a:moveTo>
                    <a:pt x="652" y="380"/>
                  </a:moveTo>
                  <a:cubicBezTo>
                    <a:pt x="653" y="381"/>
                    <a:pt x="655" y="379"/>
                    <a:pt x="655" y="383"/>
                  </a:cubicBezTo>
                  <a:cubicBezTo>
                    <a:pt x="654" y="384"/>
                    <a:pt x="652" y="385"/>
                    <a:pt x="652" y="380"/>
                  </a:cubicBezTo>
                  <a:close/>
                  <a:moveTo>
                    <a:pt x="623" y="380"/>
                  </a:moveTo>
                  <a:cubicBezTo>
                    <a:pt x="623" y="375"/>
                    <a:pt x="624" y="373"/>
                    <a:pt x="626" y="375"/>
                  </a:cubicBezTo>
                  <a:cubicBezTo>
                    <a:pt x="625" y="379"/>
                    <a:pt x="625" y="380"/>
                    <a:pt x="623" y="380"/>
                  </a:cubicBezTo>
                  <a:close/>
                  <a:moveTo>
                    <a:pt x="711" y="364"/>
                  </a:moveTo>
                  <a:cubicBezTo>
                    <a:pt x="708" y="364"/>
                    <a:pt x="708" y="364"/>
                    <a:pt x="708" y="364"/>
                  </a:cubicBezTo>
                  <a:cubicBezTo>
                    <a:pt x="708" y="361"/>
                    <a:pt x="708" y="361"/>
                    <a:pt x="708" y="361"/>
                  </a:cubicBezTo>
                  <a:cubicBezTo>
                    <a:pt x="711" y="361"/>
                    <a:pt x="711" y="361"/>
                    <a:pt x="711" y="361"/>
                  </a:cubicBezTo>
                  <a:lnTo>
                    <a:pt x="711" y="364"/>
                  </a:lnTo>
                  <a:close/>
                  <a:moveTo>
                    <a:pt x="698" y="358"/>
                  </a:moveTo>
                  <a:cubicBezTo>
                    <a:pt x="698" y="355"/>
                    <a:pt x="698" y="355"/>
                    <a:pt x="698" y="355"/>
                  </a:cubicBezTo>
                  <a:cubicBezTo>
                    <a:pt x="699" y="355"/>
                    <a:pt x="700" y="355"/>
                    <a:pt x="700" y="356"/>
                  </a:cubicBezTo>
                  <a:cubicBezTo>
                    <a:pt x="700" y="358"/>
                    <a:pt x="699" y="359"/>
                    <a:pt x="698" y="358"/>
                  </a:cubicBezTo>
                  <a:close/>
                  <a:moveTo>
                    <a:pt x="701" y="351"/>
                  </a:moveTo>
                  <a:cubicBezTo>
                    <a:pt x="702" y="345"/>
                    <a:pt x="706" y="347"/>
                    <a:pt x="708" y="345"/>
                  </a:cubicBezTo>
                  <a:cubicBezTo>
                    <a:pt x="708" y="347"/>
                    <a:pt x="708" y="347"/>
                    <a:pt x="708" y="349"/>
                  </a:cubicBezTo>
                  <a:cubicBezTo>
                    <a:pt x="707" y="352"/>
                    <a:pt x="710" y="349"/>
                    <a:pt x="709" y="353"/>
                  </a:cubicBezTo>
                  <a:cubicBezTo>
                    <a:pt x="706" y="353"/>
                    <a:pt x="703" y="354"/>
                    <a:pt x="701" y="351"/>
                  </a:cubicBezTo>
                  <a:close/>
                  <a:moveTo>
                    <a:pt x="718" y="345"/>
                  </a:moveTo>
                  <a:cubicBezTo>
                    <a:pt x="718" y="343"/>
                    <a:pt x="719" y="345"/>
                    <a:pt x="720" y="345"/>
                  </a:cubicBezTo>
                  <a:cubicBezTo>
                    <a:pt x="721" y="346"/>
                    <a:pt x="723" y="344"/>
                    <a:pt x="722" y="348"/>
                  </a:cubicBezTo>
                  <a:cubicBezTo>
                    <a:pt x="721" y="349"/>
                    <a:pt x="718" y="351"/>
                    <a:pt x="718" y="345"/>
                  </a:cubicBezTo>
                  <a:close/>
                  <a:moveTo>
                    <a:pt x="675" y="340"/>
                  </a:moveTo>
                  <a:cubicBezTo>
                    <a:pt x="674" y="335"/>
                    <a:pt x="677" y="337"/>
                    <a:pt x="677" y="338"/>
                  </a:cubicBezTo>
                  <a:cubicBezTo>
                    <a:pt x="677" y="341"/>
                    <a:pt x="675" y="342"/>
                    <a:pt x="675" y="340"/>
                  </a:cubicBezTo>
                  <a:close/>
                  <a:moveTo>
                    <a:pt x="432" y="340"/>
                  </a:moveTo>
                  <a:cubicBezTo>
                    <a:pt x="432" y="335"/>
                    <a:pt x="434" y="335"/>
                    <a:pt x="436" y="335"/>
                  </a:cubicBezTo>
                  <a:cubicBezTo>
                    <a:pt x="436" y="335"/>
                    <a:pt x="436" y="336"/>
                    <a:pt x="437" y="336"/>
                  </a:cubicBezTo>
                  <a:cubicBezTo>
                    <a:pt x="437" y="336"/>
                    <a:pt x="437" y="335"/>
                    <a:pt x="438" y="335"/>
                  </a:cubicBezTo>
                  <a:cubicBezTo>
                    <a:pt x="439" y="334"/>
                    <a:pt x="440" y="336"/>
                    <a:pt x="442" y="334"/>
                  </a:cubicBezTo>
                  <a:cubicBezTo>
                    <a:pt x="443" y="338"/>
                    <a:pt x="441" y="336"/>
                    <a:pt x="440" y="337"/>
                  </a:cubicBezTo>
                  <a:cubicBezTo>
                    <a:pt x="440" y="337"/>
                    <a:pt x="441" y="339"/>
                    <a:pt x="441" y="339"/>
                  </a:cubicBezTo>
                  <a:cubicBezTo>
                    <a:pt x="440" y="340"/>
                    <a:pt x="439" y="338"/>
                    <a:pt x="438" y="338"/>
                  </a:cubicBezTo>
                  <a:cubicBezTo>
                    <a:pt x="436" y="338"/>
                    <a:pt x="434" y="341"/>
                    <a:pt x="432" y="340"/>
                  </a:cubicBezTo>
                  <a:close/>
                  <a:moveTo>
                    <a:pt x="674" y="329"/>
                  </a:moveTo>
                  <a:cubicBezTo>
                    <a:pt x="677" y="324"/>
                    <a:pt x="676" y="338"/>
                    <a:pt x="674" y="329"/>
                  </a:cubicBezTo>
                  <a:close/>
                  <a:moveTo>
                    <a:pt x="622" y="327"/>
                  </a:moveTo>
                  <a:cubicBezTo>
                    <a:pt x="624" y="324"/>
                    <a:pt x="627" y="320"/>
                    <a:pt x="630" y="323"/>
                  </a:cubicBezTo>
                  <a:cubicBezTo>
                    <a:pt x="630" y="323"/>
                    <a:pt x="630" y="327"/>
                    <a:pt x="630" y="328"/>
                  </a:cubicBezTo>
                  <a:cubicBezTo>
                    <a:pt x="630" y="328"/>
                    <a:pt x="633" y="327"/>
                    <a:pt x="632" y="330"/>
                  </a:cubicBezTo>
                  <a:cubicBezTo>
                    <a:pt x="631" y="333"/>
                    <a:pt x="631" y="329"/>
                    <a:pt x="630" y="329"/>
                  </a:cubicBezTo>
                  <a:cubicBezTo>
                    <a:pt x="627" y="328"/>
                    <a:pt x="624" y="330"/>
                    <a:pt x="622" y="327"/>
                  </a:cubicBezTo>
                  <a:close/>
                  <a:moveTo>
                    <a:pt x="637" y="329"/>
                  </a:moveTo>
                  <a:cubicBezTo>
                    <a:pt x="637" y="326"/>
                    <a:pt x="638" y="326"/>
                    <a:pt x="638" y="324"/>
                  </a:cubicBezTo>
                  <a:cubicBezTo>
                    <a:pt x="637" y="324"/>
                    <a:pt x="637" y="327"/>
                    <a:pt x="636" y="328"/>
                  </a:cubicBezTo>
                  <a:cubicBezTo>
                    <a:pt x="635" y="328"/>
                    <a:pt x="634" y="326"/>
                    <a:pt x="633" y="325"/>
                  </a:cubicBezTo>
                  <a:cubicBezTo>
                    <a:pt x="633" y="321"/>
                    <a:pt x="635" y="322"/>
                    <a:pt x="636" y="322"/>
                  </a:cubicBezTo>
                  <a:cubicBezTo>
                    <a:pt x="637" y="320"/>
                    <a:pt x="640" y="322"/>
                    <a:pt x="642" y="321"/>
                  </a:cubicBezTo>
                  <a:cubicBezTo>
                    <a:pt x="642" y="320"/>
                    <a:pt x="644" y="320"/>
                    <a:pt x="644" y="317"/>
                  </a:cubicBezTo>
                  <a:cubicBezTo>
                    <a:pt x="645" y="317"/>
                    <a:pt x="645" y="320"/>
                    <a:pt x="646" y="321"/>
                  </a:cubicBezTo>
                  <a:cubicBezTo>
                    <a:pt x="647" y="322"/>
                    <a:pt x="647" y="319"/>
                    <a:pt x="648" y="318"/>
                  </a:cubicBezTo>
                  <a:cubicBezTo>
                    <a:pt x="649" y="318"/>
                    <a:pt x="651" y="321"/>
                    <a:pt x="652" y="321"/>
                  </a:cubicBezTo>
                  <a:cubicBezTo>
                    <a:pt x="654" y="320"/>
                    <a:pt x="656" y="316"/>
                    <a:pt x="658" y="315"/>
                  </a:cubicBezTo>
                  <a:cubicBezTo>
                    <a:pt x="661" y="314"/>
                    <a:pt x="662" y="317"/>
                    <a:pt x="664" y="318"/>
                  </a:cubicBezTo>
                  <a:cubicBezTo>
                    <a:pt x="665" y="318"/>
                    <a:pt x="666" y="316"/>
                    <a:pt x="667" y="315"/>
                  </a:cubicBezTo>
                  <a:cubicBezTo>
                    <a:pt x="668" y="315"/>
                    <a:pt x="668" y="317"/>
                    <a:pt x="668" y="317"/>
                  </a:cubicBezTo>
                  <a:cubicBezTo>
                    <a:pt x="669" y="317"/>
                    <a:pt x="669" y="315"/>
                    <a:pt x="670" y="315"/>
                  </a:cubicBezTo>
                  <a:cubicBezTo>
                    <a:pt x="670" y="316"/>
                    <a:pt x="671" y="317"/>
                    <a:pt x="671" y="317"/>
                  </a:cubicBezTo>
                  <a:cubicBezTo>
                    <a:pt x="672" y="317"/>
                    <a:pt x="673" y="315"/>
                    <a:pt x="674" y="314"/>
                  </a:cubicBezTo>
                  <a:cubicBezTo>
                    <a:pt x="675" y="314"/>
                    <a:pt x="676" y="314"/>
                    <a:pt x="677" y="313"/>
                  </a:cubicBezTo>
                  <a:cubicBezTo>
                    <a:pt x="678" y="313"/>
                    <a:pt x="678" y="311"/>
                    <a:pt x="679" y="311"/>
                  </a:cubicBezTo>
                  <a:cubicBezTo>
                    <a:pt x="680" y="311"/>
                    <a:pt x="680" y="311"/>
                    <a:pt x="681" y="311"/>
                  </a:cubicBezTo>
                  <a:cubicBezTo>
                    <a:pt x="682" y="311"/>
                    <a:pt x="682" y="310"/>
                    <a:pt x="683" y="310"/>
                  </a:cubicBezTo>
                  <a:cubicBezTo>
                    <a:pt x="684" y="311"/>
                    <a:pt x="684" y="312"/>
                    <a:pt x="685" y="314"/>
                  </a:cubicBezTo>
                  <a:cubicBezTo>
                    <a:pt x="686" y="311"/>
                    <a:pt x="688" y="312"/>
                    <a:pt x="688" y="310"/>
                  </a:cubicBezTo>
                  <a:cubicBezTo>
                    <a:pt x="689" y="310"/>
                    <a:pt x="690" y="308"/>
                    <a:pt x="691" y="309"/>
                  </a:cubicBezTo>
                  <a:cubicBezTo>
                    <a:pt x="690" y="315"/>
                    <a:pt x="692" y="313"/>
                    <a:pt x="693" y="316"/>
                  </a:cubicBezTo>
                  <a:cubicBezTo>
                    <a:pt x="694" y="318"/>
                    <a:pt x="694" y="320"/>
                    <a:pt x="694" y="320"/>
                  </a:cubicBezTo>
                  <a:cubicBezTo>
                    <a:pt x="696" y="322"/>
                    <a:pt x="699" y="316"/>
                    <a:pt x="700" y="322"/>
                  </a:cubicBezTo>
                  <a:cubicBezTo>
                    <a:pt x="700" y="327"/>
                    <a:pt x="698" y="323"/>
                    <a:pt x="697" y="323"/>
                  </a:cubicBezTo>
                  <a:cubicBezTo>
                    <a:pt x="696" y="322"/>
                    <a:pt x="694" y="323"/>
                    <a:pt x="692" y="322"/>
                  </a:cubicBezTo>
                  <a:cubicBezTo>
                    <a:pt x="691" y="322"/>
                    <a:pt x="691" y="319"/>
                    <a:pt x="688" y="320"/>
                  </a:cubicBezTo>
                  <a:cubicBezTo>
                    <a:pt x="688" y="320"/>
                    <a:pt x="687" y="323"/>
                    <a:pt x="687" y="323"/>
                  </a:cubicBezTo>
                  <a:cubicBezTo>
                    <a:pt x="685" y="324"/>
                    <a:pt x="684" y="323"/>
                    <a:pt x="683" y="323"/>
                  </a:cubicBezTo>
                  <a:cubicBezTo>
                    <a:pt x="680" y="323"/>
                    <a:pt x="677" y="325"/>
                    <a:pt x="675" y="324"/>
                  </a:cubicBezTo>
                  <a:cubicBezTo>
                    <a:pt x="675" y="324"/>
                    <a:pt x="674" y="322"/>
                    <a:pt x="673" y="322"/>
                  </a:cubicBezTo>
                  <a:cubicBezTo>
                    <a:pt x="672" y="322"/>
                    <a:pt x="671" y="326"/>
                    <a:pt x="670" y="326"/>
                  </a:cubicBezTo>
                  <a:cubicBezTo>
                    <a:pt x="670" y="326"/>
                    <a:pt x="669" y="324"/>
                    <a:pt x="668" y="324"/>
                  </a:cubicBezTo>
                  <a:cubicBezTo>
                    <a:pt x="667" y="324"/>
                    <a:pt x="666" y="325"/>
                    <a:pt x="665" y="325"/>
                  </a:cubicBezTo>
                  <a:cubicBezTo>
                    <a:pt x="664" y="325"/>
                    <a:pt x="664" y="324"/>
                    <a:pt x="663" y="324"/>
                  </a:cubicBezTo>
                  <a:cubicBezTo>
                    <a:pt x="660" y="324"/>
                    <a:pt x="655" y="323"/>
                    <a:pt x="650" y="324"/>
                  </a:cubicBezTo>
                  <a:cubicBezTo>
                    <a:pt x="649" y="325"/>
                    <a:pt x="648" y="326"/>
                    <a:pt x="648" y="327"/>
                  </a:cubicBezTo>
                  <a:cubicBezTo>
                    <a:pt x="646" y="328"/>
                    <a:pt x="644" y="327"/>
                    <a:pt x="642" y="328"/>
                  </a:cubicBezTo>
                  <a:cubicBezTo>
                    <a:pt x="640" y="328"/>
                    <a:pt x="639" y="330"/>
                    <a:pt x="637" y="329"/>
                  </a:cubicBezTo>
                  <a:close/>
                  <a:moveTo>
                    <a:pt x="613" y="328"/>
                  </a:moveTo>
                  <a:cubicBezTo>
                    <a:pt x="613" y="325"/>
                    <a:pt x="616" y="323"/>
                    <a:pt x="616" y="326"/>
                  </a:cubicBezTo>
                  <a:cubicBezTo>
                    <a:pt x="616" y="331"/>
                    <a:pt x="614" y="328"/>
                    <a:pt x="613" y="328"/>
                  </a:cubicBezTo>
                  <a:close/>
                  <a:moveTo>
                    <a:pt x="701" y="325"/>
                  </a:moveTo>
                  <a:cubicBezTo>
                    <a:pt x="701" y="321"/>
                    <a:pt x="702" y="323"/>
                    <a:pt x="703" y="323"/>
                  </a:cubicBezTo>
                  <a:cubicBezTo>
                    <a:pt x="704" y="323"/>
                    <a:pt x="706" y="322"/>
                    <a:pt x="705" y="325"/>
                  </a:cubicBezTo>
                  <a:cubicBezTo>
                    <a:pt x="704" y="327"/>
                    <a:pt x="703" y="325"/>
                    <a:pt x="701" y="325"/>
                  </a:cubicBezTo>
                  <a:close/>
                  <a:moveTo>
                    <a:pt x="504" y="319"/>
                  </a:moveTo>
                  <a:cubicBezTo>
                    <a:pt x="503" y="318"/>
                    <a:pt x="502" y="322"/>
                    <a:pt x="501" y="322"/>
                  </a:cubicBezTo>
                  <a:cubicBezTo>
                    <a:pt x="500" y="322"/>
                    <a:pt x="499" y="320"/>
                    <a:pt x="498" y="320"/>
                  </a:cubicBezTo>
                  <a:cubicBezTo>
                    <a:pt x="498" y="319"/>
                    <a:pt x="497" y="321"/>
                    <a:pt x="497" y="321"/>
                  </a:cubicBezTo>
                  <a:cubicBezTo>
                    <a:pt x="496" y="321"/>
                    <a:pt x="495" y="319"/>
                    <a:pt x="495" y="319"/>
                  </a:cubicBezTo>
                  <a:cubicBezTo>
                    <a:pt x="494" y="319"/>
                    <a:pt x="493" y="322"/>
                    <a:pt x="492" y="322"/>
                  </a:cubicBezTo>
                  <a:cubicBezTo>
                    <a:pt x="491" y="323"/>
                    <a:pt x="490" y="321"/>
                    <a:pt x="490" y="321"/>
                  </a:cubicBezTo>
                  <a:cubicBezTo>
                    <a:pt x="489" y="322"/>
                    <a:pt x="489" y="324"/>
                    <a:pt x="489" y="324"/>
                  </a:cubicBezTo>
                  <a:cubicBezTo>
                    <a:pt x="488" y="323"/>
                    <a:pt x="487" y="320"/>
                    <a:pt x="487" y="320"/>
                  </a:cubicBezTo>
                  <a:cubicBezTo>
                    <a:pt x="485" y="320"/>
                    <a:pt x="484" y="323"/>
                    <a:pt x="483" y="323"/>
                  </a:cubicBezTo>
                  <a:cubicBezTo>
                    <a:pt x="482" y="323"/>
                    <a:pt x="482" y="320"/>
                    <a:pt x="481" y="319"/>
                  </a:cubicBezTo>
                  <a:cubicBezTo>
                    <a:pt x="480" y="319"/>
                    <a:pt x="480" y="321"/>
                    <a:pt x="480" y="321"/>
                  </a:cubicBezTo>
                  <a:cubicBezTo>
                    <a:pt x="479" y="321"/>
                    <a:pt x="479" y="319"/>
                    <a:pt x="478" y="318"/>
                  </a:cubicBezTo>
                  <a:cubicBezTo>
                    <a:pt x="477" y="318"/>
                    <a:pt x="476" y="321"/>
                    <a:pt x="475" y="321"/>
                  </a:cubicBezTo>
                  <a:cubicBezTo>
                    <a:pt x="475" y="321"/>
                    <a:pt x="472" y="321"/>
                    <a:pt x="470" y="320"/>
                  </a:cubicBezTo>
                  <a:cubicBezTo>
                    <a:pt x="469" y="320"/>
                    <a:pt x="469" y="318"/>
                    <a:pt x="468" y="318"/>
                  </a:cubicBezTo>
                  <a:cubicBezTo>
                    <a:pt x="467" y="317"/>
                    <a:pt x="467" y="319"/>
                    <a:pt x="465" y="318"/>
                  </a:cubicBezTo>
                  <a:cubicBezTo>
                    <a:pt x="464" y="317"/>
                    <a:pt x="461" y="314"/>
                    <a:pt x="459" y="315"/>
                  </a:cubicBezTo>
                  <a:cubicBezTo>
                    <a:pt x="458" y="315"/>
                    <a:pt x="458" y="316"/>
                    <a:pt x="458" y="316"/>
                  </a:cubicBezTo>
                  <a:cubicBezTo>
                    <a:pt x="457" y="316"/>
                    <a:pt x="457" y="315"/>
                    <a:pt x="457" y="319"/>
                  </a:cubicBezTo>
                  <a:cubicBezTo>
                    <a:pt x="456" y="321"/>
                    <a:pt x="456" y="316"/>
                    <a:pt x="455" y="315"/>
                  </a:cubicBezTo>
                  <a:cubicBezTo>
                    <a:pt x="454" y="315"/>
                    <a:pt x="454" y="317"/>
                    <a:pt x="453" y="316"/>
                  </a:cubicBezTo>
                  <a:cubicBezTo>
                    <a:pt x="452" y="316"/>
                    <a:pt x="452" y="315"/>
                    <a:pt x="451" y="314"/>
                  </a:cubicBezTo>
                  <a:cubicBezTo>
                    <a:pt x="449" y="313"/>
                    <a:pt x="447" y="315"/>
                    <a:pt x="446" y="315"/>
                  </a:cubicBezTo>
                  <a:cubicBezTo>
                    <a:pt x="445" y="314"/>
                    <a:pt x="443" y="312"/>
                    <a:pt x="442" y="311"/>
                  </a:cubicBezTo>
                  <a:cubicBezTo>
                    <a:pt x="441" y="311"/>
                    <a:pt x="440" y="313"/>
                    <a:pt x="439" y="313"/>
                  </a:cubicBezTo>
                  <a:cubicBezTo>
                    <a:pt x="438" y="313"/>
                    <a:pt x="438" y="311"/>
                    <a:pt x="437" y="311"/>
                  </a:cubicBezTo>
                  <a:cubicBezTo>
                    <a:pt x="436" y="310"/>
                    <a:pt x="436" y="312"/>
                    <a:pt x="436" y="312"/>
                  </a:cubicBezTo>
                  <a:cubicBezTo>
                    <a:pt x="435" y="312"/>
                    <a:pt x="435" y="310"/>
                    <a:pt x="434" y="310"/>
                  </a:cubicBezTo>
                  <a:cubicBezTo>
                    <a:pt x="432" y="309"/>
                    <a:pt x="429" y="311"/>
                    <a:pt x="426" y="311"/>
                  </a:cubicBezTo>
                  <a:cubicBezTo>
                    <a:pt x="425" y="310"/>
                    <a:pt x="423" y="308"/>
                    <a:pt x="422" y="309"/>
                  </a:cubicBezTo>
                  <a:cubicBezTo>
                    <a:pt x="421" y="309"/>
                    <a:pt x="420" y="310"/>
                    <a:pt x="418" y="309"/>
                  </a:cubicBezTo>
                  <a:cubicBezTo>
                    <a:pt x="417" y="309"/>
                    <a:pt x="416" y="307"/>
                    <a:pt x="416" y="307"/>
                  </a:cubicBezTo>
                  <a:cubicBezTo>
                    <a:pt x="415" y="306"/>
                    <a:pt x="415" y="308"/>
                    <a:pt x="414" y="308"/>
                  </a:cubicBezTo>
                  <a:cubicBezTo>
                    <a:pt x="413" y="308"/>
                    <a:pt x="410" y="307"/>
                    <a:pt x="408" y="306"/>
                  </a:cubicBezTo>
                  <a:cubicBezTo>
                    <a:pt x="409" y="300"/>
                    <a:pt x="410" y="300"/>
                    <a:pt x="412" y="301"/>
                  </a:cubicBezTo>
                  <a:cubicBezTo>
                    <a:pt x="413" y="301"/>
                    <a:pt x="414" y="303"/>
                    <a:pt x="414" y="303"/>
                  </a:cubicBezTo>
                  <a:cubicBezTo>
                    <a:pt x="415" y="303"/>
                    <a:pt x="417" y="303"/>
                    <a:pt x="418" y="303"/>
                  </a:cubicBezTo>
                  <a:cubicBezTo>
                    <a:pt x="419" y="302"/>
                    <a:pt x="420" y="299"/>
                    <a:pt x="421" y="299"/>
                  </a:cubicBezTo>
                  <a:cubicBezTo>
                    <a:pt x="421" y="299"/>
                    <a:pt x="423" y="301"/>
                    <a:pt x="423" y="301"/>
                  </a:cubicBezTo>
                  <a:cubicBezTo>
                    <a:pt x="427" y="303"/>
                    <a:pt x="434" y="298"/>
                    <a:pt x="439" y="297"/>
                  </a:cubicBezTo>
                  <a:cubicBezTo>
                    <a:pt x="441" y="297"/>
                    <a:pt x="442" y="299"/>
                    <a:pt x="443" y="297"/>
                  </a:cubicBezTo>
                  <a:cubicBezTo>
                    <a:pt x="444" y="296"/>
                    <a:pt x="444" y="296"/>
                    <a:pt x="444" y="295"/>
                  </a:cubicBezTo>
                  <a:cubicBezTo>
                    <a:pt x="445" y="293"/>
                    <a:pt x="447" y="291"/>
                    <a:pt x="449" y="292"/>
                  </a:cubicBezTo>
                  <a:cubicBezTo>
                    <a:pt x="450" y="292"/>
                    <a:pt x="451" y="295"/>
                    <a:pt x="452" y="295"/>
                  </a:cubicBezTo>
                  <a:cubicBezTo>
                    <a:pt x="453" y="295"/>
                    <a:pt x="453" y="293"/>
                    <a:pt x="454" y="293"/>
                  </a:cubicBezTo>
                  <a:cubicBezTo>
                    <a:pt x="455" y="292"/>
                    <a:pt x="457" y="294"/>
                    <a:pt x="458" y="293"/>
                  </a:cubicBezTo>
                  <a:cubicBezTo>
                    <a:pt x="460" y="293"/>
                    <a:pt x="462" y="293"/>
                    <a:pt x="463" y="292"/>
                  </a:cubicBezTo>
                  <a:cubicBezTo>
                    <a:pt x="465" y="291"/>
                    <a:pt x="466" y="289"/>
                    <a:pt x="469" y="290"/>
                  </a:cubicBezTo>
                  <a:cubicBezTo>
                    <a:pt x="470" y="290"/>
                    <a:pt x="469" y="286"/>
                    <a:pt x="470" y="286"/>
                  </a:cubicBezTo>
                  <a:cubicBezTo>
                    <a:pt x="471" y="283"/>
                    <a:pt x="472" y="287"/>
                    <a:pt x="473" y="288"/>
                  </a:cubicBezTo>
                  <a:cubicBezTo>
                    <a:pt x="474" y="288"/>
                    <a:pt x="476" y="289"/>
                    <a:pt x="478" y="289"/>
                  </a:cubicBezTo>
                  <a:cubicBezTo>
                    <a:pt x="479" y="289"/>
                    <a:pt x="479" y="287"/>
                    <a:pt x="480" y="287"/>
                  </a:cubicBezTo>
                  <a:cubicBezTo>
                    <a:pt x="481" y="287"/>
                    <a:pt x="482" y="289"/>
                    <a:pt x="483" y="289"/>
                  </a:cubicBezTo>
                  <a:cubicBezTo>
                    <a:pt x="484" y="290"/>
                    <a:pt x="485" y="287"/>
                    <a:pt x="487" y="287"/>
                  </a:cubicBezTo>
                  <a:cubicBezTo>
                    <a:pt x="490" y="286"/>
                    <a:pt x="494" y="287"/>
                    <a:pt x="496" y="285"/>
                  </a:cubicBezTo>
                  <a:cubicBezTo>
                    <a:pt x="496" y="284"/>
                    <a:pt x="496" y="281"/>
                    <a:pt x="497" y="280"/>
                  </a:cubicBezTo>
                  <a:cubicBezTo>
                    <a:pt x="499" y="282"/>
                    <a:pt x="501" y="286"/>
                    <a:pt x="504" y="284"/>
                  </a:cubicBezTo>
                  <a:cubicBezTo>
                    <a:pt x="504" y="283"/>
                    <a:pt x="505" y="282"/>
                    <a:pt x="505" y="281"/>
                  </a:cubicBezTo>
                  <a:cubicBezTo>
                    <a:pt x="506" y="281"/>
                    <a:pt x="507" y="282"/>
                    <a:pt x="508" y="282"/>
                  </a:cubicBezTo>
                  <a:cubicBezTo>
                    <a:pt x="509" y="282"/>
                    <a:pt x="512" y="280"/>
                    <a:pt x="514" y="281"/>
                  </a:cubicBezTo>
                  <a:cubicBezTo>
                    <a:pt x="515" y="281"/>
                    <a:pt x="516" y="283"/>
                    <a:pt x="517" y="283"/>
                  </a:cubicBezTo>
                  <a:cubicBezTo>
                    <a:pt x="517" y="283"/>
                    <a:pt x="518" y="281"/>
                    <a:pt x="519" y="281"/>
                  </a:cubicBezTo>
                  <a:cubicBezTo>
                    <a:pt x="520" y="280"/>
                    <a:pt x="521" y="281"/>
                    <a:pt x="522" y="282"/>
                  </a:cubicBezTo>
                  <a:cubicBezTo>
                    <a:pt x="524" y="284"/>
                    <a:pt x="528" y="281"/>
                    <a:pt x="531" y="281"/>
                  </a:cubicBezTo>
                  <a:cubicBezTo>
                    <a:pt x="533" y="282"/>
                    <a:pt x="537" y="283"/>
                    <a:pt x="541" y="282"/>
                  </a:cubicBezTo>
                  <a:cubicBezTo>
                    <a:pt x="542" y="285"/>
                    <a:pt x="541" y="284"/>
                    <a:pt x="541" y="287"/>
                  </a:cubicBezTo>
                  <a:cubicBezTo>
                    <a:pt x="542" y="288"/>
                    <a:pt x="542" y="285"/>
                    <a:pt x="543" y="287"/>
                  </a:cubicBezTo>
                  <a:cubicBezTo>
                    <a:pt x="544" y="285"/>
                    <a:pt x="544" y="282"/>
                    <a:pt x="545" y="282"/>
                  </a:cubicBezTo>
                  <a:cubicBezTo>
                    <a:pt x="546" y="285"/>
                    <a:pt x="544" y="284"/>
                    <a:pt x="544" y="286"/>
                  </a:cubicBezTo>
                  <a:cubicBezTo>
                    <a:pt x="545" y="289"/>
                    <a:pt x="548" y="286"/>
                    <a:pt x="549" y="287"/>
                  </a:cubicBezTo>
                  <a:cubicBezTo>
                    <a:pt x="550" y="287"/>
                    <a:pt x="549" y="283"/>
                    <a:pt x="549" y="283"/>
                  </a:cubicBezTo>
                  <a:cubicBezTo>
                    <a:pt x="549" y="281"/>
                    <a:pt x="552" y="283"/>
                    <a:pt x="553" y="282"/>
                  </a:cubicBezTo>
                  <a:cubicBezTo>
                    <a:pt x="554" y="284"/>
                    <a:pt x="554" y="287"/>
                    <a:pt x="554" y="288"/>
                  </a:cubicBezTo>
                  <a:cubicBezTo>
                    <a:pt x="555" y="290"/>
                    <a:pt x="555" y="286"/>
                    <a:pt x="555" y="286"/>
                  </a:cubicBezTo>
                  <a:cubicBezTo>
                    <a:pt x="555" y="286"/>
                    <a:pt x="556" y="288"/>
                    <a:pt x="557" y="288"/>
                  </a:cubicBezTo>
                  <a:cubicBezTo>
                    <a:pt x="557" y="289"/>
                    <a:pt x="559" y="288"/>
                    <a:pt x="559" y="288"/>
                  </a:cubicBezTo>
                  <a:cubicBezTo>
                    <a:pt x="560" y="288"/>
                    <a:pt x="561" y="286"/>
                    <a:pt x="561" y="286"/>
                  </a:cubicBezTo>
                  <a:cubicBezTo>
                    <a:pt x="562" y="285"/>
                    <a:pt x="565" y="284"/>
                    <a:pt x="566" y="284"/>
                  </a:cubicBezTo>
                  <a:cubicBezTo>
                    <a:pt x="566" y="284"/>
                    <a:pt x="566" y="286"/>
                    <a:pt x="567" y="285"/>
                  </a:cubicBezTo>
                  <a:cubicBezTo>
                    <a:pt x="568" y="285"/>
                    <a:pt x="569" y="283"/>
                    <a:pt x="570" y="283"/>
                  </a:cubicBezTo>
                  <a:cubicBezTo>
                    <a:pt x="572" y="283"/>
                    <a:pt x="574" y="285"/>
                    <a:pt x="576" y="285"/>
                  </a:cubicBezTo>
                  <a:cubicBezTo>
                    <a:pt x="577" y="285"/>
                    <a:pt x="579" y="284"/>
                    <a:pt x="580" y="285"/>
                  </a:cubicBezTo>
                  <a:cubicBezTo>
                    <a:pt x="582" y="288"/>
                    <a:pt x="582" y="285"/>
                    <a:pt x="583" y="284"/>
                  </a:cubicBezTo>
                  <a:cubicBezTo>
                    <a:pt x="584" y="284"/>
                    <a:pt x="585" y="286"/>
                    <a:pt x="585" y="285"/>
                  </a:cubicBezTo>
                  <a:cubicBezTo>
                    <a:pt x="586" y="285"/>
                    <a:pt x="586" y="284"/>
                    <a:pt x="587" y="284"/>
                  </a:cubicBezTo>
                  <a:cubicBezTo>
                    <a:pt x="589" y="284"/>
                    <a:pt x="591" y="287"/>
                    <a:pt x="593" y="288"/>
                  </a:cubicBezTo>
                  <a:cubicBezTo>
                    <a:pt x="594" y="288"/>
                    <a:pt x="595" y="287"/>
                    <a:pt x="595" y="287"/>
                  </a:cubicBezTo>
                  <a:cubicBezTo>
                    <a:pt x="597" y="287"/>
                    <a:pt x="602" y="288"/>
                    <a:pt x="605" y="288"/>
                  </a:cubicBezTo>
                  <a:cubicBezTo>
                    <a:pt x="608" y="288"/>
                    <a:pt x="611" y="287"/>
                    <a:pt x="613" y="288"/>
                  </a:cubicBezTo>
                  <a:cubicBezTo>
                    <a:pt x="615" y="288"/>
                    <a:pt x="614" y="290"/>
                    <a:pt x="615" y="291"/>
                  </a:cubicBezTo>
                  <a:cubicBezTo>
                    <a:pt x="616" y="292"/>
                    <a:pt x="617" y="289"/>
                    <a:pt x="619" y="289"/>
                  </a:cubicBezTo>
                  <a:cubicBezTo>
                    <a:pt x="619" y="289"/>
                    <a:pt x="620" y="292"/>
                    <a:pt x="621" y="292"/>
                  </a:cubicBezTo>
                  <a:cubicBezTo>
                    <a:pt x="622" y="292"/>
                    <a:pt x="623" y="289"/>
                    <a:pt x="625" y="289"/>
                  </a:cubicBezTo>
                  <a:cubicBezTo>
                    <a:pt x="626" y="289"/>
                    <a:pt x="625" y="291"/>
                    <a:pt x="626" y="292"/>
                  </a:cubicBezTo>
                  <a:cubicBezTo>
                    <a:pt x="626" y="292"/>
                    <a:pt x="629" y="290"/>
                    <a:pt x="629" y="291"/>
                  </a:cubicBezTo>
                  <a:cubicBezTo>
                    <a:pt x="629" y="291"/>
                    <a:pt x="630" y="291"/>
                    <a:pt x="630" y="292"/>
                  </a:cubicBezTo>
                  <a:cubicBezTo>
                    <a:pt x="631" y="293"/>
                    <a:pt x="631" y="294"/>
                    <a:pt x="631" y="295"/>
                  </a:cubicBezTo>
                  <a:cubicBezTo>
                    <a:pt x="630" y="296"/>
                    <a:pt x="629" y="297"/>
                    <a:pt x="628" y="296"/>
                  </a:cubicBezTo>
                  <a:cubicBezTo>
                    <a:pt x="627" y="296"/>
                    <a:pt x="626" y="295"/>
                    <a:pt x="626" y="295"/>
                  </a:cubicBezTo>
                  <a:cubicBezTo>
                    <a:pt x="624" y="296"/>
                    <a:pt x="624" y="298"/>
                    <a:pt x="622" y="299"/>
                  </a:cubicBezTo>
                  <a:cubicBezTo>
                    <a:pt x="622" y="299"/>
                    <a:pt x="622" y="296"/>
                    <a:pt x="621" y="296"/>
                  </a:cubicBezTo>
                  <a:cubicBezTo>
                    <a:pt x="620" y="296"/>
                    <a:pt x="619" y="298"/>
                    <a:pt x="618" y="299"/>
                  </a:cubicBezTo>
                  <a:cubicBezTo>
                    <a:pt x="616" y="299"/>
                    <a:pt x="615" y="298"/>
                    <a:pt x="613" y="299"/>
                  </a:cubicBezTo>
                  <a:cubicBezTo>
                    <a:pt x="611" y="299"/>
                    <a:pt x="610" y="302"/>
                    <a:pt x="609" y="302"/>
                  </a:cubicBezTo>
                  <a:cubicBezTo>
                    <a:pt x="608" y="302"/>
                    <a:pt x="607" y="301"/>
                    <a:pt x="606" y="301"/>
                  </a:cubicBezTo>
                  <a:cubicBezTo>
                    <a:pt x="602" y="301"/>
                    <a:pt x="598" y="304"/>
                    <a:pt x="594" y="304"/>
                  </a:cubicBezTo>
                  <a:cubicBezTo>
                    <a:pt x="594" y="305"/>
                    <a:pt x="593" y="303"/>
                    <a:pt x="592" y="303"/>
                  </a:cubicBezTo>
                  <a:cubicBezTo>
                    <a:pt x="591" y="303"/>
                    <a:pt x="591" y="306"/>
                    <a:pt x="590" y="306"/>
                  </a:cubicBezTo>
                  <a:cubicBezTo>
                    <a:pt x="589" y="306"/>
                    <a:pt x="589" y="303"/>
                    <a:pt x="588" y="303"/>
                  </a:cubicBezTo>
                  <a:cubicBezTo>
                    <a:pt x="587" y="303"/>
                    <a:pt x="586" y="305"/>
                    <a:pt x="585" y="304"/>
                  </a:cubicBezTo>
                  <a:cubicBezTo>
                    <a:pt x="584" y="304"/>
                    <a:pt x="583" y="302"/>
                    <a:pt x="582" y="301"/>
                  </a:cubicBezTo>
                  <a:cubicBezTo>
                    <a:pt x="581" y="301"/>
                    <a:pt x="583" y="305"/>
                    <a:pt x="581" y="306"/>
                  </a:cubicBezTo>
                  <a:cubicBezTo>
                    <a:pt x="579" y="304"/>
                    <a:pt x="576" y="308"/>
                    <a:pt x="574" y="308"/>
                  </a:cubicBezTo>
                  <a:cubicBezTo>
                    <a:pt x="573" y="308"/>
                    <a:pt x="573" y="306"/>
                    <a:pt x="572" y="306"/>
                  </a:cubicBezTo>
                  <a:cubicBezTo>
                    <a:pt x="571" y="306"/>
                    <a:pt x="570" y="308"/>
                    <a:pt x="569" y="308"/>
                  </a:cubicBezTo>
                  <a:cubicBezTo>
                    <a:pt x="569" y="308"/>
                    <a:pt x="567" y="306"/>
                    <a:pt x="567" y="306"/>
                  </a:cubicBezTo>
                  <a:cubicBezTo>
                    <a:pt x="566" y="306"/>
                    <a:pt x="565" y="308"/>
                    <a:pt x="565" y="308"/>
                  </a:cubicBezTo>
                  <a:cubicBezTo>
                    <a:pt x="563" y="309"/>
                    <a:pt x="561" y="308"/>
                    <a:pt x="560" y="308"/>
                  </a:cubicBezTo>
                  <a:cubicBezTo>
                    <a:pt x="559" y="309"/>
                    <a:pt x="558" y="310"/>
                    <a:pt x="557" y="311"/>
                  </a:cubicBezTo>
                  <a:cubicBezTo>
                    <a:pt x="555" y="311"/>
                    <a:pt x="554" y="310"/>
                    <a:pt x="553" y="311"/>
                  </a:cubicBezTo>
                  <a:cubicBezTo>
                    <a:pt x="552" y="311"/>
                    <a:pt x="552" y="314"/>
                    <a:pt x="552" y="314"/>
                  </a:cubicBezTo>
                  <a:cubicBezTo>
                    <a:pt x="549" y="317"/>
                    <a:pt x="547" y="314"/>
                    <a:pt x="544" y="315"/>
                  </a:cubicBezTo>
                  <a:cubicBezTo>
                    <a:pt x="544" y="315"/>
                    <a:pt x="543" y="317"/>
                    <a:pt x="542" y="317"/>
                  </a:cubicBezTo>
                  <a:cubicBezTo>
                    <a:pt x="542" y="317"/>
                    <a:pt x="541" y="316"/>
                    <a:pt x="540" y="316"/>
                  </a:cubicBezTo>
                  <a:cubicBezTo>
                    <a:pt x="539" y="316"/>
                    <a:pt x="539" y="318"/>
                    <a:pt x="538" y="318"/>
                  </a:cubicBezTo>
                  <a:cubicBezTo>
                    <a:pt x="536" y="318"/>
                    <a:pt x="535" y="317"/>
                    <a:pt x="534" y="317"/>
                  </a:cubicBezTo>
                  <a:cubicBezTo>
                    <a:pt x="533" y="317"/>
                    <a:pt x="533" y="318"/>
                    <a:pt x="532" y="318"/>
                  </a:cubicBezTo>
                  <a:cubicBezTo>
                    <a:pt x="531" y="318"/>
                    <a:pt x="531" y="316"/>
                    <a:pt x="531" y="316"/>
                  </a:cubicBezTo>
                  <a:cubicBezTo>
                    <a:pt x="530" y="316"/>
                    <a:pt x="530" y="319"/>
                    <a:pt x="529" y="318"/>
                  </a:cubicBezTo>
                  <a:cubicBezTo>
                    <a:pt x="529" y="318"/>
                    <a:pt x="529" y="316"/>
                    <a:pt x="528" y="316"/>
                  </a:cubicBezTo>
                  <a:cubicBezTo>
                    <a:pt x="526" y="316"/>
                    <a:pt x="523" y="317"/>
                    <a:pt x="522" y="321"/>
                  </a:cubicBezTo>
                  <a:cubicBezTo>
                    <a:pt x="521" y="319"/>
                    <a:pt x="520" y="319"/>
                    <a:pt x="517" y="321"/>
                  </a:cubicBezTo>
                  <a:cubicBezTo>
                    <a:pt x="516" y="322"/>
                    <a:pt x="516" y="324"/>
                    <a:pt x="515" y="324"/>
                  </a:cubicBezTo>
                  <a:cubicBezTo>
                    <a:pt x="514" y="324"/>
                    <a:pt x="514" y="323"/>
                    <a:pt x="513" y="323"/>
                  </a:cubicBezTo>
                  <a:cubicBezTo>
                    <a:pt x="511" y="323"/>
                    <a:pt x="510" y="323"/>
                    <a:pt x="509" y="323"/>
                  </a:cubicBezTo>
                  <a:cubicBezTo>
                    <a:pt x="508" y="322"/>
                    <a:pt x="509" y="320"/>
                    <a:pt x="508" y="322"/>
                  </a:cubicBezTo>
                  <a:cubicBezTo>
                    <a:pt x="508" y="322"/>
                    <a:pt x="506" y="324"/>
                    <a:pt x="505" y="323"/>
                  </a:cubicBezTo>
                  <a:cubicBezTo>
                    <a:pt x="503" y="323"/>
                    <a:pt x="504" y="322"/>
                    <a:pt x="504" y="319"/>
                  </a:cubicBezTo>
                  <a:close/>
                  <a:moveTo>
                    <a:pt x="833" y="323"/>
                  </a:moveTo>
                  <a:cubicBezTo>
                    <a:pt x="834" y="320"/>
                    <a:pt x="834" y="322"/>
                    <a:pt x="836" y="322"/>
                  </a:cubicBezTo>
                  <a:cubicBezTo>
                    <a:pt x="835" y="325"/>
                    <a:pt x="833" y="324"/>
                    <a:pt x="833" y="323"/>
                  </a:cubicBezTo>
                  <a:close/>
                  <a:moveTo>
                    <a:pt x="693" y="306"/>
                  </a:moveTo>
                  <a:cubicBezTo>
                    <a:pt x="695" y="308"/>
                    <a:pt x="698" y="302"/>
                    <a:pt x="698" y="308"/>
                  </a:cubicBezTo>
                  <a:cubicBezTo>
                    <a:pt x="697" y="309"/>
                    <a:pt x="692" y="312"/>
                    <a:pt x="693" y="306"/>
                  </a:cubicBezTo>
                  <a:close/>
                  <a:moveTo>
                    <a:pt x="848" y="317"/>
                  </a:moveTo>
                  <a:cubicBezTo>
                    <a:pt x="848" y="316"/>
                    <a:pt x="849" y="313"/>
                    <a:pt x="850" y="313"/>
                  </a:cubicBezTo>
                  <a:cubicBezTo>
                    <a:pt x="851" y="312"/>
                    <a:pt x="851" y="314"/>
                    <a:pt x="852" y="314"/>
                  </a:cubicBezTo>
                  <a:cubicBezTo>
                    <a:pt x="853" y="314"/>
                    <a:pt x="856" y="310"/>
                    <a:pt x="857" y="313"/>
                  </a:cubicBezTo>
                  <a:cubicBezTo>
                    <a:pt x="857" y="319"/>
                    <a:pt x="855" y="317"/>
                    <a:pt x="853" y="316"/>
                  </a:cubicBezTo>
                  <a:cubicBezTo>
                    <a:pt x="851" y="316"/>
                    <a:pt x="849" y="320"/>
                    <a:pt x="848" y="317"/>
                  </a:cubicBezTo>
                  <a:close/>
                  <a:moveTo>
                    <a:pt x="713" y="304"/>
                  </a:moveTo>
                  <a:cubicBezTo>
                    <a:pt x="714" y="299"/>
                    <a:pt x="717" y="300"/>
                    <a:pt x="718" y="300"/>
                  </a:cubicBezTo>
                  <a:cubicBezTo>
                    <a:pt x="721" y="300"/>
                    <a:pt x="724" y="303"/>
                    <a:pt x="726" y="300"/>
                  </a:cubicBezTo>
                  <a:cubicBezTo>
                    <a:pt x="727" y="299"/>
                    <a:pt x="728" y="299"/>
                    <a:pt x="729" y="299"/>
                  </a:cubicBezTo>
                  <a:cubicBezTo>
                    <a:pt x="730" y="299"/>
                    <a:pt x="730" y="301"/>
                    <a:pt x="731" y="300"/>
                  </a:cubicBezTo>
                  <a:cubicBezTo>
                    <a:pt x="732" y="300"/>
                    <a:pt x="732" y="297"/>
                    <a:pt x="733" y="297"/>
                  </a:cubicBezTo>
                  <a:cubicBezTo>
                    <a:pt x="738" y="296"/>
                    <a:pt x="741" y="299"/>
                    <a:pt x="744" y="302"/>
                  </a:cubicBezTo>
                  <a:cubicBezTo>
                    <a:pt x="745" y="304"/>
                    <a:pt x="744" y="298"/>
                    <a:pt x="745" y="299"/>
                  </a:cubicBezTo>
                  <a:cubicBezTo>
                    <a:pt x="747" y="298"/>
                    <a:pt x="746" y="301"/>
                    <a:pt x="748" y="300"/>
                  </a:cubicBezTo>
                  <a:cubicBezTo>
                    <a:pt x="746" y="308"/>
                    <a:pt x="743" y="306"/>
                    <a:pt x="741" y="306"/>
                  </a:cubicBezTo>
                  <a:cubicBezTo>
                    <a:pt x="739" y="306"/>
                    <a:pt x="737" y="306"/>
                    <a:pt x="734" y="305"/>
                  </a:cubicBezTo>
                  <a:cubicBezTo>
                    <a:pt x="734" y="305"/>
                    <a:pt x="733" y="304"/>
                    <a:pt x="733" y="304"/>
                  </a:cubicBezTo>
                  <a:cubicBezTo>
                    <a:pt x="732" y="304"/>
                    <a:pt x="731" y="307"/>
                    <a:pt x="730" y="308"/>
                  </a:cubicBezTo>
                  <a:cubicBezTo>
                    <a:pt x="729" y="308"/>
                    <a:pt x="728" y="306"/>
                    <a:pt x="728" y="306"/>
                  </a:cubicBezTo>
                  <a:cubicBezTo>
                    <a:pt x="728" y="306"/>
                    <a:pt x="727" y="308"/>
                    <a:pt x="727" y="307"/>
                  </a:cubicBezTo>
                  <a:cubicBezTo>
                    <a:pt x="725" y="307"/>
                    <a:pt x="724" y="306"/>
                    <a:pt x="723" y="306"/>
                  </a:cubicBezTo>
                  <a:cubicBezTo>
                    <a:pt x="723" y="306"/>
                    <a:pt x="722" y="308"/>
                    <a:pt x="722" y="308"/>
                  </a:cubicBezTo>
                  <a:cubicBezTo>
                    <a:pt x="722" y="308"/>
                    <a:pt x="722" y="307"/>
                    <a:pt x="722" y="307"/>
                  </a:cubicBezTo>
                  <a:cubicBezTo>
                    <a:pt x="718" y="307"/>
                    <a:pt x="715" y="309"/>
                    <a:pt x="713" y="304"/>
                  </a:cubicBezTo>
                  <a:close/>
                  <a:moveTo>
                    <a:pt x="860" y="311"/>
                  </a:moveTo>
                  <a:cubicBezTo>
                    <a:pt x="863" y="310"/>
                    <a:pt x="866" y="308"/>
                    <a:pt x="867" y="312"/>
                  </a:cubicBezTo>
                  <a:cubicBezTo>
                    <a:pt x="866" y="314"/>
                    <a:pt x="860" y="318"/>
                    <a:pt x="860" y="311"/>
                  </a:cubicBezTo>
                  <a:close/>
                  <a:moveTo>
                    <a:pt x="761" y="305"/>
                  </a:moveTo>
                  <a:cubicBezTo>
                    <a:pt x="761" y="301"/>
                    <a:pt x="763" y="302"/>
                    <a:pt x="764" y="301"/>
                  </a:cubicBezTo>
                  <a:cubicBezTo>
                    <a:pt x="766" y="301"/>
                    <a:pt x="767" y="302"/>
                    <a:pt x="768" y="302"/>
                  </a:cubicBezTo>
                  <a:cubicBezTo>
                    <a:pt x="770" y="301"/>
                    <a:pt x="771" y="298"/>
                    <a:pt x="773" y="297"/>
                  </a:cubicBezTo>
                  <a:cubicBezTo>
                    <a:pt x="775" y="297"/>
                    <a:pt x="781" y="297"/>
                    <a:pt x="782" y="299"/>
                  </a:cubicBezTo>
                  <a:cubicBezTo>
                    <a:pt x="782" y="300"/>
                    <a:pt x="783" y="301"/>
                    <a:pt x="784" y="301"/>
                  </a:cubicBezTo>
                  <a:cubicBezTo>
                    <a:pt x="785" y="300"/>
                    <a:pt x="785" y="297"/>
                    <a:pt x="786" y="297"/>
                  </a:cubicBezTo>
                  <a:cubicBezTo>
                    <a:pt x="787" y="297"/>
                    <a:pt x="787" y="298"/>
                    <a:pt x="788" y="299"/>
                  </a:cubicBezTo>
                  <a:cubicBezTo>
                    <a:pt x="790" y="299"/>
                    <a:pt x="793" y="298"/>
                    <a:pt x="795" y="298"/>
                  </a:cubicBezTo>
                  <a:cubicBezTo>
                    <a:pt x="797" y="298"/>
                    <a:pt x="800" y="295"/>
                    <a:pt x="800" y="302"/>
                  </a:cubicBezTo>
                  <a:cubicBezTo>
                    <a:pt x="798" y="300"/>
                    <a:pt x="795" y="303"/>
                    <a:pt x="792" y="302"/>
                  </a:cubicBezTo>
                  <a:cubicBezTo>
                    <a:pt x="791" y="302"/>
                    <a:pt x="790" y="301"/>
                    <a:pt x="789" y="301"/>
                  </a:cubicBezTo>
                  <a:cubicBezTo>
                    <a:pt x="788" y="301"/>
                    <a:pt x="787" y="303"/>
                    <a:pt x="786" y="303"/>
                  </a:cubicBezTo>
                  <a:cubicBezTo>
                    <a:pt x="786" y="303"/>
                    <a:pt x="785" y="301"/>
                    <a:pt x="785" y="301"/>
                  </a:cubicBezTo>
                  <a:cubicBezTo>
                    <a:pt x="785" y="301"/>
                    <a:pt x="784" y="304"/>
                    <a:pt x="783" y="304"/>
                  </a:cubicBezTo>
                  <a:cubicBezTo>
                    <a:pt x="780" y="305"/>
                    <a:pt x="777" y="303"/>
                    <a:pt x="774" y="303"/>
                  </a:cubicBezTo>
                  <a:cubicBezTo>
                    <a:pt x="773" y="304"/>
                    <a:pt x="772" y="305"/>
                    <a:pt x="771" y="306"/>
                  </a:cubicBezTo>
                  <a:cubicBezTo>
                    <a:pt x="768" y="306"/>
                    <a:pt x="766" y="305"/>
                    <a:pt x="765" y="305"/>
                  </a:cubicBezTo>
                  <a:cubicBezTo>
                    <a:pt x="764" y="305"/>
                    <a:pt x="763" y="304"/>
                    <a:pt x="763" y="304"/>
                  </a:cubicBezTo>
                  <a:cubicBezTo>
                    <a:pt x="762" y="304"/>
                    <a:pt x="762" y="309"/>
                    <a:pt x="761" y="305"/>
                  </a:cubicBezTo>
                  <a:close/>
                  <a:moveTo>
                    <a:pt x="868" y="311"/>
                  </a:moveTo>
                  <a:cubicBezTo>
                    <a:pt x="871" y="311"/>
                    <a:pt x="874" y="308"/>
                    <a:pt x="878" y="308"/>
                  </a:cubicBezTo>
                  <a:cubicBezTo>
                    <a:pt x="879" y="308"/>
                    <a:pt x="883" y="309"/>
                    <a:pt x="882" y="312"/>
                  </a:cubicBezTo>
                  <a:cubicBezTo>
                    <a:pt x="881" y="315"/>
                    <a:pt x="881" y="312"/>
                    <a:pt x="880" y="312"/>
                  </a:cubicBezTo>
                  <a:cubicBezTo>
                    <a:pt x="879" y="312"/>
                    <a:pt x="876" y="313"/>
                    <a:pt x="875" y="313"/>
                  </a:cubicBezTo>
                  <a:cubicBezTo>
                    <a:pt x="874" y="313"/>
                    <a:pt x="873" y="311"/>
                    <a:pt x="873" y="311"/>
                  </a:cubicBezTo>
                  <a:cubicBezTo>
                    <a:pt x="872" y="311"/>
                    <a:pt x="868" y="320"/>
                    <a:pt x="868" y="311"/>
                  </a:cubicBezTo>
                  <a:close/>
                  <a:moveTo>
                    <a:pt x="883" y="310"/>
                  </a:moveTo>
                  <a:cubicBezTo>
                    <a:pt x="884" y="305"/>
                    <a:pt x="886" y="308"/>
                    <a:pt x="887" y="308"/>
                  </a:cubicBezTo>
                  <a:cubicBezTo>
                    <a:pt x="889" y="308"/>
                    <a:pt x="891" y="306"/>
                    <a:pt x="892" y="306"/>
                  </a:cubicBezTo>
                  <a:cubicBezTo>
                    <a:pt x="893" y="306"/>
                    <a:pt x="893" y="309"/>
                    <a:pt x="893" y="309"/>
                  </a:cubicBezTo>
                  <a:cubicBezTo>
                    <a:pt x="896" y="309"/>
                    <a:pt x="898" y="304"/>
                    <a:pt x="900" y="307"/>
                  </a:cubicBezTo>
                  <a:cubicBezTo>
                    <a:pt x="898" y="312"/>
                    <a:pt x="897" y="309"/>
                    <a:pt x="895" y="309"/>
                  </a:cubicBezTo>
                  <a:cubicBezTo>
                    <a:pt x="895" y="309"/>
                    <a:pt x="895" y="310"/>
                    <a:pt x="894" y="310"/>
                  </a:cubicBezTo>
                  <a:cubicBezTo>
                    <a:pt x="893" y="310"/>
                    <a:pt x="893" y="309"/>
                    <a:pt x="892" y="309"/>
                  </a:cubicBezTo>
                  <a:cubicBezTo>
                    <a:pt x="892" y="309"/>
                    <a:pt x="891" y="312"/>
                    <a:pt x="891" y="312"/>
                  </a:cubicBezTo>
                  <a:cubicBezTo>
                    <a:pt x="890" y="313"/>
                    <a:pt x="890" y="311"/>
                    <a:pt x="889" y="311"/>
                  </a:cubicBezTo>
                  <a:cubicBezTo>
                    <a:pt x="889" y="311"/>
                    <a:pt x="888" y="312"/>
                    <a:pt x="887" y="312"/>
                  </a:cubicBezTo>
                  <a:cubicBezTo>
                    <a:pt x="886" y="312"/>
                    <a:pt x="885" y="309"/>
                    <a:pt x="883" y="310"/>
                  </a:cubicBezTo>
                  <a:close/>
                  <a:moveTo>
                    <a:pt x="632" y="293"/>
                  </a:moveTo>
                  <a:cubicBezTo>
                    <a:pt x="632" y="289"/>
                    <a:pt x="636" y="287"/>
                    <a:pt x="636" y="293"/>
                  </a:cubicBezTo>
                  <a:cubicBezTo>
                    <a:pt x="635" y="294"/>
                    <a:pt x="633" y="295"/>
                    <a:pt x="632" y="293"/>
                  </a:cubicBezTo>
                  <a:close/>
                  <a:moveTo>
                    <a:pt x="804" y="300"/>
                  </a:moveTo>
                  <a:cubicBezTo>
                    <a:pt x="805" y="296"/>
                    <a:pt x="808" y="298"/>
                    <a:pt x="809" y="298"/>
                  </a:cubicBezTo>
                  <a:cubicBezTo>
                    <a:pt x="809" y="303"/>
                    <a:pt x="804" y="303"/>
                    <a:pt x="804" y="300"/>
                  </a:cubicBezTo>
                  <a:close/>
                  <a:moveTo>
                    <a:pt x="801" y="298"/>
                  </a:moveTo>
                  <a:cubicBezTo>
                    <a:pt x="802" y="298"/>
                    <a:pt x="803" y="296"/>
                    <a:pt x="804" y="299"/>
                  </a:cubicBezTo>
                  <a:cubicBezTo>
                    <a:pt x="804" y="303"/>
                    <a:pt x="801" y="304"/>
                    <a:pt x="801" y="298"/>
                  </a:cubicBezTo>
                  <a:close/>
                  <a:moveTo>
                    <a:pt x="813" y="301"/>
                  </a:moveTo>
                  <a:cubicBezTo>
                    <a:pt x="813" y="295"/>
                    <a:pt x="815" y="298"/>
                    <a:pt x="816" y="299"/>
                  </a:cubicBezTo>
                  <a:cubicBezTo>
                    <a:pt x="816" y="302"/>
                    <a:pt x="814" y="300"/>
                    <a:pt x="813" y="301"/>
                  </a:cubicBezTo>
                  <a:close/>
                  <a:moveTo>
                    <a:pt x="810" y="299"/>
                  </a:moveTo>
                  <a:cubicBezTo>
                    <a:pt x="810" y="297"/>
                    <a:pt x="811" y="296"/>
                    <a:pt x="812" y="298"/>
                  </a:cubicBezTo>
                  <a:cubicBezTo>
                    <a:pt x="812" y="301"/>
                    <a:pt x="810" y="301"/>
                    <a:pt x="810" y="299"/>
                  </a:cubicBezTo>
                  <a:close/>
                  <a:moveTo>
                    <a:pt x="904" y="306"/>
                  </a:moveTo>
                  <a:cubicBezTo>
                    <a:pt x="906" y="304"/>
                    <a:pt x="908" y="306"/>
                    <a:pt x="911" y="305"/>
                  </a:cubicBezTo>
                  <a:cubicBezTo>
                    <a:pt x="913" y="305"/>
                    <a:pt x="914" y="301"/>
                    <a:pt x="915" y="304"/>
                  </a:cubicBezTo>
                  <a:cubicBezTo>
                    <a:pt x="915" y="306"/>
                    <a:pt x="914" y="306"/>
                    <a:pt x="914" y="308"/>
                  </a:cubicBezTo>
                  <a:cubicBezTo>
                    <a:pt x="910" y="310"/>
                    <a:pt x="906" y="307"/>
                    <a:pt x="904" y="306"/>
                  </a:cubicBezTo>
                  <a:close/>
                  <a:moveTo>
                    <a:pt x="933" y="303"/>
                  </a:moveTo>
                  <a:cubicBezTo>
                    <a:pt x="933" y="298"/>
                    <a:pt x="935" y="300"/>
                    <a:pt x="936" y="301"/>
                  </a:cubicBezTo>
                  <a:cubicBezTo>
                    <a:pt x="935" y="304"/>
                    <a:pt x="934" y="303"/>
                    <a:pt x="933" y="303"/>
                  </a:cubicBezTo>
                  <a:close/>
                  <a:moveTo>
                    <a:pt x="163" y="335"/>
                  </a:moveTo>
                  <a:cubicBezTo>
                    <a:pt x="162" y="335"/>
                    <a:pt x="160" y="337"/>
                    <a:pt x="158" y="335"/>
                  </a:cubicBezTo>
                  <a:cubicBezTo>
                    <a:pt x="157" y="332"/>
                    <a:pt x="161" y="330"/>
                    <a:pt x="163" y="335"/>
                  </a:cubicBezTo>
                  <a:close/>
                  <a:moveTo>
                    <a:pt x="418" y="271"/>
                  </a:moveTo>
                  <a:cubicBezTo>
                    <a:pt x="417" y="270"/>
                    <a:pt x="415" y="273"/>
                    <a:pt x="415" y="268"/>
                  </a:cubicBezTo>
                  <a:cubicBezTo>
                    <a:pt x="416" y="269"/>
                    <a:pt x="418" y="266"/>
                    <a:pt x="418" y="271"/>
                  </a:cubicBezTo>
                  <a:close/>
                  <a:moveTo>
                    <a:pt x="192" y="317"/>
                  </a:moveTo>
                  <a:cubicBezTo>
                    <a:pt x="191" y="315"/>
                    <a:pt x="190" y="311"/>
                    <a:pt x="190" y="309"/>
                  </a:cubicBezTo>
                  <a:cubicBezTo>
                    <a:pt x="191" y="309"/>
                    <a:pt x="195" y="319"/>
                    <a:pt x="192" y="317"/>
                  </a:cubicBezTo>
                  <a:close/>
                  <a:moveTo>
                    <a:pt x="404" y="269"/>
                  </a:moveTo>
                  <a:cubicBezTo>
                    <a:pt x="404" y="273"/>
                    <a:pt x="402" y="269"/>
                    <a:pt x="402" y="269"/>
                  </a:cubicBezTo>
                  <a:cubicBezTo>
                    <a:pt x="402" y="265"/>
                    <a:pt x="404" y="269"/>
                    <a:pt x="404" y="269"/>
                  </a:cubicBezTo>
                  <a:close/>
                  <a:moveTo>
                    <a:pt x="394" y="271"/>
                  </a:moveTo>
                  <a:cubicBezTo>
                    <a:pt x="393" y="266"/>
                    <a:pt x="396" y="269"/>
                    <a:pt x="397" y="267"/>
                  </a:cubicBezTo>
                  <a:cubicBezTo>
                    <a:pt x="397" y="268"/>
                    <a:pt x="398" y="268"/>
                    <a:pt x="398" y="270"/>
                  </a:cubicBezTo>
                  <a:cubicBezTo>
                    <a:pt x="397" y="273"/>
                    <a:pt x="395" y="268"/>
                    <a:pt x="394" y="271"/>
                  </a:cubicBezTo>
                  <a:close/>
                  <a:moveTo>
                    <a:pt x="385" y="272"/>
                  </a:moveTo>
                  <a:cubicBezTo>
                    <a:pt x="385" y="267"/>
                    <a:pt x="387" y="268"/>
                    <a:pt x="388" y="269"/>
                  </a:cubicBezTo>
                  <a:cubicBezTo>
                    <a:pt x="388" y="271"/>
                    <a:pt x="387" y="272"/>
                    <a:pt x="385" y="272"/>
                  </a:cubicBezTo>
                  <a:close/>
                  <a:moveTo>
                    <a:pt x="382" y="272"/>
                  </a:moveTo>
                  <a:cubicBezTo>
                    <a:pt x="381" y="267"/>
                    <a:pt x="383" y="269"/>
                    <a:pt x="384" y="270"/>
                  </a:cubicBezTo>
                  <a:cubicBezTo>
                    <a:pt x="384" y="272"/>
                    <a:pt x="383" y="272"/>
                    <a:pt x="382" y="272"/>
                  </a:cubicBezTo>
                  <a:close/>
                  <a:moveTo>
                    <a:pt x="368" y="274"/>
                  </a:moveTo>
                  <a:cubicBezTo>
                    <a:pt x="366" y="274"/>
                    <a:pt x="366" y="274"/>
                    <a:pt x="366" y="274"/>
                  </a:cubicBezTo>
                  <a:cubicBezTo>
                    <a:pt x="365" y="270"/>
                    <a:pt x="368" y="269"/>
                    <a:pt x="368" y="274"/>
                  </a:cubicBezTo>
                  <a:close/>
                  <a:moveTo>
                    <a:pt x="740" y="259"/>
                  </a:moveTo>
                  <a:cubicBezTo>
                    <a:pt x="741" y="259"/>
                    <a:pt x="742" y="259"/>
                    <a:pt x="743" y="261"/>
                  </a:cubicBezTo>
                  <a:cubicBezTo>
                    <a:pt x="742" y="264"/>
                    <a:pt x="739" y="266"/>
                    <a:pt x="740" y="259"/>
                  </a:cubicBezTo>
                  <a:close/>
                  <a:moveTo>
                    <a:pt x="239" y="299"/>
                  </a:moveTo>
                  <a:cubicBezTo>
                    <a:pt x="238" y="295"/>
                    <a:pt x="239" y="292"/>
                    <a:pt x="240" y="294"/>
                  </a:cubicBezTo>
                  <a:cubicBezTo>
                    <a:pt x="240" y="297"/>
                    <a:pt x="241" y="299"/>
                    <a:pt x="239" y="299"/>
                  </a:cubicBezTo>
                  <a:close/>
                  <a:moveTo>
                    <a:pt x="732" y="259"/>
                  </a:moveTo>
                  <a:cubicBezTo>
                    <a:pt x="735" y="260"/>
                    <a:pt x="738" y="254"/>
                    <a:pt x="739" y="257"/>
                  </a:cubicBezTo>
                  <a:cubicBezTo>
                    <a:pt x="740" y="260"/>
                    <a:pt x="737" y="261"/>
                    <a:pt x="735" y="261"/>
                  </a:cubicBezTo>
                  <a:cubicBezTo>
                    <a:pt x="735" y="261"/>
                    <a:pt x="731" y="265"/>
                    <a:pt x="732" y="259"/>
                  </a:cubicBezTo>
                  <a:close/>
                  <a:moveTo>
                    <a:pt x="725" y="260"/>
                  </a:moveTo>
                  <a:cubicBezTo>
                    <a:pt x="727" y="257"/>
                    <a:pt x="728" y="258"/>
                    <a:pt x="731" y="257"/>
                  </a:cubicBezTo>
                  <a:cubicBezTo>
                    <a:pt x="730" y="264"/>
                    <a:pt x="726" y="263"/>
                    <a:pt x="725" y="260"/>
                  </a:cubicBezTo>
                  <a:close/>
                  <a:moveTo>
                    <a:pt x="343" y="275"/>
                  </a:moveTo>
                  <a:cubicBezTo>
                    <a:pt x="341" y="276"/>
                    <a:pt x="341" y="276"/>
                    <a:pt x="341" y="276"/>
                  </a:cubicBezTo>
                  <a:cubicBezTo>
                    <a:pt x="339" y="271"/>
                    <a:pt x="342" y="271"/>
                    <a:pt x="343" y="275"/>
                  </a:cubicBezTo>
                  <a:close/>
                  <a:moveTo>
                    <a:pt x="302" y="279"/>
                  </a:moveTo>
                  <a:cubicBezTo>
                    <a:pt x="303" y="278"/>
                    <a:pt x="304" y="280"/>
                    <a:pt x="305" y="280"/>
                  </a:cubicBezTo>
                  <a:cubicBezTo>
                    <a:pt x="305" y="283"/>
                    <a:pt x="302" y="284"/>
                    <a:pt x="302" y="279"/>
                  </a:cubicBezTo>
                  <a:close/>
                  <a:moveTo>
                    <a:pt x="262" y="290"/>
                  </a:moveTo>
                  <a:cubicBezTo>
                    <a:pt x="261" y="286"/>
                    <a:pt x="263" y="288"/>
                    <a:pt x="264" y="288"/>
                  </a:cubicBezTo>
                  <a:cubicBezTo>
                    <a:pt x="265" y="291"/>
                    <a:pt x="263" y="293"/>
                    <a:pt x="262" y="290"/>
                  </a:cubicBezTo>
                  <a:close/>
                  <a:moveTo>
                    <a:pt x="257" y="291"/>
                  </a:moveTo>
                  <a:cubicBezTo>
                    <a:pt x="256" y="286"/>
                    <a:pt x="259" y="291"/>
                    <a:pt x="260" y="289"/>
                  </a:cubicBezTo>
                  <a:cubicBezTo>
                    <a:pt x="261" y="292"/>
                    <a:pt x="258" y="293"/>
                    <a:pt x="257" y="291"/>
                  </a:cubicBezTo>
                  <a:close/>
                  <a:moveTo>
                    <a:pt x="248" y="293"/>
                  </a:moveTo>
                  <a:cubicBezTo>
                    <a:pt x="247" y="289"/>
                    <a:pt x="250" y="291"/>
                    <a:pt x="250" y="292"/>
                  </a:cubicBezTo>
                  <a:cubicBezTo>
                    <a:pt x="251" y="294"/>
                    <a:pt x="249" y="296"/>
                    <a:pt x="248" y="293"/>
                  </a:cubicBezTo>
                  <a:close/>
                  <a:moveTo>
                    <a:pt x="236" y="298"/>
                  </a:moveTo>
                  <a:cubicBezTo>
                    <a:pt x="235" y="298"/>
                    <a:pt x="235" y="299"/>
                    <a:pt x="234" y="298"/>
                  </a:cubicBezTo>
                  <a:cubicBezTo>
                    <a:pt x="232" y="294"/>
                    <a:pt x="236" y="294"/>
                    <a:pt x="236" y="298"/>
                  </a:cubicBezTo>
                  <a:close/>
                  <a:moveTo>
                    <a:pt x="286" y="284"/>
                  </a:moveTo>
                  <a:cubicBezTo>
                    <a:pt x="284" y="285"/>
                    <a:pt x="284" y="285"/>
                    <a:pt x="284" y="285"/>
                  </a:cubicBezTo>
                  <a:cubicBezTo>
                    <a:pt x="283" y="282"/>
                    <a:pt x="285" y="279"/>
                    <a:pt x="286" y="284"/>
                  </a:cubicBezTo>
                  <a:close/>
                  <a:moveTo>
                    <a:pt x="151" y="325"/>
                  </a:moveTo>
                  <a:cubicBezTo>
                    <a:pt x="150" y="326"/>
                    <a:pt x="149" y="326"/>
                    <a:pt x="148" y="322"/>
                  </a:cubicBezTo>
                  <a:cubicBezTo>
                    <a:pt x="147" y="320"/>
                    <a:pt x="150" y="320"/>
                    <a:pt x="151" y="325"/>
                  </a:cubicBezTo>
                  <a:close/>
                  <a:moveTo>
                    <a:pt x="145" y="324"/>
                  </a:moveTo>
                  <a:cubicBezTo>
                    <a:pt x="146" y="323"/>
                    <a:pt x="146" y="322"/>
                    <a:pt x="148" y="325"/>
                  </a:cubicBezTo>
                  <a:cubicBezTo>
                    <a:pt x="148" y="327"/>
                    <a:pt x="147" y="328"/>
                    <a:pt x="145" y="324"/>
                  </a:cubicBezTo>
                  <a:close/>
                  <a:moveTo>
                    <a:pt x="166" y="318"/>
                  </a:moveTo>
                  <a:cubicBezTo>
                    <a:pt x="162" y="315"/>
                    <a:pt x="161" y="320"/>
                    <a:pt x="158" y="319"/>
                  </a:cubicBezTo>
                  <a:cubicBezTo>
                    <a:pt x="156" y="315"/>
                    <a:pt x="158" y="314"/>
                    <a:pt x="159" y="313"/>
                  </a:cubicBezTo>
                  <a:cubicBezTo>
                    <a:pt x="160" y="313"/>
                    <a:pt x="162" y="316"/>
                    <a:pt x="163" y="313"/>
                  </a:cubicBezTo>
                  <a:cubicBezTo>
                    <a:pt x="164" y="315"/>
                    <a:pt x="165" y="315"/>
                    <a:pt x="166" y="318"/>
                  </a:cubicBezTo>
                  <a:close/>
                  <a:moveTo>
                    <a:pt x="156" y="321"/>
                  </a:moveTo>
                  <a:cubicBezTo>
                    <a:pt x="155" y="322"/>
                    <a:pt x="154" y="320"/>
                    <a:pt x="153" y="321"/>
                  </a:cubicBezTo>
                  <a:cubicBezTo>
                    <a:pt x="152" y="318"/>
                    <a:pt x="153" y="317"/>
                    <a:pt x="154" y="317"/>
                  </a:cubicBezTo>
                  <a:cubicBezTo>
                    <a:pt x="154" y="319"/>
                    <a:pt x="155" y="318"/>
                    <a:pt x="156" y="321"/>
                  </a:cubicBezTo>
                  <a:close/>
                  <a:moveTo>
                    <a:pt x="138" y="328"/>
                  </a:moveTo>
                  <a:cubicBezTo>
                    <a:pt x="136" y="324"/>
                    <a:pt x="139" y="325"/>
                    <a:pt x="139" y="324"/>
                  </a:cubicBezTo>
                  <a:cubicBezTo>
                    <a:pt x="140" y="323"/>
                    <a:pt x="141" y="321"/>
                    <a:pt x="143" y="325"/>
                  </a:cubicBezTo>
                  <a:cubicBezTo>
                    <a:pt x="143" y="328"/>
                    <a:pt x="140" y="326"/>
                    <a:pt x="138" y="328"/>
                  </a:cubicBezTo>
                  <a:close/>
                  <a:moveTo>
                    <a:pt x="880" y="269"/>
                  </a:moveTo>
                  <a:cubicBezTo>
                    <a:pt x="881" y="265"/>
                    <a:pt x="882" y="263"/>
                    <a:pt x="883" y="263"/>
                  </a:cubicBezTo>
                  <a:cubicBezTo>
                    <a:pt x="883" y="266"/>
                    <a:pt x="882" y="269"/>
                    <a:pt x="880" y="269"/>
                  </a:cubicBezTo>
                  <a:close/>
                  <a:moveTo>
                    <a:pt x="184" y="305"/>
                  </a:moveTo>
                  <a:cubicBezTo>
                    <a:pt x="186" y="302"/>
                    <a:pt x="187" y="296"/>
                    <a:pt x="191" y="299"/>
                  </a:cubicBezTo>
                  <a:cubicBezTo>
                    <a:pt x="193" y="302"/>
                    <a:pt x="191" y="302"/>
                    <a:pt x="190" y="303"/>
                  </a:cubicBezTo>
                  <a:cubicBezTo>
                    <a:pt x="189" y="305"/>
                    <a:pt x="188" y="306"/>
                    <a:pt x="184" y="305"/>
                  </a:cubicBezTo>
                  <a:close/>
                  <a:moveTo>
                    <a:pt x="826" y="261"/>
                  </a:moveTo>
                  <a:cubicBezTo>
                    <a:pt x="825" y="260"/>
                    <a:pt x="821" y="262"/>
                    <a:pt x="820" y="259"/>
                  </a:cubicBezTo>
                  <a:cubicBezTo>
                    <a:pt x="820" y="257"/>
                    <a:pt x="824" y="256"/>
                    <a:pt x="825" y="256"/>
                  </a:cubicBezTo>
                  <a:cubicBezTo>
                    <a:pt x="826" y="257"/>
                    <a:pt x="827" y="258"/>
                    <a:pt x="826" y="261"/>
                  </a:cubicBezTo>
                  <a:close/>
                  <a:moveTo>
                    <a:pt x="217" y="294"/>
                  </a:moveTo>
                  <a:cubicBezTo>
                    <a:pt x="216" y="291"/>
                    <a:pt x="218" y="291"/>
                    <a:pt x="219" y="292"/>
                  </a:cubicBezTo>
                  <a:cubicBezTo>
                    <a:pt x="219" y="294"/>
                    <a:pt x="218" y="296"/>
                    <a:pt x="217" y="294"/>
                  </a:cubicBezTo>
                  <a:close/>
                  <a:moveTo>
                    <a:pt x="176" y="309"/>
                  </a:moveTo>
                  <a:cubicBezTo>
                    <a:pt x="174" y="304"/>
                    <a:pt x="177" y="304"/>
                    <a:pt x="178" y="306"/>
                  </a:cubicBezTo>
                  <a:cubicBezTo>
                    <a:pt x="179" y="309"/>
                    <a:pt x="177" y="308"/>
                    <a:pt x="176" y="309"/>
                  </a:cubicBezTo>
                  <a:close/>
                  <a:moveTo>
                    <a:pt x="236" y="283"/>
                  </a:moveTo>
                  <a:cubicBezTo>
                    <a:pt x="240" y="281"/>
                    <a:pt x="239" y="293"/>
                    <a:pt x="236" y="283"/>
                  </a:cubicBezTo>
                  <a:close/>
                  <a:moveTo>
                    <a:pt x="196" y="298"/>
                  </a:moveTo>
                  <a:cubicBezTo>
                    <a:pt x="194" y="292"/>
                    <a:pt x="199" y="296"/>
                    <a:pt x="200" y="295"/>
                  </a:cubicBezTo>
                  <a:cubicBezTo>
                    <a:pt x="201" y="295"/>
                    <a:pt x="201" y="291"/>
                    <a:pt x="201" y="291"/>
                  </a:cubicBezTo>
                  <a:cubicBezTo>
                    <a:pt x="202" y="291"/>
                    <a:pt x="203" y="293"/>
                    <a:pt x="204" y="293"/>
                  </a:cubicBezTo>
                  <a:cubicBezTo>
                    <a:pt x="205" y="293"/>
                    <a:pt x="205" y="292"/>
                    <a:pt x="206" y="293"/>
                  </a:cubicBezTo>
                  <a:cubicBezTo>
                    <a:pt x="207" y="299"/>
                    <a:pt x="203" y="296"/>
                    <a:pt x="201" y="296"/>
                  </a:cubicBezTo>
                  <a:cubicBezTo>
                    <a:pt x="201" y="296"/>
                    <a:pt x="201" y="299"/>
                    <a:pt x="200" y="299"/>
                  </a:cubicBezTo>
                  <a:cubicBezTo>
                    <a:pt x="199" y="300"/>
                    <a:pt x="197" y="299"/>
                    <a:pt x="196" y="298"/>
                  </a:cubicBezTo>
                  <a:close/>
                  <a:moveTo>
                    <a:pt x="903" y="266"/>
                  </a:moveTo>
                  <a:cubicBezTo>
                    <a:pt x="903" y="263"/>
                    <a:pt x="905" y="263"/>
                    <a:pt x="905" y="265"/>
                  </a:cubicBezTo>
                  <a:cubicBezTo>
                    <a:pt x="904" y="267"/>
                    <a:pt x="903" y="268"/>
                    <a:pt x="903" y="266"/>
                  </a:cubicBezTo>
                  <a:close/>
                  <a:moveTo>
                    <a:pt x="841" y="259"/>
                  </a:moveTo>
                  <a:cubicBezTo>
                    <a:pt x="841" y="256"/>
                    <a:pt x="845" y="255"/>
                    <a:pt x="844" y="259"/>
                  </a:cubicBezTo>
                  <a:cubicBezTo>
                    <a:pt x="843" y="261"/>
                    <a:pt x="841" y="261"/>
                    <a:pt x="841" y="259"/>
                  </a:cubicBezTo>
                  <a:close/>
                  <a:moveTo>
                    <a:pt x="832" y="258"/>
                  </a:moveTo>
                  <a:cubicBezTo>
                    <a:pt x="832" y="254"/>
                    <a:pt x="834" y="257"/>
                    <a:pt x="835" y="256"/>
                  </a:cubicBezTo>
                  <a:cubicBezTo>
                    <a:pt x="838" y="255"/>
                    <a:pt x="838" y="253"/>
                    <a:pt x="839" y="256"/>
                  </a:cubicBezTo>
                  <a:cubicBezTo>
                    <a:pt x="840" y="257"/>
                    <a:pt x="840" y="256"/>
                    <a:pt x="840" y="259"/>
                  </a:cubicBezTo>
                  <a:cubicBezTo>
                    <a:pt x="837" y="261"/>
                    <a:pt x="834" y="259"/>
                    <a:pt x="832" y="258"/>
                  </a:cubicBezTo>
                  <a:close/>
                  <a:moveTo>
                    <a:pt x="207" y="294"/>
                  </a:moveTo>
                  <a:cubicBezTo>
                    <a:pt x="206" y="292"/>
                    <a:pt x="207" y="291"/>
                    <a:pt x="208" y="290"/>
                  </a:cubicBezTo>
                  <a:cubicBezTo>
                    <a:pt x="208" y="293"/>
                    <a:pt x="209" y="297"/>
                    <a:pt x="207" y="294"/>
                  </a:cubicBezTo>
                  <a:close/>
                  <a:moveTo>
                    <a:pt x="252" y="282"/>
                  </a:moveTo>
                  <a:cubicBezTo>
                    <a:pt x="250" y="282"/>
                    <a:pt x="250" y="282"/>
                    <a:pt x="250" y="282"/>
                  </a:cubicBezTo>
                  <a:cubicBezTo>
                    <a:pt x="248" y="276"/>
                    <a:pt x="251" y="276"/>
                    <a:pt x="252" y="282"/>
                  </a:cubicBezTo>
                  <a:close/>
                  <a:moveTo>
                    <a:pt x="866" y="260"/>
                  </a:moveTo>
                  <a:cubicBezTo>
                    <a:pt x="866" y="257"/>
                    <a:pt x="868" y="251"/>
                    <a:pt x="869" y="246"/>
                  </a:cubicBezTo>
                  <a:cubicBezTo>
                    <a:pt x="870" y="248"/>
                    <a:pt x="872" y="244"/>
                    <a:pt x="873" y="244"/>
                  </a:cubicBezTo>
                  <a:cubicBezTo>
                    <a:pt x="874" y="244"/>
                    <a:pt x="875" y="246"/>
                    <a:pt x="876" y="247"/>
                  </a:cubicBezTo>
                  <a:cubicBezTo>
                    <a:pt x="876" y="247"/>
                    <a:pt x="877" y="246"/>
                    <a:pt x="879" y="246"/>
                  </a:cubicBezTo>
                  <a:cubicBezTo>
                    <a:pt x="879" y="246"/>
                    <a:pt x="880" y="248"/>
                    <a:pt x="881" y="247"/>
                  </a:cubicBezTo>
                  <a:cubicBezTo>
                    <a:pt x="882" y="247"/>
                    <a:pt x="883" y="246"/>
                    <a:pt x="884" y="245"/>
                  </a:cubicBezTo>
                  <a:cubicBezTo>
                    <a:pt x="885" y="245"/>
                    <a:pt x="887" y="246"/>
                    <a:pt x="888" y="246"/>
                  </a:cubicBezTo>
                  <a:cubicBezTo>
                    <a:pt x="889" y="246"/>
                    <a:pt x="891" y="245"/>
                    <a:pt x="891" y="245"/>
                  </a:cubicBezTo>
                  <a:cubicBezTo>
                    <a:pt x="892" y="246"/>
                    <a:pt x="893" y="249"/>
                    <a:pt x="894" y="249"/>
                  </a:cubicBezTo>
                  <a:cubicBezTo>
                    <a:pt x="896" y="249"/>
                    <a:pt x="896" y="246"/>
                    <a:pt x="898" y="246"/>
                  </a:cubicBezTo>
                  <a:cubicBezTo>
                    <a:pt x="898" y="246"/>
                    <a:pt x="899" y="248"/>
                    <a:pt x="899" y="248"/>
                  </a:cubicBezTo>
                  <a:cubicBezTo>
                    <a:pt x="900" y="248"/>
                    <a:pt x="901" y="247"/>
                    <a:pt x="902" y="247"/>
                  </a:cubicBezTo>
                  <a:cubicBezTo>
                    <a:pt x="903" y="247"/>
                    <a:pt x="904" y="248"/>
                    <a:pt x="904" y="248"/>
                  </a:cubicBezTo>
                  <a:cubicBezTo>
                    <a:pt x="907" y="247"/>
                    <a:pt x="909" y="244"/>
                    <a:pt x="911" y="251"/>
                  </a:cubicBezTo>
                  <a:cubicBezTo>
                    <a:pt x="916" y="246"/>
                    <a:pt x="921" y="251"/>
                    <a:pt x="924" y="256"/>
                  </a:cubicBezTo>
                  <a:cubicBezTo>
                    <a:pt x="923" y="256"/>
                    <a:pt x="922" y="260"/>
                    <a:pt x="921" y="261"/>
                  </a:cubicBezTo>
                  <a:cubicBezTo>
                    <a:pt x="920" y="261"/>
                    <a:pt x="919" y="258"/>
                    <a:pt x="918" y="258"/>
                  </a:cubicBezTo>
                  <a:cubicBezTo>
                    <a:pt x="916" y="257"/>
                    <a:pt x="915" y="259"/>
                    <a:pt x="913" y="260"/>
                  </a:cubicBezTo>
                  <a:cubicBezTo>
                    <a:pt x="912" y="260"/>
                    <a:pt x="911" y="258"/>
                    <a:pt x="910" y="258"/>
                  </a:cubicBezTo>
                  <a:cubicBezTo>
                    <a:pt x="907" y="258"/>
                    <a:pt x="901" y="257"/>
                    <a:pt x="897" y="258"/>
                  </a:cubicBezTo>
                  <a:cubicBezTo>
                    <a:pt x="894" y="258"/>
                    <a:pt x="890" y="261"/>
                    <a:pt x="887" y="260"/>
                  </a:cubicBezTo>
                  <a:cubicBezTo>
                    <a:pt x="886" y="260"/>
                    <a:pt x="885" y="258"/>
                    <a:pt x="883" y="259"/>
                  </a:cubicBezTo>
                  <a:cubicBezTo>
                    <a:pt x="882" y="259"/>
                    <a:pt x="880" y="261"/>
                    <a:pt x="879" y="262"/>
                  </a:cubicBezTo>
                  <a:cubicBezTo>
                    <a:pt x="878" y="262"/>
                    <a:pt x="877" y="260"/>
                    <a:pt x="876" y="260"/>
                  </a:cubicBezTo>
                  <a:cubicBezTo>
                    <a:pt x="873" y="260"/>
                    <a:pt x="869" y="260"/>
                    <a:pt x="866" y="260"/>
                  </a:cubicBezTo>
                  <a:close/>
                  <a:moveTo>
                    <a:pt x="572" y="241"/>
                  </a:moveTo>
                  <a:cubicBezTo>
                    <a:pt x="574" y="240"/>
                    <a:pt x="575" y="240"/>
                    <a:pt x="577" y="241"/>
                  </a:cubicBezTo>
                  <a:cubicBezTo>
                    <a:pt x="577" y="246"/>
                    <a:pt x="572" y="247"/>
                    <a:pt x="572" y="241"/>
                  </a:cubicBezTo>
                  <a:close/>
                  <a:moveTo>
                    <a:pt x="568" y="244"/>
                  </a:moveTo>
                  <a:cubicBezTo>
                    <a:pt x="568" y="239"/>
                    <a:pt x="570" y="239"/>
                    <a:pt x="570" y="244"/>
                  </a:cubicBezTo>
                  <a:cubicBezTo>
                    <a:pt x="569" y="246"/>
                    <a:pt x="570" y="244"/>
                    <a:pt x="568" y="244"/>
                  </a:cubicBezTo>
                  <a:close/>
                  <a:moveTo>
                    <a:pt x="532" y="242"/>
                  </a:moveTo>
                  <a:cubicBezTo>
                    <a:pt x="532" y="240"/>
                    <a:pt x="532" y="242"/>
                    <a:pt x="533" y="242"/>
                  </a:cubicBezTo>
                  <a:cubicBezTo>
                    <a:pt x="534" y="247"/>
                    <a:pt x="531" y="247"/>
                    <a:pt x="532" y="242"/>
                  </a:cubicBezTo>
                  <a:close/>
                  <a:moveTo>
                    <a:pt x="319" y="262"/>
                  </a:moveTo>
                  <a:cubicBezTo>
                    <a:pt x="321" y="263"/>
                    <a:pt x="321" y="259"/>
                    <a:pt x="323" y="259"/>
                  </a:cubicBezTo>
                  <a:cubicBezTo>
                    <a:pt x="323" y="262"/>
                    <a:pt x="321" y="270"/>
                    <a:pt x="319" y="262"/>
                  </a:cubicBezTo>
                  <a:close/>
                  <a:moveTo>
                    <a:pt x="228" y="286"/>
                  </a:moveTo>
                  <a:cubicBezTo>
                    <a:pt x="229" y="289"/>
                    <a:pt x="227" y="285"/>
                    <a:pt x="226" y="286"/>
                  </a:cubicBezTo>
                  <a:cubicBezTo>
                    <a:pt x="225" y="282"/>
                    <a:pt x="227" y="283"/>
                    <a:pt x="228" y="286"/>
                  </a:cubicBezTo>
                  <a:close/>
                  <a:moveTo>
                    <a:pt x="216" y="289"/>
                  </a:moveTo>
                  <a:cubicBezTo>
                    <a:pt x="215" y="287"/>
                    <a:pt x="217" y="284"/>
                    <a:pt x="218" y="288"/>
                  </a:cubicBezTo>
                  <a:cubicBezTo>
                    <a:pt x="218" y="290"/>
                    <a:pt x="217" y="291"/>
                    <a:pt x="216" y="289"/>
                  </a:cubicBezTo>
                  <a:close/>
                  <a:moveTo>
                    <a:pt x="744" y="249"/>
                  </a:moveTo>
                  <a:cubicBezTo>
                    <a:pt x="743" y="248"/>
                    <a:pt x="741" y="250"/>
                    <a:pt x="741" y="246"/>
                  </a:cubicBezTo>
                  <a:cubicBezTo>
                    <a:pt x="742" y="247"/>
                    <a:pt x="745" y="244"/>
                    <a:pt x="744" y="249"/>
                  </a:cubicBezTo>
                  <a:close/>
                  <a:moveTo>
                    <a:pt x="159" y="304"/>
                  </a:moveTo>
                  <a:cubicBezTo>
                    <a:pt x="158" y="301"/>
                    <a:pt x="158" y="301"/>
                    <a:pt x="158" y="301"/>
                  </a:cubicBezTo>
                  <a:cubicBezTo>
                    <a:pt x="158" y="300"/>
                    <a:pt x="159" y="301"/>
                    <a:pt x="160" y="301"/>
                  </a:cubicBezTo>
                  <a:cubicBezTo>
                    <a:pt x="160" y="303"/>
                    <a:pt x="160" y="304"/>
                    <a:pt x="159" y="304"/>
                  </a:cubicBezTo>
                  <a:close/>
                  <a:moveTo>
                    <a:pt x="290" y="259"/>
                  </a:moveTo>
                  <a:cubicBezTo>
                    <a:pt x="289" y="251"/>
                    <a:pt x="294" y="255"/>
                    <a:pt x="298" y="255"/>
                  </a:cubicBezTo>
                  <a:cubicBezTo>
                    <a:pt x="298" y="256"/>
                    <a:pt x="298" y="254"/>
                    <a:pt x="299" y="254"/>
                  </a:cubicBezTo>
                  <a:cubicBezTo>
                    <a:pt x="299" y="254"/>
                    <a:pt x="300" y="255"/>
                    <a:pt x="300" y="255"/>
                  </a:cubicBezTo>
                  <a:cubicBezTo>
                    <a:pt x="302" y="255"/>
                    <a:pt x="303" y="253"/>
                    <a:pt x="305" y="254"/>
                  </a:cubicBezTo>
                  <a:cubicBezTo>
                    <a:pt x="305" y="254"/>
                    <a:pt x="306" y="257"/>
                    <a:pt x="307" y="256"/>
                  </a:cubicBezTo>
                  <a:cubicBezTo>
                    <a:pt x="307" y="260"/>
                    <a:pt x="307" y="260"/>
                    <a:pt x="307" y="260"/>
                  </a:cubicBezTo>
                  <a:cubicBezTo>
                    <a:pt x="307" y="261"/>
                    <a:pt x="306" y="260"/>
                    <a:pt x="305" y="260"/>
                  </a:cubicBezTo>
                  <a:cubicBezTo>
                    <a:pt x="304" y="260"/>
                    <a:pt x="303" y="257"/>
                    <a:pt x="302" y="257"/>
                  </a:cubicBezTo>
                  <a:cubicBezTo>
                    <a:pt x="301" y="257"/>
                    <a:pt x="299" y="260"/>
                    <a:pt x="297" y="259"/>
                  </a:cubicBezTo>
                  <a:cubicBezTo>
                    <a:pt x="295" y="259"/>
                    <a:pt x="292" y="259"/>
                    <a:pt x="290" y="259"/>
                  </a:cubicBezTo>
                  <a:close/>
                  <a:moveTo>
                    <a:pt x="285" y="258"/>
                  </a:moveTo>
                  <a:cubicBezTo>
                    <a:pt x="286" y="256"/>
                    <a:pt x="288" y="256"/>
                    <a:pt x="289" y="260"/>
                  </a:cubicBezTo>
                  <a:cubicBezTo>
                    <a:pt x="288" y="261"/>
                    <a:pt x="286" y="263"/>
                    <a:pt x="285" y="258"/>
                  </a:cubicBezTo>
                  <a:close/>
                  <a:moveTo>
                    <a:pt x="165" y="294"/>
                  </a:moveTo>
                  <a:cubicBezTo>
                    <a:pt x="165" y="292"/>
                    <a:pt x="165" y="289"/>
                    <a:pt x="167" y="289"/>
                  </a:cubicBezTo>
                  <a:cubicBezTo>
                    <a:pt x="169" y="295"/>
                    <a:pt x="168" y="297"/>
                    <a:pt x="165" y="294"/>
                  </a:cubicBezTo>
                  <a:close/>
                  <a:moveTo>
                    <a:pt x="280" y="261"/>
                  </a:moveTo>
                  <a:cubicBezTo>
                    <a:pt x="278" y="262"/>
                    <a:pt x="278" y="262"/>
                    <a:pt x="278" y="262"/>
                  </a:cubicBezTo>
                  <a:cubicBezTo>
                    <a:pt x="277" y="257"/>
                    <a:pt x="280" y="256"/>
                    <a:pt x="280" y="261"/>
                  </a:cubicBezTo>
                  <a:close/>
                  <a:moveTo>
                    <a:pt x="192" y="286"/>
                  </a:moveTo>
                  <a:cubicBezTo>
                    <a:pt x="191" y="287"/>
                    <a:pt x="190" y="284"/>
                    <a:pt x="189" y="283"/>
                  </a:cubicBezTo>
                  <a:cubicBezTo>
                    <a:pt x="188" y="280"/>
                    <a:pt x="191" y="282"/>
                    <a:pt x="192" y="286"/>
                  </a:cubicBezTo>
                  <a:close/>
                  <a:moveTo>
                    <a:pt x="636" y="232"/>
                  </a:moveTo>
                  <a:cubicBezTo>
                    <a:pt x="636" y="229"/>
                    <a:pt x="637" y="228"/>
                    <a:pt x="638" y="229"/>
                  </a:cubicBezTo>
                  <a:cubicBezTo>
                    <a:pt x="638" y="232"/>
                    <a:pt x="637" y="233"/>
                    <a:pt x="636" y="232"/>
                  </a:cubicBezTo>
                  <a:close/>
                  <a:moveTo>
                    <a:pt x="236" y="270"/>
                  </a:moveTo>
                  <a:cubicBezTo>
                    <a:pt x="234" y="270"/>
                    <a:pt x="232" y="265"/>
                    <a:pt x="230" y="266"/>
                  </a:cubicBezTo>
                  <a:cubicBezTo>
                    <a:pt x="228" y="261"/>
                    <a:pt x="231" y="264"/>
                    <a:pt x="232" y="263"/>
                  </a:cubicBezTo>
                  <a:cubicBezTo>
                    <a:pt x="234" y="263"/>
                    <a:pt x="234" y="260"/>
                    <a:pt x="236" y="262"/>
                  </a:cubicBezTo>
                  <a:cubicBezTo>
                    <a:pt x="236" y="264"/>
                    <a:pt x="235" y="265"/>
                    <a:pt x="234" y="265"/>
                  </a:cubicBezTo>
                  <a:cubicBezTo>
                    <a:pt x="234" y="269"/>
                    <a:pt x="235" y="266"/>
                    <a:pt x="236" y="270"/>
                  </a:cubicBezTo>
                  <a:close/>
                  <a:moveTo>
                    <a:pt x="239" y="265"/>
                  </a:moveTo>
                  <a:cubicBezTo>
                    <a:pt x="236" y="265"/>
                    <a:pt x="237" y="258"/>
                    <a:pt x="239" y="261"/>
                  </a:cubicBezTo>
                  <a:cubicBezTo>
                    <a:pt x="240" y="264"/>
                    <a:pt x="237" y="261"/>
                    <a:pt x="239" y="265"/>
                  </a:cubicBezTo>
                  <a:close/>
                  <a:moveTo>
                    <a:pt x="571" y="222"/>
                  </a:moveTo>
                  <a:cubicBezTo>
                    <a:pt x="572" y="223"/>
                    <a:pt x="573" y="221"/>
                    <a:pt x="573" y="225"/>
                  </a:cubicBezTo>
                  <a:cubicBezTo>
                    <a:pt x="572" y="225"/>
                    <a:pt x="571" y="227"/>
                    <a:pt x="571" y="222"/>
                  </a:cubicBezTo>
                  <a:close/>
                  <a:moveTo>
                    <a:pt x="249" y="258"/>
                  </a:moveTo>
                  <a:cubicBezTo>
                    <a:pt x="248" y="253"/>
                    <a:pt x="252" y="254"/>
                    <a:pt x="252" y="258"/>
                  </a:cubicBezTo>
                  <a:cubicBezTo>
                    <a:pt x="251" y="259"/>
                    <a:pt x="250" y="260"/>
                    <a:pt x="249" y="258"/>
                  </a:cubicBezTo>
                  <a:close/>
                  <a:moveTo>
                    <a:pt x="621" y="218"/>
                  </a:moveTo>
                  <a:cubicBezTo>
                    <a:pt x="622" y="218"/>
                    <a:pt x="622" y="219"/>
                    <a:pt x="623" y="220"/>
                  </a:cubicBezTo>
                  <a:cubicBezTo>
                    <a:pt x="622" y="225"/>
                    <a:pt x="619" y="223"/>
                    <a:pt x="621" y="218"/>
                  </a:cubicBezTo>
                  <a:close/>
                  <a:moveTo>
                    <a:pt x="254" y="254"/>
                  </a:moveTo>
                  <a:cubicBezTo>
                    <a:pt x="258" y="253"/>
                    <a:pt x="258" y="253"/>
                    <a:pt x="258" y="253"/>
                  </a:cubicBezTo>
                  <a:cubicBezTo>
                    <a:pt x="259" y="257"/>
                    <a:pt x="254" y="258"/>
                    <a:pt x="254" y="254"/>
                  </a:cubicBezTo>
                  <a:close/>
                  <a:moveTo>
                    <a:pt x="687" y="223"/>
                  </a:moveTo>
                  <a:cubicBezTo>
                    <a:pt x="685" y="223"/>
                    <a:pt x="684" y="223"/>
                    <a:pt x="685" y="219"/>
                  </a:cubicBezTo>
                  <a:cubicBezTo>
                    <a:pt x="686" y="217"/>
                    <a:pt x="687" y="219"/>
                    <a:pt x="687" y="223"/>
                  </a:cubicBezTo>
                  <a:close/>
                  <a:moveTo>
                    <a:pt x="653" y="218"/>
                  </a:moveTo>
                  <a:cubicBezTo>
                    <a:pt x="654" y="218"/>
                    <a:pt x="657" y="216"/>
                    <a:pt x="657" y="221"/>
                  </a:cubicBezTo>
                  <a:cubicBezTo>
                    <a:pt x="655" y="220"/>
                    <a:pt x="653" y="225"/>
                    <a:pt x="653" y="218"/>
                  </a:cubicBezTo>
                  <a:close/>
                  <a:moveTo>
                    <a:pt x="684" y="222"/>
                  </a:moveTo>
                  <a:cubicBezTo>
                    <a:pt x="681" y="222"/>
                    <a:pt x="681" y="222"/>
                    <a:pt x="681" y="222"/>
                  </a:cubicBezTo>
                  <a:cubicBezTo>
                    <a:pt x="681" y="218"/>
                    <a:pt x="685" y="218"/>
                    <a:pt x="684" y="222"/>
                  </a:cubicBezTo>
                  <a:close/>
                  <a:moveTo>
                    <a:pt x="278" y="248"/>
                  </a:moveTo>
                  <a:cubicBezTo>
                    <a:pt x="277" y="249"/>
                    <a:pt x="276" y="248"/>
                    <a:pt x="276" y="248"/>
                  </a:cubicBezTo>
                  <a:cubicBezTo>
                    <a:pt x="275" y="246"/>
                    <a:pt x="276" y="245"/>
                    <a:pt x="277" y="245"/>
                  </a:cubicBezTo>
                  <a:lnTo>
                    <a:pt x="278" y="248"/>
                  </a:lnTo>
                  <a:close/>
                  <a:moveTo>
                    <a:pt x="271" y="250"/>
                  </a:moveTo>
                  <a:cubicBezTo>
                    <a:pt x="269" y="251"/>
                    <a:pt x="269" y="251"/>
                    <a:pt x="269" y="251"/>
                  </a:cubicBezTo>
                  <a:cubicBezTo>
                    <a:pt x="267" y="246"/>
                    <a:pt x="270" y="246"/>
                    <a:pt x="271" y="250"/>
                  </a:cubicBezTo>
                  <a:close/>
                  <a:moveTo>
                    <a:pt x="286" y="246"/>
                  </a:moveTo>
                  <a:cubicBezTo>
                    <a:pt x="285" y="245"/>
                    <a:pt x="285" y="244"/>
                    <a:pt x="285" y="243"/>
                  </a:cubicBezTo>
                  <a:cubicBezTo>
                    <a:pt x="285" y="242"/>
                    <a:pt x="285" y="240"/>
                    <a:pt x="287" y="241"/>
                  </a:cubicBezTo>
                  <a:cubicBezTo>
                    <a:pt x="287" y="241"/>
                    <a:pt x="287" y="242"/>
                    <a:pt x="288" y="242"/>
                  </a:cubicBezTo>
                  <a:cubicBezTo>
                    <a:pt x="288" y="241"/>
                    <a:pt x="289" y="238"/>
                    <a:pt x="290" y="241"/>
                  </a:cubicBezTo>
                  <a:cubicBezTo>
                    <a:pt x="291" y="247"/>
                    <a:pt x="285" y="242"/>
                    <a:pt x="286" y="246"/>
                  </a:cubicBezTo>
                  <a:close/>
                  <a:moveTo>
                    <a:pt x="386" y="203"/>
                  </a:moveTo>
                  <a:cubicBezTo>
                    <a:pt x="385" y="204"/>
                    <a:pt x="384" y="204"/>
                    <a:pt x="383" y="202"/>
                  </a:cubicBezTo>
                  <a:cubicBezTo>
                    <a:pt x="383" y="199"/>
                    <a:pt x="386" y="199"/>
                    <a:pt x="386" y="203"/>
                  </a:cubicBezTo>
                  <a:close/>
                  <a:moveTo>
                    <a:pt x="364" y="202"/>
                  </a:moveTo>
                  <a:cubicBezTo>
                    <a:pt x="364" y="200"/>
                    <a:pt x="367" y="201"/>
                    <a:pt x="368" y="201"/>
                  </a:cubicBezTo>
                  <a:cubicBezTo>
                    <a:pt x="368" y="204"/>
                    <a:pt x="366" y="203"/>
                    <a:pt x="364" y="202"/>
                  </a:cubicBezTo>
                  <a:close/>
                  <a:moveTo>
                    <a:pt x="357" y="204"/>
                  </a:moveTo>
                  <a:cubicBezTo>
                    <a:pt x="357" y="199"/>
                    <a:pt x="360" y="201"/>
                    <a:pt x="361" y="201"/>
                  </a:cubicBezTo>
                  <a:cubicBezTo>
                    <a:pt x="362" y="205"/>
                    <a:pt x="359" y="204"/>
                    <a:pt x="357" y="204"/>
                  </a:cubicBezTo>
                  <a:close/>
                  <a:moveTo>
                    <a:pt x="343" y="200"/>
                  </a:moveTo>
                  <a:cubicBezTo>
                    <a:pt x="348" y="201"/>
                    <a:pt x="343" y="213"/>
                    <a:pt x="343" y="200"/>
                  </a:cubicBezTo>
                  <a:close/>
                  <a:moveTo>
                    <a:pt x="335" y="205"/>
                  </a:moveTo>
                  <a:cubicBezTo>
                    <a:pt x="335" y="202"/>
                    <a:pt x="335" y="202"/>
                    <a:pt x="335" y="202"/>
                  </a:cubicBezTo>
                  <a:cubicBezTo>
                    <a:pt x="336" y="201"/>
                    <a:pt x="337" y="202"/>
                    <a:pt x="337" y="203"/>
                  </a:cubicBezTo>
                  <a:cubicBezTo>
                    <a:pt x="337" y="204"/>
                    <a:pt x="336" y="204"/>
                    <a:pt x="335" y="205"/>
                  </a:cubicBezTo>
                  <a:close/>
                  <a:moveTo>
                    <a:pt x="318" y="207"/>
                  </a:moveTo>
                  <a:cubicBezTo>
                    <a:pt x="318" y="201"/>
                    <a:pt x="320" y="202"/>
                    <a:pt x="322" y="202"/>
                  </a:cubicBezTo>
                  <a:cubicBezTo>
                    <a:pt x="322" y="208"/>
                    <a:pt x="320" y="205"/>
                    <a:pt x="318" y="207"/>
                  </a:cubicBezTo>
                  <a:close/>
                  <a:moveTo>
                    <a:pt x="378" y="193"/>
                  </a:moveTo>
                  <a:cubicBezTo>
                    <a:pt x="379" y="194"/>
                    <a:pt x="380" y="191"/>
                    <a:pt x="380" y="196"/>
                  </a:cubicBezTo>
                  <a:cubicBezTo>
                    <a:pt x="380" y="197"/>
                    <a:pt x="378" y="197"/>
                    <a:pt x="378" y="193"/>
                  </a:cubicBezTo>
                  <a:close/>
                  <a:moveTo>
                    <a:pt x="310" y="206"/>
                  </a:moveTo>
                  <a:cubicBezTo>
                    <a:pt x="310" y="201"/>
                    <a:pt x="313" y="203"/>
                    <a:pt x="314" y="203"/>
                  </a:cubicBezTo>
                  <a:cubicBezTo>
                    <a:pt x="315" y="206"/>
                    <a:pt x="312" y="207"/>
                    <a:pt x="310" y="206"/>
                  </a:cubicBezTo>
                  <a:close/>
                  <a:moveTo>
                    <a:pt x="307" y="206"/>
                  </a:moveTo>
                  <a:cubicBezTo>
                    <a:pt x="307" y="203"/>
                    <a:pt x="309" y="203"/>
                    <a:pt x="310" y="205"/>
                  </a:cubicBezTo>
                  <a:cubicBezTo>
                    <a:pt x="309" y="206"/>
                    <a:pt x="308" y="208"/>
                    <a:pt x="307" y="206"/>
                  </a:cubicBezTo>
                  <a:close/>
                  <a:moveTo>
                    <a:pt x="294" y="209"/>
                  </a:moveTo>
                  <a:cubicBezTo>
                    <a:pt x="293" y="211"/>
                    <a:pt x="292" y="207"/>
                    <a:pt x="292" y="207"/>
                  </a:cubicBezTo>
                  <a:cubicBezTo>
                    <a:pt x="291" y="206"/>
                    <a:pt x="290" y="211"/>
                    <a:pt x="289" y="205"/>
                  </a:cubicBezTo>
                  <a:cubicBezTo>
                    <a:pt x="290" y="205"/>
                    <a:pt x="290" y="204"/>
                    <a:pt x="291" y="204"/>
                  </a:cubicBezTo>
                  <a:cubicBezTo>
                    <a:pt x="291" y="205"/>
                    <a:pt x="292" y="207"/>
                    <a:pt x="292" y="207"/>
                  </a:cubicBezTo>
                  <a:cubicBezTo>
                    <a:pt x="292" y="208"/>
                    <a:pt x="293" y="206"/>
                    <a:pt x="294" y="209"/>
                  </a:cubicBezTo>
                  <a:close/>
                  <a:moveTo>
                    <a:pt x="370" y="190"/>
                  </a:moveTo>
                  <a:cubicBezTo>
                    <a:pt x="372" y="189"/>
                    <a:pt x="373" y="190"/>
                    <a:pt x="374" y="194"/>
                  </a:cubicBezTo>
                  <a:cubicBezTo>
                    <a:pt x="373" y="197"/>
                    <a:pt x="371" y="194"/>
                    <a:pt x="370" y="190"/>
                  </a:cubicBezTo>
                  <a:close/>
                  <a:moveTo>
                    <a:pt x="262" y="212"/>
                  </a:moveTo>
                  <a:cubicBezTo>
                    <a:pt x="260" y="212"/>
                    <a:pt x="259" y="212"/>
                    <a:pt x="258" y="209"/>
                  </a:cubicBezTo>
                  <a:cubicBezTo>
                    <a:pt x="260" y="208"/>
                    <a:pt x="261" y="208"/>
                    <a:pt x="262" y="212"/>
                  </a:cubicBezTo>
                  <a:close/>
                  <a:moveTo>
                    <a:pt x="700" y="179"/>
                  </a:moveTo>
                  <a:cubicBezTo>
                    <a:pt x="700" y="174"/>
                    <a:pt x="703" y="177"/>
                    <a:pt x="704" y="177"/>
                  </a:cubicBezTo>
                  <a:cubicBezTo>
                    <a:pt x="705" y="177"/>
                    <a:pt x="708" y="175"/>
                    <a:pt x="708" y="180"/>
                  </a:cubicBezTo>
                  <a:cubicBezTo>
                    <a:pt x="705" y="183"/>
                    <a:pt x="703" y="180"/>
                    <a:pt x="700" y="179"/>
                  </a:cubicBezTo>
                  <a:close/>
                  <a:moveTo>
                    <a:pt x="237" y="215"/>
                  </a:moveTo>
                  <a:cubicBezTo>
                    <a:pt x="237" y="212"/>
                    <a:pt x="238" y="212"/>
                    <a:pt x="239" y="213"/>
                  </a:cubicBezTo>
                  <a:cubicBezTo>
                    <a:pt x="240" y="216"/>
                    <a:pt x="238" y="217"/>
                    <a:pt x="237" y="215"/>
                  </a:cubicBezTo>
                  <a:close/>
                  <a:moveTo>
                    <a:pt x="215" y="216"/>
                  </a:moveTo>
                  <a:cubicBezTo>
                    <a:pt x="219" y="226"/>
                    <a:pt x="210" y="220"/>
                    <a:pt x="215" y="216"/>
                  </a:cubicBezTo>
                  <a:close/>
                  <a:moveTo>
                    <a:pt x="692" y="178"/>
                  </a:moveTo>
                  <a:cubicBezTo>
                    <a:pt x="692" y="173"/>
                    <a:pt x="694" y="177"/>
                    <a:pt x="695" y="177"/>
                  </a:cubicBezTo>
                  <a:cubicBezTo>
                    <a:pt x="696" y="176"/>
                    <a:pt x="698" y="173"/>
                    <a:pt x="698" y="176"/>
                  </a:cubicBezTo>
                  <a:cubicBezTo>
                    <a:pt x="697" y="182"/>
                    <a:pt x="694" y="180"/>
                    <a:pt x="692" y="178"/>
                  </a:cubicBezTo>
                  <a:close/>
                  <a:moveTo>
                    <a:pt x="647" y="168"/>
                  </a:moveTo>
                  <a:cubicBezTo>
                    <a:pt x="648" y="167"/>
                    <a:pt x="647" y="165"/>
                    <a:pt x="647" y="163"/>
                  </a:cubicBezTo>
                  <a:cubicBezTo>
                    <a:pt x="649" y="170"/>
                    <a:pt x="654" y="169"/>
                    <a:pt x="659" y="170"/>
                  </a:cubicBezTo>
                  <a:cubicBezTo>
                    <a:pt x="662" y="170"/>
                    <a:pt x="664" y="171"/>
                    <a:pt x="665" y="171"/>
                  </a:cubicBezTo>
                  <a:cubicBezTo>
                    <a:pt x="666" y="171"/>
                    <a:pt x="667" y="169"/>
                    <a:pt x="667" y="169"/>
                  </a:cubicBezTo>
                  <a:cubicBezTo>
                    <a:pt x="668" y="169"/>
                    <a:pt x="668" y="172"/>
                    <a:pt x="669" y="172"/>
                  </a:cubicBezTo>
                  <a:cubicBezTo>
                    <a:pt x="669" y="172"/>
                    <a:pt x="671" y="172"/>
                    <a:pt x="671" y="172"/>
                  </a:cubicBezTo>
                  <a:cubicBezTo>
                    <a:pt x="673" y="173"/>
                    <a:pt x="677" y="174"/>
                    <a:pt x="679" y="173"/>
                  </a:cubicBezTo>
                  <a:cubicBezTo>
                    <a:pt x="680" y="172"/>
                    <a:pt x="682" y="168"/>
                    <a:pt x="683" y="170"/>
                  </a:cubicBezTo>
                  <a:cubicBezTo>
                    <a:pt x="684" y="171"/>
                    <a:pt x="684" y="173"/>
                    <a:pt x="684" y="173"/>
                  </a:cubicBezTo>
                  <a:cubicBezTo>
                    <a:pt x="685" y="173"/>
                    <a:pt x="686" y="171"/>
                    <a:pt x="687" y="172"/>
                  </a:cubicBezTo>
                  <a:cubicBezTo>
                    <a:pt x="688" y="172"/>
                    <a:pt x="688" y="173"/>
                    <a:pt x="689" y="174"/>
                  </a:cubicBezTo>
                  <a:cubicBezTo>
                    <a:pt x="690" y="175"/>
                    <a:pt x="691" y="175"/>
                    <a:pt x="691" y="178"/>
                  </a:cubicBezTo>
                  <a:cubicBezTo>
                    <a:pt x="690" y="181"/>
                    <a:pt x="689" y="178"/>
                    <a:pt x="687" y="178"/>
                  </a:cubicBezTo>
                  <a:cubicBezTo>
                    <a:pt x="687" y="178"/>
                    <a:pt x="685" y="179"/>
                    <a:pt x="685" y="179"/>
                  </a:cubicBezTo>
                  <a:cubicBezTo>
                    <a:pt x="685" y="179"/>
                    <a:pt x="685" y="176"/>
                    <a:pt x="685" y="176"/>
                  </a:cubicBezTo>
                  <a:cubicBezTo>
                    <a:pt x="684" y="176"/>
                    <a:pt x="684" y="179"/>
                    <a:pt x="683" y="179"/>
                  </a:cubicBezTo>
                  <a:cubicBezTo>
                    <a:pt x="683" y="179"/>
                    <a:pt x="680" y="176"/>
                    <a:pt x="679" y="176"/>
                  </a:cubicBezTo>
                  <a:cubicBezTo>
                    <a:pt x="678" y="176"/>
                    <a:pt x="677" y="179"/>
                    <a:pt x="676" y="178"/>
                  </a:cubicBezTo>
                  <a:cubicBezTo>
                    <a:pt x="676" y="179"/>
                    <a:pt x="674" y="178"/>
                    <a:pt x="674" y="178"/>
                  </a:cubicBezTo>
                  <a:cubicBezTo>
                    <a:pt x="674" y="178"/>
                    <a:pt x="674" y="176"/>
                    <a:pt x="673" y="176"/>
                  </a:cubicBezTo>
                  <a:cubicBezTo>
                    <a:pt x="672" y="176"/>
                    <a:pt x="670" y="179"/>
                    <a:pt x="669" y="178"/>
                  </a:cubicBezTo>
                  <a:cubicBezTo>
                    <a:pt x="668" y="178"/>
                    <a:pt x="668" y="175"/>
                    <a:pt x="667" y="175"/>
                  </a:cubicBezTo>
                  <a:cubicBezTo>
                    <a:pt x="667" y="174"/>
                    <a:pt x="666" y="176"/>
                    <a:pt x="665" y="176"/>
                  </a:cubicBezTo>
                  <a:cubicBezTo>
                    <a:pt x="664" y="176"/>
                    <a:pt x="664" y="174"/>
                    <a:pt x="664" y="174"/>
                  </a:cubicBezTo>
                  <a:cubicBezTo>
                    <a:pt x="663" y="175"/>
                    <a:pt x="663" y="176"/>
                    <a:pt x="663" y="176"/>
                  </a:cubicBezTo>
                  <a:cubicBezTo>
                    <a:pt x="661" y="175"/>
                    <a:pt x="656" y="174"/>
                    <a:pt x="654" y="175"/>
                  </a:cubicBezTo>
                  <a:cubicBezTo>
                    <a:pt x="653" y="176"/>
                    <a:pt x="653" y="177"/>
                    <a:pt x="652" y="178"/>
                  </a:cubicBezTo>
                  <a:cubicBezTo>
                    <a:pt x="651" y="178"/>
                    <a:pt x="651" y="176"/>
                    <a:pt x="650" y="176"/>
                  </a:cubicBezTo>
                  <a:cubicBezTo>
                    <a:pt x="650" y="177"/>
                    <a:pt x="650" y="179"/>
                    <a:pt x="649" y="179"/>
                  </a:cubicBezTo>
                  <a:cubicBezTo>
                    <a:pt x="649" y="179"/>
                    <a:pt x="649" y="176"/>
                    <a:pt x="649" y="176"/>
                  </a:cubicBezTo>
                  <a:cubicBezTo>
                    <a:pt x="648" y="177"/>
                    <a:pt x="648" y="177"/>
                    <a:pt x="647" y="178"/>
                  </a:cubicBezTo>
                  <a:cubicBezTo>
                    <a:pt x="646" y="179"/>
                    <a:pt x="646" y="177"/>
                    <a:pt x="644" y="176"/>
                  </a:cubicBezTo>
                  <a:cubicBezTo>
                    <a:pt x="643" y="176"/>
                    <a:pt x="642" y="177"/>
                    <a:pt x="640" y="177"/>
                  </a:cubicBezTo>
                  <a:cubicBezTo>
                    <a:pt x="638" y="177"/>
                    <a:pt x="636" y="175"/>
                    <a:pt x="633" y="175"/>
                  </a:cubicBezTo>
                  <a:cubicBezTo>
                    <a:pt x="632" y="175"/>
                    <a:pt x="632" y="176"/>
                    <a:pt x="631" y="176"/>
                  </a:cubicBezTo>
                  <a:cubicBezTo>
                    <a:pt x="630" y="176"/>
                    <a:pt x="629" y="174"/>
                    <a:pt x="628" y="174"/>
                  </a:cubicBezTo>
                  <a:cubicBezTo>
                    <a:pt x="626" y="173"/>
                    <a:pt x="624" y="175"/>
                    <a:pt x="621" y="174"/>
                  </a:cubicBezTo>
                  <a:cubicBezTo>
                    <a:pt x="621" y="173"/>
                    <a:pt x="620" y="171"/>
                    <a:pt x="620" y="171"/>
                  </a:cubicBezTo>
                  <a:cubicBezTo>
                    <a:pt x="620" y="171"/>
                    <a:pt x="619" y="172"/>
                    <a:pt x="618" y="172"/>
                  </a:cubicBezTo>
                  <a:cubicBezTo>
                    <a:pt x="617" y="172"/>
                    <a:pt x="616" y="171"/>
                    <a:pt x="615" y="171"/>
                  </a:cubicBezTo>
                  <a:cubicBezTo>
                    <a:pt x="614" y="171"/>
                    <a:pt x="614" y="174"/>
                    <a:pt x="613" y="175"/>
                  </a:cubicBezTo>
                  <a:cubicBezTo>
                    <a:pt x="612" y="175"/>
                    <a:pt x="611" y="174"/>
                    <a:pt x="611" y="175"/>
                  </a:cubicBezTo>
                  <a:cubicBezTo>
                    <a:pt x="610" y="175"/>
                    <a:pt x="609" y="177"/>
                    <a:pt x="608" y="177"/>
                  </a:cubicBezTo>
                  <a:cubicBezTo>
                    <a:pt x="606" y="177"/>
                    <a:pt x="604" y="174"/>
                    <a:pt x="601" y="175"/>
                  </a:cubicBezTo>
                  <a:cubicBezTo>
                    <a:pt x="600" y="175"/>
                    <a:pt x="598" y="178"/>
                    <a:pt x="596" y="176"/>
                  </a:cubicBezTo>
                  <a:cubicBezTo>
                    <a:pt x="596" y="176"/>
                    <a:pt x="596" y="173"/>
                    <a:pt x="596" y="173"/>
                  </a:cubicBezTo>
                  <a:cubicBezTo>
                    <a:pt x="595" y="173"/>
                    <a:pt x="594" y="175"/>
                    <a:pt x="594" y="175"/>
                  </a:cubicBezTo>
                  <a:cubicBezTo>
                    <a:pt x="593" y="174"/>
                    <a:pt x="593" y="171"/>
                    <a:pt x="592" y="171"/>
                  </a:cubicBezTo>
                  <a:cubicBezTo>
                    <a:pt x="589" y="169"/>
                    <a:pt x="586" y="171"/>
                    <a:pt x="582" y="171"/>
                  </a:cubicBezTo>
                  <a:cubicBezTo>
                    <a:pt x="581" y="171"/>
                    <a:pt x="581" y="170"/>
                    <a:pt x="580" y="170"/>
                  </a:cubicBezTo>
                  <a:cubicBezTo>
                    <a:pt x="580" y="170"/>
                    <a:pt x="580" y="171"/>
                    <a:pt x="579" y="171"/>
                  </a:cubicBezTo>
                  <a:cubicBezTo>
                    <a:pt x="578" y="171"/>
                    <a:pt x="577" y="169"/>
                    <a:pt x="577" y="169"/>
                  </a:cubicBezTo>
                  <a:cubicBezTo>
                    <a:pt x="576" y="168"/>
                    <a:pt x="576" y="170"/>
                    <a:pt x="575" y="170"/>
                  </a:cubicBezTo>
                  <a:cubicBezTo>
                    <a:pt x="575" y="170"/>
                    <a:pt x="574" y="169"/>
                    <a:pt x="574" y="169"/>
                  </a:cubicBezTo>
                  <a:cubicBezTo>
                    <a:pt x="572" y="169"/>
                    <a:pt x="571" y="170"/>
                    <a:pt x="570" y="170"/>
                  </a:cubicBezTo>
                  <a:cubicBezTo>
                    <a:pt x="570" y="170"/>
                    <a:pt x="569" y="168"/>
                    <a:pt x="568" y="169"/>
                  </a:cubicBezTo>
                  <a:cubicBezTo>
                    <a:pt x="568" y="169"/>
                    <a:pt x="568" y="171"/>
                    <a:pt x="567" y="171"/>
                  </a:cubicBezTo>
                  <a:cubicBezTo>
                    <a:pt x="566" y="171"/>
                    <a:pt x="566" y="169"/>
                    <a:pt x="565" y="170"/>
                  </a:cubicBezTo>
                  <a:cubicBezTo>
                    <a:pt x="565" y="165"/>
                    <a:pt x="566" y="168"/>
                    <a:pt x="567" y="167"/>
                  </a:cubicBezTo>
                  <a:cubicBezTo>
                    <a:pt x="568" y="167"/>
                    <a:pt x="569" y="165"/>
                    <a:pt x="569" y="165"/>
                  </a:cubicBezTo>
                  <a:cubicBezTo>
                    <a:pt x="572" y="164"/>
                    <a:pt x="574" y="166"/>
                    <a:pt x="576" y="166"/>
                  </a:cubicBezTo>
                  <a:cubicBezTo>
                    <a:pt x="577" y="166"/>
                    <a:pt x="581" y="165"/>
                    <a:pt x="581" y="164"/>
                  </a:cubicBezTo>
                  <a:cubicBezTo>
                    <a:pt x="582" y="161"/>
                    <a:pt x="582" y="163"/>
                    <a:pt x="584" y="163"/>
                  </a:cubicBezTo>
                  <a:cubicBezTo>
                    <a:pt x="586" y="163"/>
                    <a:pt x="587" y="161"/>
                    <a:pt x="589" y="161"/>
                  </a:cubicBezTo>
                  <a:cubicBezTo>
                    <a:pt x="591" y="162"/>
                    <a:pt x="598" y="162"/>
                    <a:pt x="601" y="161"/>
                  </a:cubicBezTo>
                  <a:cubicBezTo>
                    <a:pt x="602" y="161"/>
                    <a:pt x="602" y="163"/>
                    <a:pt x="603" y="163"/>
                  </a:cubicBezTo>
                  <a:cubicBezTo>
                    <a:pt x="604" y="162"/>
                    <a:pt x="605" y="158"/>
                    <a:pt x="606" y="158"/>
                  </a:cubicBezTo>
                  <a:cubicBezTo>
                    <a:pt x="607" y="157"/>
                    <a:pt x="609" y="160"/>
                    <a:pt x="610" y="158"/>
                  </a:cubicBezTo>
                  <a:cubicBezTo>
                    <a:pt x="610" y="160"/>
                    <a:pt x="609" y="159"/>
                    <a:pt x="609" y="163"/>
                  </a:cubicBezTo>
                  <a:cubicBezTo>
                    <a:pt x="610" y="162"/>
                    <a:pt x="611" y="162"/>
                    <a:pt x="611" y="159"/>
                  </a:cubicBezTo>
                  <a:cubicBezTo>
                    <a:pt x="613" y="163"/>
                    <a:pt x="618" y="159"/>
                    <a:pt x="622" y="160"/>
                  </a:cubicBezTo>
                  <a:cubicBezTo>
                    <a:pt x="622" y="161"/>
                    <a:pt x="623" y="160"/>
                    <a:pt x="623" y="160"/>
                  </a:cubicBezTo>
                  <a:cubicBezTo>
                    <a:pt x="623" y="160"/>
                    <a:pt x="624" y="163"/>
                    <a:pt x="624" y="163"/>
                  </a:cubicBezTo>
                  <a:cubicBezTo>
                    <a:pt x="624" y="163"/>
                    <a:pt x="625" y="159"/>
                    <a:pt x="627" y="161"/>
                  </a:cubicBezTo>
                  <a:cubicBezTo>
                    <a:pt x="628" y="165"/>
                    <a:pt x="627" y="162"/>
                    <a:pt x="629" y="163"/>
                  </a:cubicBezTo>
                  <a:cubicBezTo>
                    <a:pt x="629" y="163"/>
                    <a:pt x="630" y="165"/>
                    <a:pt x="630" y="165"/>
                  </a:cubicBezTo>
                  <a:cubicBezTo>
                    <a:pt x="631" y="166"/>
                    <a:pt x="631" y="164"/>
                    <a:pt x="632" y="164"/>
                  </a:cubicBezTo>
                  <a:cubicBezTo>
                    <a:pt x="634" y="164"/>
                    <a:pt x="637" y="167"/>
                    <a:pt x="639" y="167"/>
                  </a:cubicBezTo>
                  <a:cubicBezTo>
                    <a:pt x="642" y="167"/>
                    <a:pt x="645" y="162"/>
                    <a:pt x="647" y="168"/>
                  </a:cubicBezTo>
                  <a:close/>
                  <a:moveTo>
                    <a:pt x="744" y="181"/>
                  </a:moveTo>
                  <a:cubicBezTo>
                    <a:pt x="745" y="176"/>
                    <a:pt x="749" y="174"/>
                    <a:pt x="750" y="177"/>
                  </a:cubicBezTo>
                  <a:cubicBezTo>
                    <a:pt x="750" y="182"/>
                    <a:pt x="747" y="179"/>
                    <a:pt x="746" y="180"/>
                  </a:cubicBezTo>
                  <a:cubicBezTo>
                    <a:pt x="745" y="180"/>
                    <a:pt x="744" y="184"/>
                    <a:pt x="744" y="181"/>
                  </a:cubicBezTo>
                  <a:close/>
                  <a:moveTo>
                    <a:pt x="731" y="181"/>
                  </a:moveTo>
                  <a:cubicBezTo>
                    <a:pt x="731" y="172"/>
                    <a:pt x="734" y="178"/>
                    <a:pt x="736" y="175"/>
                  </a:cubicBezTo>
                  <a:cubicBezTo>
                    <a:pt x="736" y="183"/>
                    <a:pt x="733" y="181"/>
                    <a:pt x="731" y="181"/>
                  </a:cubicBezTo>
                  <a:close/>
                  <a:moveTo>
                    <a:pt x="709" y="180"/>
                  </a:moveTo>
                  <a:cubicBezTo>
                    <a:pt x="709" y="174"/>
                    <a:pt x="711" y="177"/>
                    <a:pt x="713" y="177"/>
                  </a:cubicBezTo>
                  <a:cubicBezTo>
                    <a:pt x="714" y="176"/>
                    <a:pt x="714" y="174"/>
                    <a:pt x="715" y="174"/>
                  </a:cubicBezTo>
                  <a:cubicBezTo>
                    <a:pt x="716" y="174"/>
                    <a:pt x="716" y="176"/>
                    <a:pt x="717" y="177"/>
                  </a:cubicBezTo>
                  <a:cubicBezTo>
                    <a:pt x="719" y="178"/>
                    <a:pt x="722" y="176"/>
                    <a:pt x="723" y="177"/>
                  </a:cubicBezTo>
                  <a:cubicBezTo>
                    <a:pt x="724" y="177"/>
                    <a:pt x="724" y="178"/>
                    <a:pt x="724" y="179"/>
                  </a:cubicBezTo>
                  <a:cubicBezTo>
                    <a:pt x="724" y="180"/>
                    <a:pt x="724" y="181"/>
                    <a:pt x="723" y="181"/>
                  </a:cubicBezTo>
                  <a:cubicBezTo>
                    <a:pt x="723" y="181"/>
                    <a:pt x="722" y="178"/>
                    <a:pt x="722" y="178"/>
                  </a:cubicBezTo>
                  <a:cubicBezTo>
                    <a:pt x="722" y="178"/>
                    <a:pt x="721" y="180"/>
                    <a:pt x="720" y="180"/>
                  </a:cubicBezTo>
                  <a:cubicBezTo>
                    <a:pt x="717" y="182"/>
                    <a:pt x="712" y="178"/>
                    <a:pt x="709" y="180"/>
                  </a:cubicBezTo>
                  <a:close/>
                  <a:moveTo>
                    <a:pt x="415" y="183"/>
                  </a:moveTo>
                  <a:cubicBezTo>
                    <a:pt x="415" y="182"/>
                    <a:pt x="417" y="180"/>
                    <a:pt x="418" y="182"/>
                  </a:cubicBezTo>
                  <a:cubicBezTo>
                    <a:pt x="418" y="185"/>
                    <a:pt x="416" y="185"/>
                    <a:pt x="415" y="183"/>
                  </a:cubicBezTo>
                  <a:close/>
                  <a:moveTo>
                    <a:pt x="409" y="184"/>
                  </a:moveTo>
                  <a:cubicBezTo>
                    <a:pt x="408" y="180"/>
                    <a:pt x="412" y="181"/>
                    <a:pt x="412" y="183"/>
                  </a:cubicBezTo>
                  <a:cubicBezTo>
                    <a:pt x="413" y="186"/>
                    <a:pt x="409" y="186"/>
                    <a:pt x="409" y="184"/>
                  </a:cubicBezTo>
                  <a:close/>
                  <a:moveTo>
                    <a:pt x="386" y="183"/>
                  </a:moveTo>
                  <a:cubicBezTo>
                    <a:pt x="387" y="182"/>
                    <a:pt x="387" y="185"/>
                    <a:pt x="388" y="184"/>
                  </a:cubicBezTo>
                  <a:cubicBezTo>
                    <a:pt x="387" y="177"/>
                    <a:pt x="385" y="184"/>
                    <a:pt x="384" y="176"/>
                  </a:cubicBezTo>
                  <a:cubicBezTo>
                    <a:pt x="385" y="173"/>
                    <a:pt x="386" y="179"/>
                    <a:pt x="386" y="179"/>
                  </a:cubicBezTo>
                  <a:cubicBezTo>
                    <a:pt x="387" y="180"/>
                    <a:pt x="387" y="177"/>
                    <a:pt x="388" y="178"/>
                  </a:cubicBezTo>
                  <a:cubicBezTo>
                    <a:pt x="389" y="179"/>
                    <a:pt x="390" y="181"/>
                    <a:pt x="390" y="184"/>
                  </a:cubicBezTo>
                  <a:cubicBezTo>
                    <a:pt x="391" y="183"/>
                    <a:pt x="393" y="182"/>
                    <a:pt x="394" y="184"/>
                  </a:cubicBezTo>
                  <a:cubicBezTo>
                    <a:pt x="394" y="187"/>
                    <a:pt x="392" y="186"/>
                    <a:pt x="390" y="186"/>
                  </a:cubicBezTo>
                  <a:cubicBezTo>
                    <a:pt x="389" y="186"/>
                    <a:pt x="386" y="191"/>
                    <a:pt x="386" y="183"/>
                  </a:cubicBezTo>
                  <a:close/>
                  <a:moveTo>
                    <a:pt x="206" y="221"/>
                  </a:moveTo>
                  <a:cubicBezTo>
                    <a:pt x="205" y="218"/>
                    <a:pt x="207" y="218"/>
                    <a:pt x="208" y="219"/>
                  </a:cubicBezTo>
                  <a:cubicBezTo>
                    <a:pt x="209" y="222"/>
                    <a:pt x="207" y="223"/>
                    <a:pt x="206" y="221"/>
                  </a:cubicBezTo>
                  <a:close/>
                  <a:moveTo>
                    <a:pt x="202" y="224"/>
                  </a:moveTo>
                  <a:cubicBezTo>
                    <a:pt x="202" y="223"/>
                    <a:pt x="200" y="226"/>
                    <a:pt x="200" y="223"/>
                  </a:cubicBezTo>
                  <a:cubicBezTo>
                    <a:pt x="198" y="219"/>
                    <a:pt x="202" y="221"/>
                    <a:pt x="202" y="219"/>
                  </a:cubicBezTo>
                  <a:cubicBezTo>
                    <a:pt x="202" y="221"/>
                    <a:pt x="201" y="220"/>
                    <a:pt x="202" y="224"/>
                  </a:cubicBezTo>
                  <a:close/>
                  <a:moveTo>
                    <a:pt x="197" y="225"/>
                  </a:moveTo>
                  <a:cubicBezTo>
                    <a:pt x="196" y="222"/>
                    <a:pt x="196" y="222"/>
                    <a:pt x="196" y="222"/>
                  </a:cubicBezTo>
                  <a:cubicBezTo>
                    <a:pt x="198" y="221"/>
                    <a:pt x="198" y="221"/>
                    <a:pt x="198" y="221"/>
                  </a:cubicBezTo>
                  <a:cubicBezTo>
                    <a:pt x="198" y="223"/>
                    <a:pt x="199" y="226"/>
                    <a:pt x="197" y="225"/>
                  </a:cubicBezTo>
                  <a:close/>
                  <a:moveTo>
                    <a:pt x="185" y="229"/>
                  </a:moveTo>
                  <a:cubicBezTo>
                    <a:pt x="182" y="230"/>
                    <a:pt x="182" y="230"/>
                    <a:pt x="182" y="230"/>
                  </a:cubicBezTo>
                  <a:cubicBezTo>
                    <a:pt x="180" y="225"/>
                    <a:pt x="183" y="221"/>
                    <a:pt x="185" y="229"/>
                  </a:cubicBezTo>
                  <a:close/>
                  <a:moveTo>
                    <a:pt x="740" y="179"/>
                  </a:moveTo>
                  <a:cubicBezTo>
                    <a:pt x="740" y="181"/>
                    <a:pt x="736" y="182"/>
                    <a:pt x="736" y="178"/>
                  </a:cubicBezTo>
                  <a:cubicBezTo>
                    <a:pt x="738" y="177"/>
                    <a:pt x="738" y="180"/>
                    <a:pt x="740" y="179"/>
                  </a:cubicBezTo>
                  <a:close/>
                  <a:moveTo>
                    <a:pt x="161" y="236"/>
                  </a:moveTo>
                  <a:cubicBezTo>
                    <a:pt x="158" y="233"/>
                    <a:pt x="156" y="237"/>
                    <a:pt x="153" y="236"/>
                  </a:cubicBezTo>
                  <a:cubicBezTo>
                    <a:pt x="152" y="233"/>
                    <a:pt x="154" y="234"/>
                    <a:pt x="156" y="233"/>
                  </a:cubicBezTo>
                  <a:cubicBezTo>
                    <a:pt x="157" y="231"/>
                    <a:pt x="159" y="229"/>
                    <a:pt x="161" y="236"/>
                  </a:cubicBezTo>
                  <a:close/>
                  <a:moveTo>
                    <a:pt x="119" y="250"/>
                  </a:moveTo>
                  <a:cubicBezTo>
                    <a:pt x="118" y="246"/>
                    <a:pt x="123" y="245"/>
                    <a:pt x="124" y="245"/>
                  </a:cubicBezTo>
                  <a:cubicBezTo>
                    <a:pt x="126" y="248"/>
                    <a:pt x="126" y="248"/>
                    <a:pt x="126" y="248"/>
                  </a:cubicBezTo>
                  <a:cubicBezTo>
                    <a:pt x="125" y="250"/>
                    <a:pt x="121" y="250"/>
                    <a:pt x="119" y="250"/>
                  </a:cubicBezTo>
                  <a:close/>
                  <a:moveTo>
                    <a:pt x="175" y="228"/>
                  </a:moveTo>
                  <a:cubicBezTo>
                    <a:pt x="174" y="224"/>
                    <a:pt x="179" y="224"/>
                    <a:pt x="180" y="225"/>
                  </a:cubicBezTo>
                  <a:cubicBezTo>
                    <a:pt x="181" y="229"/>
                    <a:pt x="179" y="227"/>
                    <a:pt x="178" y="227"/>
                  </a:cubicBezTo>
                  <a:cubicBezTo>
                    <a:pt x="177" y="228"/>
                    <a:pt x="177" y="231"/>
                    <a:pt x="175" y="228"/>
                  </a:cubicBezTo>
                  <a:close/>
                  <a:moveTo>
                    <a:pt x="163" y="233"/>
                  </a:moveTo>
                  <a:cubicBezTo>
                    <a:pt x="162" y="228"/>
                    <a:pt x="167" y="230"/>
                    <a:pt x="167" y="227"/>
                  </a:cubicBezTo>
                  <a:cubicBezTo>
                    <a:pt x="168" y="231"/>
                    <a:pt x="168" y="231"/>
                    <a:pt x="168" y="231"/>
                  </a:cubicBezTo>
                  <a:cubicBezTo>
                    <a:pt x="167" y="231"/>
                    <a:pt x="166" y="235"/>
                    <a:pt x="163" y="233"/>
                  </a:cubicBezTo>
                  <a:close/>
                  <a:moveTo>
                    <a:pt x="149" y="238"/>
                  </a:moveTo>
                  <a:cubicBezTo>
                    <a:pt x="149" y="240"/>
                    <a:pt x="146" y="240"/>
                    <a:pt x="145" y="237"/>
                  </a:cubicBezTo>
                  <a:cubicBezTo>
                    <a:pt x="145" y="234"/>
                    <a:pt x="147" y="236"/>
                    <a:pt x="149" y="238"/>
                  </a:cubicBezTo>
                  <a:close/>
                  <a:moveTo>
                    <a:pt x="133" y="244"/>
                  </a:moveTo>
                  <a:cubicBezTo>
                    <a:pt x="131" y="238"/>
                    <a:pt x="135" y="241"/>
                    <a:pt x="136" y="240"/>
                  </a:cubicBezTo>
                  <a:cubicBezTo>
                    <a:pt x="137" y="239"/>
                    <a:pt x="138" y="236"/>
                    <a:pt x="140" y="238"/>
                  </a:cubicBezTo>
                  <a:cubicBezTo>
                    <a:pt x="141" y="238"/>
                    <a:pt x="142" y="239"/>
                    <a:pt x="142" y="240"/>
                  </a:cubicBezTo>
                  <a:cubicBezTo>
                    <a:pt x="141" y="243"/>
                    <a:pt x="136" y="245"/>
                    <a:pt x="133" y="244"/>
                  </a:cubicBezTo>
                  <a:close/>
                  <a:moveTo>
                    <a:pt x="127" y="245"/>
                  </a:moveTo>
                  <a:cubicBezTo>
                    <a:pt x="127" y="242"/>
                    <a:pt x="128" y="243"/>
                    <a:pt x="130" y="241"/>
                  </a:cubicBezTo>
                  <a:cubicBezTo>
                    <a:pt x="131" y="242"/>
                    <a:pt x="131" y="243"/>
                    <a:pt x="132" y="243"/>
                  </a:cubicBezTo>
                  <a:cubicBezTo>
                    <a:pt x="133" y="247"/>
                    <a:pt x="129" y="247"/>
                    <a:pt x="127" y="245"/>
                  </a:cubicBezTo>
                  <a:close/>
                  <a:moveTo>
                    <a:pt x="399" y="181"/>
                  </a:moveTo>
                  <a:cubicBezTo>
                    <a:pt x="399" y="184"/>
                    <a:pt x="397" y="182"/>
                    <a:pt x="396" y="183"/>
                  </a:cubicBezTo>
                  <a:cubicBezTo>
                    <a:pt x="396" y="180"/>
                    <a:pt x="398" y="180"/>
                    <a:pt x="399" y="181"/>
                  </a:cubicBezTo>
                  <a:close/>
                  <a:moveTo>
                    <a:pt x="436" y="171"/>
                  </a:moveTo>
                  <a:cubicBezTo>
                    <a:pt x="439" y="170"/>
                    <a:pt x="442" y="170"/>
                    <a:pt x="445" y="171"/>
                  </a:cubicBezTo>
                  <a:cubicBezTo>
                    <a:pt x="445" y="175"/>
                    <a:pt x="443" y="172"/>
                    <a:pt x="442" y="173"/>
                  </a:cubicBezTo>
                  <a:cubicBezTo>
                    <a:pt x="440" y="173"/>
                    <a:pt x="437" y="177"/>
                    <a:pt x="436" y="171"/>
                  </a:cubicBezTo>
                  <a:close/>
                  <a:moveTo>
                    <a:pt x="423" y="170"/>
                  </a:moveTo>
                  <a:cubicBezTo>
                    <a:pt x="424" y="170"/>
                    <a:pt x="426" y="167"/>
                    <a:pt x="426" y="172"/>
                  </a:cubicBezTo>
                  <a:cubicBezTo>
                    <a:pt x="425" y="174"/>
                    <a:pt x="423" y="173"/>
                    <a:pt x="423" y="170"/>
                  </a:cubicBezTo>
                  <a:close/>
                  <a:moveTo>
                    <a:pt x="542" y="164"/>
                  </a:moveTo>
                  <a:cubicBezTo>
                    <a:pt x="541" y="165"/>
                    <a:pt x="540" y="163"/>
                    <a:pt x="539" y="162"/>
                  </a:cubicBezTo>
                  <a:cubicBezTo>
                    <a:pt x="540" y="157"/>
                    <a:pt x="542" y="160"/>
                    <a:pt x="542" y="164"/>
                  </a:cubicBezTo>
                  <a:close/>
                  <a:moveTo>
                    <a:pt x="532" y="161"/>
                  </a:moveTo>
                  <a:cubicBezTo>
                    <a:pt x="535" y="161"/>
                    <a:pt x="536" y="159"/>
                    <a:pt x="538" y="161"/>
                  </a:cubicBezTo>
                  <a:cubicBezTo>
                    <a:pt x="538" y="164"/>
                    <a:pt x="532" y="168"/>
                    <a:pt x="532" y="161"/>
                  </a:cubicBezTo>
                  <a:close/>
                  <a:moveTo>
                    <a:pt x="415" y="171"/>
                  </a:moveTo>
                  <a:cubicBezTo>
                    <a:pt x="415" y="168"/>
                    <a:pt x="415" y="165"/>
                    <a:pt x="416" y="165"/>
                  </a:cubicBezTo>
                  <a:cubicBezTo>
                    <a:pt x="417" y="168"/>
                    <a:pt x="417" y="171"/>
                    <a:pt x="415" y="171"/>
                  </a:cubicBezTo>
                  <a:close/>
                  <a:moveTo>
                    <a:pt x="412" y="172"/>
                  </a:moveTo>
                  <a:cubicBezTo>
                    <a:pt x="411" y="166"/>
                    <a:pt x="413" y="167"/>
                    <a:pt x="414" y="169"/>
                  </a:cubicBezTo>
                  <a:cubicBezTo>
                    <a:pt x="414" y="172"/>
                    <a:pt x="413" y="172"/>
                    <a:pt x="412" y="172"/>
                  </a:cubicBezTo>
                  <a:close/>
                  <a:moveTo>
                    <a:pt x="545" y="162"/>
                  </a:moveTo>
                  <a:cubicBezTo>
                    <a:pt x="544" y="156"/>
                    <a:pt x="549" y="156"/>
                    <a:pt x="550" y="158"/>
                  </a:cubicBezTo>
                  <a:cubicBezTo>
                    <a:pt x="550" y="166"/>
                    <a:pt x="547" y="161"/>
                    <a:pt x="545" y="162"/>
                  </a:cubicBezTo>
                  <a:close/>
                  <a:moveTo>
                    <a:pt x="493" y="154"/>
                  </a:moveTo>
                  <a:cubicBezTo>
                    <a:pt x="496" y="154"/>
                    <a:pt x="498" y="152"/>
                    <a:pt x="501" y="154"/>
                  </a:cubicBezTo>
                  <a:cubicBezTo>
                    <a:pt x="503" y="155"/>
                    <a:pt x="505" y="157"/>
                    <a:pt x="508" y="153"/>
                  </a:cubicBezTo>
                  <a:cubicBezTo>
                    <a:pt x="509" y="153"/>
                    <a:pt x="509" y="153"/>
                    <a:pt x="509" y="152"/>
                  </a:cubicBezTo>
                  <a:cubicBezTo>
                    <a:pt x="510" y="148"/>
                    <a:pt x="517" y="150"/>
                    <a:pt x="518" y="155"/>
                  </a:cubicBezTo>
                  <a:cubicBezTo>
                    <a:pt x="521" y="151"/>
                    <a:pt x="524" y="156"/>
                    <a:pt x="528" y="156"/>
                  </a:cubicBezTo>
                  <a:cubicBezTo>
                    <a:pt x="526" y="161"/>
                    <a:pt x="524" y="158"/>
                    <a:pt x="522" y="159"/>
                  </a:cubicBezTo>
                  <a:cubicBezTo>
                    <a:pt x="520" y="159"/>
                    <a:pt x="518" y="161"/>
                    <a:pt x="516" y="161"/>
                  </a:cubicBezTo>
                  <a:cubicBezTo>
                    <a:pt x="515" y="162"/>
                    <a:pt x="515" y="160"/>
                    <a:pt x="514" y="160"/>
                  </a:cubicBezTo>
                  <a:cubicBezTo>
                    <a:pt x="511" y="161"/>
                    <a:pt x="506" y="162"/>
                    <a:pt x="502" y="160"/>
                  </a:cubicBezTo>
                  <a:cubicBezTo>
                    <a:pt x="500" y="159"/>
                    <a:pt x="499" y="157"/>
                    <a:pt x="498" y="157"/>
                  </a:cubicBezTo>
                  <a:cubicBezTo>
                    <a:pt x="497" y="157"/>
                    <a:pt x="497" y="159"/>
                    <a:pt x="497" y="159"/>
                  </a:cubicBezTo>
                  <a:cubicBezTo>
                    <a:pt x="497" y="159"/>
                    <a:pt x="496" y="159"/>
                    <a:pt x="495" y="158"/>
                  </a:cubicBezTo>
                  <a:cubicBezTo>
                    <a:pt x="494" y="157"/>
                    <a:pt x="493" y="156"/>
                    <a:pt x="493" y="154"/>
                  </a:cubicBezTo>
                  <a:close/>
                  <a:moveTo>
                    <a:pt x="401" y="169"/>
                  </a:moveTo>
                  <a:cubicBezTo>
                    <a:pt x="399" y="169"/>
                    <a:pt x="397" y="170"/>
                    <a:pt x="396" y="168"/>
                  </a:cubicBezTo>
                  <a:cubicBezTo>
                    <a:pt x="396" y="166"/>
                    <a:pt x="400" y="164"/>
                    <a:pt x="401" y="169"/>
                  </a:cubicBezTo>
                  <a:close/>
                  <a:moveTo>
                    <a:pt x="558" y="159"/>
                  </a:moveTo>
                  <a:cubicBezTo>
                    <a:pt x="557" y="153"/>
                    <a:pt x="561" y="153"/>
                    <a:pt x="561" y="158"/>
                  </a:cubicBezTo>
                  <a:cubicBezTo>
                    <a:pt x="560" y="158"/>
                    <a:pt x="560" y="160"/>
                    <a:pt x="558" y="159"/>
                  </a:cubicBezTo>
                  <a:close/>
                  <a:moveTo>
                    <a:pt x="490" y="161"/>
                  </a:moveTo>
                  <a:cubicBezTo>
                    <a:pt x="489" y="161"/>
                    <a:pt x="489" y="159"/>
                    <a:pt x="487" y="158"/>
                  </a:cubicBezTo>
                  <a:cubicBezTo>
                    <a:pt x="485" y="156"/>
                    <a:pt x="481" y="161"/>
                    <a:pt x="482" y="151"/>
                  </a:cubicBezTo>
                  <a:cubicBezTo>
                    <a:pt x="482" y="153"/>
                    <a:pt x="484" y="152"/>
                    <a:pt x="484" y="152"/>
                  </a:cubicBezTo>
                  <a:cubicBezTo>
                    <a:pt x="485" y="153"/>
                    <a:pt x="485" y="154"/>
                    <a:pt x="486" y="154"/>
                  </a:cubicBezTo>
                  <a:cubicBezTo>
                    <a:pt x="487" y="155"/>
                    <a:pt x="489" y="153"/>
                    <a:pt x="491" y="155"/>
                  </a:cubicBezTo>
                  <a:cubicBezTo>
                    <a:pt x="491" y="159"/>
                    <a:pt x="490" y="159"/>
                    <a:pt x="490" y="161"/>
                  </a:cubicBezTo>
                  <a:close/>
                  <a:moveTo>
                    <a:pt x="391" y="164"/>
                  </a:moveTo>
                  <a:cubicBezTo>
                    <a:pt x="392" y="165"/>
                    <a:pt x="395" y="162"/>
                    <a:pt x="395" y="167"/>
                  </a:cubicBezTo>
                  <a:cubicBezTo>
                    <a:pt x="394" y="168"/>
                    <a:pt x="391" y="171"/>
                    <a:pt x="391" y="164"/>
                  </a:cubicBezTo>
                  <a:close/>
                  <a:moveTo>
                    <a:pt x="448" y="163"/>
                  </a:moveTo>
                  <a:cubicBezTo>
                    <a:pt x="447" y="163"/>
                    <a:pt x="445" y="163"/>
                    <a:pt x="445" y="159"/>
                  </a:cubicBezTo>
                  <a:cubicBezTo>
                    <a:pt x="446" y="158"/>
                    <a:pt x="448" y="157"/>
                    <a:pt x="448" y="163"/>
                  </a:cubicBezTo>
                  <a:close/>
                  <a:moveTo>
                    <a:pt x="429" y="156"/>
                  </a:moveTo>
                  <a:cubicBezTo>
                    <a:pt x="431" y="156"/>
                    <a:pt x="434" y="159"/>
                    <a:pt x="436" y="159"/>
                  </a:cubicBezTo>
                  <a:cubicBezTo>
                    <a:pt x="438" y="158"/>
                    <a:pt x="439" y="155"/>
                    <a:pt x="441" y="155"/>
                  </a:cubicBezTo>
                  <a:cubicBezTo>
                    <a:pt x="442" y="161"/>
                    <a:pt x="439" y="162"/>
                    <a:pt x="437" y="162"/>
                  </a:cubicBezTo>
                  <a:cubicBezTo>
                    <a:pt x="436" y="163"/>
                    <a:pt x="433" y="162"/>
                    <a:pt x="432" y="161"/>
                  </a:cubicBezTo>
                  <a:cubicBezTo>
                    <a:pt x="431" y="161"/>
                    <a:pt x="431" y="160"/>
                    <a:pt x="430" y="158"/>
                  </a:cubicBezTo>
                  <a:cubicBezTo>
                    <a:pt x="431" y="159"/>
                    <a:pt x="429" y="160"/>
                    <a:pt x="429" y="156"/>
                  </a:cubicBezTo>
                  <a:close/>
                  <a:moveTo>
                    <a:pt x="429" y="163"/>
                  </a:moveTo>
                  <a:cubicBezTo>
                    <a:pt x="427" y="161"/>
                    <a:pt x="427" y="161"/>
                    <a:pt x="425" y="163"/>
                  </a:cubicBezTo>
                  <a:cubicBezTo>
                    <a:pt x="425" y="160"/>
                    <a:pt x="423" y="161"/>
                    <a:pt x="423" y="156"/>
                  </a:cubicBezTo>
                  <a:cubicBezTo>
                    <a:pt x="424" y="153"/>
                    <a:pt x="425" y="158"/>
                    <a:pt x="426" y="158"/>
                  </a:cubicBezTo>
                  <a:cubicBezTo>
                    <a:pt x="427" y="158"/>
                    <a:pt x="426" y="155"/>
                    <a:pt x="428" y="156"/>
                  </a:cubicBezTo>
                  <a:cubicBezTo>
                    <a:pt x="428" y="160"/>
                    <a:pt x="429" y="160"/>
                    <a:pt x="429" y="163"/>
                  </a:cubicBezTo>
                  <a:close/>
                  <a:moveTo>
                    <a:pt x="381" y="168"/>
                  </a:moveTo>
                  <a:cubicBezTo>
                    <a:pt x="379" y="168"/>
                    <a:pt x="378" y="162"/>
                    <a:pt x="381" y="163"/>
                  </a:cubicBezTo>
                  <a:lnTo>
                    <a:pt x="381" y="168"/>
                  </a:lnTo>
                  <a:close/>
                  <a:moveTo>
                    <a:pt x="417" y="158"/>
                  </a:moveTo>
                  <a:cubicBezTo>
                    <a:pt x="418" y="159"/>
                    <a:pt x="419" y="159"/>
                    <a:pt x="420" y="160"/>
                  </a:cubicBezTo>
                  <a:cubicBezTo>
                    <a:pt x="420" y="165"/>
                    <a:pt x="418" y="162"/>
                    <a:pt x="417" y="158"/>
                  </a:cubicBezTo>
                  <a:close/>
                  <a:moveTo>
                    <a:pt x="378" y="163"/>
                  </a:moveTo>
                  <a:cubicBezTo>
                    <a:pt x="379" y="170"/>
                    <a:pt x="375" y="167"/>
                    <a:pt x="375" y="164"/>
                  </a:cubicBezTo>
                  <a:cubicBezTo>
                    <a:pt x="375" y="162"/>
                    <a:pt x="377" y="165"/>
                    <a:pt x="378" y="163"/>
                  </a:cubicBezTo>
                  <a:close/>
                  <a:moveTo>
                    <a:pt x="472" y="153"/>
                  </a:moveTo>
                  <a:cubicBezTo>
                    <a:pt x="473" y="153"/>
                    <a:pt x="475" y="151"/>
                    <a:pt x="475" y="155"/>
                  </a:cubicBezTo>
                  <a:cubicBezTo>
                    <a:pt x="475" y="157"/>
                    <a:pt x="472" y="157"/>
                    <a:pt x="472" y="153"/>
                  </a:cubicBezTo>
                  <a:close/>
                  <a:moveTo>
                    <a:pt x="457" y="156"/>
                  </a:moveTo>
                  <a:cubicBezTo>
                    <a:pt x="456" y="152"/>
                    <a:pt x="458" y="152"/>
                    <a:pt x="459" y="154"/>
                  </a:cubicBezTo>
                  <a:cubicBezTo>
                    <a:pt x="459" y="156"/>
                    <a:pt x="458" y="159"/>
                    <a:pt x="457" y="156"/>
                  </a:cubicBezTo>
                  <a:close/>
                  <a:moveTo>
                    <a:pt x="816" y="160"/>
                  </a:moveTo>
                  <a:cubicBezTo>
                    <a:pt x="816" y="157"/>
                    <a:pt x="818" y="159"/>
                    <a:pt x="818" y="160"/>
                  </a:cubicBezTo>
                  <a:cubicBezTo>
                    <a:pt x="818" y="164"/>
                    <a:pt x="816" y="162"/>
                    <a:pt x="816" y="160"/>
                  </a:cubicBezTo>
                  <a:close/>
                  <a:moveTo>
                    <a:pt x="469" y="155"/>
                  </a:moveTo>
                  <a:cubicBezTo>
                    <a:pt x="466" y="154"/>
                    <a:pt x="464" y="155"/>
                    <a:pt x="462" y="153"/>
                  </a:cubicBezTo>
                  <a:cubicBezTo>
                    <a:pt x="462" y="147"/>
                    <a:pt x="468" y="149"/>
                    <a:pt x="469" y="155"/>
                  </a:cubicBezTo>
                  <a:close/>
                  <a:moveTo>
                    <a:pt x="404" y="160"/>
                  </a:moveTo>
                  <a:cubicBezTo>
                    <a:pt x="403" y="160"/>
                    <a:pt x="401" y="157"/>
                    <a:pt x="402" y="155"/>
                  </a:cubicBezTo>
                  <a:cubicBezTo>
                    <a:pt x="404" y="154"/>
                    <a:pt x="405" y="158"/>
                    <a:pt x="404" y="160"/>
                  </a:cubicBezTo>
                  <a:close/>
                  <a:moveTo>
                    <a:pt x="352" y="163"/>
                  </a:moveTo>
                  <a:cubicBezTo>
                    <a:pt x="352" y="159"/>
                    <a:pt x="357" y="158"/>
                    <a:pt x="358" y="165"/>
                  </a:cubicBezTo>
                  <a:cubicBezTo>
                    <a:pt x="357" y="168"/>
                    <a:pt x="355" y="163"/>
                    <a:pt x="354" y="163"/>
                  </a:cubicBezTo>
                  <a:cubicBezTo>
                    <a:pt x="353" y="162"/>
                    <a:pt x="353" y="165"/>
                    <a:pt x="352" y="163"/>
                  </a:cubicBezTo>
                  <a:close/>
                  <a:moveTo>
                    <a:pt x="800" y="160"/>
                  </a:moveTo>
                  <a:cubicBezTo>
                    <a:pt x="799" y="159"/>
                    <a:pt x="800" y="158"/>
                    <a:pt x="800" y="158"/>
                  </a:cubicBezTo>
                  <a:cubicBezTo>
                    <a:pt x="801" y="155"/>
                    <a:pt x="798" y="157"/>
                    <a:pt x="799" y="153"/>
                  </a:cubicBezTo>
                  <a:cubicBezTo>
                    <a:pt x="801" y="154"/>
                    <a:pt x="802" y="155"/>
                    <a:pt x="802" y="158"/>
                  </a:cubicBezTo>
                  <a:cubicBezTo>
                    <a:pt x="801" y="159"/>
                    <a:pt x="800" y="158"/>
                    <a:pt x="800" y="160"/>
                  </a:cubicBezTo>
                  <a:close/>
                  <a:moveTo>
                    <a:pt x="394" y="158"/>
                  </a:moveTo>
                  <a:cubicBezTo>
                    <a:pt x="394" y="155"/>
                    <a:pt x="396" y="157"/>
                    <a:pt x="395" y="153"/>
                  </a:cubicBezTo>
                  <a:cubicBezTo>
                    <a:pt x="396" y="152"/>
                    <a:pt x="397" y="153"/>
                    <a:pt x="397" y="156"/>
                  </a:cubicBezTo>
                  <a:cubicBezTo>
                    <a:pt x="395" y="155"/>
                    <a:pt x="396" y="161"/>
                    <a:pt x="394" y="158"/>
                  </a:cubicBezTo>
                  <a:close/>
                  <a:moveTo>
                    <a:pt x="867" y="161"/>
                  </a:moveTo>
                  <a:cubicBezTo>
                    <a:pt x="870" y="151"/>
                    <a:pt x="871" y="166"/>
                    <a:pt x="867" y="161"/>
                  </a:cubicBezTo>
                  <a:close/>
                  <a:moveTo>
                    <a:pt x="339" y="164"/>
                  </a:moveTo>
                  <a:cubicBezTo>
                    <a:pt x="339" y="159"/>
                    <a:pt x="339" y="159"/>
                    <a:pt x="339" y="159"/>
                  </a:cubicBezTo>
                  <a:cubicBezTo>
                    <a:pt x="340" y="159"/>
                    <a:pt x="340" y="161"/>
                    <a:pt x="341" y="161"/>
                  </a:cubicBezTo>
                  <a:cubicBezTo>
                    <a:pt x="342" y="163"/>
                    <a:pt x="341" y="164"/>
                    <a:pt x="339" y="164"/>
                  </a:cubicBezTo>
                  <a:close/>
                  <a:moveTo>
                    <a:pt x="329" y="159"/>
                  </a:moveTo>
                  <a:cubicBezTo>
                    <a:pt x="330" y="160"/>
                    <a:pt x="331" y="157"/>
                    <a:pt x="331" y="161"/>
                  </a:cubicBezTo>
                  <a:cubicBezTo>
                    <a:pt x="330" y="162"/>
                    <a:pt x="329" y="164"/>
                    <a:pt x="329" y="159"/>
                  </a:cubicBezTo>
                  <a:close/>
                  <a:moveTo>
                    <a:pt x="323" y="162"/>
                  </a:moveTo>
                  <a:cubicBezTo>
                    <a:pt x="323" y="158"/>
                    <a:pt x="326" y="158"/>
                    <a:pt x="327" y="162"/>
                  </a:cubicBezTo>
                  <a:cubicBezTo>
                    <a:pt x="326" y="163"/>
                    <a:pt x="325" y="164"/>
                    <a:pt x="323" y="162"/>
                  </a:cubicBezTo>
                  <a:close/>
                  <a:moveTo>
                    <a:pt x="702" y="140"/>
                  </a:moveTo>
                  <a:cubicBezTo>
                    <a:pt x="702" y="135"/>
                    <a:pt x="704" y="139"/>
                    <a:pt x="704" y="139"/>
                  </a:cubicBezTo>
                  <a:cubicBezTo>
                    <a:pt x="705" y="139"/>
                    <a:pt x="706" y="139"/>
                    <a:pt x="706" y="139"/>
                  </a:cubicBezTo>
                  <a:cubicBezTo>
                    <a:pt x="706" y="139"/>
                    <a:pt x="706" y="142"/>
                    <a:pt x="706" y="142"/>
                  </a:cubicBezTo>
                  <a:cubicBezTo>
                    <a:pt x="707" y="142"/>
                    <a:pt x="708" y="141"/>
                    <a:pt x="709" y="140"/>
                  </a:cubicBezTo>
                  <a:cubicBezTo>
                    <a:pt x="711" y="140"/>
                    <a:pt x="713" y="141"/>
                    <a:pt x="716" y="142"/>
                  </a:cubicBezTo>
                  <a:cubicBezTo>
                    <a:pt x="715" y="144"/>
                    <a:pt x="713" y="146"/>
                    <a:pt x="713" y="147"/>
                  </a:cubicBezTo>
                  <a:cubicBezTo>
                    <a:pt x="712" y="147"/>
                    <a:pt x="710" y="145"/>
                    <a:pt x="708" y="144"/>
                  </a:cubicBezTo>
                  <a:cubicBezTo>
                    <a:pt x="708" y="144"/>
                    <a:pt x="708" y="146"/>
                    <a:pt x="707" y="145"/>
                  </a:cubicBezTo>
                  <a:cubicBezTo>
                    <a:pt x="707" y="145"/>
                    <a:pt x="707" y="143"/>
                    <a:pt x="707" y="143"/>
                  </a:cubicBezTo>
                  <a:cubicBezTo>
                    <a:pt x="706" y="143"/>
                    <a:pt x="706" y="144"/>
                    <a:pt x="705" y="144"/>
                  </a:cubicBezTo>
                  <a:cubicBezTo>
                    <a:pt x="704" y="143"/>
                    <a:pt x="703" y="141"/>
                    <a:pt x="702" y="140"/>
                  </a:cubicBezTo>
                  <a:close/>
                  <a:moveTo>
                    <a:pt x="382" y="155"/>
                  </a:moveTo>
                  <a:cubicBezTo>
                    <a:pt x="380" y="152"/>
                    <a:pt x="375" y="155"/>
                    <a:pt x="374" y="154"/>
                  </a:cubicBezTo>
                  <a:cubicBezTo>
                    <a:pt x="374" y="147"/>
                    <a:pt x="379" y="152"/>
                    <a:pt x="381" y="149"/>
                  </a:cubicBezTo>
                  <a:lnTo>
                    <a:pt x="382" y="155"/>
                  </a:lnTo>
                  <a:close/>
                  <a:moveTo>
                    <a:pt x="355" y="157"/>
                  </a:moveTo>
                  <a:cubicBezTo>
                    <a:pt x="353" y="150"/>
                    <a:pt x="356" y="152"/>
                    <a:pt x="358" y="153"/>
                  </a:cubicBezTo>
                  <a:cubicBezTo>
                    <a:pt x="358" y="156"/>
                    <a:pt x="356" y="155"/>
                    <a:pt x="355" y="157"/>
                  </a:cubicBezTo>
                  <a:close/>
                  <a:moveTo>
                    <a:pt x="401" y="150"/>
                  </a:moveTo>
                  <a:cubicBezTo>
                    <a:pt x="400" y="144"/>
                    <a:pt x="402" y="142"/>
                    <a:pt x="404" y="145"/>
                  </a:cubicBezTo>
                  <a:cubicBezTo>
                    <a:pt x="405" y="150"/>
                    <a:pt x="402" y="148"/>
                    <a:pt x="401" y="150"/>
                  </a:cubicBezTo>
                  <a:close/>
                  <a:moveTo>
                    <a:pt x="385" y="152"/>
                  </a:moveTo>
                  <a:cubicBezTo>
                    <a:pt x="383" y="152"/>
                    <a:pt x="383" y="152"/>
                    <a:pt x="383" y="152"/>
                  </a:cubicBezTo>
                  <a:cubicBezTo>
                    <a:pt x="382" y="147"/>
                    <a:pt x="385" y="147"/>
                    <a:pt x="385" y="152"/>
                  </a:cubicBezTo>
                  <a:close/>
                  <a:moveTo>
                    <a:pt x="347" y="156"/>
                  </a:moveTo>
                  <a:cubicBezTo>
                    <a:pt x="346" y="154"/>
                    <a:pt x="347" y="154"/>
                    <a:pt x="347" y="153"/>
                  </a:cubicBezTo>
                  <a:cubicBezTo>
                    <a:pt x="348" y="149"/>
                    <a:pt x="347" y="149"/>
                    <a:pt x="350" y="150"/>
                  </a:cubicBezTo>
                  <a:cubicBezTo>
                    <a:pt x="350" y="154"/>
                    <a:pt x="349" y="157"/>
                    <a:pt x="347" y="156"/>
                  </a:cubicBezTo>
                  <a:close/>
                  <a:moveTo>
                    <a:pt x="683" y="139"/>
                  </a:moveTo>
                  <a:cubicBezTo>
                    <a:pt x="684" y="135"/>
                    <a:pt x="688" y="137"/>
                    <a:pt x="689" y="138"/>
                  </a:cubicBezTo>
                  <a:cubicBezTo>
                    <a:pt x="688" y="145"/>
                    <a:pt x="685" y="141"/>
                    <a:pt x="683" y="139"/>
                  </a:cubicBezTo>
                  <a:close/>
                  <a:moveTo>
                    <a:pt x="358" y="150"/>
                  </a:moveTo>
                  <a:cubicBezTo>
                    <a:pt x="360" y="150"/>
                    <a:pt x="360" y="150"/>
                    <a:pt x="360" y="150"/>
                  </a:cubicBezTo>
                  <a:cubicBezTo>
                    <a:pt x="361" y="155"/>
                    <a:pt x="358" y="155"/>
                    <a:pt x="358" y="150"/>
                  </a:cubicBezTo>
                  <a:close/>
                  <a:moveTo>
                    <a:pt x="344" y="156"/>
                  </a:moveTo>
                  <a:cubicBezTo>
                    <a:pt x="342" y="155"/>
                    <a:pt x="339" y="153"/>
                    <a:pt x="339" y="149"/>
                  </a:cubicBezTo>
                  <a:cubicBezTo>
                    <a:pt x="341" y="149"/>
                    <a:pt x="342" y="150"/>
                    <a:pt x="343" y="151"/>
                  </a:cubicBezTo>
                  <a:cubicBezTo>
                    <a:pt x="344" y="153"/>
                    <a:pt x="344" y="154"/>
                    <a:pt x="344" y="156"/>
                  </a:cubicBezTo>
                  <a:close/>
                  <a:moveTo>
                    <a:pt x="810" y="145"/>
                  </a:moveTo>
                  <a:cubicBezTo>
                    <a:pt x="811" y="144"/>
                    <a:pt x="811" y="147"/>
                    <a:pt x="812" y="146"/>
                  </a:cubicBezTo>
                  <a:cubicBezTo>
                    <a:pt x="812" y="149"/>
                    <a:pt x="809" y="148"/>
                    <a:pt x="810" y="145"/>
                  </a:cubicBezTo>
                  <a:close/>
                  <a:moveTo>
                    <a:pt x="789" y="147"/>
                  </a:moveTo>
                  <a:cubicBezTo>
                    <a:pt x="787" y="145"/>
                    <a:pt x="790" y="138"/>
                    <a:pt x="791" y="142"/>
                  </a:cubicBezTo>
                  <a:cubicBezTo>
                    <a:pt x="791" y="145"/>
                    <a:pt x="789" y="143"/>
                    <a:pt x="789" y="147"/>
                  </a:cubicBezTo>
                  <a:close/>
                  <a:moveTo>
                    <a:pt x="689" y="140"/>
                  </a:moveTo>
                  <a:cubicBezTo>
                    <a:pt x="689" y="137"/>
                    <a:pt x="691" y="137"/>
                    <a:pt x="692" y="139"/>
                  </a:cubicBezTo>
                  <a:cubicBezTo>
                    <a:pt x="691" y="142"/>
                    <a:pt x="690" y="141"/>
                    <a:pt x="689" y="140"/>
                  </a:cubicBezTo>
                  <a:close/>
                  <a:moveTo>
                    <a:pt x="396" y="148"/>
                  </a:moveTo>
                  <a:cubicBezTo>
                    <a:pt x="394" y="149"/>
                    <a:pt x="393" y="147"/>
                    <a:pt x="392" y="144"/>
                  </a:cubicBezTo>
                  <a:cubicBezTo>
                    <a:pt x="392" y="140"/>
                    <a:pt x="393" y="144"/>
                    <a:pt x="394" y="145"/>
                  </a:cubicBezTo>
                  <a:cubicBezTo>
                    <a:pt x="395" y="145"/>
                    <a:pt x="396" y="143"/>
                    <a:pt x="396" y="148"/>
                  </a:cubicBezTo>
                  <a:close/>
                  <a:moveTo>
                    <a:pt x="291" y="162"/>
                  </a:moveTo>
                  <a:cubicBezTo>
                    <a:pt x="290" y="156"/>
                    <a:pt x="293" y="160"/>
                    <a:pt x="294" y="160"/>
                  </a:cubicBezTo>
                  <a:cubicBezTo>
                    <a:pt x="294" y="164"/>
                    <a:pt x="292" y="162"/>
                    <a:pt x="291" y="162"/>
                  </a:cubicBezTo>
                  <a:close/>
                  <a:moveTo>
                    <a:pt x="336" y="154"/>
                  </a:moveTo>
                  <a:cubicBezTo>
                    <a:pt x="337" y="144"/>
                    <a:pt x="333" y="156"/>
                    <a:pt x="331" y="153"/>
                  </a:cubicBezTo>
                  <a:cubicBezTo>
                    <a:pt x="331" y="151"/>
                    <a:pt x="331" y="150"/>
                    <a:pt x="332" y="150"/>
                  </a:cubicBezTo>
                  <a:cubicBezTo>
                    <a:pt x="331" y="148"/>
                    <a:pt x="329" y="148"/>
                    <a:pt x="330" y="145"/>
                  </a:cubicBezTo>
                  <a:cubicBezTo>
                    <a:pt x="332" y="143"/>
                    <a:pt x="334" y="148"/>
                    <a:pt x="335" y="149"/>
                  </a:cubicBezTo>
                  <a:cubicBezTo>
                    <a:pt x="336" y="149"/>
                    <a:pt x="337" y="145"/>
                    <a:pt x="339" y="148"/>
                  </a:cubicBezTo>
                  <a:cubicBezTo>
                    <a:pt x="338" y="151"/>
                    <a:pt x="338" y="153"/>
                    <a:pt x="336" y="154"/>
                  </a:cubicBezTo>
                  <a:close/>
                  <a:moveTo>
                    <a:pt x="368" y="149"/>
                  </a:moveTo>
                  <a:cubicBezTo>
                    <a:pt x="367" y="146"/>
                    <a:pt x="368" y="145"/>
                    <a:pt x="369" y="145"/>
                  </a:cubicBezTo>
                  <a:cubicBezTo>
                    <a:pt x="366" y="140"/>
                    <a:pt x="362" y="149"/>
                    <a:pt x="359" y="139"/>
                  </a:cubicBezTo>
                  <a:cubicBezTo>
                    <a:pt x="361" y="136"/>
                    <a:pt x="363" y="141"/>
                    <a:pt x="365" y="141"/>
                  </a:cubicBezTo>
                  <a:cubicBezTo>
                    <a:pt x="366" y="141"/>
                    <a:pt x="366" y="139"/>
                    <a:pt x="368" y="139"/>
                  </a:cubicBezTo>
                  <a:cubicBezTo>
                    <a:pt x="368" y="139"/>
                    <a:pt x="369" y="141"/>
                    <a:pt x="369" y="140"/>
                  </a:cubicBezTo>
                  <a:cubicBezTo>
                    <a:pt x="369" y="139"/>
                    <a:pt x="373" y="142"/>
                    <a:pt x="375" y="140"/>
                  </a:cubicBezTo>
                  <a:cubicBezTo>
                    <a:pt x="376" y="144"/>
                    <a:pt x="373" y="141"/>
                    <a:pt x="374" y="143"/>
                  </a:cubicBezTo>
                  <a:cubicBezTo>
                    <a:pt x="374" y="147"/>
                    <a:pt x="376" y="142"/>
                    <a:pt x="376" y="147"/>
                  </a:cubicBezTo>
                  <a:cubicBezTo>
                    <a:pt x="373" y="147"/>
                    <a:pt x="371" y="148"/>
                    <a:pt x="370" y="144"/>
                  </a:cubicBezTo>
                  <a:cubicBezTo>
                    <a:pt x="369" y="146"/>
                    <a:pt x="370" y="149"/>
                    <a:pt x="368" y="149"/>
                  </a:cubicBezTo>
                  <a:close/>
                  <a:moveTo>
                    <a:pt x="274" y="163"/>
                  </a:moveTo>
                  <a:cubicBezTo>
                    <a:pt x="274" y="164"/>
                    <a:pt x="273" y="161"/>
                    <a:pt x="272" y="161"/>
                  </a:cubicBezTo>
                  <a:cubicBezTo>
                    <a:pt x="272" y="160"/>
                    <a:pt x="271" y="164"/>
                    <a:pt x="270" y="159"/>
                  </a:cubicBezTo>
                  <a:cubicBezTo>
                    <a:pt x="272" y="158"/>
                    <a:pt x="273" y="159"/>
                    <a:pt x="274" y="163"/>
                  </a:cubicBezTo>
                  <a:close/>
                  <a:moveTo>
                    <a:pt x="753" y="136"/>
                  </a:moveTo>
                  <a:cubicBezTo>
                    <a:pt x="753" y="136"/>
                    <a:pt x="753" y="134"/>
                    <a:pt x="754" y="135"/>
                  </a:cubicBezTo>
                  <a:cubicBezTo>
                    <a:pt x="754" y="135"/>
                    <a:pt x="755" y="137"/>
                    <a:pt x="755" y="137"/>
                  </a:cubicBezTo>
                  <a:cubicBezTo>
                    <a:pt x="755" y="137"/>
                    <a:pt x="758" y="133"/>
                    <a:pt x="757" y="138"/>
                  </a:cubicBezTo>
                  <a:cubicBezTo>
                    <a:pt x="756" y="140"/>
                    <a:pt x="752" y="142"/>
                    <a:pt x="753" y="136"/>
                  </a:cubicBezTo>
                  <a:close/>
                  <a:moveTo>
                    <a:pt x="741" y="135"/>
                  </a:moveTo>
                  <a:cubicBezTo>
                    <a:pt x="744" y="135"/>
                    <a:pt x="744" y="135"/>
                    <a:pt x="744" y="135"/>
                  </a:cubicBezTo>
                  <a:cubicBezTo>
                    <a:pt x="744" y="139"/>
                    <a:pt x="740" y="140"/>
                    <a:pt x="741" y="135"/>
                  </a:cubicBezTo>
                  <a:close/>
                  <a:moveTo>
                    <a:pt x="830" y="139"/>
                  </a:moveTo>
                  <a:cubicBezTo>
                    <a:pt x="831" y="138"/>
                    <a:pt x="832" y="138"/>
                    <a:pt x="834" y="138"/>
                  </a:cubicBezTo>
                  <a:cubicBezTo>
                    <a:pt x="834" y="147"/>
                    <a:pt x="829" y="145"/>
                    <a:pt x="830" y="139"/>
                  </a:cubicBezTo>
                  <a:close/>
                  <a:moveTo>
                    <a:pt x="737" y="137"/>
                  </a:moveTo>
                  <a:cubicBezTo>
                    <a:pt x="735" y="137"/>
                    <a:pt x="734" y="137"/>
                    <a:pt x="735" y="133"/>
                  </a:cubicBezTo>
                  <a:cubicBezTo>
                    <a:pt x="736" y="131"/>
                    <a:pt x="737" y="134"/>
                    <a:pt x="737" y="137"/>
                  </a:cubicBezTo>
                  <a:close/>
                  <a:moveTo>
                    <a:pt x="727" y="137"/>
                  </a:moveTo>
                  <a:cubicBezTo>
                    <a:pt x="726" y="133"/>
                    <a:pt x="725" y="136"/>
                    <a:pt x="724" y="134"/>
                  </a:cubicBezTo>
                  <a:cubicBezTo>
                    <a:pt x="724" y="133"/>
                    <a:pt x="724" y="132"/>
                    <a:pt x="725" y="131"/>
                  </a:cubicBezTo>
                  <a:cubicBezTo>
                    <a:pt x="726" y="131"/>
                    <a:pt x="727" y="133"/>
                    <a:pt x="727" y="137"/>
                  </a:cubicBezTo>
                  <a:close/>
                  <a:moveTo>
                    <a:pt x="823" y="137"/>
                  </a:moveTo>
                  <a:cubicBezTo>
                    <a:pt x="824" y="138"/>
                    <a:pt x="825" y="138"/>
                    <a:pt x="825" y="141"/>
                  </a:cubicBezTo>
                  <a:cubicBezTo>
                    <a:pt x="824" y="143"/>
                    <a:pt x="822" y="142"/>
                    <a:pt x="823" y="137"/>
                  </a:cubicBezTo>
                  <a:close/>
                  <a:moveTo>
                    <a:pt x="723" y="134"/>
                  </a:moveTo>
                  <a:cubicBezTo>
                    <a:pt x="721" y="134"/>
                    <a:pt x="721" y="134"/>
                    <a:pt x="721" y="134"/>
                  </a:cubicBezTo>
                  <a:cubicBezTo>
                    <a:pt x="720" y="130"/>
                    <a:pt x="724" y="130"/>
                    <a:pt x="723" y="134"/>
                  </a:cubicBezTo>
                  <a:close/>
                  <a:moveTo>
                    <a:pt x="324" y="149"/>
                  </a:moveTo>
                  <a:cubicBezTo>
                    <a:pt x="325" y="146"/>
                    <a:pt x="326" y="145"/>
                    <a:pt x="328" y="146"/>
                  </a:cubicBezTo>
                  <a:cubicBezTo>
                    <a:pt x="329" y="150"/>
                    <a:pt x="325" y="148"/>
                    <a:pt x="324" y="149"/>
                  </a:cubicBezTo>
                  <a:close/>
                  <a:moveTo>
                    <a:pt x="359" y="142"/>
                  </a:moveTo>
                  <a:cubicBezTo>
                    <a:pt x="356" y="147"/>
                    <a:pt x="355" y="132"/>
                    <a:pt x="359" y="142"/>
                  </a:cubicBezTo>
                  <a:close/>
                  <a:moveTo>
                    <a:pt x="306" y="149"/>
                  </a:moveTo>
                  <a:cubicBezTo>
                    <a:pt x="305" y="145"/>
                    <a:pt x="307" y="145"/>
                    <a:pt x="308" y="147"/>
                  </a:cubicBezTo>
                  <a:cubicBezTo>
                    <a:pt x="309" y="149"/>
                    <a:pt x="307" y="149"/>
                    <a:pt x="306" y="149"/>
                  </a:cubicBezTo>
                  <a:close/>
                  <a:moveTo>
                    <a:pt x="296" y="151"/>
                  </a:moveTo>
                  <a:cubicBezTo>
                    <a:pt x="295" y="150"/>
                    <a:pt x="294" y="147"/>
                    <a:pt x="293" y="146"/>
                  </a:cubicBezTo>
                  <a:cubicBezTo>
                    <a:pt x="294" y="145"/>
                    <a:pt x="299" y="144"/>
                    <a:pt x="301" y="146"/>
                  </a:cubicBezTo>
                  <a:cubicBezTo>
                    <a:pt x="302" y="150"/>
                    <a:pt x="299" y="148"/>
                    <a:pt x="298" y="149"/>
                  </a:cubicBezTo>
                  <a:cubicBezTo>
                    <a:pt x="297" y="149"/>
                    <a:pt x="297" y="151"/>
                    <a:pt x="296" y="151"/>
                  </a:cubicBezTo>
                  <a:close/>
                  <a:moveTo>
                    <a:pt x="237" y="164"/>
                  </a:moveTo>
                  <a:cubicBezTo>
                    <a:pt x="235" y="160"/>
                    <a:pt x="239" y="158"/>
                    <a:pt x="239" y="162"/>
                  </a:cubicBezTo>
                  <a:cubicBezTo>
                    <a:pt x="239" y="163"/>
                    <a:pt x="238" y="164"/>
                    <a:pt x="237" y="164"/>
                  </a:cubicBezTo>
                  <a:close/>
                  <a:moveTo>
                    <a:pt x="355" y="141"/>
                  </a:moveTo>
                  <a:cubicBezTo>
                    <a:pt x="353" y="141"/>
                    <a:pt x="352" y="140"/>
                    <a:pt x="352" y="137"/>
                  </a:cubicBezTo>
                  <a:cubicBezTo>
                    <a:pt x="353" y="135"/>
                    <a:pt x="354" y="138"/>
                    <a:pt x="355" y="141"/>
                  </a:cubicBezTo>
                  <a:close/>
                  <a:moveTo>
                    <a:pt x="634" y="122"/>
                  </a:moveTo>
                  <a:cubicBezTo>
                    <a:pt x="635" y="117"/>
                    <a:pt x="637" y="122"/>
                    <a:pt x="638" y="124"/>
                  </a:cubicBezTo>
                  <a:cubicBezTo>
                    <a:pt x="637" y="128"/>
                    <a:pt x="635" y="124"/>
                    <a:pt x="634" y="122"/>
                  </a:cubicBezTo>
                  <a:close/>
                  <a:moveTo>
                    <a:pt x="630" y="125"/>
                  </a:moveTo>
                  <a:cubicBezTo>
                    <a:pt x="630" y="120"/>
                    <a:pt x="634" y="121"/>
                    <a:pt x="634" y="124"/>
                  </a:cubicBezTo>
                  <a:cubicBezTo>
                    <a:pt x="634" y="128"/>
                    <a:pt x="632" y="125"/>
                    <a:pt x="630" y="125"/>
                  </a:cubicBezTo>
                  <a:close/>
                  <a:moveTo>
                    <a:pt x="286" y="145"/>
                  </a:moveTo>
                  <a:cubicBezTo>
                    <a:pt x="288" y="145"/>
                    <a:pt x="291" y="143"/>
                    <a:pt x="293" y="145"/>
                  </a:cubicBezTo>
                  <a:cubicBezTo>
                    <a:pt x="293" y="149"/>
                    <a:pt x="291" y="149"/>
                    <a:pt x="290" y="149"/>
                  </a:cubicBezTo>
                  <a:cubicBezTo>
                    <a:pt x="289" y="148"/>
                    <a:pt x="286" y="148"/>
                    <a:pt x="286" y="145"/>
                  </a:cubicBezTo>
                  <a:close/>
                  <a:moveTo>
                    <a:pt x="270" y="152"/>
                  </a:moveTo>
                  <a:cubicBezTo>
                    <a:pt x="270" y="157"/>
                    <a:pt x="267" y="152"/>
                    <a:pt x="266" y="151"/>
                  </a:cubicBezTo>
                  <a:cubicBezTo>
                    <a:pt x="265" y="148"/>
                    <a:pt x="266" y="148"/>
                    <a:pt x="267" y="148"/>
                  </a:cubicBezTo>
                  <a:cubicBezTo>
                    <a:pt x="267" y="149"/>
                    <a:pt x="268" y="152"/>
                    <a:pt x="268" y="152"/>
                  </a:cubicBezTo>
                  <a:cubicBezTo>
                    <a:pt x="269" y="154"/>
                    <a:pt x="269" y="147"/>
                    <a:pt x="270" y="152"/>
                  </a:cubicBezTo>
                  <a:close/>
                  <a:moveTo>
                    <a:pt x="255" y="153"/>
                  </a:moveTo>
                  <a:cubicBezTo>
                    <a:pt x="257" y="154"/>
                    <a:pt x="259" y="150"/>
                    <a:pt x="259" y="155"/>
                  </a:cubicBezTo>
                  <a:cubicBezTo>
                    <a:pt x="259" y="157"/>
                    <a:pt x="256" y="158"/>
                    <a:pt x="255" y="153"/>
                  </a:cubicBezTo>
                  <a:close/>
                  <a:moveTo>
                    <a:pt x="807" y="134"/>
                  </a:moveTo>
                  <a:cubicBezTo>
                    <a:pt x="804" y="134"/>
                    <a:pt x="804" y="134"/>
                    <a:pt x="804" y="134"/>
                  </a:cubicBezTo>
                  <a:cubicBezTo>
                    <a:pt x="804" y="131"/>
                    <a:pt x="804" y="131"/>
                    <a:pt x="804" y="131"/>
                  </a:cubicBezTo>
                  <a:cubicBezTo>
                    <a:pt x="807" y="131"/>
                    <a:pt x="807" y="131"/>
                    <a:pt x="807" y="131"/>
                  </a:cubicBezTo>
                  <a:lnTo>
                    <a:pt x="807" y="134"/>
                  </a:lnTo>
                  <a:close/>
                  <a:moveTo>
                    <a:pt x="647" y="125"/>
                  </a:moveTo>
                  <a:cubicBezTo>
                    <a:pt x="646" y="125"/>
                    <a:pt x="646" y="125"/>
                    <a:pt x="645" y="124"/>
                  </a:cubicBezTo>
                  <a:cubicBezTo>
                    <a:pt x="645" y="120"/>
                    <a:pt x="645" y="117"/>
                    <a:pt x="647" y="118"/>
                  </a:cubicBezTo>
                  <a:cubicBezTo>
                    <a:pt x="647" y="120"/>
                    <a:pt x="646" y="120"/>
                    <a:pt x="646" y="122"/>
                  </a:cubicBezTo>
                  <a:cubicBezTo>
                    <a:pt x="646" y="124"/>
                    <a:pt x="648" y="121"/>
                    <a:pt x="647" y="125"/>
                  </a:cubicBezTo>
                  <a:close/>
                  <a:moveTo>
                    <a:pt x="608" y="117"/>
                  </a:moveTo>
                  <a:cubicBezTo>
                    <a:pt x="609" y="118"/>
                    <a:pt x="611" y="120"/>
                    <a:pt x="612" y="121"/>
                  </a:cubicBezTo>
                  <a:cubicBezTo>
                    <a:pt x="610" y="124"/>
                    <a:pt x="608" y="123"/>
                    <a:pt x="608" y="117"/>
                  </a:cubicBezTo>
                  <a:close/>
                  <a:moveTo>
                    <a:pt x="286" y="148"/>
                  </a:moveTo>
                  <a:cubicBezTo>
                    <a:pt x="285" y="150"/>
                    <a:pt x="284" y="148"/>
                    <a:pt x="283" y="148"/>
                  </a:cubicBezTo>
                  <a:cubicBezTo>
                    <a:pt x="283" y="145"/>
                    <a:pt x="284" y="145"/>
                    <a:pt x="286" y="145"/>
                  </a:cubicBezTo>
                  <a:cubicBezTo>
                    <a:pt x="286" y="146"/>
                    <a:pt x="286" y="147"/>
                    <a:pt x="286" y="148"/>
                  </a:cubicBezTo>
                  <a:close/>
                  <a:moveTo>
                    <a:pt x="213" y="161"/>
                  </a:moveTo>
                  <a:cubicBezTo>
                    <a:pt x="214" y="161"/>
                    <a:pt x="216" y="159"/>
                    <a:pt x="216" y="163"/>
                  </a:cubicBezTo>
                  <a:cubicBezTo>
                    <a:pt x="215" y="164"/>
                    <a:pt x="214" y="166"/>
                    <a:pt x="213" y="161"/>
                  </a:cubicBezTo>
                  <a:close/>
                  <a:moveTo>
                    <a:pt x="209" y="162"/>
                  </a:moveTo>
                  <a:cubicBezTo>
                    <a:pt x="210" y="162"/>
                    <a:pt x="210" y="159"/>
                    <a:pt x="212" y="164"/>
                  </a:cubicBezTo>
                  <a:cubicBezTo>
                    <a:pt x="212" y="165"/>
                    <a:pt x="210" y="166"/>
                    <a:pt x="209" y="162"/>
                  </a:cubicBezTo>
                  <a:close/>
                  <a:moveTo>
                    <a:pt x="625" y="122"/>
                  </a:moveTo>
                  <a:cubicBezTo>
                    <a:pt x="623" y="122"/>
                    <a:pt x="623" y="122"/>
                    <a:pt x="623" y="122"/>
                  </a:cubicBezTo>
                  <a:cubicBezTo>
                    <a:pt x="623" y="118"/>
                    <a:pt x="626" y="118"/>
                    <a:pt x="625" y="122"/>
                  </a:cubicBezTo>
                  <a:close/>
                  <a:moveTo>
                    <a:pt x="621" y="122"/>
                  </a:moveTo>
                  <a:cubicBezTo>
                    <a:pt x="619" y="122"/>
                    <a:pt x="618" y="121"/>
                    <a:pt x="618" y="117"/>
                  </a:cubicBezTo>
                  <a:cubicBezTo>
                    <a:pt x="619" y="115"/>
                    <a:pt x="621" y="118"/>
                    <a:pt x="621" y="122"/>
                  </a:cubicBezTo>
                  <a:close/>
                  <a:moveTo>
                    <a:pt x="201" y="167"/>
                  </a:moveTo>
                  <a:cubicBezTo>
                    <a:pt x="199" y="167"/>
                    <a:pt x="199" y="167"/>
                    <a:pt x="199" y="167"/>
                  </a:cubicBezTo>
                  <a:cubicBezTo>
                    <a:pt x="197" y="163"/>
                    <a:pt x="200" y="162"/>
                    <a:pt x="201" y="167"/>
                  </a:cubicBezTo>
                  <a:close/>
                  <a:moveTo>
                    <a:pt x="603" y="121"/>
                  </a:moveTo>
                  <a:cubicBezTo>
                    <a:pt x="603" y="116"/>
                    <a:pt x="603" y="116"/>
                    <a:pt x="603" y="116"/>
                  </a:cubicBezTo>
                  <a:cubicBezTo>
                    <a:pt x="604" y="117"/>
                    <a:pt x="606" y="115"/>
                    <a:pt x="606" y="117"/>
                  </a:cubicBezTo>
                  <a:cubicBezTo>
                    <a:pt x="606" y="121"/>
                    <a:pt x="605" y="121"/>
                    <a:pt x="603" y="121"/>
                  </a:cubicBezTo>
                  <a:close/>
                  <a:moveTo>
                    <a:pt x="597" y="114"/>
                  </a:moveTo>
                  <a:cubicBezTo>
                    <a:pt x="598" y="112"/>
                    <a:pt x="598" y="117"/>
                    <a:pt x="599" y="117"/>
                  </a:cubicBezTo>
                  <a:cubicBezTo>
                    <a:pt x="600" y="118"/>
                    <a:pt x="601" y="114"/>
                    <a:pt x="602" y="117"/>
                  </a:cubicBezTo>
                  <a:cubicBezTo>
                    <a:pt x="602" y="122"/>
                    <a:pt x="600" y="119"/>
                    <a:pt x="599" y="118"/>
                  </a:cubicBezTo>
                  <a:cubicBezTo>
                    <a:pt x="598" y="118"/>
                    <a:pt x="594" y="121"/>
                    <a:pt x="593" y="116"/>
                  </a:cubicBezTo>
                  <a:cubicBezTo>
                    <a:pt x="592" y="115"/>
                    <a:pt x="597" y="120"/>
                    <a:pt x="597" y="114"/>
                  </a:cubicBezTo>
                  <a:close/>
                  <a:moveTo>
                    <a:pt x="439" y="124"/>
                  </a:moveTo>
                  <a:cubicBezTo>
                    <a:pt x="439" y="120"/>
                    <a:pt x="443" y="121"/>
                    <a:pt x="444" y="122"/>
                  </a:cubicBezTo>
                  <a:cubicBezTo>
                    <a:pt x="444" y="126"/>
                    <a:pt x="440" y="125"/>
                    <a:pt x="439" y="124"/>
                  </a:cubicBezTo>
                  <a:close/>
                  <a:moveTo>
                    <a:pt x="372" y="126"/>
                  </a:moveTo>
                  <a:cubicBezTo>
                    <a:pt x="372" y="118"/>
                    <a:pt x="376" y="123"/>
                    <a:pt x="377" y="123"/>
                  </a:cubicBezTo>
                  <a:cubicBezTo>
                    <a:pt x="380" y="122"/>
                    <a:pt x="385" y="121"/>
                    <a:pt x="389" y="120"/>
                  </a:cubicBezTo>
                  <a:cubicBezTo>
                    <a:pt x="390" y="120"/>
                    <a:pt x="392" y="121"/>
                    <a:pt x="393" y="121"/>
                  </a:cubicBezTo>
                  <a:cubicBezTo>
                    <a:pt x="394" y="121"/>
                    <a:pt x="395" y="118"/>
                    <a:pt x="395" y="118"/>
                  </a:cubicBezTo>
                  <a:cubicBezTo>
                    <a:pt x="396" y="118"/>
                    <a:pt x="398" y="120"/>
                    <a:pt x="399" y="120"/>
                  </a:cubicBezTo>
                  <a:cubicBezTo>
                    <a:pt x="403" y="122"/>
                    <a:pt x="408" y="119"/>
                    <a:pt x="412" y="119"/>
                  </a:cubicBezTo>
                  <a:cubicBezTo>
                    <a:pt x="414" y="119"/>
                    <a:pt x="416" y="120"/>
                    <a:pt x="418" y="120"/>
                  </a:cubicBezTo>
                  <a:cubicBezTo>
                    <a:pt x="420" y="120"/>
                    <a:pt x="422" y="118"/>
                    <a:pt x="423" y="118"/>
                  </a:cubicBezTo>
                  <a:cubicBezTo>
                    <a:pt x="425" y="118"/>
                    <a:pt x="426" y="120"/>
                    <a:pt x="427" y="120"/>
                  </a:cubicBezTo>
                  <a:cubicBezTo>
                    <a:pt x="430" y="121"/>
                    <a:pt x="433" y="118"/>
                    <a:pt x="436" y="120"/>
                  </a:cubicBezTo>
                  <a:cubicBezTo>
                    <a:pt x="436" y="124"/>
                    <a:pt x="436" y="124"/>
                    <a:pt x="436" y="124"/>
                  </a:cubicBezTo>
                  <a:cubicBezTo>
                    <a:pt x="434" y="127"/>
                    <a:pt x="434" y="123"/>
                    <a:pt x="432" y="123"/>
                  </a:cubicBezTo>
                  <a:cubicBezTo>
                    <a:pt x="429" y="123"/>
                    <a:pt x="426" y="124"/>
                    <a:pt x="423" y="124"/>
                  </a:cubicBezTo>
                  <a:cubicBezTo>
                    <a:pt x="420" y="124"/>
                    <a:pt x="418" y="125"/>
                    <a:pt x="415" y="125"/>
                  </a:cubicBezTo>
                  <a:cubicBezTo>
                    <a:pt x="413" y="125"/>
                    <a:pt x="411" y="124"/>
                    <a:pt x="409" y="124"/>
                  </a:cubicBezTo>
                  <a:cubicBezTo>
                    <a:pt x="407" y="124"/>
                    <a:pt x="407" y="126"/>
                    <a:pt x="406" y="126"/>
                  </a:cubicBezTo>
                  <a:cubicBezTo>
                    <a:pt x="404" y="125"/>
                    <a:pt x="403" y="124"/>
                    <a:pt x="401" y="124"/>
                  </a:cubicBezTo>
                  <a:cubicBezTo>
                    <a:pt x="400" y="124"/>
                    <a:pt x="400" y="125"/>
                    <a:pt x="399" y="125"/>
                  </a:cubicBezTo>
                  <a:cubicBezTo>
                    <a:pt x="398" y="125"/>
                    <a:pt x="397" y="124"/>
                    <a:pt x="396" y="124"/>
                  </a:cubicBezTo>
                  <a:cubicBezTo>
                    <a:pt x="395" y="124"/>
                    <a:pt x="394" y="126"/>
                    <a:pt x="393" y="127"/>
                  </a:cubicBezTo>
                  <a:cubicBezTo>
                    <a:pt x="392" y="127"/>
                    <a:pt x="392" y="126"/>
                    <a:pt x="391" y="126"/>
                  </a:cubicBezTo>
                  <a:cubicBezTo>
                    <a:pt x="390" y="126"/>
                    <a:pt x="390" y="127"/>
                    <a:pt x="390" y="127"/>
                  </a:cubicBezTo>
                  <a:cubicBezTo>
                    <a:pt x="388" y="127"/>
                    <a:pt x="387" y="125"/>
                    <a:pt x="385" y="125"/>
                  </a:cubicBezTo>
                  <a:cubicBezTo>
                    <a:pt x="382" y="125"/>
                    <a:pt x="377" y="128"/>
                    <a:pt x="372" y="126"/>
                  </a:cubicBezTo>
                  <a:close/>
                  <a:moveTo>
                    <a:pt x="265" y="148"/>
                  </a:moveTo>
                  <a:cubicBezTo>
                    <a:pt x="265" y="150"/>
                    <a:pt x="262" y="150"/>
                    <a:pt x="261" y="146"/>
                  </a:cubicBezTo>
                  <a:cubicBezTo>
                    <a:pt x="263" y="145"/>
                    <a:pt x="264" y="147"/>
                    <a:pt x="265" y="148"/>
                  </a:cubicBezTo>
                  <a:close/>
                  <a:moveTo>
                    <a:pt x="251" y="151"/>
                  </a:moveTo>
                  <a:cubicBezTo>
                    <a:pt x="250" y="146"/>
                    <a:pt x="250" y="146"/>
                    <a:pt x="250" y="146"/>
                  </a:cubicBezTo>
                  <a:cubicBezTo>
                    <a:pt x="253" y="148"/>
                    <a:pt x="254" y="142"/>
                    <a:pt x="256" y="148"/>
                  </a:cubicBezTo>
                  <a:cubicBezTo>
                    <a:pt x="254" y="148"/>
                    <a:pt x="252" y="149"/>
                    <a:pt x="251" y="151"/>
                  </a:cubicBezTo>
                  <a:close/>
                  <a:moveTo>
                    <a:pt x="576" y="114"/>
                  </a:moveTo>
                  <a:cubicBezTo>
                    <a:pt x="577" y="113"/>
                    <a:pt x="577" y="115"/>
                    <a:pt x="578" y="115"/>
                  </a:cubicBezTo>
                  <a:cubicBezTo>
                    <a:pt x="578" y="118"/>
                    <a:pt x="575" y="118"/>
                    <a:pt x="576" y="114"/>
                  </a:cubicBezTo>
                  <a:close/>
                  <a:moveTo>
                    <a:pt x="219" y="150"/>
                  </a:moveTo>
                  <a:cubicBezTo>
                    <a:pt x="221" y="150"/>
                    <a:pt x="221" y="146"/>
                    <a:pt x="222" y="149"/>
                  </a:cubicBezTo>
                  <a:cubicBezTo>
                    <a:pt x="221" y="154"/>
                    <a:pt x="223" y="148"/>
                    <a:pt x="225" y="154"/>
                  </a:cubicBezTo>
                  <a:cubicBezTo>
                    <a:pt x="224" y="157"/>
                    <a:pt x="220" y="154"/>
                    <a:pt x="219" y="150"/>
                  </a:cubicBezTo>
                  <a:close/>
                  <a:moveTo>
                    <a:pt x="165" y="171"/>
                  </a:moveTo>
                  <a:cubicBezTo>
                    <a:pt x="165" y="165"/>
                    <a:pt x="171" y="171"/>
                    <a:pt x="171" y="167"/>
                  </a:cubicBezTo>
                  <a:cubicBezTo>
                    <a:pt x="172" y="168"/>
                    <a:pt x="172" y="167"/>
                    <a:pt x="173" y="168"/>
                  </a:cubicBezTo>
                  <a:cubicBezTo>
                    <a:pt x="173" y="172"/>
                    <a:pt x="167" y="172"/>
                    <a:pt x="165" y="171"/>
                  </a:cubicBezTo>
                  <a:close/>
                  <a:moveTo>
                    <a:pt x="141" y="175"/>
                  </a:moveTo>
                  <a:cubicBezTo>
                    <a:pt x="141" y="171"/>
                    <a:pt x="144" y="173"/>
                    <a:pt x="145" y="175"/>
                  </a:cubicBezTo>
                  <a:cubicBezTo>
                    <a:pt x="146" y="179"/>
                    <a:pt x="142" y="177"/>
                    <a:pt x="141" y="175"/>
                  </a:cubicBezTo>
                  <a:close/>
                  <a:moveTo>
                    <a:pt x="149" y="173"/>
                  </a:moveTo>
                  <a:cubicBezTo>
                    <a:pt x="149" y="176"/>
                    <a:pt x="147" y="174"/>
                    <a:pt x="146" y="175"/>
                  </a:cubicBezTo>
                  <a:cubicBezTo>
                    <a:pt x="145" y="172"/>
                    <a:pt x="147" y="172"/>
                    <a:pt x="149" y="173"/>
                  </a:cubicBezTo>
                  <a:close/>
                  <a:moveTo>
                    <a:pt x="133" y="179"/>
                  </a:moveTo>
                  <a:cubicBezTo>
                    <a:pt x="134" y="182"/>
                    <a:pt x="131" y="179"/>
                    <a:pt x="129" y="179"/>
                  </a:cubicBezTo>
                  <a:cubicBezTo>
                    <a:pt x="127" y="179"/>
                    <a:pt x="127" y="180"/>
                    <a:pt x="125" y="180"/>
                  </a:cubicBezTo>
                  <a:cubicBezTo>
                    <a:pt x="124" y="174"/>
                    <a:pt x="130" y="177"/>
                    <a:pt x="133" y="179"/>
                  </a:cubicBezTo>
                  <a:close/>
                  <a:moveTo>
                    <a:pt x="120" y="180"/>
                  </a:moveTo>
                  <a:cubicBezTo>
                    <a:pt x="121" y="179"/>
                    <a:pt x="122" y="176"/>
                    <a:pt x="124" y="181"/>
                  </a:cubicBezTo>
                  <a:cubicBezTo>
                    <a:pt x="123" y="181"/>
                    <a:pt x="122" y="185"/>
                    <a:pt x="120" y="180"/>
                  </a:cubicBezTo>
                  <a:close/>
                  <a:moveTo>
                    <a:pt x="87" y="197"/>
                  </a:moveTo>
                  <a:cubicBezTo>
                    <a:pt x="85" y="195"/>
                    <a:pt x="82" y="194"/>
                    <a:pt x="82" y="197"/>
                  </a:cubicBezTo>
                  <a:cubicBezTo>
                    <a:pt x="77" y="189"/>
                    <a:pt x="87" y="190"/>
                    <a:pt x="87" y="197"/>
                  </a:cubicBezTo>
                  <a:close/>
                  <a:moveTo>
                    <a:pt x="608" y="110"/>
                  </a:moveTo>
                  <a:cubicBezTo>
                    <a:pt x="608" y="108"/>
                    <a:pt x="611" y="104"/>
                    <a:pt x="611" y="109"/>
                  </a:cubicBezTo>
                  <a:cubicBezTo>
                    <a:pt x="611" y="110"/>
                    <a:pt x="610" y="110"/>
                    <a:pt x="608" y="110"/>
                  </a:cubicBezTo>
                  <a:close/>
                  <a:moveTo>
                    <a:pt x="607" y="109"/>
                  </a:moveTo>
                  <a:cubicBezTo>
                    <a:pt x="607" y="111"/>
                    <a:pt x="604" y="110"/>
                    <a:pt x="604" y="107"/>
                  </a:cubicBezTo>
                  <a:cubicBezTo>
                    <a:pt x="606" y="105"/>
                    <a:pt x="606" y="109"/>
                    <a:pt x="607" y="109"/>
                  </a:cubicBezTo>
                  <a:close/>
                  <a:moveTo>
                    <a:pt x="89" y="187"/>
                  </a:moveTo>
                  <a:cubicBezTo>
                    <a:pt x="91" y="189"/>
                    <a:pt x="93" y="185"/>
                    <a:pt x="95" y="190"/>
                  </a:cubicBezTo>
                  <a:cubicBezTo>
                    <a:pt x="93" y="191"/>
                    <a:pt x="94" y="194"/>
                    <a:pt x="92" y="190"/>
                  </a:cubicBezTo>
                  <a:cubicBezTo>
                    <a:pt x="91" y="189"/>
                    <a:pt x="90" y="190"/>
                    <a:pt x="89" y="187"/>
                  </a:cubicBezTo>
                  <a:close/>
                  <a:moveTo>
                    <a:pt x="60" y="205"/>
                  </a:moveTo>
                  <a:cubicBezTo>
                    <a:pt x="59" y="202"/>
                    <a:pt x="62" y="200"/>
                    <a:pt x="64" y="205"/>
                  </a:cubicBezTo>
                  <a:cubicBezTo>
                    <a:pt x="63" y="207"/>
                    <a:pt x="62" y="207"/>
                    <a:pt x="60" y="205"/>
                  </a:cubicBezTo>
                  <a:close/>
                  <a:moveTo>
                    <a:pt x="591" y="109"/>
                  </a:moveTo>
                  <a:cubicBezTo>
                    <a:pt x="589" y="109"/>
                    <a:pt x="588" y="108"/>
                    <a:pt x="587" y="108"/>
                  </a:cubicBezTo>
                  <a:cubicBezTo>
                    <a:pt x="588" y="106"/>
                    <a:pt x="591" y="103"/>
                    <a:pt x="591" y="109"/>
                  </a:cubicBezTo>
                  <a:close/>
                  <a:moveTo>
                    <a:pt x="205" y="152"/>
                  </a:moveTo>
                  <a:cubicBezTo>
                    <a:pt x="204" y="152"/>
                    <a:pt x="202" y="155"/>
                    <a:pt x="201" y="151"/>
                  </a:cubicBezTo>
                  <a:cubicBezTo>
                    <a:pt x="203" y="151"/>
                    <a:pt x="204" y="148"/>
                    <a:pt x="205" y="152"/>
                  </a:cubicBezTo>
                  <a:close/>
                  <a:moveTo>
                    <a:pt x="166" y="163"/>
                  </a:moveTo>
                  <a:cubicBezTo>
                    <a:pt x="162" y="163"/>
                    <a:pt x="160" y="164"/>
                    <a:pt x="156" y="163"/>
                  </a:cubicBezTo>
                  <a:cubicBezTo>
                    <a:pt x="155" y="158"/>
                    <a:pt x="158" y="162"/>
                    <a:pt x="159" y="161"/>
                  </a:cubicBezTo>
                  <a:cubicBezTo>
                    <a:pt x="160" y="160"/>
                    <a:pt x="160" y="155"/>
                    <a:pt x="163" y="155"/>
                  </a:cubicBezTo>
                  <a:cubicBezTo>
                    <a:pt x="165" y="158"/>
                    <a:pt x="165" y="159"/>
                    <a:pt x="166" y="163"/>
                  </a:cubicBezTo>
                  <a:close/>
                  <a:moveTo>
                    <a:pt x="97" y="188"/>
                  </a:moveTo>
                  <a:cubicBezTo>
                    <a:pt x="95" y="184"/>
                    <a:pt x="99" y="186"/>
                    <a:pt x="100" y="186"/>
                  </a:cubicBezTo>
                  <a:cubicBezTo>
                    <a:pt x="101" y="185"/>
                    <a:pt x="101" y="182"/>
                    <a:pt x="104" y="184"/>
                  </a:cubicBezTo>
                  <a:cubicBezTo>
                    <a:pt x="104" y="189"/>
                    <a:pt x="98" y="188"/>
                    <a:pt x="97" y="188"/>
                  </a:cubicBezTo>
                  <a:close/>
                  <a:moveTo>
                    <a:pt x="52" y="209"/>
                  </a:moveTo>
                  <a:cubicBezTo>
                    <a:pt x="50" y="207"/>
                    <a:pt x="54" y="205"/>
                    <a:pt x="55" y="206"/>
                  </a:cubicBezTo>
                  <a:cubicBezTo>
                    <a:pt x="58" y="210"/>
                    <a:pt x="53" y="210"/>
                    <a:pt x="52" y="209"/>
                  </a:cubicBezTo>
                  <a:close/>
                  <a:moveTo>
                    <a:pt x="43" y="211"/>
                  </a:moveTo>
                  <a:cubicBezTo>
                    <a:pt x="45" y="211"/>
                    <a:pt x="46" y="209"/>
                    <a:pt x="48" y="210"/>
                  </a:cubicBezTo>
                  <a:cubicBezTo>
                    <a:pt x="50" y="213"/>
                    <a:pt x="45" y="216"/>
                    <a:pt x="43" y="211"/>
                  </a:cubicBezTo>
                  <a:close/>
                  <a:moveTo>
                    <a:pt x="522" y="98"/>
                  </a:moveTo>
                  <a:cubicBezTo>
                    <a:pt x="523" y="96"/>
                    <a:pt x="523" y="95"/>
                    <a:pt x="522" y="93"/>
                  </a:cubicBezTo>
                  <a:cubicBezTo>
                    <a:pt x="520" y="93"/>
                    <a:pt x="519" y="94"/>
                    <a:pt x="518" y="93"/>
                  </a:cubicBezTo>
                  <a:cubicBezTo>
                    <a:pt x="517" y="93"/>
                    <a:pt x="516" y="91"/>
                    <a:pt x="516" y="91"/>
                  </a:cubicBezTo>
                  <a:cubicBezTo>
                    <a:pt x="514" y="91"/>
                    <a:pt x="512" y="92"/>
                    <a:pt x="509" y="91"/>
                  </a:cubicBezTo>
                  <a:cubicBezTo>
                    <a:pt x="507" y="92"/>
                    <a:pt x="509" y="96"/>
                    <a:pt x="508" y="96"/>
                  </a:cubicBezTo>
                  <a:cubicBezTo>
                    <a:pt x="507" y="97"/>
                    <a:pt x="507" y="94"/>
                    <a:pt x="507" y="93"/>
                  </a:cubicBezTo>
                  <a:cubicBezTo>
                    <a:pt x="506" y="92"/>
                    <a:pt x="506" y="95"/>
                    <a:pt x="505" y="95"/>
                  </a:cubicBezTo>
                  <a:cubicBezTo>
                    <a:pt x="505" y="96"/>
                    <a:pt x="504" y="94"/>
                    <a:pt x="504" y="94"/>
                  </a:cubicBezTo>
                  <a:cubicBezTo>
                    <a:pt x="502" y="94"/>
                    <a:pt x="502" y="96"/>
                    <a:pt x="501" y="94"/>
                  </a:cubicBezTo>
                  <a:cubicBezTo>
                    <a:pt x="500" y="93"/>
                    <a:pt x="500" y="93"/>
                    <a:pt x="499" y="92"/>
                  </a:cubicBezTo>
                  <a:cubicBezTo>
                    <a:pt x="498" y="90"/>
                    <a:pt x="494" y="87"/>
                    <a:pt x="492" y="88"/>
                  </a:cubicBezTo>
                  <a:cubicBezTo>
                    <a:pt x="490" y="89"/>
                    <a:pt x="490" y="92"/>
                    <a:pt x="488" y="93"/>
                  </a:cubicBezTo>
                  <a:cubicBezTo>
                    <a:pt x="488" y="91"/>
                    <a:pt x="486" y="93"/>
                    <a:pt x="486" y="91"/>
                  </a:cubicBezTo>
                  <a:cubicBezTo>
                    <a:pt x="485" y="91"/>
                    <a:pt x="486" y="89"/>
                    <a:pt x="485" y="89"/>
                  </a:cubicBezTo>
                  <a:cubicBezTo>
                    <a:pt x="484" y="88"/>
                    <a:pt x="483" y="89"/>
                    <a:pt x="482" y="88"/>
                  </a:cubicBezTo>
                  <a:cubicBezTo>
                    <a:pt x="482" y="87"/>
                    <a:pt x="482" y="85"/>
                    <a:pt x="482" y="85"/>
                  </a:cubicBezTo>
                  <a:cubicBezTo>
                    <a:pt x="481" y="84"/>
                    <a:pt x="478" y="82"/>
                    <a:pt x="477" y="84"/>
                  </a:cubicBezTo>
                  <a:cubicBezTo>
                    <a:pt x="476" y="85"/>
                    <a:pt x="475" y="87"/>
                    <a:pt x="474" y="88"/>
                  </a:cubicBezTo>
                  <a:cubicBezTo>
                    <a:pt x="474" y="84"/>
                    <a:pt x="473" y="83"/>
                    <a:pt x="473" y="82"/>
                  </a:cubicBezTo>
                  <a:cubicBezTo>
                    <a:pt x="471" y="81"/>
                    <a:pt x="470" y="84"/>
                    <a:pt x="469" y="84"/>
                  </a:cubicBezTo>
                  <a:cubicBezTo>
                    <a:pt x="468" y="83"/>
                    <a:pt x="467" y="80"/>
                    <a:pt x="466" y="79"/>
                  </a:cubicBezTo>
                  <a:cubicBezTo>
                    <a:pt x="464" y="78"/>
                    <a:pt x="463" y="80"/>
                    <a:pt x="461" y="79"/>
                  </a:cubicBezTo>
                  <a:cubicBezTo>
                    <a:pt x="460" y="79"/>
                    <a:pt x="459" y="77"/>
                    <a:pt x="458" y="77"/>
                  </a:cubicBezTo>
                  <a:cubicBezTo>
                    <a:pt x="457" y="77"/>
                    <a:pt x="455" y="78"/>
                    <a:pt x="454" y="77"/>
                  </a:cubicBezTo>
                  <a:cubicBezTo>
                    <a:pt x="454" y="77"/>
                    <a:pt x="452" y="75"/>
                    <a:pt x="452" y="75"/>
                  </a:cubicBezTo>
                  <a:cubicBezTo>
                    <a:pt x="452" y="75"/>
                    <a:pt x="449" y="81"/>
                    <a:pt x="448" y="77"/>
                  </a:cubicBezTo>
                  <a:cubicBezTo>
                    <a:pt x="447" y="72"/>
                    <a:pt x="447" y="75"/>
                    <a:pt x="446" y="76"/>
                  </a:cubicBezTo>
                  <a:cubicBezTo>
                    <a:pt x="445" y="76"/>
                    <a:pt x="443" y="72"/>
                    <a:pt x="443" y="77"/>
                  </a:cubicBezTo>
                  <a:cubicBezTo>
                    <a:pt x="442" y="77"/>
                    <a:pt x="442" y="73"/>
                    <a:pt x="441" y="72"/>
                  </a:cubicBezTo>
                  <a:cubicBezTo>
                    <a:pt x="440" y="71"/>
                    <a:pt x="440" y="74"/>
                    <a:pt x="439" y="74"/>
                  </a:cubicBezTo>
                  <a:cubicBezTo>
                    <a:pt x="438" y="74"/>
                    <a:pt x="438" y="70"/>
                    <a:pt x="437" y="71"/>
                  </a:cubicBezTo>
                  <a:cubicBezTo>
                    <a:pt x="436" y="73"/>
                    <a:pt x="437" y="74"/>
                    <a:pt x="437" y="76"/>
                  </a:cubicBezTo>
                  <a:cubicBezTo>
                    <a:pt x="435" y="75"/>
                    <a:pt x="435" y="74"/>
                    <a:pt x="434" y="74"/>
                  </a:cubicBezTo>
                  <a:cubicBezTo>
                    <a:pt x="433" y="74"/>
                    <a:pt x="431" y="80"/>
                    <a:pt x="431" y="75"/>
                  </a:cubicBezTo>
                  <a:cubicBezTo>
                    <a:pt x="430" y="70"/>
                    <a:pt x="430" y="75"/>
                    <a:pt x="429" y="74"/>
                  </a:cubicBezTo>
                  <a:cubicBezTo>
                    <a:pt x="428" y="74"/>
                    <a:pt x="427" y="69"/>
                    <a:pt x="426" y="69"/>
                  </a:cubicBezTo>
                  <a:cubicBezTo>
                    <a:pt x="424" y="71"/>
                    <a:pt x="419" y="72"/>
                    <a:pt x="418" y="67"/>
                  </a:cubicBezTo>
                  <a:cubicBezTo>
                    <a:pt x="416" y="67"/>
                    <a:pt x="414" y="66"/>
                    <a:pt x="414" y="70"/>
                  </a:cubicBezTo>
                  <a:cubicBezTo>
                    <a:pt x="413" y="69"/>
                    <a:pt x="415" y="66"/>
                    <a:pt x="413" y="65"/>
                  </a:cubicBezTo>
                  <a:cubicBezTo>
                    <a:pt x="411" y="66"/>
                    <a:pt x="410" y="69"/>
                    <a:pt x="407" y="67"/>
                  </a:cubicBezTo>
                  <a:cubicBezTo>
                    <a:pt x="404" y="66"/>
                    <a:pt x="401" y="58"/>
                    <a:pt x="401" y="66"/>
                  </a:cubicBezTo>
                  <a:cubicBezTo>
                    <a:pt x="399" y="63"/>
                    <a:pt x="398" y="65"/>
                    <a:pt x="396" y="64"/>
                  </a:cubicBezTo>
                  <a:cubicBezTo>
                    <a:pt x="396" y="64"/>
                    <a:pt x="395" y="61"/>
                    <a:pt x="394" y="61"/>
                  </a:cubicBezTo>
                  <a:cubicBezTo>
                    <a:pt x="393" y="61"/>
                    <a:pt x="393" y="61"/>
                    <a:pt x="392" y="61"/>
                  </a:cubicBezTo>
                  <a:cubicBezTo>
                    <a:pt x="391" y="60"/>
                    <a:pt x="388" y="58"/>
                    <a:pt x="386" y="58"/>
                  </a:cubicBezTo>
                  <a:cubicBezTo>
                    <a:pt x="385" y="58"/>
                    <a:pt x="384" y="61"/>
                    <a:pt x="383" y="61"/>
                  </a:cubicBezTo>
                  <a:cubicBezTo>
                    <a:pt x="382" y="60"/>
                    <a:pt x="382" y="58"/>
                    <a:pt x="381" y="58"/>
                  </a:cubicBezTo>
                  <a:cubicBezTo>
                    <a:pt x="381" y="59"/>
                    <a:pt x="380" y="61"/>
                    <a:pt x="379" y="56"/>
                  </a:cubicBezTo>
                  <a:cubicBezTo>
                    <a:pt x="378" y="55"/>
                    <a:pt x="378" y="58"/>
                    <a:pt x="377" y="58"/>
                  </a:cubicBezTo>
                  <a:cubicBezTo>
                    <a:pt x="376" y="58"/>
                    <a:pt x="376" y="56"/>
                    <a:pt x="375" y="56"/>
                  </a:cubicBezTo>
                  <a:cubicBezTo>
                    <a:pt x="373" y="55"/>
                    <a:pt x="373" y="57"/>
                    <a:pt x="371" y="56"/>
                  </a:cubicBezTo>
                  <a:cubicBezTo>
                    <a:pt x="371" y="56"/>
                    <a:pt x="370" y="57"/>
                    <a:pt x="370" y="56"/>
                  </a:cubicBezTo>
                  <a:cubicBezTo>
                    <a:pt x="370" y="56"/>
                    <a:pt x="370" y="54"/>
                    <a:pt x="370" y="54"/>
                  </a:cubicBezTo>
                  <a:cubicBezTo>
                    <a:pt x="368" y="53"/>
                    <a:pt x="366" y="53"/>
                    <a:pt x="365" y="53"/>
                  </a:cubicBezTo>
                  <a:cubicBezTo>
                    <a:pt x="365" y="53"/>
                    <a:pt x="364" y="56"/>
                    <a:pt x="363" y="56"/>
                  </a:cubicBezTo>
                  <a:cubicBezTo>
                    <a:pt x="361" y="56"/>
                    <a:pt x="361" y="53"/>
                    <a:pt x="360" y="53"/>
                  </a:cubicBezTo>
                  <a:cubicBezTo>
                    <a:pt x="359" y="52"/>
                    <a:pt x="359" y="54"/>
                    <a:pt x="358" y="54"/>
                  </a:cubicBezTo>
                  <a:cubicBezTo>
                    <a:pt x="357" y="54"/>
                    <a:pt x="356" y="52"/>
                    <a:pt x="355" y="52"/>
                  </a:cubicBezTo>
                  <a:cubicBezTo>
                    <a:pt x="354" y="52"/>
                    <a:pt x="352" y="53"/>
                    <a:pt x="350" y="53"/>
                  </a:cubicBezTo>
                  <a:cubicBezTo>
                    <a:pt x="349" y="53"/>
                    <a:pt x="348" y="51"/>
                    <a:pt x="347" y="51"/>
                  </a:cubicBezTo>
                  <a:cubicBezTo>
                    <a:pt x="346" y="50"/>
                    <a:pt x="345" y="52"/>
                    <a:pt x="344" y="51"/>
                  </a:cubicBezTo>
                  <a:cubicBezTo>
                    <a:pt x="344" y="51"/>
                    <a:pt x="343" y="49"/>
                    <a:pt x="342" y="49"/>
                  </a:cubicBezTo>
                  <a:cubicBezTo>
                    <a:pt x="341" y="49"/>
                    <a:pt x="339" y="48"/>
                    <a:pt x="338" y="48"/>
                  </a:cubicBezTo>
                  <a:cubicBezTo>
                    <a:pt x="337" y="48"/>
                    <a:pt x="337" y="50"/>
                    <a:pt x="337" y="49"/>
                  </a:cubicBezTo>
                  <a:cubicBezTo>
                    <a:pt x="336" y="49"/>
                    <a:pt x="335" y="48"/>
                    <a:pt x="334" y="47"/>
                  </a:cubicBezTo>
                  <a:cubicBezTo>
                    <a:pt x="332" y="46"/>
                    <a:pt x="330" y="48"/>
                    <a:pt x="328" y="47"/>
                  </a:cubicBezTo>
                  <a:cubicBezTo>
                    <a:pt x="326" y="47"/>
                    <a:pt x="325" y="46"/>
                    <a:pt x="324" y="45"/>
                  </a:cubicBezTo>
                  <a:cubicBezTo>
                    <a:pt x="322" y="45"/>
                    <a:pt x="321" y="46"/>
                    <a:pt x="320" y="46"/>
                  </a:cubicBezTo>
                  <a:cubicBezTo>
                    <a:pt x="319" y="46"/>
                    <a:pt x="318" y="44"/>
                    <a:pt x="317" y="44"/>
                  </a:cubicBezTo>
                  <a:cubicBezTo>
                    <a:pt x="316" y="44"/>
                    <a:pt x="314" y="46"/>
                    <a:pt x="312" y="45"/>
                  </a:cubicBezTo>
                  <a:cubicBezTo>
                    <a:pt x="311" y="45"/>
                    <a:pt x="310" y="43"/>
                    <a:pt x="310" y="43"/>
                  </a:cubicBezTo>
                  <a:cubicBezTo>
                    <a:pt x="306" y="42"/>
                    <a:pt x="302" y="46"/>
                    <a:pt x="299" y="40"/>
                  </a:cubicBezTo>
                  <a:cubicBezTo>
                    <a:pt x="300" y="36"/>
                    <a:pt x="303" y="39"/>
                    <a:pt x="306" y="40"/>
                  </a:cubicBezTo>
                  <a:cubicBezTo>
                    <a:pt x="307" y="40"/>
                    <a:pt x="308" y="39"/>
                    <a:pt x="309" y="39"/>
                  </a:cubicBezTo>
                  <a:cubicBezTo>
                    <a:pt x="310" y="39"/>
                    <a:pt x="310" y="41"/>
                    <a:pt x="311" y="41"/>
                  </a:cubicBezTo>
                  <a:cubicBezTo>
                    <a:pt x="312" y="42"/>
                    <a:pt x="312" y="40"/>
                    <a:pt x="312" y="40"/>
                  </a:cubicBezTo>
                  <a:cubicBezTo>
                    <a:pt x="312" y="40"/>
                    <a:pt x="314" y="42"/>
                    <a:pt x="315" y="42"/>
                  </a:cubicBezTo>
                  <a:cubicBezTo>
                    <a:pt x="315" y="42"/>
                    <a:pt x="316" y="40"/>
                    <a:pt x="317" y="40"/>
                  </a:cubicBezTo>
                  <a:cubicBezTo>
                    <a:pt x="318" y="41"/>
                    <a:pt x="319" y="42"/>
                    <a:pt x="321" y="42"/>
                  </a:cubicBezTo>
                  <a:cubicBezTo>
                    <a:pt x="324" y="43"/>
                    <a:pt x="329" y="40"/>
                    <a:pt x="332" y="43"/>
                  </a:cubicBezTo>
                  <a:cubicBezTo>
                    <a:pt x="332" y="43"/>
                    <a:pt x="331" y="44"/>
                    <a:pt x="331" y="44"/>
                  </a:cubicBezTo>
                  <a:cubicBezTo>
                    <a:pt x="333" y="45"/>
                    <a:pt x="334" y="42"/>
                    <a:pt x="336" y="42"/>
                  </a:cubicBezTo>
                  <a:cubicBezTo>
                    <a:pt x="337" y="42"/>
                    <a:pt x="338" y="45"/>
                    <a:pt x="339" y="46"/>
                  </a:cubicBezTo>
                  <a:cubicBezTo>
                    <a:pt x="340" y="46"/>
                    <a:pt x="340" y="44"/>
                    <a:pt x="340" y="44"/>
                  </a:cubicBezTo>
                  <a:cubicBezTo>
                    <a:pt x="342" y="44"/>
                    <a:pt x="347" y="46"/>
                    <a:pt x="349" y="46"/>
                  </a:cubicBezTo>
                  <a:cubicBezTo>
                    <a:pt x="349" y="46"/>
                    <a:pt x="349" y="44"/>
                    <a:pt x="350" y="44"/>
                  </a:cubicBezTo>
                  <a:cubicBezTo>
                    <a:pt x="350" y="44"/>
                    <a:pt x="351" y="46"/>
                    <a:pt x="351" y="47"/>
                  </a:cubicBezTo>
                  <a:cubicBezTo>
                    <a:pt x="352" y="47"/>
                    <a:pt x="352" y="46"/>
                    <a:pt x="353" y="46"/>
                  </a:cubicBezTo>
                  <a:cubicBezTo>
                    <a:pt x="354" y="47"/>
                    <a:pt x="355" y="48"/>
                    <a:pt x="355" y="48"/>
                  </a:cubicBezTo>
                  <a:cubicBezTo>
                    <a:pt x="355" y="49"/>
                    <a:pt x="356" y="47"/>
                    <a:pt x="357" y="47"/>
                  </a:cubicBezTo>
                  <a:cubicBezTo>
                    <a:pt x="359" y="47"/>
                    <a:pt x="362" y="48"/>
                    <a:pt x="364" y="49"/>
                  </a:cubicBezTo>
                  <a:cubicBezTo>
                    <a:pt x="365" y="49"/>
                    <a:pt x="367" y="48"/>
                    <a:pt x="368" y="48"/>
                  </a:cubicBezTo>
                  <a:cubicBezTo>
                    <a:pt x="369" y="48"/>
                    <a:pt x="370" y="50"/>
                    <a:pt x="371" y="50"/>
                  </a:cubicBezTo>
                  <a:cubicBezTo>
                    <a:pt x="372" y="50"/>
                    <a:pt x="373" y="49"/>
                    <a:pt x="375" y="48"/>
                  </a:cubicBezTo>
                  <a:cubicBezTo>
                    <a:pt x="376" y="48"/>
                    <a:pt x="381" y="48"/>
                    <a:pt x="382" y="50"/>
                  </a:cubicBezTo>
                  <a:cubicBezTo>
                    <a:pt x="383" y="53"/>
                    <a:pt x="382" y="51"/>
                    <a:pt x="384" y="51"/>
                  </a:cubicBezTo>
                  <a:cubicBezTo>
                    <a:pt x="385" y="51"/>
                    <a:pt x="386" y="53"/>
                    <a:pt x="387" y="53"/>
                  </a:cubicBezTo>
                  <a:cubicBezTo>
                    <a:pt x="388" y="53"/>
                    <a:pt x="387" y="51"/>
                    <a:pt x="388" y="51"/>
                  </a:cubicBezTo>
                  <a:cubicBezTo>
                    <a:pt x="388" y="51"/>
                    <a:pt x="389" y="52"/>
                    <a:pt x="389" y="52"/>
                  </a:cubicBezTo>
                  <a:cubicBezTo>
                    <a:pt x="389" y="52"/>
                    <a:pt x="389" y="50"/>
                    <a:pt x="389" y="50"/>
                  </a:cubicBezTo>
                  <a:cubicBezTo>
                    <a:pt x="390" y="50"/>
                    <a:pt x="391" y="52"/>
                    <a:pt x="392" y="53"/>
                  </a:cubicBezTo>
                  <a:cubicBezTo>
                    <a:pt x="395" y="54"/>
                    <a:pt x="398" y="51"/>
                    <a:pt x="399" y="52"/>
                  </a:cubicBezTo>
                  <a:cubicBezTo>
                    <a:pt x="401" y="53"/>
                    <a:pt x="403" y="57"/>
                    <a:pt x="404" y="57"/>
                  </a:cubicBezTo>
                  <a:cubicBezTo>
                    <a:pt x="405" y="58"/>
                    <a:pt x="406" y="56"/>
                    <a:pt x="408" y="56"/>
                  </a:cubicBezTo>
                  <a:cubicBezTo>
                    <a:pt x="411" y="55"/>
                    <a:pt x="415" y="59"/>
                    <a:pt x="418" y="59"/>
                  </a:cubicBezTo>
                  <a:cubicBezTo>
                    <a:pt x="419" y="58"/>
                    <a:pt x="420" y="58"/>
                    <a:pt x="421" y="56"/>
                  </a:cubicBezTo>
                  <a:cubicBezTo>
                    <a:pt x="424" y="63"/>
                    <a:pt x="432" y="59"/>
                    <a:pt x="438" y="63"/>
                  </a:cubicBezTo>
                  <a:cubicBezTo>
                    <a:pt x="439" y="67"/>
                    <a:pt x="436" y="64"/>
                    <a:pt x="437" y="67"/>
                  </a:cubicBezTo>
                  <a:cubicBezTo>
                    <a:pt x="438" y="69"/>
                    <a:pt x="440" y="67"/>
                    <a:pt x="441" y="68"/>
                  </a:cubicBezTo>
                  <a:cubicBezTo>
                    <a:pt x="442" y="62"/>
                    <a:pt x="438" y="68"/>
                    <a:pt x="438" y="63"/>
                  </a:cubicBezTo>
                  <a:cubicBezTo>
                    <a:pt x="440" y="63"/>
                    <a:pt x="439" y="60"/>
                    <a:pt x="441" y="62"/>
                  </a:cubicBezTo>
                  <a:cubicBezTo>
                    <a:pt x="441" y="62"/>
                    <a:pt x="441" y="65"/>
                    <a:pt x="442" y="65"/>
                  </a:cubicBezTo>
                  <a:cubicBezTo>
                    <a:pt x="445" y="66"/>
                    <a:pt x="448" y="64"/>
                    <a:pt x="450" y="65"/>
                  </a:cubicBezTo>
                  <a:cubicBezTo>
                    <a:pt x="451" y="65"/>
                    <a:pt x="452" y="66"/>
                    <a:pt x="453" y="67"/>
                  </a:cubicBezTo>
                  <a:cubicBezTo>
                    <a:pt x="454" y="67"/>
                    <a:pt x="455" y="66"/>
                    <a:pt x="456" y="67"/>
                  </a:cubicBezTo>
                  <a:cubicBezTo>
                    <a:pt x="457" y="67"/>
                    <a:pt x="458" y="69"/>
                    <a:pt x="460" y="69"/>
                  </a:cubicBezTo>
                  <a:cubicBezTo>
                    <a:pt x="462" y="69"/>
                    <a:pt x="464" y="68"/>
                    <a:pt x="466" y="68"/>
                  </a:cubicBezTo>
                  <a:cubicBezTo>
                    <a:pt x="468" y="69"/>
                    <a:pt x="470" y="71"/>
                    <a:pt x="472" y="71"/>
                  </a:cubicBezTo>
                  <a:cubicBezTo>
                    <a:pt x="473" y="72"/>
                    <a:pt x="476" y="70"/>
                    <a:pt x="478" y="71"/>
                  </a:cubicBezTo>
                  <a:cubicBezTo>
                    <a:pt x="478" y="71"/>
                    <a:pt x="479" y="73"/>
                    <a:pt x="480" y="73"/>
                  </a:cubicBezTo>
                  <a:cubicBezTo>
                    <a:pt x="484" y="75"/>
                    <a:pt x="488" y="71"/>
                    <a:pt x="492" y="73"/>
                  </a:cubicBezTo>
                  <a:cubicBezTo>
                    <a:pt x="493" y="73"/>
                    <a:pt x="494" y="76"/>
                    <a:pt x="494" y="76"/>
                  </a:cubicBezTo>
                  <a:cubicBezTo>
                    <a:pt x="496" y="78"/>
                    <a:pt x="498" y="76"/>
                    <a:pt x="501" y="76"/>
                  </a:cubicBezTo>
                  <a:cubicBezTo>
                    <a:pt x="502" y="76"/>
                    <a:pt x="503" y="79"/>
                    <a:pt x="506" y="78"/>
                  </a:cubicBezTo>
                  <a:cubicBezTo>
                    <a:pt x="506" y="78"/>
                    <a:pt x="508" y="77"/>
                    <a:pt x="508" y="77"/>
                  </a:cubicBezTo>
                  <a:cubicBezTo>
                    <a:pt x="509" y="77"/>
                    <a:pt x="509" y="79"/>
                    <a:pt x="510" y="79"/>
                  </a:cubicBezTo>
                  <a:cubicBezTo>
                    <a:pt x="511" y="79"/>
                    <a:pt x="512" y="78"/>
                    <a:pt x="512" y="78"/>
                  </a:cubicBezTo>
                  <a:cubicBezTo>
                    <a:pt x="514" y="78"/>
                    <a:pt x="515" y="80"/>
                    <a:pt x="517" y="80"/>
                  </a:cubicBezTo>
                  <a:cubicBezTo>
                    <a:pt x="517" y="80"/>
                    <a:pt x="518" y="80"/>
                    <a:pt x="519" y="80"/>
                  </a:cubicBezTo>
                  <a:cubicBezTo>
                    <a:pt x="521" y="81"/>
                    <a:pt x="523" y="83"/>
                    <a:pt x="526" y="84"/>
                  </a:cubicBezTo>
                  <a:cubicBezTo>
                    <a:pt x="527" y="84"/>
                    <a:pt x="527" y="82"/>
                    <a:pt x="528" y="82"/>
                  </a:cubicBezTo>
                  <a:cubicBezTo>
                    <a:pt x="529" y="82"/>
                    <a:pt x="529" y="84"/>
                    <a:pt x="530" y="83"/>
                  </a:cubicBezTo>
                  <a:cubicBezTo>
                    <a:pt x="532" y="83"/>
                    <a:pt x="533" y="80"/>
                    <a:pt x="534" y="83"/>
                  </a:cubicBezTo>
                  <a:cubicBezTo>
                    <a:pt x="535" y="85"/>
                    <a:pt x="536" y="84"/>
                    <a:pt x="538" y="84"/>
                  </a:cubicBezTo>
                  <a:cubicBezTo>
                    <a:pt x="540" y="85"/>
                    <a:pt x="542" y="87"/>
                    <a:pt x="544" y="88"/>
                  </a:cubicBezTo>
                  <a:cubicBezTo>
                    <a:pt x="545" y="88"/>
                    <a:pt x="546" y="87"/>
                    <a:pt x="547" y="87"/>
                  </a:cubicBezTo>
                  <a:cubicBezTo>
                    <a:pt x="549" y="87"/>
                    <a:pt x="551" y="89"/>
                    <a:pt x="552" y="89"/>
                  </a:cubicBezTo>
                  <a:cubicBezTo>
                    <a:pt x="554" y="89"/>
                    <a:pt x="556" y="88"/>
                    <a:pt x="557" y="89"/>
                  </a:cubicBezTo>
                  <a:cubicBezTo>
                    <a:pt x="559" y="89"/>
                    <a:pt x="560" y="92"/>
                    <a:pt x="561" y="92"/>
                  </a:cubicBezTo>
                  <a:cubicBezTo>
                    <a:pt x="563" y="93"/>
                    <a:pt x="566" y="93"/>
                    <a:pt x="568" y="93"/>
                  </a:cubicBezTo>
                  <a:cubicBezTo>
                    <a:pt x="568" y="93"/>
                    <a:pt x="569" y="92"/>
                    <a:pt x="569" y="92"/>
                  </a:cubicBezTo>
                  <a:cubicBezTo>
                    <a:pt x="570" y="92"/>
                    <a:pt x="570" y="94"/>
                    <a:pt x="571" y="95"/>
                  </a:cubicBezTo>
                  <a:cubicBezTo>
                    <a:pt x="572" y="95"/>
                    <a:pt x="574" y="93"/>
                    <a:pt x="575" y="95"/>
                  </a:cubicBezTo>
                  <a:cubicBezTo>
                    <a:pt x="575" y="95"/>
                    <a:pt x="575" y="98"/>
                    <a:pt x="576" y="98"/>
                  </a:cubicBezTo>
                  <a:cubicBezTo>
                    <a:pt x="577" y="99"/>
                    <a:pt x="578" y="97"/>
                    <a:pt x="579" y="97"/>
                  </a:cubicBezTo>
                  <a:cubicBezTo>
                    <a:pt x="580" y="97"/>
                    <a:pt x="581" y="103"/>
                    <a:pt x="583" y="101"/>
                  </a:cubicBezTo>
                  <a:cubicBezTo>
                    <a:pt x="583" y="108"/>
                    <a:pt x="579" y="100"/>
                    <a:pt x="579" y="107"/>
                  </a:cubicBezTo>
                  <a:cubicBezTo>
                    <a:pt x="577" y="108"/>
                    <a:pt x="576" y="105"/>
                    <a:pt x="575" y="105"/>
                  </a:cubicBezTo>
                  <a:cubicBezTo>
                    <a:pt x="574" y="106"/>
                    <a:pt x="574" y="107"/>
                    <a:pt x="573" y="108"/>
                  </a:cubicBezTo>
                  <a:cubicBezTo>
                    <a:pt x="571" y="109"/>
                    <a:pt x="572" y="105"/>
                    <a:pt x="571" y="103"/>
                  </a:cubicBezTo>
                  <a:cubicBezTo>
                    <a:pt x="571" y="102"/>
                    <a:pt x="569" y="103"/>
                    <a:pt x="569" y="103"/>
                  </a:cubicBezTo>
                  <a:cubicBezTo>
                    <a:pt x="569" y="103"/>
                    <a:pt x="567" y="99"/>
                    <a:pt x="566" y="99"/>
                  </a:cubicBezTo>
                  <a:cubicBezTo>
                    <a:pt x="565" y="99"/>
                    <a:pt x="567" y="105"/>
                    <a:pt x="565" y="103"/>
                  </a:cubicBezTo>
                  <a:cubicBezTo>
                    <a:pt x="563" y="103"/>
                    <a:pt x="565" y="101"/>
                    <a:pt x="565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0" y="100"/>
                    <a:pt x="564" y="101"/>
                    <a:pt x="563" y="104"/>
                  </a:cubicBezTo>
                  <a:cubicBezTo>
                    <a:pt x="561" y="105"/>
                    <a:pt x="560" y="105"/>
                    <a:pt x="558" y="104"/>
                  </a:cubicBezTo>
                  <a:cubicBezTo>
                    <a:pt x="558" y="104"/>
                    <a:pt x="558" y="101"/>
                    <a:pt x="557" y="101"/>
                  </a:cubicBezTo>
                  <a:cubicBezTo>
                    <a:pt x="557" y="100"/>
                    <a:pt x="556" y="100"/>
                    <a:pt x="556" y="100"/>
                  </a:cubicBezTo>
                  <a:cubicBezTo>
                    <a:pt x="555" y="97"/>
                    <a:pt x="550" y="92"/>
                    <a:pt x="547" y="97"/>
                  </a:cubicBezTo>
                  <a:cubicBezTo>
                    <a:pt x="547" y="97"/>
                    <a:pt x="549" y="100"/>
                    <a:pt x="548" y="100"/>
                  </a:cubicBezTo>
                  <a:cubicBezTo>
                    <a:pt x="548" y="100"/>
                    <a:pt x="547" y="98"/>
                    <a:pt x="546" y="99"/>
                  </a:cubicBezTo>
                  <a:cubicBezTo>
                    <a:pt x="546" y="99"/>
                    <a:pt x="546" y="100"/>
                    <a:pt x="546" y="101"/>
                  </a:cubicBezTo>
                  <a:cubicBezTo>
                    <a:pt x="545" y="101"/>
                    <a:pt x="544" y="102"/>
                    <a:pt x="544" y="102"/>
                  </a:cubicBezTo>
                  <a:cubicBezTo>
                    <a:pt x="543" y="103"/>
                    <a:pt x="543" y="100"/>
                    <a:pt x="543" y="100"/>
                  </a:cubicBezTo>
                  <a:cubicBezTo>
                    <a:pt x="542" y="100"/>
                    <a:pt x="541" y="102"/>
                    <a:pt x="541" y="102"/>
                  </a:cubicBezTo>
                  <a:cubicBezTo>
                    <a:pt x="540" y="102"/>
                    <a:pt x="540" y="100"/>
                    <a:pt x="539" y="100"/>
                  </a:cubicBezTo>
                  <a:cubicBezTo>
                    <a:pt x="538" y="100"/>
                    <a:pt x="538" y="102"/>
                    <a:pt x="537" y="102"/>
                  </a:cubicBezTo>
                  <a:cubicBezTo>
                    <a:pt x="536" y="102"/>
                    <a:pt x="536" y="100"/>
                    <a:pt x="535" y="100"/>
                  </a:cubicBezTo>
                  <a:cubicBezTo>
                    <a:pt x="532" y="100"/>
                    <a:pt x="528" y="103"/>
                    <a:pt x="526" y="95"/>
                  </a:cubicBezTo>
                  <a:cubicBezTo>
                    <a:pt x="525" y="96"/>
                    <a:pt x="524" y="97"/>
                    <a:pt x="522" y="98"/>
                  </a:cubicBezTo>
                  <a:close/>
                  <a:moveTo>
                    <a:pt x="432" y="112"/>
                  </a:moveTo>
                  <a:cubicBezTo>
                    <a:pt x="430" y="111"/>
                    <a:pt x="428" y="113"/>
                    <a:pt x="427" y="109"/>
                  </a:cubicBezTo>
                  <a:cubicBezTo>
                    <a:pt x="427" y="109"/>
                    <a:pt x="432" y="107"/>
                    <a:pt x="432" y="112"/>
                  </a:cubicBezTo>
                  <a:close/>
                  <a:moveTo>
                    <a:pt x="137" y="171"/>
                  </a:moveTo>
                  <a:cubicBezTo>
                    <a:pt x="136" y="171"/>
                    <a:pt x="135" y="172"/>
                    <a:pt x="133" y="171"/>
                  </a:cubicBezTo>
                  <a:cubicBezTo>
                    <a:pt x="133" y="168"/>
                    <a:pt x="136" y="166"/>
                    <a:pt x="137" y="171"/>
                  </a:cubicBezTo>
                  <a:close/>
                  <a:moveTo>
                    <a:pt x="398" y="110"/>
                  </a:moveTo>
                  <a:cubicBezTo>
                    <a:pt x="399" y="110"/>
                    <a:pt x="401" y="107"/>
                    <a:pt x="402" y="112"/>
                  </a:cubicBezTo>
                  <a:cubicBezTo>
                    <a:pt x="401" y="113"/>
                    <a:pt x="398" y="114"/>
                    <a:pt x="398" y="110"/>
                  </a:cubicBezTo>
                  <a:close/>
                  <a:moveTo>
                    <a:pt x="549" y="99"/>
                  </a:moveTo>
                  <a:cubicBezTo>
                    <a:pt x="554" y="98"/>
                    <a:pt x="554" y="98"/>
                    <a:pt x="554" y="98"/>
                  </a:cubicBezTo>
                  <a:cubicBezTo>
                    <a:pt x="555" y="102"/>
                    <a:pt x="553" y="101"/>
                    <a:pt x="553" y="101"/>
                  </a:cubicBezTo>
                  <a:cubicBezTo>
                    <a:pt x="552" y="101"/>
                    <a:pt x="549" y="102"/>
                    <a:pt x="549" y="99"/>
                  </a:cubicBezTo>
                  <a:close/>
                  <a:moveTo>
                    <a:pt x="458" y="106"/>
                  </a:moveTo>
                  <a:cubicBezTo>
                    <a:pt x="457" y="106"/>
                    <a:pt x="457" y="106"/>
                    <a:pt x="457" y="106"/>
                  </a:cubicBezTo>
                  <a:cubicBezTo>
                    <a:pt x="457" y="105"/>
                    <a:pt x="456" y="105"/>
                    <a:pt x="456" y="105"/>
                  </a:cubicBezTo>
                  <a:cubicBezTo>
                    <a:pt x="456" y="102"/>
                    <a:pt x="456" y="102"/>
                    <a:pt x="456" y="102"/>
                  </a:cubicBezTo>
                  <a:cubicBezTo>
                    <a:pt x="456" y="103"/>
                    <a:pt x="456" y="102"/>
                    <a:pt x="456" y="101"/>
                  </a:cubicBezTo>
                  <a:cubicBezTo>
                    <a:pt x="457" y="101"/>
                    <a:pt x="457" y="101"/>
                    <a:pt x="457" y="101"/>
                  </a:cubicBezTo>
                  <a:cubicBezTo>
                    <a:pt x="457" y="102"/>
                    <a:pt x="457" y="102"/>
                    <a:pt x="458" y="102"/>
                  </a:cubicBezTo>
                  <a:cubicBezTo>
                    <a:pt x="458" y="105"/>
                    <a:pt x="458" y="105"/>
                    <a:pt x="458" y="105"/>
                  </a:cubicBezTo>
                  <a:cubicBezTo>
                    <a:pt x="457" y="104"/>
                    <a:pt x="457" y="105"/>
                    <a:pt x="458" y="106"/>
                  </a:cubicBezTo>
                  <a:close/>
                  <a:moveTo>
                    <a:pt x="393" y="106"/>
                  </a:moveTo>
                  <a:cubicBezTo>
                    <a:pt x="394" y="106"/>
                    <a:pt x="395" y="108"/>
                    <a:pt x="396" y="109"/>
                  </a:cubicBezTo>
                  <a:cubicBezTo>
                    <a:pt x="396" y="112"/>
                    <a:pt x="393" y="112"/>
                    <a:pt x="393" y="106"/>
                  </a:cubicBezTo>
                  <a:close/>
                  <a:moveTo>
                    <a:pt x="452" y="105"/>
                  </a:moveTo>
                  <a:cubicBezTo>
                    <a:pt x="451" y="100"/>
                    <a:pt x="454" y="100"/>
                    <a:pt x="455" y="100"/>
                  </a:cubicBezTo>
                  <a:cubicBezTo>
                    <a:pt x="455" y="103"/>
                    <a:pt x="453" y="104"/>
                    <a:pt x="452" y="105"/>
                  </a:cubicBezTo>
                  <a:close/>
                  <a:moveTo>
                    <a:pt x="383" y="108"/>
                  </a:moveTo>
                  <a:cubicBezTo>
                    <a:pt x="383" y="106"/>
                    <a:pt x="386" y="107"/>
                    <a:pt x="386" y="107"/>
                  </a:cubicBezTo>
                  <a:cubicBezTo>
                    <a:pt x="388" y="107"/>
                    <a:pt x="391" y="105"/>
                    <a:pt x="392" y="109"/>
                  </a:cubicBezTo>
                  <a:cubicBezTo>
                    <a:pt x="390" y="111"/>
                    <a:pt x="389" y="111"/>
                    <a:pt x="388" y="111"/>
                  </a:cubicBezTo>
                  <a:cubicBezTo>
                    <a:pt x="387" y="110"/>
                    <a:pt x="386" y="108"/>
                    <a:pt x="386" y="108"/>
                  </a:cubicBezTo>
                  <a:cubicBezTo>
                    <a:pt x="386" y="108"/>
                    <a:pt x="383" y="115"/>
                    <a:pt x="383" y="108"/>
                  </a:cubicBezTo>
                  <a:close/>
                  <a:moveTo>
                    <a:pt x="442" y="105"/>
                  </a:moveTo>
                  <a:cubicBezTo>
                    <a:pt x="441" y="105"/>
                    <a:pt x="442" y="102"/>
                    <a:pt x="441" y="101"/>
                  </a:cubicBezTo>
                  <a:cubicBezTo>
                    <a:pt x="441" y="101"/>
                    <a:pt x="440" y="99"/>
                    <a:pt x="440" y="100"/>
                  </a:cubicBezTo>
                  <a:cubicBezTo>
                    <a:pt x="440" y="97"/>
                    <a:pt x="443" y="98"/>
                    <a:pt x="443" y="95"/>
                  </a:cubicBezTo>
                  <a:cubicBezTo>
                    <a:pt x="444" y="96"/>
                    <a:pt x="443" y="97"/>
                    <a:pt x="444" y="100"/>
                  </a:cubicBezTo>
                  <a:cubicBezTo>
                    <a:pt x="445" y="100"/>
                    <a:pt x="445" y="97"/>
                    <a:pt x="445" y="97"/>
                  </a:cubicBezTo>
                  <a:cubicBezTo>
                    <a:pt x="447" y="97"/>
                    <a:pt x="448" y="101"/>
                    <a:pt x="450" y="98"/>
                  </a:cubicBezTo>
                  <a:cubicBezTo>
                    <a:pt x="450" y="100"/>
                    <a:pt x="449" y="102"/>
                    <a:pt x="449" y="103"/>
                  </a:cubicBezTo>
                  <a:cubicBezTo>
                    <a:pt x="448" y="104"/>
                    <a:pt x="448" y="101"/>
                    <a:pt x="447" y="101"/>
                  </a:cubicBezTo>
                  <a:cubicBezTo>
                    <a:pt x="446" y="101"/>
                    <a:pt x="443" y="104"/>
                    <a:pt x="442" y="105"/>
                  </a:cubicBezTo>
                  <a:close/>
                  <a:moveTo>
                    <a:pt x="517" y="97"/>
                  </a:moveTo>
                  <a:cubicBezTo>
                    <a:pt x="520" y="97"/>
                    <a:pt x="520" y="97"/>
                    <a:pt x="520" y="97"/>
                  </a:cubicBezTo>
                  <a:cubicBezTo>
                    <a:pt x="520" y="99"/>
                    <a:pt x="517" y="102"/>
                    <a:pt x="517" y="97"/>
                  </a:cubicBezTo>
                  <a:close/>
                  <a:moveTo>
                    <a:pt x="438" y="102"/>
                  </a:moveTo>
                  <a:cubicBezTo>
                    <a:pt x="437" y="103"/>
                    <a:pt x="436" y="102"/>
                    <a:pt x="436" y="99"/>
                  </a:cubicBezTo>
                  <a:cubicBezTo>
                    <a:pt x="437" y="99"/>
                    <a:pt x="438" y="98"/>
                    <a:pt x="438" y="102"/>
                  </a:cubicBezTo>
                  <a:close/>
                  <a:moveTo>
                    <a:pt x="432" y="102"/>
                  </a:moveTo>
                  <a:cubicBezTo>
                    <a:pt x="431" y="97"/>
                    <a:pt x="433" y="98"/>
                    <a:pt x="434" y="98"/>
                  </a:cubicBezTo>
                  <a:cubicBezTo>
                    <a:pt x="435" y="101"/>
                    <a:pt x="433" y="101"/>
                    <a:pt x="432" y="102"/>
                  </a:cubicBezTo>
                  <a:close/>
                  <a:moveTo>
                    <a:pt x="427" y="98"/>
                  </a:moveTo>
                  <a:cubicBezTo>
                    <a:pt x="428" y="97"/>
                    <a:pt x="429" y="97"/>
                    <a:pt x="430" y="101"/>
                  </a:cubicBezTo>
                  <a:cubicBezTo>
                    <a:pt x="429" y="103"/>
                    <a:pt x="427" y="103"/>
                    <a:pt x="427" y="98"/>
                  </a:cubicBezTo>
                  <a:close/>
                  <a:moveTo>
                    <a:pt x="422" y="101"/>
                  </a:moveTo>
                  <a:cubicBezTo>
                    <a:pt x="421" y="102"/>
                    <a:pt x="421" y="100"/>
                    <a:pt x="420" y="100"/>
                  </a:cubicBezTo>
                  <a:cubicBezTo>
                    <a:pt x="419" y="97"/>
                    <a:pt x="421" y="96"/>
                    <a:pt x="422" y="97"/>
                  </a:cubicBezTo>
                  <a:cubicBezTo>
                    <a:pt x="422" y="99"/>
                    <a:pt x="422" y="100"/>
                    <a:pt x="422" y="101"/>
                  </a:cubicBezTo>
                  <a:close/>
                  <a:moveTo>
                    <a:pt x="417" y="101"/>
                  </a:moveTo>
                  <a:cubicBezTo>
                    <a:pt x="417" y="104"/>
                    <a:pt x="415" y="99"/>
                    <a:pt x="414" y="101"/>
                  </a:cubicBezTo>
                  <a:cubicBezTo>
                    <a:pt x="413" y="92"/>
                    <a:pt x="417" y="98"/>
                    <a:pt x="417" y="101"/>
                  </a:cubicBezTo>
                  <a:close/>
                  <a:moveTo>
                    <a:pt x="401" y="103"/>
                  </a:moveTo>
                  <a:cubicBezTo>
                    <a:pt x="400" y="104"/>
                    <a:pt x="399" y="100"/>
                    <a:pt x="399" y="99"/>
                  </a:cubicBezTo>
                  <a:cubicBezTo>
                    <a:pt x="398" y="98"/>
                    <a:pt x="397" y="100"/>
                    <a:pt x="397" y="96"/>
                  </a:cubicBezTo>
                  <a:cubicBezTo>
                    <a:pt x="400" y="97"/>
                    <a:pt x="400" y="94"/>
                    <a:pt x="402" y="96"/>
                  </a:cubicBezTo>
                  <a:cubicBezTo>
                    <a:pt x="402" y="99"/>
                    <a:pt x="400" y="99"/>
                    <a:pt x="401" y="103"/>
                  </a:cubicBezTo>
                  <a:close/>
                  <a:moveTo>
                    <a:pt x="494" y="92"/>
                  </a:moveTo>
                  <a:cubicBezTo>
                    <a:pt x="498" y="88"/>
                    <a:pt x="495" y="100"/>
                    <a:pt x="494" y="92"/>
                  </a:cubicBezTo>
                  <a:close/>
                  <a:moveTo>
                    <a:pt x="413" y="100"/>
                  </a:moveTo>
                  <a:cubicBezTo>
                    <a:pt x="409" y="100"/>
                    <a:pt x="409" y="100"/>
                    <a:pt x="409" y="100"/>
                  </a:cubicBezTo>
                  <a:cubicBezTo>
                    <a:pt x="409" y="96"/>
                    <a:pt x="413" y="95"/>
                    <a:pt x="413" y="100"/>
                  </a:cubicBezTo>
                  <a:close/>
                  <a:moveTo>
                    <a:pt x="406" y="100"/>
                  </a:moveTo>
                  <a:cubicBezTo>
                    <a:pt x="404" y="101"/>
                    <a:pt x="404" y="101"/>
                    <a:pt x="404" y="101"/>
                  </a:cubicBezTo>
                  <a:cubicBezTo>
                    <a:pt x="403" y="97"/>
                    <a:pt x="406" y="95"/>
                    <a:pt x="406" y="100"/>
                  </a:cubicBezTo>
                  <a:close/>
                  <a:moveTo>
                    <a:pt x="374" y="101"/>
                  </a:moveTo>
                  <a:cubicBezTo>
                    <a:pt x="371" y="99"/>
                    <a:pt x="375" y="92"/>
                    <a:pt x="377" y="96"/>
                  </a:cubicBezTo>
                  <a:cubicBezTo>
                    <a:pt x="376" y="98"/>
                    <a:pt x="374" y="98"/>
                    <a:pt x="374" y="101"/>
                  </a:cubicBezTo>
                  <a:close/>
                  <a:moveTo>
                    <a:pt x="371" y="99"/>
                  </a:moveTo>
                  <a:cubicBezTo>
                    <a:pt x="370" y="100"/>
                    <a:pt x="369" y="99"/>
                    <a:pt x="368" y="98"/>
                  </a:cubicBezTo>
                  <a:cubicBezTo>
                    <a:pt x="368" y="95"/>
                    <a:pt x="371" y="94"/>
                    <a:pt x="371" y="99"/>
                  </a:cubicBezTo>
                  <a:close/>
                  <a:moveTo>
                    <a:pt x="413" y="91"/>
                  </a:moveTo>
                  <a:cubicBezTo>
                    <a:pt x="413" y="89"/>
                    <a:pt x="414" y="86"/>
                    <a:pt x="415" y="88"/>
                  </a:cubicBezTo>
                  <a:cubicBezTo>
                    <a:pt x="416" y="92"/>
                    <a:pt x="414" y="94"/>
                    <a:pt x="413" y="91"/>
                  </a:cubicBezTo>
                  <a:close/>
                  <a:moveTo>
                    <a:pt x="409" y="92"/>
                  </a:moveTo>
                  <a:cubicBezTo>
                    <a:pt x="408" y="86"/>
                    <a:pt x="412" y="85"/>
                    <a:pt x="412" y="92"/>
                  </a:cubicBezTo>
                  <a:cubicBezTo>
                    <a:pt x="411" y="93"/>
                    <a:pt x="410" y="93"/>
                    <a:pt x="409" y="92"/>
                  </a:cubicBezTo>
                  <a:close/>
                  <a:moveTo>
                    <a:pt x="407" y="90"/>
                  </a:moveTo>
                  <a:cubicBezTo>
                    <a:pt x="407" y="89"/>
                    <a:pt x="408" y="91"/>
                    <a:pt x="408" y="92"/>
                  </a:cubicBezTo>
                  <a:cubicBezTo>
                    <a:pt x="408" y="93"/>
                    <a:pt x="407" y="90"/>
                    <a:pt x="407" y="90"/>
                  </a:cubicBezTo>
                  <a:cubicBezTo>
                    <a:pt x="406" y="90"/>
                    <a:pt x="403" y="93"/>
                    <a:pt x="402" y="90"/>
                  </a:cubicBezTo>
                  <a:cubicBezTo>
                    <a:pt x="401" y="84"/>
                    <a:pt x="404" y="85"/>
                    <a:pt x="407" y="85"/>
                  </a:cubicBezTo>
                  <a:cubicBezTo>
                    <a:pt x="408" y="87"/>
                    <a:pt x="406" y="89"/>
                    <a:pt x="407" y="90"/>
                  </a:cubicBezTo>
                  <a:close/>
                  <a:moveTo>
                    <a:pt x="459" y="84"/>
                  </a:moveTo>
                  <a:cubicBezTo>
                    <a:pt x="460" y="79"/>
                    <a:pt x="463" y="85"/>
                    <a:pt x="465" y="83"/>
                  </a:cubicBezTo>
                  <a:cubicBezTo>
                    <a:pt x="465" y="89"/>
                    <a:pt x="461" y="85"/>
                    <a:pt x="459" y="84"/>
                  </a:cubicBezTo>
                  <a:close/>
                  <a:moveTo>
                    <a:pt x="345" y="98"/>
                  </a:moveTo>
                  <a:cubicBezTo>
                    <a:pt x="344" y="98"/>
                    <a:pt x="343" y="97"/>
                    <a:pt x="343" y="97"/>
                  </a:cubicBezTo>
                  <a:cubicBezTo>
                    <a:pt x="343" y="95"/>
                    <a:pt x="343" y="94"/>
                    <a:pt x="344" y="94"/>
                  </a:cubicBezTo>
                  <a:lnTo>
                    <a:pt x="345" y="98"/>
                  </a:lnTo>
                  <a:close/>
                  <a:moveTo>
                    <a:pt x="334" y="96"/>
                  </a:moveTo>
                  <a:cubicBezTo>
                    <a:pt x="334" y="94"/>
                    <a:pt x="336" y="94"/>
                    <a:pt x="337" y="98"/>
                  </a:cubicBezTo>
                  <a:cubicBezTo>
                    <a:pt x="336" y="100"/>
                    <a:pt x="334" y="100"/>
                    <a:pt x="334" y="96"/>
                  </a:cubicBezTo>
                  <a:close/>
                  <a:moveTo>
                    <a:pt x="322" y="101"/>
                  </a:moveTo>
                  <a:cubicBezTo>
                    <a:pt x="320" y="101"/>
                    <a:pt x="319" y="98"/>
                    <a:pt x="317" y="97"/>
                  </a:cubicBezTo>
                  <a:cubicBezTo>
                    <a:pt x="317" y="92"/>
                    <a:pt x="322" y="95"/>
                    <a:pt x="322" y="101"/>
                  </a:cubicBezTo>
                  <a:close/>
                  <a:moveTo>
                    <a:pt x="307" y="100"/>
                  </a:moveTo>
                  <a:cubicBezTo>
                    <a:pt x="306" y="98"/>
                    <a:pt x="305" y="97"/>
                    <a:pt x="303" y="98"/>
                  </a:cubicBezTo>
                  <a:cubicBezTo>
                    <a:pt x="302" y="91"/>
                    <a:pt x="306" y="97"/>
                    <a:pt x="308" y="95"/>
                  </a:cubicBezTo>
                  <a:cubicBezTo>
                    <a:pt x="308" y="97"/>
                    <a:pt x="306" y="97"/>
                    <a:pt x="307" y="100"/>
                  </a:cubicBezTo>
                  <a:close/>
                  <a:moveTo>
                    <a:pt x="422" y="83"/>
                  </a:moveTo>
                  <a:cubicBezTo>
                    <a:pt x="421" y="84"/>
                    <a:pt x="420" y="83"/>
                    <a:pt x="420" y="80"/>
                  </a:cubicBezTo>
                  <a:cubicBezTo>
                    <a:pt x="421" y="80"/>
                    <a:pt x="423" y="79"/>
                    <a:pt x="422" y="83"/>
                  </a:cubicBezTo>
                  <a:close/>
                  <a:moveTo>
                    <a:pt x="289" y="97"/>
                  </a:moveTo>
                  <a:cubicBezTo>
                    <a:pt x="289" y="95"/>
                    <a:pt x="290" y="94"/>
                    <a:pt x="291" y="94"/>
                  </a:cubicBezTo>
                  <a:cubicBezTo>
                    <a:pt x="292" y="95"/>
                    <a:pt x="292" y="96"/>
                    <a:pt x="292" y="97"/>
                  </a:cubicBezTo>
                  <a:cubicBezTo>
                    <a:pt x="292" y="100"/>
                    <a:pt x="290" y="98"/>
                    <a:pt x="289" y="97"/>
                  </a:cubicBezTo>
                  <a:close/>
                  <a:moveTo>
                    <a:pt x="288" y="99"/>
                  </a:moveTo>
                  <a:cubicBezTo>
                    <a:pt x="286" y="100"/>
                    <a:pt x="286" y="98"/>
                    <a:pt x="285" y="98"/>
                  </a:cubicBezTo>
                  <a:cubicBezTo>
                    <a:pt x="285" y="95"/>
                    <a:pt x="288" y="95"/>
                    <a:pt x="288" y="99"/>
                  </a:cubicBezTo>
                  <a:close/>
                  <a:moveTo>
                    <a:pt x="273" y="101"/>
                  </a:moveTo>
                  <a:cubicBezTo>
                    <a:pt x="271" y="102"/>
                    <a:pt x="270" y="102"/>
                    <a:pt x="269" y="98"/>
                  </a:cubicBezTo>
                  <a:cubicBezTo>
                    <a:pt x="270" y="97"/>
                    <a:pt x="272" y="95"/>
                    <a:pt x="273" y="101"/>
                  </a:cubicBezTo>
                  <a:close/>
                  <a:moveTo>
                    <a:pt x="234" y="103"/>
                  </a:moveTo>
                  <a:cubicBezTo>
                    <a:pt x="233" y="112"/>
                    <a:pt x="228" y="97"/>
                    <a:pt x="234" y="103"/>
                  </a:cubicBezTo>
                  <a:close/>
                  <a:moveTo>
                    <a:pt x="227" y="107"/>
                  </a:moveTo>
                  <a:cubicBezTo>
                    <a:pt x="225" y="109"/>
                    <a:pt x="224" y="104"/>
                    <a:pt x="223" y="101"/>
                  </a:cubicBezTo>
                  <a:cubicBezTo>
                    <a:pt x="225" y="99"/>
                    <a:pt x="226" y="103"/>
                    <a:pt x="227" y="107"/>
                  </a:cubicBezTo>
                  <a:close/>
                  <a:moveTo>
                    <a:pt x="247" y="101"/>
                  </a:moveTo>
                  <a:cubicBezTo>
                    <a:pt x="246" y="97"/>
                    <a:pt x="247" y="96"/>
                    <a:pt x="249" y="96"/>
                  </a:cubicBezTo>
                  <a:cubicBezTo>
                    <a:pt x="250" y="100"/>
                    <a:pt x="249" y="101"/>
                    <a:pt x="247" y="101"/>
                  </a:cubicBezTo>
                  <a:close/>
                  <a:moveTo>
                    <a:pt x="215" y="108"/>
                  </a:moveTo>
                  <a:cubicBezTo>
                    <a:pt x="214" y="108"/>
                    <a:pt x="213" y="108"/>
                    <a:pt x="212" y="107"/>
                  </a:cubicBezTo>
                  <a:cubicBezTo>
                    <a:pt x="211" y="104"/>
                    <a:pt x="215" y="102"/>
                    <a:pt x="215" y="108"/>
                  </a:cubicBezTo>
                  <a:close/>
                  <a:moveTo>
                    <a:pt x="190" y="110"/>
                  </a:moveTo>
                  <a:cubicBezTo>
                    <a:pt x="190" y="113"/>
                    <a:pt x="186" y="114"/>
                    <a:pt x="186" y="109"/>
                  </a:cubicBezTo>
                  <a:cubicBezTo>
                    <a:pt x="187" y="108"/>
                    <a:pt x="189" y="109"/>
                    <a:pt x="190" y="110"/>
                  </a:cubicBezTo>
                  <a:close/>
                  <a:moveTo>
                    <a:pt x="183" y="114"/>
                  </a:moveTo>
                  <a:cubicBezTo>
                    <a:pt x="181" y="114"/>
                    <a:pt x="180" y="114"/>
                    <a:pt x="179" y="111"/>
                  </a:cubicBezTo>
                  <a:cubicBezTo>
                    <a:pt x="180" y="111"/>
                    <a:pt x="180" y="109"/>
                    <a:pt x="181" y="109"/>
                  </a:cubicBezTo>
                  <a:cubicBezTo>
                    <a:pt x="181" y="110"/>
                    <a:pt x="182" y="112"/>
                    <a:pt x="183" y="114"/>
                  </a:cubicBezTo>
                  <a:close/>
                  <a:moveTo>
                    <a:pt x="174" y="111"/>
                  </a:moveTo>
                  <a:cubicBezTo>
                    <a:pt x="175" y="110"/>
                    <a:pt x="176" y="112"/>
                    <a:pt x="177" y="113"/>
                  </a:cubicBezTo>
                  <a:cubicBezTo>
                    <a:pt x="178" y="116"/>
                    <a:pt x="175" y="117"/>
                    <a:pt x="174" y="111"/>
                  </a:cubicBezTo>
                  <a:close/>
                  <a:moveTo>
                    <a:pt x="136" y="122"/>
                  </a:moveTo>
                  <a:cubicBezTo>
                    <a:pt x="135" y="121"/>
                    <a:pt x="135" y="120"/>
                    <a:pt x="135" y="119"/>
                  </a:cubicBezTo>
                  <a:cubicBezTo>
                    <a:pt x="139" y="119"/>
                    <a:pt x="141" y="115"/>
                    <a:pt x="145" y="122"/>
                  </a:cubicBezTo>
                  <a:cubicBezTo>
                    <a:pt x="145" y="124"/>
                    <a:pt x="143" y="121"/>
                    <a:pt x="143" y="121"/>
                  </a:cubicBezTo>
                  <a:cubicBezTo>
                    <a:pt x="140" y="121"/>
                    <a:pt x="138" y="124"/>
                    <a:pt x="136" y="122"/>
                  </a:cubicBezTo>
                  <a:close/>
                  <a:moveTo>
                    <a:pt x="82" y="144"/>
                  </a:moveTo>
                  <a:cubicBezTo>
                    <a:pt x="80" y="144"/>
                    <a:pt x="80" y="140"/>
                    <a:pt x="80" y="138"/>
                  </a:cubicBezTo>
                  <a:cubicBezTo>
                    <a:pt x="82" y="139"/>
                    <a:pt x="84" y="137"/>
                    <a:pt x="86" y="141"/>
                  </a:cubicBezTo>
                  <a:cubicBezTo>
                    <a:pt x="84" y="143"/>
                    <a:pt x="81" y="139"/>
                    <a:pt x="82" y="144"/>
                  </a:cubicBezTo>
                  <a:close/>
                  <a:moveTo>
                    <a:pt x="73" y="146"/>
                  </a:moveTo>
                  <a:cubicBezTo>
                    <a:pt x="71" y="142"/>
                    <a:pt x="77" y="139"/>
                    <a:pt x="79" y="144"/>
                  </a:cubicBezTo>
                  <a:cubicBezTo>
                    <a:pt x="77" y="146"/>
                    <a:pt x="76" y="145"/>
                    <a:pt x="73" y="146"/>
                  </a:cubicBezTo>
                  <a:close/>
                  <a:moveTo>
                    <a:pt x="392" y="66"/>
                  </a:moveTo>
                  <a:cubicBezTo>
                    <a:pt x="392" y="63"/>
                    <a:pt x="393" y="64"/>
                    <a:pt x="394" y="64"/>
                  </a:cubicBezTo>
                  <a:cubicBezTo>
                    <a:pt x="395" y="68"/>
                    <a:pt x="392" y="67"/>
                    <a:pt x="392" y="66"/>
                  </a:cubicBezTo>
                  <a:close/>
                  <a:moveTo>
                    <a:pt x="294" y="38"/>
                  </a:moveTo>
                  <a:cubicBezTo>
                    <a:pt x="294" y="41"/>
                    <a:pt x="291" y="39"/>
                    <a:pt x="290" y="40"/>
                  </a:cubicBezTo>
                  <a:cubicBezTo>
                    <a:pt x="289" y="37"/>
                    <a:pt x="290" y="38"/>
                    <a:pt x="290" y="39"/>
                  </a:cubicBezTo>
                  <a:cubicBezTo>
                    <a:pt x="291" y="38"/>
                    <a:pt x="291" y="33"/>
                    <a:pt x="29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906F5C9-E093-4436-8CFB-057FD5A03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626" y="614363"/>
              <a:ext cx="11113" cy="14288"/>
            </a:xfrm>
            <a:custGeom>
              <a:avLst/>
              <a:gdLst>
                <a:gd name="T0" fmla="*/ 2 w 3"/>
                <a:gd name="T1" fmla="*/ 4 h 4"/>
                <a:gd name="T2" fmla="*/ 2 w 3"/>
                <a:gd name="T3" fmla="*/ 2 h 4"/>
                <a:gd name="T4" fmla="*/ 2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4"/>
                  </a:moveTo>
                  <a:cubicBezTo>
                    <a:pt x="2" y="3"/>
                    <a:pt x="3" y="3"/>
                    <a:pt x="2" y="2"/>
                  </a:cubicBezTo>
                  <a:cubicBezTo>
                    <a:pt x="0" y="0"/>
                    <a:pt x="0" y="0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0346D79-35D9-427E-8AA4-66D0E33C2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113" y="1566863"/>
              <a:ext cx="12700" cy="12700"/>
            </a:xfrm>
            <a:custGeom>
              <a:avLst/>
              <a:gdLst>
                <a:gd name="T0" fmla="*/ 2 w 4"/>
                <a:gd name="T1" fmla="*/ 4 h 4"/>
                <a:gd name="T2" fmla="*/ 3 w 4"/>
                <a:gd name="T3" fmla="*/ 2 h 4"/>
                <a:gd name="T4" fmla="*/ 2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4"/>
                    <a:pt x="3" y="2"/>
                  </a:cubicBezTo>
                  <a:cubicBezTo>
                    <a:pt x="1" y="0"/>
                    <a:pt x="0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58E77E4-4B30-425C-BE2B-1E74028505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0501" y="1508125"/>
              <a:ext cx="92075" cy="79375"/>
            </a:xfrm>
            <a:custGeom>
              <a:avLst/>
              <a:gdLst>
                <a:gd name="T0" fmla="*/ 24 w 28"/>
                <a:gd name="T1" fmla="*/ 9 h 24"/>
                <a:gd name="T2" fmla="*/ 8 w 28"/>
                <a:gd name="T3" fmla="*/ 11 h 24"/>
                <a:gd name="T4" fmla="*/ 0 w 28"/>
                <a:gd name="T5" fmla="*/ 16 h 24"/>
                <a:gd name="T6" fmla="*/ 6 w 28"/>
                <a:gd name="T7" fmla="*/ 19 h 24"/>
                <a:gd name="T8" fmla="*/ 4 w 28"/>
                <a:gd name="T9" fmla="*/ 22 h 24"/>
                <a:gd name="T10" fmla="*/ 9 w 28"/>
                <a:gd name="T11" fmla="*/ 20 h 24"/>
                <a:gd name="T12" fmla="*/ 13 w 28"/>
                <a:gd name="T13" fmla="*/ 22 h 24"/>
                <a:gd name="T14" fmla="*/ 15 w 28"/>
                <a:gd name="T15" fmla="*/ 19 h 24"/>
                <a:gd name="T16" fmla="*/ 25 w 28"/>
                <a:gd name="T17" fmla="*/ 17 h 24"/>
                <a:gd name="T18" fmla="*/ 26 w 28"/>
                <a:gd name="T19" fmla="*/ 8 h 24"/>
                <a:gd name="T20" fmla="*/ 24 w 28"/>
                <a:gd name="T21" fmla="*/ 9 h 24"/>
                <a:gd name="T22" fmla="*/ 19 w 28"/>
                <a:gd name="T23" fmla="*/ 14 h 24"/>
                <a:gd name="T24" fmla="*/ 21 w 28"/>
                <a:gd name="T25" fmla="*/ 9 h 24"/>
                <a:gd name="T26" fmla="*/ 19 w 28"/>
                <a:gd name="T2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4">
                  <a:moveTo>
                    <a:pt x="24" y="9"/>
                  </a:moveTo>
                  <a:cubicBezTo>
                    <a:pt x="14" y="0"/>
                    <a:pt x="11" y="9"/>
                    <a:pt x="8" y="11"/>
                  </a:cubicBezTo>
                  <a:cubicBezTo>
                    <a:pt x="5" y="12"/>
                    <a:pt x="0" y="10"/>
                    <a:pt x="0" y="16"/>
                  </a:cubicBezTo>
                  <a:cubicBezTo>
                    <a:pt x="2" y="18"/>
                    <a:pt x="2" y="13"/>
                    <a:pt x="6" y="19"/>
                  </a:cubicBezTo>
                  <a:cubicBezTo>
                    <a:pt x="4" y="17"/>
                    <a:pt x="1" y="18"/>
                    <a:pt x="4" y="22"/>
                  </a:cubicBezTo>
                  <a:cubicBezTo>
                    <a:pt x="6" y="24"/>
                    <a:pt x="8" y="21"/>
                    <a:pt x="9" y="20"/>
                  </a:cubicBezTo>
                  <a:cubicBezTo>
                    <a:pt x="10" y="20"/>
                    <a:pt x="13" y="24"/>
                    <a:pt x="13" y="22"/>
                  </a:cubicBezTo>
                  <a:cubicBezTo>
                    <a:pt x="11" y="19"/>
                    <a:pt x="15" y="20"/>
                    <a:pt x="15" y="19"/>
                  </a:cubicBezTo>
                  <a:cubicBezTo>
                    <a:pt x="19" y="21"/>
                    <a:pt x="23" y="20"/>
                    <a:pt x="25" y="17"/>
                  </a:cubicBezTo>
                  <a:cubicBezTo>
                    <a:pt x="27" y="15"/>
                    <a:pt x="28" y="11"/>
                    <a:pt x="26" y="8"/>
                  </a:cubicBezTo>
                  <a:cubicBezTo>
                    <a:pt x="24" y="7"/>
                    <a:pt x="25" y="8"/>
                    <a:pt x="24" y="9"/>
                  </a:cubicBezTo>
                  <a:close/>
                  <a:moveTo>
                    <a:pt x="19" y="14"/>
                  </a:moveTo>
                  <a:cubicBezTo>
                    <a:pt x="17" y="10"/>
                    <a:pt x="18" y="7"/>
                    <a:pt x="21" y="9"/>
                  </a:cubicBezTo>
                  <a:cubicBezTo>
                    <a:pt x="24" y="14"/>
                    <a:pt x="20" y="13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D4DBE8C-4D5A-4601-B0E2-2697D9B27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313" y="1584325"/>
              <a:ext cx="22225" cy="22225"/>
            </a:xfrm>
            <a:custGeom>
              <a:avLst/>
              <a:gdLst>
                <a:gd name="T0" fmla="*/ 1 w 7"/>
                <a:gd name="T1" fmla="*/ 4 h 7"/>
                <a:gd name="T2" fmla="*/ 4 w 7"/>
                <a:gd name="T3" fmla="*/ 7 h 7"/>
                <a:gd name="T4" fmla="*/ 7 w 7"/>
                <a:gd name="T5" fmla="*/ 5 h 7"/>
                <a:gd name="T6" fmla="*/ 1 w 7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1" y="4"/>
                  </a:moveTo>
                  <a:cubicBezTo>
                    <a:pt x="2" y="4"/>
                    <a:pt x="3" y="5"/>
                    <a:pt x="4" y="7"/>
                  </a:cubicBezTo>
                  <a:cubicBezTo>
                    <a:pt x="4" y="5"/>
                    <a:pt x="4" y="5"/>
                    <a:pt x="7" y="5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CA7D7DA-A037-48A2-88AC-F79A117C49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1276350"/>
              <a:ext cx="250825" cy="204788"/>
            </a:xfrm>
            <a:custGeom>
              <a:avLst/>
              <a:gdLst>
                <a:gd name="T0" fmla="*/ 10 w 76"/>
                <a:gd name="T1" fmla="*/ 61 h 62"/>
                <a:gd name="T2" fmla="*/ 12 w 76"/>
                <a:gd name="T3" fmla="*/ 57 h 62"/>
                <a:gd name="T4" fmla="*/ 19 w 76"/>
                <a:gd name="T5" fmla="*/ 56 h 62"/>
                <a:gd name="T6" fmla="*/ 17 w 76"/>
                <a:gd name="T7" fmla="*/ 60 h 62"/>
                <a:gd name="T8" fmla="*/ 30 w 76"/>
                <a:gd name="T9" fmla="*/ 51 h 62"/>
                <a:gd name="T10" fmla="*/ 33 w 76"/>
                <a:gd name="T11" fmla="*/ 46 h 62"/>
                <a:gd name="T12" fmla="*/ 49 w 76"/>
                <a:gd name="T13" fmla="*/ 39 h 62"/>
                <a:gd name="T14" fmla="*/ 48 w 76"/>
                <a:gd name="T15" fmla="*/ 35 h 62"/>
                <a:gd name="T16" fmla="*/ 53 w 76"/>
                <a:gd name="T17" fmla="*/ 38 h 62"/>
                <a:gd name="T18" fmla="*/ 60 w 76"/>
                <a:gd name="T19" fmla="*/ 31 h 62"/>
                <a:gd name="T20" fmla="*/ 66 w 76"/>
                <a:gd name="T21" fmla="*/ 22 h 62"/>
                <a:gd name="T22" fmla="*/ 73 w 76"/>
                <a:gd name="T23" fmla="*/ 18 h 62"/>
                <a:gd name="T24" fmla="*/ 68 w 76"/>
                <a:gd name="T25" fmla="*/ 18 h 62"/>
                <a:gd name="T26" fmla="*/ 76 w 76"/>
                <a:gd name="T27" fmla="*/ 7 h 62"/>
                <a:gd name="T28" fmla="*/ 65 w 76"/>
                <a:gd name="T29" fmla="*/ 11 h 62"/>
                <a:gd name="T30" fmla="*/ 58 w 76"/>
                <a:gd name="T31" fmla="*/ 8 h 62"/>
                <a:gd name="T32" fmla="*/ 53 w 76"/>
                <a:gd name="T33" fmla="*/ 19 h 62"/>
                <a:gd name="T34" fmla="*/ 47 w 76"/>
                <a:gd name="T35" fmla="*/ 17 h 62"/>
                <a:gd name="T36" fmla="*/ 46 w 76"/>
                <a:gd name="T37" fmla="*/ 21 h 62"/>
                <a:gd name="T38" fmla="*/ 40 w 76"/>
                <a:gd name="T39" fmla="*/ 23 h 62"/>
                <a:gd name="T40" fmla="*/ 32 w 76"/>
                <a:gd name="T41" fmla="*/ 28 h 62"/>
                <a:gd name="T42" fmla="*/ 28 w 76"/>
                <a:gd name="T43" fmla="*/ 32 h 62"/>
                <a:gd name="T44" fmla="*/ 21 w 76"/>
                <a:gd name="T45" fmla="*/ 33 h 62"/>
                <a:gd name="T46" fmla="*/ 18 w 76"/>
                <a:gd name="T47" fmla="*/ 38 h 62"/>
                <a:gd name="T48" fmla="*/ 1 w 76"/>
                <a:gd name="T49" fmla="*/ 50 h 62"/>
                <a:gd name="T50" fmla="*/ 2 w 76"/>
                <a:gd name="T51" fmla="*/ 51 h 62"/>
                <a:gd name="T52" fmla="*/ 8 w 76"/>
                <a:gd name="T53" fmla="*/ 51 h 62"/>
                <a:gd name="T54" fmla="*/ 3 w 76"/>
                <a:gd name="T55" fmla="*/ 53 h 62"/>
                <a:gd name="T56" fmla="*/ 2 w 76"/>
                <a:gd name="T57" fmla="*/ 56 h 62"/>
                <a:gd name="T58" fmla="*/ 3 w 76"/>
                <a:gd name="T59" fmla="*/ 62 h 62"/>
                <a:gd name="T60" fmla="*/ 10 w 76"/>
                <a:gd name="T61" fmla="*/ 61 h 62"/>
                <a:gd name="T62" fmla="*/ 58 w 76"/>
                <a:gd name="T63" fmla="*/ 26 h 62"/>
                <a:gd name="T64" fmla="*/ 54 w 76"/>
                <a:gd name="T65" fmla="*/ 30 h 62"/>
                <a:gd name="T66" fmla="*/ 58 w 76"/>
                <a:gd name="T67" fmla="*/ 26 h 62"/>
                <a:gd name="T68" fmla="*/ 19 w 76"/>
                <a:gd name="T69" fmla="*/ 51 h 62"/>
                <a:gd name="T70" fmla="*/ 21 w 76"/>
                <a:gd name="T71" fmla="*/ 54 h 62"/>
                <a:gd name="T72" fmla="*/ 21 w 76"/>
                <a:gd name="T73" fmla="*/ 55 h 62"/>
                <a:gd name="T74" fmla="*/ 18 w 76"/>
                <a:gd name="T75" fmla="*/ 52 h 62"/>
                <a:gd name="T76" fmla="*/ 19 w 76"/>
                <a:gd name="T77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" h="62">
                  <a:moveTo>
                    <a:pt x="10" y="61"/>
                  </a:moveTo>
                  <a:cubicBezTo>
                    <a:pt x="11" y="61"/>
                    <a:pt x="11" y="58"/>
                    <a:pt x="12" y="57"/>
                  </a:cubicBezTo>
                  <a:cubicBezTo>
                    <a:pt x="14" y="56"/>
                    <a:pt x="15" y="53"/>
                    <a:pt x="19" y="56"/>
                  </a:cubicBezTo>
                  <a:cubicBezTo>
                    <a:pt x="19" y="57"/>
                    <a:pt x="15" y="57"/>
                    <a:pt x="17" y="60"/>
                  </a:cubicBezTo>
                  <a:cubicBezTo>
                    <a:pt x="22" y="60"/>
                    <a:pt x="27" y="54"/>
                    <a:pt x="30" y="51"/>
                  </a:cubicBezTo>
                  <a:cubicBezTo>
                    <a:pt x="33" y="49"/>
                    <a:pt x="35" y="49"/>
                    <a:pt x="33" y="46"/>
                  </a:cubicBezTo>
                  <a:cubicBezTo>
                    <a:pt x="41" y="49"/>
                    <a:pt x="43" y="39"/>
                    <a:pt x="49" y="39"/>
                  </a:cubicBezTo>
                  <a:cubicBezTo>
                    <a:pt x="49" y="38"/>
                    <a:pt x="46" y="36"/>
                    <a:pt x="48" y="35"/>
                  </a:cubicBezTo>
                  <a:cubicBezTo>
                    <a:pt x="48" y="34"/>
                    <a:pt x="53" y="42"/>
                    <a:pt x="53" y="38"/>
                  </a:cubicBezTo>
                  <a:cubicBezTo>
                    <a:pt x="54" y="35"/>
                    <a:pt x="57" y="33"/>
                    <a:pt x="60" y="31"/>
                  </a:cubicBezTo>
                  <a:cubicBezTo>
                    <a:pt x="63" y="29"/>
                    <a:pt x="66" y="26"/>
                    <a:pt x="66" y="22"/>
                  </a:cubicBezTo>
                  <a:cubicBezTo>
                    <a:pt x="70" y="23"/>
                    <a:pt x="76" y="24"/>
                    <a:pt x="73" y="18"/>
                  </a:cubicBezTo>
                  <a:cubicBezTo>
                    <a:pt x="72" y="18"/>
                    <a:pt x="72" y="22"/>
                    <a:pt x="68" y="18"/>
                  </a:cubicBezTo>
                  <a:cubicBezTo>
                    <a:pt x="72" y="15"/>
                    <a:pt x="74" y="11"/>
                    <a:pt x="76" y="7"/>
                  </a:cubicBezTo>
                  <a:cubicBezTo>
                    <a:pt x="68" y="0"/>
                    <a:pt x="69" y="10"/>
                    <a:pt x="65" y="11"/>
                  </a:cubicBezTo>
                  <a:cubicBezTo>
                    <a:pt x="63" y="11"/>
                    <a:pt x="60" y="9"/>
                    <a:pt x="58" y="8"/>
                  </a:cubicBezTo>
                  <a:cubicBezTo>
                    <a:pt x="58" y="13"/>
                    <a:pt x="49" y="11"/>
                    <a:pt x="53" y="19"/>
                  </a:cubicBezTo>
                  <a:cubicBezTo>
                    <a:pt x="51" y="19"/>
                    <a:pt x="48" y="15"/>
                    <a:pt x="47" y="17"/>
                  </a:cubicBezTo>
                  <a:cubicBezTo>
                    <a:pt x="46" y="18"/>
                    <a:pt x="45" y="19"/>
                    <a:pt x="46" y="21"/>
                  </a:cubicBezTo>
                  <a:cubicBezTo>
                    <a:pt x="41" y="18"/>
                    <a:pt x="41" y="22"/>
                    <a:pt x="40" y="23"/>
                  </a:cubicBezTo>
                  <a:cubicBezTo>
                    <a:pt x="38" y="25"/>
                    <a:pt x="35" y="27"/>
                    <a:pt x="32" y="28"/>
                  </a:cubicBezTo>
                  <a:cubicBezTo>
                    <a:pt x="30" y="29"/>
                    <a:pt x="29" y="31"/>
                    <a:pt x="28" y="32"/>
                  </a:cubicBezTo>
                  <a:cubicBezTo>
                    <a:pt x="26" y="33"/>
                    <a:pt x="23" y="32"/>
                    <a:pt x="21" y="33"/>
                  </a:cubicBezTo>
                  <a:cubicBezTo>
                    <a:pt x="19" y="34"/>
                    <a:pt x="19" y="37"/>
                    <a:pt x="18" y="38"/>
                  </a:cubicBezTo>
                  <a:cubicBezTo>
                    <a:pt x="14" y="41"/>
                    <a:pt x="7" y="45"/>
                    <a:pt x="1" y="50"/>
                  </a:cubicBezTo>
                  <a:cubicBezTo>
                    <a:pt x="1" y="50"/>
                    <a:pt x="2" y="51"/>
                    <a:pt x="2" y="51"/>
                  </a:cubicBezTo>
                  <a:cubicBezTo>
                    <a:pt x="4" y="51"/>
                    <a:pt x="5" y="47"/>
                    <a:pt x="8" y="51"/>
                  </a:cubicBezTo>
                  <a:cubicBezTo>
                    <a:pt x="8" y="54"/>
                    <a:pt x="4" y="52"/>
                    <a:pt x="3" y="53"/>
                  </a:cubicBezTo>
                  <a:cubicBezTo>
                    <a:pt x="2" y="54"/>
                    <a:pt x="4" y="57"/>
                    <a:pt x="2" y="56"/>
                  </a:cubicBezTo>
                  <a:cubicBezTo>
                    <a:pt x="1" y="56"/>
                    <a:pt x="0" y="57"/>
                    <a:pt x="3" y="62"/>
                  </a:cubicBezTo>
                  <a:cubicBezTo>
                    <a:pt x="3" y="58"/>
                    <a:pt x="8" y="62"/>
                    <a:pt x="10" y="61"/>
                  </a:cubicBezTo>
                  <a:close/>
                  <a:moveTo>
                    <a:pt x="58" y="26"/>
                  </a:moveTo>
                  <a:cubicBezTo>
                    <a:pt x="60" y="29"/>
                    <a:pt x="56" y="31"/>
                    <a:pt x="54" y="30"/>
                  </a:cubicBezTo>
                  <a:cubicBezTo>
                    <a:pt x="49" y="24"/>
                    <a:pt x="56" y="26"/>
                    <a:pt x="58" y="26"/>
                  </a:cubicBezTo>
                  <a:close/>
                  <a:moveTo>
                    <a:pt x="19" y="51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18" y="52"/>
                    <a:pt x="18" y="52"/>
                    <a:pt x="18" y="52"/>
                  </a:cubicBezTo>
                  <a:lnTo>
                    <a:pt x="19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40FAACD-BF4E-4B28-B01D-DE734E74F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626" y="433388"/>
              <a:ext cx="11113" cy="12700"/>
            </a:xfrm>
            <a:custGeom>
              <a:avLst/>
              <a:gdLst>
                <a:gd name="T0" fmla="*/ 2 w 3"/>
                <a:gd name="T1" fmla="*/ 4 h 4"/>
                <a:gd name="T2" fmla="*/ 2 w 3"/>
                <a:gd name="T3" fmla="*/ 2 h 4"/>
                <a:gd name="T4" fmla="*/ 2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4"/>
                  </a:moveTo>
                  <a:cubicBezTo>
                    <a:pt x="2" y="3"/>
                    <a:pt x="3" y="4"/>
                    <a:pt x="2" y="2"/>
                  </a:cubicBezTo>
                  <a:cubicBezTo>
                    <a:pt x="0" y="0"/>
                    <a:pt x="0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8CB1670-E39E-4EA5-B49A-D01CEC535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488950"/>
              <a:ext cx="17463" cy="20638"/>
            </a:xfrm>
            <a:custGeom>
              <a:avLst/>
              <a:gdLst>
                <a:gd name="T0" fmla="*/ 5 w 5"/>
                <a:gd name="T1" fmla="*/ 6 h 6"/>
                <a:gd name="T2" fmla="*/ 4 w 5"/>
                <a:gd name="T3" fmla="*/ 4 h 6"/>
                <a:gd name="T4" fmla="*/ 1 w 5"/>
                <a:gd name="T5" fmla="*/ 0 h 6"/>
                <a:gd name="T6" fmla="*/ 0 w 5"/>
                <a:gd name="T7" fmla="*/ 1 h 6"/>
                <a:gd name="T8" fmla="*/ 5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4" y="5"/>
                    <a:pt x="4" y="4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4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5D84FE3-00DE-4DD2-94F2-45D2AFF69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113" y="1385888"/>
              <a:ext cx="12700" cy="12700"/>
            </a:xfrm>
            <a:custGeom>
              <a:avLst/>
              <a:gdLst>
                <a:gd name="T0" fmla="*/ 2 w 4"/>
                <a:gd name="T1" fmla="*/ 4 h 4"/>
                <a:gd name="T2" fmla="*/ 3 w 4"/>
                <a:gd name="T3" fmla="*/ 2 h 4"/>
                <a:gd name="T4" fmla="*/ 2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4"/>
                    <a:pt x="3" y="2"/>
                  </a:cubicBezTo>
                  <a:cubicBezTo>
                    <a:pt x="1" y="0"/>
                    <a:pt x="0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A03E32B-2952-48AE-BDD0-D925B6359F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0501" y="1325563"/>
              <a:ext cx="92075" cy="79375"/>
            </a:xfrm>
            <a:custGeom>
              <a:avLst/>
              <a:gdLst>
                <a:gd name="T0" fmla="*/ 24 w 28"/>
                <a:gd name="T1" fmla="*/ 10 h 24"/>
                <a:gd name="T2" fmla="*/ 8 w 28"/>
                <a:gd name="T3" fmla="*/ 11 h 24"/>
                <a:gd name="T4" fmla="*/ 0 w 28"/>
                <a:gd name="T5" fmla="*/ 16 h 24"/>
                <a:gd name="T6" fmla="*/ 6 w 28"/>
                <a:gd name="T7" fmla="*/ 19 h 24"/>
                <a:gd name="T8" fmla="*/ 4 w 28"/>
                <a:gd name="T9" fmla="*/ 22 h 24"/>
                <a:gd name="T10" fmla="*/ 9 w 28"/>
                <a:gd name="T11" fmla="*/ 20 h 24"/>
                <a:gd name="T12" fmla="*/ 13 w 28"/>
                <a:gd name="T13" fmla="*/ 22 h 24"/>
                <a:gd name="T14" fmla="*/ 15 w 28"/>
                <a:gd name="T15" fmla="*/ 19 h 24"/>
                <a:gd name="T16" fmla="*/ 25 w 28"/>
                <a:gd name="T17" fmla="*/ 17 h 24"/>
                <a:gd name="T18" fmla="*/ 26 w 28"/>
                <a:gd name="T19" fmla="*/ 8 h 24"/>
                <a:gd name="T20" fmla="*/ 24 w 28"/>
                <a:gd name="T21" fmla="*/ 10 h 24"/>
                <a:gd name="T22" fmla="*/ 19 w 28"/>
                <a:gd name="T23" fmla="*/ 15 h 24"/>
                <a:gd name="T24" fmla="*/ 21 w 28"/>
                <a:gd name="T25" fmla="*/ 9 h 24"/>
                <a:gd name="T26" fmla="*/ 19 w 28"/>
                <a:gd name="T2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4">
                  <a:moveTo>
                    <a:pt x="24" y="10"/>
                  </a:moveTo>
                  <a:cubicBezTo>
                    <a:pt x="14" y="0"/>
                    <a:pt x="11" y="9"/>
                    <a:pt x="8" y="11"/>
                  </a:cubicBezTo>
                  <a:cubicBezTo>
                    <a:pt x="5" y="12"/>
                    <a:pt x="0" y="10"/>
                    <a:pt x="0" y="16"/>
                  </a:cubicBezTo>
                  <a:cubicBezTo>
                    <a:pt x="2" y="18"/>
                    <a:pt x="2" y="13"/>
                    <a:pt x="6" y="19"/>
                  </a:cubicBezTo>
                  <a:cubicBezTo>
                    <a:pt x="4" y="17"/>
                    <a:pt x="1" y="18"/>
                    <a:pt x="4" y="22"/>
                  </a:cubicBezTo>
                  <a:cubicBezTo>
                    <a:pt x="6" y="24"/>
                    <a:pt x="8" y="21"/>
                    <a:pt x="9" y="20"/>
                  </a:cubicBezTo>
                  <a:cubicBezTo>
                    <a:pt x="10" y="20"/>
                    <a:pt x="13" y="24"/>
                    <a:pt x="13" y="22"/>
                  </a:cubicBezTo>
                  <a:cubicBezTo>
                    <a:pt x="11" y="19"/>
                    <a:pt x="15" y="21"/>
                    <a:pt x="15" y="19"/>
                  </a:cubicBezTo>
                  <a:cubicBezTo>
                    <a:pt x="19" y="21"/>
                    <a:pt x="23" y="20"/>
                    <a:pt x="25" y="17"/>
                  </a:cubicBezTo>
                  <a:cubicBezTo>
                    <a:pt x="27" y="15"/>
                    <a:pt x="28" y="11"/>
                    <a:pt x="26" y="8"/>
                  </a:cubicBezTo>
                  <a:cubicBezTo>
                    <a:pt x="24" y="7"/>
                    <a:pt x="25" y="8"/>
                    <a:pt x="24" y="10"/>
                  </a:cubicBezTo>
                  <a:close/>
                  <a:moveTo>
                    <a:pt x="19" y="15"/>
                  </a:moveTo>
                  <a:cubicBezTo>
                    <a:pt x="17" y="11"/>
                    <a:pt x="18" y="7"/>
                    <a:pt x="21" y="9"/>
                  </a:cubicBezTo>
                  <a:cubicBezTo>
                    <a:pt x="24" y="14"/>
                    <a:pt x="20" y="13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B0C285C-844B-44F7-BDD9-A1A7EA4C6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313" y="1401763"/>
              <a:ext cx="22225" cy="23813"/>
            </a:xfrm>
            <a:custGeom>
              <a:avLst/>
              <a:gdLst>
                <a:gd name="T0" fmla="*/ 4 w 7"/>
                <a:gd name="T1" fmla="*/ 7 h 7"/>
                <a:gd name="T2" fmla="*/ 7 w 7"/>
                <a:gd name="T3" fmla="*/ 5 h 7"/>
                <a:gd name="T4" fmla="*/ 1 w 7"/>
                <a:gd name="T5" fmla="*/ 4 h 7"/>
                <a:gd name="T6" fmla="*/ 4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7"/>
                  </a:moveTo>
                  <a:cubicBezTo>
                    <a:pt x="4" y="5"/>
                    <a:pt x="4" y="5"/>
                    <a:pt x="7" y="5"/>
                  </a:cubicBezTo>
                  <a:cubicBezTo>
                    <a:pt x="4" y="0"/>
                    <a:pt x="0" y="1"/>
                    <a:pt x="1" y="4"/>
                  </a:cubicBezTo>
                  <a:cubicBezTo>
                    <a:pt x="2" y="4"/>
                    <a:pt x="3" y="5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87EA20E-BC5D-4D22-B2D1-F5F67C28A4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813" y="244475"/>
              <a:ext cx="3533775" cy="1874838"/>
            </a:xfrm>
            <a:custGeom>
              <a:avLst/>
              <a:gdLst>
                <a:gd name="T0" fmla="*/ 98 w 1070"/>
                <a:gd name="T1" fmla="*/ 544 h 567"/>
                <a:gd name="T2" fmla="*/ 231 w 1070"/>
                <a:gd name="T3" fmla="*/ 566 h 567"/>
                <a:gd name="T4" fmla="*/ 372 w 1070"/>
                <a:gd name="T5" fmla="*/ 553 h 567"/>
                <a:gd name="T6" fmla="*/ 636 w 1070"/>
                <a:gd name="T7" fmla="*/ 551 h 567"/>
                <a:gd name="T8" fmla="*/ 853 w 1070"/>
                <a:gd name="T9" fmla="*/ 491 h 567"/>
                <a:gd name="T10" fmla="*/ 1000 w 1070"/>
                <a:gd name="T11" fmla="*/ 407 h 567"/>
                <a:gd name="T12" fmla="*/ 851 w 1070"/>
                <a:gd name="T13" fmla="*/ 462 h 567"/>
                <a:gd name="T14" fmla="*/ 696 w 1070"/>
                <a:gd name="T15" fmla="*/ 519 h 567"/>
                <a:gd name="T16" fmla="*/ 350 w 1070"/>
                <a:gd name="T17" fmla="*/ 508 h 567"/>
                <a:gd name="T18" fmla="*/ 266 w 1070"/>
                <a:gd name="T19" fmla="*/ 505 h 567"/>
                <a:gd name="T20" fmla="*/ 437 w 1070"/>
                <a:gd name="T21" fmla="*/ 493 h 567"/>
                <a:gd name="T22" fmla="*/ 727 w 1070"/>
                <a:gd name="T23" fmla="*/ 485 h 567"/>
                <a:gd name="T24" fmla="*/ 907 w 1070"/>
                <a:gd name="T25" fmla="*/ 410 h 567"/>
                <a:gd name="T26" fmla="*/ 969 w 1070"/>
                <a:gd name="T27" fmla="*/ 361 h 567"/>
                <a:gd name="T28" fmla="*/ 847 w 1070"/>
                <a:gd name="T29" fmla="*/ 406 h 567"/>
                <a:gd name="T30" fmla="*/ 1008 w 1070"/>
                <a:gd name="T31" fmla="*/ 304 h 567"/>
                <a:gd name="T32" fmla="*/ 1067 w 1070"/>
                <a:gd name="T33" fmla="*/ 227 h 567"/>
                <a:gd name="T34" fmla="*/ 902 w 1070"/>
                <a:gd name="T35" fmla="*/ 336 h 567"/>
                <a:gd name="T36" fmla="*/ 879 w 1070"/>
                <a:gd name="T37" fmla="*/ 337 h 567"/>
                <a:gd name="T38" fmla="*/ 1030 w 1070"/>
                <a:gd name="T39" fmla="*/ 228 h 567"/>
                <a:gd name="T40" fmla="*/ 1011 w 1070"/>
                <a:gd name="T41" fmla="*/ 204 h 567"/>
                <a:gd name="T42" fmla="*/ 922 w 1070"/>
                <a:gd name="T43" fmla="*/ 257 h 567"/>
                <a:gd name="T44" fmla="*/ 1041 w 1070"/>
                <a:gd name="T45" fmla="*/ 161 h 567"/>
                <a:gd name="T46" fmla="*/ 963 w 1070"/>
                <a:gd name="T47" fmla="*/ 191 h 567"/>
                <a:gd name="T48" fmla="*/ 978 w 1070"/>
                <a:gd name="T49" fmla="*/ 118 h 567"/>
                <a:gd name="T50" fmla="*/ 982 w 1070"/>
                <a:gd name="T51" fmla="*/ 41 h 567"/>
                <a:gd name="T52" fmla="*/ 895 w 1070"/>
                <a:gd name="T53" fmla="*/ 126 h 567"/>
                <a:gd name="T54" fmla="*/ 887 w 1070"/>
                <a:gd name="T55" fmla="*/ 89 h 567"/>
                <a:gd name="T56" fmla="*/ 888 w 1070"/>
                <a:gd name="T57" fmla="*/ 38 h 567"/>
                <a:gd name="T58" fmla="*/ 861 w 1070"/>
                <a:gd name="T59" fmla="*/ 39 h 567"/>
                <a:gd name="T60" fmla="*/ 847 w 1070"/>
                <a:gd name="T61" fmla="*/ 148 h 567"/>
                <a:gd name="T62" fmla="*/ 820 w 1070"/>
                <a:gd name="T63" fmla="*/ 181 h 567"/>
                <a:gd name="T64" fmla="*/ 787 w 1070"/>
                <a:gd name="T65" fmla="*/ 170 h 567"/>
                <a:gd name="T66" fmla="*/ 654 w 1070"/>
                <a:gd name="T67" fmla="*/ 234 h 567"/>
                <a:gd name="T68" fmla="*/ 325 w 1070"/>
                <a:gd name="T69" fmla="*/ 267 h 567"/>
                <a:gd name="T70" fmla="*/ 347 w 1070"/>
                <a:gd name="T71" fmla="*/ 259 h 567"/>
                <a:gd name="T72" fmla="*/ 490 w 1070"/>
                <a:gd name="T73" fmla="*/ 248 h 567"/>
                <a:gd name="T74" fmla="*/ 633 w 1070"/>
                <a:gd name="T75" fmla="*/ 233 h 567"/>
                <a:gd name="T76" fmla="*/ 774 w 1070"/>
                <a:gd name="T77" fmla="*/ 140 h 567"/>
                <a:gd name="T78" fmla="*/ 726 w 1070"/>
                <a:gd name="T79" fmla="*/ 141 h 567"/>
                <a:gd name="T80" fmla="*/ 385 w 1070"/>
                <a:gd name="T81" fmla="*/ 207 h 567"/>
                <a:gd name="T82" fmla="*/ 190 w 1070"/>
                <a:gd name="T83" fmla="*/ 237 h 567"/>
                <a:gd name="T84" fmla="*/ 29 w 1070"/>
                <a:gd name="T85" fmla="*/ 319 h 567"/>
                <a:gd name="T86" fmla="*/ 470 w 1070"/>
                <a:gd name="T87" fmla="*/ 311 h 567"/>
                <a:gd name="T88" fmla="*/ 632 w 1070"/>
                <a:gd name="T89" fmla="*/ 366 h 567"/>
                <a:gd name="T90" fmla="*/ 470 w 1070"/>
                <a:gd name="T91" fmla="*/ 368 h 567"/>
                <a:gd name="T92" fmla="*/ 769 w 1070"/>
                <a:gd name="T93" fmla="*/ 385 h 567"/>
                <a:gd name="T94" fmla="*/ 753 w 1070"/>
                <a:gd name="T95" fmla="*/ 268 h 567"/>
                <a:gd name="T96" fmla="*/ 698 w 1070"/>
                <a:gd name="T97" fmla="*/ 462 h 567"/>
                <a:gd name="T98" fmla="*/ 709 w 1070"/>
                <a:gd name="T99" fmla="*/ 462 h 567"/>
                <a:gd name="T100" fmla="*/ 812 w 1070"/>
                <a:gd name="T101" fmla="*/ 373 h 567"/>
                <a:gd name="T102" fmla="*/ 880 w 1070"/>
                <a:gd name="T103" fmla="*/ 233 h 567"/>
                <a:gd name="T104" fmla="*/ 868 w 1070"/>
                <a:gd name="T105" fmla="*/ 135 h 567"/>
                <a:gd name="T106" fmla="*/ 848 w 1070"/>
                <a:gd name="T107" fmla="*/ 207 h 567"/>
                <a:gd name="T108" fmla="*/ 950 w 1070"/>
                <a:gd name="T109" fmla="*/ 114 h 567"/>
                <a:gd name="T110" fmla="*/ 886 w 1070"/>
                <a:gd name="T111" fmla="*/ 190 h 567"/>
                <a:gd name="T112" fmla="*/ 806 w 1070"/>
                <a:gd name="T113" fmla="*/ 243 h 567"/>
                <a:gd name="T114" fmla="*/ 796 w 1070"/>
                <a:gd name="T115" fmla="*/ 228 h 567"/>
                <a:gd name="T116" fmla="*/ 169 w 1070"/>
                <a:gd name="T117" fmla="*/ 296 h 567"/>
                <a:gd name="T118" fmla="*/ 106 w 1070"/>
                <a:gd name="T119" fmla="*/ 322 h 567"/>
                <a:gd name="T120" fmla="*/ 4 w 1070"/>
                <a:gd name="T121" fmla="*/ 406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70" h="567">
                  <a:moveTo>
                    <a:pt x="2" y="451"/>
                  </a:moveTo>
                  <a:cubicBezTo>
                    <a:pt x="2" y="453"/>
                    <a:pt x="1" y="455"/>
                    <a:pt x="1" y="454"/>
                  </a:cubicBezTo>
                  <a:cubicBezTo>
                    <a:pt x="0" y="461"/>
                    <a:pt x="1" y="464"/>
                    <a:pt x="2" y="469"/>
                  </a:cubicBezTo>
                  <a:cubicBezTo>
                    <a:pt x="2" y="474"/>
                    <a:pt x="2" y="480"/>
                    <a:pt x="3" y="482"/>
                  </a:cubicBezTo>
                  <a:cubicBezTo>
                    <a:pt x="5" y="482"/>
                    <a:pt x="7" y="482"/>
                    <a:pt x="9" y="482"/>
                  </a:cubicBezTo>
                  <a:cubicBezTo>
                    <a:pt x="7" y="486"/>
                    <a:pt x="7" y="490"/>
                    <a:pt x="5" y="494"/>
                  </a:cubicBezTo>
                  <a:cubicBezTo>
                    <a:pt x="4" y="501"/>
                    <a:pt x="3" y="501"/>
                    <a:pt x="2" y="506"/>
                  </a:cubicBezTo>
                  <a:cubicBezTo>
                    <a:pt x="2" y="507"/>
                    <a:pt x="1" y="510"/>
                    <a:pt x="1" y="509"/>
                  </a:cubicBezTo>
                  <a:cubicBezTo>
                    <a:pt x="0" y="516"/>
                    <a:pt x="1" y="519"/>
                    <a:pt x="2" y="524"/>
                  </a:cubicBezTo>
                  <a:cubicBezTo>
                    <a:pt x="2" y="529"/>
                    <a:pt x="2" y="535"/>
                    <a:pt x="3" y="537"/>
                  </a:cubicBezTo>
                  <a:cubicBezTo>
                    <a:pt x="9" y="536"/>
                    <a:pt x="13" y="539"/>
                    <a:pt x="16" y="542"/>
                  </a:cubicBezTo>
                  <a:cubicBezTo>
                    <a:pt x="17" y="543"/>
                    <a:pt x="19" y="544"/>
                    <a:pt x="20" y="545"/>
                  </a:cubicBezTo>
                  <a:cubicBezTo>
                    <a:pt x="22" y="547"/>
                    <a:pt x="22" y="552"/>
                    <a:pt x="24" y="552"/>
                  </a:cubicBezTo>
                  <a:cubicBezTo>
                    <a:pt x="26" y="552"/>
                    <a:pt x="26" y="551"/>
                    <a:pt x="27" y="551"/>
                  </a:cubicBezTo>
                  <a:cubicBezTo>
                    <a:pt x="28" y="550"/>
                    <a:pt x="28" y="548"/>
                    <a:pt x="29" y="547"/>
                  </a:cubicBezTo>
                  <a:cubicBezTo>
                    <a:pt x="30" y="546"/>
                    <a:pt x="32" y="545"/>
                    <a:pt x="33" y="545"/>
                  </a:cubicBezTo>
                  <a:cubicBezTo>
                    <a:pt x="40" y="542"/>
                    <a:pt x="44" y="548"/>
                    <a:pt x="51" y="543"/>
                  </a:cubicBezTo>
                  <a:cubicBezTo>
                    <a:pt x="51" y="549"/>
                    <a:pt x="55" y="549"/>
                    <a:pt x="57" y="552"/>
                  </a:cubicBezTo>
                  <a:cubicBezTo>
                    <a:pt x="59" y="553"/>
                    <a:pt x="60" y="545"/>
                    <a:pt x="62" y="546"/>
                  </a:cubicBezTo>
                  <a:cubicBezTo>
                    <a:pt x="64" y="545"/>
                    <a:pt x="66" y="544"/>
                    <a:pt x="68" y="542"/>
                  </a:cubicBezTo>
                  <a:cubicBezTo>
                    <a:pt x="73" y="545"/>
                    <a:pt x="81" y="540"/>
                    <a:pt x="87" y="542"/>
                  </a:cubicBezTo>
                  <a:cubicBezTo>
                    <a:pt x="90" y="543"/>
                    <a:pt x="95" y="542"/>
                    <a:pt x="98" y="544"/>
                  </a:cubicBezTo>
                  <a:cubicBezTo>
                    <a:pt x="100" y="546"/>
                    <a:pt x="102" y="553"/>
                    <a:pt x="104" y="553"/>
                  </a:cubicBezTo>
                  <a:cubicBezTo>
                    <a:pt x="106" y="553"/>
                    <a:pt x="109" y="548"/>
                    <a:pt x="109" y="548"/>
                  </a:cubicBezTo>
                  <a:cubicBezTo>
                    <a:pt x="111" y="550"/>
                    <a:pt x="113" y="546"/>
                    <a:pt x="115" y="546"/>
                  </a:cubicBezTo>
                  <a:cubicBezTo>
                    <a:pt x="116" y="546"/>
                    <a:pt x="116" y="548"/>
                    <a:pt x="117" y="548"/>
                  </a:cubicBezTo>
                  <a:cubicBezTo>
                    <a:pt x="120" y="548"/>
                    <a:pt x="123" y="548"/>
                    <a:pt x="126" y="548"/>
                  </a:cubicBezTo>
                  <a:cubicBezTo>
                    <a:pt x="132" y="548"/>
                    <a:pt x="139" y="544"/>
                    <a:pt x="143" y="551"/>
                  </a:cubicBezTo>
                  <a:cubicBezTo>
                    <a:pt x="146" y="556"/>
                    <a:pt x="150" y="549"/>
                    <a:pt x="153" y="548"/>
                  </a:cubicBezTo>
                  <a:cubicBezTo>
                    <a:pt x="155" y="547"/>
                    <a:pt x="158" y="547"/>
                    <a:pt x="160" y="547"/>
                  </a:cubicBezTo>
                  <a:cubicBezTo>
                    <a:pt x="166" y="547"/>
                    <a:pt x="170" y="549"/>
                    <a:pt x="174" y="549"/>
                  </a:cubicBezTo>
                  <a:cubicBezTo>
                    <a:pt x="176" y="550"/>
                    <a:pt x="179" y="548"/>
                    <a:pt x="180" y="549"/>
                  </a:cubicBezTo>
                  <a:cubicBezTo>
                    <a:pt x="183" y="550"/>
                    <a:pt x="184" y="554"/>
                    <a:pt x="186" y="555"/>
                  </a:cubicBezTo>
                  <a:cubicBezTo>
                    <a:pt x="187" y="556"/>
                    <a:pt x="188" y="558"/>
                    <a:pt x="189" y="557"/>
                  </a:cubicBezTo>
                  <a:cubicBezTo>
                    <a:pt x="190" y="557"/>
                    <a:pt x="192" y="554"/>
                    <a:pt x="193" y="554"/>
                  </a:cubicBezTo>
                  <a:cubicBezTo>
                    <a:pt x="194" y="555"/>
                    <a:pt x="195" y="557"/>
                    <a:pt x="196" y="557"/>
                  </a:cubicBezTo>
                  <a:cubicBezTo>
                    <a:pt x="197" y="557"/>
                    <a:pt x="199" y="555"/>
                    <a:pt x="200" y="556"/>
                  </a:cubicBezTo>
                  <a:cubicBezTo>
                    <a:pt x="202" y="556"/>
                    <a:pt x="204" y="558"/>
                    <a:pt x="207" y="558"/>
                  </a:cubicBezTo>
                  <a:cubicBezTo>
                    <a:pt x="208" y="558"/>
                    <a:pt x="209" y="555"/>
                    <a:pt x="210" y="555"/>
                  </a:cubicBezTo>
                  <a:cubicBezTo>
                    <a:pt x="212" y="555"/>
                    <a:pt x="213" y="557"/>
                    <a:pt x="214" y="558"/>
                  </a:cubicBezTo>
                  <a:cubicBezTo>
                    <a:pt x="216" y="559"/>
                    <a:pt x="218" y="561"/>
                    <a:pt x="220" y="562"/>
                  </a:cubicBezTo>
                  <a:cubicBezTo>
                    <a:pt x="221" y="563"/>
                    <a:pt x="223" y="562"/>
                    <a:pt x="224" y="563"/>
                  </a:cubicBezTo>
                  <a:cubicBezTo>
                    <a:pt x="225" y="563"/>
                    <a:pt x="226" y="567"/>
                    <a:pt x="227" y="567"/>
                  </a:cubicBezTo>
                  <a:cubicBezTo>
                    <a:pt x="228" y="567"/>
                    <a:pt x="230" y="566"/>
                    <a:pt x="231" y="566"/>
                  </a:cubicBezTo>
                  <a:cubicBezTo>
                    <a:pt x="232" y="566"/>
                    <a:pt x="234" y="566"/>
                    <a:pt x="236" y="566"/>
                  </a:cubicBezTo>
                  <a:cubicBezTo>
                    <a:pt x="239" y="566"/>
                    <a:pt x="242" y="564"/>
                    <a:pt x="244" y="564"/>
                  </a:cubicBezTo>
                  <a:cubicBezTo>
                    <a:pt x="246" y="564"/>
                    <a:pt x="246" y="566"/>
                    <a:pt x="248" y="566"/>
                  </a:cubicBezTo>
                  <a:cubicBezTo>
                    <a:pt x="249" y="566"/>
                    <a:pt x="250" y="565"/>
                    <a:pt x="252" y="565"/>
                  </a:cubicBezTo>
                  <a:cubicBezTo>
                    <a:pt x="255" y="565"/>
                    <a:pt x="257" y="567"/>
                    <a:pt x="260" y="566"/>
                  </a:cubicBezTo>
                  <a:cubicBezTo>
                    <a:pt x="262" y="565"/>
                    <a:pt x="265" y="560"/>
                    <a:pt x="266" y="560"/>
                  </a:cubicBezTo>
                  <a:cubicBezTo>
                    <a:pt x="267" y="559"/>
                    <a:pt x="268" y="562"/>
                    <a:pt x="268" y="562"/>
                  </a:cubicBezTo>
                  <a:cubicBezTo>
                    <a:pt x="271" y="560"/>
                    <a:pt x="274" y="556"/>
                    <a:pt x="277" y="556"/>
                  </a:cubicBezTo>
                  <a:cubicBezTo>
                    <a:pt x="278" y="555"/>
                    <a:pt x="278" y="557"/>
                    <a:pt x="278" y="557"/>
                  </a:cubicBezTo>
                  <a:cubicBezTo>
                    <a:pt x="279" y="558"/>
                    <a:pt x="279" y="556"/>
                    <a:pt x="279" y="556"/>
                  </a:cubicBezTo>
                  <a:cubicBezTo>
                    <a:pt x="282" y="556"/>
                    <a:pt x="283" y="557"/>
                    <a:pt x="284" y="556"/>
                  </a:cubicBezTo>
                  <a:cubicBezTo>
                    <a:pt x="285" y="556"/>
                    <a:pt x="286" y="555"/>
                    <a:pt x="287" y="555"/>
                  </a:cubicBezTo>
                  <a:cubicBezTo>
                    <a:pt x="299" y="552"/>
                    <a:pt x="311" y="551"/>
                    <a:pt x="323" y="552"/>
                  </a:cubicBezTo>
                  <a:cubicBezTo>
                    <a:pt x="330" y="552"/>
                    <a:pt x="340" y="552"/>
                    <a:pt x="345" y="552"/>
                  </a:cubicBezTo>
                  <a:cubicBezTo>
                    <a:pt x="345" y="552"/>
                    <a:pt x="346" y="554"/>
                    <a:pt x="347" y="554"/>
                  </a:cubicBezTo>
                  <a:cubicBezTo>
                    <a:pt x="348" y="554"/>
                    <a:pt x="349" y="551"/>
                    <a:pt x="349" y="551"/>
                  </a:cubicBezTo>
                  <a:cubicBezTo>
                    <a:pt x="350" y="550"/>
                    <a:pt x="351" y="553"/>
                    <a:pt x="352" y="553"/>
                  </a:cubicBezTo>
                  <a:cubicBezTo>
                    <a:pt x="353" y="553"/>
                    <a:pt x="354" y="551"/>
                    <a:pt x="355" y="551"/>
                  </a:cubicBezTo>
                  <a:cubicBezTo>
                    <a:pt x="355" y="551"/>
                    <a:pt x="355" y="553"/>
                    <a:pt x="356" y="553"/>
                  </a:cubicBezTo>
                  <a:cubicBezTo>
                    <a:pt x="357" y="553"/>
                    <a:pt x="358" y="552"/>
                    <a:pt x="359" y="552"/>
                  </a:cubicBezTo>
                  <a:cubicBezTo>
                    <a:pt x="361" y="551"/>
                    <a:pt x="364" y="548"/>
                    <a:pt x="367" y="549"/>
                  </a:cubicBezTo>
                  <a:cubicBezTo>
                    <a:pt x="369" y="549"/>
                    <a:pt x="371" y="550"/>
                    <a:pt x="372" y="553"/>
                  </a:cubicBezTo>
                  <a:cubicBezTo>
                    <a:pt x="374" y="551"/>
                    <a:pt x="376" y="547"/>
                    <a:pt x="378" y="551"/>
                  </a:cubicBezTo>
                  <a:cubicBezTo>
                    <a:pt x="379" y="549"/>
                    <a:pt x="381" y="547"/>
                    <a:pt x="383" y="550"/>
                  </a:cubicBezTo>
                  <a:cubicBezTo>
                    <a:pt x="386" y="552"/>
                    <a:pt x="391" y="549"/>
                    <a:pt x="394" y="549"/>
                  </a:cubicBezTo>
                  <a:cubicBezTo>
                    <a:pt x="400" y="549"/>
                    <a:pt x="406" y="550"/>
                    <a:pt x="412" y="550"/>
                  </a:cubicBezTo>
                  <a:cubicBezTo>
                    <a:pt x="420" y="549"/>
                    <a:pt x="431" y="547"/>
                    <a:pt x="436" y="549"/>
                  </a:cubicBezTo>
                  <a:cubicBezTo>
                    <a:pt x="436" y="550"/>
                    <a:pt x="437" y="548"/>
                    <a:pt x="437" y="548"/>
                  </a:cubicBezTo>
                  <a:cubicBezTo>
                    <a:pt x="445" y="545"/>
                    <a:pt x="453" y="550"/>
                    <a:pt x="459" y="550"/>
                  </a:cubicBezTo>
                  <a:cubicBezTo>
                    <a:pt x="459" y="550"/>
                    <a:pt x="463" y="548"/>
                    <a:pt x="463" y="548"/>
                  </a:cubicBezTo>
                  <a:cubicBezTo>
                    <a:pt x="463" y="549"/>
                    <a:pt x="464" y="550"/>
                    <a:pt x="464" y="550"/>
                  </a:cubicBezTo>
                  <a:cubicBezTo>
                    <a:pt x="468" y="551"/>
                    <a:pt x="470" y="549"/>
                    <a:pt x="473" y="547"/>
                  </a:cubicBezTo>
                  <a:cubicBezTo>
                    <a:pt x="473" y="552"/>
                    <a:pt x="473" y="549"/>
                    <a:pt x="475" y="549"/>
                  </a:cubicBezTo>
                  <a:cubicBezTo>
                    <a:pt x="489" y="547"/>
                    <a:pt x="503" y="545"/>
                    <a:pt x="517" y="547"/>
                  </a:cubicBezTo>
                  <a:cubicBezTo>
                    <a:pt x="528" y="549"/>
                    <a:pt x="538" y="548"/>
                    <a:pt x="550" y="549"/>
                  </a:cubicBezTo>
                  <a:cubicBezTo>
                    <a:pt x="553" y="549"/>
                    <a:pt x="555" y="547"/>
                    <a:pt x="556" y="547"/>
                  </a:cubicBezTo>
                  <a:cubicBezTo>
                    <a:pt x="558" y="547"/>
                    <a:pt x="560" y="550"/>
                    <a:pt x="562" y="550"/>
                  </a:cubicBezTo>
                  <a:cubicBezTo>
                    <a:pt x="564" y="550"/>
                    <a:pt x="566" y="547"/>
                    <a:pt x="568" y="546"/>
                  </a:cubicBezTo>
                  <a:cubicBezTo>
                    <a:pt x="570" y="546"/>
                    <a:pt x="573" y="548"/>
                    <a:pt x="575" y="548"/>
                  </a:cubicBezTo>
                  <a:cubicBezTo>
                    <a:pt x="577" y="548"/>
                    <a:pt x="580" y="549"/>
                    <a:pt x="582" y="549"/>
                  </a:cubicBezTo>
                  <a:cubicBezTo>
                    <a:pt x="585" y="549"/>
                    <a:pt x="587" y="547"/>
                    <a:pt x="589" y="547"/>
                  </a:cubicBezTo>
                  <a:cubicBezTo>
                    <a:pt x="599" y="547"/>
                    <a:pt x="609" y="551"/>
                    <a:pt x="619" y="549"/>
                  </a:cubicBezTo>
                  <a:cubicBezTo>
                    <a:pt x="620" y="555"/>
                    <a:pt x="622" y="551"/>
                    <a:pt x="623" y="551"/>
                  </a:cubicBezTo>
                  <a:cubicBezTo>
                    <a:pt x="627" y="551"/>
                    <a:pt x="631" y="551"/>
                    <a:pt x="636" y="551"/>
                  </a:cubicBezTo>
                  <a:cubicBezTo>
                    <a:pt x="637" y="544"/>
                    <a:pt x="640" y="548"/>
                    <a:pt x="643" y="547"/>
                  </a:cubicBezTo>
                  <a:cubicBezTo>
                    <a:pt x="653" y="544"/>
                    <a:pt x="665" y="543"/>
                    <a:pt x="676" y="542"/>
                  </a:cubicBezTo>
                  <a:cubicBezTo>
                    <a:pt x="688" y="541"/>
                    <a:pt x="699" y="540"/>
                    <a:pt x="708" y="539"/>
                  </a:cubicBezTo>
                  <a:cubicBezTo>
                    <a:pt x="710" y="539"/>
                    <a:pt x="713" y="537"/>
                    <a:pt x="714" y="537"/>
                  </a:cubicBezTo>
                  <a:cubicBezTo>
                    <a:pt x="716" y="536"/>
                    <a:pt x="718" y="540"/>
                    <a:pt x="719" y="540"/>
                  </a:cubicBezTo>
                  <a:cubicBezTo>
                    <a:pt x="722" y="539"/>
                    <a:pt x="724" y="534"/>
                    <a:pt x="727" y="540"/>
                  </a:cubicBezTo>
                  <a:cubicBezTo>
                    <a:pt x="732" y="534"/>
                    <a:pt x="739" y="542"/>
                    <a:pt x="742" y="534"/>
                  </a:cubicBezTo>
                  <a:cubicBezTo>
                    <a:pt x="748" y="538"/>
                    <a:pt x="752" y="532"/>
                    <a:pt x="757" y="531"/>
                  </a:cubicBezTo>
                  <a:cubicBezTo>
                    <a:pt x="760" y="531"/>
                    <a:pt x="763" y="532"/>
                    <a:pt x="765" y="531"/>
                  </a:cubicBezTo>
                  <a:cubicBezTo>
                    <a:pt x="772" y="530"/>
                    <a:pt x="780" y="525"/>
                    <a:pt x="784" y="524"/>
                  </a:cubicBezTo>
                  <a:cubicBezTo>
                    <a:pt x="785" y="524"/>
                    <a:pt x="787" y="526"/>
                    <a:pt x="788" y="525"/>
                  </a:cubicBezTo>
                  <a:cubicBezTo>
                    <a:pt x="789" y="524"/>
                    <a:pt x="789" y="521"/>
                    <a:pt x="789" y="521"/>
                  </a:cubicBezTo>
                  <a:cubicBezTo>
                    <a:pt x="789" y="521"/>
                    <a:pt x="791" y="522"/>
                    <a:pt x="791" y="522"/>
                  </a:cubicBezTo>
                  <a:cubicBezTo>
                    <a:pt x="792" y="522"/>
                    <a:pt x="793" y="520"/>
                    <a:pt x="793" y="520"/>
                  </a:cubicBezTo>
                  <a:cubicBezTo>
                    <a:pt x="794" y="520"/>
                    <a:pt x="796" y="521"/>
                    <a:pt x="797" y="521"/>
                  </a:cubicBezTo>
                  <a:cubicBezTo>
                    <a:pt x="800" y="520"/>
                    <a:pt x="802" y="517"/>
                    <a:pt x="804" y="515"/>
                  </a:cubicBezTo>
                  <a:cubicBezTo>
                    <a:pt x="807" y="514"/>
                    <a:pt x="810" y="513"/>
                    <a:pt x="813" y="512"/>
                  </a:cubicBezTo>
                  <a:cubicBezTo>
                    <a:pt x="818" y="509"/>
                    <a:pt x="823" y="505"/>
                    <a:pt x="827" y="502"/>
                  </a:cubicBezTo>
                  <a:cubicBezTo>
                    <a:pt x="830" y="500"/>
                    <a:pt x="835" y="500"/>
                    <a:pt x="837" y="500"/>
                  </a:cubicBezTo>
                  <a:cubicBezTo>
                    <a:pt x="837" y="499"/>
                    <a:pt x="837" y="498"/>
                    <a:pt x="837" y="498"/>
                  </a:cubicBezTo>
                  <a:cubicBezTo>
                    <a:pt x="842" y="494"/>
                    <a:pt x="847" y="492"/>
                    <a:pt x="851" y="490"/>
                  </a:cubicBezTo>
                  <a:cubicBezTo>
                    <a:pt x="851" y="490"/>
                    <a:pt x="852" y="492"/>
                    <a:pt x="853" y="491"/>
                  </a:cubicBezTo>
                  <a:cubicBezTo>
                    <a:pt x="854" y="491"/>
                    <a:pt x="854" y="489"/>
                    <a:pt x="854" y="489"/>
                  </a:cubicBezTo>
                  <a:cubicBezTo>
                    <a:pt x="857" y="487"/>
                    <a:pt x="860" y="487"/>
                    <a:pt x="863" y="487"/>
                  </a:cubicBezTo>
                  <a:cubicBezTo>
                    <a:pt x="864" y="486"/>
                    <a:pt x="864" y="482"/>
                    <a:pt x="867" y="487"/>
                  </a:cubicBezTo>
                  <a:cubicBezTo>
                    <a:pt x="868" y="487"/>
                    <a:pt x="868" y="481"/>
                    <a:pt x="870" y="484"/>
                  </a:cubicBezTo>
                  <a:cubicBezTo>
                    <a:pt x="880" y="477"/>
                    <a:pt x="896" y="476"/>
                    <a:pt x="906" y="468"/>
                  </a:cubicBezTo>
                  <a:cubicBezTo>
                    <a:pt x="906" y="467"/>
                    <a:pt x="907" y="467"/>
                    <a:pt x="907" y="465"/>
                  </a:cubicBezTo>
                  <a:cubicBezTo>
                    <a:pt x="909" y="462"/>
                    <a:pt x="912" y="463"/>
                    <a:pt x="914" y="462"/>
                  </a:cubicBezTo>
                  <a:cubicBezTo>
                    <a:pt x="918" y="461"/>
                    <a:pt x="920" y="459"/>
                    <a:pt x="923" y="459"/>
                  </a:cubicBezTo>
                  <a:cubicBezTo>
                    <a:pt x="924" y="458"/>
                    <a:pt x="926" y="460"/>
                    <a:pt x="927" y="459"/>
                  </a:cubicBezTo>
                  <a:cubicBezTo>
                    <a:pt x="928" y="458"/>
                    <a:pt x="931" y="454"/>
                    <a:pt x="931" y="453"/>
                  </a:cubicBezTo>
                  <a:cubicBezTo>
                    <a:pt x="932" y="453"/>
                    <a:pt x="933" y="455"/>
                    <a:pt x="933" y="454"/>
                  </a:cubicBezTo>
                  <a:cubicBezTo>
                    <a:pt x="934" y="454"/>
                    <a:pt x="935" y="454"/>
                    <a:pt x="936" y="453"/>
                  </a:cubicBezTo>
                  <a:cubicBezTo>
                    <a:pt x="937" y="453"/>
                    <a:pt x="939" y="452"/>
                    <a:pt x="939" y="452"/>
                  </a:cubicBezTo>
                  <a:cubicBezTo>
                    <a:pt x="945" y="449"/>
                    <a:pt x="950" y="446"/>
                    <a:pt x="955" y="443"/>
                  </a:cubicBezTo>
                  <a:cubicBezTo>
                    <a:pt x="963" y="439"/>
                    <a:pt x="971" y="434"/>
                    <a:pt x="978" y="431"/>
                  </a:cubicBezTo>
                  <a:cubicBezTo>
                    <a:pt x="981" y="430"/>
                    <a:pt x="985" y="430"/>
                    <a:pt x="987" y="429"/>
                  </a:cubicBezTo>
                  <a:cubicBezTo>
                    <a:pt x="989" y="427"/>
                    <a:pt x="988" y="423"/>
                    <a:pt x="990" y="421"/>
                  </a:cubicBezTo>
                  <a:cubicBezTo>
                    <a:pt x="991" y="420"/>
                    <a:pt x="993" y="421"/>
                    <a:pt x="995" y="421"/>
                  </a:cubicBezTo>
                  <a:cubicBezTo>
                    <a:pt x="996" y="420"/>
                    <a:pt x="995" y="419"/>
                    <a:pt x="996" y="418"/>
                  </a:cubicBezTo>
                  <a:cubicBezTo>
                    <a:pt x="996" y="417"/>
                    <a:pt x="998" y="419"/>
                    <a:pt x="998" y="417"/>
                  </a:cubicBezTo>
                  <a:cubicBezTo>
                    <a:pt x="999" y="413"/>
                    <a:pt x="1003" y="410"/>
                    <a:pt x="1006" y="410"/>
                  </a:cubicBezTo>
                  <a:cubicBezTo>
                    <a:pt x="1002" y="404"/>
                    <a:pt x="1001" y="407"/>
                    <a:pt x="1000" y="407"/>
                  </a:cubicBezTo>
                  <a:cubicBezTo>
                    <a:pt x="999" y="407"/>
                    <a:pt x="997" y="405"/>
                    <a:pt x="997" y="405"/>
                  </a:cubicBezTo>
                  <a:cubicBezTo>
                    <a:pt x="996" y="405"/>
                    <a:pt x="999" y="411"/>
                    <a:pt x="997" y="409"/>
                  </a:cubicBezTo>
                  <a:cubicBezTo>
                    <a:pt x="994" y="405"/>
                    <a:pt x="993" y="407"/>
                    <a:pt x="992" y="406"/>
                  </a:cubicBezTo>
                  <a:cubicBezTo>
                    <a:pt x="988" y="405"/>
                    <a:pt x="993" y="411"/>
                    <a:pt x="990" y="411"/>
                  </a:cubicBezTo>
                  <a:cubicBezTo>
                    <a:pt x="981" y="408"/>
                    <a:pt x="975" y="411"/>
                    <a:pt x="969" y="414"/>
                  </a:cubicBezTo>
                  <a:cubicBezTo>
                    <a:pt x="969" y="414"/>
                    <a:pt x="970" y="416"/>
                    <a:pt x="969" y="416"/>
                  </a:cubicBezTo>
                  <a:cubicBezTo>
                    <a:pt x="963" y="418"/>
                    <a:pt x="955" y="421"/>
                    <a:pt x="949" y="424"/>
                  </a:cubicBezTo>
                  <a:cubicBezTo>
                    <a:pt x="943" y="427"/>
                    <a:pt x="937" y="429"/>
                    <a:pt x="931" y="432"/>
                  </a:cubicBezTo>
                  <a:cubicBezTo>
                    <a:pt x="929" y="433"/>
                    <a:pt x="928" y="433"/>
                    <a:pt x="927" y="434"/>
                  </a:cubicBezTo>
                  <a:cubicBezTo>
                    <a:pt x="922" y="437"/>
                    <a:pt x="916" y="437"/>
                    <a:pt x="911" y="440"/>
                  </a:cubicBezTo>
                  <a:cubicBezTo>
                    <a:pt x="910" y="441"/>
                    <a:pt x="909" y="443"/>
                    <a:pt x="907" y="444"/>
                  </a:cubicBezTo>
                  <a:cubicBezTo>
                    <a:pt x="906" y="445"/>
                    <a:pt x="905" y="445"/>
                    <a:pt x="903" y="446"/>
                  </a:cubicBezTo>
                  <a:cubicBezTo>
                    <a:pt x="902" y="446"/>
                    <a:pt x="900" y="445"/>
                    <a:pt x="898" y="446"/>
                  </a:cubicBezTo>
                  <a:cubicBezTo>
                    <a:pt x="897" y="446"/>
                    <a:pt x="897" y="448"/>
                    <a:pt x="896" y="449"/>
                  </a:cubicBezTo>
                  <a:cubicBezTo>
                    <a:pt x="895" y="449"/>
                    <a:pt x="894" y="447"/>
                    <a:pt x="893" y="448"/>
                  </a:cubicBezTo>
                  <a:cubicBezTo>
                    <a:pt x="890" y="449"/>
                    <a:pt x="888" y="454"/>
                    <a:pt x="885" y="454"/>
                  </a:cubicBezTo>
                  <a:cubicBezTo>
                    <a:pt x="883" y="455"/>
                    <a:pt x="880" y="453"/>
                    <a:pt x="878" y="453"/>
                  </a:cubicBezTo>
                  <a:cubicBezTo>
                    <a:pt x="877" y="453"/>
                    <a:pt x="877" y="455"/>
                    <a:pt x="876" y="456"/>
                  </a:cubicBezTo>
                  <a:cubicBezTo>
                    <a:pt x="875" y="456"/>
                    <a:pt x="873" y="454"/>
                    <a:pt x="873" y="455"/>
                  </a:cubicBezTo>
                  <a:cubicBezTo>
                    <a:pt x="871" y="456"/>
                    <a:pt x="870" y="458"/>
                    <a:pt x="868" y="458"/>
                  </a:cubicBezTo>
                  <a:cubicBezTo>
                    <a:pt x="865" y="460"/>
                    <a:pt x="862" y="463"/>
                    <a:pt x="858" y="464"/>
                  </a:cubicBezTo>
                  <a:cubicBezTo>
                    <a:pt x="856" y="464"/>
                    <a:pt x="853" y="462"/>
                    <a:pt x="851" y="462"/>
                  </a:cubicBezTo>
                  <a:cubicBezTo>
                    <a:pt x="847" y="463"/>
                    <a:pt x="845" y="473"/>
                    <a:pt x="838" y="466"/>
                  </a:cubicBezTo>
                  <a:cubicBezTo>
                    <a:pt x="834" y="468"/>
                    <a:pt x="831" y="469"/>
                    <a:pt x="828" y="471"/>
                  </a:cubicBezTo>
                  <a:cubicBezTo>
                    <a:pt x="821" y="475"/>
                    <a:pt x="813" y="483"/>
                    <a:pt x="807" y="486"/>
                  </a:cubicBezTo>
                  <a:cubicBezTo>
                    <a:pt x="804" y="487"/>
                    <a:pt x="803" y="490"/>
                    <a:pt x="801" y="491"/>
                  </a:cubicBezTo>
                  <a:cubicBezTo>
                    <a:pt x="799" y="492"/>
                    <a:pt x="796" y="491"/>
                    <a:pt x="793" y="492"/>
                  </a:cubicBezTo>
                  <a:cubicBezTo>
                    <a:pt x="793" y="492"/>
                    <a:pt x="794" y="496"/>
                    <a:pt x="794" y="496"/>
                  </a:cubicBezTo>
                  <a:cubicBezTo>
                    <a:pt x="793" y="499"/>
                    <a:pt x="790" y="498"/>
                    <a:pt x="789" y="499"/>
                  </a:cubicBezTo>
                  <a:cubicBezTo>
                    <a:pt x="785" y="501"/>
                    <a:pt x="781" y="499"/>
                    <a:pt x="779" y="500"/>
                  </a:cubicBezTo>
                  <a:cubicBezTo>
                    <a:pt x="778" y="500"/>
                    <a:pt x="777" y="503"/>
                    <a:pt x="776" y="504"/>
                  </a:cubicBezTo>
                  <a:cubicBezTo>
                    <a:pt x="775" y="505"/>
                    <a:pt x="773" y="504"/>
                    <a:pt x="772" y="505"/>
                  </a:cubicBezTo>
                  <a:cubicBezTo>
                    <a:pt x="766" y="508"/>
                    <a:pt x="759" y="512"/>
                    <a:pt x="751" y="509"/>
                  </a:cubicBezTo>
                  <a:cubicBezTo>
                    <a:pt x="750" y="508"/>
                    <a:pt x="748" y="507"/>
                    <a:pt x="747" y="508"/>
                  </a:cubicBezTo>
                  <a:cubicBezTo>
                    <a:pt x="745" y="509"/>
                    <a:pt x="742" y="512"/>
                    <a:pt x="741" y="514"/>
                  </a:cubicBezTo>
                  <a:cubicBezTo>
                    <a:pt x="741" y="515"/>
                    <a:pt x="740" y="513"/>
                    <a:pt x="740" y="513"/>
                  </a:cubicBezTo>
                  <a:cubicBezTo>
                    <a:pt x="735" y="514"/>
                    <a:pt x="730" y="516"/>
                    <a:pt x="726" y="517"/>
                  </a:cubicBezTo>
                  <a:cubicBezTo>
                    <a:pt x="724" y="517"/>
                    <a:pt x="722" y="516"/>
                    <a:pt x="721" y="516"/>
                  </a:cubicBezTo>
                  <a:cubicBezTo>
                    <a:pt x="720" y="516"/>
                    <a:pt x="718" y="516"/>
                    <a:pt x="717" y="517"/>
                  </a:cubicBezTo>
                  <a:cubicBezTo>
                    <a:pt x="715" y="517"/>
                    <a:pt x="713" y="518"/>
                    <a:pt x="711" y="517"/>
                  </a:cubicBezTo>
                  <a:cubicBezTo>
                    <a:pt x="709" y="517"/>
                    <a:pt x="707" y="514"/>
                    <a:pt x="705" y="515"/>
                  </a:cubicBezTo>
                  <a:cubicBezTo>
                    <a:pt x="703" y="515"/>
                    <a:pt x="701" y="518"/>
                    <a:pt x="700" y="519"/>
                  </a:cubicBezTo>
                  <a:cubicBezTo>
                    <a:pt x="699" y="519"/>
                    <a:pt x="698" y="518"/>
                    <a:pt x="698" y="517"/>
                  </a:cubicBezTo>
                  <a:cubicBezTo>
                    <a:pt x="697" y="517"/>
                    <a:pt x="696" y="519"/>
                    <a:pt x="696" y="519"/>
                  </a:cubicBezTo>
                  <a:cubicBezTo>
                    <a:pt x="694" y="519"/>
                    <a:pt x="688" y="519"/>
                    <a:pt x="686" y="519"/>
                  </a:cubicBezTo>
                  <a:cubicBezTo>
                    <a:pt x="686" y="519"/>
                    <a:pt x="686" y="521"/>
                    <a:pt x="685" y="521"/>
                  </a:cubicBezTo>
                  <a:cubicBezTo>
                    <a:pt x="682" y="520"/>
                    <a:pt x="679" y="517"/>
                    <a:pt x="677" y="517"/>
                  </a:cubicBezTo>
                  <a:cubicBezTo>
                    <a:pt x="673" y="516"/>
                    <a:pt x="669" y="516"/>
                    <a:pt x="667" y="516"/>
                  </a:cubicBezTo>
                  <a:cubicBezTo>
                    <a:pt x="666" y="516"/>
                    <a:pt x="665" y="518"/>
                    <a:pt x="664" y="518"/>
                  </a:cubicBezTo>
                  <a:cubicBezTo>
                    <a:pt x="662" y="518"/>
                    <a:pt x="660" y="517"/>
                    <a:pt x="658" y="517"/>
                  </a:cubicBezTo>
                  <a:cubicBezTo>
                    <a:pt x="657" y="517"/>
                    <a:pt x="656" y="519"/>
                    <a:pt x="655" y="519"/>
                  </a:cubicBezTo>
                  <a:cubicBezTo>
                    <a:pt x="654" y="519"/>
                    <a:pt x="654" y="516"/>
                    <a:pt x="653" y="516"/>
                  </a:cubicBezTo>
                  <a:cubicBezTo>
                    <a:pt x="644" y="515"/>
                    <a:pt x="636" y="518"/>
                    <a:pt x="630" y="516"/>
                  </a:cubicBezTo>
                  <a:cubicBezTo>
                    <a:pt x="629" y="516"/>
                    <a:pt x="628" y="516"/>
                    <a:pt x="628" y="516"/>
                  </a:cubicBezTo>
                  <a:cubicBezTo>
                    <a:pt x="615" y="514"/>
                    <a:pt x="602" y="512"/>
                    <a:pt x="589" y="510"/>
                  </a:cubicBezTo>
                  <a:cubicBezTo>
                    <a:pt x="585" y="509"/>
                    <a:pt x="581" y="505"/>
                    <a:pt x="577" y="505"/>
                  </a:cubicBezTo>
                  <a:cubicBezTo>
                    <a:pt x="575" y="505"/>
                    <a:pt x="572" y="509"/>
                    <a:pt x="571" y="509"/>
                  </a:cubicBezTo>
                  <a:cubicBezTo>
                    <a:pt x="570" y="509"/>
                    <a:pt x="570" y="507"/>
                    <a:pt x="569" y="507"/>
                  </a:cubicBezTo>
                  <a:cubicBezTo>
                    <a:pt x="559" y="508"/>
                    <a:pt x="550" y="509"/>
                    <a:pt x="541" y="510"/>
                  </a:cubicBezTo>
                  <a:cubicBezTo>
                    <a:pt x="535" y="511"/>
                    <a:pt x="529" y="508"/>
                    <a:pt x="522" y="508"/>
                  </a:cubicBezTo>
                  <a:cubicBezTo>
                    <a:pt x="509" y="508"/>
                    <a:pt x="494" y="508"/>
                    <a:pt x="482" y="510"/>
                  </a:cubicBezTo>
                  <a:cubicBezTo>
                    <a:pt x="479" y="510"/>
                    <a:pt x="476" y="510"/>
                    <a:pt x="475" y="510"/>
                  </a:cubicBezTo>
                  <a:cubicBezTo>
                    <a:pt x="474" y="510"/>
                    <a:pt x="473" y="510"/>
                    <a:pt x="471" y="510"/>
                  </a:cubicBezTo>
                  <a:cubicBezTo>
                    <a:pt x="457" y="511"/>
                    <a:pt x="443" y="511"/>
                    <a:pt x="429" y="510"/>
                  </a:cubicBezTo>
                  <a:cubicBezTo>
                    <a:pt x="422" y="510"/>
                    <a:pt x="414" y="511"/>
                    <a:pt x="407" y="511"/>
                  </a:cubicBezTo>
                  <a:cubicBezTo>
                    <a:pt x="387" y="510"/>
                    <a:pt x="369" y="507"/>
                    <a:pt x="350" y="508"/>
                  </a:cubicBezTo>
                  <a:cubicBezTo>
                    <a:pt x="349" y="508"/>
                    <a:pt x="347" y="510"/>
                    <a:pt x="345" y="509"/>
                  </a:cubicBezTo>
                  <a:cubicBezTo>
                    <a:pt x="343" y="509"/>
                    <a:pt x="342" y="505"/>
                    <a:pt x="340" y="505"/>
                  </a:cubicBezTo>
                  <a:cubicBezTo>
                    <a:pt x="339" y="505"/>
                    <a:pt x="338" y="506"/>
                    <a:pt x="337" y="507"/>
                  </a:cubicBezTo>
                  <a:cubicBezTo>
                    <a:pt x="334" y="508"/>
                    <a:pt x="332" y="508"/>
                    <a:pt x="329" y="508"/>
                  </a:cubicBezTo>
                  <a:cubicBezTo>
                    <a:pt x="325" y="508"/>
                    <a:pt x="321" y="507"/>
                    <a:pt x="317" y="507"/>
                  </a:cubicBezTo>
                  <a:cubicBezTo>
                    <a:pt x="315" y="506"/>
                    <a:pt x="310" y="509"/>
                    <a:pt x="308" y="509"/>
                  </a:cubicBezTo>
                  <a:cubicBezTo>
                    <a:pt x="308" y="509"/>
                    <a:pt x="308" y="507"/>
                    <a:pt x="307" y="507"/>
                  </a:cubicBezTo>
                  <a:cubicBezTo>
                    <a:pt x="304" y="507"/>
                    <a:pt x="300" y="509"/>
                    <a:pt x="297" y="510"/>
                  </a:cubicBezTo>
                  <a:cubicBezTo>
                    <a:pt x="297" y="510"/>
                    <a:pt x="297" y="508"/>
                    <a:pt x="296" y="508"/>
                  </a:cubicBezTo>
                  <a:cubicBezTo>
                    <a:pt x="290" y="508"/>
                    <a:pt x="282" y="510"/>
                    <a:pt x="276" y="511"/>
                  </a:cubicBezTo>
                  <a:cubicBezTo>
                    <a:pt x="275" y="511"/>
                    <a:pt x="274" y="509"/>
                    <a:pt x="273" y="509"/>
                  </a:cubicBezTo>
                  <a:cubicBezTo>
                    <a:pt x="271" y="509"/>
                    <a:pt x="270" y="511"/>
                    <a:pt x="268" y="511"/>
                  </a:cubicBezTo>
                  <a:cubicBezTo>
                    <a:pt x="267" y="512"/>
                    <a:pt x="267" y="510"/>
                    <a:pt x="267" y="510"/>
                  </a:cubicBezTo>
                  <a:cubicBezTo>
                    <a:pt x="266" y="509"/>
                    <a:pt x="266" y="511"/>
                    <a:pt x="265" y="511"/>
                  </a:cubicBezTo>
                  <a:cubicBezTo>
                    <a:pt x="259" y="511"/>
                    <a:pt x="255" y="515"/>
                    <a:pt x="250" y="514"/>
                  </a:cubicBezTo>
                  <a:cubicBezTo>
                    <a:pt x="248" y="514"/>
                    <a:pt x="245" y="513"/>
                    <a:pt x="243" y="512"/>
                  </a:cubicBezTo>
                  <a:cubicBezTo>
                    <a:pt x="242" y="511"/>
                    <a:pt x="242" y="511"/>
                    <a:pt x="241" y="510"/>
                  </a:cubicBezTo>
                  <a:cubicBezTo>
                    <a:pt x="242" y="509"/>
                    <a:pt x="243" y="509"/>
                    <a:pt x="244" y="509"/>
                  </a:cubicBezTo>
                  <a:cubicBezTo>
                    <a:pt x="246" y="509"/>
                    <a:pt x="246" y="511"/>
                    <a:pt x="248" y="511"/>
                  </a:cubicBezTo>
                  <a:cubicBezTo>
                    <a:pt x="249" y="512"/>
                    <a:pt x="250" y="510"/>
                    <a:pt x="252" y="510"/>
                  </a:cubicBezTo>
                  <a:cubicBezTo>
                    <a:pt x="255" y="510"/>
                    <a:pt x="257" y="512"/>
                    <a:pt x="260" y="511"/>
                  </a:cubicBezTo>
                  <a:cubicBezTo>
                    <a:pt x="262" y="510"/>
                    <a:pt x="265" y="505"/>
                    <a:pt x="266" y="505"/>
                  </a:cubicBezTo>
                  <a:cubicBezTo>
                    <a:pt x="267" y="504"/>
                    <a:pt x="268" y="507"/>
                    <a:pt x="268" y="507"/>
                  </a:cubicBezTo>
                  <a:cubicBezTo>
                    <a:pt x="271" y="505"/>
                    <a:pt x="274" y="501"/>
                    <a:pt x="277" y="501"/>
                  </a:cubicBezTo>
                  <a:cubicBezTo>
                    <a:pt x="278" y="501"/>
                    <a:pt x="278" y="503"/>
                    <a:pt x="278" y="503"/>
                  </a:cubicBezTo>
                  <a:cubicBezTo>
                    <a:pt x="279" y="503"/>
                    <a:pt x="279" y="501"/>
                    <a:pt x="279" y="501"/>
                  </a:cubicBezTo>
                  <a:cubicBezTo>
                    <a:pt x="282" y="501"/>
                    <a:pt x="283" y="502"/>
                    <a:pt x="284" y="502"/>
                  </a:cubicBezTo>
                  <a:cubicBezTo>
                    <a:pt x="285" y="501"/>
                    <a:pt x="286" y="500"/>
                    <a:pt x="287" y="500"/>
                  </a:cubicBezTo>
                  <a:cubicBezTo>
                    <a:pt x="299" y="497"/>
                    <a:pt x="311" y="496"/>
                    <a:pt x="323" y="497"/>
                  </a:cubicBezTo>
                  <a:cubicBezTo>
                    <a:pt x="330" y="498"/>
                    <a:pt x="340" y="497"/>
                    <a:pt x="345" y="497"/>
                  </a:cubicBezTo>
                  <a:cubicBezTo>
                    <a:pt x="345" y="497"/>
                    <a:pt x="346" y="499"/>
                    <a:pt x="347" y="499"/>
                  </a:cubicBezTo>
                  <a:cubicBezTo>
                    <a:pt x="348" y="499"/>
                    <a:pt x="349" y="496"/>
                    <a:pt x="349" y="496"/>
                  </a:cubicBezTo>
                  <a:cubicBezTo>
                    <a:pt x="350" y="495"/>
                    <a:pt x="351" y="498"/>
                    <a:pt x="352" y="498"/>
                  </a:cubicBezTo>
                  <a:cubicBezTo>
                    <a:pt x="353" y="498"/>
                    <a:pt x="354" y="496"/>
                    <a:pt x="355" y="496"/>
                  </a:cubicBezTo>
                  <a:cubicBezTo>
                    <a:pt x="355" y="496"/>
                    <a:pt x="355" y="498"/>
                    <a:pt x="356" y="498"/>
                  </a:cubicBezTo>
                  <a:cubicBezTo>
                    <a:pt x="357" y="498"/>
                    <a:pt x="358" y="497"/>
                    <a:pt x="359" y="497"/>
                  </a:cubicBezTo>
                  <a:cubicBezTo>
                    <a:pt x="361" y="496"/>
                    <a:pt x="364" y="493"/>
                    <a:pt x="367" y="494"/>
                  </a:cubicBezTo>
                  <a:cubicBezTo>
                    <a:pt x="369" y="494"/>
                    <a:pt x="371" y="495"/>
                    <a:pt x="372" y="498"/>
                  </a:cubicBezTo>
                  <a:cubicBezTo>
                    <a:pt x="374" y="496"/>
                    <a:pt x="376" y="492"/>
                    <a:pt x="378" y="496"/>
                  </a:cubicBezTo>
                  <a:cubicBezTo>
                    <a:pt x="379" y="494"/>
                    <a:pt x="381" y="492"/>
                    <a:pt x="383" y="495"/>
                  </a:cubicBezTo>
                  <a:cubicBezTo>
                    <a:pt x="386" y="497"/>
                    <a:pt x="391" y="494"/>
                    <a:pt x="394" y="494"/>
                  </a:cubicBezTo>
                  <a:cubicBezTo>
                    <a:pt x="400" y="494"/>
                    <a:pt x="406" y="496"/>
                    <a:pt x="412" y="495"/>
                  </a:cubicBezTo>
                  <a:cubicBezTo>
                    <a:pt x="420" y="494"/>
                    <a:pt x="431" y="492"/>
                    <a:pt x="436" y="495"/>
                  </a:cubicBezTo>
                  <a:cubicBezTo>
                    <a:pt x="436" y="495"/>
                    <a:pt x="437" y="493"/>
                    <a:pt x="437" y="493"/>
                  </a:cubicBezTo>
                  <a:cubicBezTo>
                    <a:pt x="445" y="490"/>
                    <a:pt x="453" y="495"/>
                    <a:pt x="459" y="495"/>
                  </a:cubicBezTo>
                  <a:cubicBezTo>
                    <a:pt x="459" y="495"/>
                    <a:pt x="463" y="494"/>
                    <a:pt x="463" y="494"/>
                  </a:cubicBezTo>
                  <a:cubicBezTo>
                    <a:pt x="463" y="494"/>
                    <a:pt x="464" y="495"/>
                    <a:pt x="464" y="495"/>
                  </a:cubicBezTo>
                  <a:cubicBezTo>
                    <a:pt x="468" y="496"/>
                    <a:pt x="470" y="494"/>
                    <a:pt x="473" y="492"/>
                  </a:cubicBezTo>
                  <a:cubicBezTo>
                    <a:pt x="473" y="497"/>
                    <a:pt x="473" y="494"/>
                    <a:pt x="475" y="494"/>
                  </a:cubicBezTo>
                  <a:cubicBezTo>
                    <a:pt x="489" y="492"/>
                    <a:pt x="503" y="490"/>
                    <a:pt x="517" y="493"/>
                  </a:cubicBezTo>
                  <a:cubicBezTo>
                    <a:pt x="528" y="494"/>
                    <a:pt x="538" y="493"/>
                    <a:pt x="550" y="494"/>
                  </a:cubicBezTo>
                  <a:cubicBezTo>
                    <a:pt x="553" y="494"/>
                    <a:pt x="555" y="492"/>
                    <a:pt x="556" y="492"/>
                  </a:cubicBezTo>
                  <a:cubicBezTo>
                    <a:pt x="558" y="492"/>
                    <a:pt x="560" y="495"/>
                    <a:pt x="562" y="495"/>
                  </a:cubicBezTo>
                  <a:cubicBezTo>
                    <a:pt x="564" y="495"/>
                    <a:pt x="566" y="492"/>
                    <a:pt x="568" y="491"/>
                  </a:cubicBezTo>
                  <a:cubicBezTo>
                    <a:pt x="570" y="491"/>
                    <a:pt x="573" y="493"/>
                    <a:pt x="575" y="493"/>
                  </a:cubicBezTo>
                  <a:cubicBezTo>
                    <a:pt x="577" y="494"/>
                    <a:pt x="580" y="495"/>
                    <a:pt x="582" y="495"/>
                  </a:cubicBezTo>
                  <a:cubicBezTo>
                    <a:pt x="585" y="494"/>
                    <a:pt x="587" y="492"/>
                    <a:pt x="589" y="492"/>
                  </a:cubicBezTo>
                  <a:cubicBezTo>
                    <a:pt x="599" y="492"/>
                    <a:pt x="609" y="496"/>
                    <a:pt x="619" y="494"/>
                  </a:cubicBezTo>
                  <a:cubicBezTo>
                    <a:pt x="620" y="500"/>
                    <a:pt x="622" y="496"/>
                    <a:pt x="623" y="496"/>
                  </a:cubicBezTo>
                  <a:cubicBezTo>
                    <a:pt x="627" y="496"/>
                    <a:pt x="631" y="496"/>
                    <a:pt x="636" y="496"/>
                  </a:cubicBezTo>
                  <a:cubicBezTo>
                    <a:pt x="637" y="489"/>
                    <a:pt x="640" y="493"/>
                    <a:pt x="643" y="492"/>
                  </a:cubicBezTo>
                  <a:cubicBezTo>
                    <a:pt x="653" y="490"/>
                    <a:pt x="665" y="488"/>
                    <a:pt x="676" y="487"/>
                  </a:cubicBezTo>
                  <a:cubicBezTo>
                    <a:pt x="688" y="486"/>
                    <a:pt x="699" y="486"/>
                    <a:pt x="708" y="484"/>
                  </a:cubicBezTo>
                  <a:cubicBezTo>
                    <a:pt x="710" y="484"/>
                    <a:pt x="713" y="482"/>
                    <a:pt x="714" y="482"/>
                  </a:cubicBezTo>
                  <a:cubicBezTo>
                    <a:pt x="716" y="481"/>
                    <a:pt x="718" y="485"/>
                    <a:pt x="719" y="485"/>
                  </a:cubicBezTo>
                  <a:cubicBezTo>
                    <a:pt x="722" y="484"/>
                    <a:pt x="724" y="479"/>
                    <a:pt x="727" y="485"/>
                  </a:cubicBezTo>
                  <a:cubicBezTo>
                    <a:pt x="732" y="480"/>
                    <a:pt x="739" y="487"/>
                    <a:pt x="742" y="479"/>
                  </a:cubicBezTo>
                  <a:cubicBezTo>
                    <a:pt x="748" y="483"/>
                    <a:pt x="752" y="477"/>
                    <a:pt x="757" y="476"/>
                  </a:cubicBezTo>
                  <a:cubicBezTo>
                    <a:pt x="760" y="476"/>
                    <a:pt x="763" y="477"/>
                    <a:pt x="765" y="476"/>
                  </a:cubicBezTo>
                  <a:cubicBezTo>
                    <a:pt x="772" y="475"/>
                    <a:pt x="780" y="470"/>
                    <a:pt x="784" y="469"/>
                  </a:cubicBezTo>
                  <a:cubicBezTo>
                    <a:pt x="785" y="469"/>
                    <a:pt x="787" y="471"/>
                    <a:pt x="788" y="470"/>
                  </a:cubicBezTo>
                  <a:cubicBezTo>
                    <a:pt x="789" y="469"/>
                    <a:pt x="789" y="466"/>
                    <a:pt x="789" y="466"/>
                  </a:cubicBezTo>
                  <a:cubicBezTo>
                    <a:pt x="789" y="466"/>
                    <a:pt x="791" y="467"/>
                    <a:pt x="791" y="467"/>
                  </a:cubicBezTo>
                  <a:cubicBezTo>
                    <a:pt x="792" y="467"/>
                    <a:pt x="793" y="465"/>
                    <a:pt x="793" y="465"/>
                  </a:cubicBezTo>
                  <a:cubicBezTo>
                    <a:pt x="794" y="465"/>
                    <a:pt x="796" y="466"/>
                    <a:pt x="797" y="466"/>
                  </a:cubicBezTo>
                  <a:cubicBezTo>
                    <a:pt x="800" y="465"/>
                    <a:pt x="802" y="462"/>
                    <a:pt x="804" y="461"/>
                  </a:cubicBezTo>
                  <a:cubicBezTo>
                    <a:pt x="807" y="459"/>
                    <a:pt x="810" y="458"/>
                    <a:pt x="813" y="457"/>
                  </a:cubicBezTo>
                  <a:cubicBezTo>
                    <a:pt x="818" y="454"/>
                    <a:pt x="823" y="450"/>
                    <a:pt x="827" y="447"/>
                  </a:cubicBezTo>
                  <a:cubicBezTo>
                    <a:pt x="830" y="445"/>
                    <a:pt x="835" y="445"/>
                    <a:pt x="837" y="445"/>
                  </a:cubicBezTo>
                  <a:cubicBezTo>
                    <a:pt x="837" y="445"/>
                    <a:pt x="837" y="443"/>
                    <a:pt x="837" y="443"/>
                  </a:cubicBezTo>
                  <a:cubicBezTo>
                    <a:pt x="842" y="439"/>
                    <a:pt x="847" y="437"/>
                    <a:pt x="851" y="435"/>
                  </a:cubicBezTo>
                  <a:cubicBezTo>
                    <a:pt x="851" y="435"/>
                    <a:pt x="852" y="437"/>
                    <a:pt x="853" y="436"/>
                  </a:cubicBezTo>
                  <a:cubicBezTo>
                    <a:pt x="854" y="436"/>
                    <a:pt x="854" y="435"/>
                    <a:pt x="854" y="434"/>
                  </a:cubicBezTo>
                  <a:cubicBezTo>
                    <a:pt x="857" y="432"/>
                    <a:pt x="860" y="432"/>
                    <a:pt x="863" y="432"/>
                  </a:cubicBezTo>
                  <a:cubicBezTo>
                    <a:pt x="864" y="431"/>
                    <a:pt x="864" y="427"/>
                    <a:pt x="867" y="432"/>
                  </a:cubicBezTo>
                  <a:cubicBezTo>
                    <a:pt x="868" y="432"/>
                    <a:pt x="868" y="426"/>
                    <a:pt x="870" y="429"/>
                  </a:cubicBezTo>
                  <a:cubicBezTo>
                    <a:pt x="880" y="422"/>
                    <a:pt x="896" y="421"/>
                    <a:pt x="906" y="413"/>
                  </a:cubicBezTo>
                  <a:cubicBezTo>
                    <a:pt x="906" y="412"/>
                    <a:pt x="907" y="412"/>
                    <a:pt x="907" y="410"/>
                  </a:cubicBezTo>
                  <a:cubicBezTo>
                    <a:pt x="909" y="407"/>
                    <a:pt x="912" y="408"/>
                    <a:pt x="914" y="407"/>
                  </a:cubicBezTo>
                  <a:cubicBezTo>
                    <a:pt x="918" y="406"/>
                    <a:pt x="920" y="404"/>
                    <a:pt x="923" y="404"/>
                  </a:cubicBezTo>
                  <a:cubicBezTo>
                    <a:pt x="924" y="404"/>
                    <a:pt x="926" y="405"/>
                    <a:pt x="927" y="404"/>
                  </a:cubicBezTo>
                  <a:cubicBezTo>
                    <a:pt x="928" y="403"/>
                    <a:pt x="931" y="399"/>
                    <a:pt x="931" y="398"/>
                  </a:cubicBezTo>
                  <a:cubicBezTo>
                    <a:pt x="932" y="398"/>
                    <a:pt x="933" y="400"/>
                    <a:pt x="933" y="400"/>
                  </a:cubicBezTo>
                  <a:cubicBezTo>
                    <a:pt x="934" y="399"/>
                    <a:pt x="935" y="399"/>
                    <a:pt x="936" y="398"/>
                  </a:cubicBezTo>
                  <a:cubicBezTo>
                    <a:pt x="937" y="398"/>
                    <a:pt x="939" y="397"/>
                    <a:pt x="939" y="397"/>
                  </a:cubicBezTo>
                  <a:cubicBezTo>
                    <a:pt x="945" y="394"/>
                    <a:pt x="950" y="391"/>
                    <a:pt x="955" y="388"/>
                  </a:cubicBezTo>
                  <a:cubicBezTo>
                    <a:pt x="963" y="384"/>
                    <a:pt x="971" y="379"/>
                    <a:pt x="978" y="376"/>
                  </a:cubicBezTo>
                  <a:cubicBezTo>
                    <a:pt x="981" y="375"/>
                    <a:pt x="985" y="375"/>
                    <a:pt x="987" y="374"/>
                  </a:cubicBezTo>
                  <a:cubicBezTo>
                    <a:pt x="989" y="372"/>
                    <a:pt x="988" y="368"/>
                    <a:pt x="990" y="366"/>
                  </a:cubicBezTo>
                  <a:cubicBezTo>
                    <a:pt x="991" y="365"/>
                    <a:pt x="993" y="366"/>
                    <a:pt x="995" y="366"/>
                  </a:cubicBezTo>
                  <a:cubicBezTo>
                    <a:pt x="996" y="365"/>
                    <a:pt x="995" y="364"/>
                    <a:pt x="996" y="363"/>
                  </a:cubicBezTo>
                  <a:cubicBezTo>
                    <a:pt x="996" y="362"/>
                    <a:pt x="998" y="364"/>
                    <a:pt x="998" y="362"/>
                  </a:cubicBezTo>
                  <a:cubicBezTo>
                    <a:pt x="999" y="358"/>
                    <a:pt x="1003" y="355"/>
                    <a:pt x="1006" y="355"/>
                  </a:cubicBezTo>
                  <a:cubicBezTo>
                    <a:pt x="1002" y="349"/>
                    <a:pt x="1001" y="352"/>
                    <a:pt x="1000" y="352"/>
                  </a:cubicBezTo>
                  <a:cubicBezTo>
                    <a:pt x="999" y="352"/>
                    <a:pt x="997" y="350"/>
                    <a:pt x="997" y="350"/>
                  </a:cubicBezTo>
                  <a:cubicBezTo>
                    <a:pt x="996" y="350"/>
                    <a:pt x="999" y="356"/>
                    <a:pt x="997" y="354"/>
                  </a:cubicBezTo>
                  <a:cubicBezTo>
                    <a:pt x="994" y="350"/>
                    <a:pt x="993" y="352"/>
                    <a:pt x="992" y="351"/>
                  </a:cubicBezTo>
                  <a:cubicBezTo>
                    <a:pt x="988" y="350"/>
                    <a:pt x="993" y="357"/>
                    <a:pt x="990" y="356"/>
                  </a:cubicBezTo>
                  <a:cubicBezTo>
                    <a:pt x="981" y="353"/>
                    <a:pt x="975" y="356"/>
                    <a:pt x="969" y="359"/>
                  </a:cubicBezTo>
                  <a:cubicBezTo>
                    <a:pt x="969" y="359"/>
                    <a:pt x="970" y="361"/>
                    <a:pt x="969" y="361"/>
                  </a:cubicBezTo>
                  <a:cubicBezTo>
                    <a:pt x="963" y="363"/>
                    <a:pt x="955" y="366"/>
                    <a:pt x="949" y="369"/>
                  </a:cubicBezTo>
                  <a:cubicBezTo>
                    <a:pt x="943" y="372"/>
                    <a:pt x="937" y="374"/>
                    <a:pt x="931" y="377"/>
                  </a:cubicBezTo>
                  <a:cubicBezTo>
                    <a:pt x="929" y="378"/>
                    <a:pt x="928" y="378"/>
                    <a:pt x="927" y="379"/>
                  </a:cubicBezTo>
                  <a:cubicBezTo>
                    <a:pt x="922" y="382"/>
                    <a:pt x="916" y="383"/>
                    <a:pt x="911" y="386"/>
                  </a:cubicBezTo>
                  <a:cubicBezTo>
                    <a:pt x="910" y="387"/>
                    <a:pt x="909" y="388"/>
                    <a:pt x="907" y="389"/>
                  </a:cubicBezTo>
                  <a:cubicBezTo>
                    <a:pt x="906" y="390"/>
                    <a:pt x="905" y="391"/>
                    <a:pt x="903" y="391"/>
                  </a:cubicBezTo>
                  <a:cubicBezTo>
                    <a:pt x="902" y="391"/>
                    <a:pt x="900" y="391"/>
                    <a:pt x="898" y="391"/>
                  </a:cubicBezTo>
                  <a:cubicBezTo>
                    <a:pt x="897" y="391"/>
                    <a:pt x="897" y="394"/>
                    <a:pt x="896" y="394"/>
                  </a:cubicBezTo>
                  <a:cubicBezTo>
                    <a:pt x="895" y="394"/>
                    <a:pt x="894" y="392"/>
                    <a:pt x="893" y="393"/>
                  </a:cubicBezTo>
                  <a:cubicBezTo>
                    <a:pt x="890" y="394"/>
                    <a:pt x="888" y="399"/>
                    <a:pt x="885" y="399"/>
                  </a:cubicBezTo>
                  <a:cubicBezTo>
                    <a:pt x="883" y="400"/>
                    <a:pt x="880" y="398"/>
                    <a:pt x="878" y="398"/>
                  </a:cubicBezTo>
                  <a:cubicBezTo>
                    <a:pt x="877" y="398"/>
                    <a:pt x="877" y="400"/>
                    <a:pt x="876" y="401"/>
                  </a:cubicBezTo>
                  <a:cubicBezTo>
                    <a:pt x="875" y="401"/>
                    <a:pt x="873" y="400"/>
                    <a:pt x="873" y="400"/>
                  </a:cubicBezTo>
                  <a:cubicBezTo>
                    <a:pt x="871" y="401"/>
                    <a:pt x="870" y="403"/>
                    <a:pt x="868" y="404"/>
                  </a:cubicBezTo>
                  <a:cubicBezTo>
                    <a:pt x="865" y="405"/>
                    <a:pt x="862" y="408"/>
                    <a:pt x="858" y="409"/>
                  </a:cubicBezTo>
                  <a:cubicBezTo>
                    <a:pt x="856" y="409"/>
                    <a:pt x="853" y="407"/>
                    <a:pt x="851" y="407"/>
                  </a:cubicBezTo>
                  <a:cubicBezTo>
                    <a:pt x="847" y="408"/>
                    <a:pt x="845" y="418"/>
                    <a:pt x="838" y="411"/>
                  </a:cubicBezTo>
                  <a:cubicBezTo>
                    <a:pt x="834" y="414"/>
                    <a:pt x="831" y="414"/>
                    <a:pt x="828" y="416"/>
                  </a:cubicBezTo>
                  <a:cubicBezTo>
                    <a:pt x="826" y="417"/>
                    <a:pt x="824" y="418"/>
                    <a:pt x="822" y="420"/>
                  </a:cubicBezTo>
                  <a:cubicBezTo>
                    <a:pt x="823" y="419"/>
                    <a:pt x="823" y="417"/>
                    <a:pt x="824" y="417"/>
                  </a:cubicBezTo>
                  <a:cubicBezTo>
                    <a:pt x="828" y="411"/>
                    <a:pt x="835" y="415"/>
                    <a:pt x="839" y="407"/>
                  </a:cubicBezTo>
                  <a:cubicBezTo>
                    <a:pt x="842" y="410"/>
                    <a:pt x="844" y="407"/>
                    <a:pt x="847" y="406"/>
                  </a:cubicBezTo>
                  <a:cubicBezTo>
                    <a:pt x="847" y="406"/>
                    <a:pt x="849" y="405"/>
                    <a:pt x="850" y="404"/>
                  </a:cubicBezTo>
                  <a:cubicBezTo>
                    <a:pt x="855" y="402"/>
                    <a:pt x="859" y="402"/>
                    <a:pt x="862" y="400"/>
                  </a:cubicBezTo>
                  <a:cubicBezTo>
                    <a:pt x="869" y="397"/>
                    <a:pt x="874" y="396"/>
                    <a:pt x="879" y="392"/>
                  </a:cubicBezTo>
                  <a:cubicBezTo>
                    <a:pt x="881" y="391"/>
                    <a:pt x="882" y="391"/>
                    <a:pt x="883" y="391"/>
                  </a:cubicBezTo>
                  <a:cubicBezTo>
                    <a:pt x="887" y="388"/>
                    <a:pt x="892" y="387"/>
                    <a:pt x="894" y="384"/>
                  </a:cubicBezTo>
                  <a:cubicBezTo>
                    <a:pt x="895" y="383"/>
                    <a:pt x="895" y="381"/>
                    <a:pt x="897" y="381"/>
                  </a:cubicBezTo>
                  <a:cubicBezTo>
                    <a:pt x="899" y="380"/>
                    <a:pt x="898" y="378"/>
                    <a:pt x="901" y="379"/>
                  </a:cubicBezTo>
                  <a:cubicBezTo>
                    <a:pt x="901" y="373"/>
                    <a:pt x="903" y="370"/>
                    <a:pt x="907" y="369"/>
                  </a:cubicBezTo>
                  <a:cubicBezTo>
                    <a:pt x="909" y="368"/>
                    <a:pt x="913" y="366"/>
                    <a:pt x="916" y="364"/>
                  </a:cubicBezTo>
                  <a:cubicBezTo>
                    <a:pt x="920" y="362"/>
                    <a:pt x="923" y="360"/>
                    <a:pt x="927" y="359"/>
                  </a:cubicBezTo>
                  <a:cubicBezTo>
                    <a:pt x="930" y="359"/>
                    <a:pt x="935" y="363"/>
                    <a:pt x="937" y="363"/>
                  </a:cubicBezTo>
                  <a:cubicBezTo>
                    <a:pt x="938" y="362"/>
                    <a:pt x="939" y="358"/>
                    <a:pt x="940" y="357"/>
                  </a:cubicBezTo>
                  <a:cubicBezTo>
                    <a:pt x="941" y="355"/>
                    <a:pt x="943" y="354"/>
                    <a:pt x="944" y="353"/>
                  </a:cubicBezTo>
                  <a:cubicBezTo>
                    <a:pt x="947" y="351"/>
                    <a:pt x="950" y="352"/>
                    <a:pt x="952" y="350"/>
                  </a:cubicBezTo>
                  <a:cubicBezTo>
                    <a:pt x="954" y="349"/>
                    <a:pt x="955" y="346"/>
                    <a:pt x="957" y="344"/>
                  </a:cubicBezTo>
                  <a:cubicBezTo>
                    <a:pt x="959" y="342"/>
                    <a:pt x="962" y="342"/>
                    <a:pt x="964" y="340"/>
                  </a:cubicBezTo>
                  <a:cubicBezTo>
                    <a:pt x="963" y="336"/>
                    <a:pt x="966" y="340"/>
                    <a:pt x="967" y="340"/>
                  </a:cubicBezTo>
                  <a:cubicBezTo>
                    <a:pt x="968" y="339"/>
                    <a:pt x="968" y="337"/>
                    <a:pt x="969" y="337"/>
                  </a:cubicBezTo>
                  <a:cubicBezTo>
                    <a:pt x="971" y="335"/>
                    <a:pt x="973" y="334"/>
                    <a:pt x="975" y="333"/>
                  </a:cubicBezTo>
                  <a:cubicBezTo>
                    <a:pt x="979" y="330"/>
                    <a:pt x="983" y="326"/>
                    <a:pt x="987" y="323"/>
                  </a:cubicBezTo>
                  <a:cubicBezTo>
                    <a:pt x="991" y="321"/>
                    <a:pt x="995" y="318"/>
                    <a:pt x="999" y="315"/>
                  </a:cubicBezTo>
                  <a:cubicBezTo>
                    <a:pt x="1003" y="312"/>
                    <a:pt x="1008" y="310"/>
                    <a:pt x="1008" y="304"/>
                  </a:cubicBezTo>
                  <a:cubicBezTo>
                    <a:pt x="1010" y="303"/>
                    <a:pt x="1013" y="307"/>
                    <a:pt x="1013" y="305"/>
                  </a:cubicBezTo>
                  <a:cubicBezTo>
                    <a:pt x="1014" y="299"/>
                    <a:pt x="1018" y="296"/>
                    <a:pt x="1021" y="293"/>
                  </a:cubicBezTo>
                  <a:cubicBezTo>
                    <a:pt x="1021" y="293"/>
                    <a:pt x="1021" y="293"/>
                    <a:pt x="1021" y="293"/>
                  </a:cubicBezTo>
                  <a:cubicBezTo>
                    <a:pt x="1022" y="292"/>
                    <a:pt x="1025" y="296"/>
                    <a:pt x="1025" y="294"/>
                  </a:cubicBezTo>
                  <a:cubicBezTo>
                    <a:pt x="1023" y="291"/>
                    <a:pt x="1027" y="293"/>
                    <a:pt x="1027" y="291"/>
                  </a:cubicBezTo>
                  <a:cubicBezTo>
                    <a:pt x="1031" y="293"/>
                    <a:pt x="1035" y="292"/>
                    <a:pt x="1037" y="289"/>
                  </a:cubicBezTo>
                  <a:cubicBezTo>
                    <a:pt x="1039" y="287"/>
                    <a:pt x="1040" y="284"/>
                    <a:pt x="1038" y="280"/>
                  </a:cubicBezTo>
                  <a:cubicBezTo>
                    <a:pt x="1036" y="279"/>
                    <a:pt x="1037" y="280"/>
                    <a:pt x="1036" y="282"/>
                  </a:cubicBezTo>
                  <a:cubicBezTo>
                    <a:pt x="1034" y="280"/>
                    <a:pt x="1033" y="279"/>
                    <a:pt x="1032" y="279"/>
                  </a:cubicBezTo>
                  <a:cubicBezTo>
                    <a:pt x="1032" y="279"/>
                    <a:pt x="1032" y="278"/>
                    <a:pt x="1032" y="278"/>
                  </a:cubicBezTo>
                  <a:cubicBezTo>
                    <a:pt x="1033" y="278"/>
                    <a:pt x="1035" y="279"/>
                    <a:pt x="1035" y="278"/>
                  </a:cubicBezTo>
                  <a:cubicBezTo>
                    <a:pt x="1036" y="276"/>
                    <a:pt x="1035" y="273"/>
                    <a:pt x="1036" y="272"/>
                  </a:cubicBezTo>
                  <a:cubicBezTo>
                    <a:pt x="1037" y="271"/>
                    <a:pt x="1040" y="271"/>
                    <a:pt x="1041" y="270"/>
                  </a:cubicBezTo>
                  <a:cubicBezTo>
                    <a:pt x="1042" y="270"/>
                    <a:pt x="1041" y="268"/>
                    <a:pt x="1042" y="267"/>
                  </a:cubicBezTo>
                  <a:cubicBezTo>
                    <a:pt x="1042" y="266"/>
                    <a:pt x="1044" y="268"/>
                    <a:pt x="1045" y="267"/>
                  </a:cubicBezTo>
                  <a:cubicBezTo>
                    <a:pt x="1046" y="265"/>
                    <a:pt x="1045" y="262"/>
                    <a:pt x="1046" y="261"/>
                  </a:cubicBezTo>
                  <a:cubicBezTo>
                    <a:pt x="1048" y="260"/>
                    <a:pt x="1051" y="261"/>
                    <a:pt x="1053" y="260"/>
                  </a:cubicBezTo>
                  <a:cubicBezTo>
                    <a:pt x="1054" y="259"/>
                    <a:pt x="1055" y="256"/>
                    <a:pt x="1056" y="255"/>
                  </a:cubicBezTo>
                  <a:cubicBezTo>
                    <a:pt x="1058" y="250"/>
                    <a:pt x="1060" y="247"/>
                    <a:pt x="1061" y="244"/>
                  </a:cubicBezTo>
                  <a:cubicBezTo>
                    <a:pt x="1062" y="242"/>
                    <a:pt x="1061" y="239"/>
                    <a:pt x="1062" y="237"/>
                  </a:cubicBezTo>
                  <a:cubicBezTo>
                    <a:pt x="1063" y="236"/>
                    <a:pt x="1066" y="236"/>
                    <a:pt x="1067" y="235"/>
                  </a:cubicBezTo>
                  <a:cubicBezTo>
                    <a:pt x="1068" y="233"/>
                    <a:pt x="1067" y="229"/>
                    <a:pt x="1067" y="227"/>
                  </a:cubicBezTo>
                  <a:cubicBezTo>
                    <a:pt x="1067" y="224"/>
                    <a:pt x="1070" y="223"/>
                    <a:pt x="1063" y="216"/>
                  </a:cubicBezTo>
                  <a:cubicBezTo>
                    <a:pt x="1059" y="212"/>
                    <a:pt x="1057" y="213"/>
                    <a:pt x="1056" y="213"/>
                  </a:cubicBezTo>
                  <a:cubicBezTo>
                    <a:pt x="1055" y="213"/>
                    <a:pt x="1054" y="213"/>
                    <a:pt x="1053" y="213"/>
                  </a:cubicBezTo>
                  <a:cubicBezTo>
                    <a:pt x="1049" y="214"/>
                    <a:pt x="1045" y="216"/>
                    <a:pt x="1044" y="220"/>
                  </a:cubicBezTo>
                  <a:cubicBezTo>
                    <a:pt x="1043" y="222"/>
                    <a:pt x="1044" y="225"/>
                    <a:pt x="1043" y="226"/>
                  </a:cubicBezTo>
                  <a:cubicBezTo>
                    <a:pt x="1039" y="234"/>
                    <a:pt x="1030" y="237"/>
                    <a:pt x="1026" y="243"/>
                  </a:cubicBezTo>
                  <a:cubicBezTo>
                    <a:pt x="1025" y="246"/>
                    <a:pt x="1028" y="253"/>
                    <a:pt x="1022" y="250"/>
                  </a:cubicBezTo>
                  <a:cubicBezTo>
                    <a:pt x="1024" y="254"/>
                    <a:pt x="1020" y="257"/>
                    <a:pt x="1017" y="259"/>
                  </a:cubicBezTo>
                  <a:cubicBezTo>
                    <a:pt x="1015" y="259"/>
                    <a:pt x="1013" y="260"/>
                    <a:pt x="1011" y="259"/>
                  </a:cubicBezTo>
                  <a:cubicBezTo>
                    <a:pt x="1007" y="271"/>
                    <a:pt x="995" y="274"/>
                    <a:pt x="988" y="282"/>
                  </a:cubicBezTo>
                  <a:cubicBezTo>
                    <a:pt x="984" y="285"/>
                    <a:pt x="980" y="289"/>
                    <a:pt x="976" y="292"/>
                  </a:cubicBezTo>
                  <a:cubicBezTo>
                    <a:pt x="972" y="295"/>
                    <a:pt x="967" y="297"/>
                    <a:pt x="964" y="300"/>
                  </a:cubicBezTo>
                  <a:cubicBezTo>
                    <a:pt x="951" y="310"/>
                    <a:pt x="939" y="317"/>
                    <a:pt x="925" y="323"/>
                  </a:cubicBezTo>
                  <a:cubicBezTo>
                    <a:pt x="923" y="323"/>
                    <a:pt x="922" y="326"/>
                    <a:pt x="920" y="327"/>
                  </a:cubicBezTo>
                  <a:cubicBezTo>
                    <a:pt x="917" y="328"/>
                    <a:pt x="914" y="329"/>
                    <a:pt x="911" y="331"/>
                  </a:cubicBezTo>
                  <a:cubicBezTo>
                    <a:pt x="911" y="331"/>
                    <a:pt x="911" y="331"/>
                    <a:pt x="911" y="331"/>
                  </a:cubicBezTo>
                  <a:cubicBezTo>
                    <a:pt x="911" y="330"/>
                    <a:pt x="911" y="331"/>
                    <a:pt x="911" y="331"/>
                  </a:cubicBezTo>
                  <a:cubicBezTo>
                    <a:pt x="910" y="332"/>
                    <a:pt x="909" y="333"/>
                    <a:pt x="908" y="334"/>
                  </a:cubicBezTo>
                  <a:cubicBezTo>
                    <a:pt x="907" y="334"/>
                    <a:pt x="907" y="334"/>
                    <a:pt x="907" y="334"/>
                  </a:cubicBezTo>
                  <a:cubicBezTo>
                    <a:pt x="905" y="335"/>
                    <a:pt x="905" y="336"/>
                    <a:pt x="904" y="336"/>
                  </a:cubicBezTo>
                  <a:cubicBezTo>
                    <a:pt x="903" y="336"/>
                    <a:pt x="903" y="336"/>
                    <a:pt x="903" y="336"/>
                  </a:cubicBezTo>
                  <a:cubicBezTo>
                    <a:pt x="903" y="336"/>
                    <a:pt x="902" y="336"/>
                    <a:pt x="902" y="336"/>
                  </a:cubicBezTo>
                  <a:cubicBezTo>
                    <a:pt x="901" y="336"/>
                    <a:pt x="901" y="336"/>
                    <a:pt x="900" y="335"/>
                  </a:cubicBezTo>
                  <a:cubicBezTo>
                    <a:pt x="900" y="336"/>
                    <a:pt x="900" y="336"/>
                    <a:pt x="900" y="336"/>
                  </a:cubicBezTo>
                  <a:cubicBezTo>
                    <a:pt x="899" y="336"/>
                    <a:pt x="898" y="336"/>
                    <a:pt x="898" y="336"/>
                  </a:cubicBezTo>
                  <a:cubicBezTo>
                    <a:pt x="897" y="336"/>
                    <a:pt x="897" y="339"/>
                    <a:pt x="896" y="339"/>
                  </a:cubicBezTo>
                  <a:cubicBezTo>
                    <a:pt x="895" y="339"/>
                    <a:pt x="894" y="337"/>
                    <a:pt x="893" y="338"/>
                  </a:cubicBezTo>
                  <a:cubicBezTo>
                    <a:pt x="891" y="339"/>
                    <a:pt x="889" y="342"/>
                    <a:pt x="887" y="344"/>
                  </a:cubicBezTo>
                  <a:cubicBezTo>
                    <a:pt x="885" y="342"/>
                    <a:pt x="884" y="343"/>
                    <a:pt x="883" y="344"/>
                  </a:cubicBezTo>
                  <a:cubicBezTo>
                    <a:pt x="882" y="344"/>
                    <a:pt x="879" y="343"/>
                    <a:pt x="878" y="343"/>
                  </a:cubicBezTo>
                  <a:cubicBezTo>
                    <a:pt x="877" y="343"/>
                    <a:pt x="877" y="345"/>
                    <a:pt x="876" y="346"/>
                  </a:cubicBezTo>
                  <a:cubicBezTo>
                    <a:pt x="875" y="346"/>
                    <a:pt x="873" y="345"/>
                    <a:pt x="873" y="345"/>
                  </a:cubicBezTo>
                  <a:cubicBezTo>
                    <a:pt x="871" y="346"/>
                    <a:pt x="870" y="348"/>
                    <a:pt x="868" y="349"/>
                  </a:cubicBezTo>
                  <a:cubicBezTo>
                    <a:pt x="865" y="350"/>
                    <a:pt x="862" y="353"/>
                    <a:pt x="858" y="354"/>
                  </a:cubicBezTo>
                  <a:cubicBezTo>
                    <a:pt x="856" y="354"/>
                    <a:pt x="853" y="352"/>
                    <a:pt x="851" y="352"/>
                  </a:cubicBezTo>
                  <a:cubicBezTo>
                    <a:pt x="847" y="353"/>
                    <a:pt x="845" y="364"/>
                    <a:pt x="838" y="356"/>
                  </a:cubicBezTo>
                  <a:cubicBezTo>
                    <a:pt x="834" y="359"/>
                    <a:pt x="831" y="359"/>
                    <a:pt x="828" y="361"/>
                  </a:cubicBezTo>
                  <a:cubicBezTo>
                    <a:pt x="826" y="362"/>
                    <a:pt x="824" y="364"/>
                    <a:pt x="822" y="365"/>
                  </a:cubicBezTo>
                  <a:cubicBezTo>
                    <a:pt x="823" y="364"/>
                    <a:pt x="823" y="362"/>
                    <a:pt x="824" y="362"/>
                  </a:cubicBezTo>
                  <a:cubicBezTo>
                    <a:pt x="828" y="356"/>
                    <a:pt x="835" y="360"/>
                    <a:pt x="839" y="352"/>
                  </a:cubicBezTo>
                  <a:cubicBezTo>
                    <a:pt x="842" y="355"/>
                    <a:pt x="844" y="352"/>
                    <a:pt x="847" y="351"/>
                  </a:cubicBezTo>
                  <a:cubicBezTo>
                    <a:pt x="847" y="351"/>
                    <a:pt x="849" y="350"/>
                    <a:pt x="850" y="350"/>
                  </a:cubicBezTo>
                  <a:cubicBezTo>
                    <a:pt x="855" y="347"/>
                    <a:pt x="859" y="347"/>
                    <a:pt x="862" y="345"/>
                  </a:cubicBezTo>
                  <a:cubicBezTo>
                    <a:pt x="869" y="342"/>
                    <a:pt x="874" y="341"/>
                    <a:pt x="879" y="337"/>
                  </a:cubicBezTo>
                  <a:cubicBezTo>
                    <a:pt x="881" y="336"/>
                    <a:pt x="882" y="336"/>
                    <a:pt x="883" y="336"/>
                  </a:cubicBezTo>
                  <a:cubicBezTo>
                    <a:pt x="887" y="334"/>
                    <a:pt x="892" y="332"/>
                    <a:pt x="894" y="329"/>
                  </a:cubicBezTo>
                  <a:cubicBezTo>
                    <a:pt x="895" y="328"/>
                    <a:pt x="895" y="326"/>
                    <a:pt x="897" y="326"/>
                  </a:cubicBezTo>
                  <a:cubicBezTo>
                    <a:pt x="899" y="325"/>
                    <a:pt x="898" y="324"/>
                    <a:pt x="901" y="324"/>
                  </a:cubicBezTo>
                  <a:cubicBezTo>
                    <a:pt x="901" y="318"/>
                    <a:pt x="903" y="315"/>
                    <a:pt x="907" y="314"/>
                  </a:cubicBezTo>
                  <a:cubicBezTo>
                    <a:pt x="909" y="314"/>
                    <a:pt x="913" y="311"/>
                    <a:pt x="916" y="309"/>
                  </a:cubicBezTo>
                  <a:cubicBezTo>
                    <a:pt x="920" y="307"/>
                    <a:pt x="923" y="305"/>
                    <a:pt x="927" y="305"/>
                  </a:cubicBezTo>
                  <a:cubicBezTo>
                    <a:pt x="930" y="304"/>
                    <a:pt x="935" y="308"/>
                    <a:pt x="937" y="308"/>
                  </a:cubicBezTo>
                  <a:cubicBezTo>
                    <a:pt x="938" y="307"/>
                    <a:pt x="939" y="303"/>
                    <a:pt x="940" y="302"/>
                  </a:cubicBezTo>
                  <a:cubicBezTo>
                    <a:pt x="941" y="300"/>
                    <a:pt x="943" y="299"/>
                    <a:pt x="944" y="298"/>
                  </a:cubicBezTo>
                  <a:cubicBezTo>
                    <a:pt x="947" y="296"/>
                    <a:pt x="950" y="297"/>
                    <a:pt x="952" y="296"/>
                  </a:cubicBezTo>
                  <a:cubicBezTo>
                    <a:pt x="954" y="294"/>
                    <a:pt x="955" y="291"/>
                    <a:pt x="957" y="289"/>
                  </a:cubicBezTo>
                  <a:cubicBezTo>
                    <a:pt x="959" y="287"/>
                    <a:pt x="962" y="287"/>
                    <a:pt x="964" y="285"/>
                  </a:cubicBezTo>
                  <a:cubicBezTo>
                    <a:pt x="963" y="282"/>
                    <a:pt x="966" y="285"/>
                    <a:pt x="967" y="285"/>
                  </a:cubicBezTo>
                  <a:cubicBezTo>
                    <a:pt x="968" y="285"/>
                    <a:pt x="968" y="282"/>
                    <a:pt x="969" y="282"/>
                  </a:cubicBezTo>
                  <a:cubicBezTo>
                    <a:pt x="971" y="281"/>
                    <a:pt x="973" y="280"/>
                    <a:pt x="975" y="278"/>
                  </a:cubicBezTo>
                  <a:cubicBezTo>
                    <a:pt x="979" y="275"/>
                    <a:pt x="983" y="271"/>
                    <a:pt x="987" y="268"/>
                  </a:cubicBezTo>
                  <a:cubicBezTo>
                    <a:pt x="991" y="266"/>
                    <a:pt x="995" y="263"/>
                    <a:pt x="999" y="260"/>
                  </a:cubicBezTo>
                  <a:cubicBezTo>
                    <a:pt x="1003" y="257"/>
                    <a:pt x="1008" y="255"/>
                    <a:pt x="1008" y="249"/>
                  </a:cubicBezTo>
                  <a:cubicBezTo>
                    <a:pt x="1010" y="248"/>
                    <a:pt x="1013" y="253"/>
                    <a:pt x="1013" y="250"/>
                  </a:cubicBezTo>
                  <a:cubicBezTo>
                    <a:pt x="1015" y="244"/>
                    <a:pt x="1018" y="241"/>
                    <a:pt x="1022" y="237"/>
                  </a:cubicBezTo>
                  <a:cubicBezTo>
                    <a:pt x="1025" y="235"/>
                    <a:pt x="1029" y="231"/>
                    <a:pt x="1030" y="228"/>
                  </a:cubicBezTo>
                  <a:cubicBezTo>
                    <a:pt x="1031" y="226"/>
                    <a:pt x="1031" y="225"/>
                    <a:pt x="1032" y="223"/>
                  </a:cubicBezTo>
                  <a:cubicBezTo>
                    <a:pt x="1033" y="223"/>
                    <a:pt x="1035" y="224"/>
                    <a:pt x="1035" y="223"/>
                  </a:cubicBezTo>
                  <a:cubicBezTo>
                    <a:pt x="1036" y="221"/>
                    <a:pt x="1035" y="219"/>
                    <a:pt x="1036" y="217"/>
                  </a:cubicBezTo>
                  <a:cubicBezTo>
                    <a:pt x="1037" y="216"/>
                    <a:pt x="1040" y="216"/>
                    <a:pt x="1041" y="215"/>
                  </a:cubicBezTo>
                  <a:cubicBezTo>
                    <a:pt x="1042" y="215"/>
                    <a:pt x="1041" y="213"/>
                    <a:pt x="1042" y="213"/>
                  </a:cubicBezTo>
                  <a:cubicBezTo>
                    <a:pt x="1042" y="212"/>
                    <a:pt x="1044" y="213"/>
                    <a:pt x="1045" y="212"/>
                  </a:cubicBezTo>
                  <a:cubicBezTo>
                    <a:pt x="1046" y="211"/>
                    <a:pt x="1045" y="207"/>
                    <a:pt x="1046" y="206"/>
                  </a:cubicBezTo>
                  <a:cubicBezTo>
                    <a:pt x="1048" y="205"/>
                    <a:pt x="1051" y="206"/>
                    <a:pt x="1053" y="205"/>
                  </a:cubicBezTo>
                  <a:cubicBezTo>
                    <a:pt x="1054" y="204"/>
                    <a:pt x="1055" y="201"/>
                    <a:pt x="1056" y="200"/>
                  </a:cubicBezTo>
                  <a:cubicBezTo>
                    <a:pt x="1058" y="195"/>
                    <a:pt x="1060" y="192"/>
                    <a:pt x="1061" y="189"/>
                  </a:cubicBezTo>
                  <a:cubicBezTo>
                    <a:pt x="1062" y="187"/>
                    <a:pt x="1061" y="184"/>
                    <a:pt x="1062" y="182"/>
                  </a:cubicBezTo>
                  <a:cubicBezTo>
                    <a:pt x="1063" y="181"/>
                    <a:pt x="1066" y="181"/>
                    <a:pt x="1067" y="180"/>
                  </a:cubicBezTo>
                  <a:cubicBezTo>
                    <a:pt x="1068" y="178"/>
                    <a:pt x="1067" y="174"/>
                    <a:pt x="1067" y="172"/>
                  </a:cubicBezTo>
                  <a:cubicBezTo>
                    <a:pt x="1067" y="169"/>
                    <a:pt x="1070" y="168"/>
                    <a:pt x="1063" y="161"/>
                  </a:cubicBezTo>
                  <a:cubicBezTo>
                    <a:pt x="1059" y="157"/>
                    <a:pt x="1057" y="158"/>
                    <a:pt x="1056" y="158"/>
                  </a:cubicBezTo>
                  <a:cubicBezTo>
                    <a:pt x="1055" y="158"/>
                    <a:pt x="1054" y="158"/>
                    <a:pt x="1053" y="158"/>
                  </a:cubicBezTo>
                  <a:cubicBezTo>
                    <a:pt x="1049" y="159"/>
                    <a:pt x="1045" y="162"/>
                    <a:pt x="1044" y="165"/>
                  </a:cubicBezTo>
                  <a:cubicBezTo>
                    <a:pt x="1043" y="167"/>
                    <a:pt x="1044" y="170"/>
                    <a:pt x="1043" y="172"/>
                  </a:cubicBezTo>
                  <a:cubicBezTo>
                    <a:pt x="1039" y="179"/>
                    <a:pt x="1030" y="182"/>
                    <a:pt x="1026" y="188"/>
                  </a:cubicBezTo>
                  <a:cubicBezTo>
                    <a:pt x="1025" y="191"/>
                    <a:pt x="1028" y="199"/>
                    <a:pt x="1022" y="195"/>
                  </a:cubicBezTo>
                  <a:cubicBezTo>
                    <a:pt x="1024" y="200"/>
                    <a:pt x="1020" y="203"/>
                    <a:pt x="1017" y="204"/>
                  </a:cubicBezTo>
                  <a:cubicBezTo>
                    <a:pt x="1015" y="205"/>
                    <a:pt x="1013" y="205"/>
                    <a:pt x="1011" y="204"/>
                  </a:cubicBezTo>
                  <a:cubicBezTo>
                    <a:pt x="1007" y="216"/>
                    <a:pt x="995" y="219"/>
                    <a:pt x="988" y="227"/>
                  </a:cubicBezTo>
                  <a:cubicBezTo>
                    <a:pt x="984" y="231"/>
                    <a:pt x="980" y="234"/>
                    <a:pt x="976" y="237"/>
                  </a:cubicBezTo>
                  <a:cubicBezTo>
                    <a:pt x="972" y="240"/>
                    <a:pt x="967" y="242"/>
                    <a:pt x="964" y="245"/>
                  </a:cubicBezTo>
                  <a:cubicBezTo>
                    <a:pt x="951" y="255"/>
                    <a:pt x="939" y="262"/>
                    <a:pt x="925" y="268"/>
                  </a:cubicBezTo>
                  <a:cubicBezTo>
                    <a:pt x="923" y="269"/>
                    <a:pt x="921" y="272"/>
                    <a:pt x="919" y="273"/>
                  </a:cubicBezTo>
                  <a:cubicBezTo>
                    <a:pt x="917" y="274"/>
                    <a:pt x="914" y="276"/>
                    <a:pt x="912" y="277"/>
                  </a:cubicBezTo>
                  <a:cubicBezTo>
                    <a:pt x="910" y="274"/>
                    <a:pt x="911" y="279"/>
                    <a:pt x="911" y="279"/>
                  </a:cubicBezTo>
                  <a:cubicBezTo>
                    <a:pt x="910" y="280"/>
                    <a:pt x="908" y="279"/>
                    <a:pt x="907" y="279"/>
                  </a:cubicBezTo>
                  <a:cubicBezTo>
                    <a:pt x="904" y="280"/>
                    <a:pt x="903" y="283"/>
                    <a:pt x="900" y="280"/>
                  </a:cubicBezTo>
                  <a:cubicBezTo>
                    <a:pt x="899" y="285"/>
                    <a:pt x="894" y="285"/>
                    <a:pt x="893" y="289"/>
                  </a:cubicBezTo>
                  <a:cubicBezTo>
                    <a:pt x="891" y="289"/>
                    <a:pt x="891" y="284"/>
                    <a:pt x="890" y="287"/>
                  </a:cubicBezTo>
                  <a:cubicBezTo>
                    <a:pt x="890" y="289"/>
                    <a:pt x="889" y="289"/>
                    <a:pt x="888" y="289"/>
                  </a:cubicBezTo>
                  <a:cubicBezTo>
                    <a:pt x="885" y="286"/>
                    <a:pt x="883" y="288"/>
                    <a:pt x="883" y="291"/>
                  </a:cubicBezTo>
                  <a:cubicBezTo>
                    <a:pt x="880" y="292"/>
                    <a:pt x="878" y="293"/>
                    <a:pt x="875" y="294"/>
                  </a:cubicBezTo>
                  <a:cubicBezTo>
                    <a:pt x="877" y="292"/>
                    <a:pt x="879" y="289"/>
                    <a:pt x="880" y="288"/>
                  </a:cubicBezTo>
                  <a:cubicBezTo>
                    <a:pt x="881" y="287"/>
                    <a:pt x="882" y="289"/>
                    <a:pt x="882" y="289"/>
                  </a:cubicBezTo>
                  <a:cubicBezTo>
                    <a:pt x="884" y="288"/>
                    <a:pt x="884" y="286"/>
                    <a:pt x="886" y="285"/>
                  </a:cubicBezTo>
                  <a:cubicBezTo>
                    <a:pt x="890" y="282"/>
                    <a:pt x="894" y="280"/>
                    <a:pt x="896" y="275"/>
                  </a:cubicBezTo>
                  <a:cubicBezTo>
                    <a:pt x="900" y="280"/>
                    <a:pt x="899" y="274"/>
                    <a:pt x="900" y="273"/>
                  </a:cubicBezTo>
                  <a:cubicBezTo>
                    <a:pt x="903" y="272"/>
                    <a:pt x="906" y="272"/>
                    <a:pt x="909" y="269"/>
                  </a:cubicBezTo>
                  <a:cubicBezTo>
                    <a:pt x="911" y="267"/>
                    <a:pt x="913" y="267"/>
                    <a:pt x="915" y="266"/>
                  </a:cubicBezTo>
                  <a:cubicBezTo>
                    <a:pt x="919" y="263"/>
                    <a:pt x="920" y="259"/>
                    <a:pt x="922" y="257"/>
                  </a:cubicBezTo>
                  <a:cubicBezTo>
                    <a:pt x="923" y="256"/>
                    <a:pt x="925" y="256"/>
                    <a:pt x="926" y="255"/>
                  </a:cubicBezTo>
                  <a:cubicBezTo>
                    <a:pt x="926" y="254"/>
                    <a:pt x="926" y="251"/>
                    <a:pt x="926" y="250"/>
                  </a:cubicBezTo>
                  <a:cubicBezTo>
                    <a:pt x="927" y="250"/>
                    <a:pt x="928" y="250"/>
                    <a:pt x="929" y="250"/>
                  </a:cubicBezTo>
                  <a:cubicBezTo>
                    <a:pt x="932" y="251"/>
                    <a:pt x="935" y="253"/>
                    <a:pt x="937" y="253"/>
                  </a:cubicBezTo>
                  <a:cubicBezTo>
                    <a:pt x="938" y="252"/>
                    <a:pt x="939" y="248"/>
                    <a:pt x="940" y="247"/>
                  </a:cubicBezTo>
                  <a:cubicBezTo>
                    <a:pt x="941" y="245"/>
                    <a:pt x="943" y="244"/>
                    <a:pt x="944" y="243"/>
                  </a:cubicBezTo>
                  <a:cubicBezTo>
                    <a:pt x="947" y="241"/>
                    <a:pt x="950" y="242"/>
                    <a:pt x="952" y="241"/>
                  </a:cubicBezTo>
                  <a:cubicBezTo>
                    <a:pt x="954" y="239"/>
                    <a:pt x="955" y="236"/>
                    <a:pt x="957" y="234"/>
                  </a:cubicBezTo>
                  <a:cubicBezTo>
                    <a:pt x="959" y="232"/>
                    <a:pt x="962" y="232"/>
                    <a:pt x="964" y="230"/>
                  </a:cubicBezTo>
                  <a:cubicBezTo>
                    <a:pt x="963" y="227"/>
                    <a:pt x="966" y="230"/>
                    <a:pt x="967" y="230"/>
                  </a:cubicBezTo>
                  <a:cubicBezTo>
                    <a:pt x="968" y="230"/>
                    <a:pt x="968" y="227"/>
                    <a:pt x="969" y="227"/>
                  </a:cubicBezTo>
                  <a:cubicBezTo>
                    <a:pt x="971" y="226"/>
                    <a:pt x="973" y="225"/>
                    <a:pt x="975" y="223"/>
                  </a:cubicBezTo>
                  <a:cubicBezTo>
                    <a:pt x="979" y="220"/>
                    <a:pt x="983" y="216"/>
                    <a:pt x="987" y="213"/>
                  </a:cubicBezTo>
                  <a:cubicBezTo>
                    <a:pt x="991" y="211"/>
                    <a:pt x="995" y="208"/>
                    <a:pt x="999" y="206"/>
                  </a:cubicBezTo>
                  <a:cubicBezTo>
                    <a:pt x="1003" y="203"/>
                    <a:pt x="1008" y="200"/>
                    <a:pt x="1008" y="194"/>
                  </a:cubicBezTo>
                  <a:cubicBezTo>
                    <a:pt x="1010" y="193"/>
                    <a:pt x="1013" y="198"/>
                    <a:pt x="1013" y="195"/>
                  </a:cubicBezTo>
                  <a:cubicBezTo>
                    <a:pt x="1015" y="189"/>
                    <a:pt x="1018" y="186"/>
                    <a:pt x="1022" y="183"/>
                  </a:cubicBezTo>
                  <a:cubicBezTo>
                    <a:pt x="1025" y="180"/>
                    <a:pt x="1029" y="176"/>
                    <a:pt x="1030" y="173"/>
                  </a:cubicBezTo>
                  <a:cubicBezTo>
                    <a:pt x="1031" y="171"/>
                    <a:pt x="1031" y="170"/>
                    <a:pt x="1032" y="168"/>
                  </a:cubicBezTo>
                  <a:cubicBezTo>
                    <a:pt x="1033" y="168"/>
                    <a:pt x="1035" y="169"/>
                    <a:pt x="1035" y="168"/>
                  </a:cubicBezTo>
                  <a:cubicBezTo>
                    <a:pt x="1036" y="167"/>
                    <a:pt x="1035" y="164"/>
                    <a:pt x="1036" y="162"/>
                  </a:cubicBezTo>
                  <a:cubicBezTo>
                    <a:pt x="1037" y="161"/>
                    <a:pt x="1040" y="161"/>
                    <a:pt x="1041" y="161"/>
                  </a:cubicBezTo>
                  <a:cubicBezTo>
                    <a:pt x="1042" y="160"/>
                    <a:pt x="1041" y="158"/>
                    <a:pt x="1042" y="158"/>
                  </a:cubicBezTo>
                  <a:cubicBezTo>
                    <a:pt x="1042" y="157"/>
                    <a:pt x="1044" y="158"/>
                    <a:pt x="1045" y="157"/>
                  </a:cubicBezTo>
                  <a:cubicBezTo>
                    <a:pt x="1046" y="156"/>
                    <a:pt x="1045" y="152"/>
                    <a:pt x="1046" y="151"/>
                  </a:cubicBezTo>
                  <a:cubicBezTo>
                    <a:pt x="1048" y="150"/>
                    <a:pt x="1051" y="151"/>
                    <a:pt x="1053" y="150"/>
                  </a:cubicBezTo>
                  <a:cubicBezTo>
                    <a:pt x="1054" y="149"/>
                    <a:pt x="1055" y="146"/>
                    <a:pt x="1056" y="145"/>
                  </a:cubicBezTo>
                  <a:cubicBezTo>
                    <a:pt x="1058" y="141"/>
                    <a:pt x="1060" y="137"/>
                    <a:pt x="1061" y="134"/>
                  </a:cubicBezTo>
                  <a:cubicBezTo>
                    <a:pt x="1062" y="132"/>
                    <a:pt x="1061" y="129"/>
                    <a:pt x="1062" y="127"/>
                  </a:cubicBezTo>
                  <a:cubicBezTo>
                    <a:pt x="1063" y="126"/>
                    <a:pt x="1066" y="126"/>
                    <a:pt x="1067" y="125"/>
                  </a:cubicBezTo>
                  <a:cubicBezTo>
                    <a:pt x="1068" y="123"/>
                    <a:pt x="1067" y="119"/>
                    <a:pt x="1067" y="117"/>
                  </a:cubicBezTo>
                  <a:cubicBezTo>
                    <a:pt x="1067" y="114"/>
                    <a:pt x="1070" y="113"/>
                    <a:pt x="1063" y="106"/>
                  </a:cubicBezTo>
                  <a:cubicBezTo>
                    <a:pt x="1059" y="102"/>
                    <a:pt x="1057" y="103"/>
                    <a:pt x="1056" y="103"/>
                  </a:cubicBezTo>
                  <a:cubicBezTo>
                    <a:pt x="1055" y="103"/>
                    <a:pt x="1054" y="103"/>
                    <a:pt x="1053" y="103"/>
                  </a:cubicBezTo>
                  <a:cubicBezTo>
                    <a:pt x="1049" y="104"/>
                    <a:pt x="1045" y="107"/>
                    <a:pt x="1044" y="110"/>
                  </a:cubicBezTo>
                  <a:cubicBezTo>
                    <a:pt x="1043" y="112"/>
                    <a:pt x="1044" y="115"/>
                    <a:pt x="1043" y="117"/>
                  </a:cubicBezTo>
                  <a:cubicBezTo>
                    <a:pt x="1039" y="124"/>
                    <a:pt x="1030" y="127"/>
                    <a:pt x="1026" y="133"/>
                  </a:cubicBezTo>
                  <a:cubicBezTo>
                    <a:pt x="1025" y="136"/>
                    <a:pt x="1028" y="144"/>
                    <a:pt x="1022" y="140"/>
                  </a:cubicBezTo>
                  <a:cubicBezTo>
                    <a:pt x="1024" y="145"/>
                    <a:pt x="1020" y="148"/>
                    <a:pt x="1017" y="149"/>
                  </a:cubicBezTo>
                  <a:cubicBezTo>
                    <a:pt x="1015" y="150"/>
                    <a:pt x="1013" y="150"/>
                    <a:pt x="1011" y="149"/>
                  </a:cubicBezTo>
                  <a:cubicBezTo>
                    <a:pt x="1007" y="161"/>
                    <a:pt x="995" y="164"/>
                    <a:pt x="988" y="172"/>
                  </a:cubicBezTo>
                  <a:cubicBezTo>
                    <a:pt x="984" y="176"/>
                    <a:pt x="980" y="179"/>
                    <a:pt x="976" y="182"/>
                  </a:cubicBezTo>
                  <a:cubicBezTo>
                    <a:pt x="972" y="185"/>
                    <a:pt x="967" y="188"/>
                    <a:pt x="964" y="191"/>
                  </a:cubicBezTo>
                  <a:cubicBezTo>
                    <a:pt x="963" y="191"/>
                    <a:pt x="963" y="191"/>
                    <a:pt x="963" y="191"/>
                  </a:cubicBezTo>
                  <a:cubicBezTo>
                    <a:pt x="963" y="189"/>
                    <a:pt x="962" y="188"/>
                    <a:pt x="962" y="186"/>
                  </a:cubicBezTo>
                  <a:cubicBezTo>
                    <a:pt x="965" y="189"/>
                    <a:pt x="963" y="186"/>
                    <a:pt x="963" y="185"/>
                  </a:cubicBezTo>
                  <a:cubicBezTo>
                    <a:pt x="964" y="183"/>
                    <a:pt x="968" y="183"/>
                    <a:pt x="970" y="182"/>
                  </a:cubicBezTo>
                  <a:cubicBezTo>
                    <a:pt x="970" y="181"/>
                    <a:pt x="969" y="179"/>
                    <a:pt x="970" y="179"/>
                  </a:cubicBezTo>
                  <a:cubicBezTo>
                    <a:pt x="973" y="177"/>
                    <a:pt x="977" y="176"/>
                    <a:pt x="978" y="173"/>
                  </a:cubicBezTo>
                  <a:cubicBezTo>
                    <a:pt x="979" y="172"/>
                    <a:pt x="979" y="169"/>
                    <a:pt x="980" y="167"/>
                  </a:cubicBezTo>
                  <a:cubicBezTo>
                    <a:pt x="980" y="165"/>
                    <a:pt x="981" y="165"/>
                    <a:pt x="981" y="165"/>
                  </a:cubicBezTo>
                  <a:cubicBezTo>
                    <a:pt x="981" y="164"/>
                    <a:pt x="981" y="163"/>
                    <a:pt x="981" y="162"/>
                  </a:cubicBezTo>
                  <a:cubicBezTo>
                    <a:pt x="981" y="159"/>
                    <a:pt x="984" y="157"/>
                    <a:pt x="984" y="154"/>
                  </a:cubicBezTo>
                  <a:cubicBezTo>
                    <a:pt x="984" y="154"/>
                    <a:pt x="982" y="152"/>
                    <a:pt x="982" y="151"/>
                  </a:cubicBezTo>
                  <a:cubicBezTo>
                    <a:pt x="981" y="149"/>
                    <a:pt x="982" y="148"/>
                    <a:pt x="981" y="147"/>
                  </a:cubicBezTo>
                  <a:cubicBezTo>
                    <a:pt x="980" y="144"/>
                    <a:pt x="982" y="145"/>
                    <a:pt x="979" y="141"/>
                  </a:cubicBezTo>
                  <a:cubicBezTo>
                    <a:pt x="982" y="144"/>
                    <a:pt x="983" y="141"/>
                    <a:pt x="978" y="138"/>
                  </a:cubicBezTo>
                  <a:cubicBezTo>
                    <a:pt x="974" y="137"/>
                    <a:pt x="974" y="141"/>
                    <a:pt x="968" y="138"/>
                  </a:cubicBezTo>
                  <a:cubicBezTo>
                    <a:pt x="973" y="145"/>
                    <a:pt x="967" y="142"/>
                    <a:pt x="965" y="143"/>
                  </a:cubicBezTo>
                  <a:cubicBezTo>
                    <a:pt x="964" y="144"/>
                    <a:pt x="965" y="146"/>
                    <a:pt x="965" y="146"/>
                  </a:cubicBezTo>
                  <a:cubicBezTo>
                    <a:pt x="964" y="147"/>
                    <a:pt x="963" y="147"/>
                    <a:pt x="962" y="147"/>
                  </a:cubicBezTo>
                  <a:cubicBezTo>
                    <a:pt x="964" y="143"/>
                    <a:pt x="964" y="138"/>
                    <a:pt x="962" y="131"/>
                  </a:cubicBezTo>
                  <a:cubicBezTo>
                    <a:pt x="965" y="134"/>
                    <a:pt x="963" y="131"/>
                    <a:pt x="963" y="130"/>
                  </a:cubicBezTo>
                  <a:cubicBezTo>
                    <a:pt x="964" y="128"/>
                    <a:pt x="968" y="128"/>
                    <a:pt x="970" y="127"/>
                  </a:cubicBezTo>
                  <a:cubicBezTo>
                    <a:pt x="970" y="126"/>
                    <a:pt x="969" y="125"/>
                    <a:pt x="970" y="124"/>
                  </a:cubicBezTo>
                  <a:cubicBezTo>
                    <a:pt x="973" y="123"/>
                    <a:pt x="977" y="121"/>
                    <a:pt x="978" y="118"/>
                  </a:cubicBezTo>
                  <a:cubicBezTo>
                    <a:pt x="979" y="117"/>
                    <a:pt x="979" y="114"/>
                    <a:pt x="980" y="112"/>
                  </a:cubicBezTo>
                  <a:cubicBezTo>
                    <a:pt x="980" y="110"/>
                    <a:pt x="981" y="110"/>
                    <a:pt x="981" y="110"/>
                  </a:cubicBezTo>
                  <a:cubicBezTo>
                    <a:pt x="981" y="109"/>
                    <a:pt x="981" y="108"/>
                    <a:pt x="981" y="107"/>
                  </a:cubicBezTo>
                  <a:cubicBezTo>
                    <a:pt x="981" y="104"/>
                    <a:pt x="984" y="102"/>
                    <a:pt x="984" y="100"/>
                  </a:cubicBezTo>
                  <a:cubicBezTo>
                    <a:pt x="984" y="99"/>
                    <a:pt x="982" y="97"/>
                    <a:pt x="982" y="96"/>
                  </a:cubicBezTo>
                  <a:cubicBezTo>
                    <a:pt x="981" y="94"/>
                    <a:pt x="982" y="93"/>
                    <a:pt x="981" y="92"/>
                  </a:cubicBezTo>
                  <a:cubicBezTo>
                    <a:pt x="980" y="89"/>
                    <a:pt x="982" y="90"/>
                    <a:pt x="979" y="86"/>
                  </a:cubicBezTo>
                  <a:cubicBezTo>
                    <a:pt x="982" y="89"/>
                    <a:pt x="983" y="86"/>
                    <a:pt x="978" y="83"/>
                  </a:cubicBezTo>
                  <a:cubicBezTo>
                    <a:pt x="974" y="82"/>
                    <a:pt x="974" y="86"/>
                    <a:pt x="968" y="83"/>
                  </a:cubicBezTo>
                  <a:cubicBezTo>
                    <a:pt x="973" y="90"/>
                    <a:pt x="967" y="87"/>
                    <a:pt x="965" y="88"/>
                  </a:cubicBezTo>
                  <a:cubicBezTo>
                    <a:pt x="964" y="89"/>
                    <a:pt x="965" y="91"/>
                    <a:pt x="965" y="91"/>
                  </a:cubicBezTo>
                  <a:cubicBezTo>
                    <a:pt x="964" y="92"/>
                    <a:pt x="963" y="92"/>
                    <a:pt x="962" y="92"/>
                  </a:cubicBezTo>
                  <a:cubicBezTo>
                    <a:pt x="964" y="88"/>
                    <a:pt x="964" y="83"/>
                    <a:pt x="962" y="77"/>
                  </a:cubicBezTo>
                  <a:cubicBezTo>
                    <a:pt x="965" y="79"/>
                    <a:pt x="963" y="76"/>
                    <a:pt x="963" y="75"/>
                  </a:cubicBezTo>
                  <a:cubicBezTo>
                    <a:pt x="964" y="73"/>
                    <a:pt x="968" y="73"/>
                    <a:pt x="970" y="72"/>
                  </a:cubicBezTo>
                  <a:cubicBezTo>
                    <a:pt x="970" y="72"/>
                    <a:pt x="969" y="70"/>
                    <a:pt x="970" y="69"/>
                  </a:cubicBezTo>
                  <a:cubicBezTo>
                    <a:pt x="973" y="68"/>
                    <a:pt x="977" y="66"/>
                    <a:pt x="978" y="63"/>
                  </a:cubicBezTo>
                  <a:cubicBezTo>
                    <a:pt x="979" y="62"/>
                    <a:pt x="979" y="59"/>
                    <a:pt x="980" y="57"/>
                  </a:cubicBezTo>
                  <a:cubicBezTo>
                    <a:pt x="980" y="56"/>
                    <a:pt x="981" y="55"/>
                    <a:pt x="981" y="55"/>
                  </a:cubicBezTo>
                  <a:cubicBezTo>
                    <a:pt x="981" y="54"/>
                    <a:pt x="981" y="54"/>
                    <a:pt x="981" y="52"/>
                  </a:cubicBezTo>
                  <a:cubicBezTo>
                    <a:pt x="981" y="49"/>
                    <a:pt x="984" y="48"/>
                    <a:pt x="984" y="45"/>
                  </a:cubicBezTo>
                  <a:cubicBezTo>
                    <a:pt x="984" y="44"/>
                    <a:pt x="982" y="42"/>
                    <a:pt x="982" y="41"/>
                  </a:cubicBezTo>
                  <a:cubicBezTo>
                    <a:pt x="981" y="39"/>
                    <a:pt x="982" y="38"/>
                    <a:pt x="981" y="37"/>
                  </a:cubicBezTo>
                  <a:cubicBezTo>
                    <a:pt x="980" y="34"/>
                    <a:pt x="982" y="35"/>
                    <a:pt x="979" y="31"/>
                  </a:cubicBezTo>
                  <a:cubicBezTo>
                    <a:pt x="982" y="34"/>
                    <a:pt x="983" y="31"/>
                    <a:pt x="978" y="28"/>
                  </a:cubicBezTo>
                  <a:cubicBezTo>
                    <a:pt x="974" y="27"/>
                    <a:pt x="974" y="31"/>
                    <a:pt x="968" y="28"/>
                  </a:cubicBezTo>
                  <a:cubicBezTo>
                    <a:pt x="973" y="35"/>
                    <a:pt x="967" y="32"/>
                    <a:pt x="965" y="33"/>
                  </a:cubicBezTo>
                  <a:cubicBezTo>
                    <a:pt x="964" y="34"/>
                    <a:pt x="965" y="36"/>
                    <a:pt x="965" y="37"/>
                  </a:cubicBezTo>
                  <a:cubicBezTo>
                    <a:pt x="964" y="37"/>
                    <a:pt x="961" y="37"/>
                    <a:pt x="961" y="38"/>
                  </a:cubicBezTo>
                  <a:cubicBezTo>
                    <a:pt x="961" y="39"/>
                    <a:pt x="962" y="41"/>
                    <a:pt x="962" y="42"/>
                  </a:cubicBezTo>
                  <a:cubicBezTo>
                    <a:pt x="961" y="46"/>
                    <a:pt x="956" y="45"/>
                    <a:pt x="959" y="51"/>
                  </a:cubicBezTo>
                  <a:cubicBezTo>
                    <a:pt x="955" y="49"/>
                    <a:pt x="958" y="54"/>
                    <a:pt x="958" y="56"/>
                  </a:cubicBezTo>
                  <a:cubicBezTo>
                    <a:pt x="957" y="57"/>
                    <a:pt x="957" y="58"/>
                    <a:pt x="957" y="60"/>
                  </a:cubicBezTo>
                  <a:cubicBezTo>
                    <a:pt x="960" y="68"/>
                    <a:pt x="955" y="67"/>
                    <a:pt x="952" y="69"/>
                  </a:cubicBezTo>
                  <a:cubicBezTo>
                    <a:pt x="947" y="71"/>
                    <a:pt x="946" y="77"/>
                    <a:pt x="943" y="79"/>
                  </a:cubicBezTo>
                  <a:cubicBezTo>
                    <a:pt x="945" y="87"/>
                    <a:pt x="938" y="86"/>
                    <a:pt x="939" y="93"/>
                  </a:cubicBezTo>
                  <a:cubicBezTo>
                    <a:pt x="934" y="89"/>
                    <a:pt x="931" y="94"/>
                    <a:pt x="933" y="98"/>
                  </a:cubicBezTo>
                  <a:cubicBezTo>
                    <a:pt x="928" y="95"/>
                    <a:pt x="929" y="100"/>
                    <a:pt x="927" y="102"/>
                  </a:cubicBezTo>
                  <a:cubicBezTo>
                    <a:pt x="927" y="102"/>
                    <a:pt x="926" y="103"/>
                    <a:pt x="925" y="103"/>
                  </a:cubicBezTo>
                  <a:cubicBezTo>
                    <a:pt x="923" y="105"/>
                    <a:pt x="920" y="111"/>
                    <a:pt x="918" y="112"/>
                  </a:cubicBezTo>
                  <a:cubicBezTo>
                    <a:pt x="915" y="114"/>
                    <a:pt x="913" y="117"/>
                    <a:pt x="913" y="122"/>
                  </a:cubicBezTo>
                  <a:cubicBezTo>
                    <a:pt x="909" y="118"/>
                    <a:pt x="910" y="122"/>
                    <a:pt x="909" y="122"/>
                  </a:cubicBezTo>
                  <a:cubicBezTo>
                    <a:pt x="906" y="122"/>
                    <a:pt x="905" y="125"/>
                    <a:pt x="902" y="126"/>
                  </a:cubicBezTo>
                  <a:cubicBezTo>
                    <a:pt x="901" y="127"/>
                    <a:pt x="897" y="125"/>
                    <a:pt x="895" y="126"/>
                  </a:cubicBezTo>
                  <a:cubicBezTo>
                    <a:pt x="895" y="126"/>
                    <a:pt x="896" y="128"/>
                    <a:pt x="895" y="128"/>
                  </a:cubicBezTo>
                  <a:cubicBezTo>
                    <a:pt x="895" y="129"/>
                    <a:pt x="894" y="128"/>
                    <a:pt x="894" y="128"/>
                  </a:cubicBezTo>
                  <a:cubicBezTo>
                    <a:pt x="893" y="127"/>
                    <a:pt x="893" y="126"/>
                    <a:pt x="893" y="126"/>
                  </a:cubicBezTo>
                  <a:cubicBezTo>
                    <a:pt x="896" y="126"/>
                    <a:pt x="891" y="119"/>
                    <a:pt x="894" y="118"/>
                  </a:cubicBezTo>
                  <a:cubicBezTo>
                    <a:pt x="887" y="110"/>
                    <a:pt x="889" y="115"/>
                    <a:pt x="887" y="115"/>
                  </a:cubicBezTo>
                  <a:cubicBezTo>
                    <a:pt x="886" y="116"/>
                    <a:pt x="883" y="112"/>
                    <a:pt x="882" y="112"/>
                  </a:cubicBezTo>
                  <a:cubicBezTo>
                    <a:pt x="882" y="112"/>
                    <a:pt x="884" y="114"/>
                    <a:pt x="883" y="114"/>
                  </a:cubicBezTo>
                  <a:cubicBezTo>
                    <a:pt x="883" y="114"/>
                    <a:pt x="883" y="114"/>
                    <a:pt x="883" y="114"/>
                  </a:cubicBezTo>
                  <a:cubicBezTo>
                    <a:pt x="881" y="113"/>
                    <a:pt x="881" y="115"/>
                    <a:pt x="881" y="116"/>
                  </a:cubicBezTo>
                  <a:cubicBezTo>
                    <a:pt x="880" y="116"/>
                    <a:pt x="879" y="115"/>
                    <a:pt x="878" y="115"/>
                  </a:cubicBezTo>
                  <a:cubicBezTo>
                    <a:pt x="878" y="116"/>
                    <a:pt x="878" y="119"/>
                    <a:pt x="878" y="120"/>
                  </a:cubicBezTo>
                  <a:cubicBezTo>
                    <a:pt x="877" y="120"/>
                    <a:pt x="876" y="119"/>
                    <a:pt x="876" y="119"/>
                  </a:cubicBezTo>
                  <a:cubicBezTo>
                    <a:pt x="874" y="121"/>
                    <a:pt x="873" y="122"/>
                    <a:pt x="872" y="124"/>
                  </a:cubicBezTo>
                  <a:cubicBezTo>
                    <a:pt x="872" y="123"/>
                    <a:pt x="872" y="123"/>
                    <a:pt x="872" y="122"/>
                  </a:cubicBezTo>
                  <a:cubicBezTo>
                    <a:pt x="873" y="120"/>
                    <a:pt x="875" y="120"/>
                    <a:pt x="876" y="118"/>
                  </a:cubicBezTo>
                  <a:cubicBezTo>
                    <a:pt x="876" y="115"/>
                    <a:pt x="877" y="113"/>
                    <a:pt x="878" y="111"/>
                  </a:cubicBezTo>
                  <a:cubicBezTo>
                    <a:pt x="878" y="108"/>
                    <a:pt x="880" y="107"/>
                    <a:pt x="881" y="104"/>
                  </a:cubicBezTo>
                  <a:cubicBezTo>
                    <a:pt x="882" y="103"/>
                    <a:pt x="881" y="100"/>
                    <a:pt x="882" y="100"/>
                  </a:cubicBezTo>
                  <a:cubicBezTo>
                    <a:pt x="882" y="99"/>
                    <a:pt x="884" y="100"/>
                    <a:pt x="885" y="100"/>
                  </a:cubicBezTo>
                  <a:cubicBezTo>
                    <a:pt x="886" y="98"/>
                    <a:pt x="885" y="94"/>
                    <a:pt x="885" y="93"/>
                  </a:cubicBezTo>
                  <a:cubicBezTo>
                    <a:pt x="885" y="92"/>
                    <a:pt x="887" y="94"/>
                    <a:pt x="888" y="93"/>
                  </a:cubicBezTo>
                  <a:cubicBezTo>
                    <a:pt x="888" y="92"/>
                    <a:pt x="887" y="89"/>
                    <a:pt x="887" y="89"/>
                  </a:cubicBezTo>
                  <a:cubicBezTo>
                    <a:pt x="887" y="89"/>
                    <a:pt x="890" y="91"/>
                    <a:pt x="889" y="90"/>
                  </a:cubicBezTo>
                  <a:cubicBezTo>
                    <a:pt x="889" y="87"/>
                    <a:pt x="889" y="86"/>
                    <a:pt x="889" y="84"/>
                  </a:cubicBezTo>
                  <a:cubicBezTo>
                    <a:pt x="892" y="83"/>
                    <a:pt x="895" y="79"/>
                    <a:pt x="895" y="75"/>
                  </a:cubicBezTo>
                  <a:cubicBezTo>
                    <a:pt x="895" y="74"/>
                    <a:pt x="892" y="71"/>
                    <a:pt x="893" y="71"/>
                  </a:cubicBezTo>
                  <a:cubicBezTo>
                    <a:pt x="896" y="71"/>
                    <a:pt x="891" y="64"/>
                    <a:pt x="894" y="63"/>
                  </a:cubicBezTo>
                  <a:cubicBezTo>
                    <a:pt x="887" y="55"/>
                    <a:pt x="889" y="60"/>
                    <a:pt x="887" y="60"/>
                  </a:cubicBezTo>
                  <a:cubicBezTo>
                    <a:pt x="886" y="61"/>
                    <a:pt x="883" y="57"/>
                    <a:pt x="882" y="57"/>
                  </a:cubicBezTo>
                  <a:cubicBezTo>
                    <a:pt x="882" y="57"/>
                    <a:pt x="884" y="59"/>
                    <a:pt x="883" y="59"/>
                  </a:cubicBezTo>
                  <a:cubicBezTo>
                    <a:pt x="883" y="59"/>
                    <a:pt x="883" y="59"/>
                    <a:pt x="883" y="59"/>
                  </a:cubicBezTo>
                  <a:cubicBezTo>
                    <a:pt x="881" y="59"/>
                    <a:pt x="881" y="60"/>
                    <a:pt x="881" y="61"/>
                  </a:cubicBezTo>
                  <a:cubicBezTo>
                    <a:pt x="880" y="61"/>
                    <a:pt x="879" y="60"/>
                    <a:pt x="878" y="60"/>
                  </a:cubicBezTo>
                  <a:cubicBezTo>
                    <a:pt x="878" y="61"/>
                    <a:pt x="878" y="65"/>
                    <a:pt x="878" y="65"/>
                  </a:cubicBezTo>
                  <a:cubicBezTo>
                    <a:pt x="877" y="66"/>
                    <a:pt x="876" y="64"/>
                    <a:pt x="876" y="64"/>
                  </a:cubicBezTo>
                  <a:cubicBezTo>
                    <a:pt x="874" y="66"/>
                    <a:pt x="873" y="67"/>
                    <a:pt x="872" y="69"/>
                  </a:cubicBezTo>
                  <a:cubicBezTo>
                    <a:pt x="872" y="68"/>
                    <a:pt x="872" y="68"/>
                    <a:pt x="872" y="67"/>
                  </a:cubicBezTo>
                  <a:cubicBezTo>
                    <a:pt x="873" y="65"/>
                    <a:pt x="875" y="65"/>
                    <a:pt x="876" y="63"/>
                  </a:cubicBezTo>
                  <a:cubicBezTo>
                    <a:pt x="876" y="60"/>
                    <a:pt x="877" y="58"/>
                    <a:pt x="878" y="56"/>
                  </a:cubicBezTo>
                  <a:cubicBezTo>
                    <a:pt x="878" y="53"/>
                    <a:pt x="880" y="52"/>
                    <a:pt x="881" y="49"/>
                  </a:cubicBezTo>
                  <a:cubicBezTo>
                    <a:pt x="882" y="48"/>
                    <a:pt x="881" y="46"/>
                    <a:pt x="882" y="45"/>
                  </a:cubicBezTo>
                  <a:cubicBezTo>
                    <a:pt x="882" y="44"/>
                    <a:pt x="884" y="45"/>
                    <a:pt x="885" y="45"/>
                  </a:cubicBezTo>
                  <a:cubicBezTo>
                    <a:pt x="886" y="43"/>
                    <a:pt x="885" y="39"/>
                    <a:pt x="885" y="38"/>
                  </a:cubicBezTo>
                  <a:cubicBezTo>
                    <a:pt x="885" y="37"/>
                    <a:pt x="887" y="39"/>
                    <a:pt x="888" y="38"/>
                  </a:cubicBezTo>
                  <a:cubicBezTo>
                    <a:pt x="888" y="38"/>
                    <a:pt x="887" y="35"/>
                    <a:pt x="887" y="34"/>
                  </a:cubicBezTo>
                  <a:cubicBezTo>
                    <a:pt x="887" y="34"/>
                    <a:pt x="890" y="37"/>
                    <a:pt x="889" y="35"/>
                  </a:cubicBezTo>
                  <a:cubicBezTo>
                    <a:pt x="889" y="32"/>
                    <a:pt x="889" y="31"/>
                    <a:pt x="889" y="29"/>
                  </a:cubicBezTo>
                  <a:cubicBezTo>
                    <a:pt x="892" y="28"/>
                    <a:pt x="895" y="24"/>
                    <a:pt x="895" y="20"/>
                  </a:cubicBezTo>
                  <a:cubicBezTo>
                    <a:pt x="895" y="19"/>
                    <a:pt x="892" y="16"/>
                    <a:pt x="893" y="16"/>
                  </a:cubicBezTo>
                  <a:cubicBezTo>
                    <a:pt x="896" y="16"/>
                    <a:pt x="891" y="9"/>
                    <a:pt x="894" y="8"/>
                  </a:cubicBezTo>
                  <a:cubicBezTo>
                    <a:pt x="887" y="0"/>
                    <a:pt x="889" y="5"/>
                    <a:pt x="887" y="5"/>
                  </a:cubicBezTo>
                  <a:cubicBezTo>
                    <a:pt x="886" y="6"/>
                    <a:pt x="883" y="2"/>
                    <a:pt x="882" y="2"/>
                  </a:cubicBezTo>
                  <a:cubicBezTo>
                    <a:pt x="882" y="2"/>
                    <a:pt x="884" y="4"/>
                    <a:pt x="883" y="4"/>
                  </a:cubicBezTo>
                  <a:cubicBezTo>
                    <a:pt x="883" y="4"/>
                    <a:pt x="883" y="5"/>
                    <a:pt x="883" y="4"/>
                  </a:cubicBezTo>
                  <a:cubicBezTo>
                    <a:pt x="881" y="4"/>
                    <a:pt x="881" y="5"/>
                    <a:pt x="881" y="6"/>
                  </a:cubicBezTo>
                  <a:cubicBezTo>
                    <a:pt x="880" y="6"/>
                    <a:pt x="879" y="5"/>
                    <a:pt x="878" y="5"/>
                  </a:cubicBezTo>
                  <a:cubicBezTo>
                    <a:pt x="878" y="6"/>
                    <a:pt x="878" y="10"/>
                    <a:pt x="878" y="10"/>
                  </a:cubicBezTo>
                  <a:cubicBezTo>
                    <a:pt x="877" y="11"/>
                    <a:pt x="876" y="9"/>
                    <a:pt x="876" y="10"/>
                  </a:cubicBezTo>
                  <a:cubicBezTo>
                    <a:pt x="874" y="11"/>
                    <a:pt x="873" y="13"/>
                    <a:pt x="872" y="14"/>
                  </a:cubicBezTo>
                  <a:cubicBezTo>
                    <a:pt x="872" y="15"/>
                    <a:pt x="873" y="18"/>
                    <a:pt x="872" y="19"/>
                  </a:cubicBezTo>
                  <a:cubicBezTo>
                    <a:pt x="872" y="19"/>
                    <a:pt x="870" y="18"/>
                    <a:pt x="870" y="18"/>
                  </a:cubicBezTo>
                  <a:cubicBezTo>
                    <a:pt x="870" y="19"/>
                    <a:pt x="870" y="20"/>
                    <a:pt x="870" y="21"/>
                  </a:cubicBezTo>
                  <a:cubicBezTo>
                    <a:pt x="869" y="22"/>
                    <a:pt x="868" y="24"/>
                    <a:pt x="867" y="26"/>
                  </a:cubicBezTo>
                  <a:cubicBezTo>
                    <a:pt x="866" y="28"/>
                    <a:pt x="865" y="29"/>
                    <a:pt x="864" y="31"/>
                  </a:cubicBezTo>
                  <a:cubicBezTo>
                    <a:pt x="863" y="32"/>
                    <a:pt x="862" y="31"/>
                    <a:pt x="861" y="33"/>
                  </a:cubicBezTo>
                  <a:cubicBezTo>
                    <a:pt x="861" y="34"/>
                    <a:pt x="861" y="37"/>
                    <a:pt x="861" y="39"/>
                  </a:cubicBezTo>
                  <a:cubicBezTo>
                    <a:pt x="860" y="43"/>
                    <a:pt x="860" y="45"/>
                    <a:pt x="859" y="48"/>
                  </a:cubicBezTo>
                  <a:cubicBezTo>
                    <a:pt x="859" y="49"/>
                    <a:pt x="858" y="54"/>
                    <a:pt x="857" y="54"/>
                  </a:cubicBezTo>
                  <a:cubicBezTo>
                    <a:pt x="857" y="54"/>
                    <a:pt x="856" y="52"/>
                    <a:pt x="855" y="53"/>
                  </a:cubicBezTo>
                  <a:cubicBezTo>
                    <a:pt x="855" y="54"/>
                    <a:pt x="855" y="56"/>
                    <a:pt x="855" y="57"/>
                  </a:cubicBezTo>
                  <a:cubicBezTo>
                    <a:pt x="855" y="58"/>
                    <a:pt x="854" y="59"/>
                    <a:pt x="853" y="60"/>
                  </a:cubicBezTo>
                  <a:cubicBezTo>
                    <a:pt x="853" y="62"/>
                    <a:pt x="853" y="66"/>
                    <a:pt x="851" y="67"/>
                  </a:cubicBezTo>
                  <a:cubicBezTo>
                    <a:pt x="848" y="71"/>
                    <a:pt x="844" y="72"/>
                    <a:pt x="841" y="78"/>
                  </a:cubicBezTo>
                  <a:cubicBezTo>
                    <a:pt x="844" y="86"/>
                    <a:pt x="840" y="84"/>
                    <a:pt x="841" y="88"/>
                  </a:cubicBezTo>
                  <a:cubicBezTo>
                    <a:pt x="845" y="95"/>
                    <a:pt x="845" y="92"/>
                    <a:pt x="847" y="93"/>
                  </a:cubicBezTo>
                  <a:cubicBezTo>
                    <a:pt x="848" y="92"/>
                    <a:pt x="851" y="100"/>
                    <a:pt x="851" y="97"/>
                  </a:cubicBezTo>
                  <a:cubicBezTo>
                    <a:pt x="852" y="97"/>
                    <a:pt x="852" y="95"/>
                    <a:pt x="852" y="93"/>
                  </a:cubicBezTo>
                  <a:cubicBezTo>
                    <a:pt x="855" y="93"/>
                    <a:pt x="858" y="91"/>
                    <a:pt x="861" y="90"/>
                  </a:cubicBezTo>
                  <a:cubicBezTo>
                    <a:pt x="861" y="91"/>
                    <a:pt x="861" y="93"/>
                    <a:pt x="861" y="94"/>
                  </a:cubicBezTo>
                  <a:cubicBezTo>
                    <a:pt x="860" y="98"/>
                    <a:pt x="860" y="100"/>
                    <a:pt x="859" y="103"/>
                  </a:cubicBezTo>
                  <a:cubicBezTo>
                    <a:pt x="859" y="104"/>
                    <a:pt x="858" y="109"/>
                    <a:pt x="857" y="109"/>
                  </a:cubicBezTo>
                  <a:cubicBezTo>
                    <a:pt x="857" y="109"/>
                    <a:pt x="856" y="107"/>
                    <a:pt x="855" y="108"/>
                  </a:cubicBezTo>
                  <a:cubicBezTo>
                    <a:pt x="855" y="109"/>
                    <a:pt x="855" y="111"/>
                    <a:pt x="855" y="112"/>
                  </a:cubicBezTo>
                  <a:cubicBezTo>
                    <a:pt x="855" y="113"/>
                    <a:pt x="854" y="114"/>
                    <a:pt x="853" y="115"/>
                  </a:cubicBezTo>
                  <a:cubicBezTo>
                    <a:pt x="853" y="117"/>
                    <a:pt x="853" y="120"/>
                    <a:pt x="851" y="122"/>
                  </a:cubicBezTo>
                  <a:cubicBezTo>
                    <a:pt x="848" y="125"/>
                    <a:pt x="844" y="127"/>
                    <a:pt x="841" y="133"/>
                  </a:cubicBezTo>
                  <a:cubicBezTo>
                    <a:pt x="844" y="140"/>
                    <a:pt x="840" y="138"/>
                    <a:pt x="841" y="143"/>
                  </a:cubicBezTo>
                  <a:cubicBezTo>
                    <a:pt x="845" y="150"/>
                    <a:pt x="845" y="147"/>
                    <a:pt x="847" y="148"/>
                  </a:cubicBezTo>
                  <a:cubicBezTo>
                    <a:pt x="848" y="147"/>
                    <a:pt x="851" y="155"/>
                    <a:pt x="851" y="152"/>
                  </a:cubicBezTo>
                  <a:cubicBezTo>
                    <a:pt x="852" y="152"/>
                    <a:pt x="852" y="150"/>
                    <a:pt x="852" y="148"/>
                  </a:cubicBezTo>
                  <a:cubicBezTo>
                    <a:pt x="855" y="147"/>
                    <a:pt x="858" y="146"/>
                    <a:pt x="861" y="144"/>
                  </a:cubicBezTo>
                  <a:cubicBezTo>
                    <a:pt x="861" y="146"/>
                    <a:pt x="861" y="148"/>
                    <a:pt x="861" y="149"/>
                  </a:cubicBezTo>
                  <a:cubicBezTo>
                    <a:pt x="861" y="149"/>
                    <a:pt x="861" y="149"/>
                    <a:pt x="861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59" y="151"/>
                    <a:pt x="857" y="154"/>
                    <a:pt x="856" y="153"/>
                  </a:cubicBezTo>
                  <a:cubicBezTo>
                    <a:pt x="856" y="153"/>
                    <a:pt x="856" y="155"/>
                    <a:pt x="856" y="155"/>
                  </a:cubicBezTo>
                  <a:cubicBezTo>
                    <a:pt x="856" y="156"/>
                    <a:pt x="854" y="156"/>
                    <a:pt x="854" y="156"/>
                  </a:cubicBezTo>
                  <a:cubicBezTo>
                    <a:pt x="853" y="157"/>
                    <a:pt x="854" y="160"/>
                    <a:pt x="853" y="160"/>
                  </a:cubicBezTo>
                  <a:cubicBezTo>
                    <a:pt x="852" y="164"/>
                    <a:pt x="847" y="168"/>
                    <a:pt x="845" y="166"/>
                  </a:cubicBezTo>
                  <a:cubicBezTo>
                    <a:pt x="845" y="165"/>
                    <a:pt x="846" y="168"/>
                    <a:pt x="846" y="168"/>
                  </a:cubicBezTo>
                  <a:cubicBezTo>
                    <a:pt x="845" y="168"/>
                    <a:pt x="845" y="168"/>
                    <a:pt x="844" y="168"/>
                  </a:cubicBezTo>
                  <a:cubicBezTo>
                    <a:pt x="843" y="169"/>
                    <a:pt x="840" y="167"/>
                    <a:pt x="839" y="168"/>
                  </a:cubicBezTo>
                  <a:cubicBezTo>
                    <a:pt x="838" y="169"/>
                    <a:pt x="838" y="173"/>
                    <a:pt x="836" y="173"/>
                  </a:cubicBezTo>
                  <a:cubicBezTo>
                    <a:pt x="835" y="174"/>
                    <a:pt x="834" y="172"/>
                    <a:pt x="833" y="173"/>
                  </a:cubicBezTo>
                  <a:cubicBezTo>
                    <a:pt x="832" y="173"/>
                    <a:pt x="832" y="177"/>
                    <a:pt x="831" y="177"/>
                  </a:cubicBezTo>
                  <a:cubicBezTo>
                    <a:pt x="831" y="177"/>
                    <a:pt x="829" y="176"/>
                    <a:pt x="829" y="176"/>
                  </a:cubicBezTo>
                  <a:cubicBezTo>
                    <a:pt x="828" y="176"/>
                    <a:pt x="828" y="178"/>
                    <a:pt x="828" y="178"/>
                  </a:cubicBezTo>
                  <a:cubicBezTo>
                    <a:pt x="826" y="180"/>
                    <a:pt x="824" y="180"/>
                    <a:pt x="822" y="180"/>
                  </a:cubicBezTo>
                  <a:cubicBezTo>
                    <a:pt x="821" y="180"/>
                    <a:pt x="821" y="182"/>
                    <a:pt x="821" y="183"/>
                  </a:cubicBezTo>
                  <a:cubicBezTo>
                    <a:pt x="821" y="183"/>
                    <a:pt x="820" y="181"/>
                    <a:pt x="820" y="181"/>
                  </a:cubicBezTo>
                  <a:cubicBezTo>
                    <a:pt x="815" y="183"/>
                    <a:pt x="810" y="186"/>
                    <a:pt x="806" y="188"/>
                  </a:cubicBezTo>
                  <a:cubicBezTo>
                    <a:pt x="805" y="188"/>
                    <a:pt x="803" y="187"/>
                    <a:pt x="802" y="187"/>
                  </a:cubicBezTo>
                  <a:cubicBezTo>
                    <a:pt x="800" y="187"/>
                    <a:pt x="798" y="188"/>
                    <a:pt x="797" y="189"/>
                  </a:cubicBezTo>
                  <a:cubicBezTo>
                    <a:pt x="792" y="191"/>
                    <a:pt x="787" y="196"/>
                    <a:pt x="783" y="198"/>
                  </a:cubicBezTo>
                  <a:cubicBezTo>
                    <a:pt x="782" y="199"/>
                    <a:pt x="782" y="197"/>
                    <a:pt x="782" y="197"/>
                  </a:cubicBezTo>
                  <a:cubicBezTo>
                    <a:pt x="781" y="197"/>
                    <a:pt x="781" y="199"/>
                    <a:pt x="781" y="199"/>
                  </a:cubicBezTo>
                  <a:cubicBezTo>
                    <a:pt x="776" y="201"/>
                    <a:pt x="773" y="204"/>
                    <a:pt x="769" y="206"/>
                  </a:cubicBezTo>
                  <a:cubicBezTo>
                    <a:pt x="766" y="207"/>
                    <a:pt x="761" y="204"/>
                    <a:pt x="759" y="210"/>
                  </a:cubicBezTo>
                  <a:cubicBezTo>
                    <a:pt x="759" y="209"/>
                    <a:pt x="758" y="209"/>
                    <a:pt x="758" y="209"/>
                  </a:cubicBezTo>
                  <a:cubicBezTo>
                    <a:pt x="758" y="208"/>
                    <a:pt x="758" y="207"/>
                    <a:pt x="758" y="207"/>
                  </a:cubicBezTo>
                  <a:cubicBezTo>
                    <a:pt x="759" y="203"/>
                    <a:pt x="761" y="206"/>
                    <a:pt x="762" y="206"/>
                  </a:cubicBezTo>
                  <a:cubicBezTo>
                    <a:pt x="767" y="205"/>
                    <a:pt x="769" y="201"/>
                    <a:pt x="771" y="196"/>
                  </a:cubicBezTo>
                  <a:cubicBezTo>
                    <a:pt x="772" y="195"/>
                    <a:pt x="772" y="196"/>
                    <a:pt x="773" y="197"/>
                  </a:cubicBezTo>
                  <a:cubicBezTo>
                    <a:pt x="775" y="199"/>
                    <a:pt x="772" y="190"/>
                    <a:pt x="774" y="195"/>
                  </a:cubicBezTo>
                  <a:cubicBezTo>
                    <a:pt x="775" y="192"/>
                    <a:pt x="776" y="194"/>
                    <a:pt x="778" y="194"/>
                  </a:cubicBezTo>
                  <a:cubicBezTo>
                    <a:pt x="776" y="187"/>
                    <a:pt x="780" y="191"/>
                    <a:pt x="780" y="191"/>
                  </a:cubicBezTo>
                  <a:cubicBezTo>
                    <a:pt x="781" y="191"/>
                    <a:pt x="780" y="189"/>
                    <a:pt x="780" y="189"/>
                  </a:cubicBezTo>
                  <a:cubicBezTo>
                    <a:pt x="782" y="189"/>
                    <a:pt x="785" y="192"/>
                    <a:pt x="786" y="191"/>
                  </a:cubicBezTo>
                  <a:cubicBezTo>
                    <a:pt x="787" y="191"/>
                    <a:pt x="787" y="188"/>
                    <a:pt x="787" y="185"/>
                  </a:cubicBezTo>
                  <a:cubicBezTo>
                    <a:pt x="788" y="181"/>
                    <a:pt x="792" y="178"/>
                    <a:pt x="795" y="175"/>
                  </a:cubicBezTo>
                  <a:cubicBezTo>
                    <a:pt x="793" y="168"/>
                    <a:pt x="792" y="171"/>
                    <a:pt x="791" y="171"/>
                  </a:cubicBezTo>
                  <a:cubicBezTo>
                    <a:pt x="789" y="169"/>
                    <a:pt x="787" y="169"/>
                    <a:pt x="787" y="170"/>
                  </a:cubicBezTo>
                  <a:cubicBezTo>
                    <a:pt x="786" y="171"/>
                    <a:pt x="785" y="169"/>
                    <a:pt x="785" y="169"/>
                  </a:cubicBezTo>
                  <a:cubicBezTo>
                    <a:pt x="782" y="169"/>
                    <a:pt x="777" y="170"/>
                    <a:pt x="775" y="172"/>
                  </a:cubicBezTo>
                  <a:cubicBezTo>
                    <a:pt x="772" y="176"/>
                    <a:pt x="768" y="176"/>
                    <a:pt x="764" y="177"/>
                  </a:cubicBezTo>
                  <a:cubicBezTo>
                    <a:pt x="762" y="178"/>
                    <a:pt x="760" y="179"/>
                    <a:pt x="759" y="181"/>
                  </a:cubicBezTo>
                  <a:cubicBezTo>
                    <a:pt x="758" y="181"/>
                    <a:pt x="757" y="179"/>
                    <a:pt x="757" y="179"/>
                  </a:cubicBezTo>
                  <a:cubicBezTo>
                    <a:pt x="755" y="180"/>
                    <a:pt x="753" y="182"/>
                    <a:pt x="752" y="183"/>
                  </a:cubicBezTo>
                  <a:cubicBezTo>
                    <a:pt x="750" y="184"/>
                    <a:pt x="748" y="184"/>
                    <a:pt x="747" y="186"/>
                  </a:cubicBezTo>
                  <a:cubicBezTo>
                    <a:pt x="747" y="186"/>
                    <a:pt x="746" y="184"/>
                    <a:pt x="746" y="184"/>
                  </a:cubicBezTo>
                  <a:cubicBezTo>
                    <a:pt x="744" y="184"/>
                    <a:pt x="744" y="188"/>
                    <a:pt x="742" y="189"/>
                  </a:cubicBezTo>
                  <a:cubicBezTo>
                    <a:pt x="742" y="189"/>
                    <a:pt x="741" y="187"/>
                    <a:pt x="741" y="187"/>
                  </a:cubicBezTo>
                  <a:cubicBezTo>
                    <a:pt x="740" y="187"/>
                    <a:pt x="740" y="189"/>
                    <a:pt x="740" y="189"/>
                  </a:cubicBezTo>
                  <a:cubicBezTo>
                    <a:pt x="738" y="190"/>
                    <a:pt x="735" y="189"/>
                    <a:pt x="733" y="191"/>
                  </a:cubicBezTo>
                  <a:cubicBezTo>
                    <a:pt x="731" y="192"/>
                    <a:pt x="730" y="196"/>
                    <a:pt x="728" y="197"/>
                  </a:cubicBezTo>
                  <a:cubicBezTo>
                    <a:pt x="727" y="198"/>
                    <a:pt x="727" y="196"/>
                    <a:pt x="726" y="196"/>
                  </a:cubicBezTo>
                  <a:cubicBezTo>
                    <a:pt x="726" y="196"/>
                    <a:pt x="726" y="198"/>
                    <a:pt x="726" y="198"/>
                  </a:cubicBezTo>
                  <a:cubicBezTo>
                    <a:pt x="723" y="199"/>
                    <a:pt x="719" y="200"/>
                    <a:pt x="717" y="200"/>
                  </a:cubicBezTo>
                  <a:cubicBezTo>
                    <a:pt x="716" y="200"/>
                    <a:pt x="716" y="202"/>
                    <a:pt x="716" y="202"/>
                  </a:cubicBezTo>
                  <a:cubicBezTo>
                    <a:pt x="714" y="204"/>
                    <a:pt x="712" y="204"/>
                    <a:pt x="710" y="205"/>
                  </a:cubicBezTo>
                  <a:cubicBezTo>
                    <a:pt x="708" y="206"/>
                    <a:pt x="705" y="209"/>
                    <a:pt x="703" y="210"/>
                  </a:cubicBezTo>
                  <a:cubicBezTo>
                    <a:pt x="702" y="210"/>
                    <a:pt x="701" y="210"/>
                    <a:pt x="701" y="210"/>
                  </a:cubicBezTo>
                  <a:cubicBezTo>
                    <a:pt x="694" y="214"/>
                    <a:pt x="684" y="215"/>
                    <a:pt x="676" y="220"/>
                  </a:cubicBezTo>
                  <a:cubicBezTo>
                    <a:pt x="669" y="224"/>
                    <a:pt x="662" y="230"/>
                    <a:pt x="654" y="234"/>
                  </a:cubicBezTo>
                  <a:cubicBezTo>
                    <a:pt x="650" y="236"/>
                    <a:pt x="647" y="239"/>
                    <a:pt x="643" y="240"/>
                  </a:cubicBezTo>
                  <a:cubicBezTo>
                    <a:pt x="638" y="242"/>
                    <a:pt x="632" y="241"/>
                    <a:pt x="627" y="244"/>
                  </a:cubicBezTo>
                  <a:cubicBezTo>
                    <a:pt x="626" y="245"/>
                    <a:pt x="624" y="247"/>
                    <a:pt x="623" y="248"/>
                  </a:cubicBezTo>
                  <a:cubicBezTo>
                    <a:pt x="617" y="251"/>
                    <a:pt x="613" y="254"/>
                    <a:pt x="609" y="254"/>
                  </a:cubicBezTo>
                  <a:cubicBezTo>
                    <a:pt x="601" y="256"/>
                    <a:pt x="594" y="256"/>
                    <a:pt x="586" y="256"/>
                  </a:cubicBezTo>
                  <a:cubicBezTo>
                    <a:pt x="572" y="256"/>
                    <a:pt x="557" y="258"/>
                    <a:pt x="542" y="256"/>
                  </a:cubicBezTo>
                  <a:cubicBezTo>
                    <a:pt x="531" y="255"/>
                    <a:pt x="521" y="253"/>
                    <a:pt x="510" y="254"/>
                  </a:cubicBezTo>
                  <a:cubicBezTo>
                    <a:pt x="501" y="256"/>
                    <a:pt x="488" y="255"/>
                    <a:pt x="477" y="256"/>
                  </a:cubicBezTo>
                  <a:cubicBezTo>
                    <a:pt x="469" y="257"/>
                    <a:pt x="462" y="256"/>
                    <a:pt x="454" y="257"/>
                  </a:cubicBezTo>
                  <a:cubicBezTo>
                    <a:pt x="452" y="258"/>
                    <a:pt x="449" y="260"/>
                    <a:pt x="447" y="260"/>
                  </a:cubicBezTo>
                  <a:cubicBezTo>
                    <a:pt x="436" y="262"/>
                    <a:pt x="426" y="259"/>
                    <a:pt x="416" y="260"/>
                  </a:cubicBezTo>
                  <a:cubicBezTo>
                    <a:pt x="413" y="261"/>
                    <a:pt x="409" y="263"/>
                    <a:pt x="406" y="263"/>
                  </a:cubicBezTo>
                  <a:cubicBezTo>
                    <a:pt x="402" y="264"/>
                    <a:pt x="399" y="261"/>
                    <a:pt x="396" y="261"/>
                  </a:cubicBezTo>
                  <a:cubicBezTo>
                    <a:pt x="392" y="261"/>
                    <a:pt x="389" y="262"/>
                    <a:pt x="385" y="262"/>
                  </a:cubicBezTo>
                  <a:cubicBezTo>
                    <a:pt x="381" y="262"/>
                    <a:pt x="375" y="263"/>
                    <a:pt x="372" y="264"/>
                  </a:cubicBezTo>
                  <a:cubicBezTo>
                    <a:pt x="369" y="265"/>
                    <a:pt x="366" y="264"/>
                    <a:pt x="364" y="264"/>
                  </a:cubicBezTo>
                  <a:cubicBezTo>
                    <a:pt x="360" y="263"/>
                    <a:pt x="355" y="266"/>
                    <a:pt x="351" y="266"/>
                  </a:cubicBezTo>
                  <a:cubicBezTo>
                    <a:pt x="349" y="266"/>
                    <a:pt x="348" y="263"/>
                    <a:pt x="347" y="264"/>
                  </a:cubicBezTo>
                  <a:cubicBezTo>
                    <a:pt x="346" y="264"/>
                    <a:pt x="344" y="266"/>
                    <a:pt x="343" y="267"/>
                  </a:cubicBezTo>
                  <a:cubicBezTo>
                    <a:pt x="343" y="267"/>
                    <a:pt x="342" y="265"/>
                    <a:pt x="341" y="265"/>
                  </a:cubicBezTo>
                  <a:cubicBezTo>
                    <a:pt x="337" y="266"/>
                    <a:pt x="334" y="264"/>
                    <a:pt x="330" y="265"/>
                  </a:cubicBezTo>
                  <a:cubicBezTo>
                    <a:pt x="328" y="266"/>
                    <a:pt x="327" y="267"/>
                    <a:pt x="325" y="267"/>
                  </a:cubicBezTo>
                  <a:cubicBezTo>
                    <a:pt x="324" y="267"/>
                    <a:pt x="322" y="266"/>
                    <a:pt x="321" y="266"/>
                  </a:cubicBezTo>
                  <a:cubicBezTo>
                    <a:pt x="320" y="266"/>
                    <a:pt x="318" y="269"/>
                    <a:pt x="317" y="269"/>
                  </a:cubicBezTo>
                  <a:cubicBezTo>
                    <a:pt x="316" y="269"/>
                    <a:pt x="316" y="267"/>
                    <a:pt x="315" y="267"/>
                  </a:cubicBezTo>
                  <a:cubicBezTo>
                    <a:pt x="315" y="267"/>
                    <a:pt x="313" y="269"/>
                    <a:pt x="313" y="269"/>
                  </a:cubicBezTo>
                  <a:cubicBezTo>
                    <a:pt x="308" y="269"/>
                    <a:pt x="303" y="268"/>
                    <a:pt x="298" y="269"/>
                  </a:cubicBezTo>
                  <a:cubicBezTo>
                    <a:pt x="297" y="269"/>
                    <a:pt x="295" y="271"/>
                    <a:pt x="294" y="272"/>
                  </a:cubicBezTo>
                  <a:cubicBezTo>
                    <a:pt x="292" y="272"/>
                    <a:pt x="291" y="271"/>
                    <a:pt x="289" y="271"/>
                  </a:cubicBezTo>
                  <a:cubicBezTo>
                    <a:pt x="287" y="272"/>
                    <a:pt x="284" y="273"/>
                    <a:pt x="281" y="274"/>
                  </a:cubicBezTo>
                  <a:cubicBezTo>
                    <a:pt x="277" y="275"/>
                    <a:pt x="273" y="276"/>
                    <a:pt x="268" y="276"/>
                  </a:cubicBezTo>
                  <a:cubicBezTo>
                    <a:pt x="266" y="275"/>
                    <a:pt x="264" y="274"/>
                    <a:pt x="261" y="272"/>
                  </a:cubicBezTo>
                  <a:cubicBezTo>
                    <a:pt x="265" y="269"/>
                    <a:pt x="268" y="270"/>
                    <a:pt x="271" y="269"/>
                  </a:cubicBezTo>
                  <a:cubicBezTo>
                    <a:pt x="277" y="269"/>
                    <a:pt x="284" y="267"/>
                    <a:pt x="290" y="265"/>
                  </a:cubicBezTo>
                  <a:cubicBezTo>
                    <a:pt x="292" y="264"/>
                    <a:pt x="294" y="265"/>
                    <a:pt x="295" y="264"/>
                  </a:cubicBezTo>
                  <a:cubicBezTo>
                    <a:pt x="297" y="263"/>
                    <a:pt x="298" y="260"/>
                    <a:pt x="300" y="259"/>
                  </a:cubicBezTo>
                  <a:cubicBezTo>
                    <a:pt x="301" y="258"/>
                    <a:pt x="304" y="258"/>
                    <a:pt x="304" y="258"/>
                  </a:cubicBezTo>
                  <a:cubicBezTo>
                    <a:pt x="304" y="258"/>
                    <a:pt x="304" y="260"/>
                    <a:pt x="305" y="260"/>
                  </a:cubicBezTo>
                  <a:cubicBezTo>
                    <a:pt x="306" y="259"/>
                    <a:pt x="307" y="257"/>
                    <a:pt x="308" y="256"/>
                  </a:cubicBezTo>
                  <a:cubicBezTo>
                    <a:pt x="308" y="256"/>
                    <a:pt x="308" y="258"/>
                    <a:pt x="308" y="258"/>
                  </a:cubicBezTo>
                  <a:cubicBezTo>
                    <a:pt x="309" y="258"/>
                    <a:pt x="309" y="257"/>
                    <a:pt x="310" y="257"/>
                  </a:cubicBezTo>
                  <a:cubicBezTo>
                    <a:pt x="314" y="256"/>
                    <a:pt x="317" y="260"/>
                    <a:pt x="321" y="256"/>
                  </a:cubicBezTo>
                  <a:cubicBezTo>
                    <a:pt x="326" y="265"/>
                    <a:pt x="333" y="261"/>
                    <a:pt x="341" y="260"/>
                  </a:cubicBezTo>
                  <a:cubicBezTo>
                    <a:pt x="343" y="260"/>
                    <a:pt x="345" y="259"/>
                    <a:pt x="347" y="259"/>
                  </a:cubicBezTo>
                  <a:cubicBezTo>
                    <a:pt x="348" y="259"/>
                    <a:pt x="348" y="262"/>
                    <a:pt x="349" y="263"/>
                  </a:cubicBezTo>
                  <a:cubicBezTo>
                    <a:pt x="350" y="263"/>
                    <a:pt x="351" y="261"/>
                    <a:pt x="352" y="261"/>
                  </a:cubicBezTo>
                  <a:cubicBezTo>
                    <a:pt x="356" y="261"/>
                    <a:pt x="360" y="261"/>
                    <a:pt x="364" y="260"/>
                  </a:cubicBezTo>
                  <a:cubicBezTo>
                    <a:pt x="370" y="260"/>
                    <a:pt x="375" y="262"/>
                    <a:pt x="381" y="260"/>
                  </a:cubicBezTo>
                  <a:cubicBezTo>
                    <a:pt x="386" y="258"/>
                    <a:pt x="391" y="256"/>
                    <a:pt x="396" y="256"/>
                  </a:cubicBezTo>
                  <a:cubicBezTo>
                    <a:pt x="397" y="256"/>
                    <a:pt x="397" y="258"/>
                    <a:pt x="398" y="258"/>
                  </a:cubicBezTo>
                  <a:cubicBezTo>
                    <a:pt x="399" y="257"/>
                    <a:pt x="399" y="256"/>
                    <a:pt x="400" y="256"/>
                  </a:cubicBezTo>
                  <a:cubicBezTo>
                    <a:pt x="402" y="256"/>
                    <a:pt x="404" y="258"/>
                    <a:pt x="405" y="258"/>
                  </a:cubicBezTo>
                  <a:cubicBezTo>
                    <a:pt x="406" y="258"/>
                    <a:pt x="406" y="255"/>
                    <a:pt x="407" y="255"/>
                  </a:cubicBezTo>
                  <a:cubicBezTo>
                    <a:pt x="408" y="254"/>
                    <a:pt x="408" y="257"/>
                    <a:pt x="409" y="257"/>
                  </a:cubicBezTo>
                  <a:cubicBezTo>
                    <a:pt x="410" y="257"/>
                    <a:pt x="410" y="257"/>
                    <a:pt x="411" y="257"/>
                  </a:cubicBezTo>
                  <a:cubicBezTo>
                    <a:pt x="415" y="259"/>
                    <a:pt x="417" y="251"/>
                    <a:pt x="421" y="250"/>
                  </a:cubicBezTo>
                  <a:cubicBezTo>
                    <a:pt x="424" y="249"/>
                    <a:pt x="427" y="251"/>
                    <a:pt x="430" y="251"/>
                  </a:cubicBezTo>
                  <a:cubicBezTo>
                    <a:pt x="435" y="251"/>
                    <a:pt x="440" y="250"/>
                    <a:pt x="443" y="253"/>
                  </a:cubicBezTo>
                  <a:cubicBezTo>
                    <a:pt x="447" y="258"/>
                    <a:pt x="452" y="253"/>
                    <a:pt x="456" y="252"/>
                  </a:cubicBezTo>
                  <a:cubicBezTo>
                    <a:pt x="459" y="251"/>
                    <a:pt x="462" y="253"/>
                    <a:pt x="464" y="254"/>
                  </a:cubicBezTo>
                  <a:cubicBezTo>
                    <a:pt x="465" y="254"/>
                    <a:pt x="466" y="252"/>
                    <a:pt x="467" y="252"/>
                  </a:cubicBezTo>
                  <a:cubicBezTo>
                    <a:pt x="468" y="252"/>
                    <a:pt x="470" y="253"/>
                    <a:pt x="471" y="252"/>
                  </a:cubicBezTo>
                  <a:cubicBezTo>
                    <a:pt x="473" y="252"/>
                    <a:pt x="475" y="250"/>
                    <a:pt x="477" y="253"/>
                  </a:cubicBezTo>
                  <a:cubicBezTo>
                    <a:pt x="479" y="252"/>
                    <a:pt x="479" y="248"/>
                    <a:pt x="481" y="247"/>
                  </a:cubicBezTo>
                  <a:cubicBezTo>
                    <a:pt x="483" y="251"/>
                    <a:pt x="486" y="246"/>
                    <a:pt x="487" y="246"/>
                  </a:cubicBezTo>
                  <a:cubicBezTo>
                    <a:pt x="488" y="246"/>
                    <a:pt x="489" y="248"/>
                    <a:pt x="490" y="248"/>
                  </a:cubicBezTo>
                  <a:cubicBezTo>
                    <a:pt x="492" y="247"/>
                    <a:pt x="495" y="244"/>
                    <a:pt x="497" y="244"/>
                  </a:cubicBezTo>
                  <a:cubicBezTo>
                    <a:pt x="497" y="244"/>
                    <a:pt x="498" y="246"/>
                    <a:pt x="499" y="246"/>
                  </a:cubicBezTo>
                  <a:cubicBezTo>
                    <a:pt x="505" y="245"/>
                    <a:pt x="512" y="242"/>
                    <a:pt x="519" y="242"/>
                  </a:cubicBezTo>
                  <a:cubicBezTo>
                    <a:pt x="524" y="242"/>
                    <a:pt x="529" y="244"/>
                    <a:pt x="533" y="242"/>
                  </a:cubicBezTo>
                  <a:cubicBezTo>
                    <a:pt x="533" y="242"/>
                    <a:pt x="534" y="244"/>
                    <a:pt x="534" y="244"/>
                  </a:cubicBezTo>
                  <a:cubicBezTo>
                    <a:pt x="536" y="243"/>
                    <a:pt x="538" y="241"/>
                    <a:pt x="539" y="240"/>
                  </a:cubicBezTo>
                  <a:cubicBezTo>
                    <a:pt x="541" y="239"/>
                    <a:pt x="543" y="242"/>
                    <a:pt x="545" y="238"/>
                  </a:cubicBezTo>
                  <a:cubicBezTo>
                    <a:pt x="547" y="238"/>
                    <a:pt x="549" y="241"/>
                    <a:pt x="551" y="240"/>
                  </a:cubicBezTo>
                  <a:cubicBezTo>
                    <a:pt x="552" y="239"/>
                    <a:pt x="553" y="238"/>
                    <a:pt x="553" y="238"/>
                  </a:cubicBezTo>
                  <a:cubicBezTo>
                    <a:pt x="554" y="238"/>
                    <a:pt x="555" y="241"/>
                    <a:pt x="556" y="241"/>
                  </a:cubicBezTo>
                  <a:cubicBezTo>
                    <a:pt x="558" y="243"/>
                    <a:pt x="560" y="243"/>
                    <a:pt x="561" y="241"/>
                  </a:cubicBezTo>
                  <a:cubicBezTo>
                    <a:pt x="567" y="237"/>
                    <a:pt x="577" y="244"/>
                    <a:pt x="584" y="242"/>
                  </a:cubicBezTo>
                  <a:cubicBezTo>
                    <a:pt x="585" y="242"/>
                    <a:pt x="585" y="242"/>
                    <a:pt x="586" y="242"/>
                  </a:cubicBezTo>
                  <a:cubicBezTo>
                    <a:pt x="588" y="242"/>
                    <a:pt x="590" y="240"/>
                    <a:pt x="591" y="240"/>
                  </a:cubicBezTo>
                  <a:cubicBezTo>
                    <a:pt x="595" y="240"/>
                    <a:pt x="599" y="243"/>
                    <a:pt x="603" y="243"/>
                  </a:cubicBezTo>
                  <a:cubicBezTo>
                    <a:pt x="605" y="242"/>
                    <a:pt x="607" y="239"/>
                    <a:pt x="609" y="239"/>
                  </a:cubicBezTo>
                  <a:cubicBezTo>
                    <a:pt x="612" y="238"/>
                    <a:pt x="615" y="239"/>
                    <a:pt x="618" y="240"/>
                  </a:cubicBezTo>
                  <a:cubicBezTo>
                    <a:pt x="619" y="238"/>
                    <a:pt x="620" y="238"/>
                    <a:pt x="621" y="234"/>
                  </a:cubicBezTo>
                  <a:cubicBezTo>
                    <a:pt x="621" y="234"/>
                    <a:pt x="622" y="238"/>
                    <a:pt x="623" y="237"/>
                  </a:cubicBezTo>
                  <a:cubicBezTo>
                    <a:pt x="623" y="237"/>
                    <a:pt x="623" y="234"/>
                    <a:pt x="624" y="234"/>
                  </a:cubicBezTo>
                  <a:cubicBezTo>
                    <a:pt x="624" y="233"/>
                    <a:pt x="625" y="234"/>
                    <a:pt x="625" y="234"/>
                  </a:cubicBezTo>
                  <a:cubicBezTo>
                    <a:pt x="628" y="233"/>
                    <a:pt x="631" y="236"/>
                    <a:pt x="633" y="233"/>
                  </a:cubicBezTo>
                  <a:cubicBezTo>
                    <a:pt x="641" y="221"/>
                    <a:pt x="653" y="226"/>
                    <a:pt x="660" y="216"/>
                  </a:cubicBezTo>
                  <a:cubicBezTo>
                    <a:pt x="665" y="213"/>
                    <a:pt x="673" y="212"/>
                    <a:pt x="676" y="203"/>
                  </a:cubicBezTo>
                  <a:cubicBezTo>
                    <a:pt x="681" y="206"/>
                    <a:pt x="685" y="200"/>
                    <a:pt x="689" y="197"/>
                  </a:cubicBezTo>
                  <a:cubicBezTo>
                    <a:pt x="691" y="196"/>
                    <a:pt x="694" y="196"/>
                    <a:pt x="696" y="194"/>
                  </a:cubicBezTo>
                  <a:cubicBezTo>
                    <a:pt x="697" y="194"/>
                    <a:pt x="698" y="190"/>
                    <a:pt x="698" y="190"/>
                  </a:cubicBezTo>
                  <a:cubicBezTo>
                    <a:pt x="698" y="190"/>
                    <a:pt x="698" y="192"/>
                    <a:pt x="699" y="192"/>
                  </a:cubicBezTo>
                  <a:cubicBezTo>
                    <a:pt x="700" y="191"/>
                    <a:pt x="701" y="188"/>
                    <a:pt x="702" y="188"/>
                  </a:cubicBezTo>
                  <a:cubicBezTo>
                    <a:pt x="704" y="187"/>
                    <a:pt x="706" y="187"/>
                    <a:pt x="708" y="187"/>
                  </a:cubicBezTo>
                  <a:cubicBezTo>
                    <a:pt x="710" y="187"/>
                    <a:pt x="712" y="188"/>
                    <a:pt x="714" y="187"/>
                  </a:cubicBezTo>
                  <a:cubicBezTo>
                    <a:pt x="718" y="185"/>
                    <a:pt x="720" y="174"/>
                    <a:pt x="725" y="178"/>
                  </a:cubicBezTo>
                  <a:cubicBezTo>
                    <a:pt x="726" y="174"/>
                    <a:pt x="728" y="175"/>
                    <a:pt x="730" y="177"/>
                  </a:cubicBezTo>
                  <a:cubicBezTo>
                    <a:pt x="731" y="170"/>
                    <a:pt x="734" y="170"/>
                    <a:pt x="737" y="168"/>
                  </a:cubicBezTo>
                  <a:cubicBezTo>
                    <a:pt x="738" y="167"/>
                    <a:pt x="739" y="164"/>
                    <a:pt x="741" y="163"/>
                  </a:cubicBezTo>
                  <a:cubicBezTo>
                    <a:pt x="742" y="162"/>
                    <a:pt x="743" y="165"/>
                    <a:pt x="744" y="163"/>
                  </a:cubicBezTo>
                  <a:cubicBezTo>
                    <a:pt x="745" y="160"/>
                    <a:pt x="750" y="160"/>
                    <a:pt x="751" y="159"/>
                  </a:cubicBezTo>
                  <a:cubicBezTo>
                    <a:pt x="751" y="159"/>
                    <a:pt x="752" y="157"/>
                    <a:pt x="752" y="157"/>
                  </a:cubicBezTo>
                  <a:cubicBezTo>
                    <a:pt x="752" y="157"/>
                    <a:pt x="753" y="159"/>
                    <a:pt x="753" y="159"/>
                  </a:cubicBezTo>
                  <a:cubicBezTo>
                    <a:pt x="755" y="157"/>
                    <a:pt x="758" y="154"/>
                    <a:pt x="758" y="152"/>
                  </a:cubicBezTo>
                  <a:cubicBezTo>
                    <a:pt x="759" y="148"/>
                    <a:pt x="761" y="151"/>
                    <a:pt x="762" y="151"/>
                  </a:cubicBezTo>
                  <a:cubicBezTo>
                    <a:pt x="767" y="150"/>
                    <a:pt x="769" y="146"/>
                    <a:pt x="771" y="141"/>
                  </a:cubicBezTo>
                  <a:cubicBezTo>
                    <a:pt x="772" y="140"/>
                    <a:pt x="772" y="141"/>
                    <a:pt x="773" y="142"/>
                  </a:cubicBezTo>
                  <a:cubicBezTo>
                    <a:pt x="775" y="144"/>
                    <a:pt x="772" y="135"/>
                    <a:pt x="774" y="140"/>
                  </a:cubicBezTo>
                  <a:cubicBezTo>
                    <a:pt x="775" y="137"/>
                    <a:pt x="776" y="139"/>
                    <a:pt x="778" y="139"/>
                  </a:cubicBezTo>
                  <a:cubicBezTo>
                    <a:pt x="776" y="132"/>
                    <a:pt x="780" y="136"/>
                    <a:pt x="780" y="136"/>
                  </a:cubicBezTo>
                  <a:cubicBezTo>
                    <a:pt x="781" y="137"/>
                    <a:pt x="780" y="134"/>
                    <a:pt x="780" y="134"/>
                  </a:cubicBezTo>
                  <a:cubicBezTo>
                    <a:pt x="782" y="134"/>
                    <a:pt x="785" y="137"/>
                    <a:pt x="786" y="136"/>
                  </a:cubicBezTo>
                  <a:cubicBezTo>
                    <a:pt x="787" y="136"/>
                    <a:pt x="787" y="133"/>
                    <a:pt x="787" y="130"/>
                  </a:cubicBezTo>
                  <a:cubicBezTo>
                    <a:pt x="788" y="126"/>
                    <a:pt x="792" y="123"/>
                    <a:pt x="795" y="120"/>
                  </a:cubicBezTo>
                  <a:cubicBezTo>
                    <a:pt x="793" y="113"/>
                    <a:pt x="792" y="116"/>
                    <a:pt x="791" y="116"/>
                  </a:cubicBezTo>
                  <a:cubicBezTo>
                    <a:pt x="789" y="115"/>
                    <a:pt x="787" y="114"/>
                    <a:pt x="787" y="116"/>
                  </a:cubicBezTo>
                  <a:cubicBezTo>
                    <a:pt x="786" y="116"/>
                    <a:pt x="785" y="114"/>
                    <a:pt x="785" y="114"/>
                  </a:cubicBezTo>
                  <a:cubicBezTo>
                    <a:pt x="782" y="114"/>
                    <a:pt x="777" y="115"/>
                    <a:pt x="775" y="117"/>
                  </a:cubicBezTo>
                  <a:cubicBezTo>
                    <a:pt x="772" y="121"/>
                    <a:pt x="768" y="121"/>
                    <a:pt x="764" y="122"/>
                  </a:cubicBezTo>
                  <a:cubicBezTo>
                    <a:pt x="762" y="123"/>
                    <a:pt x="760" y="125"/>
                    <a:pt x="759" y="126"/>
                  </a:cubicBezTo>
                  <a:cubicBezTo>
                    <a:pt x="758" y="126"/>
                    <a:pt x="757" y="124"/>
                    <a:pt x="757" y="125"/>
                  </a:cubicBezTo>
                  <a:cubicBezTo>
                    <a:pt x="755" y="125"/>
                    <a:pt x="753" y="127"/>
                    <a:pt x="752" y="128"/>
                  </a:cubicBezTo>
                  <a:cubicBezTo>
                    <a:pt x="750" y="129"/>
                    <a:pt x="748" y="130"/>
                    <a:pt x="747" y="131"/>
                  </a:cubicBezTo>
                  <a:cubicBezTo>
                    <a:pt x="747" y="131"/>
                    <a:pt x="746" y="129"/>
                    <a:pt x="746" y="129"/>
                  </a:cubicBezTo>
                  <a:cubicBezTo>
                    <a:pt x="744" y="129"/>
                    <a:pt x="744" y="133"/>
                    <a:pt x="742" y="134"/>
                  </a:cubicBezTo>
                  <a:cubicBezTo>
                    <a:pt x="742" y="134"/>
                    <a:pt x="741" y="132"/>
                    <a:pt x="741" y="132"/>
                  </a:cubicBezTo>
                  <a:cubicBezTo>
                    <a:pt x="740" y="132"/>
                    <a:pt x="740" y="134"/>
                    <a:pt x="740" y="134"/>
                  </a:cubicBezTo>
                  <a:cubicBezTo>
                    <a:pt x="738" y="135"/>
                    <a:pt x="735" y="134"/>
                    <a:pt x="733" y="136"/>
                  </a:cubicBezTo>
                  <a:cubicBezTo>
                    <a:pt x="731" y="137"/>
                    <a:pt x="730" y="141"/>
                    <a:pt x="728" y="142"/>
                  </a:cubicBezTo>
                  <a:cubicBezTo>
                    <a:pt x="727" y="143"/>
                    <a:pt x="727" y="141"/>
                    <a:pt x="726" y="141"/>
                  </a:cubicBezTo>
                  <a:cubicBezTo>
                    <a:pt x="726" y="141"/>
                    <a:pt x="726" y="143"/>
                    <a:pt x="726" y="143"/>
                  </a:cubicBezTo>
                  <a:cubicBezTo>
                    <a:pt x="723" y="144"/>
                    <a:pt x="719" y="145"/>
                    <a:pt x="717" y="145"/>
                  </a:cubicBezTo>
                  <a:cubicBezTo>
                    <a:pt x="716" y="145"/>
                    <a:pt x="716" y="147"/>
                    <a:pt x="716" y="147"/>
                  </a:cubicBezTo>
                  <a:cubicBezTo>
                    <a:pt x="714" y="149"/>
                    <a:pt x="712" y="149"/>
                    <a:pt x="710" y="150"/>
                  </a:cubicBezTo>
                  <a:cubicBezTo>
                    <a:pt x="708" y="151"/>
                    <a:pt x="705" y="154"/>
                    <a:pt x="703" y="155"/>
                  </a:cubicBezTo>
                  <a:cubicBezTo>
                    <a:pt x="702" y="155"/>
                    <a:pt x="701" y="155"/>
                    <a:pt x="701" y="155"/>
                  </a:cubicBezTo>
                  <a:cubicBezTo>
                    <a:pt x="694" y="159"/>
                    <a:pt x="684" y="161"/>
                    <a:pt x="676" y="165"/>
                  </a:cubicBezTo>
                  <a:cubicBezTo>
                    <a:pt x="669" y="170"/>
                    <a:pt x="662" y="175"/>
                    <a:pt x="654" y="179"/>
                  </a:cubicBezTo>
                  <a:cubicBezTo>
                    <a:pt x="650" y="181"/>
                    <a:pt x="647" y="184"/>
                    <a:pt x="643" y="186"/>
                  </a:cubicBezTo>
                  <a:cubicBezTo>
                    <a:pt x="638" y="188"/>
                    <a:pt x="632" y="186"/>
                    <a:pt x="627" y="189"/>
                  </a:cubicBezTo>
                  <a:cubicBezTo>
                    <a:pt x="626" y="190"/>
                    <a:pt x="624" y="192"/>
                    <a:pt x="623" y="193"/>
                  </a:cubicBezTo>
                  <a:cubicBezTo>
                    <a:pt x="617" y="197"/>
                    <a:pt x="613" y="199"/>
                    <a:pt x="609" y="200"/>
                  </a:cubicBezTo>
                  <a:cubicBezTo>
                    <a:pt x="601" y="201"/>
                    <a:pt x="594" y="201"/>
                    <a:pt x="586" y="201"/>
                  </a:cubicBezTo>
                  <a:cubicBezTo>
                    <a:pt x="572" y="201"/>
                    <a:pt x="557" y="203"/>
                    <a:pt x="542" y="201"/>
                  </a:cubicBezTo>
                  <a:cubicBezTo>
                    <a:pt x="531" y="200"/>
                    <a:pt x="521" y="198"/>
                    <a:pt x="510" y="200"/>
                  </a:cubicBezTo>
                  <a:cubicBezTo>
                    <a:pt x="501" y="201"/>
                    <a:pt x="488" y="200"/>
                    <a:pt x="477" y="201"/>
                  </a:cubicBezTo>
                  <a:cubicBezTo>
                    <a:pt x="469" y="202"/>
                    <a:pt x="462" y="201"/>
                    <a:pt x="454" y="202"/>
                  </a:cubicBezTo>
                  <a:cubicBezTo>
                    <a:pt x="452" y="203"/>
                    <a:pt x="449" y="205"/>
                    <a:pt x="447" y="205"/>
                  </a:cubicBezTo>
                  <a:cubicBezTo>
                    <a:pt x="436" y="207"/>
                    <a:pt x="426" y="204"/>
                    <a:pt x="416" y="206"/>
                  </a:cubicBezTo>
                  <a:cubicBezTo>
                    <a:pt x="413" y="206"/>
                    <a:pt x="409" y="208"/>
                    <a:pt x="406" y="208"/>
                  </a:cubicBezTo>
                  <a:cubicBezTo>
                    <a:pt x="402" y="209"/>
                    <a:pt x="399" y="206"/>
                    <a:pt x="396" y="206"/>
                  </a:cubicBezTo>
                  <a:cubicBezTo>
                    <a:pt x="392" y="206"/>
                    <a:pt x="389" y="207"/>
                    <a:pt x="385" y="207"/>
                  </a:cubicBezTo>
                  <a:cubicBezTo>
                    <a:pt x="381" y="207"/>
                    <a:pt x="375" y="208"/>
                    <a:pt x="372" y="209"/>
                  </a:cubicBezTo>
                  <a:cubicBezTo>
                    <a:pt x="369" y="210"/>
                    <a:pt x="366" y="209"/>
                    <a:pt x="364" y="209"/>
                  </a:cubicBezTo>
                  <a:cubicBezTo>
                    <a:pt x="360" y="208"/>
                    <a:pt x="355" y="211"/>
                    <a:pt x="351" y="211"/>
                  </a:cubicBezTo>
                  <a:cubicBezTo>
                    <a:pt x="349" y="211"/>
                    <a:pt x="348" y="208"/>
                    <a:pt x="347" y="209"/>
                  </a:cubicBezTo>
                  <a:cubicBezTo>
                    <a:pt x="346" y="209"/>
                    <a:pt x="344" y="212"/>
                    <a:pt x="343" y="212"/>
                  </a:cubicBezTo>
                  <a:cubicBezTo>
                    <a:pt x="343" y="212"/>
                    <a:pt x="342" y="210"/>
                    <a:pt x="341" y="210"/>
                  </a:cubicBezTo>
                  <a:cubicBezTo>
                    <a:pt x="337" y="211"/>
                    <a:pt x="334" y="210"/>
                    <a:pt x="330" y="211"/>
                  </a:cubicBezTo>
                  <a:cubicBezTo>
                    <a:pt x="328" y="211"/>
                    <a:pt x="327" y="212"/>
                    <a:pt x="325" y="212"/>
                  </a:cubicBezTo>
                  <a:cubicBezTo>
                    <a:pt x="324" y="212"/>
                    <a:pt x="322" y="211"/>
                    <a:pt x="321" y="211"/>
                  </a:cubicBezTo>
                  <a:cubicBezTo>
                    <a:pt x="320" y="212"/>
                    <a:pt x="318" y="214"/>
                    <a:pt x="317" y="214"/>
                  </a:cubicBezTo>
                  <a:cubicBezTo>
                    <a:pt x="316" y="215"/>
                    <a:pt x="316" y="213"/>
                    <a:pt x="315" y="212"/>
                  </a:cubicBezTo>
                  <a:cubicBezTo>
                    <a:pt x="315" y="212"/>
                    <a:pt x="313" y="214"/>
                    <a:pt x="313" y="214"/>
                  </a:cubicBezTo>
                  <a:cubicBezTo>
                    <a:pt x="308" y="214"/>
                    <a:pt x="303" y="213"/>
                    <a:pt x="298" y="214"/>
                  </a:cubicBezTo>
                  <a:cubicBezTo>
                    <a:pt x="297" y="214"/>
                    <a:pt x="295" y="217"/>
                    <a:pt x="294" y="217"/>
                  </a:cubicBezTo>
                  <a:cubicBezTo>
                    <a:pt x="292" y="218"/>
                    <a:pt x="291" y="216"/>
                    <a:pt x="289" y="216"/>
                  </a:cubicBezTo>
                  <a:cubicBezTo>
                    <a:pt x="287" y="217"/>
                    <a:pt x="284" y="218"/>
                    <a:pt x="281" y="219"/>
                  </a:cubicBezTo>
                  <a:cubicBezTo>
                    <a:pt x="276" y="220"/>
                    <a:pt x="270" y="221"/>
                    <a:pt x="265" y="222"/>
                  </a:cubicBezTo>
                  <a:cubicBezTo>
                    <a:pt x="254" y="223"/>
                    <a:pt x="243" y="224"/>
                    <a:pt x="233" y="226"/>
                  </a:cubicBezTo>
                  <a:cubicBezTo>
                    <a:pt x="223" y="231"/>
                    <a:pt x="213" y="232"/>
                    <a:pt x="204" y="234"/>
                  </a:cubicBezTo>
                  <a:cubicBezTo>
                    <a:pt x="203" y="234"/>
                    <a:pt x="202" y="233"/>
                    <a:pt x="201" y="233"/>
                  </a:cubicBezTo>
                  <a:cubicBezTo>
                    <a:pt x="200" y="234"/>
                    <a:pt x="198" y="236"/>
                    <a:pt x="197" y="236"/>
                  </a:cubicBezTo>
                  <a:cubicBezTo>
                    <a:pt x="195" y="237"/>
                    <a:pt x="193" y="236"/>
                    <a:pt x="190" y="237"/>
                  </a:cubicBezTo>
                  <a:cubicBezTo>
                    <a:pt x="188" y="238"/>
                    <a:pt x="185" y="240"/>
                    <a:pt x="183" y="241"/>
                  </a:cubicBezTo>
                  <a:cubicBezTo>
                    <a:pt x="182" y="242"/>
                    <a:pt x="181" y="241"/>
                    <a:pt x="180" y="242"/>
                  </a:cubicBezTo>
                  <a:cubicBezTo>
                    <a:pt x="179" y="242"/>
                    <a:pt x="178" y="245"/>
                    <a:pt x="178" y="246"/>
                  </a:cubicBezTo>
                  <a:cubicBezTo>
                    <a:pt x="177" y="246"/>
                    <a:pt x="177" y="245"/>
                    <a:pt x="176" y="245"/>
                  </a:cubicBezTo>
                  <a:cubicBezTo>
                    <a:pt x="167" y="250"/>
                    <a:pt x="157" y="253"/>
                    <a:pt x="148" y="254"/>
                  </a:cubicBezTo>
                  <a:cubicBezTo>
                    <a:pt x="139" y="256"/>
                    <a:pt x="129" y="259"/>
                    <a:pt x="120" y="261"/>
                  </a:cubicBezTo>
                  <a:cubicBezTo>
                    <a:pt x="116" y="265"/>
                    <a:pt x="111" y="266"/>
                    <a:pt x="106" y="267"/>
                  </a:cubicBezTo>
                  <a:cubicBezTo>
                    <a:pt x="104" y="268"/>
                    <a:pt x="102" y="270"/>
                    <a:pt x="101" y="270"/>
                  </a:cubicBezTo>
                  <a:cubicBezTo>
                    <a:pt x="98" y="270"/>
                    <a:pt x="96" y="268"/>
                    <a:pt x="94" y="268"/>
                  </a:cubicBezTo>
                  <a:cubicBezTo>
                    <a:pt x="91" y="268"/>
                    <a:pt x="88" y="270"/>
                    <a:pt x="86" y="270"/>
                  </a:cubicBezTo>
                  <a:cubicBezTo>
                    <a:pt x="71" y="270"/>
                    <a:pt x="58" y="257"/>
                    <a:pt x="44" y="262"/>
                  </a:cubicBezTo>
                  <a:cubicBezTo>
                    <a:pt x="42" y="263"/>
                    <a:pt x="43" y="256"/>
                    <a:pt x="42" y="254"/>
                  </a:cubicBezTo>
                  <a:cubicBezTo>
                    <a:pt x="40" y="259"/>
                    <a:pt x="40" y="251"/>
                    <a:pt x="38" y="255"/>
                  </a:cubicBezTo>
                  <a:cubicBezTo>
                    <a:pt x="36" y="257"/>
                    <a:pt x="33" y="264"/>
                    <a:pt x="30" y="268"/>
                  </a:cubicBezTo>
                  <a:cubicBezTo>
                    <a:pt x="30" y="274"/>
                    <a:pt x="27" y="277"/>
                    <a:pt x="28" y="280"/>
                  </a:cubicBezTo>
                  <a:cubicBezTo>
                    <a:pt x="26" y="287"/>
                    <a:pt x="26" y="290"/>
                    <a:pt x="24" y="297"/>
                  </a:cubicBezTo>
                  <a:cubicBezTo>
                    <a:pt x="27" y="299"/>
                    <a:pt x="25" y="308"/>
                    <a:pt x="29" y="309"/>
                  </a:cubicBezTo>
                  <a:cubicBezTo>
                    <a:pt x="33" y="300"/>
                    <a:pt x="32" y="309"/>
                    <a:pt x="33" y="311"/>
                  </a:cubicBezTo>
                  <a:cubicBezTo>
                    <a:pt x="34" y="311"/>
                    <a:pt x="35" y="311"/>
                    <a:pt x="36" y="311"/>
                  </a:cubicBezTo>
                  <a:cubicBezTo>
                    <a:pt x="36" y="311"/>
                    <a:pt x="37" y="311"/>
                    <a:pt x="37" y="311"/>
                  </a:cubicBezTo>
                  <a:cubicBezTo>
                    <a:pt x="35" y="314"/>
                    <a:pt x="33" y="318"/>
                    <a:pt x="32" y="321"/>
                  </a:cubicBezTo>
                  <a:cubicBezTo>
                    <a:pt x="31" y="320"/>
                    <a:pt x="30" y="319"/>
                    <a:pt x="29" y="319"/>
                  </a:cubicBezTo>
                  <a:cubicBezTo>
                    <a:pt x="28" y="323"/>
                    <a:pt x="26" y="323"/>
                    <a:pt x="24" y="325"/>
                  </a:cubicBezTo>
                  <a:cubicBezTo>
                    <a:pt x="24" y="325"/>
                    <a:pt x="21" y="331"/>
                    <a:pt x="22" y="332"/>
                  </a:cubicBezTo>
                  <a:cubicBezTo>
                    <a:pt x="21" y="334"/>
                    <a:pt x="20" y="336"/>
                    <a:pt x="18" y="340"/>
                  </a:cubicBezTo>
                  <a:cubicBezTo>
                    <a:pt x="15" y="345"/>
                    <a:pt x="15" y="354"/>
                    <a:pt x="12" y="362"/>
                  </a:cubicBezTo>
                  <a:cubicBezTo>
                    <a:pt x="9" y="370"/>
                    <a:pt x="8" y="376"/>
                    <a:pt x="5" y="384"/>
                  </a:cubicBezTo>
                  <a:cubicBezTo>
                    <a:pt x="4" y="391"/>
                    <a:pt x="3" y="391"/>
                    <a:pt x="2" y="396"/>
                  </a:cubicBezTo>
                  <a:cubicBezTo>
                    <a:pt x="2" y="398"/>
                    <a:pt x="1" y="400"/>
                    <a:pt x="1" y="400"/>
                  </a:cubicBezTo>
                  <a:cubicBezTo>
                    <a:pt x="0" y="406"/>
                    <a:pt x="1" y="409"/>
                    <a:pt x="2" y="414"/>
                  </a:cubicBezTo>
                  <a:cubicBezTo>
                    <a:pt x="2" y="419"/>
                    <a:pt x="2" y="425"/>
                    <a:pt x="3" y="428"/>
                  </a:cubicBezTo>
                  <a:cubicBezTo>
                    <a:pt x="5" y="427"/>
                    <a:pt x="7" y="427"/>
                    <a:pt x="9" y="427"/>
                  </a:cubicBezTo>
                  <a:cubicBezTo>
                    <a:pt x="7" y="431"/>
                    <a:pt x="7" y="435"/>
                    <a:pt x="5" y="439"/>
                  </a:cubicBezTo>
                  <a:cubicBezTo>
                    <a:pt x="4" y="446"/>
                    <a:pt x="3" y="446"/>
                    <a:pt x="2" y="451"/>
                  </a:cubicBezTo>
                  <a:close/>
                  <a:moveTo>
                    <a:pt x="1033" y="281"/>
                  </a:moveTo>
                  <a:cubicBezTo>
                    <a:pt x="1036" y="286"/>
                    <a:pt x="1032" y="285"/>
                    <a:pt x="1031" y="287"/>
                  </a:cubicBezTo>
                  <a:cubicBezTo>
                    <a:pt x="1030" y="285"/>
                    <a:pt x="1030" y="284"/>
                    <a:pt x="1030" y="283"/>
                  </a:cubicBezTo>
                  <a:cubicBezTo>
                    <a:pt x="1030" y="283"/>
                    <a:pt x="1030" y="283"/>
                    <a:pt x="1030" y="282"/>
                  </a:cubicBezTo>
                  <a:cubicBezTo>
                    <a:pt x="1030" y="282"/>
                    <a:pt x="1030" y="281"/>
                    <a:pt x="1031" y="281"/>
                  </a:cubicBezTo>
                  <a:cubicBezTo>
                    <a:pt x="1031" y="281"/>
                    <a:pt x="1032" y="281"/>
                    <a:pt x="1033" y="281"/>
                  </a:cubicBezTo>
                  <a:close/>
                  <a:moveTo>
                    <a:pt x="470" y="311"/>
                  </a:moveTo>
                  <a:cubicBezTo>
                    <a:pt x="470" y="311"/>
                    <a:pt x="470" y="311"/>
                    <a:pt x="470" y="311"/>
                  </a:cubicBezTo>
                  <a:cubicBezTo>
                    <a:pt x="470" y="311"/>
                    <a:pt x="470" y="311"/>
                    <a:pt x="470" y="311"/>
                  </a:cubicBezTo>
                  <a:cubicBezTo>
                    <a:pt x="470" y="311"/>
                    <a:pt x="470" y="311"/>
                    <a:pt x="470" y="311"/>
                  </a:cubicBezTo>
                  <a:close/>
                  <a:moveTo>
                    <a:pt x="756" y="333"/>
                  </a:moveTo>
                  <a:cubicBezTo>
                    <a:pt x="756" y="334"/>
                    <a:pt x="756" y="335"/>
                    <a:pt x="756" y="335"/>
                  </a:cubicBezTo>
                  <a:cubicBezTo>
                    <a:pt x="755" y="336"/>
                    <a:pt x="753" y="337"/>
                    <a:pt x="751" y="337"/>
                  </a:cubicBezTo>
                  <a:cubicBezTo>
                    <a:pt x="753" y="336"/>
                    <a:pt x="754" y="334"/>
                    <a:pt x="756" y="333"/>
                  </a:cubicBezTo>
                  <a:close/>
                  <a:moveTo>
                    <a:pt x="605" y="310"/>
                  </a:moveTo>
                  <a:cubicBezTo>
                    <a:pt x="605" y="309"/>
                    <a:pt x="605" y="309"/>
                    <a:pt x="605" y="308"/>
                  </a:cubicBezTo>
                  <a:cubicBezTo>
                    <a:pt x="606" y="309"/>
                    <a:pt x="606" y="309"/>
                    <a:pt x="606" y="310"/>
                  </a:cubicBezTo>
                  <a:cubicBezTo>
                    <a:pt x="605" y="310"/>
                    <a:pt x="605" y="310"/>
                    <a:pt x="605" y="310"/>
                  </a:cubicBezTo>
                  <a:close/>
                  <a:moveTo>
                    <a:pt x="609" y="363"/>
                  </a:moveTo>
                  <a:cubicBezTo>
                    <a:pt x="609" y="363"/>
                    <a:pt x="609" y="363"/>
                    <a:pt x="609" y="363"/>
                  </a:cubicBezTo>
                  <a:cubicBezTo>
                    <a:pt x="612" y="364"/>
                    <a:pt x="615" y="363"/>
                    <a:pt x="618" y="362"/>
                  </a:cubicBezTo>
                  <a:cubicBezTo>
                    <a:pt x="623" y="363"/>
                    <a:pt x="629" y="364"/>
                    <a:pt x="634" y="363"/>
                  </a:cubicBezTo>
                  <a:cubicBezTo>
                    <a:pt x="641" y="362"/>
                    <a:pt x="647" y="361"/>
                    <a:pt x="654" y="361"/>
                  </a:cubicBezTo>
                  <a:cubicBezTo>
                    <a:pt x="659" y="361"/>
                    <a:pt x="664" y="360"/>
                    <a:pt x="668" y="360"/>
                  </a:cubicBezTo>
                  <a:cubicBezTo>
                    <a:pt x="669" y="359"/>
                    <a:pt x="672" y="360"/>
                    <a:pt x="674" y="360"/>
                  </a:cubicBezTo>
                  <a:cubicBezTo>
                    <a:pt x="673" y="361"/>
                    <a:pt x="672" y="361"/>
                    <a:pt x="672" y="362"/>
                  </a:cubicBezTo>
                  <a:cubicBezTo>
                    <a:pt x="669" y="362"/>
                    <a:pt x="667" y="363"/>
                    <a:pt x="664" y="363"/>
                  </a:cubicBezTo>
                  <a:cubicBezTo>
                    <a:pt x="664" y="363"/>
                    <a:pt x="663" y="362"/>
                    <a:pt x="663" y="363"/>
                  </a:cubicBezTo>
                  <a:cubicBezTo>
                    <a:pt x="663" y="363"/>
                    <a:pt x="662" y="363"/>
                    <a:pt x="662" y="363"/>
                  </a:cubicBezTo>
                  <a:cubicBezTo>
                    <a:pt x="656" y="364"/>
                    <a:pt x="650" y="364"/>
                    <a:pt x="644" y="365"/>
                  </a:cubicBezTo>
                  <a:cubicBezTo>
                    <a:pt x="643" y="365"/>
                    <a:pt x="642" y="364"/>
                    <a:pt x="640" y="364"/>
                  </a:cubicBezTo>
                  <a:cubicBezTo>
                    <a:pt x="637" y="364"/>
                    <a:pt x="635" y="366"/>
                    <a:pt x="632" y="366"/>
                  </a:cubicBezTo>
                  <a:cubicBezTo>
                    <a:pt x="630" y="366"/>
                    <a:pt x="627" y="365"/>
                    <a:pt x="626" y="365"/>
                  </a:cubicBezTo>
                  <a:cubicBezTo>
                    <a:pt x="626" y="365"/>
                    <a:pt x="625" y="367"/>
                    <a:pt x="625" y="367"/>
                  </a:cubicBezTo>
                  <a:cubicBezTo>
                    <a:pt x="620" y="367"/>
                    <a:pt x="616" y="367"/>
                    <a:pt x="612" y="366"/>
                  </a:cubicBezTo>
                  <a:cubicBezTo>
                    <a:pt x="612" y="366"/>
                    <a:pt x="610" y="370"/>
                    <a:pt x="609" y="363"/>
                  </a:cubicBezTo>
                  <a:cubicBezTo>
                    <a:pt x="609" y="363"/>
                    <a:pt x="609" y="363"/>
                    <a:pt x="609" y="363"/>
                  </a:cubicBezTo>
                  <a:close/>
                  <a:moveTo>
                    <a:pt x="487" y="374"/>
                  </a:moveTo>
                  <a:cubicBezTo>
                    <a:pt x="497" y="374"/>
                    <a:pt x="507" y="373"/>
                    <a:pt x="514" y="375"/>
                  </a:cubicBezTo>
                  <a:cubicBezTo>
                    <a:pt x="505" y="376"/>
                    <a:pt x="496" y="375"/>
                    <a:pt x="487" y="374"/>
                  </a:cubicBezTo>
                  <a:close/>
                  <a:moveTo>
                    <a:pt x="481" y="372"/>
                  </a:moveTo>
                  <a:cubicBezTo>
                    <a:pt x="481" y="372"/>
                    <a:pt x="481" y="372"/>
                    <a:pt x="482" y="372"/>
                  </a:cubicBezTo>
                  <a:cubicBezTo>
                    <a:pt x="483" y="372"/>
                    <a:pt x="485" y="373"/>
                    <a:pt x="486" y="373"/>
                  </a:cubicBezTo>
                  <a:cubicBezTo>
                    <a:pt x="484" y="373"/>
                    <a:pt x="482" y="373"/>
                    <a:pt x="481" y="372"/>
                  </a:cubicBezTo>
                  <a:close/>
                  <a:moveTo>
                    <a:pt x="605" y="363"/>
                  </a:moveTo>
                  <a:cubicBezTo>
                    <a:pt x="607" y="368"/>
                    <a:pt x="603" y="368"/>
                    <a:pt x="605" y="363"/>
                  </a:cubicBezTo>
                  <a:close/>
                  <a:moveTo>
                    <a:pt x="526" y="374"/>
                  </a:moveTo>
                  <a:cubicBezTo>
                    <a:pt x="524" y="374"/>
                    <a:pt x="522" y="374"/>
                    <a:pt x="520" y="375"/>
                  </a:cubicBezTo>
                  <a:cubicBezTo>
                    <a:pt x="521" y="374"/>
                    <a:pt x="522" y="374"/>
                    <a:pt x="523" y="373"/>
                  </a:cubicBezTo>
                  <a:cubicBezTo>
                    <a:pt x="524" y="373"/>
                    <a:pt x="525" y="373"/>
                    <a:pt x="526" y="374"/>
                  </a:cubicBezTo>
                  <a:close/>
                  <a:moveTo>
                    <a:pt x="474" y="370"/>
                  </a:moveTo>
                  <a:cubicBezTo>
                    <a:pt x="474" y="370"/>
                    <a:pt x="474" y="370"/>
                    <a:pt x="474" y="370"/>
                  </a:cubicBezTo>
                  <a:cubicBezTo>
                    <a:pt x="473" y="370"/>
                    <a:pt x="473" y="370"/>
                    <a:pt x="473" y="370"/>
                  </a:cubicBezTo>
                  <a:cubicBezTo>
                    <a:pt x="472" y="369"/>
                    <a:pt x="471" y="371"/>
                    <a:pt x="470" y="368"/>
                  </a:cubicBezTo>
                  <a:cubicBezTo>
                    <a:pt x="471" y="369"/>
                    <a:pt x="473" y="369"/>
                    <a:pt x="474" y="370"/>
                  </a:cubicBezTo>
                  <a:close/>
                  <a:moveTo>
                    <a:pt x="695" y="407"/>
                  </a:moveTo>
                  <a:cubicBezTo>
                    <a:pt x="697" y="407"/>
                    <a:pt x="699" y="408"/>
                    <a:pt x="701" y="408"/>
                  </a:cubicBezTo>
                  <a:cubicBezTo>
                    <a:pt x="701" y="409"/>
                    <a:pt x="700" y="409"/>
                    <a:pt x="700" y="409"/>
                  </a:cubicBezTo>
                  <a:cubicBezTo>
                    <a:pt x="699" y="409"/>
                    <a:pt x="698" y="408"/>
                    <a:pt x="698" y="408"/>
                  </a:cubicBezTo>
                  <a:cubicBezTo>
                    <a:pt x="697" y="407"/>
                    <a:pt x="696" y="410"/>
                    <a:pt x="696" y="410"/>
                  </a:cubicBezTo>
                  <a:cubicBezTo>
                    <a:pt x="695" y="410"/>
                    <a:pt x="694" y="410"/>
                    <a:pt x="692" y="409"/>
                  </a:cubicBezTo>
                  <a:cubicBezTo>
                    <a:pt x="693" y="408"/>
                    <a:pt x="694" y="408"/>
                    <a:pt x="695" y="407"/>
                  </a:cubicBezTo>
                  <a:close/>
                  <a:moveTo>
                    <a:pt x="721" y="288"/>
                  </a:moveTo>
                  <a:cubicBezTo>
                    <a:pt x="722" y="287"/>
                    <a:pt x="722" y="287"/>
                    <a:pt x="722" y="287"/>
                  </a:cubicBezTo>
                  <a:cubicBezTo>
                    <a:pt x="722" y="287"/>
                    <a:pt x="722" y="287"/>
                    <a:pt x="721" y="288"/>
                  </a:cubicBezTo>
                  <a:close/>
                  <a:moveTo>
                    <a:pt x="609" y="309"/>
                  </a:moveTo>
                  <a:cubicBezTo>
                    <a:pt x="609" y="309"/>
                    <a:pt x="609" y="309"/>
                    <a:pt x="609" y="308"/>
                  </a:cubicBezTo>
                  <a:cubicBezTo>
                    <a:pt x="610" y="308"/>
                    <a:pt x="611" y="308"/>
                    <a:pt x="612" y="308"/>
                  </a:cubicBezTo>
                  <a:cubicBezTo>
                    <a:pt x="611" y="309"/>
                    <a:pt x="610" y="309"/>
                    <a:pt x="609" y="309"/>
                  </a:cubicBezTo>
                  <a:close/>
                  <a:moveTo>
                    <a:pt x="803" y="374"/>
                  </a:moveTo>
                  <a:cubicBezTo>
                    <a:pt x="801" y="375"/>
                    <a:pt x="799" y="375"/>
                    <a:pt x="797" y="376"/>
                  </a:cubicBezTo>
                  <a:cubicBezTo>
                    <a:pt x="786" y="382"/>
                    <a:pt x="775" y="386"/>
                    <a:pt x="763" y="388"/>
                  </a:cubicBezTo>
                  <a:cubicBezTo>
                    <a:pt x="761" y="389"/>
                    <a:pt x="760" y="389"/>
                    <a:pt x="759" y="389"/>
                  </a:cubicBezTo>
                  <a:cubicBezTo>
                    <a:pt x="757" y="390"/>
                    <a:pt x="754" y="391"/>
                    <a:pt x="751" y="392"/>
                  </a:cubicBezTo>
                  <a:cubicBezTo>
                    <a:pt x="755" y="390"/>
                    <a:pt x="757" y="384"/>
                    <a:pt x="762" y="388"/>
                  </a:cubicBezTo>
                  <a:cubicBezTo>
                    <a:pt x="763" y="382"/>
                    <a:pt x="766" y="386"/>
                    <a:pt x="769" y="385"/>
                  </a:cubicBezTo>
                  <a:cubicBezTo>
                    <a:pt x="772" y="384"/>
                    <a:pt x="775" y="380"/>
                    <a:pt x="778" y="379"/>
                  </a:cubicBezTo>
                  <a:cubicBezTo>
                    <a:pt x="781" y="378"/>
                    <a:pt x="785" y="380"/>
                    <a:pt x="787" y="379"/>
                  </a:cubicBezTo>
                  <a:cubicBezTo>
                    <a:pt x="789" y="378"/>
                    <a:pt x="790" y="375"/>
                    <a:pt x="792" y="374"/>
                  </a:cubicBezTo>
                  <a:cubicBezTo>
                    <a:pt x="792" y="374"/>
                    <a:pt x="793" y="375"/>
                    <a:pt x="794" y="376"/>
                  </a:cubicBezTo>
                  <a:cubicBezTo>
                    <a:pt x="795" y="376"/>
                    <a:pt x="795" y="373"/>
                    <a:pt x="795" y="373"/>
                  </a:cubicBezTo>
                  <a:cubicBezTo>
                    <a:pt x="797" y="373"/>
                    <a:pt x="798" y="374"/>
                    <a:pt x="800" y="374"/>
                  </a:cubicBezTo>
                  <a:cubicBezTo>
                    <a:pt x="801" y="374"/>
                    <a:pt x="802" y="371"/>
                    <a:pt x="803" y="371"/>
                  </a:cubicBezTo>
                  <a:cubicBezTo>
                    <a:pt x="804" y="371"/>
                    <a:pt x="806" y="373"/>
                    <a:pt x="806" y="374"/>
                  </a:cubicBezTo>
                  <a:cubicBezTo>
                    <a:pt x="805" y="374"/>
                    <a:pt x="804" y="374"/>
                    <a:pt x="803" y="374"/>
                  </a:cubicBezTo>
                  <a:close/>
                  <a:moveTo>
                    <a:pt x="756" y="281"/>
                  </a:moveTo>
                  <a:cubicBezTo>
                    <a:pt x="753" y="282"/>
                    <a:pt x="750" y="283"/>
                    <a:pt x="748" y="284"/>
                  </a:cubicBezTo>
                  <a:cubicBezTo>
                    <a:pt x="747" y="284"/>
                    <a:pt x="746" y="282"/>
                    <a:pt x="746" y="283"/>
                  </a:cubicBezTo>
                  <a:cubicBezTo>
                    <a:pt x="745" y="283"/>
                    <a:pt x="744" y="283"/>
                    <a:pt x="743" y="283"/>
                  </a:cubicBezTo>
                  <a:cubicBezTo>
                    <a:pt x="742" y="282"/>
                    <a:pt x="741" y="283"/>
                    <a:pt x="740" y="282"/>
                  </a:cubicBezTo>
                  <a:cubicBezTo>
                    <a:pt x="738" y="281"/>
                    <a:pt x="737" y="281"/>
                    <a:pt x="736" y="278"/>
                  </a:cubicBezTo>
                  <a:cubicBezTo>
                    <a:pt x="736" y="278"/>
                    <a:pt x="737" y="278"/>
                    <a:pt x="737" y="278"/>
                  </a:cubicBezTo>
                  <a:cubicBezTo>
                    <a:pt x="738" y="276"/>
                    <a:pt x="739" y="274"/>
                    <a:pt x="741" y="273"/>
                  </a:cubicBezTo>
                  <a:cubicBezTo>
                    <a:pt x="742" y="272"/>
                    <a:pt x="743" y="274"/>
                    <a:pt x="744" y="272"/>
                  </a:cubicBezTo>
                  <a:cubicBezTo>
                    <a:pt x="745" y="270"/>
                    <a:pt x="750" y="270"/>
                    <a:pt x="751" y="269"/>
                  </a:cubicBezTo>
                  <a:cubicBezTo>
                    <a:pt x="751" y="269"/>
                    <a:pt x="752" y="267"/>
                    <a:pt x="752" y="267"/>
                  </a:cubicBezTo>
                  <a:cubicBezTo>
                    <a:pt x="752" y="267"/>
                    <a:pt x="753" y="268"/>
                    <a:pt x="753" y="269"/>
                  </a:cubicBezTo>
                  <a:cubicBezTo>
                    <a:pt x="753" y="268"/>
                    <a:pt x="753" y="268"/>
                    <a:pt x="753" y="268"/>
                  </a:cubicBezTo>
                  <a:cubicBezTo>
                    <a:pt x="753" y="268"/>
                    <a:pt x="753" y="268"/>
                    <a:pt x="753" y="268"/>
                  </a:cubicBezTo>
                  <a:cubicBezTo>
                    <a:pt x="755" y="272"/>
                    <a:pt x="755" y="276"/>
                    <a:pt x="756" y="281"/>
                  </a:cubicBezTo>
                  <a:close/>
                  <a:moveTo>
                    <a:pt x="721" y="233"/>
                  </a:moveTo>
                  <a:cubicBezTo>
                    <a:pt x="722" y="233"/>
                    <a:pt x="722" y="232"/>
                    <a:pt x="722" y="232"/>
                  </a:cubicBezTo>
                  <a:cubicBezTo>
                    <a:pt x="722" y="232"/>
                    <a:pt x="722" y="233"/>
                    <a:pt x="721" y="233"/>
                  </a:cubicBezTo>
                  <a:close/>
                  <a:moveTo>
                    <a:pt x="5" y="516"/>
                  </a:moveTo>
                  <a:cubicBezTo>
                    <a:pt x="4" y="515"/>
                    <a:pt x="4" y="515"/>
                    <a:pt x="4" y="515"/>
                  </a:cubicBezTo>
                  <a:cubicBezTo>
                    <a:pt x="5" y="512"/>
                    <a:pt x="5" y="512"/>
                    <a:pt x="5" y="512"/>
                  </a:cubicBezTo>
                  <a:cubicBezTo>
                    <a:pt x="6" y="512"/>
                    <a:pt x="6" y="512"/>
                    <a:pt x="6" y="512"/>
                  </a:cubicBezTo>
                  <a:lnTo>
                    <a:pt x="5" y="516"/>
                  </a:lnTo>
                  <a:close/>
                  <a:moveTo>
                    <a:pt x="209" y="501"/>
                  </a:moveTo>
                  <a:cubicBezTo>
                    <a:pt x="210" y="501"/>
                    <a:pt x="210" y="500"/>
                    <a:pt x="210" y="500"/>
                  </a:cubicBezTo>
                  <a:cubicBezTo>
                    <a:pt x="211" y="500"/>
                    <a:pt x="212" y="501"/>
                    <a:pt x="212" y="502"/>
                  </a:cubicBezTo>
                  <a:cubicBezTo>
                    <a:pt x="211" y="502"/>
                    <a:pt x="210" y="502"/>
                    <a:pt x="209" y="501"/>
                  </a:cubicBezTo>
                  <a:close/>
                  <a:moveTo>
                    <a:pt x="350" y="453"/>
                  </a:moveTo>
                  <a:cubicBezTo>
                    <a:pt x="349" y="453"/>
                    <a:pt x="348" y="454"/>
                    <a:pt x="346" y="454"/>
                  </a:cubicBezTo>
                  <a:cubicBezTo>
                    <a:pt x="347" y="454"/>
                    <a:pt x="347" y="453"/>
                    <a:pt x="348" y="452"/>
                  </a:cubicBezTo>
                  <a:cubicBezTo>
                    <a:pt x="349" y="452"/>
                    <a:pt x="350" y="453"/>
                    <a:pt x="351" y="453"/>
                  </a:cubicBezTo>
                  <a:cubicBezTo>
                    <a:pt x="354" y="452"/>
                    <a:pt x="356" y="452"/>
                    <a:pt x="359" y="453"/>
                  </a:cubicBezTo>
                  <a:cubicBezTo>
                    <a:pt x="356" y="453"/>
                    <a:pt x="353" y="453"/>
                    <a:pt x="350" y="453"/>
                  </a:cubicBezTo>
                  <a:close/>
                  <a:moveTo>
                    <a:pt x="700" y="464"/>
                  </a:moveTo>
                  <a:cubicBezTo>
                    <a:pt x="699" y="464"/>
                    <a:pt x="698" y="463"/>
                    <a:pt x="698" y="462"/>
                  </a:cubicBezTo>
                  <a:cubicBezTo>
                    <a:pt x="697" y="462"/>
                    <a:pt x="696" y="465"/>
                    <a:pt x="696" y="465"/>
                  </a:cubicBezTo>
                  <a:cubicBezTo>
                    <a:pt x="695" y="465"/>
                    <a:pt x="694" y="464"/>
                    <a:pt x="692" y="464"/>
                  </a:cubicBezTo>
                  <a:cubicBezTo>
                    <a:pt x="693" y="463"/>
                    <a:pt x="694" y="462"/>
                    <a:pt x="695" y="462"/>
                  </a:cubicBezTo>
                  <a:cubicBezTo>
                    <a:pt x="697" y="462"/>
                    <a:pt x="699" y="463"/>
                    <a:pt x="701" y="463"/>
                  </a:cubicBezTo>
                  <a:cubicBezTo>
                    <a:pt x="701" y="463"/>
                    <a:pt x="700" y="464"/>
                    <a:pt x="700" y="464"/>
                  </a:cubicBezTo>
                  <a:close/>
                  <a:moveTo>
                    <a:pt x="807" y="431"/>
                  </a:moveTo>
                  <a:cubicBezTo>
                    <a:pt x="804" y="432"/>
                    <a:pt x="803" y="435"/>
                    <a:pt x="801" y="436"/>
                  </a:cubicBezTo>
                  <a:cubicBezTo>
                    <a:pt x="799" y="437"/>
                    <a:pt x="796" y="436"/>
                    <a:pt x="793" y="438"/>
                  </a:cubicBezTo>
                  <a:cubicBezTo>
                    <a:pt x="793" y="438"/>
                    <a:pt x="794" y="441"/>
                    <a:pt x="794" y="441"/>
                  </a:cubicBezTo>
                  <a:cubicBezTo>
                    <a:pt x="793" y="444"/>
                    <a:pt x="790" y="444"/>
                    <a:pt x="789" y="444"/>
                  </a:cubicBezTo>
                  <a:cubicBezTo>
                    <a:pt x="785" y="446"/>
                    <a:pt x="781" y="444"/>
                    <a:pt x="779" y="445"/>
                  </a:cubicBezTo>
                  <a:cubicBezTo>
                    <a:pt x="778" y="445"/>
                    <a:pt x="777" y="448"/>
                    <a:pt x="776" y="449"/>
                  </a:cubicBezTo>
                  <a:cubicBezTo>
                    <a:pt x="775" y="450"/>
                    <a:pt x="773" y="449"/>
                    <a:pt x="772" y="450"/>
                  </a:cubicBezTo>
                  <a:cubicBezTo>
                    <a:pt x="766" y="453"/>
                    <a:pt x="759" y="457"/>
                    <a:pt x="751" y="454"/>
                  </a:cubicBezTo>
                  <a:cubicBezTo>
                    <a:pt x="750" y="453"/>
                    <a:pt x="748" y="453"/>
                    <a:pt x="747" y="453"/>
                  </a:cubicBezTo>
                  <a:cubicBezTo>
                    <a:pt x="745" y="454"/>
                    <a:pt x="742" y="457"/>
                    <a:pt x="741" y="459"/>
                  </a:cubicBezTo>
                  <a:cubicBezTo>
                    <a:pt x="741" y="460"/>
                    <a:pt x="740" y="458"/>
                    <a:pt x="740" y="458"/>
                  </a:cubicBezTo>
                  <a:cubicBezTo>
                    <a:pt x="735" y="460"/>
                    <a:pt x="730" y="461"/>
                    <a:pt x="726" y="462"/>
                  </a:cubicBezTo>
                  <a:cubicBezTo>
                    <a:pt x="724" y="462"/>
                    <a:pt x="722" y="461"/>
                    <a:pt x="721" y="461"/>
                  </a:cubicBezTo>
                  <a:cubicBezTo>
                    <a:pt x="720" y="461"/>
                    <a:pt x="718" y="461"/>
                    <a:pt x="717" y="462"/>
                  </a:cubicBezTo>
                  <a:cubicBezTo>
                    <a:pt x="715" y="462"/>
                    <a:pt x="713" y="463"/>
                    <a:pt x="711" y="462"/>
                  </a:cubicBezTo>
                  <a:cubicBezTo>
                    <a:pt x="711" y="462"/>
                    <a:pt x="710" y="462"/>
                    <a:pt x="709" y="462"/>
                  </a:cubicBezTo>
                  <a:cubicBezTo>
                    <a:pt x="716" y="460"/>
                    <a:pt x="723" y="458"/>
                    <a:pt x="729" y="453"/>
                  </a:cubicBezTo>
                  <a:cubicBezTo>
                    <a:pt x="735" y="450"/>
                    <a:pt x="744" y="453"/>
                    <a:pt x="751" y="447"/>
                  </a:cubicBezTo>
                  <a:cubicBezTo>
                    <a:pt x="754" y="445"/>
                    <a:pt x="757" y="439"/>
                    <a:pt x="762" y="443"/>
                  </a:cubicBezTo>
                  <a:cubicBezTo>
                    <a:pt x="763" y="437"/>
                    <a:pt x="766" y="441"/>
                    <a:pt x="769" y="440"/>
                  </a:cubicBezTo>
                  <a:cubicBezTo>
                    <a:pt x="772" y="439"/>
                    <a:pt x="775" y="435"/>
                    <a:pt x="778" y="434"/>
                  </a:cubicBezTo>
                  <a:cubicBezTo>
                    <a:pt x="781" y="433"/>
                    <a:pt x="785" y="435"/>
                    <a:pt x="787" y="434"/>
                  </a:cubicBezTo>
                  <a:cubicBezTo>
                    <a:pt x="789" y="433"/>
                    <a:pt x="790" y="430"/>
                    <a:pt x="792" y="429"/>
                  </a:cubicBezTo>
                  <a:cubicBezTo>
                    <a:pt x="792" y="429"/>
                    <a:pt x="793" y="430"/>
                    <a:pt x="794" y="430"/>
                  </a:cubicBezTo>
                  <a:cubicBezTo>
                    <a:pt x="795" y="431"/>
                    <a:pt x="795" y="428"/>
                    <a:pt x="795" y="428"/>
                  </a:cubicBezTo>
                  <a:cubicBezTo>
                    <a:pt x="797" y="428"/>
                    <a:pt x="798" y="429"/>
                    <a:pt x="800" y="429"/>
                  </a:cubicBezTo>
                  <a:cubicBezTo>
                    <a:pt x="801" y="429"/>
                    <a:pt x="802" y="426"/>
                    <a:pt x="803" y="426"/>
                  </a:cubicBezTo>
                  <a:cubicBezTo>
                    <a:pt x="804" y="426"/>
                    <a:pt x="806" y="429"/>
                    <a:pt x="806" y="429"/>
                  </a:cubicBezTo>
                  <a:cubicBezTo>
                    <a:pt x="806" y="429"/>
                    <a:pt x="806" y="427"/>
                    <a:pt x="807" y="427"/>
                  </a:cubicBezTo>
                  <a:cubicBezTo>
                    <a:pt x="810" y="426"/>
                    <a:pt x="814" y="422"/>
                    <a:pt x="817" y="420"/>
                  </a:cubicBezTo>
                  <a:cubicBezTo>
                    <a:pt x="818" y="420"/>
                    <a:pt x="820" y="421"/>
                    <a:pt x="821" y="421"/>
                  </a:cubicBezTo>
                  <a:cubicBezTo>
                    <a:pt x="816" y="425"/>
                    <a:pt x="811" y="429"/>
                    <a:pt x="807" y="431"/>
                  </a:cubicBezTo>
                  <a:close/>
                  <a:moveTo>
                    <a:pt x="812" y="373"/>
                  </a:moveTo>
                  <a:cubicBezTo>
                    <a:pt x="810" y="373"/>
                    <a:pt x="808" y="373"/>
                    <a:pt x="806" y="374"/>
                  </a:cubicBezTo>
                  <a:cubicBezTo>
                    <a:pt x="806" y="373"/>
                    <a:pt x="806" y="372"/>
                    <a:pt x="807" y="372"/>
                  </a:cubicBezTo>
                  <a:cubicBezTo>
                    <a:pt x="810" y="371"/>
                    <a:pt x="814" y="367"/>
                    <a:pt x="817" y="365"/>
                  </a:cubicBezTo>
                  <a:cubicBezTo>
                    <a:pt x="818" y="365"/>
                    <a:pt x="820" y="366"/>
                    <a:pt x="821" y="366"/>
                  </a:cubicBezTo>
                  <a:cubicBezTo>
                    <a:pt x="818" y="368"/>
                    <a:pt x="815" y="371"/>
                    <a:pt x="812" y="373"/>
                  </a:cubicBezTo>
                  <a:close/>
                  <a:moveTo>
                    <a:pt x="962" y="152"/>
                  </a:moveTo>
                  <a:cubicBezTo>
                    <a:pt x="961" y="156"/>
                    <a:pt x="956" y="155"/>
                    <a:pt x="959" y="161"/>
                  </a:cubicBezTo>
                  <a:cubicBezTo>
                    <a:pt x="955" y="159"/>
                    <a:pt x="958" y="163"/>
                    <a:pt x="958" y="166"/>
                  </a:cubicBezTo>
                  <a:cubicBezTo>
                    <a:pt x="957" y="167"/>
                    <a:pt x="957" y="168"/>
                    <a:pt x="957" y="170"/>
                  </a:cubicBezTo>
                  <a:cubicBezTo>
                    <a:pt x="960" y="178"/>
                    <a:pt x="955" y="177"/>
                    <a:pt x="952" y="179"/>
                  </a:cubicBezTo>
                  <a:cubicBezTo>
                    <a:pt x="947" y="181"/>
                    <a:pt x="946" y="187"/>
                    <a:pt x="943" y="189"/>
                  </a:cubicBezTo>
                  <a:cubicBezTo>
                    <a:pt x="945" y="197"/>
                    <a:pt x="938" y="195"/>
                    <a:pt x="939" y="203"/>
                  </a:cubicBezTo>
                  <a:cubicBezTo>
                    <a:pt x="934" y="198"/>
                    <a:pt x="931" y="203"/>
                    <a:pt x="933" y="208"/>
                  </a:cubicBezTo>
                  <a:cubicBezTo>
                    <a:pt x="928" y="204"/>
                    <a:pt x="929" y="210"/>
                    <a:pt x="927" y="212"/>
                  </a:cubicBezTo>
                  <a:cubicBezTo>
                    <a:pt x="927" y="212"/>
                    <a:pt x="926" y="212"/>
                    <a:pt x="926" y="212"/>
                  </a:cubicBezTo>
                  <a:cubicBezTo>
                    <a:pt x="926" y="212"/>
                    <a:pt x="925" y="213"/>
                    <a:pt x="925" y="213"/>
                  </a:cubicBezTo>
                  <a:cubicBezTo>
                    <a:pt x="923" y="214"/>
                    <a:pt x="921" y="217"/>
                    <a:pt x="919" y="218"/>
                  </a:cubicBezTo>
                  <a:cubicBezTo>
                    <a:pt x="917" y="219"/>
                    <a:pt x="914" y="221"/>
                    <a:pt x="912" y="222"/>
                  </a:cubicBezTo>
                  <a:cubicBezTo>
                    <a:pt x="910" y="219"/>
                    <a:pt x="911" y="224"/>
                    <a:pt x="911" y="224"/>
                  </a:cubicBezTo>
                  <a:cubicBezTo>
                    <a:pt x="910" y="225"/>
                    <a:pt x="908" y="224"/>
                    <a:pt x="907" y="224"/>
                  </a:cubicBezTo>
                  <a:cubicBezTo>
                    <a:pt x="904" y="225"/>
                    <a:pt x="903" y="228"/>
                    <a:pt x="900" y="225"/>
                  </a:cubicBezTo>
                  <a:cubicBezTo>
                    <a:pt x="899" y="230"/>
                    <a:pt x="894" y="230"/>
                    <a:pt x="893" y="234"/>
                  </a:cubicBezTo>
                  <a:cubicBezTo>
                    <a:pt x="891" y="234"/>
                    <a:pt x="891" y="229"/>
                    <a:pt x="890" y="232"/>
                  </a:cubicBezTo>
                  <a:cubicBezTo>
                    <a:pt x="890" y="234"/>
                    <a:pt x="889" y="234"/>
                    <a:pt x="888" y="235"/>
                  </a:cubicBezTo>
                  <a:cubicBezTo>
                    <a:pt x="885" y="231"/>
                    <a:pt x="883" y="233"/>
                    <a:pt x="883" y="237"/>
                  </a:cubicBezTo>
                  <a:cubicBezTo>
                    <a:pt x="880" y="237"/>
                    <a:pt x="878" y="238"/>
                    <a:pt x="875" y="239"/>
                  </a:cubicBezTo>
                  <a:cubicBezTo>
                    <a:pt x="877" y="237"/>
                    <a:pt x="879" y="234"/>
                    <a:pt x="880" y="233"/>
                  </a:cubicBezTo>
                  <a:cubicBezTo>
                    <a:pt x="881" y="232"/>
                    <a:pt x="882" y="234"/>
                    <a:pt x="882" y="234"/>
                  </a:cubicBezTo>
                  <a:cubicBezTo>
                    <a:pt x="884" y="233"/>
                    <a:pt x="884" y="231"/>
                    <a:pt x="886" y="230"/>
                  </a:cubicBezTo>
                  <a:cubicBezTo>
                    <a:pt x="890" y="227"/>
                    <a:pt x="894" y="225"/>
                    <a:pt x="896" y="221"/>
                  </a:cubicBezTo>
                  <a:cubicBezTo>
                    <a:pt x="900" y="225"/>
                    <a:pt x="899" y="219"/>
                    <a:pt x="900" y="219"/>
                  </a:cubicBezTo>
                  <a:cubicBezTo>
                    <a:pt x="903" y="217"/>
                    <a:pt x="906" y="217"/>
                    <a:pt x="909" y="214"/>
                  </a:cubicBezTo>
                  <a:cubicBezTo>
                    <a:pt x="911" y="212"/>
                    <a:pt x="913" y="212"/>
                    <a:pt x="915" y="211"/>
                  </a:cubicBezTo>
                  <a:cubicBezTo>
                    <a:pt x="919" y="209"/>
                    <a:pt x="920" y="205"/>
                    <a:pt x="922" y="202"/>
                  </a:cubicBezTo>
                  <a:cubicBezTo>
                    <a:pt x="923" y="201"/>
                    <a:pt x="925" y="201"/>
                    <a:pt x="926" y="200"/>
                  </a:cubicBezTo>
                  <a:cubicBezTo>
                    <a:pt x="926" y="199"/>
                    <a:pt x="926" y="196"/>
                    <a:pt x="926" y="195"/>
                  </a:cubicBezTo>
                  <a:cubicBezTo>
                    <a:pt x="927" y="195"/>
                    <a:pt x="929" y="196"/>
                    <a:pt x="930" y="195"/>
                  </a:cubicBezTo>
                  <a:cubicBezTo>
                    <a:pt x="932" y="194"/>
                    <a:pt x="934" y="192"/>
                    <a:pt x="934" y="191"/>
                  </a:cubicBezTo>
                  <a:cubicBezTo>
                    <a:pt x="934" y="190"/>
                    <a:pt x="936" y="190"/>
                    <a:pt x="936" y="190"/>
                  </a:cubicBezTo>
                  <a:cubicBezTo>
                    <a:pt x="937" y="188"/>
                    <a:pt x="937" y="185"/>
                    <a:pt x="938" y="184"/>
                  </a:cubicBezTo>
                  <a:cubicBezTo>
                    <a:pt x="939" y="183"/>
                    <a:pt x="941" y="184"/>
                    <a:pt x="942" y="183"/>
                  </a:cubicBezTo>
                  <a:cubicBezTo>
                    <a:pt x="943" y="182"/>
                    <a:pt x="943" y="177"/>
                    <a:pt x="944" y="175"/>
                  </a:cubicBezTo>
                  <a:cubicBezTo>
                    <a:pt x="945" y="172"/>
                    <a:pt x="949" y="173"/>
                    <a:pt x="950" y="169"/>
                  </a:cubicBezTo>
                  <a:cubicBezTo>
                    <a:pt x="945" y="162"/>
                    <a:pt x="951" y="169"/>
                    <a:pt x="952" y="169"/>
                  </a:cubicBezTo>
                  <a:cubicBezTo>
                    <a:pt x="952" y="169"/>
                    <a:pt x="952" y="167"/>
                    <a:pt x="953" y="167"/>
                  </a:cubicBezTo>
                  <a:cubicBezTo>
                    <a:pt x="955" y="164"/>
                    <a:pt x="956" y="160"/>
                    <a:pt x="955" y="156"/>
                  </a:cubicBezTo>
                  <a:cubicBezTo>
                    <a:pt x="957" y="155"/>
                    <a:pt x="960" y="152"/>
                    <a:pt x="961" y="150"/>
                  </a:cubicBezTo>
                  <a:cubicBezTo>
                    <a:pt x="961" y="151"/>
                    <a:pt x="962" y="152"/>
                    <a:pt x="962" y="152"/>
                  </a:cubicBezTo>
                  <a:close/>
                  <a:moveTo>
                    <a:pt x="868" y="135"/>
                  </a:moveTo>
                  <a:cubicBezTo>
                    <a:pt x="868" y="132"/>
                    <a:pt x="869" y="131"/>
                    <a:pt x="870" y="130"/>
                  </a:cubicBezTo>
                  <a:cubicBezTo>
                    <a:pt x="870" y="130"/>
                    <a:pt x="870" y="130"/>
                    <a:pt x="870" y="130"/>
                  </a:cubicBezTo>
                  <a:cubicBezTo>
                    <a:pt x="869" y="132"/>
                    <a:pt x="868" y="133"/>
                    <a:pt x="868" y="135"/>
                  </a:cubicBezTo>
                  <a:close/>
                  <a:moveTo>
                    <a:pt x="872" y="127"/>
                  </a:moveTo>
                  <a:cubicBezTo>
                    <a:pt x="872" y="127"/>
                    <a:pt x="872" y="128"/>
                    <a:pt x="872" y="128"/>
                  </a:cubicBezTo>
                  <a:cubicBezTo>
                    <a:pt x="872" y="129"/>
                    <a:pt x="872" y="128"/>
                    <a:pt x="871" y="128"/>
                  </a:cubicBezTo>
                  <a:cubicBezTo>
                    <a:pt x="872" y="128"/>
                    <a:pt x="872" y="127"/>
                    <a:pt x="872" y="127"/>
                  </a:cubicBezTo>
                  <a:close/>
                  <a:moveTo>
                    <a:pt x="872" y="72"/>
                  </a:moveTo>
                  <a:cubicBezTo>
                    <a:pt x="872" y="73"/>
                    <a:pt x="872" y="73"/>
                    <a:pt x="872" y="74"/>
                  </a:cubicBezTo>
                  <a:cubicBezTo>
                    <a:pt x="872" y="74"/>
                    <a:pt x="872" y="74"/>
                    <a:pt x="871" y="73"/>
                  </a:cubicBezTo>
                  <a:cubicBezTo>
                    <a:pt x="872" y="73"/>
                    <a:pt x="872" y="73"/>
                    <a:pt x="872" y="72"/>
                  </a:cubicBezTo>
                  <a:close/>
                  <a:moveTo>
                    <a:pt x="870" y="75"/>
                  </a:moveTo>
                  <a:cubicBezTo>
                    <a:pt x="870" y="75"/>
                    <a:pt x="870" y="75"/>
                    <a:pt x="870" y="75"/>
                  </a:cubicBezTo>
                  <a:cubicBezTo>
                    <a:pt x="869" y="77"/>
                    <a:pt x="868" y="78"/>
                    <a:pt x="868" y="80"/>
                  </a:cubicBezTo>
                  <a:cubicBezTo>
                    <a:pt x="868" y="77"/>
                    <a:pt x="869" y="76"/>
                    <a:pt x="870" y="75"/>
                  </a:cubicBezTo>
                  <a:close/>
                  <a:moveTo>
                    <a:pt x="796" y="228"/>
                  </a:moveTo>
                  <a:cubicBezTo>
                    <a:pt x="796" y="225"/>
                    <a:pt x="799" y="229"/>
                    <a:pt x="800" y="229"/>
                  </a:cubicBezTo>
                  <a:cubicBezTo>
                    <a:pt x="803" y="228"/>
                    <a:pt x="805" y="226"/>
                    <a:pt x="807" y="225"/>
                  </a:cubicBezTo>
                  <a:cubicBezTo>
                    <a:pt x="810" y="223"/>
                    <a:pt x="813" y="220"/>
                    <a:pt x="817" y="220"/>
                  </a:cubicBezTo>
                  <a:cubicBezTo>
                    <a:pt x="819" y="220"/>
                    <a:pt x="822" y="222"/>
                    <a:pt x="824" y="221"/>
                  </a:cubicBezTo>
                  <a:cubicBezTo>
                    <a:pt x="826" y="221"/>
                    <a:pt x="828" y="217"/>
                    <a:pt x="831" y="215"/>
                  </a:cubicBezTo>
                  <a:cubicBezTo>
                    <a:pt x="836" y="210"/>
                    <a:pt x="841" y="206"/>
                    <a:pt x="848" y="207"/>
                  </a:cubicBezTo>
                  <a:cubicBezTo>
                    <a:pt x="848" y="206"/>
                    <a:pt x="848" y="205"/>
                    <a:pt x="849" y="204"/>
                  </a:cubicBezTo>
                  <a:cubicBezTo>
                    <a:pt x="850" y="206"/>
                    <a:pt x="851" y="209"/>
                    <a:pt x="851" y="207"/>
                  </a:cubicBezTo>
                  <a:cubicBezTo>
                    <a:pt x="852" y="207"/>
                    <a:pt x="852" y="205"/>
                    <a:pt x="852" y="203"/>
                  </a:cubicBezTo>
                  <a:cubicBezTo>
                    <a:pt x="858" y="202"/>
                    <a:pt x="863" y="198"/>
                    <a:pt x="867" y="194"/>
                  </a:cubicBezTo>
                  <a:cubicBezTo>
                    <a:pt x="869" y="194"/>
                    <a:pt x="870" y="192"/>
                    <a:pt x="871" y="189"/>
                  </a:cubicBezTo>
                  <a:cubicBezTo>
                    <a:pt x="874" y="185"/>
                    <a:pt x="878" y="181"/>
                    <a:pt x="880" y="178"/>
                  </a:cubicBezTo>
                  <a:cubicBezTo>
                    <a:pt x="881" y="177"/>
                    <a:pt x="882" y="179"/>
                    <a:pt x="882" y="179"/>
                  </a:cubicBezTo>
                  <a:cubicBezTo>
                    <a:pt x="884" y="178"/>
                    <a:pt x="884" y="176"/>
                    <a:pt x="886" y="175"/>
                  </a:cubicBezTo>
                  <a:cubicBezTo>
                    <a:pt x="890" y="172"/>
                    <a:pt x="894" y="170"/>
                    <a:pt x="896" y="166"/>
                  </a:cubicBezTo>
                  <a:cubicBezTo>
                    <a:pt x="900" y="170"/>
                    <a:pt x="899" y="164"/>
                    <a:pt x="900" y="164"/>
                  </a:cubicBezTo>
                  <a:cubicBezTo>
                    <a:pt x="903" y="162"/>
                    <a:pt x="906" y="162"/>
                    <a:pt x="909" y="159"/>
                  </a:cubicBezTo>
                  <a:cubicBezTo>
                    <a:pt x="911" y="157"/>
                    <a:pt x="913" y="157"/>
                    <a:pt x="915" y="156"/>
                  </a:cubicBezTo>
                  <a:cubicBezTo>
                    <a:pt x="919" y="154"/>
                    <a:pt x="920" y="150"/>
                    <a:pt x="922" y="147"/>
                  </a:cubicBezTo>
                  <a:cubicBezTo>
                    <a:pt x="923" y="146"/>
                    <a:pt x="925" y="146"/>
                    <a:pt x="926" y="145"/>
                  </a:cubicBezTo>
                  <a:cubicBezTo>
                    <a:pt x="926" y="144"/>
                    <a:pt x="926" y="141"/>
                    <a:pt x="926" y="140"/>
                  </a:cubicBezTo>
                  <a:cubicBezTo>
                    <a:pt x="927" y="140"/>
                    <a:pt x="929" y="141"/>
                    <a:pt x="930" y="140"/>
                  </a:cubicBezTo>
                  <a:cubicBezTo>
                    <a:pt x="932" y="139"/>
                    <a:pt x="934" y="138"/>
                    <a:pt x="934" y="136"/>
                  </a:cubicBezTo>
                  <a:cubicBezTo>
                    <a:pt x="934" y="135"/>
                    <a:pt x="936" y="135"/>
                    <a:pt x="936" y="135"/>
                  </a:cubicBezTo>
                  <a:cubicBezTo>
                    <a:pt x="937" y="133"/>
                    <a:pt x="937" y="130"/>
                    <a:pt x="938" y="129"/>
                  </a:cubicBezTo>
                  <a:cubicBezTo>
                    <a:pt x="939" y="128"/>
                    <a:pt x="941" y="129"/>
                    <a:pt x="942" y="129"/>
                  </a:cubicBezTo>
                  <a:cubicBezTo>
                    <a:pt x="943" y="127"/>
                    <a:pt x="943" y="122"/>
                    <a:pt x="944" y="120"/>
                  </a:cubicBezTo>
                  <a:cubicBezTo>
                    <a:pt x="945" y="118"/>
                    <a:pt x="949" y="118"/>
                    <a:pt x="950" y="114"/>
                  </a:cubicBezTo>
                  <a:cubicBezTo>
                    <a:pt x="945" y="107"/>
                    <a:pt x="951" y="115"/>
                    <a:pt x="952" y="114"/>
                  </a:cubicBezTo>
                  <a:cubicBezTo>
                    <a:pt x="952" y="114"/>
                    <a:pt x="952" y="112"/>
                    <a:pt x="953" y="112"/>
                  </a:cubicBezTo>
                  <a:cubicBezTo>
                    <a:pt x="955" y="109"/>
                    <a:pt x="956" y="105"/>
                    <a:pt x="955" y="101"/>
                  </a:cubicBezTo>
                  <a:cubicBezTo>
                    <a:pt x="957" y="100"/>
                    <a:pt x="960" y="98"/>
                    <a:pt x="961" y="95"/>
                  </a:cubicBezTo>
                  <a:cubicBezTo>
                    <a:pt x="961" y="96"/>
                    <a:pt x="962" y="97"/>
                    <a:pt x="962" y="97"/>
                  </a:cubicBezTo>
                  <a:cubicBezTo>
                    <a:pt x="961" y="101"/>
                    <a:pt x="956" y="100"/>
                    <a:pt x="959" y="106"/>
                  </a:cubicBezTo>
                  <a:cubicBezTo>
                    <a:pt x="955" y="104"/>
                    <a:pt x="958" y="108"/>
                    <a:pt x="958" y="111"/>
                  </a:cubicBezTo>
                  <a:cubicBezTo>
                    <a:pt x="957" y="112"/>
                    <a:pt x="957" y="113"/>
                    <a:pt x="957" y="115"/>
                  </a:cubicBezTo>
                  <a:cubicBezTo>
                    <a:pt x="960" y="123"/>
                    <a:pt x="955" y="122"/>
                    <a:pt x="952" y="124"/>
                  </a:cubicBezTo>
                  <a:cubicBezTo>
                    <a:pt x="947" y="126"/>
                    <a:pt x="946" y="132"/>
                    <a:pt x="943" y="134"/>
                  </a:cubicBezTo>
                  <a:cubicBezTo>
                    <a:pt x="945" y="142"/>
                    <a:pt x="938" y="140"/>
                    <a:pt x="939" y="148"/>
                  </a:cubicBezTo>
                  <a:cubicBezTo>
                    <a:pt x="934" y="144"/>
                    <a:pt x="931" y="148"/>
                    <a:pt x="933" y="153"/>
                  </a:cubicBezTo>
                  <a:cubicBezTo>
                    <a:pt x="928" y="150"/>
                    <a:pt x="929" y="155"/>
                    <a:pt x="927" y="157"/>
                  </a:cubicBezTo>
                  <a:cubicBezTo>
                    <a:pt x="927" y="157"/>
                    <a:pt x="926" y="158"/>
                    <a:pt x="925" y="158"/>
                  </a:cubicBezTo>
                  <a:cubicBezTo>
                    <a:pt x="923" y="159"/>
                    <a:pt x="920" y="166"/>
                    <a:pt x="918" y="167"/>
                  </a:cubicBezTo>
                  <a:cubicBezTo>
                    <a:pt x="915" y="169"/>
                    <a:pt x="913" y="171"/>
                    <a:pt x="913" y="177"/>
                  </a:cubicBezTo>
                  <a:cubicBezTo>
                    <a:pt x="909" y="173"/>
                    <a:pt x="910" y="176"/>
                    <a:pt x="909" y="177"/>
                  </a:cubicBezTo>
                  <a:cubicBezTo>
                    <a:pt x="906" y="177"/>
                    <a:pt x="905" y="180"/>
                    <a:pt x="902" y="181"/>
                  </a:cubicBezTo>
                  <a:cubicBezTo>
                    <a:pt x="901" y="182"/>
                    <a:pt x="897" y="180"/>
                    <a:pt x="895" y="181"/>
                  </a:cubicBezTo>
                  <a:cubicBezTo>
                    <a:pt x="895" y="181"/>
                    <a:pt x="896" y="183"/>
                    <a:pt x="895" y="183"/>
                  </a:cubicBezTo>
                  <a:cubicBezTo>
                    <a:pt x="895" y="184"/>
                    <a:pt x="893" y="182"/>
                    <a:pt x="893" y="182"/>
                  </a:cubicBezTo>
                  <a:cubicBezTo>
                    <a:pt x="890" y="184"/>
                    <a:pt x="889" y="188"/>
                    <a:pt x="886" y="190"/>
                  </a:cubicBezTo>
                  <a:cubicBezTo>
                    <a:pt x="884" y="191"/>
                    <a:pt x="881" y="190"/>
                    <a:pt x="879" y="191"/>
                  </a:cubicBezTo>
                  <a:cubicBezTo>
                    <a:pt x="878" y="192"/>
                    <a:pt x="878" y="196"/>
                    <a:pt x="876" y="197"/>
                  </a:cubicBezTo>
                  <a:cubicBezTo>
                    <a:pt x="875" y="198"/>
                    <a:pt x="873" y="197"/>
                    <a:pt x="872" y="197"/>
                  </a:cubicBezTo>
                  <a:cubicBezTo>
                    <a:pt x="871" y="198"/>
                    <a:pt x="869" y="198"/>
                    <a:pt x="868" y="199"/>
                  </a:cubicBezTo>
                  <a:cubicBezTo>
                    <a:pt x="866" y="201"/>
                    <a:pt x="863" y="202"/>
                    <a:pt x="860" y="205"/>
                  </a:cubicBezTo>
                  <a:cubicBezTo>
                    <a:pt x="859" y="206"/>
                    <a:pt x="857" y="208"/>
                    <a:pt x="856" y="208"/>
                  </a:cubicBezTo>
                  <a:cubicBezTo>
                    <a:pt x="856" y="208"/>
                    <a:pt x="856" y="210"/>
                    <a:pt x="856" y="210"/>
                  </a:cubicBezTo>
                  <a:cubicBezTo>
                    <a:pt x="856" y="211"/>
                    <a:pt x="854" y="210"/>
                    <a:pt x="854" y="211"/>
                  </a:cubicBezTo>
                  <a:cubicBezTo>
                    <a:pt x="853" y="212"/>
                    <a:pt x="854" y="215"/>
                    <a:pt x="853" y="215"/>
                  </a:cubicBezTo>
                  <a:cubicBezTo>
                    <a:pt x="852" y="218"/>
                    <a:pt x="847" y="223"/>
                    <a:pt x="845" y="221"/>
                  </a:cubicBezTo>
                  <a:cubicBezTo>
                    <a:pt x="845" y="220"/>
                    <a:pt x="846" y="223"/>
                    <a:pt x="846" y="222"/>
                  </a:cubicBezTo>
                  <a:cubicBezTo>
                    <a:pt x="845" y="223"/>
                    <a:pt x="845" y="223"/>
                    <a:pt x="844" y="223"/>
                  </a:cubicBezTo>
                  <a:cubicBezTo>
                    <a:pt x="843" y="224"/>
                    <a:pt x="840" y="222"/>
                    <a:pt x="839" y="223"/>
                  </a:cubicBezTo>
                  <a:cubicBezTo>
                    <a:pt x="838" y="224"/>
                    <a:pt x="838" y="227"/>
                    <a:pt x="836" y="228"/>
                  </a:cubicBezTo>
                  <a:cubicBezTo>
                    <a:pt x="835" y="229"/>
                    <a:pt x="834" y="227"/>
                    <a:pt x="833" y="228"/>
                  </a:cubicBezTo>
                  <a:cubicBezTo>
                    <a:pt x="832" y="228"/>
                    <a:pt x="832" y="231"/>
                    <a:pt x="831" y="232"/>
                  </a:cubicBezTo>
                  <a:cubicBezTo>
                    <a:pt x="831" y="232"/>
                    <a:pt x="829" y="231"/>
                    <a:pt x="829" y="231"/>
                  </a:cubicBezTo>
                  <a:cubicBezTo>
                    <a:pt x="828" y="231"/>
                    <a:pt x="828" y="233"/>
                    <a:pt x="828" y="233"/>
                  </a:cubicBezTo>
                  <a:cubicBezTo>
                    <a:pt x="826" y="235"/>
                    <a:pt x="824" y="235"/>
                    <a:pt x="822" y="235"/>
                  </a:cubicBezTo>
                  <a:cubicBezTo>
                    <a:pt x="821" y="235"/>
                    <a:pt x="821" y="237"/>
                    <a:pt x="821" y="237"/>
                  </a:cubicBezTo>
                  <a:cubicBezTo>
                    <a:pt x="821" y="238"/>
                    <a:pt x="820" y="236"/>
                    <a:pt x="820" y="236"/>
                  </a:cubicBezTo>
                  <a:cubicBezTo>
                    <a:pt x="815" y="238"/>
                    <a:pt x="810" y="241"/>
                    <a:pt x="806" y="243"/>
                  </a:cubicBezTo>
                  <a:cubicBezTo>
                    <a:pt x="805" y="243"/>
                    <a:pt x="803" y="242"/>
                    <a:pt x="802" y="242"/>
                  </a:cubicBezTo>
                  <a:cubicBezTo>
                    <a:pt x="800" y="242"/>
                    <a:pt x="798" y="243"/>
                    <a:pt x="797" y="244"/>
                  </a:cubicBezTo>
                  <a:cubicBezTo>
                    <a:pt x="792" y="246"/>
                    <a:pt x="787" y="251"/>
                    <a:pt x="783" y="253"/>
                  </a:cubicBezTo>
                  <a:cubicBezTo>
                    <a:pt x="782" y="253"/>
                    <a:pt x="782" y="252"/>
                    <a:pt x="782" y="252"/>
                  </a:cubicBezTo>
                  <a:cubicBezTo>
                    <a:pt x="781" y="252"/>
                    <a:pt x="781" y="253"/>
                    <a:pt x="781" y="254"/>
                  </a:cubicBezTo>
                  <a:cubicBezTo>
                    <a:pt x="776" y="256"/>
                    <a:pt x="773" y="259"/>
                    <a:pt x="769" y="261"/>
                  </a:cubicBezTo>
                  <a:cubicBezTo>
                    <a:pt x="766" y="262"/>
                    <a:pt x="761" y="259"/>
                    <a:pt x="759" y="265"/>
                  </a:cubicBezTo>
                  <a:cubicBezTo>
                    <a:pt x="759" y="264"/>
                    <a:pt x="758" y="264"/>
                    <a:pt x="758" y="263"/>
                  </a:cubicBezTo>
                  <a:cubicBezTo>
                    <a:pt x="758" y="263"/>
                    <a:pt x="758" y="262"/>
                    <a:pt x="758" y="262"/>
                  </a:cubicBezTo>
                  <a:cubicBezTo>
                    <a:pt x="759" y="258"/>
                    <a:pt x="761" y="261"/>
                    <a:pt x="762" y="260"/>
                  </a:cubicBezTo>
                  <a:cubicBezTo>
                    <a:pt x="767" y="260"/>
                    <a:pt x="769" y="256"/>
                    <a:pt x="771" y="251"/>
                  </a:cubicBezTo>
                  <a:cubicBezTo>
                    <a:pt x="772" y="250"/>
                    <a:pt x="772" y="250"/>
                    <a:pt x="773" y="252"/>
                  </a:cubicBezTo>
                  <a:cubicBezTo>
                    <a:pt x="775" y="254"/>
                    <a:pt x="772" y="245"/>
                    <a:pt x="774" y="250"/>
                  </a:cubicBezTo>
                  <a:cubicBezTo>
                    <a:pt x="775" y="247"/>
                    <a:pt x="776" y="249"/>
                    <a:pt x="778" y="248"/>
                  </a:cubicBezTo>
                  <a:cubicBezTo>
                    <a:pt x="776" y="242"/>
                    <a:pt x="780" y="246"/>
                    <a:pt x="780" y="246"/>
                  </a:cubicBezTo>
                  <a:cubicBezTo>
                    <a:pt x="781" y="246"/>
                    <a:pt x="780" y="244"/>
                    <a:pt x="780" y="244"/>
                  </a:cubicBezTo>
                  <a:cubicBezTo>
                    <a:pt x="782" y="244"/>
                    <a:pt x="785" y="247"/>
                    <a:pt x="786" y="246"/>
                  </a:cubicBezTo>
                  <a:cubicBezTo>
                    <a:pt x="787" y="245"/>
                    <a:pt x="787" y="243"/>
                    <a:pt x="787" y="240"/>
                  </a:cubicBezTo>
                  <a:cubicBezTo>
                    <a:pt x="788" y="238"/>
                    <a:pt x="789" y="237"/>
                    <a:pt x="790" y="235"/>
                  </a:cubicBezTo>
                  <a:cubicBezTo>
                    <a:pt x="790" y="235"/>
                    <a:pt x="790" y="235"/>
                    <a:pt x="790" y="235"/>
                  </a:cubicBezTo>
                  <a:cubicBezTo>
                    <a:pt x="792" y="234"/>
                    <a:pt x="795" y="234"/>
                    <a:pt x="796" y="231"/>
                  </a:cubicBezTo>
                  <a:cubicBezTo>
                    <a:pt x="796" y="231"/>
                    <a:pt x="796" y="228"/>
                    <a:pt x="796" y="228"/>
                  </a:cubicBezTo>
                  <a:close/>
                  <a:moveTo>
                    <a:pt x="741" y="218"/>
                  </a:moveTo>
                  <a:cubicBezTo>
                    <a:pt x="742" y="217"/>
                    <a:pt x="743" y="220"/>
                    <a:pt x="744" y="217"/>
                  </a:cubicBezTo>
                  <a:cubicBezTo>
                    <a:pt x="745" y="215"/>
                    <a:pt x="750" y="215"/>
                    <a:pt x="751" y="214"/>
                  </a:cubicBezTo>
                  <a:cubicBezTo>
                    <a:pt x="751" y="214"/>
                    <a:pt x="752" y="212"/>
                    <a:pt x="752" y="212"/>
                  </a:cubicBezTo>
                  <a:cubicBezTo>
                    <a:pt x="752" y="212"/>
                    <a:pt x="753" y="214"/>
                    <a:pt x="753" y="214"/>
                  </a:cubicBezTo>
                  <a:cubicBezTo>
                    <a:pt x="753" y="213"/>
                    <a:pt x="753" y="213"/>
                    <a:pt x="753" y="213"/>
                  </a:cubicBezTo>
                  <a:cubicBezTo>
                    <a:pt x="753" y="213"/>
                    <a:pt x="753" y="213"/>
                    <a:pt x="753" y="213"/>
                  </a:cubicBezTo>
                  <a:cubicBezTo>
                    <a:pt x="756" y="220"/>
                    <a:pt x="756" y="225"/>
                    <a:pt x="759" y="236"/>
                  </a:cubicBezTo>
                  <a:cubicBezTo>
                    <a:pt x="759" y="236"/>
                    <a:pt x="759" y="236"/>
                    <a:pt x="759" y="236"/>
                  </a:cubicBezTo>
                  <a:cubicBezTo>
                    <a:pt x="758" y="236"/>
                    <a:pt x="757" y="234"/>
                    <a:pt x="757" y="234"/>
                  </a:cubicBezTo>
                  <a:cubicBezTo>
                    <a:pt x="755" y="235"/>
                    <a:pt x="753" y="236"/>
                    <a:pt x="752" y="238"/>
                  </a:cubicBezTo>
                  <a:cubicBezTo>
                    <a:pt x="750" y="239"/>
                    <a:pt x="749" y="239"/>
                    <a:pt x="748" y="240"/>
                  </a:cubicBezTo>
                  <a:cubicBezTo>
                    <a:pt x="746" y="235"/>
                    <a:pt x="744" y="231"/>
                    <a:pt x="743" y="228"/>
                  </a:cubicBezTo>
                  <a:cubicBezTo>
                    <a:pt x="742" y="227"/>
                    <a:pt x="741" y="229"/>
                    <a:pt x="740" y="227"/>
                  </a:cubicBezTo>
                  <a:cubicBezTo>
                    <a:pt x="738" y="227"/>
                    <a:pt x="737" y="226"/>
                    <a:pt x="736" y="223"/>
                  </a:cubicBezTo>
                  <a:cubicBezTo>
                    <a:pt x="736" y="223"/>
                    <a:pt x="737" y="223"/>
                    <a:pt x="737" y="223"/>
                  </a:cubicBezTo>
                  <a:cubicBezTo>
                    <a:pt x="738" y="221"/>
                    <a:pt x="739" y="219"/>
                    <a:pt x="741" y="218"/>
                  </a:cubicBezTo>
                  <a:close/>
                  <a:moveTo>
                    <a:pt x="154" y="304"/>
                  </a:moveTo>
                  <a:cubicBezTo>
                    <a:pt x="156" y="303"/>
                    <a:pt x="158" y="301"/>
                    <a:pt x="159" y="300"/>
                  </a:cubicBezTo>
                  <a:cubicBezTo>
                    <a:pt x="160" y="299"/>
                    <a:pt x="161" y="301"/>
                    <a:pt x="161" y="300"/>
                  </a:cubicBezTo>
                  <a:cubicBezTo>
                    <a:pt x="162" y="300"/>
                    <a:pt x="163" y="298"/>
                    <a:pt x="164" y="297"/>
                  </a:cubicBezTo>
                  <a:cubicBezTo>
                    <a:pt x="165" y="296"/>
                    <a:pt x="167" y="297"/>
                    <a:pt x="169" y="296"/>
                  </a:cubicBezTo>
                  <a:cubicBezTo>
                    <a:pt x="170" y="296"/>
                    <a:pt x="172" y="294"/>
                    <a:pt x="174" y="294"/>
                  </a:cubicBezTo>
                  <a:cubicBezTo>
                    <a:pt x="177" y="293"/>
                    <a:pt x="179" y="294"/>
                    <a:pt x="180" y="295"/>
                  </a:cubicBezTo>
                  <a:cubicBezTo>
                    <a:pt x="181" y="295"/>
                    <a:pt x="182" y="293"/>
                    <a:pt x="183" y="293"/>
                  </a:cubicBezTo>
                  <a:cubicBezTo>
                    <a:pt x="184" y="294"/>
                    <a:pt x="184" y="294"/>
                    <a:pt x="185" y="295"/>
                  </a:cubicBezTo>
                  <a:cubicBezTo>
                    <a:pt x="184" y="295"/>
                    <a:pt x="184" y="296"/>
                    <a:pt x="183" y="296"/>
                  </a:cubicBezTo>
                  <a:cubicBezTo>
                    <a:pt x="182" y="297"/>
                    <a:pt x="181" y="296"/>
                    <a:pt x="180" y="297"/>
                  </a:cubicBezTo>
                  <a:cubicBezTo>
                    <a:pt x="179" y="297"/>
                    <a:pt x="178" y="300"/>
                    <a:pt x="178" y="300"/>
                  </a:cubicBezTo>
                  <a:cubicBezTo>
                    <a:pt x="177" y="301"/>
                    <a:pt x="177" y="300"/>
                    <a:pt x="176" y="300"/>
                  </a:cubicBezTo>
                  <a:cubicBezTo>
                    <a:pt x="167" y="305"/>
                    <a:pt x="157" y="308"/>
                    <a:pt x="148" y="309"/>
                  </a:cubicBezTo>
                  <a:cubicBezTo>
                    <a:pt x="146" y="310"/>
                    <a:pt x="144" y="310"/>
                    <a:pt x="142" y="310"/>
                  </a:cubicBezTo>
                  <a:cubicBezTo>
                    <a:pt x="143" y="310"/>
                    <a:pt x="144" y="309"/>
                    <a:pt x="145" y="308"/>
                  </a:cubicBezTo>
                  <a:cubicBezTo>
                    <a:pt x="148" y="305"/>
                    <a:pt x="151" y="305"/>
                    <a:pt x="154" y="304"/>
                  </a:cubicBezTo>
                  <a:close/>
                  <a:moveTo>
                    <a:pt x="128" y="314"/>
                  </a:moveTo>
                  <a:cubicBezTo>
                    <a:pt x="127" y="314"/>
                    <a:pt x="126" y="315"/>
                    <a:pt x="125" y="315"/>
                  </a:cubicBezTo>
                  <a:cubicBezTo>
                    <a:pt x="126" y="314"/>
                    <a:pt x="127" y="314"/>
                    <a:pt x="127" y="314"/>
                  </a:cubicBezTo>
                  <a:cubicBezTo>
                    <a:pt x="128" y="314"/>
                    <a:pt x="128" y="314"/>
                    <a:pt x="128" y="314"/>
                  </a:cubicBezTo>
                  <a:close/>
                  <a:moveTo>
                    <a:pt x="96" y="320"/>
                  </a:moveTo>
                  <a:cubicBezTo>
                    <a:pt x="97" y="320"/>
                    <a:pt x="98" y="322"/>
                    <a:pt x="98" y="322"/>
                  </a:cubicBezTo>
                  <a:cubicBezTo>
                    <a:pt x="99" y="322"/>
                    <a:pt x="100" y="319"/>
                    <a:pt x="101" y="319"/>
                  </a:cubicBezTo>
                  <a:cubicBezTo>
                    <a:pt x="103" y="319"/>
                    <a:pt x="104" y="320"/>
                    <a:pt x="106" y="320"/>
                  </a:cubicBezTo>
                  <a:cubicBezTo>
                    <a:pt x="109" y="320"/>
                    <a:pt x="112" y="320"/>
                    <a:pt x="116" y="319"/>
                  </a:cubicBezTo>
                  <a:cubicBezTo>
                    <a:pt x="113" y="320"/>
                    <a:pt x="109" y="321"/>
                    <a:pt x="106" y="322"/>
                  </a:cubicBezTo>
                  <a:cubicBezTo>
                    <a:pt x="104" y="323"/>
                    <a:pt x="102" y="325"/>
                    <a:pt x="101" y="325"/>
                  </a:cubicBezTo>
                  <a:cubicBezTo>
                    <a:pt x="98" y="325"/>
                    <a:pt x="96" y="323"/>
                    <a:pt x="94" y="323"/>
                  </a:cubicBezTo>
                  <a:cubicBezTo>
                    <a:pt x="91" y="323"/>
                    <a:pt x="88" y="325"/>
                    <a:pt x="86" y="325"/>
                  </a:cubicBezTo>
                  <a:cubicBezTo>
                    <a:pt x="83" y="325"/>
                    <a:pt x="80" y="325"/>
                    <a:pt x="76" y="324"/>
                  </a:cubicBezTo>
                  <a:cubicBezTo>
                    <a:pt x="77" y="324"/>
                    <a:pt x="78" y="323"/>
                    <a:pt x="79" y="323"/>
                  </a:cubicBezTo>
                  <a:cubicBezTo>
                    <a:pt x="85" y="323"/>
                    <a:pt x="92" y="321"/>
                    <a:pt x="96" y="320"/>
                  </a:cubicBezTo>
                  <a:close/>
                  <a:moveTo>
                    <a:pt x="72" y="322"/>
                  </a:moveTo>
                  <a:cubicBezTo>
                    <a:pt x="72" y="322"/>
                    <a:pt x="71" y="322"/>
                    <a:pt x="71" y="322"/>
                  </a:cubicBezTo>
                  <a:cubicBezTo>
                    <a:pt x="71" y="322"/>
                    <a:pt x="71" y="322"/>
                    <a:pt x="71" y="322"/>
                  </a:cubicBezTo>
                  <a:cubicBezTo>
                    <a:pt x="72" y="322"/>
                    <a:pt x="72" y="322"/>
                    <a:pt x="72" y="322"/>
                  </a:cubicBezTo>
                  <a:close/>
                  <a:moveTo>
                    <a:pt x="66" y="320"/>
                  </a:moveTo>
                  <a:cubicBezTo>
                    <a:pt x="65" y="320"/>
                    <a:pt x="64" y="319"/>
                    <a:pt x="63" y="319"/>
                  </a:cubicBezTo>
                  <a:cubicBezTo>
                    <a:pt x="63" y="318"/>
                    <a:pt x="64" y="318"/>
                    <a:pt x="64" y="318"/>
                  </a:cubicBezTo>
                  <a:cubicBezTo>
                    <a:pt x="65" y="319"/>
                    <a:pt x="66" y="319"/>
                    <a:pt x="66" y="320"/>
                  </a:cubicBezTo>
                  <a:close/>
                  <a:moveTo>
                    <a:pt x="49" y="311"/>
                  </a:moveTo>
                  <a:cubicBezTo>
                    <a:pt x="52" y="312"/>
                    <a:pt x="56" y="313"/>
                    <a:pt x="60" y="315"/>
                  </a:cubicBezTo>
                  <a:cubicBezTo>
                    <a:pt x="60" y="315"/>
                    <a:pt x="60" y="317"/>
                    <a:pt x="61" y="318"/>
                  </a:cubicBezTo>
                  <a:cubicBezTo>
                    <a:pt x="55" y="316"/>
                    <a:pt x="50" y="315"/>
                    <a:pt x="44" y="317"/>
                  </a:cubicBezTo>
                  <a:cubicBezTo>
                    <a:pt x="42" y="317"/>
                    <a:pt x="43" y="314"/>
                    <a:pt x="43" y="311"/>
                  </a:cubicBezTo>
                  <a:cubicBezTo>
                    <a:pt x="45" y="311"/>
                    <a:pt x="47" y="310"/>
                    <a:pt x="49" y="311"/>
                  </a:cubicBezTo>
                  <a:close/>
                  <a:moveTo>
                    <a:pt x="5" y="406"/>
                  </a:moveTo>
                  <a:cubicBezTo>
                    <a:pt x="4" y="406"/>
                    <a:pt x="4" y="406"/>
                    <a:pt x="4" y="406"/>
                  </a:cubicBezTo>
                  <a:cubicBezTo>
                    <a:pt x="5" y="402"/>
                    <a:pt x="5" y="402"/>
                    <a:pt x="5" y="402"/>
                  </a:cubicBezTo>
                  <a:cubicBezTo>
                    <a:pt x="6" y="403"/>
                    <a:pt x="6" y="403"/>
                    <a:pt x="6" y="403"/>
                  </a:cubicBezTo>
                  <a:lnTo>
                    <a:pt x="5" y="406"/>
                  </a:lnTo>
                  <a:close/>
                  <a:moveTo>
                    <a:pt x="5" y="461"/>
                  </a:moveTo>
                  <a:cubicBezTo>
                    <a:pt x="4" y="461"/>
                    <a:pt x="4" y="461"/>
                    <a:pt x="4" y="461"/>
                  </a:cubicBezTo>
                  <a:cubicBezTo>
                    <a:pt x="5" y="457"/>
                    <a:pt x="5" y="457"/>
                    <a:pt x="5" y="457"/>
                  </a:cubicBezTo>
                  <a:cubicBezTo>
                    <a:pt x="6" y="457"/>
                    <a:pt x="6" y="457"/>
                    <a:pt x="6" y="457"/>
                  </a:cubicBezTo>
                  <a:lnTo>
                    <a:pt x="5" y="4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4E9764F-AADF-49CE-93A2-B1FE757050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1093788"/>
              <a:ext cx="250825" cy="204788"/>
            </a:xfrm>
            <a:custGeom>
              <a:avLst/>
              <a:gdLst>
                <a:gd name="T0" fmla="*/ 10 w 76"/>
                <a:gd name="T1" fmla="*/ 62 h 62"/>
                <a:gd name="T2" fmla="*/ 12 w 76"/>
                <a:gd name="T3" fmla="*/ 57 h 62"/>
                <a:gd name="T4" fmla="*/ 19 w 76"/>
                <a:gd name="T5" fmla="*/ 56 h 62"/>
                <a:gd name="T6" fmla="*/ 17 w 76"/>
                <a:gd name="T7" fmla="*/ 60 h 62"/>
                <a:gd name="T8" fmla="*/ 30 w 76"/>
                <a:gd name="T9" fmla="*/ 51 h 62"/>
                <a:gd name="T10" fmla="*/ 33 w 76"/>
                <a:gd name="T11" fmla="*/ 46 h 62"/>
                <a:gd name="T12" fmla="*/ 49 w 76"/>
                <a:gd name="T13" fmla="*/ 39 h 62"/>
                <a:gd name="T14" fmla="*/ 48 w 76"/>
                <a:gd name="T15" fmla="*/ 36 h 62"/>
                <a:gd name="T16" fmla="*/ 53 w 76"/>
                <a:gd name="T17" fmla="*/ 38 h 62"/>
                <a:gd name="T18" fmla="*/ 60 w 76"/>
                <a:gd name="T19" fmla="*/ 31 h 62"/>
                <a:gd name="T20" fmla="*/ 66 w 76"/>
                <a:gd name="T21" fmla="*/ 22 h 62"/>
                <a:gd name="T22" fmla="*/ 73 w 76"/>
                <a:gd name="T23" fmla="*/ 18 h 62"/>
                <a:gd name="T24" fmla="*/ 68 w 76"/>
                <a:gd name="T25" fmla="*/ 18 h 62"/>
                <a:gd name="T26" fmla="*/ 76 w 76"/>
                <a:gd name="T27" fmla="*/ 7 h 62"/>
                <a:gd name="T28" fmla="*/ 65 w 76"/>
                <a:gd name="T29" fmla="*/ 11 h 62"/>
                <a:gd name="T30" fmla="*/ 58 w 76"/>
                <a:gd name="T31" fmla="*/ 8 h 62"/>
                <a:gd name="T32" fmla="*/ 53 w 76"/>
                <a:gd name="T33" fmla="*/ 19 h 62"/>
                <a:gd name="T34" fmla="*/ 47 w 76"/>
                <a:gd name="T35" fmla="*/ 17 h 62"/>
                <a:gd name="T36" fmla="*/ 46 w 76"/>
                <a:gd name="T37" fmla="*/ 21 h 62"/>
                <a:gd name="T38" fmla="*/ 40 w 76"/>
                <a:gd name="T39" fmla="*/ 23 h 62"/>
                <a:gd name="T40" fmla="*/ 32 w 76"/>
                <a:gd name="T41" fmla="*/ 28 h 62"/>
                <a:gd name="T42" fmla="*/ 28 w 76"/>
                <a:gd name="T43" fmla="*/ 32 h 62"/>
                <a:gd name="T44" fmla="*/ 21 w 76"/>
                <a:gd name="T45" fmla="*/ 33 h 62"/>
                <a:gd name="T46" fmla="*/ 18 w 76"/>
                <a:gd name="T47" fmla="*/ 38 h 62"/>
                <a:gd name="T48" fmla="*/ 1 w 76"/>
                <a:gd name="T49" fmla="*/ 50 h 62"/>
                <a:gd name="T50" fmla="*/ 2 w 76"/>
                <a:gd name="T51" fmla="*/ 51 h 62"/>
                <a:gd name="T52" fmla="*/ 8 w 76"/>
                <a:gd name="T53" fmla="*/ 51 h 62"/>
                <a:gd name="T54" fmla="*/ 3 w 76"/>
                <a:gd name="T55" fmla="*/ 53 h 62"/>
                <a:gd name="T56" fmla="*/ 2 w 76"/>
                <a:gd name="T57" fmla="*/ 56 h 62"/>
                <a:gd name="T58" fmla="*/ 3 w 76"/>
                <a:gd name="T59" fmla="*/ 62 h 62"/>
                <a:gd name="T60" fmla="*/ 10 w 76"/>
                <a:gd name="T61" fmla="*/ 62 h 62"/>
                <a:gd name="T62" fmla="*/ 58 w 76"/>
                <a:gd name="T63" fmla="*/ 26 h 62"/>
                <a:gd name="T64" fmla="*/ 54 w 76"/>
                <a:gd name="T65" fmla="*/ 30 h 62"/>
                <a:gd name="T66" fmla="*/ 58 w 76"/>
                <a:gd name="T67" fmla="*/ 26 h 62"/>
                <a:gd name="T68" fmla="*/ 19 w 76"/>
                <a:gd name="T69" fmla="*/ 51 h 62"/>
                <a:gd name="T70" fmla="*/ 21 w 76"/>
                <a:gd name="T71" fmla="*/ 54 h 62"/>
                <a:gd name="T72" fmla="*/ 21 w 76"/>
                <a:gd name="T73" fmla="*/ 55 h 62"/>
                <a:gd name="T74" fmla="*/ 18 w 76"/>
                <a:gd name="T75" fmla="*/ 52 h 62"/>
                <a:gd name="T76" fmla="*/ 19 w 76"/>
                <a:gd name="T77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" h="62">
                  <a:moveTo>
                    <a:pt x="10" y="62"/>
                  </a:moveTo>
                  <a:cubicBezTo>
                    <a:pt x="11" y="61"/>
                    <a:pt x="11" y="58"/>
                    <a:pt x="12" y="57"/>
                  </a:cubicBezTo>
                  <a:cubicBezTo>
                    <a:pt x="14" y="57"/>
                    <a:pt x="15" y="53"/>
                    <a:pt x="19" y="56"/>
                  </a:cubicBezTo>
                  <a:cubicBezTo>
                    <a:pt x="19" y="58"/>
                    <a:pt x="15" y="57"/>
                    <a:pt x="17" y="60"/>
                  </a:cubicBezTo>
                  <a:cubicBezTo>
                    <a:pt x="22" y="60"/>
                    <a:pt x="27" y="54"/>
                    <a:pt x="30" y="51"/>
                  </a:cubicBezTo>
                  <a:cubicBezTo>
                    <a:pt x="33" y="49"/>
                    <a:pt x="35" y="50"/>
                    <a:pt x="33" y="46"/>
                  </a:cubicBezTo>
                  <a:cubicBezTo>
                    <a:pt x="41" y="49"/>
                    <a:pt x="43" y="39"/>
                    <a:pt x="49" y="39"/>
                  </a:cubicBezTo>
                  <a:cubicBezTo>
                    <a:pt x="49" y="39"/>
                    <a:pt x="46" y="36"/>
                    <a:pt x="48" y="36"/>
                  </a:cubicBezTo>
                  <a:cubicBezTo>
                    <a:pt x="48" y="34"/>
                    <a:pt x="53" y="42"/>
                    <a:pt x="53" y="38"/>
                  </a:cubicBezTo>
                  <a:cubicBezTo>
                    <a:pt x="54" y="35"/>
                    <a:pt x="57" y="33"/>
                    <a:pt x="60" y="31"/>
                  </a:cubicBezTo>
                  <a:cubicBezTo>
                    <a:pt x="63" y="29"/>
                    <a:pt x="66" y="26"/>
                    <a:pt x="66" y="22"/>
                  </a:cubicBezTo>
                  <a:cubicBezTo>
                    <a:pt x="70" y="23"/>
                    <a:pt x="76" y="24"/>
                    <a:pt x="73" y="18"/>
                  </a:cubicBezTo>
                  <a:cubicBezTo>
                    <a:pt x="72" y="18"/>
                    <a:pt x="72" y="22"/>
                    <a:pt x="68" y="18"/>
                  </a:cubicBezTo>
                  <a:cubicBezTo>
                    <a:pt x="72" y="15"/>
                    <a:pt x="74" y="11"/>
                    <a:pt x="76" y="7"/>
                  </a:cubicBezTo>
                  <a:cubicBezTo>
                    <a:pt x="68" y="0"/>
                    <a:pt x="69" y="11"/>
                    <a:pt x="65" y="11"/>
                  </a:cubicBezTo>
                  <a:cubicBezTo>
                    <a:pt x="63" y="11"/>
                    <a:pt x="60" y="9"/>
                    <a:pt x="58" y="8"/>
                  </a:cubicBezTo>
                  <a:cubicBezTo>
                    <a:pt x="58" y="13"/>
                    <a:pt x="49" y="11"/>
                    <a:pt x="53" y="19"/>
                  </a:cubicBezTo>
                  <a:cubicBezTo>
                    <a:pt x="51" y="19"/>
                    <a:pt x="48" y="15"/>
                    <a:pt x="47" y="17"/>
                  </a:cubicBezTo>
                  <a:cubicBezTo>
                    <a:pt x="46" y="18"/>
                    <a:pt x="45" y="19"/>
                    <a:pt x="46" y="21"/>
                  </a:cubicBezTo>
                  <a:cubicBezTo>
                    <a:pt x="41" y="18"/>
                    <a:pt x="41" y="22"/>
                    <a:pt x="40" y="23"/>
                  </a:cubicBezTo>
                  <a:cubicBezTo>
                    <a:pt x="38" y="25"/>
                    <a:pt x="35" y="27"/>
                    <a:pt x="32" y="28"/>
                  </a:cubicBezTo>
                  <a:cubicBezTo>
                    <a:pt x="30" y="29"/>
                    <a:pt x="29" y="31"/>
                    <a:pt x="28" y="32"/>
                  </a:cubicBezTo>
                  <a:cubicBezTo>
                    <a:pt x="26" y="33"/>
                    <a:pt x="23" y="32"/>
                    <a:pt x="21" y="33"/>
                  </a:cubicBezTo>
                  <a:cubicBezTo>
                    <a:pt x="19" y="34"/>
                    <a:pt x="19" y="37"/>
                    <a:pt x="18" y="38"/>
                  </a:cubicBezTo>
                  <a:cubicBezTo>
                    <a:pt x="14" y="42"/>
                    <a:pt x="7" y="45"/>
                    <a:pt x="1" y="50"/>
                  </a:cubicBezTo>
                  <a:cubicBezTo>
                    <a:pt x="1" y="50"/>
                    <a:pt x="2" y="52"/>
                    <a:pt x="2" y="51"/>
                  </a:cubicBezTo>
                  <a:cubicBezTo>
                    <a:pt x="4" y="51"/>
                    <a:pt x="5" y="47"/>
                    <a:pt x="8" y="51"/>
                  </a:cubicBezTo>
                  <a:cubicBezTo>
                    <a:pt x="8" y="54"/>
                    <a:pt x="4" y="52"/>
                    <a:pt x="3" y="53"/>
                  </a:cubicBezTo>
                  <a:cubicBezTo>
                    <a:pt x="2" y="54"/>
                    <a:pt x="4" y="57"/>
                    <a:pt x="2" y="56"/>
                  </a:cubicBezTo>
                  <a:cubicBezTo>
                    <a:pt x="1" y="57"/>
                    <a:pt x="0" y="58"/>
                    <a:pt x="3" y="62"/>
                  </a:cubicBezTo>
                  <a:cubicBezTo>
                    <a:pt x="3" y="59"/>
                    <a:pt x="8" y="62"/>
                    <a:pt x="10" y="62"/>
                  </a:cubicBezTo>
                  <a:close/>
                  <a:moveTo>
                    <a:pt x="58" y="26"/>
                  </a:moveTo>
                  <a:cubicBezTo>
                    <a:pt x="60" y="29"/>
                    <a:pt x="56" y="32"/>
                    <a:pt x="54" y="30"/>
                  </a:cubicBezTo>
                  <a:cubicBezTo>
                    <a:pt x="49" y="24"/>
                    <a:pt x="56" y="26"/>
                    <a:pt x="58" y="26"/>
                  </a:cubicBezTo>
                  <a:close/>
                  <a:moveTo>
                    <a:pt x="19" y="51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18" y="52"/>
                    <a:pt x="18" y="52"/>
                    <a:pt x="18" y="52"/>
                  </a:cubicBezTo>
                  <a:lnTo>
                    <a:pt x="19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326E58-8A8F-4B21-BB65-D3446070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626" y="250825"/>
              <a:ext cx="11113" cy="14288"/>
            </a:xfrm>
            <a:custGeom>
              <a:avLst/>
              <a:gdLst>
                <a:gd name="T0" fmla="*/ 2 w 3"/>
                <a:gd name="T1" fmla="*/ 2 h 4"/>
                <a:gd name="T2" fmla="*/ 2 w 3"/>
                <a:gd name="T3" fmla="*/ 4 h 4"/>
                <a:gd name="T4" fmla="*/ 2 w 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2" y="2"/>
                  </a:moveTo>
                  <a:cubicBezTo>
                    <a:pt x="0" y="0"/>
                    <a:pt x="0" y="1"/>
                    <a:pt x="2" y="4"/>
                  </a:cubicBezTo>
                  <a:cubicBezTo>
                    <a:pt x="2" y="3"/>
                    <a:pt x="3" y="4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FC30BA5-DBB1-4735-8B7E-6398F7D69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307975"/>
              <a:ext cx="17463" cy="19050"/>
            </a:xfrm>
            <a:custGeom>
              <a:avLst/>
              <a:gdLst>
                <a:gd name="T0" fmla="*/ 5 w 5"/>
                <a:gd name="T1" fmla="*/ 6 h 6"/>
                <a:gd name="T2" fmla="*/ 4 w 5"/>
                <a:gd name="T3" fmla="*/ 4 h 6"/>
                <a:gd name="T4" fmla="*/ 1 w 5"/>
                <a:gd name="T5" fmla="*/ 0 h 6"/>
                <a:gd name="T6" fmla="*/ 0 w 5"/>
                <a:gd name="T7" fmla="*/ 1 h 6"/>
                <a:gd name="T8" fmla="*/ 5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4" y="5"/>
                    <a:pt x="4" y="4"/>
                    <a:pt x="4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4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A13B97F-973A-42C3-ABBD-64F03BD7C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313" y="1222375"/>
              <a:ext cx="22225" cy="20638"/>
            </a:xfrm>
            <a:custGeom>
              <a:avLst/>
              <a:gdLst>
                <a:gd name="T0" fmla="*/ 4 w 7"/>
                <a:gd name="T1" fmla="*/ 6 h 6"/>
                <a:gd name="T2" fmla="*/ 7 w 7"/>
                <a:gd name="T3" fmla="*/ 4 h 6"/>
                <a:gd name="T4" fmla="*/ 1 w 7"/>
                <a:gd name="T5" fmla="*/ 3 h 6"/>
                <a:gd name="T6" fmla="*/ 4 w 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4" y="6"/>
                  </a:moveTo>
                  <a:cubicBezTo>
                    <a:pt x="4" y="4"/>
                    <a:pt x="4" y="4"/>
                    <a:pt x="7" y="4"/>
                  </a:cubicBezTo>
                  <a:cubicBezTo>
                    <a:pt x="4" y="0"/>
                    <a:pt x="0" y="0"/>
                    <a:pt x="1" y="3"/>
                  </a:cubicBezTo>
                  <a:cubicBezTo>
                    <a:pt x="2" y="4"/>
                    <a:pt x="3" y="4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5F1DC4A-D19B-411C-B176-BE2C577486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8463" y="912813"/>
              <a:ext cx="250825" cy="204788"/>
            </a:xfrm>
            <a:custGeom>
              <a:avLst/>
              <a:gdLst>
                <a:gd name="T0" fmla="*/ 2 w 76"/>
                <a:gd name="T1" fmla="*/ 56 h 62"/>
                <a:gd name="T2" fmla="*/ 3 w 76"/>
                <a:gd name="T3" fmla="*/ 62 h 62"/>
                <a:gd name="T4" fmla="*/ 10 w 76"/>
                <a:gd name="T5" fmla="*/ 62 h 62"/>
                <a:gd name="T6" fmla="*/ 12 w 76"/>
                <a:gd name="T7" fmla="*/ 57 h 62"/>
                <a:gd name="T8" fmla="*/ 19 w 76"/>
                <a:gd name="T9" fmla="*/ 56 h 62"/>
                <a:gd name="T10" fmla="*/ 17 w 76"/>
                <a:gd name="T11" fmla="*/ 60 h 62"/>
                <a:gd name="T12" fmla="*/ 30 w 76"/>
                <a:gd name="T13" fmla="*/ 51 h 62"/>
                <a:gd name="T14" fmla="*/ 33 w 76"/>
                <a:gd name="T15" fmla="*/ 47 h 62"/>
                <a:gd name="T16" fmla="*/ 49 w 76"/>
                <a:gd name="T17" fmla="*/ 39 h 62"/>
                <a:gd name="T18" fmla="*/ 48 w 76"/>
                <a:gd name="T19" fmla="*/ 36 h 62"/>
                <a:gd name="T20" fmla="*/ 53 w 76"/>
                <a:gd name="T21" fmla="*/ 38 h 62"/>
                <a:gd name="T22" fmla="*/ 60 w 76"/>
                <a:gd name="T23" fmla="*/ 31 h 62"/>
                <a:gd name="T24" fmla="*/ 66 w 76"/>
                <a:gd name="T25" fmla="*/ 23 h 62"/>
                <a:gd name="T26" fmla="*/ 73 w 76"/>
                <a:gd name="T27" fmla="*/ 18 h 62"/>
                <a:gd name="T28" fmla="*/ 68 w 76"/>
                <a:gd name="T29" fmla="*/ 18 h 62"/>
                <a:gd name="T30" fmla="*/ 76 w 76"/>
                <a:gd name="T31" fmla="*/ 7 h 62"/>
                <a:gd name="T32" fmla="*/ 65 w 76"/>
                <a:gd name="T33" fmla="*/ 12 h 62"/>
                <a:gd name="T34" fmla="*/ 58 w 76"/>
                <a:gd name="T35" fmla="*/ 8 h 62"/>
                <a:gd name="T36" fmla="*/ 53 w 76"/>
                <a:gd name="T37" fmla="*/ 19 h 62"/>
                <a:gd name="T38" fmla="*/ 47 w 76"/>
                <a:gd name="T39" fmla="*/ 17 h 62"/>
                <a:gd name="T40" fmla="*/ 46 w 76"/>
                <a:gd name="T41" fmla="*/ 21 h 62"/>
                <a:gd name="T42" fmla="*/ 40 w 76"/>
                <a:gd name="T43" fmla="*/ 23 h 62"/>
                <a:gd name="T44" fmla="*/ 32 w 76"/>
                <a:gd name="T45" fmla="*/ 28 h 62"/>
                <a:gd name="T46" fmla="*/ 28 w 76"/>
                <a:gd name="T47" fmla="*/ 32 h 62"/>
                <a:gd name="T48" fmla="*/ 21 w 76"/>
                <a:gd name="T49" fmla="*/ 33 h 62"/>
                <a:gd name="T50" fmla="*/ 18 w 76"/>
                <a:gd name="T51" fmla="*/ 38 h 62"/>
                <a:gd name="T52" fmla="*/ 1 w 76"/>
                <a:gd name="T53" fmla="*/ 50 h 62"/>
                <a:gd name="T54" fmla="*/ 2 w 76"/>
                <a:gd name="T55" fmla="*/ 52 h 62"/>
                <a:gd name="T56" fmla="*/ 8 w 76"/>
                <a:gd name="T57" fmla="*/ 52 h 62"/>
                <a:gd name="T58" fmla="*/ 3 w 76"/>
                <a:gd name="T59" fmla="*/ 53 h 62"/>
                <a:gd name="T60" fmla="*/ 2 w 76"/>
                <a:gd name="T61" fmla="*/ 56 h 62"/>
                <a:gd name="T62" fmla="*/ 58 w 76"/>
                <a:gd name="T63" fmla="*/ 26 h 62"/>
                <a:gd name="T64" fmla="*/ 54 w 76"/>
                <a:gd name="T65" fmla="*/ 30 h 62"/>
                <a:gd name="T66" fmla="*/ 58 w 76"/>
                <a:gd name="T67" fmla="*/ 26 h 62"/>
                <a:gd name="T68" fmla="*/ 19 w 76"/>
                <a:gd name="T69" fmla="*/ 51 h 62"/>
                <a:gd name="T70" fmla="*/ 21 w 76"/>
                <a:gd name="T71" fmla="*/ 54 h 62"/>
                <a:gd name="T72" fmla="*/ 21 w 76"/>
                <a:gd name="T73" fmla="*/ 55 h 62"/>
                <a:gd name="T74" fmla="*/ 18 w 76"/>
                <a:gd name="T75" fmla="*/ 52 h 62"/>
                <a:gd name="T76" fmla="*/ 19 w 76"/>
                <a:gd name="T77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6" h="62">
                  <a:moveTo>
                    <a:pt x="2" y="56"/>
                  </a:moveTo>
                  <a:cubicBezTo>
                    <a:pt x="1" y="57"/>
                    <a:pt x="0" y="58"/>
                    <a:pt x="3" y="62"/>
                  </a:cubicBezTo>
                  <a:cubicBezTo>
                    <a:pt x="3" y="59"/>
                    <a:pt x="8" y="62"/>
                    <a:pt x="10" y="62"/>
                  </a:cubicBezTo>
                  <a:cubicBezTo>
                    <a:pt x="11" y="61"/>
                    <a:pt x="11" y="58"/>
                    <a:pt x="12" y="57"/>
                  </a:cubicBezTo>
                  <a:cubicBezTo>
                    <a:pt x="14" y="57"/>
                    <a:pt x="15" y="53"/>
                    <a:pt x="19" y="56"/>
                  </a:cubicBezTo>
                  <a:cubicBezTo>
                    <a:pt x="19" y="58"/>
                    <a:pt x="15" y="57"/>
                    <a:pt x="17" y="60"/>
                  </a:cubicBezTo>
                  <a:cubicBezTo>
                    <a:pt x="22" y="60"/>
                    <a:pt x="27" y="54"/>
                    <a:pt x="30" y="51"/>
                  </a:cubicBezTo>
                  <a:cubicBezTo>
                    <a:pt x="33" y="49"/>
                    <a:pt x="35" y="50"/>
                    <a:pt x="33" y="47"/>
                  </a:cubicBezTo>
                  <a:cubicBezTo>
                    <a:pt x="41" y="49"/>
                    <a:pt x="43" y="39"/>
                    <a:pt x="49" y="39"/>
                  </a:cubicBezTo>
                  <a:cubicBezTo>
                    <a:pt x="49" y="39"/>
                    <a:pt x="46" y="36"/>
                    <a:pt x="48" y="36"/>
                  </a:cubicBezTo>
                  <a:cubicBezTo>
                    <a:pt x="48" y="34"/>
                    <a:pt x="53" y="42"/>
                    <a:pt x="53" y="38"/>
                  </a:cubicBezTo>
                  <a:cubicBezTo>
                    <a:pt x="54" y="35"/>
                    <a:pt x="57" y="34"/>
                    <a:pt x="60" y="31"/>
                  </a:cubicBezTo>
                  <a:cubicBezTo>
                    <a:pt x="63" y="29"/>
                    <a:pt x="66" y="27"/>
                    <a:pt x="66" y="23"/>
                  </a:cubicBezTo>
                  <a:cubicBezTo>
                    <a:pt x="70" y="23"/>
                    <a:pt x="76" y="24"/>
                    <a:pt x="73" y="18"/>
                  </a:cubicBezTo>
                  <a:cubicBezTo>
                    <a:pt x="72" y="18"/>
                    <a:pt x="72" y="22"/>
                    <a:pt x="68" y="18"/>
                  </a:cubicBezTo>
                  <a:cubicBezTo>
                    <a:pt x="72" y="15"/>
                    <a:pt x="74" y="11"/>
                    <a:pt x="76" y="7"/>
                  </a:cubicBezTo>
                  <a:cubicBezTo>
                    <a:pt x="68" y="0"/>
                    <a:pt x="69" y="11"/>
                    <a:pt x="65" y="12"/>
                  </a:cubicBezTo>
                  <a:cubicBezTo>
                    <a:pt x="63" y="12"/>
                    <a:pt x="60" y="9"/>
                    <a:pt x="58" y="8"/>
                  </a:cubicBezTo>
                  <a:cubicBezTo>
                    <a:pt x="58" y="13"/>
                    <a:pt x="49" y="11"/>
                    <a:pt x="53" y="19"/>
                  </a:cubicBezTo>
                  <a:cubicBezTo>
                    <a:pt x="51" y="19"/>
                    <a:pt x="48" y="15"/>
                    <a:pt x="47" y="17"/>
                  </a:cubicBezTo>
                  <a:cubicBezTo>
                    <a:pt x="46" y="18"/>
                    <a:pt x="45" y="19"/>
                    <a:pt x="46" y="21"/>
                  </a:cubicBezTo>
                  <a:cubicBezTo>
                    <a:pt x="41" y="18"/>
                    <a:pt x="41" y="23"/>
                    <a:pt x="40" y="23"/>
                  </a:cubicBezTo>
                  <a:cubicBezTo>
                    <a:pt x="38" y="25"/>
                    <a:pt x="35" y="27"/>
                    <a:pt x="32" y="28"/>
                  </a:cubicBezTo>
                  <a:cubicBezTo>
                    <a:pt x="30" y="29"/>
                    <a:pt x="29" y="31"/>
                    <a:pt x="28" y="32"/>
                  </a:cubicBezTo>
                  <a:cubicBezTo>
                    <a:pt x="26" y="33"/>
                    <a:pt x="23" y="32"/>
                    <a:pt x="21" y="33"/>
                  </a:cubicBezTo>
                  <a:cubicBezTo>
                    <a:pt x="19" y="34"/>
                    <a:pt x="19" y="37"/>
                    <a:pt x="18" y="38"/>
                  </a:cubicBezTo>
                  <a:cubicBezTo>
                    <a:pt x="14" y="42"/>
                    <a:pt x="7" y="45"/>
                    <a:pt x="1" y="50"/>
                  </a:cubicBezTo>
                  <a:cubicBezTo>
                    <a:pt x="1" y="50"/>
                    <a:pt x="2" y="52"/>
                    <a:pt x="2" y="52"/>
                  </a:cubicBezTo>
                  <a:cubicBezTo>
                    <a:pt x="4" y="51"/>
                    <a:pt x="5" y="47"/>
                    <a:pt x="8" y="52"/>
                  </a:cubicBezTo>
                  <a:cubicBezTo>
                    <a:pt x="8" y="54"/>
                    <a:pt x="4" y="52"/>
                    <a:pt x="3" y="53"/>
                  </a:cubicBezTo>
                  <a:cubicBezTo>
                    <a:pt x="2" y="54"/>
                    <a:pt x="4" y="58"/>
                    <a:pt x="2" y="56"/>
                  </a:cubicBezTo>
                  <a:close/>
                  <a:moveTo>
                    <a:pt x="58" y="26"/>
                  </a:moveTo>
                  <a:cubicBezTo>
                    <a:pt x="60" y="29"/>
                    <a:pt x="56" y="32"/>
                    <a:pt x="54" y="30"/>
                  </a:cubicBezTo>
                  <a:cubicBezTo>
                    <a:pt x="49" y="24"/>
                    <a:pt x="56" y="26"/>
                    <a:pt x="58" y="26"/>
                  </a:cubicBezTo>
                  <a:close/>
                  <a:moveTo>
                    <a:pt x="19" y="51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18" y="52"/>
                    <a:pt x="18" y="52"/>
                    <a:pt x="18" y="52"/>
                  </a:cubicBezTo>
                  <a:lnTo>
                    <a:pt x="19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C8E2739-ED0D-4159-8548-88DA0D2C7C1B}"/>
              </a:ext>
            </a:extLst>
          </p:cNvPr>
          <p:cNvSpPr txBox="1"/>
          <p:nvPr/>
        </p:nvSpPr>
        <p:spPr>
          <a:xfrm>
            <a:off x="5538911" y="3354993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90644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AFAAC7A-4DAC-417C-BF5C-33F3A69C812A}"/>
              </a:ext>
            </a:extLst>
          </p:cNvPr>
          <p:cNvSpPr>
            <a:spLocks/>
          </p:cNvSpPr>
          <p:nvPr/>
        </p:nvSpPr>
        <p:spPr bwMode="auto">
          <a:xfrm>
            <a:off x="535703" y="639902"/>
            <a:ext cx="5290344" cy="3837036"/>
          </a:xfrm>
          <a:custGeom>
            <a:avLst/>
            <a:gdLst>
              <a:gd name="T0" fmla="*/ 782 w 1778"/>
              <a:gd name="T1" fmla="*/ 124 h 1079"/>
              <a:gd name="T2" fmla="*/ 810 w 1778"/>
              <a:gd name="T3" fmla="*/ 170 h 1079"/>
              <a:gd name="T4" fmla="*/ 802 w 1778"/>
              <a:gd name="T5" fmla="*/ 215 h 1079"/>
              <a:gd name="T6" fmla="*/ 881 w 1778"/>
              <a:gd name="T7" fmla="*/ 197 h 1079"/>
              <a:gd name="T8" fmla="*/ 790 w 1778"/>
              <a:gd name="T9" fmla="*/ 290 h 1079"/>
              <a:gd name="T10" fmla="*/ 1009 w 1778"/>
              <a:gd name="T11" fmla="*/ 184 h 1079"/>
              <a:gd name="T12" fmla="*/ 1232 w 1778"/>
              <a:gd name="T13" fmla="*/ 7 h 1079"/>
              <a:gd name="T14" fmla="*/ 1030 w 1778"/>
              <a:gd name="T15" fmla="*/ 205 h 1079"/>
              <a:gd name="T16" fmla="*/ 1042 w 1778"/>
              <a:gd name="T17" fmla="*/ 209 h 1079"/>
              <a:gd name="T18" fmla="*/ 1177 w 1778"/>
              <a:gd name="T19" fmla="*/ 92 h 1079"/>
              <a:gd name="T20" fmla="*/ 1130 w 1778"/>
              <a:gd name="T21" fmla="*/ 176 h 1079"/>
              <a:gd name="T22" fmla="*/ 1260 w 1778"/>
              <a:gd name="T23" fmla="*/ 97 h 1079"/>
              <a:gd name="T24" fmla="*/ 1120 w 1778"/>
              <a:gd name="T25" fmla="*/ 207 h 1079"/>
              <a:gd name="T26" fmla="*/ 1163 w 1778"/>
              <a:gd name="T27" fmla="*/ 219 h 1079"/>
              <a:gd name="T28" fmla="*/ 1280 w 1778"/>
              <a:gd name="T29" fmla="*/ 136 h 1079"/>
              <a:gd name="T30" fmla="*/ 1368 w 1778"/>
              <a:gd name="T31" fmla="*/ 185 h 1079"/>
              <a:gd name="T32" fmla="*/ 1336 w 1778"/>
              <a:gd name="T33" fmla="*/ 231 h 1079"/>
              <a:gd name="T34" fmla="*/ 1470 w 1778"/>
              <a:gd name="T35" fmla="*/ 275 h 1079"/>
              <a:gd name="T36" fmla="*/ 1610 w 1778"/>
              <a:gd name="T37" fmla="*/ 326 h 1079"/>
              <a:gd name="T38" fmla="*/ 1651 w 1778"/>
              <a:gd name="T39" fmla="*/ 431 h 1079"/>
              <a:gd name="T40" fmla="*/ 1656 w 1778"/>
              <a:gd name="T41" fmla="*/ 473 h 1079"/>
              <a:gd name="T42" fmla="*/ 1408 w 1778"/>
              <a:gd name="T43" fmla="*/ 580 h 1079"/>
              <a:gd name="T44" fmla="*/ 1556 w 1778"/>
              <a:gd name="T45" fmla="*/ 529 h 1079"/>
              <a:gd name="T46" fmla="*/ 1657 w 1778"/>
              <a:gd name="T47" fmla="*/ 511 h 1079"/>
              <a:gd name="T48" fmla="*/ 1682 w 1778"/>
              <a:gd name="T49" fmla="*/ 579 h 1079"/>
              <a:gd name="T50" fmla="*/ 1679 w 1778"/>
              <a:gd name="T51" fmla="*/ 645 h 1079"/>
              <a:gd name="T52" fmla="*/ 1613 w 1778"/>
              <a:gd name="T53" fmla="*/ 699 h 1079"/>
              <a:gd name="T54" fmla="*/ 1702 w 1778"/>
              <a:gd name="T55" fmla="*/ 701 h 1079"/>
              <a:gd name="T56" fmla="*/ 1377 w 1778"/>
              <a:gd name="T57" fmla="*/ 890 h 1079"/>
              <a:gd name="T58" fmla="*/ 1081 w 1778"/>
              <a:gd name="T59" fmla="*/ 1051 h 1079"/>
              <a:gd name="T60" fmla="*/ 970 w 1778"/>
              <a:gd name="T61" fmla="*/ 1036 h 1079"/>
              <a:gd name="T62" fmla="*/ 1066 w 1778"/>
              <a:gd name="T63" fmla="*/ 890 h 1079"/>
              <a:gd name="T64" fmla="*/ 1071 w 1778"/>
              <a:gd name="T65" fmla="*/ 844 h 1079"/>
              <a:gd name="T66" fmla="*/ 579 w 1778"/>
              <a:gd name="T67" fmla="*/ 923 h 1079"/>
              <a:gd name="T68" fmla="*/ 570 w 1778"/>
              <a:gd name="T69" fmla="*/ 903 h 1079"/>
              <a:gd name="T70" fmla="*/ 515 w 1778"/>
              <a:gd name="T71" fmla="*/ 912 h 1079"/>
              <a:gd name="T72" fmla="*/ 355 w 1778"/>
              <a:gd name="T73" fmla="*/ 934 h 1079"/>
              <a:gd name="T74" fmla="*/ 356 w 1778"/>
              <a:gd name="T75" fmla="*/ 977 h 1079"/>
              <a:gd name="T76" fmla="*/ 598 w 1778"/>
              <a:gd name="T77" fmla="*/ 951 h 1079"/>
              <a:gd name="T78" fmla="*/ 858 w 1778"/>
              <a:gd name="T79" fmla="*/ 915 h 1079"/>
              <a:gd name="T80" fmla="*/ 720 w 1778"/>
              <a:gd name="T81" fmla="*/ 940 h 1079"/>
              <a:gd name="T82" fmla="*/ 484 w 1778"/>
              <a:gd name="T83" fmla="*/ 976 h 1079"/>
              <a:gd name="T84" fmla="*/ 287 w 1778"/>
              <a:gd name="T85" fmla="*/ 954 h 1079"/>
              <a:gd name="T86" fmla="*/ 299 w 1778"/>
              <a:gd name="T87" fmla="*/ 868 h 1079"/>
              <a:gd name="T88" fmla="*/ 324 w 1778"/>
              <a:gd name="T89" fmla="*/ 827 h 1079"/>
              <a:gd name="T90" fmla="*/ 309 w 1778"/>
              <a:gd name="T91" fmla="*/ 739 h 1079"/>
              <a:gd name="T92" fmla="*/ 170 w 1778"/>
              <a:gd name="T93" fmla="*/ 754 h 1079"/>
              <a:gd name="T94" fmla="*/ 53 w 1778"/>
              <a:gd name="T95" fmla="*/ 722 h 1079"/>
              <a:gd name="T96" fmla="*/ 27 w 1778"/>
              <a:gd name="T97" fmla="*/ 628 h 1079"/>
              <a:gd name="T98" fmla="*/ 89 w 1778"/>
              <a:gd name="T99" fmla="*/ 508 h 1079"/>
              <a:gd name="T100" fmla="*/ 74 w 1778"/>
              <a:gd name="T101" fmla="*/ 466 h 1079"/>
              <a:gd name="T102" fmla="*/ 45 w 1778"/>
              <a:gd name="T103" fmla="*/ 455 h 1079"/>
              <a:gd name="T104" fmla="*/ 72 w 1778"/>
              <a:gd name="T105" fmla="*/ 400 h 1079"/>
              <a:gd name="T106" fmla="*/ 151 w 1778"/>
              <a:gd name="T107" fmla="*/ 323 h 1079"/>
              <a:gd name="T108" fmla="*/ 179 w 1778"/>
              <a:gd name="T109" fmla="*/ 258 h 1079"/>
              <a:gd name="T110" fmla="*/ 152 w 1778"/>
              <a:gd name="T111" fmla="*/ 188 h 1079"/>
              <a:gd name="T112" fmla="*/ 207 w 1778"/>
              <a:gd name="T113" fmla="*/ 134 h 1079"/>
              <a:gd name="T114" fmla="*/ 114 w 1778"/>
              <a:gd name="T115" fmla="*/ 108 h 1079"/>
              <a:gd name="T116" fmla="*/ 215 w 1778"/>
              <a:gd name="T117" fmla="*/ 80 h 1079"/>
              <a:gd name="T118" fmla="*/ 372 w 1778"/>
              <a:gd name="T119" fmla="*/ 75 h 1079"/>
              <a:gd name="T120" fmla="*/ 570 w 1778"/>
              <a:gd name="T121" fmla="*/ 57 h 1079"/>
              <a:gd name="T122" fmla="*/ 715 w 1778"/>
              <a:gd name="T123" fmla="*/ 21 h 1079"/>
              <a:gd name="T124" fmla="*/ 769 w 1778"/>
              <a:gd name="T125" fmla="*/ 5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8" h="1079">
                <a:moveTo>
                  <a:pt x="876" y="9"/>
                </a:moveTo>
                <a:cubicBezTo>
                  <a:pt x="872" y="10"/>
                  <a:pt x="872" y="10"/>
                  <a:pt x="872" y="10"/>
                </a:cubicBezTo>
                <a:cubicBezTo>
                  <a:pt x="871" y="11"/>
                  <a:pt x="871" y="11"/>
                  <a:pt x="871" y="11"/>
                </a:cubicBezTo>
                <a:cubicBezTo>
                  <a:pt x="869" y="10"/>
                  <a:pt x="869" y="10"/>
                  <a:pt x="869" y="10"/>
                </a:cubicBezTo>
                <a:cubicBezTo>
                  <a:pt x="865" y="14"/>
                  <a:pt x="865" y="14"/>
                  <a:pt x="865" y="14"/>
                </a:cubicBezTo>
                <a:cubicBezTo>
                  <a:pt x="864" y="16"/>
                  <a:pt x="871" y="13"/>
                  <a:pt x="862" y="15"/>
                </a:cubicBezTo>
                <a:cubicBezTo>
                  <a:pt x="867" y="17"/>
                  <a:pt x="867" y="17"/>
                  <a:pt x="867" y="17"/>
                </a:cubicBezTo>
                <a:cubicBezTo>
                  <a:pt x="859" y="21"/>
                  <a:pt x="859" y="21"/>
                  <a:pt x="859" y="21"/>
                </a:cubicBezTo>
                <a:cubicBezTo>
                  <a:pt x="861" y="18"/>
                  <a:pt x="861" y="18"/>
                  <a:pt x="861" y="18"/>
                </a:cubicBezTo>
                <a:cubicBezTo>
                  <a:pt x="861" y="16"/>
                  <a:pt x="869" y="22"/>
                  <a:pt x="858" y="16"/>
                </a:cubicBezTo>
                <a:cubicBezTo>
                  <a:pt x="856" y="19"/>
                  <a:pt x="856" y="19"/>
                  <a:pt x="856" y="19"/>
                </a:cubicBezTo>
                <a:cubicBezTo>
                  <a:pt x="855" y="19"/>
                  <a:pt x="856" y="23"/>
                  <a:pt x="854" y="18"/>
                </a:cubicBezTo>
                <a:cubicBezTo>
                  <a:pt x="853" y="19"/>
                  <a:pt x="853" y="19"/>
                  <a:pt x="853" y="19"/>
                </a:cubicBezTo>
                <a:cubicBezTo>
                  <a:pt x="856" y="22"/>
                  <a:pt x="856" y="22"/>
                  <a:pt x="856" y="22"/>
                </a:cubicBezTo>
                <a:cubicBezTo>
                  <a:pt x="852" y="26"/>
                  <a:pt x="852" y="26"/>
                  <a:pt x="852" y="26"/>
                </a:cubicBezTo>
                <a:cubicBezTo>
                  <a:pt x="859" y="28"/>
                  <a:pt x="859" y="28"/>
                  <a:pt x="859" y="28"/>
                </a:cubicBezTo>
                <a:cubicBezTo>
                  <a:pt x="861" y="28"/>
                  <a:pt x="861" y="28"/>
                  <a:pt x="861" y="28"/>
                </a:cubicBezTo>
                <a:cubicBezTo>
                  <a:pt x="862" y="29"/>
                  <a:pt x="856" y="33"/>
                  <a:pt x="863" y="30"/>
                </a:cubicBezTo>
                <a:cubicBezTo>
                  <a:pt x="862" y="30"/>
                  <a:pt x="860" y="31"/>
                  <a:pt x="863" y="34"/>
                </a:cubicBezTo>
                <a:cubicBezTo>
                  <a:pt x="862" y="34"/>
                  <a:pt x="859" y="35"/>
                  <a:pt x="863" y="38"/>
                </a:cubicBezTo>
                <a:cubicBezTo>
                  <a:pt x="863" y="39"/>
                  <a:pt x="863" y="39"/>
                  <a:pt x="863" y="39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1" y="37"/>
                  <a:pt x="861" y="37"/>
                  <a:pt x="861" y="37"/>
                </a:cubicBezTo>
                <a:cubicBezTo>
                  <a:pt x="856" y="36"/>
                  <a:pt x="856" y="36"/>
                  <a:pt x="856" y="36"/>
                </a:cubicBezTo>
                <a:cubicBezTo>
                  <a:pt x="850" y="40"/>
                  <a:pt x="850" y="40"/>
                  <a:pt x="850" y="40"/>
                </a:cubicBezTo>
                <a:cubicBezTo>
                  <a:pt x="849" y="40"/>
                  <a:pt x="847" y="40"/>
                  <a:pt x="848" y="43"/>
                </a:cubicBezTo>
                <a:cubicBezTo>
                  <a:pt x="852" y="35"/>
                  <a:pt x="852" y="35"/>
                  <a:pt x="852" y="35"/>
                </a:cubicBezTo>
                <a:cubicBezTo>
                  <a:pt x="845" y="37"/>
                  <a:pt x="845" y="37"/>
                  <a:pt x="845" y="37"/>
                </a:cubicBezTo>
                <a:cubicBezTo>
                  <a:pt x="843" y="40"/>
                  <a:pt x="843" y="40"/>
                  <a:pt x="843" y="40"/>
                </a:cubicBezTo>
                <a:cubicBezTo>
                  <a:pt x="842" y="40"/>
                  <a:pt x="841" y="43"/>
                  <a:pt x="840" y="41"/>
                </a:cubicBezTo>
                <a:cubicBezTo>
                  <a:pt x="839" y="46"/>
                  <a:pt x="839" y="46"/>
                  <a:pt x="839" y="46"/>
                </a:cubicBezTo>
                <a:cubicBezTo>
                  <a:pt x="828" y="49"/>
                  <a:pt x="828" y="49"/>
                  <a:pt x="828" y="49"/>
                </a:cubicBezTo>
                <a:cubicBezTo>
                  <a:pt x="825" y="55"/>
                  <a:pt x="825" y="55"/>
                  <a:pt x="825" y="55"/>
                </a:cubicBezTo>
                <a:cubicBezTo>
                  <a:pt x="816" y="58"/>
                  <a:pt x="816" y="58"/>
                  <a:pt x="816" y="58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09" y="66"/>
                  <a:pt x="809" y="66"/>
                  <a:pt x="809" y="66"/>
                </a:cubicBezTo>
                <a:cubicBezTo>
                  <a:pt x="807" y="65"/>
                  <a:pt x="807" y="65"/>
                  <a:pt x="807" y="65"/>
                </a:cubicBezTo>
                <a:cubicBezTo>
                  <a:pt x="806" y="66"/>
                  <a:pt x="806" y="66"/>
                  <a:pt x="806" y="66"/>
                </a:cubicBezTo>
                <a:cubicBezTo>
                  <a:pt x="805" y="71"/>
                  <a:pt x="805" y="71"/>
                  <a:pt x="805" y="71"/>
                </a:cubicBezTo>
                <a:cubicBezTo>
                  <a:pt x="802" y="73"/>
                  <a:pt x="802" y="73"/>
                  <a:pt x="802" y="73"/>
                </a:cubicBezTo>
                <a:cubicBezTo>
                  <a:pt x="797" y="73"/>
                  <a:pt x="797" y="73"/>
                  <a:pt x="797" y="73"/>
                </a:cubicBezTo>
                <a:cubicBezTo>
                  <a:pt x="795" y="74"/>
                  <a:pt x="796" y="76"/>
                  <a:pt x="793" y="77"/>
                </a:cubicBezTo>
                <a:cubicBezTo>
                  <a:pt x="794" y="81"/>
                  <a:pt x="794" y="81"/>
                  <a:pt x="794" y="81"/>
                </a:cubicBezTo>
                <a:cubicBezTo>
                  <a:pt x="790" y="83"/>
                  <a:pt x="790" y="83"/>
                  <a:pt x="790" y="83"/>
                </a:cubicBezTo>
                <a:cubicBezTo>
                  <a:pt x="783" y="91"/>
                  <a:pt x="783" y="91"/>
                  <a:pt x="783" y="91"/>
                </a:cubicBezTo>
                <a:cubicBezTo>
                  <a:pt x="780" y="92"/>
                  <a:pt x="780" y="92"/>
                  <a:pt x="780" y="92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80" y="96"/>
                  <a:pt x="780" y="92"/>
                  <a:pt x="781" y="96"/>
                </a:cubicBezTo>
                <a:cubicBezTo>
                  <a:pt x="782" y="97"/>
                  <a:pt x="783" y="94"/>
                  <a:pt x="784" y="97"/>
                </a:cubicBezTo>
                <a:cubicBezTo>
                  <a:pt x="781" y="99"/>
                  <a:pt x="781" y="99"/>
                  <a:pt x="781" y="99"/>
                </a:cubicBezTo>
                <a:cubicBezTo>
                  <a:pt x="779" y="100"/>
                  <a:pt x="790" y="94"/>
                  <a:pt x="779" y="102"/>
                </a:cubicBezTo>
                <a:cubicBezTo>
                  <a:pt x="777" y="105"/>
                  <a:pt x="777" y="105"/>
                  <a:pt x="777" y="105"/>
                </a:cubicBezTo>
                <a:cubicBezTo>
                  <a:pt x="772" y="105"/>
                  <a:pt x="787" y="95"/>
                  <a:pt x="771" y="109"/>
                </a:cubicBezTo>
                <a:cubicBezTo>
                  <a:pt x="768" y="108"/>
                  <a:pt x="768" y="108"/>
                  <a:pt x="768" y="108"/>
                </a:cubicBezTo>
                <a:cubicBezTo>
                  <a:pt x="767" y="107"/>
                  <a:pt x="772" y="108"/>
                  <a:pt x="766" y="107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9" y="110"/>
                  <a:pt x="769" y="110"/>
                  <a:pt x="769" y="110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70" y="116"/>
                  <a:pt x="770" y="116"/>
                  <a:pt x="770" y="116"/>
                </a:cubicBezTo>
                <a:cubicBezTo>
                  <a:pt x="769" y="117"/>
                  <a:pt x="769" y="117"/>
                  <a:pt x="769" y="117"/>
                </a:cubicBezTo>
                <a:cubicBezTo>
                  <a:pt x="773" y="116"/>
                  <a:pt x="773" y="116"/>
                  <a:pt x="773" y="116"/>
                </a:cubicBezTo>
                <a:cubicBezTo>
                  <a:pt x="774" y="115"/>
                  <a:pt x="774" y="115"/>
                  <a:pt x="774" y="115"/>
                </a:cubicBezTo>
                <a:cubicBezTo>
                  <a:pt x="775" y="116"/>
                  <a:pt x="775" y="116"/>
                  <a:pt x="775" y="116"/>
                </a:cubicBezTo>
                <a:cubicBezTo>
                  <a:pt x="772" y="118"/>
                  <a:pt x="772" y="118"/>
                  <a:pt x="772" y="118"/>
                </a:cubicBezTo>
                <a:cubicBezTo>
                  <a:pt x="774" y="119"/>
                  <a:pt x="774" y="119"/>
                  <a:pt x="774" y="119"/>
                </a:cubicBezTo>
                <a:cubicBezTo>
                  <a:pt x="771" y="121"/>
                  <a:pt x="771" y="121"/>
                  <a:pt x="771" y="121"/>
                </a:cubicBezTo>
                <a:cubicBezTo>
                  <a:pt x="771" y="121"/>
                  <a:pt x="772" y="119"/>
                  <a:pt x="771" y="122"/>
                </a:cubicBezTo>
                <a:cubicBezTo>
                  <a:pt x="769" y="120"/>
                  <a:pt x="769" y="120"/>
                  <a:pt x="769" y="120"/>
                </a:cubicBezTo>
                <a:cubicBezTo>
                  <a:pt x="769" y="124"/>
                  <a:pt x="769" y="124"/>
                  <a:pt x="769" y="124"/>
                </a:cubicBezTo>
                <a:cubicBezTo>
                  <a:pt x="764" y="126"/>
                  <a:pt x="764" y="126"/>
                  <a:pt x="764" y="126"/>
                </a:cubicBezTo>
                <a:cubicBezTo>
                  <a:pt x="761" y="126"/>
                  <a:pt x="761" y="126"/>
                  <a:pt x="761" y="126"/>
                </a:cubicBezTo>
                <a:cubicBezTo>
                  <a:pt x="756" y="130"/>
                  <a:pt x="756" y="130"/>
                  <a:pt x="756" y="130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50" y="133"/>
                  <a:pt x="750" y="133"/>
                  <a:pt x="750" y="133"/>
                </a:cubicBezTo>
                <a:cubicBezTo>
                  <a:pt x="748" y="136"/>
                  <a:pt x="748" y="136"/>
                  <a:pt x="748" y="136"/>
                </a:cubicBezTo>
                <a:cubicBezTo>
                  <a:pt x="750" y="137"/>
                  <a:pt x="750" y="137"/>
                  <a:pt x="750" y="137"/>
                </a:cubicBezTo>
                <a:cubicBezTo>
                  <a:pt x="742" y="142"/>
                  <a:pt x="742" y="142"/>
                  <a:pt x="742" y="142"/>
                </a:cubicBezTo>
                <a:cubicBezTo>
                  <a:pt x="738" y="139"/>
                  <a:pt x="738" y="139"/>
                  <a:pt x="738" y="139"/>
                </a:cubicBezTo>
                <a:cubicBezTo>
                  <a:pt x="733" y="144"/>
                  <a:pt x="733" y="144"/>
                  <a:pt x="733" y="144"/>
                </a:cubicBezTo>
                <a:cubicBezTo>
                  <a:pt x="736" y="147"/>
                  <a:pt x="736" y="147"/>
                  <a:pt x="736" y="147"/>
                </a:cubicBezTo>
                <a:cubicBezTo>
                  <a:pt x="734" y="148"/>
                  <a:pt x="734" y="148"/>
                  <a:pt x="734" y="148"/>
                </a:cubicBezTo>
                <a:cubicBezTo>
                  <a:pt x="731" y="146"/>
                  <a:pt x="741" y="144"/>
                  <a:pt x="732" y="147"/>
                </a:cubicBezTo>
                <a:cubicBezTo>
                  <a:pt x="732" y="147"/>
                  <a:pt x="732" y="146"/>
                  <a:pt x="733" y="146"/>
                </a:cubicBezTo>
                <a:cubicBezTo>
                  <a:pt x="732" y="145"/>
                  <a:pt x="732" y="145"/>
                  <a:pt x="732" y="145"/>
                </a:cubicBezTo>
                <a:cubicBezTo>
                  <a:pt x="729" y="147"/>
                  <a:pt x="729" y="147"/>
                  <a:pt x="729" y="147"/>
                </a:cubicBezTo>
                <a:cubicBezTo>
                  <a:pt x="729" y="148"/>
                  <a:pt x="729" y="148"/>
                  <a:pt x="729" y="148"/>
                </a:cubicBezTo>
                <a:cubicBezTo>
                  <a:pt x="732" y="149"/>
                  <a:pt x="732" y="149"/>
                  <a:pt x="732" y="149"/>
                </a:cubicBezTo>
                <a:cubicBezTo>
                  <a:pt x="729" y="149"/>
                  <a:pt x="729" y="149"/>
                  <a:pt x="729" y="149"/>
                </a:cubicBezTo>
                <a:cubicBezTo>
                  <a:pt x="730" y="151"/>
                  <a:pt x="730" y="151"/>
                  <a:pt x="730" y="151"/>
                </a:cubicBezTo>
                <a:cubicBezTo>
                  <a:pt x="727" y="152"/>
                  <a:pt x="727" y="152"/>
                  <a:pt x="727" y="152"/>
                </a:cubicBezTo>
                <a:cubicBezTo>
                  <a:pt x="727" y="153"/>
                  <a:pt x="727" y="153"/>
                  <a:pt x="727" y="153"/>
                </a:cubicBezTo>
                <a:cubicBezTo>
                  <a:pt x="731" y="153"/>
                  <a:pt x="731" y="153"/>
                  <a:pt x="731" y="153"/>
                </a:cubicBezTo>
                <a:cubicBezTo>
                  <a:pt x="737" y="148"/>
                  <a:pt x="737" y="148"/>
                  <a:pt x="737" y="148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51" y="142"/>
                  <a:pt x="751" y="142"/>
                  <a:pt x="751" y="142"/>
                </a:cubicBezTo>
                <a:cubicBezTo>
                  <a:pt x="754" y="144"/>
                  <a:pt x="754" y="144"/>
                  <a:pt x="754" y="144"/>
                </a:cubicBezTo>
                <a:cubicBezTo>
                  <a:pt x="759" y="140"/>
                  <a:pt x="759" y="140"/>
                  <a:pt x="759" y="140"/>
                </a:cubicBezTo>
                <a:cubicBezTo>
                  <a:pt x="765" y="141"/>
                  <a:pt x="765" y="141"/>
                  <a:pt x="765" y="141"/>
                </a:cubicBezTo>
                <a:cubicBezTo>
                  <a:pt x="766" y="141"/>
                  <a:pt x="769" y="140"/>
                  <a:pt x="765" y="138"/>
                </a:cubicBezTo>
                <a:cubicBezTo>
                  <a:pt x="765" y="137"/>
                  <a:pt x="765" y="137"/>
                  <a:pt x="765" y="137"/>
                </a:cubicBezTo>
                <a:cubicBezTo>
                  <a:pt x="776" y="130"/>
                  <a:pt x="776" y="130"/>
                  <a:pt x="776" y="130"/>
                </a:cubicBezTo>
                <a:cubicBezTo>
                  <a:pt x="780" y="130"/>
                  <a:pt x="774" y="125"/>
                  <a:pt x="782" y="126"/>
                </a:cubicBezTo>
                <a:cubicBezTo>
                  <a:pt x="784" y="125"/>
                  <a:pt x="784" y="125"/>
                  <a:pt x="784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5" y="121"/>
                  <a:pt x="785" y="121"/>
                  <a:pt x="785" y="121"/>
                </a:cubicBezTo>
                <a:cubicBezTo>
                  <a:pt x="789" y="121"/>
                  <a:pt x="789" y="121"/>
                  <a:pt x="789" y="121"/>
                </a:cubicBezTo>
                <a:cubicBezTo>
                  <a:pt x="792" y="117"/>
                  <a:pt x="792" y="117"/>
                  <a:pt x="792" y="117"/>
                </a:cubicBezTo>
                <a:cubicBezTo>
                  <a:pt x="803" y="108"/>
                  <a:pt x="803" y="108"/>
                  <a:pt x="803" y="108"/>
                </a:cubicBezTo>
                <a:cubicBezTo>
                  <a:pt x="805" y="107"/>
                  <a:pt x="805" y="107"/>
                  <a:pt x="805" y="107"/>
                </a:cubicBezTo>
                <a:cubicBezTo>
                  <a:pt x="810" y="100"/>
                  <a:pt x="810" y="100"/>
                  <a:pt x="810" y="100"/>
                </a:cubicBezTo>
                <a:cubicBezTo>
                  <a:pt x="813" y="99"/>
                  <a:pt x="813" y="99"/>
                  <a:pt x="813" y="99"/>
                </a:cubicBezTo>
                <a:cubicBezTo>
                  <a:pt x="815" y="97"/>
                  <a:pt x="815" y="97"/>
                  <a:pt x="815" y="97"/>
                </a:cubicBezTo>
                <a:cubicBezTo>
                  <a:pt x="812" y="95"/>
                  <a:pt x="812" y="95"/>
                  <a:pt x="812" y="95"/>
                </a:cubicBezTo>
                <a:cubicBezTo>
                  <a:pt x="813" y="92"/>
                  <a:pt x="813" y="96"/>
                  <a:pt x="816" y="94"/>
                </a:cubicBezTo>
                <a:cubicBezTo>
                  <a:pt x="815" y="91"/>
                  <a:pt x="815" y="91"/>
                  <a:pt x="815" y="91"/>
                </a:cubicBezTo>
                <a:cubicBezTo>
                  <a:pt x="817" y="88"/>
                  <a:pt x="817" y="88"/>
                  <a:pt x="817" y="88"/>
                </a:cubicBezTo>
                <a:cubicBezTo>
                  <a:pt x="825" y="88"/>
                  <a:pt x="825" y="88"/>
                  <a:pt x="825" y="88"/>
                </a:cubicBezTo>
                <a:cubicBezTo>
                  <a:pt x="826" y="87"/>
                  <a:pt x="826" y="87"/>
                  <a:pt x="826" y="87"/>
                </a:cubicBezTo>
                <a:cubicBezTo>
                  <a:pt x="825" y="86"/>
                  <a:pt x="825" y="86"/>
                  <a:pt x="825" y="86"/>
                </a:cubicBezTo>
                <a:cubicBezTo>
                  <a:pt x="829" y="87"/>
                  <a:pt x="829" y="87"/>
                  <a:pt x="829" y="87"/>
                </a:cubicBezTo>
                <a:cubicBezTo>
                  <a:pt x="831" y="86"/>
                  <a:pt x="831" y="86"/>
                  <a:pt x="831" y="86"/>
                </a:cubicBezTo>
                <a:cubicBezTo>
                  <a:pt x="832" y="88"/>
                  <a:pt x="827" y="84"/>
                  <a:pt x="834" y="87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2" y="81"/>
                  <a:pt x="837" y="79"/>
                  <a:pt x="831" y="81"/>
                </a:cubicBezTo>
                <a:cubicBezTo>
                  <a:pt x="837" y="76"/>
                  <a:pt x="837" y="76"/>
                  <a:pt x="837" y="76"/>
                </a:cubicBezTo>
                <a:cubicBezTo>
                  <a:pt x="850" y="69"/>
                  <a:pt x="850" y="69"/>
                  <a:pt x="850" y="69"/>
                </a:cubicBezTo>
                <a:cubicBezTo>
                  <a:pt x="853" y="71"/>
                  <a:pt x="853" y="71"/>
                  <a:pt x="853" y="71"/>
                </a:cubicBezTo>
                <a:cubicBezTo>
                  <a:pt x="857" y="76"/>
                  <a:pt x="857" y="76"/>
                  <a:pt x="857" y="76"/>
                </a:cubicBezTo>
                <a:cubicBezTo>
                  <a:pt x="858" y="76"/>
                  <a:pt x="858" y="76"/>
                  <a:pt x="858" y="76"/>
                </a:cubicBezTo>
                <a:cubicBezTo>
                  <a:pt x="858" y="71"/>
                  <a:pt x="862" y="75"/>
                  <a:pt x="866" y="70"/>
                </a:cubicBezTo>
                <a:cubicBezTo>
                  <a:pt x="868" y="71"/>
                  <a:pt x="868" y="71"/>
                  <a:pt x="868" y="71"/>
                </a:cubicBezTo>
                <a:cubicBezTo>
                  <a:pt x="866" y="74"/>
                  <a:pt x="866" y="74"/>
                  <a:pt x="866" y="74"/>
                </a:cubicBezTo>
                <a:cubicBezTo>
                  <a:pt x="873" y="72"/>
                  <a:pt x="873" y="72"/>
                  <a:pt x="873" y="72"/>
                </a:cubicBezTo>
                <a:cubicBezTo>
                  <a:pt x="873" y="71"/>
                  <a:pt x="873" y="71"/>
                  <a:pt x="873" y="71"/>
                </a:cubicBezTo>
                <a:cubicBezTo>
                  <a:pt x="880" y="67"/>
                  <a:pt x="880" y="67"/>
                  <a:pt x="880" y="67"/>
                </a:cubicBezTo>
                <a:cubicBezTo>
                  <a:pt x="889" y="59"/>
                  <a:pt x="889" y="59"/>
                  <a:pt x="889" y="59"/>
                </a:cubicBezTo>
                <a:cubicBezTo>
                  <a:pt x="898" y="57"/>
                  <a:pt x="898" y="57"/>
                  <a:pt x="898" y="57"/>
                </a:cubicBezTo>
                <a:cubicBezTo>
                  <a:pt x="907" y="57"/>
                  <a:pt x="907" y="57"/>
                  <a:pt x="907" y="57"/>
                </a:cubicBezTo>
                <a:cubicBezTo>
                  <a:pt x="908" y="58"/>
                  <a:pt x="908" y="58"/>
                  <a:pt x="908" y="58"/>
                </a:cubicBezTo>
                <a:cubicBezTo>
                  <a:pt x="900" y="63"/>
                  <a:pt x="900" y="63"/>
                  <a:pt x="900" y="63"/>
                </a:cubicBezTo>
                <a:cubicBezTo>
                  <a:pt x="906" y="63"/>
                  <a:pt x="906" y="63"/>
                  <a:pt x="906" y="63"/>
                </a:cubicBezTo>
                <a:cubicBezTo>
                  <a:pt x="904" y="64"/>
                  <a:pt x="904" y="64"/>
                  <a:pt x="904" y="64"/>
                </a:cubicBezTo>
                <a:cubicBezTo>
                  <a:pt x="910" y="66"/>
                  <a:pt x="910" y="66"/>
                  <a:pt x="910" y="66"/>
                </a:cubicBezTo>
                <a:cubicBezTo>
                  <a:pt x="910" y="69"/>
                  <a:pt x="910" y="69"/>
                  <a:pt x="910" y="69"/>
                </a:cubicBezTo>
                <a:cubicBezTo>
                  <a:pt x="904" y="71"/>
                  <a:pt x="904" y="71"/>
                  <a:pt x="904" y="71"/>
                </a:cubicBezTo>
                <a:cubicBezTo>
                  <a:pt x="901" y="75"/>
                  <a:pt x="901" y="75"/>
                  <a:pt x="901" y="75"/>
                </a:cubicBezTo>
                <a:cubicBezTo>
                  <a:pt x="900" y="73"/>
                  <a:pt x="900" y="73"/>
                  <a:pt x="900" y="73"/>
                </a:cubicBezTo>
                <a:cubicBezTo>
                  <a:pt x="894" y="76"/>
                  <a:pt x="894" y="76"/>
                  <a:pt x="894" y="76"/>
                </a:cubicBezTo>
                <a:cubicBezTo>
                  <a:pt x="894" y="77"/>
                  <a:pt x="895" y="77"/>
                  <a:pt x="894" y="78"/>
                </a:cubicBezTo>
                <a:cubicBezTo>
                  <a:pt x="887" y="79"/>
                  <a:pt x="887" y="79"/>
                  <a:pt x="887" y="79"/>
                </a:cubicBezTo>
                <a:cubicBezTo>
                  <a:pt x="887" y="78"/>
                  <a:pt x="885" y="78"/>
                  <a:pt x="886" y="81"/>
                </a:cubicBezTo>
                <a:cubicBezTo>
                  <a:pt x="889" y="81"/>
                  <a:pt x="889" y="81"/>
                  <a:pt x="889" y="81"/>
                </a:cubicBezTo>
                <a:cubicBezTo>
                  <a:pt x="887" y="82"/>
                  <a:pt x="887" y="82"/>
                  <a:pt x="887" y="82"/>
                </a:cubicBezTo>
                <a:cubicBezTo>
                  <a:pt x="884" y="82"/>
                  <a:pt x="884" y="82"/>
                  <a:pt x="884" y="82"/>
                </a:cubicBezTo>
                <a:cubicBezTo>
                  <a:pt x="875" y="88"/>
                  <a:pt x="875" y="88"/>
                  <a:pt x="875" y="88"/>
                </a:cubicBezTo>
                <a:cubicBezTo>
                  <a:pt x="863" y="97"/>
                  <a:pt x="863" y="97"/>
                  <a:pt x="863" y="97"/>
                </a:cubicBezTo>
                <a:cubicBezTo>
                  <a:pt x="866" y="98"/>
                  <a:pt x="866" y="98"/>
                  <a:pt x="866" y="98"/>
                </a:cubicBezTo>
                <a:cubicBezTo>
                  <a:pt x="867" y="97"/>
                  <a:pt x="867" y="97"/>
                  <a:pt x="867" y="97"/>
                </a:cubicBezTo>
                <a:cubicBezTo>
                  <a:pt x="862" y="103"/>
                  <a:pt x="862" y="103"/>
                  <a:pt x="862" y="103"/>
                </a:cubicBezTo>
                <a:cubicBezTo>
                  <a:pt x="862" y="104"/>
                  <a:pt x="862" y="104"/>
                  <a:pt x="862" y="104"/>
                </a:cubicBezTo>
                <a:cubicBezTo>
                  <a:pt x="858" y="100"/>
                  <a:pt x="858" y="100"/>
                  <a:pt x="858" y="100"/>
                </a:cubicBezTo>
                <a:cubicBezTo>
                  <a:pt x="855" y="103"/>
                  <a:pt x="855" y="103"/>
                  <a:pt x="855" y="103"/>
                </a:cubicBezTo>
                <a:cubicBezTo>
                  <a:pt x="858" y="105"/>
                  <a:pt x="858" y="105"/>
                  <a:pt x="858" y="105"/>
                </a:cubicBezTo>
                <a:cubicBezTo>
                  <a:pt x="858" y="105"/>
                  <a:pt x="857" y="105"/>
                  <a:pt x="857" y="107"/>
                </a:cubicBezTo>
                <a:cubicBezTo>
                  <a:pt x="860" y="110"/>
                  <a:pt x="860" y="110"/>
                  <a:pt x="860" y="110"/>
                </a:cubicBezTo>
                <a:cubicBezTo>
                  <a:pt x="856" y="115"/>
                  <a:pt x="850" y="118"/>
                  <a:pt x="845" y="121"/>
                </a:cubicBezTo>
                <a:cubicBezTo>
                  <a:pt x="834" y="129"/>
                  <a:pt x="834" y="129"/>
                  <a:pt x="834" y="129"/>
                </a:cubicBezTo>
                <a:cubicBezTo>
                  <a:pt x="843" y="121"/>
                  <a:pt x="843" y="121"/>
                  <a:pt x="843" y="121"/>
                </a:cubicBezTo>
                <a:cubicBezTo>
                  <a:pt x="844" y="119"/>
                  <a:pt x="850" y="122"/>
                  <a:pt x="845" y="117"/>
                </a:cubicBezTo>
                <a:cubicBezTo>
                  <a:pt x="836" y="123"/>
                  <a:pt x="836" y="123"/>
                  <a:pt x="836" y="123"/>
                </a:cubicBezTo>
                <a:cubicBezTo>
                  <a:pt x="830" y="132"/>
                  <a:pt x="830" y="132"/>
                  <a:pt x="830" y="132"/>
                </a:cubicBezTo>
                <a:cubicBezTo>
                  <a:pt x="832" y="132"/>
                  <a:pt x="832" y="132"/>
                  <a:pt x="832" y="132"/>
                </a:cubicBezTo>
                <a:cubicBezTo>
                  <a:pt x="830" y="132"/>
                  <a:pt x="847" y="125"/>
                  <a:pt x="829" y="135"/>
                </a:cubicBezTo>
                <a:cubicBezTo>
                  <a:pt x="828" y="132"/>
                  <a:pt x="828" y="132"/>
                  <a:pt x="828" y="132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6" y="137"/>
                  <a:pt x="826" y="137"/>
                  <a:pt x="826" y="137"/>
                </a:cubicBezTo>
                <a:cubicBezTo>
                  <a:pt x="827" y="136"/>
                  <a:pt x="827" y="136"/>
                  <a:pt x="827" y="136"/>
                </a:cubicBezTo>
                <a:cubicBezTo>
                  <a:pt x="825" y="140"/>
                  <a:pt x="825" y="140"/>
                  <a:pt x="825" y="140"/>
                </a:cubicBezTo>
                <a:cubicBezTo>
                  <a:pt x="825" y="139"/>
                  <a:pt x="827" y="139"/>
                  <a:pt x="825" y="137"/>
                </a:cubicBezTo>
                <a:cubicBezTo>
                  <a:pt x="823" y="137"/>
                  <a:pt x="823" y="137"/>
                  <a:pt x="823" y="137"/>
                </a:cubicBezTo>
                <a:cubicBezTo>
                  <a:pt x="823" y="140"/>
                  <a:pt x="823" y="140"/>
                  <a:pt x="823" y="140"/>
                </a:cubicBezTo>
                <a:cubicBezTo>
                  <a:pt x="809" y="155"/>
                  <a:pt x="809" y="155"/>
                  <a:pt x="809" y="155"/>
                </a:cubicBezTo>
                <a:cubicBezTo>
                  <a:pt x="805" y="157"/>
                  <a:pt x="805" y="157"/>
                  <a:pt x="805" y="157"/>
                </a:cubicBezTo>
                <a:cubicBezTo>
                  <a:pt x="805" y="159"/>
                  <a:pt x="805" y="159"/>
                  <a:pt x="805" y="159"/>
                </a:cubicBezTo>
                <a:cubicBezTo>
                  <a:pt x="801" y="162"/>
                  <a:pt x="801" y="162"/>
                  <a:pt x="801" y="162"/>
                </a:cubicBezTo>
                <a:cubicBezTo>
                  <a:pt x="800" y="161"/>
                  <a:pt x="806" y="161"/>
                  <a:pt x="799" y="161"/>
                </a:cubicBezTo>
                <a:cubicBezTo>
                  <a:pt x="799" y="164"/>
                  <a:pt x="799" y="164"/>
                  <a:pt x="799" y="164"/>
                </a:cubicBezTo>
                <a:cubicBezTo>
                  <a:pt x="804" y="170"/>
                  <a:pt x="804" y="152"/>
                  <a:pt x="799" y="170"/>
                </a:cubicBezTo>
                <a:cubicBezTo>
                  <a:pt x="791" y="170"/>
                  <a:pt x="791" y="170"/>
                  <a:pt x="791" y="170"/>
                </a:cubicBezTo>
                <a:cubicBezTo>
                  <a:pt x="788" y="170"/>
                  <a:pt x="788" y="170"/>
                  <a:pt x="788" y="170"/>
                </a:cubicBezTo>
                <a:cubicBezTo>
                  <a:pt x="787" y="173"/>
                  <a:pt x="787" y="173"/>
                  <a:pt x="787" y="173"/>
                </a:cubicBezTo>
                <a:cubicBezTo>
                  <a:pt x="785" y="172"/>
                  <a:pt x="785" y="172"/>
                  <a:pt x="785" y="172"/>
                </a:cubicBezTo>
                <a:cubicBezTo>
                  <a:pt x="783" y="175"/>
                  <a:pt x="783" y="175"/>
                  <a:pt x="783" y="175"/>
                </a:cubicBezTo>
                <a:cubicBezTo>
                  <a:pt x="788" y="180"/>
                  <a:pt x="788" y="180"/>
                  <a:pt x="788" y="180"/>
                </a:cubicBezTo>
                <a:cubicBezTo>
                  <a:pt x="792" y="177"/>
                  <a:pt x="792" y="177"/>
                  <a:pt x="792" y="177"/>
                </a:cubicBezTo>
                <a:cubicBezTo>
                  <a:pt x="792" y="181"/>
                  <a:pt x="792" y="181"/>
                  <a:pt x="792" y="181"/>
                </a:cubicBezTo>
                <a:cubicBezTo>
                  <a:pt x="789" y="183"/>
                  <a:pt x="789" y="183"/>
                  <a:pt x="789" y="183"/>
                </a:cubicBezTo>
                <a:cubicBezTo>
                  <a:pt x="791" y="185"/>
                  <a:pt x="791" y="185"/>
                  <a:pt x="791" y="185"/>
                </a:cubicBezTo>
                <a:cubicBezTo>
                  <a:pt x="791" y="184"/>
                  <a:pt x="793" y="184"/>
                  <a:pt x="794" y="180"/>
                </a:cubicBezTo>
                <a:cubicBezTo>
                  <a:pt x="795" y="181"/>
                  <a:pt x="795" y="181"/>
                  <a:pt x="795" y="181"/>
                </a:cubicBezTo>
                <a:cubicBezTo>
                  <a:pt x="797" y="181"/>
                  <a:pt x="797" y="181"/>
                  <a:pt x="797" y="181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5" y="176"/>
                  <a:pt x="795" y="176"/>
                  <a:pt x="795" y="176"/>
                </a:cubicBezTo>
                <a:cubicBezTo>
                  <a:pt x="796" y="172"/>
                  <a:pt x="796" y="172"/>
                  <a:pt x="796" y="172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798" y="178"/>
                  <a:pt x="798" y="178"/>
                  <a:pt x="798" y="178"/>
                </a:cubicBezTo>
                <a:cubicBezTo>
                  <a:pt x="801" y="177"/>
                  <a:pt x="801" y="177"/>
                  <a:pt x="801" y="177"/>
                </a:cubicBezTo>
                <a:cubicBezTo>
                  <a:pt x="801" y="176"/>
                  <a:pt x="807" y="174"/>
                  <a:pt x="802" y="172"/>
                </a:cubicBezTo>
                <a:cubicBezTo>
                  <a:pt x="809" y="169"/>
                  <a:pt x="809" y="169"/>
                  <a:pt x="809" y="169"/>
                </a:cubicBezTo>
                <a:cubicBezTo>
                  <a:pt x="810" y="169"/>
                  <a:pt x="806" y="170"/>
                  <a:pt x="810" y="170"/>
                </a:cubicBezTo>
                <a:cubicBezTo>
                  <a:pt x="811" y="169"/>
                  <a:pt x="811" y="169"/>
                  <a:pt x="811" y="169"/>
                </a:cubicBezTo>
                <a:cubicBezTo>
                  <a:pt x="808" y="166"/>
                  <a:pt x="808" y="166"/>
                  <a:pt x="808" y="166"/>
                </a:cubicBezTo>
                <a:cubicBezTo>
                  <a:pt x="807" y="168"/>
                  <a:pt x="807" y="168"/>
                  <a:pt x="807" y="168"/>
                </a:cubicBezTo>
                <a:cubicBezTo>
                  <a:pt x="806" y="165"/>
                  <a:pt x="806" y="165"/>
                  <a:pt x="806" y="165"/>
                </a:cubicBezTo>
                <a:cubicBezTo>
                  <a:pt x="811" y="165"/>
                  <a:pt x="811" y="165"/>
                  <a:pt x="811" y="165"/>
                </a:cubicBezTo>
                <a:cubicBezTo>
                  <a:pt x="812" y="165"/>
                  <a:pt x="812" y="165"/>
                  <a:pt x="812" y="165"/>
                </a:cubicBezTo>
                <a:cubicBezTo>
                  <a:pt x="813" y="164"/>
                  <a:pt x="801" y="172"/>
                  <a:pt x="818" y="165"/>
                </a:cubicBezTo>
                <a:cubicBezTo>
                  <a:pt x="819" y="161"/>
                  <a:pt x="819" y="161"/>
                  <a:pt x="819" y="161"/>
                </a:cubicBezTo>
                <a:cubicBezTo>
                  <a:pt x="821" y="160"/>
                  <a:pt x="821" y="160"/>
                  <a:pt x="821" y="160"/>
                </a:cubicBezTo>
                <a:cubicBezTo>
                  <a:pt x="824" y="159"/>
                  <a:pt x="824" y="159"/>
                  <a:pt x="824" y="159"/>
                </a:cubicBezTo>
                <a:cubicBezTo>
                  <a:pt x="825" y="156"/>
                  <a:pt x="825" y="156"/>
                  <a:pt x="825" y="156"/>
                </a:cubicBezTo>
                <a:cubicBezTo>
                  <a:pt x="830" y="155"/>
                  <a:pt x="830" y="155"/>
                  <a:pt x="830" y="155"/>
                </a:cubicBezTo>
                <a:cubicBezTo>
                  <a:pt x="832" y="151"/>
                  <a:pt x="832" y="151"/>
                  <a:pt x="832" y="151"/>
                </a:cubicBezTo>
                <a:cubicBezTo>
                  <a:pt x="834" y="150"/>
                  <a:pt x="834" y="150"/>
                  <a:pt x="834" y="150"/>
                </a:cubicBezTo>
                <a:cubicBezTo>
                  <a:pt x="835" y="147"/>
                  <a:pt x="835" y="147"/>
                  <a:pt x="835" y="147"/>
                </a:cubicBezTo>
                <a:cubicBezTo>
                  <a:pt x="836" y="148"/>
                  <a:pt x="836" y="148"/>
                  <a:pt x="836" y="148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41" y="143"/>
                  <a:pt x="839" y="148"/>
                  <a:pt x="842" y="142"/>
                </a:cubicBezTo>
                <a:cubicBezTo>
                  <a:pt x="844" y="143"/>
                  <a:pt x="844" y="143"/>
                  <a:pt x="844" y="143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7"/>
                  <a:pt x="848" y="137"/>
                  <a:pt x="848" y="137"/>
                </a:cubicBezTo>
                <a:cubicBezTo>
                  <a:pt x="850" y="134"/>
                  <a:pt x="850" y="134"/>
                  <a:pt x="850" y="134"/>
                </a:cubicBezTo>
                <a:cubicBezTo>
                  <a:pt x="854" y="133"/>
                  <a:pt x="854" y="133"/>
                  <a:pt x="854" y="133"/>
                </a:cubicBezTo>
                <a:cubicBezTo>
                  <a:pt x="855" y="130"/>
                  <a:pt x="855" y="130"/>
                  <a:pt x="855" y="130"/>
                </a:cubicBezTo>
                <a:cubicBezTo>
                  <a:pt x="859" y="130"/>
                  <a:pt x="859" y="130"/>
                  <a:pt x="859" y="130"/>
                </a:cubicBezTo>
                <a:cubicBezTo>
                  <a:pt x="862" y="127"/>
                  <a:pt x="862" y="127"/>
                  <a:pt x="862" y="127"/>
                </a:cubicBezTo>
                <a:cubicBezTo>
                  <a:pt x="864" y="127"/>
                  <a:pt x="853" y="131"/>
                  <a:pt x="866" y="126"/>
                </a:cubicBezTo>
                <a:cubicBezTo>
                  <a:pt x="866" y="126"/>
                  <a:pt x="868" y="126"/>
                  <a:pt x="865" y="125"/>
                </a:cubicBezTo>
                <a:cubicBezTo>
                  <a:pt x="867" y="121"/>
                  <a:pt x="867" y="121"/>
                  <a:pt x="867" y="121"/>
                </a:cubicBezTo>
                <a:cubicBezTo>
                  <a:pt x="871" y="120"/>
                  <a:pt x="871" y="120"/>
                  <a:pt x="871" y="120"/>
                </a:cubicBezTo>
                <a:cubicBezTo>
                  <a:pt x="875" y="116"/>
                  <a:pt x="875" y="116"/>
                  <a:pt x="875" y="116"/>
                </a:cubicBezTo>
                <a:cubicBezTo>
                  <a:pt x="876" y="114"/>
                  <a:pt x="876" y="114"/>
                  <a:pt x="876" y="114"/>
                </a:cubicBezTo>
                <a:cubicBezTo>
                  <a:pt x="882" y="111"/>
                  <a:pt x="882" y="111"/>
                  <a:pt x="882" y="111"/>
                </a:cubicBezTo>
                <a:cubicBezTo>
                  <a:pt x="884" y="107"/>
                  <a:pt x="884" y="107"/>
                  <a:pt x="884" y="107"/>
                </a:cubicBezTo>
                <a:cubicBezTo>
                  <a:pt x="891" y="103"/>
                  <a:pt x="891" y="103"/>
                  <a:pt x="891" y="103"/>
                </a:cubicBezTo>
                <a:cubicBezTo>
                  <a:pt x="891" y="100"/>
                  <a:pt x="891" y="100"/>
                  <a:pt x="891" y="100"/>
                </a:cubicBezTo>
                <a:cubicBezTo>
                  <a:pt x="894" y="100"/>
                  <a:pt x="894" y="100"/>
                  <a:pt x="894" y="100"/>
                </a:cubicBezTo>
                <a:cubicBezTo>
                  <a:pt x="898" y="96"/>
                  <a:pt x="898" y="96"/>
                  <a:pt x="898" y="96"/>
                </a:cubicBezTo>
                <a:cubicBezTo>
                  <a:pt x="901" y="96"/>
                  <a:pt x="901" y="96"/>
                  <a:pt x="901" y="96"/>
                </a:cubicBezTo>
                <a:cubicBezTo>
                  <a:pt x="900" y="96"/>
                  <a:pt x="900" y="96"/>
                  <a:pt x="900" y="96"/>
                </a:cubicBezTo>
                <a:cubicBezTo>
                  <a:pt x="900" y="94"/>
                  <a:pt x="900" y="94"/>
                  <a:pt x="900" y="94"/>
                </a:cubicBezTo>
                <a:cubicBezTo>
                  <a:pt x="901" y="94"/>
                  <a:pt x="901" y="94"/>
                  <a:pt x="901" y="94"/>
                </a:cubicBezTo>
                <a:cubicBezTo>
                  <a:pt x="901" y="95"/>
                  <a:pt x="902" y="93"/>
                  <a:pt x="901" y="95"/>
                </a:cubicBezTo>
                <a:cubicBezTo>
                  <a:pt x="903" y="94"/>
                  <a:pt x="903" y="94"/>
                  <a:pt x="903" y="94"/>
                </a:cubicBezTo>
                <a:cubicBezTo>
                  <a:pt x="901" y="93"/>
                  <a:pt x="901" y="93"/>
                  <a:pt x="901" y="93"/>
                </a:cubicBezTo>
                <a:cubicBezTo>
                  <a:pt x="908" y="90"/>
                  <a:pt x="908" y="90"/>
                  <a:pt x="908" y="90"/>
                </a:cubicBezTo>
                <a:cubicBezTo>
                  <a:pt x="910" y="90"/>
                  <a:pt x="910" y="90"/>
                  <a:pt x="910" y="90"/>
                </a:cubicBezTo>
                <a:cubicBezTo>
                  <a:pt x="910" y="94"/>
                  <a:pt x="914" y="86"/>
                  <a:pt x="910" y="94"/>
                </a:cubicBezTo>
                <a:cubicBezTo>
                  <a:pt x="913" y="98"/>
                  <a:pt x="913" y="98"/>
                  <a:pt x="913" y="98"/>
                </a:cubicBezTo>
                <a:cubicBezTo>
                  <a:pt x="912" y="98"/>
                  <a:pt x="912" y="98"/>
                  <a:pt x="912" y="98"/>
                </a:cubicBezTo>
                <a:cubicBezTo>
                  <a:pt x="912" y="100"/>
                  <a:pt x="912" y="100"/>
                  <a:pt x="912" y="100"/>
                </a:cubicBezTo>
                <a:cubicBezTo>
                  <a:pt x="908" y="99"/>
                  <a:pt x="908" y="99"/>
                  <a:pt x="908" y="99"/>
                </a:cubicBezTo>
                <a:cubicBezTo>
                  <a:pt x="902" y="104"/>
                  <a:pt x="902" y="104"/>
                  <a:pt x="902" y="104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2"/>
                  <a:pt x="899" y="102"/>
                  <a:pt x="899" y="102"/>
                </a:cubicBezTo>
                <a:cubicBezTo>
                  <a:pt x="899" y="105"/>
                  <a:pt x="899" y="105"/>
                  <a:pt x="899" y="105"/>
                </a:cubicBezTo>
                <a:cubicBezTo>
                  <a:pt x="898" y="105"/>
                  <a:pt x="896" y="104"/>
                  <a:pt x="895" y="105"/>
                </a:cubicBezTo>
                <a:cubicBezTo>
                  <a:pt x="899" y="108"/>
                  <a:pt x="899" y="108"/>
                  <a:pt x="899" y="108"/>
                </a:cubicBezTo>
                <a:cubicBezTo>
                  <a:pt x="903" y="105"/>
                  <a:pt x="903" y="105"/>
                  <a:pt x="903" y="105"/>
                </a:cubicBezTo>
                <a:cubicBezTo>
                  <a:pt x="909" y="109"/>
                  <a:pt x="890" y="102"/>
                  <a:pt x="911" y="109"/>
                </a:cubicBezTo>
                <a:cubicBezTo>
                  <a:pt x="913" y="104"/>
                  <a:pt x="913" y="104"/>
                  <a:pt x="913" y="104"/>
                </a:cubicBezTo>
                <a:cubicBezTo>
                  <a:pt x="915" y="109"/>
                  <a:pt x="915" y="109"/>
                  <a:pt x="915" y="109"/>
                </a:cubicBezTo>
                <a:cubicBezTo>
                  <a:pt x="913" y="114"/>
                  <a:pt x="913" y="108"/>
                  <a:pt x="903" y="112"/>
                </a:cubicBezTo>
                <a:cubicBezTo>
                  <a:pt x="892" y="121"/>
                  <a:pt x="892" y="121"/>
                  <a:pt x="892" y="121"/>
                </a:cubicBezTo>
                <a:cubicBezTo>
                  <a:pt x="890" y="123"/>
                  <a:pt x="890" y="123"/>
                  <a:pt x="890" y="123"/>
                </a:cubicBezTo>
                <a:cubicBezTo>
                  <a:pt x="886" y="126"/>
                  <a:pt x="886" y="126"/>
                  <a:pt x="886" y="126"/>
                </a:cubicBezTo>
                <a:cubicBezTo>
                  <a:pt x="885" y="129"/>
                  <a:pt x="885" y="129"/>
                  <a:pt x="885" y="129"/>
                </a:cubicBezTo>
                <a:cubicBezTo>
                  <a:pt x="879" y="132"/>
                  <a:pt x="879" y="132"/>
                  <a:pt x="879" y="132"/>
                </a:cubicBezTo>
                <a:cubicBezTo>
                  <a:pt x="877" y="137"/>
                  <a:pt x="877" y="137"/>
                  <a:pt x="877" y="137"/>
                </a:cubicBezTo>
                <a:cubicBezTo>
                  <a:pt x="869" y="141"/>
                  <a:pt x="869" y="141"/>
                  <a:pt x="869" y="141"/>
                </a:cubicBezTo>
                <a:cubicBezTo>
                  <a:pt x="868" y="144"/>
                  <a:pt x="868" y="144"/>
                  <a:pt x="868" y="144"/>
                </a:cubicBezTo>
                <a:cubicBezTo>
                  <a:pt x="867" y="143"/>
                  <a:pt x="867" y="143"/>
                  <a:pt x="867" y="143"/>
                </a:cubicBezTo>
                <a:cubicBezTo>
                  <a:pt x="857" y="151"/>
                  <a:pt x="857" y="151"/>
                  <a:pt x="857" y="151"/>
                </a:cubicBezTo>
                <a:cubicBezTo>
                  <a:pt x="855" y="151"/>
                  <a:pt x="855" y="151"/>
                  <a:pt x="855" y="151"/>
                </a:cubicBezTo>
                <a:cubicBezTo>
                  <a:pt x="855" y="153"/>
                  <a:pt x="855" y="153"/>
                  <a:pt x="855" y="153"/>
                </a:cubicBezTo>
                <a:cubicBezTo>
                  <a:pt x="854" y="154"/>
                  <a:pt x="849" y="156"/>
                  <a:pt x="851" y="157"/>
                </a:cubicBezTo>
                <a:cubicBezTo>
                  <a:pt x="843" y="162"/>
                  <a:pt x="843" y="162"/>
                  <a:pt x="843" y="162"/>
                </a:cubicBezTo>
                <a:cubicBezTo>
                  <a:pt x="840" y="165"/>
                  <a:pt x="839" y="165"/>
                  <a:pt x="836" y="170"/>
                </a:cubicBezTo>
                <a:cubicBezTo>
                  <a:pt x="841" y="170"/>
                  <a:pt x="841" y="170"/>
                  <a:pt x="841" y="170"/>
                </a:cubicBezTo>
                <a:cubicBezTo>
                  <a:pt x="849" y="165"/>
                  <a:pt x="849" y="165"/>
                  <a:pt x="849" y="165"/>
                </a:cubicBezTo>
                <a:cubicBezTo>
                  <a:pt x="852" y="164"/>
                  <a:pt x="849" y="175"/>
                  <a:pt x="851" y="161"/>
                </a:cubicBezTo>
                <a:cubicBezTo>
                  <a:pt x="853" y="163"/>
                  <a:pt x="853" y="163"/>
                  <a:pt x="853" y="163"/>
                </a:cubicBezTo>
                <a:cubicBezTo>
                  <a:pt x="849" y="169"/>
                  <a:pt x="849" y="169"/>
                  <a:pt x="849" y="169"/>
                </a:cubicBezTo>
                <a:cubicBezTo>
                  <a:pt x="845" y="170"/>
                  <a:pt x="845" y="170"/>
                  <a:pt x="845" y="170"/>
                </a:cubicBezTo>
                <a:cubicBezTo>
                  <a:pt x="844" y="177"/>
                  <a:pt x="844" y="177"/>
                  <a:pt x="844" y="177"/>
                </a:cubicBezTo>
                <a:cubicBezTo>
                  <a:pt x="840" y="178"/>
                  <a:pt x="840" y="178"/>
                  <a:pt x="840" y="17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7" y="199"/>
                  <a:pt x="817" y="199"/>
                  <a:pt x="817" y="199"/>
                </a:cubicBezTo>
                <a:cubicBezTo>
                  <a:pt x="817" y="200"/>
                  <a:pt x="817" y="200"/>
                  <a:pt x="817" y="200"/>
                </a:cubicBezTo>
                <a:cubicBezTo>
                  <a:pt x="818" y="201"/>
                  <a:pt x="818" y="201"/>
                  <a:pt x="818" y="201"/>
                </a:cubicBezTo>
                <a:cubicBezTo>
                  <a:pt x="826" y="197"/>
                  <a:pt x="826" y="197"/>
                  <a:pt x="826" y="197"/>
                </a:cubicBezTo>
                <a:cubicBezTo>
                  <a:pt x="828" y="193"/>
                  <a:pt x="828" y="193"/>
                  <a:pt x="828" y="193"/>
                </a:cubicBezTo>
                <a:cubicBezTo>
                  <a:pt x="834" y="189"/>
                  <a:pt x="834" y="189"/>
                  <a:pt x="834" y="189"/>
                </a:cubicBezTo>
                <a:cubicBezTo>
                  <a:pt x="837" y="185"/>
                  <a:pt x="837" y="185"/>
                  <a:pt x="837" y="185"/>
                </a:cubicBezTo>
                <a:cubicBezTo>
                  <a:pt x="838" y="185"/>
                  <a:pt x="840" y="184"/>
                  <a:pt x="841" y="185"/>
                </a:cubicBezTo>
                <a:cubicBezTo>
                  <a:pt x="837" y="189"/>
                  <a:pt x="837" y="189"/>
                  <a:pt x="837" y="189"/>
                </a:cubicBezTo>
                <a:cubicBezTo>
                  <a:pt x="837" y="189"/>
                  <a:pt x="833" y="187"/>
                  <a:pt x="835" y="191"/>
                </a:cubicBezTo>
                <a:cubicBezTo>
                  <a:pt x="831" y="193"/>
                  <a:pt x="831" y="193"/>
                  <a:pt x="831" y="193"/>
                </a:cubicBezTo>
                <a:cubicBezTo>
                  <a:pt x="821" y="202"/>
                  <a:pt x="821" y="202"/>
                  <a:pt x="821" y="202"/>
                </a:cubicBezTo>
                <a:cubicBezTo>
                  <a:pt x="820" y="203"/>
                  <a:pt x="828" y="195"/>
                  <a:pt x="820" y="206"/>
                </a:cubicBezTo>
                <a:cubicBezTo>
                  <a:pt x="817" y="204"/>
                  <a:pt x="817" y="204"/>
                  <a:pt x="817" y="204"/>
                </a:cubicBezTo>
                <a:cubicBezTo>
                  <a:pt x="813" y="206"/>
                  <a:pt x="813" y="206"/>
                  <a:pt x="813" y="206"/>
                </a:cubicBezTo>
                <a:cubicBezTo>
                  <a:pt x="814" y="208"/>
                  <a:pt x="814" y="208"/>
                  <a:pt x="814" y="208"/>
                </a:cubicBezTo>
                <a:cubicBezTo>
                  <a:pt x="808" y="211"/>
                  <a:pt x="808" y="211"/>
                  <a:pt x="808" y="211"/>
                </a:cubicBezTo>
                <a:cubicBezTo>
                  <a:pt x="811" y="213"/>
                  <a:pt x="815" y="204"/>
                  <a:pt x="803" y="211"/>
                </a:cubicBezTo>
                <a:cubicBezTo>
                  <a:pt x="802" y="215"/>
                  <a:pt x="802" y="215"/>
                  <a:pt x="802" y="215"/>
                </a:cubicBezTo>
                <a:cubicBezTo>
                  <a:pt x="795" y="219"/>
                  <a:pt x="795" y="219"/>
                  <a:pt x="795" y="219"/>
                </a:cubicBezTo>
                <a:cubicBezTo>
                  <a:pt x="769" y="238"/>
                  <a:pt x="769" y="238"/>
                  <a:pt x="769" y="238"/>
                </a:cubicBezTo>
                <a:cubicBezTo>
                  <a:pt x="760" y="245"/>
                  <a:pt x="760" y="245"/>
                  <a:pt x="760" y="245"/>
                </a:cubicBezTo>
                <a:cubicBezTo>
                  <a:pt x="742" y="258"/>
                  <a:pt x="742" y="258"/>
                  <a:pt x="742" y="258"/>
                </a:cubicBezTo>
                <a:cubicBezTo>
                  <a:pt x="737" y="260"/>
                  <a:pt x="737" y="260"/>
                  <a:pt x="737" y="260"/>
                </a:cubicBezTo>
                <a:cubicBezTo>
                  <a:pt x="729" y="265"/>
                  <a:pt x="729" y="265"/>
                  <a:pt x="729" y="265"/>
                </a:cubicBezTo>
                <a:cubicBezTo>
                  <a:pt x="729" y="263"/>
                  <a:pt x="739" y="261"/>
                  <a:pt x="725" y="267"/>
                </a:cubicBezTo>
                <a:cubicBezTo>
                  <a:pt x="722" y="270"/>
                  <a:pt x="722" y="270"/>
                  <a:pt x="722" y="270"/>
                </a:cubicBezTo>
                <a:cubicBezTo>
                  <a:pt x="725" y="271"/>
                  <a:pt x="725" y="271"/>
                  <a:pt x="725" y="271"/>
                </a:cubicBezTo>
                <a:cubicBezTo>
                  <a:pt x="723" y="269"/>
                  <a:pt x="724" y="272"/>
                  <a:pt x="721" y="273"/>
                </a:cubicBezTo>
                <a:cubicBezTo>
                  <a:pt x="720" y="272"/>
                  <a:pt x="720" y="272"/>
                  <a:pt x="720" y="272"/>
                </a:cubicBezTo>
                <a:cubicBezTo>
                  <a:pt x="714" y="277"/>
                  <a:pt x="714" y="277"/>
                  <a:pt x="714" y="277"/>
                </a:cubicBezTo>
                <a:cubicBezTo>
                  <a:pt x="712" y="278"/>
                  <a:pt x="713" y="273"/>
                  <a:pt x="709" y="281"/>
                </a:cubicBezTo>
                <a:cubicBezTo>
                  <a:pt x="710" y="283"/>
                  <a:pt x="710" y="283"/>
                  <a:pt x="710" y="283"/>
                </a:cubicBezTo>
                <a:cubicBezTo>
                  <a:pt x="706" y="286"/>
                  <a:pt x="706" y="286"/>
                  <a:pt x="706" y="286"/>
                </a:cubicBezTo>
                <a:cubicBezTo>
                  <a:pt x="707" y="281"/>
                  <a:pt x="707" y="281"/>
                  <a:pt x="707" y="281"/>
                </a:cubicBezTo>
                <a:cubicBezTo>
                  <a:pt x="705" y="282"/>
                  <a:pt x="705" y="282"/>
                  <a:pt x="705" y="282"/>
                </a:cubicBezTo>
                <a:cubicBezTo>
                  <a:pt x="702" y="286"/>
                  <a:pt x="702" y="286"/>
                  <a:pt x="702" y="286"/>
                </a:cubicBezTo>
                <a:cubicBezTo>
                  <a:pt x="704" y="289"/>
                  <a:pt x="704" y="289"/>
                  <a:pt x="704" y="289"/>
                </a:cubicBezTo>
                <a:cubicBezTo>
                  <a:pt x="700" y="291"/>
                  <a:pt x="700" y="291"/>
                  <a:pt x="700" y="291"/>
                </a:cubicBezTo>
                <a:cubicBezTo>
                  <a:pt x="697" y="292"/>
                  <a:pt x="697" y="292"/>
                  <a:pt x="697" y="292"/>
                </a:cubicBezTo>
                <a:cubicBezTo>
                  <a:pt x="682" y="302"/>
                  <a:pt x="682" y="302"/>
                  <a:pt x="682" y="302"/>
                </a:cubicBezTo>
                <a:cubicBezTo>
                  <a:pt x="680" y="304"/>
                  <a:pt x="680" y="304"/>
                  <a:pt x="680" y="304"/>
                </a:cubicBezTo>
                <a:cubicBezTo>
                  <a:pt x="685" y="303"/>
                  <a:pt x="685" y="303"/>
                  <a:pt x="685" y="303"/>
                </a:cubicBezTo>
                <a:cubicBezTo>
                  <a:pt x="696" y="297"/>
                  <a:pt x="696" y="297"/>
                  <a:pt x="696" y="297"/>
                </a:cubicBezTo>
                <a:cubicBezTo>
                  <a:pt x="697" y="295"/>
                  <a:pt x="697" y="295"/>
                  <a:pt x="697" y="295"/>
                </a:cubicBezTo>
                <a:cubicBezTo>
                  <a:pt x="703" y="292"/>
                  <a:pt x="703" y="292"/>
                  <a:pt x="703" y="292"/>
                </a:cubicBezTo>
                <a:cubicBezTo>
                  <a:pt x="708" y="292"/>
                  <a:pt x="708" y="292"/>
                  <a:pt x="708" y="292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9" y="287"/>
                  <a:pt x="719" y="287"/>
                  <a:pt x="719" y="287"/>
                </a:cubicBezTo>
                <a:cubicBezTo>
                  <a:pt x="720" y="283"/>
                  <a:pt x="720" y="283"/>
                  <a:pt x="720" y="283"/>
                </a:cubicBezTo>
                <a:cubicBezTo>
                  <a:pt x="728" y="280"/>
                  <a:pt x="728" y="280"/>
                  <a:pt x="728" y="280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2" y="276"/>
                  <a:pt x="726" y="281"/>
                  <a:pt x="733" y="275"/>
                </a:cubicBezTo>
                <a:cubicBezTo>
                  <a:pt x="736" y="277"/>
                  <a:pt x="736" y="277"/>
                  <a:pt x="736" y="277"/>
                </a:cubicBezTo>
                <a:cubicBezTo>
                  <a:pt x="738" y="275"/>
                  <a:pt x="738" y="275"/>
                  <a:pt x="738" y="275"/>
                </a:cubicBezTo>
                <a:cubicBezTo>
                  <a:pt x="735" y="274"/>
                  <a:pt x="735" y="274"/>
                  <a:pt x="735" y="274"/>
                </a:cubicBezTo>
                <a:cubicBezTo>
                  <a:pt x="737" y="272"/>
                  <a:pt x="737" y="272"/>
                  <a:pt x="737" y="272"/>
                </a:cubicBezTo>
                <a:cubicBezTo>
                  <a:pt x="738" y="274"/>
                  <a:pt x="738" y="274"/>
                  <a:pt x="738" y="274"/>
                </a:cubicBezTo>
                <a:cubicBezTo>
                  <a:pt x="743" y="272"/>
                  <a:pt x="743" y="272"/>
                  <a:pt x="743" y="272"/>
                </a:cubicBezTo>
                <a:cubicBezTo>
                  <a:pt x="746" y="268"/>
                  <a:pt x="746" y="268"/>
                  <a:pt x="746" y="268"/>
                </a:cubicBezTo>
                <a:cubicBezTo>
                  <a:pt x="749" y="268"/>
                  <a:pt x="749" y="268"/>
                  <a:pt x="749" y="268"/>
                </a:cubicBezTo>
                <a:cubicBezTo>
                  <a:pt x="751" y="264"/>
                  <a:pt x="751" y="264"/>
                  <a:pt x="751" y="264"/>
                </a:cubicBezTo>
                <a:cubicBezTo>
                  <a:pt x="756" y="263"/>
                  <a:pt x="756" y="263"/>
                  <a:pt x="756" y="263"/>
                </a:cubicBezTo>
                <a:cubicBezTo>
                  <a:pt x="757" y="260"/>
                  <a:pt x="757" y="260"/>
                  <a:pt x="757" y="260"/>
                </a:cubicBezTo>
                <a:cubicBezTo>
                  <a:pt x="765" y="257"/>
                  <a:pt x="765" y="257"/>
                  <a:pt x="765" y="257"/>
                </a:cubicBezTo>
                <a:cubicBezTo>
                  <a:pt x="771" y="252"/>
                  <a:pt x="771" y="252"/>
                  <a:pt x="771" y="252"/>
                </a:cubicBezTo>
                <a:cubicBezTo>
                  <a:pt x="771" y="251"/>
                  <a:pt x="762" y="260"/>
                  <a:pt x="775" y="250"/>
                </a:cubicBezTo>
                <a:cubicBezTo>
                  <a:pt x="774" y="253"/>
                  <a:pt x="774" y="253"/>
                  <a:pt x="774" y="253"/>
                </a:cubicBezTo>
                <a:cubicBezTo>
                  <a:pt x="775" y="254"/>
                  <a:pt x="775" y="254"/>
                  <a:pt x="775" y="254"/>
                </a:cubicBezTo>
                <a:cubicBezTo>
                  <a:pt x="776" y="252"/>
                  <a:pt x="776" y="252"/>
                  <a:pt x="776" y="252"/>
                </a:cubicBezTo>
                <a:cubicBezTo>
                  <a:pt x="781" y="254"/>
                  <a:pt x="781" y="254"/>
                  <a:pt x="781" y="254"/>
                </a:cubicBezTo>
                <a:cubicBezTo>
                  <a:pt x="781" y="250"/>
                  <a:pt x="781" y="250"/>
                  <a:pt x="781" y="250"/>
                </a:cubicBezTo>
                <a:cubicBezTo>
                  <a:pt x="779" y="248"/>
                  <a:pt x="779" y="248"/>
                  <a:pt x="779" y="248"/>
                </a:cubicBezTo>
                <a:cubicBezTo>
                  <a:pt x="779" y="247"/>
                  <a:pt x="771" y="254"/>
                  <a:pt x="781" y="246"/>
                </a:cubicBezTo>
                <a:cubicBezTo>
                  <a:pt x="791" y="238"/>
                  <a:pt x="791" y="238"/>
                  <a:pt x="791" y="238"/>
                </a:cubicBezTo>
                <a:cubicBezTo>
                  <a:pt x="795" y="237"/>
                  <a:pt x="795" y="237"/>
                  <a:pt x="795" y="237"/>
                </a:cubicBezTo>
                <a:cubicBezTo>
                  <a:pt x="798" y="233"/>
                  <a:pt x="798" y="233"/>
                  <a:pt x="798" y="233"/>
                </a:cubicBezTo>
                <a:cubicBezTo>
                  <a:pt x="801" y="233"/>
                  <a:pt x="801" y="233"/>
                  <a:pt x="801" y="233"/>
                </a:cubicBezTo>
                <a:cubicBezTo>
                  <a:pt x="801" y="231"/>
                  <a:pt x="801" y="231"/>
                  <a:pt x="801" y="231"/>
                </a:cubicBezTo>
                <a:cubicBezTo>
                  <a:pt x="802" y="226"/>
                  <a:pt x="808" y="235"/>
                  <a:pt x="808" y="227"/>
                </a:cubicBezTo>
                <a:cubicBezTo>
                  <a:pt x="809" y="224"/>
                  <a:pt x="809" y="224"/>
                  <a:pt x="809" y="224"/>
                </a:cubicBezTo>
                <a:cubicBezTo>
                  <a:pt x="812" y="224"/>
                  <a:pt x="812" y="224"/>
                  <a:pt x="812" y="224"/>
                </a:cubicBezTo>
                <a:cubicBezTo>
                  <a:pt x="811" y="225"/>
                  <a:pt x="811" y="225"/>
                  <a:pt x="811" y="225"/>
                </a:cubicBezTo>
                <a:cubicBezTo>
                  <a:pt x="812" y="225"/>
                  <a:pt x="810" y="222"/>
                  <a:pt x="812" y="226"/>
                </a:cubicBezTo>
                <a:cubicBezTo>
                  <a:pt x="814" y="224"/>
                  <a:pt x="814" y="224"/>
                  <a:pt x="814" y="224"/>
                </a:cubicBezTo>
                <a:cubicBezTo>
                  <a:pt x="813" y="223"/>
                  <a:pt x="813" y="223"/>
                  <a:pt x="813" y="223"/>
                </a:cubicBezTo>
                <a:cubicBezTo>
                  <a:pt x="821" y="216"/>
                  <a:pt x="821" y="216"/>
                  <a:pt x="821" y="216"/>
                </a:cubicBezTo>
                <a:cubicBezTo>
                  <a:pt x="824" y="215"/>
                  <a:pt x="824" y="215"/>
                  <a:pt x="824" y="215"/>
                </a:cubicBezTo>
                <a:cubicBezTo>
                  <a:pt x="826" y="212"/>
                  <a:pt x="826" y="212"/>
                  <a:pt x="826" y="212"/>
                </a:cubicBezTo>
                <a:cubicBezTo>
                  <a:pt x="828" y="213"/>
                  <a:pt x="831" y="208"/>
                  <a:pt x="833" y="212"/>
                </a:cubicBezTo>
                <a:cubicBezTo>
                  <a:pt x="833" y="206"/>
                  <a:pt x="833" y="206"/>
                  <a:pt x="833" y="206"/>
                </a:cubicBezTo>
                <a:cubicBezTo>
                  <a:pt x="834" y="203"/>
                  <a:pt x="835" y="211"/>
                  <a:pt x="839" y="203"/>
                </a:cubicBezTo>
                <a:cubicBezTo>
                  <a:pt x="841" y="203"/>
                  <a:pt x="841" y="203"/>
                  <a:pt x="841" y="203"/>
                </a:cubicBezTo>
                <a:cubicBezTo>
                  <a:pt x="841" y="204"/>
                  <a:pt x="841" y="204"/>
                  <a:pt x="841" y="204"/>
                </a:cubicBezTo>
                <a:cubicBezTo>
                  <a:pt x="843" y="203"/>
                  <a:pt x="843" y="203"/>
                  <a:pt x="843" y="203"/>
                </a:cubicBezTo>
                <a:cubicBezTo>
                  <a:pt x="841" y="201"/>
                  <a:pt x="841" y="201"/>
                  <a:pt x="841" y="201"/>
                </a:cubicBezTo>
                <a:cubicBezTo>
                  <a:pt x="841" y="199"/>
                  <a:pt x="841" y="199"/>
                  <a:pt x="841" y="199"/>
                </a:cubicBezTo>
                <a:cubicBezTo>
                  <a:pt x="846" y="198"/>
                  <a:pt x="846" y="198"/>
                  <a:pt x="846" y="198"/>
                </a:cubicBezTo>
                <a:cubicBezTo>
                  <a:pt x="846" y="196"/>
                  <a:pt x="846" y="196"/>
                  <a:pt x="846" y="196"/>
                </a:cubicBezTo>
                <a:cubicBezTo>
                  <a:pt x="851" y="198"/>
                  <a:pt x="851" y="198"/>
                  <a:pt x="851" y="198"/>
                </a:cubicBezTo>
                <a:cubicBezTo>
                  <a:pt x="852" y="197"/>
                  <a:pt x="848" y="201"/>
                  <a:pt x="853" y="197"/>
                </a:cubicBezTo>
                <a:cubicBezTo>
                  <a:pt x="850" y="194"/>
                  <a:pt x="850" y="194"/>
                  <a:pt x="850" y="194"/>
                </a:cubicBezTo>
                <a:cubicBezTo>
                  <a:pt x="859" y="189"/>
                  <a:pt x="859" y="189"/>
                  <a:pt x="859" y="189"/>
                </a:cubicBezTo>
                <a:cubicBezTo>
                  <a:pt x="859" y="185"/>
                  <a:pt x="859" y="185"/>
                  <a:pt x="859" y="185"/>
                </a:cubicBezTo>
                <a:cubicBezTo>
                  <a:pt x="865" y="183"/>
                  <a:pt x="865" y="183"/>
                  <a:pt x="865" y="183"/>
                </a:cubicBezTo>
                <a:cubicBezTo>
                  <a:pt x="866" y="180"/>
                  <a:pt x="866" y="180"/>
                  <a:pt x="866" y="180"/>
                </a:cubicBezTo>
                <a:cubicBezTo>
                  <a:pt x="872" y="177"/>
                  <a:pt x="872" y="177"/>
                  <a:pt x="872" y="177"/>
                </a:cubicBezTo>
                <a:cubicBezTo>
                  <a:pt x="879" y="178"/>
                  <a:pt x="879" y="178"/>
                  <a:pt x="879" y="178"/>
                </a:cubicBezTo>
                <a:cubicBezTo>
                  <a:pt x="880" y="178"/>
                  <a:pt x="880" y="178"/>
                  <a:pt x="880" y="178"/>
                </a:cubicBezTo>
                <a:cubicBezTo>
                  <a:pt x="879" y="181"/>
                  <a:pt x="879" y="181"/>
                  <a:pt x="879" y="181"/>
                </a:cubicBezTo>
                <a:cubicBezTo>
                  <a:pt x="875" y="180"/>
                  <a:pt x="875" y="180"/>
                  <a:pt x="875" y="180"/>
                </a:cubicBezTo>
                <a:cubicBezTo>
                  <a:pt x="872" y="182"/>
                  <a:pt x="872" y="182"/>
                  <a:pt x="872" y="182"/>
                </a:cubicBezTo>
                <a:cubicBezTo>
                  <a:pt x="874" y="188"/>
                  <a:pt x="871" y="180"/>
                  <a:pt x="879" y="183"/>
                </a:cubicBezTo>
                <a:cubicBezTo>
                  <a:pt x="879" y="184"/>
                  <a:pt x="879" y="184"/>
                  <a:pt x="879" y="184"/>
                </a:cubicBezTo>
                <a:cubicBezTo>
                  <a:pt x="880" y="185"/>
                  <a:pt x="880" y="185"/>
                  <a:pt x="880" y="185"/>
                </a:cubicBezTo>
                <a:cubicBezTo>
                  <a:pt x="881" y="185"/>
                  <a:pt x="887" y="190"/>
                  <a:pt x="882" y="182"/>
                </a:cubicBezTo>
                <a:cubicBezTo>
                  <a:pt x="887" y="182"/>
                  <a:pt x="887" y="182"/>
                  <a:pt x="887" y="182"/>
                </a:cubicBezTo>
                <a:cubicBezTo>
                  <a:pt x="885" y="183"/>
                  <a:pt x="885" y="183"/>
                  <a:pt x="885" y="183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3" y="187"/>
                  <a:pt x="886" y="188"/>
                  <a:pt x="882" y="187"/>
                </a:cubicBezTo>
                <a:cubicBezTo>
                  <a:pt x="881" y="188"/>
                  <a:pt x="881" y="188"/>
                  <a:pt x="881" y="188"/>
                </a:cubicBezTo>
                <a:cubicBezTo>
                  <a:pt x="882" y="191"/>
                  <a:pt x="882" y="191"/>
                  <a:pt x="882" y="191"/>
                </a:cubicBezTo>
                <a:cubicBezTo>
                  <a:pt x="882" y="194"/>
                  <a:pt x="882" y="194"/>
                  <a:pt x="882" y="194"/>
                </a:cubicBezTo>
                <a:cubicBezTo>
                  <a:pt x="881" y="194"/>
                  <a:pt x="881" y="194"/>
                  <a:pt x="881" y="194"/>
                </a:cubicBezTo>
                <a:cubicBezTo>
                  <a:pt x="881" y="197"/>
                  <a:pt x="881" y="197"/>
                  <a:pt x="881" y="197"/>
                </a:cubicBezTo>
                <a:cubicBezTo>
                  <a:pt x="883" y="199"/>
                  <a:pt x="883" y="199"/>
                  <a:pt x="883" y="199"/>
                </a:cubicBezTo>
                <a:cubicBezTo>
                  <a:pt x="886" y="193"/>
                  <a:pt x="886" y="193"/>
                  <a:pt x="886" y="193"/>
                </a:cubicBezTo>
                <a:cubicBezTo>
                  <a:pt x="891" y="195"/>
                  <a:pt x="891" y="195"/>
                  <a:pt x="891" y="195"/>
                </a:cubicBezTo>
                <a:cubicBezTo>
                  <a:pt x="889" y="198"/>
                  <a:pt x="889" y="198"/>
                  <a:pt x="889" y="198"/>
                </a:cubicBezTo>
                <a:cubicBezTo>
                  <a:pt x="884" y="198"/>
                  <a:pt x="884" y="198"/>
                  <a:pt x="884" y="198"/>
                </a:cubicBezTo>
                <a:cubicBezTo>
                  <a:pt x="884" y="199"/>
                  <a:pt x="887" y="195"/>
                  <a:pt x="884" y="200"/>
                </a:cubicBezTo>
                <a:cubicBezTo>
                  <a:pt x="882" y="198"/>
                  <a:pt x="882" y="198"/>
                  <a:pt x="882" y="198"/>
                </a:cubicBezTo>
                <a:cubicBezTo>
                  <a:pt x="876" y="201"/>
                  <a:pt x="876" y="201"/>
                  <a:pt x="876" y="201"/>
                </a:cubicBezTo>
                <a:cubicBezTo>
                  <a:pt x="873" y="201"/>
                  <a:pt x="873" y="201"/>
                  <a:pt x="873" y="201"/>
                </a:cubicBezTo>
                <a:cubicBezTo>
                  <a:pt x="873" y="205"/>
                  <a:pt x="873" y="205"/>
                  <a:pt x="873" y="205"/>
                </a:cubicBezTo>
                <a:cubicBezTo>
                  <a:pt x="869" y="206"/>
                  <a:pt x="869" y="206"/>
                  <a:pt x="869" y="206"/>
                </a:cubicBezTo>
                <a:cubicBezTo>
                  <a:pt x="867" y="208"/>
                  <a:pt x="867" y="208"/>
                  <a:pt x="867" y="208"/>
                </a:cubicBezTo>
                <a:cubicBezTo>
                  <a:pt x="861" y="209"/>
                  <a:pt x="861" y="209"/>
                  <a:pt x="861" y="209"/>
                </a:cubicBezTo>
                <a:cubicBezTo>
                  <a:pt x="861" y="211"/>
                  <a:pt x="861" y="211"/>
                  <a:pt x="861" y="211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4" y="212"/>
                  <a:pt x="854" y="212"/>
                  <a:pt x="854" y="212"/>
                </a:cubicBezTo>
                <a:cubicBezTo>
                  <a:pt x="855" y="212"/>
                  <a:pt x="854" y="215"/>
                  <a:pt x="851" y="213"/>
                </a:cubicBezTo>
                <a:cubicBezTo>
                  <a:pt x="851" y="212"/>
                  <a:pt x="858" y="218"/>
                  <a:pt x="851" y="210"/>
                </a:cubicBezTo>
                <a:cubicBezTo>
                  <a:pt x="846" y="212"/>
                  <a:pt x="846" y="212"/>
                  <a:pt x="846" y="212"/>
                </a:cubicBezTo>
                <a:cubicBezTo>
                  <a:pt x="845" y="213"/>
                  <a:pt x="845" y="213"/>
                  <a:pt x="845" y="213"/>
                </a:cubicBezTo>
                <a:cubicBezTo>
                  <a:pt x="851" y="214"/>
                  <a:pt x="851" y="214"/>
                  <a:pt x="851" y="214"/>
                </a:cubicBezTo>
                <a:cubicBezTo>
                  <a:pt x="847" y="219"/>
                  <a:pt x="847" y="219"/>
                  <a:pt x="847" y="219"/>
                </a:cubicBezTo>
                <a:cubicBezTo>
                  <a:pt x="847" y="221"/>
                  <a:pt x="847" y="221"/>
                  <a:pt x="847" y="221"/>
                </a:cubicBezTo>
                <a:cubicBezTo>
                  <a:pt x="851" y="220"/>
                  <a:pt x="851" y="220"/>
                  <a:pt x="851" y="220"/>
                </a:cubicBezTo>
                <a:cubicBezTo>
                  <a:pt x="848" y="223"/>
                  <a:pt x="848" y="223"/>
                  <a:pt x="848" y="223"/>
                </a:cubicBezTo>
                <a:cubicBezTo>
                  <a:pt x="844" y="224"/>
                  <a:pt x="844" y="224"/>
                  <a:pt x="844" y="224"/>
                </a:cubicBezTo>
                <a:cubicBezTo>
                  <a:pt x="839" y="222"/>
                  <a:pt x="839" y="222"/>
                  <a:pt x="839" y="222"/>
                </a:cubicBezTo>
                <a:cubicBezTo>
                  <a:pt x="841" y="220"/>
                  <a:pt x="841" y="220"/>
                  <a:pt x="841" y="220"/>
                </a:cubicBezTo>
                <a:cubicBezTo>
                  <a:pt x="843" y="218"/>
                  <a:pt x="843" y="218"/>
                  <a:pt x="843" y="218"/>
                </a:cubicBezTo>
                <a:cubicBezTo>
                  <a:pt x="841" y="218"/>
                  <a:pt x="841" y="218"/>
                  <a:pt x="841" y="218"/>
                </a:cubicBezTo>
                <a:cubicBezTo>
                  <a:pt x="831" y="225"/>
                  <a:pt x="831" y="225"/>
                  <a:pt x="831" y="225"/>
                </a:cubicBezTo>
                <a:cubicBezTo>
                  <a:pt x="829" y="225"/>
                  <a:pt x="842" y="223"/>
                  <a:pt x="827" y="227"/>
                </a:cubicBezTo>
                <a:cubicBezTo>
                  <a:pt x="821" y="234"/>
                  <a:pt x="821" y="234"/>
                  <a:pt x="821" y="234"/>
                </a:cubicBezTo>
                <a:cubicBezTo>
                  <a:pt x="808" y="242"/>
                  <a:pt x="808" y="242"/>
                  <a:pt x="808" y="242"/>
                </a:cubicBezTo>
                <a:cubicBezTo>
                  <a:pt x="807" y="243"/>
                  <a:pt x="807" y="243"/>
                  <a:pt x="807" y="243"/>
                </a:cubicBezTo>
                <a:cubicBezTo>
                  <a:pt x="808" y="242"/>
                  <a:pt x="808" y="244"/>
                  <a:pt x="809" y="243"/>
                </a:cubicBezTo>
                <a:cubicBezTo>
                  <a:pt x="793" y="254"/>
                  <a:pt x="793" y="254"/>
                  <a:pt x="793" y="254"/>
                </a:cubicBezTo>
                <a:cubicBezTo>
                  <a:pt x="791" y="255"/>
                  <a:pt x="791" y="255"/>
                  <a:pt x="791" y="255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93" y="259"/>
                  <a:pt x="787" y="261"/>
                  <a:pt x="793" y="258"/>
                </a:cubicBezTo>
                <a:cubicBezTo>
                  <a:pt x="793" y="256"/>
                  <a:pt x="793" y="256"/>
                  <a:pt x="793" y="256"/>
                </a:cubicBezTo>
                <a:cubicBezTo>
                  <a:pt x="793" y="255"/>
                  <a:pt x="786" y="262"/>
                  <a:pt x="797" y="256"/>
                </a:cubicBezTo>
                <a:cubicBezTo>
                  <a:pt x="797" y="254"/>
                  <a:pt x="797" y="254"/>
                  <a:pt x="797" y="254"/>
                </a:cubicBezTo>
                <a:cubicBezTo>
                  <a:pt x="806" y="250"/>
                  <a:pt x="806" y="250"/>
                  <a:pt x="806" y="250"/>
                </a:cubicBezTo>
                <a:cubicBezTo>
                  <a:pt x="812" y="242"/>
                  <a:pt x="812" y="242"/>
                  <a:pt x="812" y="242"/>
                </a:cubicBezTo>
                <a:cubicBezTo>
                  <a:pt x="824" y="234"/>
                  <a:pt x="824" y="234"/>
                  <a:pt x="824" y="234"/>
                </a:cubicBezTo>
                <a:cubicBezTo>
                  <a:pt x="823" y="234"/>
                  <a:pt x="823" y="234"/>
                  <a:pt x="823" y="234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31" y="227"/>
                  <a:pt x="831" y="227"/>
                  <a:pt x="831" y="227"/>
                </a:cubicBezTo>
                <a:cubicBezTo>
                  <a:pt x="837" y="224"/>
                  <a:pt x="837" y="224"/>
                  <a:pt x="837" y="224"/>
                </a:cubicBezTo>
                <a:cubicBezTo>
                  <a:pt x="838" y="227"/>
                  <a:pt x="846" y="216"/>
                  <a:pt x="837" y="229"/>
                </a:cubicBezTo>
                <a:cubicBezTo>
                  <a:pt x="838" y="229"/>
                  <a:pt x="838" y="229"/>
                  <a:pt x="838" y="229"/>
                </a:cubicBezTo>
                <a:cubicBezTo>
                  <a:pt x="837" y="231"/>
                  <a:pt x="837" y="231"/>
                  <a:pt x="837" y="231"/>
                </a:cubicBezTo>
                <a:cubicBezTo>
                  <a:pt x="834" y="232"/>
                  <a:pt x="834" y="232"/>
                  <a:pt x="834" y="232"/>
                </a:cubicBezTo>
                <a:cubicBezTo>
                  <a:pt x="829" y="231"/>
                  <a:pt x="829" y="231"/>
                  <a:pt x="829" y="231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30" y="235"/>
                  <a:pt x="830" y="235"/>
                  <a:pt x="830" y="235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23" y="238"/>
                  <a:pt x="823" y="238"/>
                  <a:pt x="823" y="238"/>
                </a:cubicBezTo>
                <a:cubicBezTo>
                  <a:pt x="823" y="240"/>
                  <a:pt x="823" y="240"/>
                  <a:pt x="823" y="240"/>
                </a:cubicBezTo>
                <a:cubicBezTo>
                  <a:pt x="822" y="241"/>
                  <a:pt x="830" y="241"/>
                  <a:pt x="821" y="240"/>
                </a:cubicBezTo>
                <a:cubicBezTo>
                  <a:pt x="814" y="242"/>
                  <a:pt x="814" y="242"/>
                  <a:pt x="814" y="242"/>
                </a:cubicBezTo>
                <a:cubicBezTo>
                  <a:pt x="818" y="243"/>
                  <a:pt x="818" y="243"/>
                  <a:pt x="818" y="243"/>
                </a:cubicBezTo>
                <a:cubicBezTo>
                  <a:pt x="818" y="244"/>
                  <a:pt x="818" y="245"/>
                  <a:pt x="816" y="244"/>
                </a:cubicBezTo>
                <a:cubicBezTo>
                  <a:pt x="817" y="244"/>
                  <a:pt x="820" y="241"/>
                  <a:pt x="817" y="247"/>
                </a:cubicBezTo>
                <a:cubicBezTo>
                  <a:pt x="818" y="246"/>
                  <a:pt x="822" y="242"/>
                  <a:pt x="813" y="246"/>
                </a:cubicBezTo>
                <a:cubicBezTo>
                  <a:pt x="812" y="246"/>
                  <a:pt x="812" y="246"/>
                  <a:pt x="812" y="246"/>
                </a:cubicBezTo>
                <a:cubicBezTo>
                  <a:pt x="815" y="248"/>
                  <a:pt x="815" y="248"/>
                  <a:pt x="815" y="248"/>
                </a:cubicBezTo>
                <a:cubicBezTo>
                  <a:pt x="810" y="248"/>
                  <a:pt x="810" y="248"/>
                  <a:pt x="810" y="248"/>
                </a:cubicBezTo>
                <a:cubicBezTo>
                  <a:pt x="803" y="254"/>
                  <a:pt x="803" y="254"/>
                  <a:pt x="803" y="254"/>
                </a:cubicBezTo>
                <a:cubicBezTo>
                  <a:pt x="803" y="255"/>
                  <a:pt x="803" y="255"/>
                  <a:pt x="803" y="255"/>
                </a:cubicBezTo>
                <a:cubicBezTo>
                  <a:pt x="802" y="255"/>
                  <a:pt x="802" y="255"/>
                  <a:pt x="802" y="255"/>
                </a:cubicBezTo>
                <a:cubicBezTo>
                  <a:pt x="800" y="256"/>
                  <a:pt x="795" y="255"/>
                  <a:pt x="798" y="259"/>
                </a:cubicBezTo>
                <a:cubicBezTo>
                  <a:pt x="795" y="261"/>
                  <a:pt x="795" y="261"/>
                  <a:pt x="795" y="261"/>
                </a:cubicBezTo>
                <a:cubicBezTo>
                  <a:pt x="795" y="263"/>
                  <a:pt x="795" y="263"/>
                  <a:pt x="795" y="263"/>
                </a:cubicBezTo>
                <a:cubicBezTo>
                  <a:pt x="792" y="263"/>
                  <a:pt x="792" y="263"/>
                  <a:pt x="792" y="263"/>
                </a:cubicBezTo>
                <a:cubicBezTo>
                  <a:pt x="792" y="264"/>
                  <a:pt x="792" y="264"/>
                  <a:pt x="792" y="264"/>
                </a:cubicBezTo>
                <a:cubicBezTo>
                  <a:pt x="785" y="269"/>
                  <a:pt x="785" y="269"/>
                  <a:pt x="785" y="269"/>
                </a:cubicBezTo>
                <a:cubicBezTo>
                  <a:pt x="784" y="272"/>
                  <a:pt x="784" y="272"/>
                  <a:pt x="784" y="272"/>
                </a:cubicBezTo>
                <a:cubicBezTo>
                  <a:pt x="776" y="276"/>
                  <a:pt x="776" y="276"/>
                  <a:pt x="776" y="276"/>
                </a:cubicBezTo>
                <a:cubicBezTo>
                  <a:pt x="775" y="277"/>
                  <a:pt x="775" y="277"/>
                  <a:pt x="775" y="277"/>
                </a:cubicBezTo>
                <a:cubicBezTo>
                  <a:pt x="777" y="278"/>
                  <a:pt x="777" y="278"/>
                  <a:pt x="777" y="278"/>
                </a:cubicBezTo>
                <a:cubicBezTo>
                  <a:pt x="775" y="278"/>
                  <a:pt x="775" y="278"/>
                  <a:pt x="775" y="278"/>
                </a:cubicBezTo>
                <a:cubicBezTo>
                  <a:pt x="758" y="290"/>
                  <a:pt x="758" y="290"/>
                  <a:pt x="758" y="290"/>
                </a:cubicBezTo>
                <a:cubicBezTo>
                  <a:pt x="754" y="294"/>
                  <a:pt x="754" y="294"/>
                  <a:pt x="754" y="294"/>
                </a:cubicBezTo>
                <a:cubicBezTo>
                  <a:pt x="747" y="298"/>
                  <a:pt x="747" y="298"/>
                  <a:pt x="747" y="298"/>
                </a:cubicBezTo>
                <a:cubicBezTo>
                  <a:pt x="745" y="300"/>
                  <a:pt x="745" y="300"/>
                  <a:pt x="745" y="300"/>
                </a:cubicBezTo>
                <a:cubicBezTo>
                  <a:pt x="746" y="301"/>
                  <a:pt x="746" y="301"/>
                  <a:pt x="746" y="301"/>
                </a:cubicBezTo>
                <a:cubicBezTo>
                  <a:pt x="747" y="300"/>
                  <a:pt x="747" y="300"/>
                  <a:pt x="747" y="300"/>
                </a:cubicBezTo>
                <a:cubicBezTo>
                  <a:pt x="748" y="301"/>
                  <a:pt x="748" y="301"/>
                  <a:pt x="748" y="301"/>
                </a:cubicBezTo>
                <a:cubicBezTo>
                  <a:pt x="763" y="293"/>
                  <a:pt x="763" y="293"/>
                  <a:pt x="763" y="293"/>
                </a:cubicBezTo>
                <a:cubicBezTo>
                  <a:pt x="766" y="293"/>
                  <a:pt x="766" y="293"/>
                  <a:pt x="766" y="293"/>
                </a:cubicBezTo>
                <a:cubicBezTo>
                  <a:pt x="784" y="281"/>
                  <a:pt x="784" y="281"/>
                  <a:pt x="784" y="281"/>
                </a:cubicBezTo>
                <a:cubicBezTo>
                  <a:pt x="784" y="278"/>
                  <a:pt x="787" y="284"/>
                  <a:pt x="787" y="280"/>
                </a:cubicBezTo>
                <a:cubicBezTo>
                  <a:pt x="802" y="271"/>
                  <a:pt x="802" y="271"/>
                  <a:pt x="802" y="271"/>
                </a:cubicBezTo>
                <a:cubicBezTo>
                  <a:pt x="793" y="280"/>
                  <a:pt x="793" y="280"/>
                  <a:pt x="793" y="280"/>
                </a:cubicBezTo>
                <a:cubicBezTo>
                  <a:pt x="790" y="283"/>
                  <a:pt x="790" y="283"/>
                  <a:pt x="790" y="283"/>
                </a:cubicBezTo>
                <a:cubicBezTo>
                  <a:pt x="799" y="282"/>
                  <a:pt x="799" y="282"/>
                  <a:pt x="799" y="282"/>
                </a:cubicBezTo>
                <a:cubicBezTo>
                  <a:pt x="800" y="281"/>
                  <a:pt x="801" y="287"/>
                  <a:pt x="802" y="279"/>
                </a:cubicBezTo>
                <a:cubicBezTo>
                  <a:pt x="805" y="281"/>
                  <a:pt x="805" y="281"/>
                  <a:pt x="805" y="281"/>
                </a:cubicBezTo>
                <a:cubicBezTo>
                  <a:pt x="797" y="286"/>
                  <a:pt x="797" y="286"/>
                  <a:pt x="797" y="286"/>
                </a:cubicBezTo>
                <a:cubicBezTo>
                  <a:pt x="797" y="287"/>
                  <a:pt x="797" y="287"/>
                  <a:pt x="797" y="287"/>
                </a:cubicBezTo>
                <a:cubicBezTo>
                  <a:pt x="793" y="290"/>
                  <a:pt x="793" y="290"/>
                  <a:pt x="793" y="290"/>
                </a:cubicBezTo>
                <a:cubicBezTo>
                  <a:pt x="793" y="291"/>
                  <a:pt x="793" y="291"/>
                  <a:pt x="793" y="291"/>
                </a:cubicBezTo>
                <a:cubicBezTo>
                  <a:pt x="792" y="290"/>
                  <a:pt x="792" y="290"/>
                  <a:pt x="792" y="290"/>
                </a:cubicBezTo>
                <a:cubicBezTo>
                  <a:pt x="790" y="290"/>
                  <a:pt x="790" y="290"/>
                  <a:pt x="790" y="290"/>
                </a:cubicBezTo>
                <a:cubicBezTo>
                  <a:pt x="789" y="292"/>
                  <a:pt x="789" y="292"/>
                  <a:pt x="789" y="292"/>
                </a:cubicBezTo>
                <a:cubicBezTo>
                  <a:pt x="790" y="292"/>
                  <a:pt x="790" y="292"/>
                  <a:pt x="790" y="292"/>
                </a:cubicBezTo>
                <a:cubicBezTo>
                  <a:pt x="790" y="294"/>
                  <a:pt x="790" y="294"/>
                  <a:pt x="790" y="294"/>
                </a:cubicBezTo>
                <a:cubicBezTo>
                  <a:pt x="785" y="296"/>
                  <a:pt x="798" y="298"/>
                  <a:pt x="785" y="295"/>
                </a:cubicBezTo>
                <a:cubicBezTo>
                  <a:pt x="783" y="299"/>
                  <a:pt x="783" y="299"/>
                  <a:pt x="783" y="299"/>
                </a:cubicBezTo>
                <a:cubicBezTo>
                  <a:pt x="784" y="301"/>
                  <a:pt x="784" y="301"/>
                  <a:pt x="784" y="301"/>
                </a:cubicBezTo>
                <a:cubicBezTo>
                  <a:pt x="785" y="301"/>
                  <a:pt x="788" y="302"/>
                  <a:pt x="787" y="298"/>
                </a:cubicBezTo>
                <a:cubicBezTo>
                  <a:pt x="788" y="299"/>
                  <a:pt x="790" y="298"/>
                  <a:pt x="791" y="298"/>
                </a:cubicBezTo>
                <a:cubicBezTo>
                  <a:pt x="790" y="297"/>
                  <a:pt x="790" y="297"/>
                  <a:pt x="790" y="297"/>
                </a:cubicBezTo>
                <a:cubicBezTo>
                  <a:pt x="789" y="298"/>
                  <a:pt x="789" y="298"/>
                  <a:pt x="789" y="298"/>
                </a:cubicBezTo>
                <a:cubicBezTo>
                  <a:pt x="790" y="295"/>
                  <a:pt x="780" y="302"/>
                  <a:pt x="793" y="296"/>
                </a:cubicBezTo>
                <a:cubicBezTo>
                  <a:pt x="791" y="301"/>
                  <a:pt x="791" y="301"/>
                  <a:pt x="791" y="301"/>
                </a:cubicBezTo>
                <a:cubicBezTo>
                  <a:pt x="798" y="302"/>
                  <a:pt x="798" y="302"/>
                  <a:pt x="798" y="302"/>
                </a:cubicBezTo>
                <a:cubicBezTo>
                  <a:pt x="794" y="301"/>
                  <a:pt x="800" y="308"/>
                  <a:pt x="798" y="299"/>
                </a:cubicBezTo>
                <a:cubicBezTo>
                  <a:pt x="795" y="299"/>
                  <a:pt x="795" y="299"/>
                  <a:pt x="795" y="299"/>
                </a:cubicBezTo>
                <a:cubicBezTo>
                  <a:pt x="796" y="297"/>
                  <a:pt x="800" y="296"/>
                  <a:pt x="801" y="300"/>
                </a:cubicBezTo>
                <a:cubicBezTo>
                  <a:pt x="809" y="298"/>
                  <a:pt x="809" y="298"/>
                  <a:pt x="809" y="298"/>
                </a:cubicBezTo>
                <a:cubicBezTo>
                  <a:pt x="810" y="294"/>
                  <a:pt x="810" y="294"/>
                  <a:pt x="810" y="294"/>
                </a:cubicBezTo>
                <a:cubicBezTo>
                  <a:pt x="810" y="296"/>
                  <a:pt x="810" y="296"/>
                  <a:pt x="810" y="296"/>
                </a:cubicBezTo>
                <a:cubicBezTo>
                  <a:pt x="819" y="297"/>
                  <a:pt x="819" y="297"/>
                  <a:pt x="819" y="297"/>
                </a:cubicBezTo>
                <a:cubicBezTo>
                  <a:pt x="820" y="295"/>
                  <a:pt x="820" y="295"/>
                  <a:pt x="820" y="295"/>
                </a:cubicBezTo>
                <a:cubicBezTo>
                  <a:pt x="824" y="295"/>
                  <a:pt x="824" y="295"/>
                  <a:pt x="824" y="295"/>
                </a:cubicBezTo>
                <a:cubicBezTo>
                  <a:pt x="824" y="292"/>
                  <a:pt x="824" y="292"/>
                  <a:pt x="824" y="292"/>
                </a:cubicBezTo>
                <a:cubicBezTo>
                  <a:pt x="827" y="289"/>
                  <a:pt x="825" y="295"/>
                  <a:pt x="827" y="295"/>
                </a:cubicBezTo>
                <a:cubicBezTo>
                  <a:pt x="829" y="294"/>
                  <a:pt x="829" y="294"/>
                  <a:pt x="829" y="294"/>
                </a:cubicBezTo>
                <a:cubicBezTo>
                  <a:pt x="831" y="295"/>
                  <a:pt x="831" y="295"/>
                  <a:pt x="831" y="295"/>
                </a:cubicBezTo>
                <a:cubicBezTo>
                  <a:pt x="833" y="292"/>
                  <a:pt x="833" y="292"/>
                  <a:pt x="833" y="292"/>
                </a:cubicBezTo>
                <a:cubicBezTo>
                  <a:pt x="844" y="291"/>
                  <a:pt x="844" y="291"/>
                  <a:pt x="844" y="291"/>
                </a:cubicBezTo>
                <a:cubicBezTo>
                  <a:pt x="844" y="290"/>
                  <a:pt x="844" y="290"/>
                  <a:pt x="844" y="290"/>
                </a:cubicBezTo>
                <a:cubicBezTo>
                  <a:pt x="847" y="291"/>
                  <a:pt x="847" y="291"/>
                  <a:pt x="847" y="291"/>
                </a:cubicBezTo>
                <a:cubicBezTo>
                  <a:pt x="851" y="289"/>
                  <a:pt x="851" y="289"/>
                  <a:pt x="851" y="289"/>
                </a:cubicBezTo>
                <a:cubicBezTo>
                  <a:pt x="860" y="288"/>
                  <a:pt x="860" y="288"/>
                  <a:pt x="860" y="288"/>
                </a:cubicBezTo>
                <a:cubicBezTo>
                  <a:pt x="862" y="286"/>
                  <a:pt x="862" y="286"/>
                  <a:pt x="862" y="286"/>
                </a:cubicBezTo>
                <a:cubicBezTo>
                  <a:pt x="861" y="286"/>
                  <a:pt x="859" y="289"/>
                  <a:pt x="865" y="287"/>
                </a:cubicBezTo>
                <a:cubicBezTo>
                  <a:pt x="866" y="286"/>
                  <a:pt x="866" y="286"/>
                  <a:pt x="866" y="286"/>
                </a:cubicBezTo>
                <a:cubicBezTo>
                  <a:pt x="867" y="287"/>
                  <a:pt x="867" y="287"/>
                  <a:pt x="867" y="287"/>
                </a:cubicBezTo>
                <a:cubicBezTo>
                  <a:pt x="863" y="289"/>
                  <a:pt x="863" y="289"/>
                  <a:pt x="863" y="289"/>
                </a:cubicBezTo>
                <a:cubicBezTo>
                  <a:pt x="863" y="291"/>
                  <a:pt x="863" y="291"/>
                  <a:pt x="863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71" y="287"/>
                  <a:pt x="871" y="287"/>
                  <a:pt x="871" y="287"/>
                </a:cubicBezTo>
                <a:cubicBezTo>
                  <a:pt x="869" y="286"/>
                  <a:pt x="869" y="286"/>
                  <a:pt x="869" y="286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0" y="283"/>
                  <a:pt x="880" y="283"/>
                  <a:pt x="880" y="283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4" y="282"/>
                  <a:pt x="884" y="282"/>
                  <a:pt x="884" y="282"/>
                </a:cubicBezTo>
                <a:cubicBezTo>
                  <a:pt x="886" y="284"/>
                  <a:pt x="888" y="281"/>
                  <a:pt x="890" y="282"/>
                </a:cubicBezTo>
                <a:cubicBezTo>
                  <a:pt x="890" y="283"/>
                  <a:pt x="892" y="281"/>
                  <a:pt x="890" y="283"/>
                </a:cubicBezTo>
                <a:cubicBezTo>
                  <a:pt x="890" y="283"/>
                  <a:pt x="891" y="283"/>
                  <a:pt x="891" y="283"/>
                </a:cubicBezTo>
                <a:cubicBezTo>
                  <a:pt x="892" y="280"/>
                  <a:pt x="892" y="280"/>
                  <a:pt x="892" y="280"/>
                </a:cubicBezTo>
                <a:cubicBezTo>
                  <a:pt x="899" y="279"/>
                  <a:pt x="899" y="279"/>
                  <a:pt x="899" y="279"/>
                </a:cubicBezTo>
                <a:cubicBezTo>
                  <a:pt x="899" y="275"/>
                  <a:pt x="899" y="275"/>
                  <a:pt x="899" y="275"/>
                </a:cubicBezTo>
                <a:cubicBezTo>
                  <a:pt x="904" y="278"/>
                  <a:pt x="904" y="278"/>
                  <a:pt x="904" y="278"/>
                </a:cubicBezTo>
                <a:cubicBezTo>
                  <a:pt x="909" y="277"/>
                  <a:pt x="909" y="277"/>
                  <a:pt x="909" y="277"/>
                </a:cubicBezTo>
                <a:cubicBezTo>
                  <a:pt x="908" y="275"/>
                  <a:pt x="908" y="275"/>
                  <a:pt x="908" y="275"/>
                </a:cubicBezTo>
                <a:cubicBezTo>
                  <a:pt x="911" y="271"/>
                  <a:pt x="911" y="271"/>
                  <a:pt x="911" y="271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16" y="271"/>
                  <a:pt x="916" y="271"/>
                  <a:pt x="916" y="271"/>
                </a:cubicBezTo>
                <a:cubicBezTo>
                  <a:pt x="920" y="268"/>
                  <a:pt x="920" y="268"/>
                  <a:pt x="920" y="268"/>
                </a:cubicBezTo>
                <a:cubicBezTo>
                  <a:pt x="921" y="271"/>
                  <a:pt x="921" y="271"/>
                  <a:pt x="921" y="271"/>
                </a:cubicBezTo>
                <a:cubicBezTo>
                  <a:pt x="925" y="271"/>
                  <a:pt x="925" y="271"/>
                  <a:pt x="925" y="271"/>
                </a:cubicBezTo>
                <a:cubicBezTo>
                  <a:pt x="926" y="272"/>
                  <a:pt x="919" y="273"/>
                  <a:pt x="926" y="268"/>
                </a:cubicBezTo>
                <a:cubicBezTo>
                  <a:pt x="923" y="267"/>
                  <a:pt x="923" y="267"/>
                  <a:pt x="923" y="267"/>
                </a:cubicBezTo>
                <a:cubicBezTo>
                  <a:pt x="923" y="267"/>
                  <a:pt x="920" y="268"/>
                  <a:pt x="924" y="266"/>
                </a:cubicBezTo>
                <a:cubicBezTo>
                  <a:pt x="920" y="266"/>
                  <a:pt x="920" y="266"/>
                  <a:pt x="920" y="266"/>
                </a:cubicBezTo>
                <a:cubicBezTo>
                  <a:pt x="920" y="262"/>
                  <a:pt x="920" y="262"/>
                  <a:pt x="920" y="262"/>
                </a:cubicBezTo>
                <a:cubicBezTo>
                  <a:pt x="922" y="260"/>
                  <a:pt x="922" y="260"/>
                  <a:pt x="922" y="260"/>
                </a:cubicBezTo>
                <a:cubicBezTo>
                  <a:pt x="928" y="261"/>
                  <a:pt x="928" y="261"/>
                  <a:pt x="928" y="261"/>
                </a:cubicBezTo>
                <a:cubicBezTo>
                  <a:pt x="934" y="257"/>
                  <a:pt x="934" y="257"/>
                  <a:pt x="934" y="257"/>
                </a:cubicBezTo>
                <a:cubicBezTo>
                  <a:pt x="935" y="258"/>
                  <a:pt x="937" y="256"/>
                  <a:pt x="939" y="255"/>
                </a:cubicBezTo>
                <a:cubicBezTo>
                  <a:pt x="940" y="256"/>
                  <a:pt x="940" y="256"/>
                  <a:pt x="940" y="256"/>
                </a:cubicBezTo>
                <a:cubicBezTo>
                  <a:pt x="944" y="252"/>
                  <a:pt x="944" y="252"/>
                  <a:pt x="944" y="252"/>
                </a:cubicBezTo>
                <a:cubicBezTo>
                  <a:pt x="945" y="250"/>
                  <a:pt x="945" y="250"/>
                  <a:pt x="945" y="250"/>
                </a:cubicBezTo>
                <a:cubicBezTo>
                  <a:pt x="947" y="248"/>
                  <a:pt x="947" y="248"/>
                  <a:pt x="947" y="248"/>
                </a:cubicBezTo>
                <a:cubicBezTo>
                  <a:pt x="955" y="246"/>
                  <a:pt x="955" y="246"/>
                  <a:pt x="955" y="246"/>
                </a:cubicBezTo>
                <a:cubicBezTo>
                  <a:pt x="954" y="245"/>
                  <a:pt x="957" y="242"/>
                  <a:pt x="952" y="243"/>
                </a:cubicBezTo>
                <a:cubicBezTo>
                  <a:pt x="957" y="241"/>
                  <a:pt x="957" y="241"/>
                  <a:pt x="957" y="241"/>
                </a:cubicBezTo>
                <a:cubicBezTo>
                  <a:pt x="956" y="240"/>
                  <a:pt x="956" y="240"/>
                  <a:pt x="956" y="240"/>
                </a:cubicBezTo>
                <a:cubicBezTo>
                  <a:pt x="959" y="239"/>
                  <a:pt x="959" y="239"/>
                  <a:pt x="959" y="239"/>
                </a:cubicBezTo>
                <a:cubicBezTo>
                  <a:pt x="968" y="230"/>
                  <a:pt x="968" y="230"/>
                  <a:pt x="968" y="230"/>
                </a:cubicBezTo>
                <a:cubicBezTo>
                  <a:pt x="968" y="229"/>
                  <a:pt x="965" y="231"/>
                  <a:pt x="968" y="227"/>
                </a:cubicBezTo>
                <a:cubicBezTo>
                  <a:pt x="973" y="229"/>
                  <a:pt x="973" y="229"/>
                  <a:pt x="973" y="229"/>
                </a:cubicBezTo>
                <a:cubicBezTo>
                  <a:pt x="977" y="223"/>
                  <a:pt x="977" y="223"/>
                  <a:pt x="977" y="223"/>
                </a:cubicBezTo>
                <a:cubicBezTo>
                  <a:pt x="973" y="222"/>
                  <a:pt x="973" y="222"/>
                  <a:pt x="973" y="222"/>
                </a:cubicBezTo>
                <a:cubicBezTo>
                  <a:pt x="973" y="222"/>
                  <a:pt x="977" y="222"/>
                  <a:pt x="972" y="220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81" y="215"/>
                  <a:pt x="981" y="215"/>
                  <a:pt x="981" y="215"/>
                </a:cubicBezTo>
                <a:cubicBezTo>
                  <a:pt x="988" y="214"/>
                  <a:pt x="988" y="214"/>
                  <a:pt x="988" y="214"/>
                </a:cubicBezTo>
                <a:cubicBezTo>
                  <a:pt x="989" y="215"/>
                  <a:pt x="982" y="217"/>
                  <a:pt x="991" y="215"/>
                </a:cubicBezTo>
                <a:cubicBezTo>
                  <a:pt x="989" y="210"/>
                  <a:pt x="989" y="210"/>
                  <a:pt x="989" y="210"/>
                </a:cubicBezTo>
                <a:cubicBezTo>
                  <a:pt x="987" y="211"/>
                  <a:pt x="987" y="211"/>
                  <a:pt x="987" y="211"/>
                </a:cubicBezTo>
                <a:cubicBezTo>
                  <a:pt x="986" y="211"/>
                  <a:pt x="986" y="211"/>
                  <a:pt x="986" y="211"/>
                </a:cubicBezTo>
                <a:cubicBezTo>
                  <a:pt x="989" y="207"/>
                  <a:pt x="989" y="207"/>
                  <a:pt x="989" y="207"/>
                </a:cubicBezTo>
                <a:cubicBezTo>
                  <a:pt x="992" y="208"/>
                  <a:pt x="992" y="208"/>
                  <a:pt x="992" y="208"/>
                </a:cubicBezTo>
                <a:cubicBezTo>
                  <a:pt x="997" y="210"/>
                  <a:pt x="997" y="210"/>
                  <a:pt x="997" y="210"/>
                </a:cubicBezTo>
                <a:cubicBezTo>
                  <a:pt x="998" y="209"/>
                  <a:pt x="998" y="209"/>
                  <a:pt x="998" y="209"/>
                </a:cubicBezTo>
                <a:cubicBezTo>
                  <a:pt x="994" y="206"/>
                  <a:pt x="994" y="206"/>
                  <a:pt x="994" y="206"/>
                </a:cubicBezTo>
                <a:cubicBezTo>
                  <a:pt x="1002" y="200"/>
                  <a:pt x="1002" y="200"/>
                  <a:pt x="1002" y="200"/>
                </a:cubicBezTo>
                <a:cubicBezTo>
                  <a:pt x="1001" y="198"/>
                  <a:pt x="1001" y="198"/>
                  <a:pt x="1001" y="198"/>
                </a:cubicBezTo>
                <a:cubicBezTo>
                  <a:pt x="998" y="198"/>
                  <a:pt x="998" y="198"/>
                  <a:pt x="998" y="198"/>
                </a:cubicBezTo>
                <a:cubicBezTo>
                  <a:pt x="997" y="198"/>
                  <a:pt x="997" y="198"/>
                  <a:pt x="997" y="198"/>
                </a:cubicBezTo>
                <a:cubicBezTo>
                  <a:pt x="1002" y="194"/>
                  <a:pt x="1002" y="194"/>
                  <a:pt x="1002" y="194"/>
                </a:cubicBezTo>
                <a:cubicBezTo>
                  <a:pt x="1004" y="196"/>
                  <a:pt x="997" y="195"/>
                  <a:pt x="1004" y="197"/>
                </a:cubicBezTo>
                <a:cubicBezTo>
                  <a:pt x="1010" y="194"/>
                  <a:pt x="1010" y="194"/>
                  <a:pt x="1010" y="194"/>
                </a:cubicBezTo>
                <a:cubicBezTo>
                  <a:pt x="1008" y="190"/>
                  <a:pt x="1008" y="190"/>
                  <a:pt x="1008" y="190"/>
                </a:cubicBezTo>
                <a:cubicBezTo>
                  <a:pt x="1011" y="187"/>
                  <a:pt x="1011" y="187"/>
                  <a:pt x="1011" y="187"/>
                </a:cubicBezTo>
                <a:cubicBezTo>
                  <a:pt x="1009" y="184"/>
                  <a:pt x="1009" y="184"/>
                  <a:pt x="1009" y="184"/>
                </a:cubicBezTo>
                <a:cubicBezTo>
                  <a:pt x="1009" y="182"/>
                  <a:pt x="1009" y="182"/>
                  <a:pt x="1009" y="182"/>
                </a:cubicBezTo>
                <a:cubicBezTo>
                  <a:pt x="1010" y="184"/>
                  <a:pt x="1010" y="184"/>
                  <a:pt x="1010" y="184"/>
                </a:cubicBezTo>
                <a:cubicBezTo>
                  <a:pt x="1013" y="178"/>
                  <a:pt x="1014" y="188"/>
                  <a:pt x="1022" y="181"/>
                </a:cubicBezTo>
                <a:cubicBezTo>
                  <a:pt x="1023" y="180"/>
                  <a:pt x="1023" y="180"/>
                  <a:pt x="1023" y="180"/>
                </a:cubicBezTo>
                <a:cubicBezTo>
                  <a:pt x="1020" y="177"/>
                  <a:pt x="1020" y="177"/>
                  <a:pt x="1020" y="177"/>
                </a:cubicBezTo>
                <a:cubicBezTo>
                  <a:pt x="1018" y="180"/>
                  <a:pt x="1018" y="180"/>
                  <a:pt x="1018" y="180"/>
                </a:cubicBezTo>
                <a:cubicBezTo>
                  <a:pt x="1018" y="177"/>
                  <a:pt x="1018" y="177"/>
                  <a:pt x="1018" y="177"/>
                </a:cubicBezTo>
                <a:cubicBezTo>
                  <a:pt x="1024" y="174"/>
                  <a:pt x="1024" y="174"/>
                  <a:pt x="1024" y="174"/>
                </a:cubicBezTo>
                <a:cubicBezTo>
                  <a:pt x="1025" y="175"/>
                  <a:pt x="1025" y="175"/>
                  <a:pt x="1025" y="175"/>
                </a:cubicBezTo>
                <a:cubicBezTo>
                  <a:pt x="1025" y="172"/>
                  <a:pt x="1025" y="172"/>
                  <a:pt x="1025" y="172"/>
                </a:cubicBezTo>
                <a:cubicBezTo>
                  <a:pt x="1031" y="173"/>
                  <a:pt x="1031" y="173"/>
                  <a:pt x="1031" y="173"/>
                </a:cubicBezTo>
                <a:cubicBezTo>
                  <a:pt x="1035" y="166"/>
                  <a:pt x="1032" y="178"/>
                  <a:pt x="1037" y="164"/>
                </a:cubicBezTo>
                <a:cubicBezTo>
                  <a:pt x="1037" y="163"/>
                  <a:pt x="1037" y="163"/>
                  <a:pt x="1037" y="163"/>
                </a:cubicBezTo>
                <a:cubicBezTo>
                  <a:pt x="1041" y="164"/>
                  <a:pt x="1041" y="164"/>
                  <a:pt x="1041" y="164"/>
                </a:cubicBezTo>
                <a:cubicBezTo>
                  <a:pt x="1041" y="165"/>
                  <a:pt x="1041" y="165"/>
                  <a:pt x="1041" y="165"/>
                </a:cubicBezTo>
                <a:cubicBezTo>
                  <a:pt x="1042" y="166"/>
                  <a:pt x="1042" y="166"/>
                  <a:pt x="1042" y="166"/>
                </a:cubicBezTo>
                <a:cubicBezTo>
                  <a:pt x="1043" y="166"/>
                  <a:pt x="1043" y="166"/>
                  <a:pt x="1043" y="166"/>
                </a:cubicBezTo>
                <a:cubicBezTo>
                  <a:pt x="1043" y="159"/>
                  <a:pt x="1043" y="159"/>
                  <a:pt x="1043" y="159"/>
                </a:cubicBezTo>
                <a:cubicBezTo>
                  <a:pt x="1039" y="159"/>
                  <a:pt x="1039" y="159"/>
                  <a:pt x="1039" y="159"/>
                </a:cubicBezTo>
                <a:cubicBezTo>
                  <a:pt x="1038" y="156"/>
                  <a:pt x="1038" y="156"/>
                  <a:pt x="1038" y="156"/>
                </a:cubicBezTo>
                <a:cubicBezTo>
                  <a:pt x="1042" y="154"/>
                  <a:pt x="1042" y="154"/>
                  <a:pt x="1042" y="154"/>
                </a:cubicBezTo>
                <a:cubicBezTo>
                  <a:pt x="1044" y="154"/>
                  <a:pt x="1041" y="157"/>
                  <a:pt x="1045" y="156"/>
                </a:cubicBezTo>
                <a:cubicBezTo>
                  <a:pt x="1047" y="155"/>
                  <a:pt x="1036" y="152"/>
                  <a:pt x="1050" y="155"/>
                </a:cubicBezTo>
                <a:cubicBezTo>
                  <a:pt x="1052" y="152"/>
                  <a:pt x="1052" y="152"/>
                  <a:pt x="1052" y="152"/>
                </a:cubicBezTo>
                <a:cubicBezTo>
                  <a:pt x="1048" y="152"/>
                  <a:pt x="1048" y="152"/>
                  <a:pt x="1048" y="152"/>
                </a:cubicBezTo>
                <a:cubicBezTo>
                  <a:pt x="1048" y="150"/>
                  <a:pt x="1048" y="150"/>
                  <a:pt x="1048" y="150"/>
                </a:cubicBezTo>
                <a:cubicBezTo>
                  <a:pt x="1052" y="148"/>
                  <a:pt x="1043" y="161"/>
                  <a:pt x="1052" y="146"/>
                </a:cubicBezTo>
                <a:cubicBezTo>
                  <a:pt x="1055" y="145"/>
                  <a:pt x="1055" y="145"/>
                  <a:pt x="1055" y="145"/>
                </a:cubicBezTo>
                <a:cubicBezTo>
                  <a:pt x="1059" y="148"/>
                  <a:pt x="1044" y="146"/>
                  <a:pt x="1061" y="141"/>
                </a:cubicBezTo>
                <a:cubicBezTo>
                  <a:pt x="1060" y="138"/>
                  <a:pt x="1054" y="145"/>
                  <a:pt x="1066" y="140"/>
                </a:cubicBezTo>
                <a:cubicBezTo>
                  <a:pt x="1064" y="137"/>
                  <a:pt x="1064" y="137"/>
                  <a:pt x="1064" y="137"/>
                </a:cubicBezTo>
                <a:cubicBezTo>
                  <a:pt x="1062" y="136"/>
                  <a:pt x="1062" y="136"/>
                  <a:pt x="1062" y="136"/>
                </a:cubicBezTo>
                <a:cubicBezTo>
                  <a:pt x="1063" y="132"/>
                  <a:pt x="1063" y="132"/>
                  <a:pt x="1063" y="132"/>
                </a:cubicBezTo>
                <a:cubicBezTo>
                  <a:pt x="1071" y="130"/>
                  <a:pt x="1071" y="130"/>
                  <a:pt x="1071" y="130"/>
                </a:cubicBezTo>
                <a:cubicBezTo>
                  <a:pt x="1073" y="128"/>
                  <a:pt x="1073" y="128"/>
                  <a:pt x="1073" y="128"/>
                </a:cubicBezTo>
                <a:cubicBezTo>
                  <a:pt x="1071" y="127"/>
                  <a:pt x="1071" y="127"/>
                  <a:pt x="1071" y="127"/>
                </a:cubicBezTo>
                <a:cubicBezTo>
                  <a:pt x="1074" y="126"/>
                  <a:pt x="1074" y="129"/>
                  <a:pt x="1075" y="123"/>
                </a:cubicBezTo>
                <a:cubicBezTo>
                  <a:pt x="1078" y="123"/>
                  <a:pt x="1078" y="123"/>
                  <a:pt x="1078" y="123"/>
                </a:cubicBezTo>
                <a:cubicBezTo>
                  <a:pt x="1083" y="124"/>
                  <a:pt x="1071" y="125"/>
                  <a:pt x="1082" y="123"/>
                </a:cubicBezTo>
                <a:cubicBezTo>
                  <a:pt x="1080" y="120"/>
                  <a:pt x="1080" y="120"/>
                  <a:pt x="1080" y="120"/>
                </a:cubicBezTo>
                <a:cubicBezTo>
                  <a:pt x="1081" y="120"/>
                  <a:pt x="1072" y="125"/>
                  <a:pt x="1084" y="120"/>
                </a:cubicBezTo>
                <a:cubicBezTo>
                  <a:pt x="1084" y="118"/>
                  <a:pt x="1084" y="118"/>
                  <a:pt x="1084" y="118"/>
                </a:cubicBezTo>
                <a:cubicBezTo>
                  <a:pt x="1089" y="117"/>
                  <a:pt x="1089" y="117"/>
                  <a:pt x="1089" y="117"/>
                </a:cubicBezTo>
                <a:cubicBezTo>
                  <a:pt x="1086" y="115"/>
                  <a:pt x="1086" y="115"/>
                  <a:pt x="1086" y="115"/>
                </a:cubicBezTo>
                <a:cubicBezTo>
                  <a:pt x="1087" y="111"/>
                  <a:pt x="1087" y="111"/>
                  <a:pt x="1087" y="111"/>
                </a:cubicBezTo>
                <a:cubicBezTo>
                  <a:pt x="1090" y="110"/>
                  <a:pt x="1094" y="114"/>
                  <a:pt x="1095" y="112"/>
                </a:cubicBezTo>
                <a:cubicBezTo>
                  <a:pt x="1097" y="108"/>
                  <a:pt x="1097" y="108"/>
                  <a:pt x="1097" y="108"/>
                </a:cubicBezTo>
                <a:cubicBezTo>
                  <a:pt x="1096" y="107"/>
                  <a:pt x="1096" y="107"/>
                  <a:pt x="1096" y="107"/>
                </a:cubicBezTo>
                <a:cubicBezTo>
                  <a:pt x="1102" y="103"/>
                  <a:pt x="1102" y="103"/>
                  <a:pt x="1102" y="103"/>
                </a:cubicBezTo>
                <a:cubicBezTo>
                  <a:pt x="1101" y="101"/>
                  <a:pt x="1101" y="101"/>
                  <a:pt x="1101" y="101"/>
                </a:cubicBezTo>
                <a:cubicBezTo>
                  <a:pt x="1101" y="98"/>
                  <a:pt x="1101" y="98"/>
                  <a:pt x="1101" y="98"/>
                </a:cubicBezTo>
                <a:cubicBezTo>
                  <a:pt x="1106" y="97"/>
                  <a:pt x="1106" y="97"/>
                  <a:pt x="1106" y="97"/>
                </a:cubicBezTo>
                <a:cubicBezTo>
                  <a:pt x="1106" y="98"/>
                  <a:pt x="1105" y="95"/>
                  <a:pt x="1106" y="98"/>
                </a:cubicBezTo>
                <a:cubicBezTo>
                  <a:pt x="1107" y="99"/>
                  <a:pt x="1107" y="99"/>
                  <a:pt x="1107" y="99"/>
                </a:cubicBezTo>
                <a:cubicBezTo>
                  <a:pt x="1109" y="97"/>
                  <a:pt x="1109" y="97"/>
                  <a:pt x="1109" y="97"/>
                </a:cubicBezTo>
                <a:cubicBezTo>
                  <a:pt x="1112" y="92"/>
                  <a:pt x="1112" y="92"/>
                  <a:pt x="1112" y="92"/>
                </a:cubicBezTo>
                <a:cubicBezTo>
                  <a:pt x="1113" y="92"/>
                  <a:pt x="1114" y="94"/>
                  <a:pt x="1115" y="92"/>
                </a:cubicBezTo>
                <a:cubicBezTo>
                  <a:pt x="1113" y="90"/>
                  <a:pt x="1113" y="90"/>
                  <a:pt x="1113" y="90"/>
                </a:cubicBezTo>
                <a:cubicBezTo>
                  <a:pt x="1110" y="91"/>
                  <a:pt x="1110" y="91"/>
                  <a:pt x="1110" y="91"/>
                </a:cubicBezTo>
                <a:cubicBezTo>
                  <a:pt x="1109" y="88"/>
                  <a:pt x="1109" y="88"/>
                  <a:pt x="1109" y="88"/>
                </a:cubicBezTo>
                <a:cubicBezTo>
                  <a:pt x="1107" y="88"/>
                  <a:pt x="1107" y="88"/>
                  <a:pt x="1107" y="88"/>
                </a:cubicBezTo>
                <a:cubicBezTo>
                  <a:pt x="1116" y="85"/>
                  <a:pt x="1116" y="85"/>
                  <a:pt x="1116" y="85"/>
                </a:cubicBezTo>
                <a:cubicBezTo>
                  <a:pt x="1119" y="86"/>
                  <a:pt x="1119" y="86"/>
                  <a:pt x="1119" y="86"/>
                </a:cubicBezTo>
                <a:cubicBezTo>
                  <a:pt x="1121" y="84"/>
                  <a:pt x="1121" y="84"/>
                  <a:pt x="1121" y="84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16" y="80"/>
                  <a:pt x="1116" y="91"/>
                  <a:pt x="1119" y="80"/>
                </a:cubicBezTo>
                <a:cubicBezTo>
                  <a:pt x="1123" y="80"/>
                  <a:pt x="1123" y="80"/>
                  <a:pt x="1123" y="80"/>
                </a:cubicBezTo>
                <a:cubicBezTo>
                  <a:pt x="1131" y="73"/>
                  <a:pt x="1131" y="73"/>
                  <a:pt x="1131" y="73"/>
                </a:cubicBezTo>
                <a:cubicBezTo>
                  <a:pt x="1133" y="73"/>
                  <a:pt x="1119" y="78"/>
                  <a:pt x="1135" y="71"/>
                </a:cubicBezTo>
                <a:cubicBezTo>
                  <a:pt x="1135" y="70"/>
                  <a:pt x="1134" y="74"/>
                  <a:pt x="1134" y="69"/>
                </a:cubicBezTo>
                <a:cubicBezTo>
                  <a:pt x="1137" y="68"/>
                  <a:pt x="1137" y="68"/>
                  <a:pt x="1137" y="68"/>
                </a:cubicBezTo>
                <a:cubicBezTo>
                  <a:pt x="1142" y="70"/>
                  <a:pt x="1142" y="70"/>
                  <a:pt x="1142" y="70"/>
                </a:cubicBezTo>
                <a:cubicBezTo>
                  <a:pt x="1143" y="69"/>
                  <a:pt x="1143" y="69"/>
                  <a:pt x="1143" y="69"/>
                </a:cubicBezTo>
                <a:cubicBezTo>
                  <a:pt x="1141" y="63"/>
                  <a:pt x="1141" y="63"/>
                  <a:pt x="1141" y="63"/>
                </a:cubicBezTo>
                <a:cubicBezTo>
                  <a:pt x="1152" y="56"/>
                  <a:pt x="1152" y="56"/>
                  <a:pt x="1152" y="56"/>
                </a:cubicBezTo>
                <a:cubicBezTo>
                  <a:pt x="1153" y="53"/>
                  <a:pt x="1153" y="53"/>
                  <a:pt x="1153" y="53"/>
                </a:cubicBezTo>
                <a:cubicBezTo>
                  <a:pt x="1157" y="53"/>
                  <a:pt x="1157" y="53"/>
                  <a:pt x="1157" y="53"/>
                </a:cubicBezTo>
                <a:cubicBezTo>
                  <a:pt x="1156" y="50"/>
                  <a:pt x="1156" y="50"/>
                  <a:pt x="1156" y="50"/>
                </a:cubicBezTo>
                <a:cubicBezTo>
                  <a:pt x="1158" y="52"/>
                  <a:pt x="1158" y="52"/>
                  <a:pt x="1158" y="52"/>
                </a:cubicBezTo>
                <a:cubicBezTo>
                  <a:pt x="1165" y="50"/>
                  <a:pt x="1165" y="50"/>
                  <a:pt x="1165" y="50"/>
                </a:cubicBezTo>
                <a:cubicBezTo>
                  <a:pt x="1163" y="47"/>
                  <a:pt x="1163" y="47"/>
                  <a:pt x="1163" y="47"/>
                </a:cubicBezTo>
                <a:cubicBezTo>
                  <a:pt x="1164" y="47"/>
                  <a:pt x="1164" y="46"/>
                  <a:pt x="1165" y="47"/>
                </a:cubicBezTo>
                <a:cubicBezTo>
                  <a:pt x="1161" y="44"/>
                  <a:pt x="1161" y="44"/>
                  <a:pt x="1161" y="44"/>
                </a:cubicBezTo>
                <a:cubicBezTo>
                  <a:pt x="1161" y="43"/>
                  <a:pt x="1161" y="43"/>
                  <a:pt x="1161" y="43"/>
                </a:cubicBezTo>
                <a:cubicBezTo>
                  <a:pt x="1168" y="43"/>
                  <a:pt x="1168" y="43"/>
                  <a:pt x="1168" y="43"/>
                </a:cubicBezTo>
                <a:cubicBezTo>
                  <a:pt x="1175" y="40"/>
                  <a:pt x="1175" y="40"/>
                  <a:pt x="1175" y="40"/>
                </a:cubicBezTo>
                <a:cubicBezTo>
                  <a:pt x="1175" y="38"/>
                  <a:pt x="1175" y="38"/>
                  <a:pt x="1175" y="38"/>
                </a:cubicBezTo>
                <a:cubicBezTo>
                  <a:pt x="1182" y="33"/>
                  <a:pt x="1182" y="33"/>
                  <a:pt x="1182" y="33"/>
                </a:cubicBezTo>
                <a:cubicBezTo>
                  <a:pt x="1181" y="31"/>
                  <a:pt x="1187" y="36"/>
                  <a:pt x="1186" y="29"/>
                </a:cubicBezTo>
                <a:cubicBezTo>
                  <a:pt x="1188" y="30"/>
                  <a:pt x="1188" y="30"/>
                  <a:pt x="1188" y="30"/>
                </a:cubicBezTo>
                <a:cubicBezTo>
                  <a:pt x="1192" y="25"/>
                  <a:pt x="1192" y="25"/>
                  <a:pt x="1192" y="25"/>
                </a:cubicBezTo>
                <a:cubicBezTo>
                  <a:pt x="1193" y="25"/>
                  <a:pt x="1193" y="25"/>
                  <a:pt x="1193" y="25"/>
                </a:cubicBezTo>
                <a:cubicBezTo>
                  <a:pt x="1193" y="22"/>
                  <a:pt x="1193" y="22"/>
                  <a:pt x="1193" y="22"/>
                </a:cubicBezTo>
                <a:cubicBezTo>
                  <a:pt x="1195" y="23"/>
                  <a:pt x="1197" y="20"/>
                  <a:pt x="1198" y="19"/>
                </a:cubicBezTo>
                <a:cubicBezTo>
                  <a:pt x="1199" y="17"/>
                  <a:pt x="1204" y="18"/>
                  <a:pt x="1200" y="15"/>
                </a:cubicBezTo>
                <a:cubicBezTo>
                  <a:pt x="1203" y="16"/>
                  <a:pt x="1204" y="10"/>
                  <a:pt x="1207" y="15"/>
                </a:cubicBezTo>
                <a:cubicBezTo>
                  <a:pt x="1210" y="14"/>
                  <a:pt x="1210" y="14"/>
                  <a:pt x="1210" y="14"/>
                </a:cubicBezTo>
                <a:cubicBezTo>
                  <a:pt x="1209" y="9"/>
                  <a:pt x="1209" y="9"/>
                  <a:pt x="1209" y="9"/>
                </a:cubicBezTo>
                <a:cubicBezTo>
                  <a:pt x="1210" y="9"/>
                  <a:pt x="1212" y="9"/>
                  <a:pt x="1211" y="6"/>
                </a:cubicBezTo>
                <a:cubicBezTo>
                  <a:pt x="1214" y="9"/>
                  <a:pt x="1214" y="9"/>
                  <a:pt x="1214" y="9"/>
                </a:cubicBezTo>
                <a:cubicBezTo>
                  <a:pt x="1215" y="7"/>
                  <a:pt x="1215" y="7"/>
                  <a:pt x="1215" y="7"/>
                </a:cubicBezTo>
                <a:cubicBezTo>
                  <a:pt x="1219" y="8"/>
                  <a:pt x="1219" y="8"/>
                  <a:pt x="1219" y="8"/>
                </a:cubicBezTo>
                <a:cubicBezTo>
                  <a:pt x="1218" y="11"/>
                  <a:pt x="1218" y="11"/>
                  <a:pt x="1218" y="11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6"/>
                  <a:pt x="1227" y="6"/>
                  <a:pt x="1227" y="8"/>
                </a:cubicBezTo>
                <a:cubicBezTo>
                  <a:pt x="1228" y="7"/>
                  <a:pt x="1230" y="6"/>
                  <a:pt x="1232" y="7"/>
                </a:cubicBezTo>
                <a:cubicBezTo>
                  <a:pt x="1229" y="10"/>
                  <a:pt x="1238" y="7"/>
                  <a:pt x="1231" y="11"/>
                </a:cubicBezTo>
                <a:cubicBezTo>
                  <a:pt x="1230" y="10"/>
                  <a:pt x="1230" y="10"/>
                  <a:pt x="1230" y="10"/>
                </a:cubicBezTo>
                <a:cubicBezTo>
                  <a:pt x="1223" y="11"/>
                  <a:pt x="1223" y="11"/>
                  <a:pt x="1223" y="11"/>
                </a:cubicBezTo>
                <a:cubicBezTo>
                  <a:pt x="1222" y="12"/>
                  <a:pt x="1232" y="4"/>
                  <a:pt x="1223" y="17"/>
                </a:cubicBezTo>
                <a:cubicBezTo>
                  <a:pt x="1224" y="18"/>
                  <a:pt x="1224" y="18"/>
                  <a:pt x="1224" y="18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6" y="17"/>
                  <a:pt x="1226" y="17"/>
                  <a:pt x="1226" y="17"/>
                </a:cubicBezTo>
                <a:cubicBezTo>
                  <a:pt x="1224" y="17"/>
                  <a:pt x="1226" y="17"/>
                  <a:pt x="1225" y="14"/>
                </a:cubicBezTo>
                <a:cubicBezTo>
                  <a:pt x="1226" y="14"/>
                  <a:pt x="1227" y="14"/>
                  <a:pt x="1228" y="14"/>
                </a:cubicBezTo>
                <a:cubicBezTo>
                  <a:pt x="1227" y="17"/>
                  <a:pt x="1227" y="17"/>
                  <a:pt x="1227" y="17"/>
                </a:cubicBezTo>
                <a:cubicBezTo>
                  <a:pt x="1225" y="18"/>
                  <a:pt x="1225" y="18"/>
                  <a:pt x="1225" y="18"/>
                </a:cubicBezTo>
                <a:cubicBezTo>
                  <a:pt x="1229" y="21"/>
                  <a:pt x="1229" y="21"/>
                  <a:pt x="1229" y="21"/>
                </a:cubicBezTo>
                <a:cubicBezTo>
                  <a:pt x="1232" y="18"/>
                  <a:pt x="1232" y="18"/>
                  <a:pt x="1232" y="18"/>
                </a:cubicBezTo>
                <a:cubicBezTo>
                  <a:pt x="1232" y="19"/>
                  <a:pt x="1232" y="19"/>
                  <a:pt x="1232" y="19"/>
                </a:cubicBezTo>
                <a:cubicBezTo>
                  <a:pt x="1237" y="16"/>
                  <a:pt x="1214" y="26"/>
                  <a:pt x="1241" y="14"/>
                </a:cubicBezTo>
                <a:cubicBezTo>
                  <a:pt x="1242" y="15"/>
                  <a:pt x="1242" y="15"/>
                  <a:pt x="1242" y="15"/>
                </a:cubicBezTo>
                <a:cubicBezTo>
                  <a:pt x="1238" y="17"/>
                  <a:pt x="1238" y="17"/>
                  <a:pt x="1238" y="17"/>
                </a:cubicBezTo>
                <a:cubicBezTo>
                  <a:pt x="1234" y="21"/>
                  <a:pt x="1234" y="21"/>
                  <a:pt x="1234" y="21"/>
                </a:cubicBezTo>
                <a:cubicBezTo>
                  <a:pt x="1232" y="21"/>
                  <a:pt x="1232" y="21"/>
                  <a:pt x="1232" y="21"/>
                </a:cubicBezTo>
                <a:cubicBezTo>
                  <a:pt x="1232" y="22"/>
                  <a:pt x="1227" y="21"/>
                  <a:pt x="1232" y="23"/>
                </a:cubicBezTo>
                <a:cubicBezTo>
                  <a:pt x="1231" y="25"/>
                  <a:pt x="1231" y="25"/>
                  <a:pt x="1231" y="25"/>
                </a:cubicBezTo>
                <a:cubicBezTo>
                  <a:pt x="1224" y="26"/>
                  <a:pt x="1224" y="26"/>
                  <a:pt x="1224" y="26"/>
                </a:cubicBezTo>
                <a:cubicBezTo>
                  <a:pt x="1217" y="31"/>
                  <a:pt x="1217" y="31"/>
                  <a:pt x="1217" y="31"/>
                </a:cubicBezTo>
                <a:cubicBezTo>
                  <a:pt x="1215" y="29"/>
                  <a:pt x="1214" y="37"/>
                  <a:pt x="1212" y="30"/>
                </a:cubicBezTo>
                <a:cubicBezTo>
                  <a:pt x="1210" y="32"/>
                  <a:pt x="1210" y="32"/>
                  <a:pt x="1210" y="32"/>
                </a:cubicBezTo>
                <a:cubicBezTo>
                  <a:pt x="1210" y="33"/>
                  <a:pt x="1210" y="33"/>
                  <a:pt x="1210" y="33"/>
                </a:cubicBezTo>
                <a:cubicBezTo>
                  <a:pt x="1210" y="34"/>
                  <a:pt x="1210" y="34"/>
                  <a:pt x="1210" y="34"/>
                </a:cubicBezTo>
                <a:cubicBezTo>
                  <a:pt x="1212" y="32"/>
                  <a:pt x="1212" y="32"/>
                  <a:pt x="1212" y="32"/>
                </a:cubicBezTo>
                <a:cubicBezTo>
                  <a:pt x="1207" y="39"/>
                  <a:pt x="1207" y="39"/>
                  <a:pt x="1207" y="39"/>
                </a:cubicBezTo>
                <a:cubicBezTo>
                  <a:pt x="1206" y="39"/>
                  <a:pt x="1206" y="39"/>
                  <a:pt x="1206" y="39"/>
                </a:cubicBezTo>
                <a:cubicBezTo>
                  <a:pt x="1204" y="38"/>
                  <a:pt x="1204" y="38"/>
                  <a:pt x="1204" y="38"/>
                </a:cubicBezTo>
                <a:cubicBezTo>
                  <a:pt x="1202" y="43"/>
                  <a:pt x="1202" y="43"/>
                  <a:pt x="1202" y="43"/>
                </a:cubicBezTo>
                <a:cubicBezTo>
                  <a:pt x="1197" y="47"/>
                  <a:pt x="1197" y="47"/>
                  <a:pt x="1197" y="47"/>
                </a:cubicBezTo>
                <a:cubicBezTo>
                  <a:pt x="1193" y="53"/>
                  <a:pt x="1193" y="53"/>
                  <a:pt x="1193" y="53"/>
                </a:cubicBezTo>
                <a:cubicBezTo>
                  <a:pt x="1191" y="48"/>
                  <a:pt x="1191" y="48"/>
                  <a:pt x="1191" y="48"/>
                </a:cubicBezTo>
                <a:cubicBezTo>
                  <a:pt x="1188" y="49"/>
                  <a:pt x="1188" y="49"/>
                  <a:pt x="1188" y="49"/>
                </a:cubicBezTo>
                <a:cubicBezTo>
                  <a:pt x="1187" y="52"/>
                  <a:pt x="1187" y="52"/>
                  <a:pt x="1187" y="52"/>
                </a:cubicBezTo>
                <a:cubicBezTo>
                  <a:pt x="1189" y="55"/>
                  <a:pt x="1189" y="55"/>
                  <a:pt x="1189" y="55"/>
                </a:cubicBezTo>
                <a:cubicBezTo>
                  <a:pt x="1186" y="59"/>
                  <a:pt x="1186" y="59"/>
                  <a:pt x="1186" y="59"/>
                </a:cubicBezTo>
                <a:cubicBezTo>
                  <a:pt x="1184" y="60"/>
                  <a:pt x="1184" y="60"/>
                  <a:pt x="1184" y="60"/>
                </a:cubicBezTo>
                <a:cubicBezTo>
                  <a:pt x="1181" y="64"/>
                  <a:pt x="1181" y="64"/>
                  <a:pt x="1181" y="64"/>
                </a:cubicBezTo>
                <a:cubicBezTo>
                  <a:pt x="1179" y="66"/>
                  <a:pt x="1179" y="60"/>
                  <a:pt x="1177" y="66"/>
                </a:cubicBezTo>
                <a:cubicBezTo>
                  <a:pt x="1174" y="65"/>
                  <a:pt x="1184" y="62"/>
                  <a:pt x="1173" y="67"/>
                </a:cubicBezTo>
                <a:cubicBezTo>
                  <a:pt x="1174" y="68"/>
                  <a:pt x="1174" y="68"/>
                  <a:pt x="1174" y="68"/>
                </a:cubicBezTo>
                <a:cubicBezTo>
                  <a:pt x="1172" y="71"/>
                  <a:pt x="1172" y="71"/>
                  <a:pt x="1172" y="71"/>
                </a:cubicBezTo>
                <a:cubicBezTo>
                  <a:pt x="1168" y="72"/>
                  <a:pt x="1168" y="72"/>
                  <a:pt x="1168" y="72"/>
                </a:cubicBezTo>
                <a:cubicBezTo>
                  <a:pt x="1167" y="76"/>
                  <a:pt x="1167" y="76"/>
                  <a:pt x="1167" y="76"/>
                </a:cubicBezTo>
                <a:cubicBezTo>
                  <a:pt x="1159" y="85"/>
                  <a:pt x="1159" y="85"/>
                  <a:pt x="1159" y="85"/>
                </a:cubicBezTo>
                <a:cubicBezTo>
                  <a:pt x="1157" y="87"/>
                  <a:pt x="1157" y="87"/>
                  <a:pt x="1157" y="87"/>
                </a:cubicBezTo>
                <a:cubicBezTo>
                  <a:pt x="1157" y="88"/>
                  <a:pt x="1157" y="88"/>
                  <a:pt x="1157" y="88"/>
                </a:cubicBezTo>
                <a:cubicBezTo>
                  <a:pt x="1155" y="90"/>
                  <a:pt x="1155" y="90"/>
                  <a:pt x="1155" y="90"/>
                </a:cubicBezTo>
                <a:cubicBezTo>
                  <a:pt x="1153" y="91"/>
                  <a:pt x="1151" y="90"/>
                  <a:pt x="1150" y="93"/>
                </a:cubicBezTo>
                <a:cubicBezTo>
                  <a:pt x="1146" y="92"/>
                  <a:pt x="1146" y="92"/>
                  <a:pt x="1146" y="92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4" y="97"/>
                  <a:pt x="1144" y="97"/>
                  <a:pt x="1144" y="97"/>
                </a:cubicBezTo>
                <a:cubicBezTo>
                  <a:pt x="1147" y="97"/>
                  <a:pt x="1147" y="97"/>
                  <a:pt x="1147" y="97"/>
                </a:cubicBezTo>
                <a:cubicBezTo>
                  <a:pt x="1145" y="99"/>
                  <a:pt x="1145" y="99"/>
                  <a:pt x="1145" y="99"/>
                </a:cubicBezTo>
                <a:cubicBezTo>
                  <a:pt x="1142" y="100"/>
                  <a:pt x="1142" y="100"/>
                  <a:pt x="1142" y="100"/>
                </a:cubicBezTo>
                <a:cubicBezTo>
                  <a:pt x="1139" y="105"/>
                  <a:pt x="1139" y="105"/>
                  <a:pt x="1139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6" y="111"/>
                  <a:pt x="1134" y="105"/>
                  <a:pt x="1133" y="109"/>
                </a:cubicBezTo>
                <a:cubicBezTo>
                  <a:pt x="1130" y="115"/>
                  <a:pt x="1130" y="115"/>
                  <a:pt x="1130" y="115"/>
                </a:cubicBezTo>
                <a:cubicBezTo>
                  <a:pt x="1127" y="114"/>
                  <a:pt x="1123" y="117"/>
                  <a:pt x="1125" y="119"/>
                </a:cubicBezTo>
                <a:cubicBezTo>
                  <a:pt x="1124" y="119"/>
                  <a:pt x="1130" y="118"/>
                  <a:pt x="1123" y="118"/>
                </a:cubicBezTo>
                <a:cubicBezTo>
                  <a:pt x="1121" y="120"/>
                  <a:pt x="1121" y="120"/>
                  <a:pt x="1121" y="120"/>
                </a:cubicBezTo>
                <a:cubicBezTo>
                  <a:pt x="1123" y="121"/>
                  <a:pt x="1123" y="121"/>
                  <a:pt x="1123" y="121"/>
                </a:cubicBezTo>
                <a:cubicBezTo>
                  <a:pt x="1118" y="122"/>
                  <a:pt x="1118" y="122"/>
                  <a:pt x="1118" y="122"/>
                </a:cubicBezTo>
                <a:cubicBezTo>
                  <a:pt x="1117" y="121"/>
                  <a:pt x="1117" y="121"/>
                  <a:pt x="1117" y="121"/>
                </a:cubicBezTo>
                <a:cubicBezTo>
                  <a:pt x="1115" y="123"/>
                  <a:pt x="1115" y="123"/>
                  <a:pt x="1115" y="123"/>
                </a:cubicBezTo>
                <a:cubicBezTo>
                  <a:pt x="1119" y="124"/>
                  <a:pt x="1119" y="124"/>
                  <a:pt x="1119" y="124"/>
                </a:cubicBezTo>
                <a:cubicBezTo>
                  <a:pt x="1117" y="127"/>
                  <a:pt x="1117" y="127"/>
                  <a:pt x="1117" y="127"/>
                </a:cubicBezTo>
                <a:cubicBezTo>
                  <a:pt x="1113" y="132"/>
                  <a:pt x="1113" y="132"/>
                  <a:pt x="1113" y="132"/>
                </a:cubicBezTo>
                <a:cubicBezTo>
                  <a:pt x="1111" y="132"/>
                  <a:pt x="1108" y="135"/>
                  <a:pt x="1106" y="135"/>
                </a:cubicBezTo>
                <a:cubicBezTo>
                  <a:pt x="1103" y="141"/>
                  <a:pt x="1103" y="141"/>
                  <a:pt x="1103" y="141"/>
                </a:cubicBezTo>
                <a:cubicBezTo>
                  <a:pt x="1095" y="148"/>
                  <a:pt x="1095" y="148"/>
                  <a:pt x="1095" y="148"/>
                </a:cubicBezTo>
                <a:cubicBezTo>
                  <a:pt x="1089" y="147"/>
                  <a:pt x="1089" y="147"/>
                  <a:pt x="1089" y="147"/>
                </a:cubicBezTo>
                <a:cubicBezTo>
                  <a:pt x="1087" y="149"/>
                  <a:pt x="1087" y="149"/>
                  <a:pt x="1087" y="149"/>
                </a:cubicBezTo>
                <a:cubicBezTo>
                  <a:pt x="1087" y="152"/>
                  <a:pt x="1087" y="152"/>
                  <a:pt x="1087" y="152"/>
                </a:cubicBezTo>
                <a:cubicBezTo>
                  <a:pt x="1079" y="156"/>
                  <a:pt x="1079" y="156"/>
                  <a:pt x="1079" y="156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5" y="161"/>
                  <a:pt x="1075" y="161"/>
                  <a:pt x="1075" y="161"/>
                </a:cubicBezTo>
                <a:cubicBezTo>
                  <a:pt x="1071" y="165"/>
                  <a:pt x="1071" y="165"/>
                  <a:pt x="1071" y="165"/>
                </a:cubicBezTo>
                <a:cubicBezTo>
                  <a:pt x="1069" y="166"/>
                  <a:pt x="1069" y="166"/>
                  <a:pt x="1069" y="166"/>
                </a:cubicBezTo>
                <a:cubicBezTo>
                  <a:pt x="1067" y="169"/>
                  <a:pt x="1067" y="169"/>
                  <a:pt x="1067" y="169"/>
                </a:cubicBezTo>
                <a:cubicBezTo>
                  <a:pt x="1066" y="166"/>
                  <a:pt x="1062" y="177"/>
                  <a:pt x="1066" y="165"/>
                </a:cubicBezTo>
                <a:cubicBezTo>
                  <a:pt x="1065" y="164"/>
                  <a:pt x="1064" y="166"/>
                  <a:pt x="1064" y="165"/>
                </a:cubicBezTo>
                <a:cubicBezTo>
                  <a:pt x="1062" y="166"/>
                  <a:pt x="1062" y="166"/>
                  <a:pt x="1062" y="166"/>
                </a:cubicBezTo>
                <a:cubicBezTo>
                  <a:pt x="1063" y="167"/>
                  <a:pt x="1063" y="167"/>
                  <a:pt x="1063" y="167"/>
                </a:cubicBezTo>
                <a:cubicBezTo>
                  <a:pt x="1061" y="166"/>
                  <a:pt x="1061" y="166"/>
                  <a:pt x="1061" y="166"/>
                </a:cubicBezTo>
                <a:cubicBezTo>
                  <a:pt x="1061" y="168"/>
                  <a:pt x="1061" y="168"/>
                  <a:pt x="1061" y="168"/>
                </a:cubicBezTo>
                <a:cubicBezTo>
                  <a:pt x="1064" y="170"/>
                  <a:pt x="1064" y="170"/>
                  <a:pt x="1064" y="170"/>
                </a:cubicBezTo>
                <a:cubicBezTo>
                  <a:pt x="1063" y="172"/>
                  <a:pt x="1063" y="172"/>
                  <a:pt x="1063" y="172"/>
                </a:cubicBezTo>
                <a:cubicBezTo>
                  <a:pt x="1064" y="173"/>
                  <a:pt x="1064" y="173"/>
                  <a:pt x="1064" y="173"/>
                </a:cubicBezTo>
                <a:cubicBezTo>
                  <a:pt x="1062" y="172"/>
                  <a:pt x="1059" y="174"/>
                  <a:pt x="1060" y="176"/>
                </a:cubicBezTo>
                <a:cubicBezTo>
                  <a:pt x="1059" y="175"/>
                  <a:pt x="1059" y="175"/>
                  <a:pt x="1059" y="175"/>
                </a:cubicBezTo>
                <a:cubicBezTo>
                  <a:pt x="1057" y="179"/>
                  <a:pt x="1057" y="179"/>
                  <a:pt x="1057" y="179"/>
                </a:cubicBezTo>
                <a:cubicBezTo>
                  <a:pt x="1053" y="180"/>
                  <a:pt x="1053" y="180"/>
                  <a:pt x="1053" y="180"/>
                </a:cubicBezTo>
                <a:cubicBezTo>
                  <a:pt x="1054" y="180"/>
                  <a:pt x="1049" y="180"/>
                  <a:pt x="1055" y="180"/>
                </a:cubicBezTo>
                <a:cubicBezTo>
                  <a:pt x="1052" y="186"/>
                  <a:pt x="1054" y="176"/>
                  <a:pt x="1047" y="187"/>
                </a:cubicBezTo>
                <a:cubicBezTo>
                  <a:pt x="1044" y="188"/>
                  <a:pt x="1038" y="189"/>
                  <a:pt x="1039" y="193"/>
                </a:cubicBezTo>
                <a:cubicBezTo>
                  <a:pt x="1037" y="194"/>
                  <a:pt x="1037" y="194"/>
                  <a:pt x="1037" y="194"/>
                </a:cubicBezTo>
                <a:cubicBezTo>
                  <a:pt x="1038" y="197"/>
                  <a:pt x="1038" y="197"/>
                  <a:pt x="1038" y="197"/>
                </a:cubicBezTo>
                <a:cubicBezTo>
                  <a:pt x="1035" y="197"/>
                  <a:pt x="1035" y="197"/>
                  <a:pt x="1035" y="197"/>
                </a:cubicBezTo>
                <a:cubicBezTo>
                  <a:pt x="1034" y="201"/>
                  <a:pt x="1034" y="201"/>
                  <a:pt x="1034" y="201"/>
                </a:cubicBezTo>
                <a:cubicBezTo>
                  <a:pt x="1034" y="204"/>
                  <a:pt x="1028" y="200"/>
                  <a:pt x="1030" y="205"/>
                </a:cubicBezTo>
                <a:cubicBezTo>
                  <a:pt x="1027" y="206"/>
                  <a:pt x="1027" y="206"/>
                  <a:pt x="1027" y="206"/>
                </a:cubicBezTo>
                <a:cubicBezTo>
                  <a:pt x="1024" y="208"/>
                  <a:pt x="1024" y="208"/>
                  <a:pt x="1024" y="208"/>
                </a:cubicBezTo>
                <a:cubicBezTo>
                  <a:pt x="1020" y="210"/>
                  <a:pt x="1016" y="212"/>
                  <a:pt x="1015" y="215"/>
                </a:cubicBezTo>
                <a:cubicBezTo>
                  <a:pt x="1010" y="220"/>
                  <a:pt x="1010" y="220"/>
                  <a:pt x="1010" y="220"/>
                </a:cubicBezTo>
                <a:cubicBezTo>
                  <a:pt x="1011" y="223"/>
                  <a:pt x="1011" y="223"/>
                  <a:pt x="1011" y="223"/>
                </a:cubicBezTo>
                <a:cubicBezTo>
                  <a:pt x="1009" y="226"/>
                  <a:pt x="1009" y="226"/>
                  <a:pt x="1009" y="226"/>
                </a:cubicBezTo>
                <a:cubicBezTo>
                  <a:pt x="1006" y="224"/>
                  <a:pt x="1006" y="224"/>
                  <a:pt x="1006" y="224"/>
                </a:cubicBezTo>
                <a:cubicBezTo>
                  <a:pt x="1002" y="226"/>
                  <a:pt x="1002" y="226"/>
                  <a:pt x="1002" y="226"/>
                </a:cubicBezTo>
                <a:cubicBezTo>
                  <a:pt x="999" y="231"/>
                  <a:pt x="999" y="231"/>
                  <a:pt x="999" y="231"/>
                </a:cubicBezTo>
                <a:cubicBezTo>
                  <a:pt x="995" y="234"/>
                  <a:pt x="989" y="234"/>
                  <a:pt x="990" y="239"/>
                </a:cubicBezTo>
                <a:cubicBezTo>
                  <a:pt x="987" y="240"/>
                  <a:pt x="987" y="240"/>
                  <a:pt x="987" y="240"/>
                </a:cubicBezTo>
                <a:cubicBezTo>
                  <a:pt x="987" y="244"/>
                  <a:pt x="987" y="244"/>
                  <a:pt x="987" y="244"/>
                </a:cubicBezTo>
                <a:cubicBezTo>
                  <a:pt x="991" y="244"/>
                  <a:pt x="991" y="244"/>
                  <a:pt x="991" y="244"/>
                </a:cubicBezTo>
                <a:cubicBezTo>
                  <a:pt x="996" y="240"/>
                  <a:pt x="996" y="240"/>
                  <a:pt x="996" y="240"/>
                </a:cubicBezTo>
                <a:cubicBezTo>
                  <a:pt x="996" y="237"/>
                  <a:pt x="996" y="237"/>
                  <a:pt x="996" y="237"/>
                </a:cubicBezTo>
                <a:cubicBezTo>
                  <a:pt x="999" y="238"/>
                  <a:pt x="999" y="238"/>
                  <a:pt x="999" y="238"/>
                </a:cubicBezTo>
                <a:cubicBezTo>
                  <a:pt x="1004" y="234"/>
                  <a:pt x="1004" y="234"/>
                  <a:pt x="1004" y="234"/>
                </a:cubicBezTo>
                <a:cubicBezTo>
                  <a:pt x="1004" y="231"/>
                  <a:pt x="1004" y="231"/>
                  <a:pt x="1004" y="231"/>
                </a:cubicBezTo>
                <a:cubicBezTo>
                  <a:pt x="1005" y="232"/>
                  <a:pt x="1005" y="232"/>
                  <a:pt x="1005" y="232"/>
                </a:cubicBezTo>
                <a:cubicBezTo>
                  <a:pt x="1006" y="234"/>
                  <a:pt x="1006" y="234"/>
                  <a:pt x="1006" y="234"/>
                </a:cubicBezTo>
                <a:cubicBezTo>
                  <a:pt x="1004" y="238"/>
                  <a:pt x="1004" y="238"/>
                  <a:pt x="1004" y="238"/>
                </a:cubicBezTo>
                <a:cubicBezTo>
                  <a:pt x="1003" y="238"/>
                  <a:pt x="1001" y="231"/>
                  <a:pt x="1000" y="242"/>
                </a:cubicBezTo>
                <a:cubicBezTo>
                  <a:pt x="998" y="241"/>
                  <a:pt x="997" y="239"/>
                  <a:pt x="996" y="245"/>
                </a:cubicBezTo>
                <a:cubicBezTo>
                  <a:pt x="995" y="245"/>
                  <a:pt x="995" y="247"/>
                  <a:pt x="994" y="245"/>
                </a:cubicBezTo>
                <a:cubicBezTo>
                  <a:pt x="993" y="249"/>
                  <a:pt x="993" y="249"/>
                  <a:pt x="993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94" y="252"/>
                  <a:pt x="994" y="252"/>
                  <a:pt x="994" y="252"/>
                </a:cubicBezTo>
                <a:cubicBezTo>
                  <a:pt x="991" y="254"/>
                  <a:pt x="991" y="254"/>
                  <a:pt x="991" y="254"/>
                </a:cubicBezTo>
                <a:cubicBezTo>
                  <a:pt x="991" y="252"/>
                  <a:pt x="991" y="252"/>
                  <a:pt x="991" y="252"/>
                </a:cubicBezTo>
                <a:cubicBezTo>
                  <a:pt x="988" y="257"/>
                  <a:pt x="991" y="247"/>
                  <a:pt x="986" y="255"/>
                </a:cubicBezTo>
                <a:cubicBezTo>
                  <a:pt x="987" y="258"/>
                  <a:pt x="987" y="258"/>
                  <a:pt x="987" y="258"/>
                </a:cubicBezTo>
                <a:cubicBezTo>
                  <a:pt x="986" y="260"/>
                  <a:pt x="986" y="260"/>
                  <a:pt x="986" y="260"/>
                </a:cubicBezTo>
                <a:cubicBezTo>
                  <a:pt x="980" y="262"/>
                  <a:pt x="980" y="262"/>
                  <a:pt x="980" y="262"/>
                </a:cubicBezTo>
                <a:cubicBezTo>
                  <a:pt x="974" y="266"/>
                  <a:pt x="974" y="266"/>
                  <a:pt x="974" y="266"/>
                </a:cubicBezTo>
                <a:cubicBezTo>
                  <a:pt x="975" y="268"/>
                  <a:pt x="975" y="268"/>
                  <a:pt x="975" y="268"/>
                </a:cubicBezTo>
                <a:cubicBezTo>
                  <a:pt x="982" y="267"/>
                  <a:pt x="982" y="267"/>
                  <a:pt x="982" y="267"/>
                </a:cubicBezTo>
                <a:cubicBezTo>
                  <a:pt x="984" y="265"/>
                  <a:pt x="984" y="265"/>
                  <a:pt x="984" y="265"/>
                </a:cubicBezTo>
                <a:cubicBezTo>
                  <a:pt x="986" y="265"/>
                  <a:pt x="986" y="265"/>
                  <a:pt x="986" y="265"/>
                </a:cubicBezTo>
                <a:cubicBezTo>
                  <a:pt x="986" y="265"/>
                  <a:pt x="984" y="263"/>
                  <a:pt x="986" y="266"/>
                </a:cubicBezTo>
                <a:cubicBezTo>
                  <a:pt x="988" y="266"/>
                  <a:pt x="988" y="266"/>
                  <a:pt x="988" y="266"/>
                </a:cubicBezTo>
                <a:cubicBezTo>
                  <a:pt x="990" y="260"/>
                  <a:pt x="990" y="260"/>
                  <a:pt x="990" y="260"/>
                </a:cubicBezTo>
                <a:cubicBezTo>
                  <a:pt x="995" y="258"/>
                  <a:pt x="995" y="258"/>
                  <a:pt x="995" y="258"/>
                </a:cubicBezTo>
                <a:cubicBezTo>
                  <a:pt x="998" y="254"/>
                  <a:pt x="998" y="254"/>
                  <a:pt x="998" y="254"/>
                </a:cubicBezTo>
                <a:cubicBezTo>
                  <a:pt x="999" y="254"/>
                  <a:pt x="992" y="255"/>
                  <a:pt x="1000" y="254"/>
                </a:cubicBezTo>
                <a:cubicBezTo>
                  <a:pt x="999" y="252"/>
                  <a:pt x="999" y="252"/>
                  <a:pt x="999" y="252"/>
                </a:cubicBezTo>
                <a:cubicBezTo>
                  <a:pt x="1000" y="252"/>
                  <a:pt x="1000" y="252"/>
                  <a:pt x="1000" y="252"/>
                </a:cubicBezTo>
                <a:cubicBezTo>
                  <a:pt x="1000" y="250"/>
                  <a:pt x="1000" y="250"/>
                  <a:pt x="1000" y="250"/>
                </a:cubicBezTo>
                <a:cubicBezTo>
                  <a:pt x="998" y="249"/>
                  <a:pt x="998" y="249"/>
                  <a:pt x="998" y="249"/>
                </a:cubicBezTo>
                <a:cubicBezTo>
                  <a:pt x="999" y="251"/>
                  <a:pt x="1000" y="248"/>
                  <a:pt x="996" y="251"/>
                </a:cubicBezTo>
                <a:cubicBezTo>
                  <a:pt x="996" y="249"/>
                  <a:pt x="985" y="263"/>
                  <a:pt x="997" y="246"/>
                </a:cubicBezTo>
                <a:cubicBezTo>
                  <a:pt x="1001" y="245"/>
                  <a:pt x="1001" y="245"/>
                  <a:pt x="1001" y="245"/>
                </a:cubicBezTo>
                <a:cubicBezTo>
                  <a:pt x="1005" y="249"/>
                  <a:pt x="1005" y="249"/>
                  <a:pt x="1005" y="249"/>
                </a:cubicBezTo>
                <a:cubicBezTo>
                  <a:pt x="1008" y="246"/>
                  <a:pt x="1008" y="246"/>
                  <a:pt x="1008" y="246"/>
                </a:cubicBezTo>
                <a:cubicBezTo>
                  <a:pt x="1010" y="247"/>
                  <a:pt x="1009" y="245"/>
                  <a:pt x="1011" y="244"/>
                </a:cubicBezTo>
                <a:cubicBezTo>
                  <a:pt x="1010" y="242"/>
                  <a:pt x="1010" y="242"/>
                  <a:pt x="1010" y="242"/>
                </a:cubicBezTo>
                <a:cubicBezTo>
                  <a:pt x="1012" y="242"/>
                  <a:pt x="1015" y="239"/>
                  <a:pt x="1017" y="238"/>
                </a:cubicBezTo>
                <a:cubicBezTo>
                  <a:pt x="1020" y="237"/>
                  <a:pt x="1015" y="237"/>
                  <a:pt x="1018" y="235"/>
                </a:cubicBezTo>
                <a:cubicBezTo>
                  <a:pt x="1014" y="233"/>
                  <a:pt x="1014" y="233"/>
                  <a:pt x="1014" y="233"/>
                </a:cubicBezTo>
                <a:cubicBezTo>
                  <a:pt x="1014" y="231"/>
                  <a:pt x="1014" y="231"/>
                  <a:pt x="1014" y="231"/>
                </a:cubicBezTo>
                <a:cubicBezTo>
                  <a:pt x="1014" y="231"/>
                  <a:pt x="1013" y="238"/>
                  <a:pt x="1019" y="230"/>
                </a:cubicBezTo>
                <a:cubicBezTo>
                  <a:pt x="1016" y="227"/>
                  <a:pt x="1016" y="227"/>
                  <a:pt x="1016" y="227"/>
                </a:cubicBezTo>
                <a:cubicBezTo>
                  <a:pt x="1021" y="227"/>
                  <a:pt x="1021" y="227"/>
                  <a:pt x="1021" y="227"/>
                </a:cubicBezTo>
                <a:cubicBezTo>
                  <a:pt x="1019" y="229"/>
                  <a:pt x="1019" y="229"/>
                  <a:pt x="1019" y="229"/>
                </a:cubicBezTo>
                <a:cubicBezTo>
                  <a:pt x="1021" y="227"/>
                  <a:pt x="1009" y="225"/>
                  <a:pt x="1022" y="233"/>
                </a:cubicBezTo>
                <a:cubicBezTo>
                  <a:pt x="1023" y="227"/>
                  <a:pt x="1023" y="227"/>
                  <a:pt x="1023" y="227"/>
                </a:cubicBezTo>
                <a:cubicBezTo>
                  <a:pt x="1023" y="227"/>
                  <a:pt x="1025" y="226"/>
                  <a:pt x="1023" y="225"/>
                </a:cubicBezTo>
                <a:cubicBezTo>
                  <a:pt x="1025" y="226"/>
                  <a:pt x="1025" y="226"/>
                  <a:pt x="1025" y="226"/>
                </a:cubicBezTo>
                <a:cubicBezTo>
                  <a:pt x="1025" y="229"/>
                  <a:pt x="1025" y="229"/>
                  <a:pt x="1025" y="229"/>
                </a:cubicBezTo>
                <a:cubicBezTo>
                  <a:pt x="1028" y="226"/>
                  <a:pt x="1028" y="226"/>
                  <a:pt x="1028" y="226"/>
                </a:cubicBezTo>
                <a:cubicBezTo>
                  <a:pt x="1029" y="226"/>
                  <a:pt x="1029" y="226"/>
                  <a:pt x="1029" y="226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19" y="222"/>
                  <a:pt x="1019" y="222"/>
                  <a:pt x="1019" y="222"/>
                </a:cubicBezTo>
                <a:cubicBezTo>
                  <a:pt x="1018" y="224"/>
                  <a:pt x="1018" y="224"/>
                  <a:pt x="1018" y="224"/>
                </a:cubicBezTo>
                <a:cubicBezTo>
                  <a:pt x="1015" y="225"/>
                  <a:pt x="1015" y="225"/>
                  <a:pt x="1015" y="225"/>
                </a:cubicBezTo>
                <a:cubicBezTo>
                  <a:pt x="1014" y="230"/>
                  <a:pt x="1014" y="230"/>
                  <a:pt x="1014" y="230"/>
                </a:cubicBezTo>
                <a:cubicBezTo>
                  <a:pt x="1012" y="227"/>
                  <a:pt x="1012" y="227"/>
                  <a:pt x="1012" y="227"/>
                </a:cubicBezTo>
                <a:cubicBezTo>
                  <a:pt x="1014" y="223"/>
                  <a:pt x="1014" y="223"/>
                  <a:pt x="1014" y="223"/>
                </a:cubicBezTo>
                <a:cubicBezTo>
                  <a:pt x="1020" y="218"/>
                  <a:pt x="1020" y="218"/>
                  <a:pt x="1020" y="218"/>
                </a:cubicBezTo>
                <a:cubicBezTo>
                  <a:pt x="1017" y="215"/>
                  <a:pt x="1026" y="219"/>
                  <a:pt x="1022" y="212"/>
                </a:cubicBezTo>
                <a:cubicBezTo>
                  <a:pt x="1027" y="209"/>
                  <a:pt x="1018" y="219"/>
                  <a:pt x="1028" y="212"/>
                </a:cubicBezTo>
                <a:cubicBezTo>
                  <a:pt x="1024" y="215"/>
                  <a:pt x="1024" y="215"/>
                  <a:pt x="1024" y="215"/>
                </a:cubicBezTo>
                <a:cubicBezTo>
                  <a:pt x="1024" y="215"/>
                  <a:pt x="1027" y="214"/>
                  <a:pt x="1023" y="214"/>
                </a:cubicBezTo>
                <a:cubicBezTo>
                  <a:pt x="1024" y="216"/>
                  <a:pt x="1024" y="216"/>
                  <a:pt x="1024" y="216"/>
                </a:cubicBezTo>
                <a:cubicBezTo>
                  <a:pt x="1026" y="216"/>
                  <a:pt x="1026" y="216"/>
                  <a:pt x="1026" y="216"/>
                </a:cubicBezTo>
                <a:cubicBezTo>
                  <a:pt x="1028" y="216"/>
                  <a:pt x="1028" y="216"/>
                  <a:pt x="1028" y="216"/>
                </a:cubicBezTo>
                <a:cubicBezTo>
                  <a:pt x="1027" y="218"/>
                  <a:pt x="1027" y="218"/>
                  <a:pt x="1027" y="218"/>
                </a:cubicBezTo>
                <a:cubicBezTo>
                  <a:pt x="1027" y="217"/>
                  <a:pt x="1029" y="218"/>
                  <a:pt x="1029" y="219"/>
                </a:cubicBezTo>
                <a:cubicBezTo>
                  <a:pt x="1029" y="220"/>
                  <a:pt x="1029" y="220"/>
                  <a:pt x="1029" y="220"/>
                </a:cubicBezTo>
                <a:cubicBezTo>
                  <a:pt x="1025" y="220"/>
                  <a:pt x="1025" y="220"/>
                  <a:pt x="1025" y="220"/>
                </a:cubicBezTo>
                <a:cubicBezTo>
                  <a:pt x="1025" y="220"/>
                  <a:pt x="1029" y="218"/>
                  <a:pt x="1024" y="221"/>
                </a:cubicBezTo>
                <a:cubicBezTo>
                  <a:pt x="1027" y="221"/>
                  <a:pt x="1027" y="221"/>
                  <a:pt x="1027" y="221"/>
                </a:cubicBezTo>
                <a:cubicBezTo>
                  <a:pt x="1026" y="223"/>
                  <a:pt x="1026" y="223"/>
                  <a:pt x="1026" y="223"/>
                </a:cubicBezTo>
                <a:cubicBezTo>
                  <a:pt x="1032" y="225"/>
                  <a:pt x="1032" y="225"/>
                  <a:pt x="1032" y="225"/>
                </a:cubicBezTo>
                <a:cubicBezTo>
                  <a:pt x="1033" y="224"/>
                  <a:pt x="1033" y="224"/>
                  <a:pt x="1033" y="224"/>
                </a:cubicBezTo>
                <a:cubicBezTo>
                  <a:pt x="1032" y="224"/>
                  <a:pt x="1035" y="228"/>
                  <a:pt x="1032" y="222"/>
                </a:cubicBezTo>
                <a:cubicBezTo>
                  <a:pt x="1036" y="221"/>
                  <a:pt x="1036" y="221"/>
                  <a:pt x="1036" y="221"/>
                </a:cubicBezTo>
                <a:cubicBezTo>
                  <a:pt x="1035" y="220"/>
                  <a:pt x="1035" y="220"/>
                  <a:pt x="1035" y="220"/>
                </a:cubicBezTo>
                <a:cubicBezTo>
                  <a:pt x="1038" y="219"/>
                  <a:pt x="1038" y="219"/>
                  <a:pt x="1038" y="219"/>
                </a:cubicBezTo>
                <a:cubicBezTo>
                  <a:pt x="1038" y="216"/>
                  <a:pt x="1038" y="216"/>
                  <a:pt x="1038" y="216"/>
                </a:cubicBezTo>
                <a:cubicBezTo>
                  <a:pt x="1039" y="215"/>
                  <a:pt x="1039" y="215"/>
                  <a:pt x="1039" y="215"/>
                </a:cubicBezTo>
                <a:cubicBezTo>
                  <a:pt x="1039" y="215"/>
                  <a:pt x="1044" y="214"/>
                  <a:pt x="1038" y="214"/>
                </a:cubicBezTo>
                <a:cubicBezTo>
                  <a:pt x="1039" y="213"/>
                  <a:pt x="1039" y="213"/>
                  <a:pt x="1039" y="213"/>
                </a:cubicBezTo>
                <a:cubicBezTo>
                  <a:pt x="1044" y="215"/>
                  <a:pt x="1044" y="215"/>
                  <a:pt x="1044" y="215"/>
                </a:cubicBezTo>
                <a:cubicBezTo>
                  <a:pt x="1046" y="209"/>
                  <a:pt x="1046" y="209"/>
                  <a:pt x="1046" y="209"/>
                </a:cubicBezTo>
                <a:cubicBezTo>
                  <a:pt x="1045" y="208"/>
                  <a:pt x="1045" y="208"/>
                  <a:pt x="1045" y="208"/>
                </a:cubicBezTo>
                <a:cubicBezTo>
                  <a:pt x="1042" y="209"/>
                  <a:pt x="1042" y="209"/>
                  <a:pt x="1042" y="209"/>
                </a:cubicBezTo>
                <a:cubicBezTo>
                  <a:pt x="1041" y="208"/>
                  <a:pt x="1045" y="204"/>
                  <a:pt x="1037" y="207"/>
                </a:cubicBezTo>
                <a:cubicBezTo>
                  <a:pt x="1038" y="207"/>
                  <a:pt x="1038" y="207"/>
                  <a:pt x="1038" y="207"/>
                </a:cubicBezTo>
                <a:cubicBezTo>
                  <a:pt x="1037" y="206"/>
                  <a:pt x="1046" y="208"/>
                  <a:pt x="1034" y="206"/>
                </a:cubicBezTo>
                <a:cubicBezTo>
                  <a:pt x="1034" y="205"/>
                  <a:pt x="1034" y="205"/>
                  <a:pt x="1034" y="205"/>
                </a:cubicBezTo>
                <a:cubicBezTo>
                  <a:pt x="1050" y="207"/>
                  <a:pt x="1050" y="207"/>
                  <a:pt x="1050" y="207"/>
                </a:cubicBezTo>
                <a:cubicBezTo>
                  <a:pt x="1048" y="202"/>
                  <a:pt x="1055" y="209"/>
                  <a:pt x="1054" y="201"/>
                </a:cubicBezTo>
                <a:cubicBezTo>
                  <a:pt x="1057" y="199"/>
                  <a:pt x="1057" y="199"/>
                  <a:pt x="1057" y="199"/>
                </a:cubicBezTo>
                <a:cubicBezTo>
                  <a:pt x="1054" y="198"/>
                  <a:pt x="1054" y="198"/>
                  <a:pt x="1054" y="198"/>
                </a:cubicBezTo>
                <a:cubicBezTo>
                  <a:pt x="1051" y="200"/>
                  <a:pt x="1051" y="200"/>
                  <a:pt x="1051" y="200"/>
                </a:cubicBezTo>
                <a:cubicBezTo>
                  <a:pt x="1051" y="200"/>
                  <a:pt x="1048" y="199"/>
                  <a:pt x="1052" y="200"/>
                </a:cubicBezTo>
                <a:cubicBezTo>
                  <a:pt x="1052" y="199"/>
                  <a:pt x="1052" y="199"/>
                  <a:pt x="1051" y="198"/>
                </a:cubicBezTo>
                <a:cubicBezTo>
                  <a:pt x="1052" y="197"/>
                  <a:pt x="1057" y="197"/>
                  <a:pt x="1047" y="200"/>
                </a:cubicBezTo>
                <a:cubicBezTo>
                  <a:pt x="1045" y="202"/>
                  <a:pt x="1045" y="202"/>
                  <a:pt x="1045" y="202"/>
                </a:cubicBezTo>
                <a:cubicBezTo>
                  <a:pt x="1044" y="200"/>
                  <a:pt x="1052" y="201"/>
                  <a:pt x="1042" y="199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5" y="195"/>
                  <a:pt x="1051" y="200"/>
                  <a:pt x="1047" y="193"/>
                </a:cubicBezTo>
                <a:cubicBezTo>
                  <a:pt x="1048" y="194"/>
                  <a:pt x="1048" y="194"/>
                  <a:pt x="1049" y="195"/>
                </a:cubicBezTo>
                <a:cubicBezTo>
                  <a:pt x="1052" y="193"/>
                  <a:pt x="1051" y="202"/>
                  <a:pt x="1054" y="193"/>
                </a:cubicBezTo>
                <a:cubicBezTo>
                  <a:pt x="1052" y="196"/>
                  <a:pt x="1052" y="196"/>
                  <a:pt x="1052" y="196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60" y="198"/>
                  <a:pt x="1060" y="198"/>
                  <a:pt x="1060" y="198"/>
                </a:cubicBezTo>
                <a:cubicBezTo>
                  <a:pt x="1062" y="198"/>
                  <a:pt x="1061" y="196"/>
                  <a:pt x="1064" y="196"/>
                </a:cubicBezTo>
                <a:cubicBezTo>
                  <a:pt x="1063" y="195"/>
                  <a:pt x="1063" y="195"/>
                  <a:pt x="1063" y="195"/>
                </a:cubicBezTo>
                <a:cubicBezTo>
                  <a:pt x="1064" y="193"/>
                  <a:pt x="1064" y="193"/>
                  <a:pt x="1064" y="193"/>
                </a:cubicBezTo>
                <a:cubicBezTo>
                  <a:pt x="1064" y="192"/>
                  <a:pt x="1069" y="193"/>
                  <a:pt x="1074" y="188"/>
                </a:cubicBezTo>
                <a:cubicBezTo>
                  <a:pt x="1072" y="185"/>
                  <a:pt x="1072" y="185"/>
                  <a:pt x="1072" y="185"/>
                </a:cubicBezTo>
                <a:cubicBezTo>
                  <a:pt x="1072" y="184"/>
                  <a:pt x="1072" y="184"/>
                  <a:pt x="1072" y="184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5"/>
                  <a:pt x="1075" y="185"/>
                  <a:pt x="1075" y="185"/>
                </a:cubicBezTo>
                <a:cubicBezTo>
                  <a:pt x="1075" y="182"/>
                  <a:pt x="1075" y="182"/>
                  <a:pt x="1075" y="182"/>
                </a:cubicBezTo>
                <a:cubicBezTo>
                  <a:pt x="1070" y="180"/>
                  <a:pt x="1070" y="180"/>
                  <a:pt x="1070" y="180"/>
                </a:cubicBezTo>
                <a:cubicBezTo>
                  <a:pt x="1067" y="184"/>
                  <a:pt x="1067" y="184"/>
                  <a:pt x="1067" y="184"/>
                </a:cubicBezTo>
                <a:cubicBezTo>
                  <a:pt x="1068" y="184"/>
                  <a:pt x="1068" y="184"/>
                  <a:pt x="1068" y="184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3" y="183"/>
                </a:cubicBezTo>
                <a:cubicBezTo>
                  <a:pt x="1063" y="183"/>
                  <a:pt x="1063" y="183"/>
                  <a:pt x="1064" y="184"/>
                </a:cubicBezTo>
                <a:cubicBezTo>
                  <a:pt x="1065" y="179"/>
                  <a:pt x="1065" y="179"/>
                  <a:pt x="1065" y="179"/>
                </a:cubicBezTo>
                <a:cubicBezTo>
                  <a:pt x="1065" y="178"/>
                  <a:pt x="1063" y="178"/>
                  <a:pt x="1064" y="177"/>
                </a:cubicBezTo>
                <a:cubicBezTo>
                  <a:pt x="1070" y="177"/>
                  <a:pt x="1070" y="177"/>
                  <a:pt x="1070" y="177"/>
                </a:cubicBezTo>
                <a:cubicBezTo>
                  <a:pt x="1075" y="173"/>
                  <a:pt x="1075" y="173"/>
                  <a:pt x="1075" y="173"/>
                </a:cubicBezTo>
                <a:cubicBezTo>
                  <a:pt x="1076" y="173"/>
                  <a:pt x="1076" y="173"/>
                  <a:pt x="1076" y="173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81" y="166"/>
                  <a:pt x="1081" y="166"/>
                  <a:pt x="1081" y="166"/>
                </a:cubicBezTo>
                <a:cubicBezTo>
                  <a:pt x="1083" y="162"/>
                  <a:pt x="1083" y="162"/>
                  <a:pt x="1083" y="162"/>
                </a:cubicBezTo>
                <a:cubicBezTo>
                  <a:pt x="1087" y="162"/>
                  <a:pt x="1087" y="162"/>
                  <a:pt x="1087" y="162"/>
                </a:cubicBezTo>
                <a:cubicBezTo>
                  <a:pt x="1088" y="161"/>
                  <a:pt x="1088" y="161"/>
                  <a:pt x="1088" y="161"/>
                </a:cubicBezTo>
                <a:cubicBezTo>
                  <a:pt x="1086" y="159"/>
                  <a:pt x="1086" y="159"/>
                  <a:pt x="1086" y="159"/>
                </a:cubicBezTo>
                <a:cubicBezTo>
                  <a:pt x="1099" y="150"/>
                  <a:pt x="1099" y="150"/>
                  <a:pt x="1099" y="150"/>
                </a:cubicBezTo>
                <a:cubicBezTo>
                  <a:pt x="1102" y="152"/>
                  <a:pt x="1090" y="151"/>
                  <a:pt x="1103" y="151"/>
                </a:cubicBezTo>
                <a:cubicBezTo>
                  <a:pt x="1103" y="148"/>
                  <a:pt x="1103" y="148"/>
                  <a:pt x="1103" y="148"/>
                </a:cubicBezTo>
                <a:cubicBezTo>
                  <a:pt x="1104" y="148"/>
                  <a:pt x="1104" y="148"/>
                  <a:pt x="1104" y="148"/>
                </a:cubicBezTo>
                <a:cubicBezTo>
                  <a:pt x="1103" y="146"/>
                  <a:pt x="1103" y="146"/>
                  <a:pt x="1103" y="146"/>
                </a:cubicBezTo>
                <a:cubicBezTo>
                  <a:pt x="1106" y="146"/>
                  <a:pt x="1106" y="146"/>
                  <a:pt x="1106" y="146"/>
                </a:cubicBezTo>
                <a:cubicBezTo>
                  <a:pt x="1107" y="147"/>
                  <a:pt x="1107" y="147"/>
                  <a:pt x="1107" y="147"/>
                </a:cubicBezTo>
                <a:cubicBezTo>
                  <a:pt x="1109" y="148"/>
                  <a:pt x="1109" y="151"/>
                  <a:pt x="1111" y="145"/>
                </a:cubicBezTo>
                <a:cubicBezTo>
                  <a:pt x="1111" y="146"/>
                  <a:pt x="1111" y="146"/>
                  <a:pt x="1111" y="146"/>
                </a:cubicBezTo>
                <a:cubicBezTo>
                  <a:pt x="1108" y="147"/>
                  <a:pt x="1108" y="147"/>
                  <a:pt x="1108" y="147"/>
                </a:cubicBezTo>
                <a:cubicBezTo>
                  <a:pt x="1108" y="149"/>
                  <a:pt x="1108" y="149"/>
                  <a:pt x="1108" y="149"/>
                </a:cubicBezTo>
                <a:cubicBezTo>
                  <a:pt x="1107" y="148"/>
                  <a:pt x="1114" y="152"/>
                  <a:pt x="1116" y="144"/>
                </a:cubicBezTo>
                <a:cubicBezTo>
                  <a:pt x="1110" y="141"/>
                  <a:pt x="1110" y="141"/>
                  <a:pt x="1110" y="141"/>
                </a:cubicBezTo>
                <a:cubicBezTo>
                  <a:pt x="1109" y="142"/>
                  <a:pt x="1109" y="142"/>
                  <a:pt x="1109" y="142"/>
                </a:cubicBezTo>
                <a:cubicBezTo>
                  <a:pt x="1109" y="141"/>
                  <a:pt x="1109" y="141"/>
                  <a:pt x="1109" y="141"/>
                </a:cubicBezTo>
                <a:cubicBezTo>
                  <a:pt x="1106" y="141"/>
                  <a:pt x="1106" y="141"/>
                  <a:pt x="1106" y="141"/>
                </a:cubicBezTo>
                <a:cubicBezTo>
                  <a:pt x="1105" y="138"/>
                  <a:pt x="1108" y="137"/>
                  <a:pt x="1112" y="138"/>
                </a:cubicBezTo>
                <a:cubicBezTo>
                  <a:pt x="1109" y="137"/>
                  <a:pt x="1109" y="137"/>
                  <a:pt x="1109" y="137"/>
                </a:cubicBezTo>
                <a:cubicBezTo>
                  <a:pt x="1112" y="134"/>
                  <a:pt x="1112" y="134"/>
                  <a:pt x="1112" y="134"/>
                </a:cubicBezTo>
                <a:cubicBezTo>
                  <a:pt x="1118" y="132"/>
                  <a:pt x="1109" y="138"/>
                  <a:pt x="1117" y="133"/>
                </a:cubicBezTo>
                <a:cubicBezTo>
                  <a:pt x="1121" y="136"/>
                  <a:pt x="1121" y="136"/>
                  <a:pt x="1121" y="136"/>
                </a:cubicBezTo>
                <a:cubicBezTo>
                  <a:pt x="1120" y="136"/>
                  <a:pt x="1123" y="132"/>
                  <a:pt x="1121" y="137"/>
                </a:cubicBezTo>
                <a:cubicBezTo>
                  <a:pt x="1126" y="137"/>
                  <a:pt x="1126" y="137"/>
                  <a:pt x="1126" y="137"/>
                </a:cubicBezTo>
                <a:cubicBezTo>
                  <a:pt x="1131" y="138"/>
                  <a:pt x="1131" y="138"/>
                  <a:pt x="1131" y="138"/>
                </a:cubicBezTo>
                <a:cubicBezTo>
                  <a:pt x="1133" y="137"/>
                  <a:pt x="1133" y="137"/>
                  <a:pt x="1133" y="137"/>
                </a:cubicBezTo>
                <a:cubicBezTo>
                  <a:pt x="1134" y="137"/>
                  <a:pt x="1132" y="142"/>
                  <a:pt x="1134" y="136"/>
                </a:cubicBezTo>
                <a:cubicBezTo>
                  <a:pt x="1133" y="134"/>
                  <a:pt x="1133" y="134"/>
                  <a:pt x="1133" y="134"/>
                </a:cubicBezTo>
                <a:cubicBezTo>
                  <a:pt x="1133" y="135"/>
                  <a:pt x="1133" y="134"/>
                  <a:pt x="1134" y="133"/>
                </a:cubicBezTo>
                <a:cubicBezTo>
                  <a:pt x="1129" y="132"/>
                  <a:pt x="1129" y="132"/>
                  <a:pt x="1129" y="132"/>
                </a:cubicBezTo>
                <a:cubicBezTo>
                  <a:pt x="1129" y="130"/>
                  <a:pt x="1129" y="130"/>
                  <a:pt x="1129" y="130"/>
                </a:cubicBezTo>
                <a:cubicBezTo>
                  <a:pt x="1127" y="130"/>
                  <a:pt x="1127" y="130"/>
                  <a:pt x="1127" y="130"/>
                </a:cubicBezTo>
                <a:cubicBezTo>
                  <a:pt x="1125" y="128"/>
                  <a:pt x="1136" y="130"/>
                  <a:pt x="1125" y="125"/>
                </a:cubicBezTo>
                <a:cubicBezTo>
                  <a:pt x="1130" y="126"/>
                  <a:pt x="1126" y="120"/>
                  <a:pt x="1132" y="123"/>
                </a:cubicBezTo>
                <a:cubicBezTo>
                  <a:pt x="1127" y="125"/>
                  <a:pt x="1127" y="125"/>
                  <a:pt x="1127" y="125"/>
                </a:cubicBezTo>
                <a:cubicBezTo>
                  <a:pt x="1127" y="127"/>
                  <a:pt x="1127" y="127"/>
                  <a:pt x="1127" y="127"/>
                </a:cubicBezTo>
                <a:cubicBezTo>
                  <a:pt x="1134" y="125"/>
                  <a:pt x="1134" y="125"/>
                  <a:pt x="1134" y="125"/>
                </a:cubicBezTo>
                <a:cubicBezTo>
                  <a:pt x="1135" y="123"/>
                  <a:pt x="1135" y="123"/>
                  <a:pt x="1135" y="123"/>
                </a:cubicBezTo>
                <a:cubicBezTo>
                  <a:pt x="1138" y="123"/>
                  <a:pt x="1138" y="123"/>
                  <a:pt x="1138" y="123"/>
                </a:cubicBezTo>
                <a:cubicBezTo>
                  <a:pt x="1138" y="121"/>
                  <a:pt x="1138" y="121"/>
                  <a:pt x="1138" y="121"/>
                </a:cubicBezTo>
                <a:cubicBezTo>
                  <a:pt x="1140" y="121"/>
                  <a:pt x="1140" y="121"/>
                  <a:pt x="1140" y="121"/>
                </a:cubicBezTo>
                <a:cubicBezTo>
                  <a:pt x="1142" y="118"/>
                  <a:pt x="1124" y="136"/>
                  <a:pt x="1147" y="114"/>
                </a:cubicBezTo>
                <a:cubicBezTo>
                  <a:pt x="1148" y="112"/>
                  <a:pt x="1148" y="112"/>
                  <a:pt x="1148" y="112"/>
                </a:cubicBezTo>
                <a:cubicBezTo>
                  <a:pt x="1145" y="111"/>
                  <a:pt x="1145" y="111"/>
                  <a:pt x="1145" y="111"/>
                </a:cubicBezTo>
                <a:cubicBezTo>
                  <a:pt x="1144" y="111"/>
                  <a:pt x="1142" y="115"/>
                  <a:pt x="1140" y="111"/>
                </a:cubicBezTo>
                <a:cubicBezTo>
                  <a:pt x="1144" y="110"/>
                  <a:pt x="1144" y="110"/>
                  <a:pt x="1144" y="110"/>
                </a:cubicBezTo>
                <a:cubicBezTo>
                  <a:pt x="1145" y="109"/>
                  <a:pt x="1135" y="115"/>
                  <a:pt x="1147" y="107"/>
                </a:cubicBezTo>
                <a:cubicBezTo>
                  <a:pt x="1149" y="111"/>
                  <a:pt x="1149" y="111"/>
                  <a:pt x="1149" y="111"/>
                </a:cubicBezTo>
                <a:cubicBezTo>
                  <a:pt x="1156" y="105"/>
                  <a:pt x="1156" y="105"/>
                  <a:pt x="1156" y="105"/>
                </a:cubicBezTo>
                <a:cubicBezTo>
                  <a:pt x="1160" y="104"/>
                  <a:pt x="1160" y="104"/>
                  <a:pt x="1160" y="104"/>
                </a:cubicBezTo>
                <a:cubicBezTo>
                  <a:pt x="1167" y="95"/>
                  <a:pt x="1167" y="95"/>
                  <a:pt x="1167" y="95"/>
                </a:cubicBezTo>
                <a:cubicBezTo>
                  <a:pt x="1174" y="92"/>
                  <a:pt x="1174" y="92"/>
                  <a:pt x="1174" y="92"/>
                </a:cubicBezTo>
                <a:cubicBezTo>
                  <a:pt x="1173" y="90"/>
                  <a:pt x="1173" y="90"/>
                  <a:pt x="1173" y="90"/>
                </a:cubicBezTo>
                <a:cubicBezTo>
                  <a:pt x="1177" y="87"/>
                  <a:pt x="1177" y="87"/>
                  <a:pt x="1177" y="87"/>
                </a:cubicBezTo>
                <a:cubicBezTo>
                  <a:pt x="1179" y="86"/>
                  <a:pt x="1182" y="86"/>
                  <a:pt x="1182" y="85"/>
                </a:cubicBezTo>
                <a:cubicBezTo>
                  <a:pt x="1184" y="86"/>
                  <a:pt x="1184" y="86"/>
                  <a:pt x="1184" y="86"/>
                </a:cubicBezTo>
                <a:cubicBezTo>
                  <a:pt x="1177" y="89"/>
                  <a:pt x="1177" y="89"/>
                  <a:pt x="1177" y="89"/>
                </a:cubicBezTo>
                <a:cubicBezTo>
                  <a:pt x="1179" y="90"/>
                  <a:pt x="1179" y="90"/>
                  <a:pt x="1179" y="90"/>
                </a:cubicBezTo>
                <a:cubicBezTo>
                  <a:pt x="1177" y="92"/>
                  <a:pt x="1177" y="92"/>
                  <a:pt x="1177" y="92"/>
                </a:cubicBezTo>
                <a:cubicBezTo>
                  <a:pt x="1176" y="94"/>
                  <a:pt x="1176" y="94"/>
                  <a:pt x="1176" y="94"/>
                </a:cubicBezTo>
                <a:cubicBezTo>
                  <a:pt x="1176" y="96"/>
                  <a:pt x="1176" y="96"/>
                  <a:pt x="1176" y="96"/>
                </a:cubicBezTo>
                <a:cubicBezTo>
                  <a:pt x="1177" y="97"/>
                  <a:pt x="1177" y="97"/>
                  <a:pt x="1177" y="97"/>
                </a:cubicBezTo>
                <a:cubicBezTo>
                  <a:pt x="1179" y="95"/>
                  <a:pt x="1179" y="95"/>
                  <a:pt x="1179" y="95"/>
                </a:cubicBezTo>
                <a:cubicBezTo>
                  <a:pt x="1182" y="92"/>
                  <a:pt x="1182" y="92"/>
                  <a:pt x="1182" y="92"/>
                </a:cubicBezTo>
                <a:cubicBezTo>
                  <a:pt x="1185" y="91"/>
                  <a:pt x="1187" y="95"/>
                  <a:pt x="1188" y="91"/>
                </a:cubicBezTo>
                <a:cubicBezTo>
                  <a:pt x="1187" y="88"/>
                  <a:pt x="1187" y="88"/>
                  <a:pt x="1187" y="88"/>
                </a:cubicBezTo>
                <a:cubicBezTo>
                  <a:pt x="1190" y="86"/>
                  <a:pt x="1190" y="86"/>
                  <a:pt x="1190" y="86"/>
                </a:cubicBezTo>
                <a:cubicBezTo>
                  <a:pt x="1196" y="86"/>
                  <a:pt x="1196" y="86"/>
                  <a:pt x="1196" y="86"/>
                </a:cubicBezTo>
                <a:cubicBezTo>
                  <a:pt x="1189" y="88"/>
                  <a:pt x="1204" y="88"/>
                  <a:pt x="1192" y="89"/>
                </a:cubicBezTo>
                <a:cubicBezTo>
                  <a:pt x="1189" y="94"/>
                  <a:pt x="1189" y="94"/>
                  <a:pt x="1189" y="94"/>
                </a:cubicBezTo>
                <a:cubicBezTo>
                  <a:pt x="1184" y="98"/>
                  <a:pt x="1184" y="98"/>
                  <a:pt x="1184" y="98"/>
                </a:cubicBezTo>
                <a:cubicBezTo>
                  <a:pt x="1182" y="101"/>
                  <a:pt x="1182" y="101"/>
                  <a:pt x="1182" y="101"/>
                </a:cubicBezTo>
                <a:cubicBezTo>
                  <a:pt x="1177" y="101"/>
                  <a:pt x="1177" y="101"/>
                  <a:pt x="1177" y="101"/>
                </a:cubicBezTo>
                <a:cubicBezTo>
                  <a:pt x="1180" y="104"/>
                  <a:pt x="1180" y="104"/>
                  <a:pt x="1180" y="104"/>
                </a:cubicBezTo>
                <a:cubicBezTo>
                  <a:pt x="1177" y="108"/>
                  <a:pt x="1177" y="108"/>
                  <a:pt x="1177" y="108"/>
                </a:cubicBezTo>
                <a:cubicBezTo>
                  <a:pt x="1171" y="111"/>
                  <a:pt x="1171" y="111"/>
                  <a:pt x="1171" y="111"/>
                </a:cubicBezTo>
                <a:cubicBezTo>
                  <a:pt x="1172" y="110"/>
                  <a:pt x="1172" y="110"/>
                  <a:pt x="1172" y="110"/>
                </a:cubicBezTo>
                <a:cubicBezTo>
                  <a:pt x="1168" y="108"/>
                  <a:pt x="1168" y="108"/>
                  <a:pt x="1168" y="108"/>
                </a:cubicBezTo>
                <a:cubicBezTo>
                  <a:pt x="1165" y="110"/>
                  <a:pt x="1165" y="110"/>
                  <a:pt x="1165" y="110"/>
                </a:cubicBezTo>
                <a:cubicBezTo>
                  <a:pt x="1169" y="114"/>
                  <a:pt x="1169" y="114"/>
                  <a:pt x="1169" y="114"/>
                </a:cubicBezTo>
                <a:cubicBezTo>
                  <a:pt x="1166" y="117"/>
                  <a:pt x="1166" y="117"/>
                  <a:pt x="1166" y="117"/>
                </a:cubicBezTo>
                <a:cubicBezTo>
                  <a:pt x="1166" y="119"/>
                  <a:pt x="1175" y="110"/>
                  <a:pt x="1161" y="120"/>
                </a:cubicBezTo>
                <a:cubicBezTo>
                  <a:pt x="1161" y="122"/>
                  <a:pt x="1161" y="122"/>
                  <a:pt x="1161" y="122"/>
                </a:cubicBezTo>
                <a:cubicBezTo>
                  <a:pt x="1158" y="119"/>
                  <a:pt x="1158" y="119"/>
                  <a:pt x="1158" y="119"/>
                </a:cubicBezTo>
                <a:cubicBezTo>
                  <a:pt x="1154" y="123"/>
                  <a:pt x="1154" y="123"/>
                  <a:pt x="1154" y="123"/>
                </a:cubicBezTo>
                <a:cubicBezTo>
                  <a:pt x="1155" y="125"/>
                  <a:pt x="1155" y="125"/>
                  <a:pt x="1155" y="125"/>
                </a:cubicBezTo>
                <a:cubicBezTo>
                  <a:pt x="1157" y="125"/>
                  <a:pt x="1157" y="125"/>
                  <a:pt x="1157" y="125"/>
                </a:cubicBezTo>
                <a:cubicBezTo>
                  <a:pt x="1155" y="127"/>
                  <a:pt x="1155" y="127"/>
                  <a:pt x="1155" y="127"/>
                </a:cubicBezTo>
                <a:cubicBezTo>
                  <a:pt x="1151" y="126"/>
                  <a:pt x="1151" y="126"/>
                  <a:pt x="1151" y="126"/>
                </a:cubicBezTo>
                <a:cubicBezTo>
                  <a:pt x="1146" y="129"/>
                  <a:pt x="1146" y="129"/>
                  <a:pt x="1146" y="129"/>
                </a:cubicBezTo>
                <a:cubicBezTo>
                  <a:pt x="1147" y="127"/>
                  <a:pt x="1145" y="126"/>
                  <a:pt x="1150" y="132"/>
                </a:cubicBezTo>
                <a:cubicBezTo>
                  <a:pt x="1148" y="134"/>
                  <a:pt x="1148" y="134"/>
                  <a:pt x="1148" y="134"/>
                </a:cubicBezTo>
                <a:cubicBezTo>
                  <a:pt x="1142" y="134"/>
                  <a:pt x="1142" y="134"/>
                  <a:pt x="1142" y="134"/>
                </a:cubicBezTo>
                <a:cubicBezTo>
                  <a:pt x="1140" y="136"/>
                  <a:pt x="1140" y="136"/>
                  <a:pt x="1140" y="136"/>
                </a:cubicBezTo>
                <a:cubicBezTo>
                  <a:pt x="1141" y="137"/>
                  <a:pt x="1141" y="137"/>
                  <a:pt x="1141" y="137"/>
                </a:cubicBezTo>
                <a:cubicBezTo>
                  <a:pt x="1141" y="140"/>
                  <a:pt x="1137" y="136"/>
                  <a:pt x="1138" y="140"/>
                </a:cubicBezTo>
                <a:cubicBezTo>
                  <a:pt x="1136" y="141"/>
                  <a:pt x="1135" y="138"/>
                  <a:pt x="1135" y="143"/>
                </a:cubicBezTo>
                <a:cubicBezTo>
                  <a:pt x="1131" y="144"/>
                  <a:pt x="1131" y="144"/>
                  <a:pt x="1131" y="144"/>
                </a:cubicBezTo>
                <a:cubicBezTo>
                  <a:pt x="1130" y="146"/>
                  <a:pt x="1140" y="143"/>
                  <a:pt x="1128" y="147"/>
                </a:cubicBezTo>
                <a:cubicBezTo>
                  <a:pt x="1126" y="152"/>
                  <a:pt x="1126" y="152"/>
                  <a:pt x="1126" y="152"/>
                </a:cubicBezTo>
                <a:cubicBezTo>
                  <a:pt x="1121" y="154"/>
                  <a:pt x="1121" y="154"/>
                  <a:pt x="1121" y="154"/>
                </a:cubicBezTo>
                <a:cubicBezTo>
                  <a:pt x="1119" y="159"/>
                  <a:pt x="1119" y="159"/>
                  <a:pt x="1119" y="159"/>
                </a:cubicBezTo>
                <a:cubicBezTo>
                  <a:pt x="1112" y="161"/>
                  <a:pt x="1112" y="161"/>
                  <a:pt x="1112" y="161"/>
                </a:cubicBezTo>
                <a:cubicBezTo>
                  <a:pt x="1114" y="162"/>
                  <a:pt x="1114" y="162"/>
                  <a:pt x="1114" y="162"/>
                </a:cubicBezTo>
                <a:cubicBezTo>
                  <a:pt x="1109" y="165"/>
                  <a:pt x="1109" y="165"/>
                  <a:pt x="1109" y="165"/>
                </a:cubicBezTo>
                <a:cubicBezTo>
                  <a:pt x="1103" y="173"/>
                  <a:pt x="1103" y="173"/>
                  <a:pt x="1103" y="173"/>
                </a:cubicBezTo>
                <a:cubicBezTo>
                  <a:pt x="1095" y="179"/>
                  <a:pt x="1095" y="179"/>
                  <a:pt x="1095" y="179"/>
                </a:cubicBezTo>
                <a:cubicBezTo>
                  <a:pt x="1091" y="185"/>
                  <a:pt x="1091" y="185"/>
                  <a:pt x="1091" y="185"/>
                </a:cubicBezTo>
                <a:cubicBezTo>
                  <a:pt x="1060" y="213"/>
                  <a:pt x="1060" y="213"/>
                  <a:pt x="1060" y="213"/>
                </a:cubicBezTo>
                <a:cubicBezTo>
                  <a:pt x="1053" y="220"/>
                  <a:pt x="1053" y="220"/>
                  <a:pt x="1053" y="220"/>
                </a:cubicBezTo>
                <a:cubicBezTo>
                  <a:pt x="1048" y="221"/>
                  <a:pt x="1048" y="221"/>
                  <a:pt x="1048" y="221"/>
                </a:cubicBezTo>
                <a:cubicBezTo>
                  <a:pt x="1049" y="223"/>
                  <a:pt x="1049" y="223"/>
                  <a:pt x="1049" y="223"/>
                </a:cubicBezTo>
                <a:cubicBezTo>
                  <a:pt x="1032" y="239"/>
                  <a:pt x="1032" y="239"/>
                  <a:pt x="1032" y="239"/>
                </a:cubicBezTo>
                <a:cubicBezTo>
                  <a:pt x="1024" y="244"/>
                  <a:pt x="1024" y="244"/>
                  <a:pt x="1024" y="244"/>
                </a:cubicBezTo>
                <a:cubicBezTo>
                  <a:pt x="1021" y="249"/>
                  <a:pt x="1021" y="249"/>
                  <a:pt x="1021" y="249"/>
                </a:cubicBezTo>
                <a:cubicBezTo>
                  <a:pt x="1020" y="249"/>
                  <a:pt x="1020" y="249"/>
                  <a:pt x="1020" y="249"/>
                </a:cubicBezTo>
                <a:cubicBezTo>
                  <a:pt x="1019" y="252"/>
                  <a:pt x="1019" y="252"/>
                  <a:pt x="1019" y="252"/>
                </a:cubicBezTo>
                <a:cubicBezTo>
                  <a:pt x="1014" y="255"/>
                  <a:pt x="1014" y="255"/>
                  <a:pt x="1014" y="255"/>
                </a:cubicBezTo>
                <a:cubicBezTo>
                  <a:pt x="1012" y="256"/>
                  <a:pt x="1012" y="256"/>
                  <a:pt x="1012" y="256"/>
                </a:cubicBezTo>
                <a:cubicBezTo>
                  <a:pt x="1018" y="258"/>
                  <a:pt x="1018" y="258"/>
                  <a:pt x="1018" y="258"/>
                </a:cubicBezTo>
                <a:cubicBezTo>
                  <a:pt x="1020" y="256"/>
                  <a:pt x="1020" y="256"/>
                  <a:pt x="1020" y="256"/>
                </a:cubicBezTo>
                <a:cubicBezTo>
                  <a:pt x="1021" y="256"/>
                  <a:pt x="1022" y="255"/>
                  <a:pt x="1022" y="258"/>
                </a:cubicBezTo>
                <a:cubicBezTo>
                  <a:pt x="1025" y="255"/>
                  <a:pt x="1025" y="255"/>
                  <a:pt x="1025" y="255"/>
                </a:cubicBezTo>
                <a:cubicBezTo>
                  <a:pt x="1025" y="256"/>
                  <a:pt x="1027" y="255"/>
                  <a:pt x="1024" y="256"/>
                </a:cubicBezTo>
                <a:cubicBezTo>
                  <a:pt x="1026" y="255"/>
                  <a:pt x="1030" y="258"/>
                  <a:pt x="1029" y="254"/>
                </a:cubicBezTo>
                <a:cubicBezTo>
                  <a:pt x="1036" y="252"/>
                  <a:pt x="1036" y="252"/>
                  <a:pt x="1036" y="252"/>
                </a:cubicBezTo>
                <a:cubicBezTo>
                  <a:pt x="1044" y="248"/>
                  <a:pt x="1044" y="248"/>
                  <a:pt x="1044" y="248"/>
                </a:cubicBezTo>
                <a:cubicBezTo>
                  <a:pt x="1047" y="244"/>
                  <a:pt x="1047" y="244"/>
                  <a:pt x="1047" y="244"/>
                </a:cubicBezTo>
                <a:cubicBezTo>
                  <a:pt x="1049" y="243"/>
                  <a:pt x="1053" y="244"/>
                  <a:pt x="1053" y="241"/>
                </a:cubicBezTo>
                <a:cubicBezTo>
                  <a:pt x="1055" y="242"/>
                  <a:pt x="1055" y="242"/>
                  <a:pt x="1055" y="242"/>
                </a:cubicBezTo>
                <a:cubicBezTo>
                  <a:pt x="1059" y="240"/>
                  <a:pt x="1059" y="240"/>
                  <a:pt x="1059" y="240"/>
                </a:cubicBezTo>
                <a:cubicBezTo>
                  <a:pt x="1060" y="237"/>
                  <a:pt x="1060" y="237"/>
                  <a:pt x="1060" y="237"/>
                </a:cubicBezTo>
                <a:cubicBezTo>
                  <a:pt x="1063" y="232"/>
                  <a:pt x="1062" y="244"/>
                  <a:pt x="1064" y="233"/>
                </a:cubicBezTo>
                <a:cubicBezTo>
                  <a:pt x="1066" y="234"/>
                  <a:pt x="1066" y="234"/>
                  <a:pt x="1066" y="234"/>
                </a:cubicBezTo>
                <a:cubicBezTo>
                  <a:pt x="1070" y="229"/>
                  <a:pt x="1070" y="229"/>
                  <a:pt x="1070" y="229"/>
                </a:cubicBezTo>
                <a:cubicBezTo>
                  <a:pt x="1074" y="229"/>
                  <a:pt x="1074" y="229"/>
                  <a:pt x="1074" y="229"/>
                </a:cubicBezTo>
                <a:cubicBezTo>
                  <a:pt x="1074" y="226"/>
                  <a:pt x="1074" y="226"/>
                  <a:pt x="1074" y="226"/>
                </a:cubicBezTo>
                <a:cubicBezTo>
                  <a:pt x="1077" y="222"/>
                  <a:pt x="1077" y="222"/>
                  <a:pt x="1077" y="222"/>
                </a:cubicBezTo>
                <a:cubicBezTo>
                  <a:pt x="1077" y="221"/>
                  <a:pt x="1077" y="221"/>
                  <a:pt x="1077" y="221"/>
                </a:cubicBezTo>
                <a:cubicBezTo>
                  <a:pt x="1077" y="220"/>
                  <a:pt x="1077" y="220"/>
                  <a:pt x="1077" y="220"/>
                </a:cubicBezTo>
                <a:cubicBezTo>
                  <a:pt x="1082" y="220"/>
                  <a:pt x="1082" y="220"/>
                  <a:pt x="1082" y="220"/>
                </a:cubicBezTo>
                <a:cubicBezTo>
                  <a:pt x="1083" y="217"/>
                  <a:pt x="1083" y="217"/>
                  <a:pt x="1083" y="217"/>
                </a:cubicBezTo>
                <a:cubicBezTo>
                  <a:pt x="1086" y="215"/>
                  <a:pt x="1086" y="215"/>
                  <a:pt x="1086" y="215"/>
                </a:cubicBezTo>
                <a:cubicBezTo>
                  <a:pt x="1089" y="215"/>
                  <a:pt x="1089" y="215"/>
                  <a:pt x="1089" y="215"/>
                </a:cubicBezTo>
                <a:cubicBezTo>
                  <a:pt x="1092" y="210"/>
                  <a:pt x="1092" y="210"/>
                  <a:pt x="1092" y="210"/>
                </a:cubicBezTo>
                <a:cubicBezTo>
                  <a:pt x="1092" y="209"/>
                  <a:pt x="1092" y="209"/>
                  <a:pt x="1092" y="209"/>
                </a:cubicBezTo>
                <a:cubicBezTo>
                  <a:pt x="1090" y="209"/>
                  <a:pt x="1090" y="209"/>
                  <a:pt x="1090" y="209"/>
                </a:cubicBezTo>
                <a:cubicBezTo>
                  <a:pt x="1088" y="207"/>
                  <a:pt x="1088" y="207"/>
                  <a:pt x="1088" y="207"/>
                </a:cubicBezTo>
                <a:cubicBezTo>
                  <a:pt x="1091" y="205"/>
                  <a:pt x="1091" y="205"/>
                  <a:pt x="1091" y="205"/>
                </a:cubicBezTo>
                <a:cubicBezTo>
                  <a:pt x="1093" y="207"/>
                  <a:pt x="1093" y="207"/>
                  <a:pt x="1093" y="207"/>
                </a:cubicBezTo>
                <a:cubicBezTo>
                  <a:pt x="1101" y="206"/>
                  <a:pt x="1101" y="206"/>
                  <a:pt x="1101" y="206"/>
                </a:cubicBezTo>
                <a:cubicBezTo>
                  <a:pt x="1105" y="199"/>
                  <a:pt x="1105" y="199"/>
                  <a:pt x="1105" y="199"/>
                </a:cubicBezTo>
                <a:cubicBezTo>
                  <a:pt x="1109" y="198"/>
                  <a:pt x="1109" y="198"/>
                  <a:pt x="1109" y="198"/>
                </a:cubicBezTo>
                <a:cubicBezTo>
                  <a:pt x="1109" y="197"/>
                  <a:pt x="1100" y="200"/>
                  <a:pt x="1111" y="194"/>
                </a:cubicBezTo>
                <a:cubicBezTo>
                  <a:pt x="1112" y="195"/>
                  <a:pt x="1112" y="195"/>
                  <a:pt x="1112" y="195"/>
                </a:cubicBezTo>
                <a:cubicBezTo>
                  <a:pt x="1115" y="193"/>
                  <a:pt x="1115" y="193"/>
                  <a:pt x="1115" y="193"/>
                </a:cubicBezTo>
                <a:cubicBezTo>
                  <a:pt x="1114" y="192"/>
                  <a:pt x="1114" y="192"/>
                  <a:pt x="1114" y="192"/>
                </a:cubicBezTo>
                <a:cubicBezTo>
                  <a:pt x="1119" y="187"/>
                  <a:pt x="1119" y="187"/>
                  <a:pt x="1119" y="187"/>
                </a:cubicBezTo>
                <a:cubicBezTo>
                  <a:pt x="1120" y="187"/>
                  <a:pt x="1120" y="187"/>
                  <a:pt x="1120" y="187"/>
                </a:cubicBezTo>
                <a:cubicBezTo>
                  <a:pt x="1121" y="183"/>
                  <a:pt x="1121" y="183"/>
                  <a:pt x="1121" y="183"/>
                </a:cubicBezTo>
                <a:cubicBezTo>
                  <a:pt x="1120" y="183"/>
                  <a:pt x="1120" y="180"/>
                  <a:pt x="1118" y="183"/>
                </a:cubicBezTo>
                <a:cubicBezTo>
                  <a:pt x="1123" y="181"/>
                  <a:pt x="1123" y="181"/>
                  <a:pt x="1123" y="181"/>
                </a:cubicBezTo>
                <a:cubicBezTo>
                  <a:pt x="1126" y="180"/>
                  <a:pt x="1126" y="180"/>
                  <a:pt x="1126" y="180"/>
                </a:cubicBezTo>
                <a:cubicBezTo>
                  <a:pt x="1126" y="178"/>
                  <a:pt x="1126" y="178"/>
                  <a:pt x="1126" y="178"/>
                </a:cubicBezTo>
                <a:cubicBezTo>
                  <a:pt x="1130" y="176"/>
                  <a:pt x="1130" y="176"/>
                  <a:pt x="1130" y="176"/>
                </a:cubicBezTo>
                <a:cubicBezTo>
                  <a:pt x="1139" y="169"/>
                  <a:pt x="1139" y="169"/>
                  <a:pt x="1139" y="169"/>
                </a:cubicBezTo>
                <a:cubicBezTo>
                  <a:pt x="1140" y="165"/>
                  <a:pt x="1140" y="165"/>
                  <a:pt x="1140" y="165"/>
                </a:cubicBezTo>
                <a:cubicBezTo>
                  <a:pt x="1144" y="165"/>
                  <a:pt x="1144" y="165"/>
                  <a:pt x="1144" y="165"/>
                </a:cubicBezTo>
                <a:cubicBezTo>
                  <a:pt x="1146" y="165"/>
                  <a:pt x="1129" y="172"/>
                  <a:pt x="1148" y="158"/>
                </a:cubicBezTo>
                <a:cubicBezTo>
                  <a:pt x="1149" y="157"/>
                  <a:pt x="1149" y="157"/>
                  <a:pt x="1149" y="157"/>
                </a:cubicBezTo>
                <a:cubicBezTo>
                  <a:pt x="1148" y="157"/>
                  <a:pt x="1148" y="160"/>
                  <a:pt x="1147" y="156"/>
                </a:cubicBezTo>
                <a:cubicBezTo>
                  <a:pt x="1153" y="156"/>
                  <a:pt x="1153" y="156"/>
                  <a:pt x="1153" y="156"/>
                </a:cubicBezTo>
                <a:cubicBezTo>
                  <a:pt x="1152" y="154"/>
                  <a:pt x="1149" y="160"/>
                  <a:pt x="1152" y="154"/>
                </a:cubicBezTo>
                <a:cubicBezTo>
                  <a:pt x="1156" y="153"/>
                  <a:pt x="1156" y="153"/>
                  <a:pt x="1156" y="153"/>
                </a:cubicBezTo>
                <a:cubicBezTo>
                  <a:pt x="1156" y="151"/>
                  <a:pt x="1156" y="151"/>
                  <a:pt x="1156" y="151"/>
                </a:cubicBezTo>
                <a:cubicBezTo>
                  <a:pt x="1157" y="149"/>
                  <a:pt x="1157" y="149"/>
                  <a:pt x="1157" y="149"/>
                </a:cubicBezTo>
                <a:cubicBezTo>
                  <a:pt x="1159" y="149"/>
                  <a:pt x="1159" y="149"/>
                  <a:pt x="1159" y="149"/>
                </a:cubicBezTo>
                <a:cubicBezTo>
                  <a:pt x="1165" y="142"/>
                  <a:pt x="1165" y="142"/>
                  <a:pt x="1165" y="142"/>
                </a:cubicBezTo>
                <a:cubicBezTo>
                  <a:pt x="1168" y="141"/>
                  <a:pt x="1168" y="141"/>
                  <a:pt x="1168" y="141"/>
                </a:cubicBezTo>
                <a:cubicBezTo>
                  <a:pt x="1170" y="135"/>
                  <a:pt x="1170" y="135"/>
                  <a:pt x="1170" y="135"/>
                </a:cubicBezTo>
                <a:cubicBezTo>
                  <a:pt x="1176" y="137"/>
                  <a:pt x="1176" y="137"/>
                  <a:pt x="1176" y="137"/>
                </a:cubicBezTo>
                <a:cubicBezTo>
                  <a:pt x="1180" y="134"/>
                  <a:pt x="1180" y="134"/>
                  <a:pt x="1180" y="134"/>
                </a:cubicBezTo>
                <a:cubicBezTo>
                  <a:pt x="1179" y="131"/>
                  <a:pt x="1179" y="131"/>
                  <a:pt x="1179" y="131"/>
                </a:cubicBezTo>
                <a:cubicBezTo>
                  <a:pt x="1180" y="129"/>
                  <a:pt x="1180" y="129"/>
                  <a:pt x="1180" y="129"/>
                </a:cubicBezTo>
                <a:cubicBezTo>
                  <a:pt x="1177" y="126"/>
                  <a:pt x="1177" y="126"/>
                  <a:pt x="1177" y="126"/>
                </a:cubicBezTo>
                <a:cubicBezTo>
                  <a:pt x="1177" y="127"/>
                  <a:pt x="1178" y="127"/>
                  <a:pt x="1178" y="125"/>
                </a:cubicBezTo>
                <a:cubicBezTo>
                  <a:pt x="1178" y="126"/>
                  <a:pt x="1178" y="126"/>
                  <a:pt x="1178" y="126"/>
                </a:cubicBezTo>
                <a:cubicBezTo>
                  <a:pt x="1180" y="127"/>
                  <a:pt x="1180" y="127"/>
                  <a:pt x="1180" y="127"/>
                </a:cubicBezTo>
                <a:cubicBezTo>
                  <a:pt x="1181" y="127"/>
                  <a:pt x="1182" y="128"/>
                  <a:pt x="1183" y="126"/>
                </a:cubicBezTo>
                <a:cubicBezTo>
                  <a:pt x="1177" y="123"/>
                  <a:pt x="1177" y="123"/>
                  <a:pt x="1177" y="123"/>
                </a:cubicBezTo>
                <a:cubicBezTo>
                  <a:pt x="1179" y="120"/>
                  <a:pt x="1179" y="120"/>
                  <a:pt x="1179" y="120"/>
                </a:cubicBezTo>
                <a:cubicBezTo>
                  <a:pt x="1183" y="125"/>
                  <a:pt x="1183" y="125"/>
                  <a:pt x="1183" y="125"/>
                </a:cubicBezTo>
                <a:cubicBezTo>
                  <a:pt x="1194" y="119"/>
                  <a:pt x="1194" y="119"/>
                  <a:pt x="1194" y="119"/>
                </a:cubicBezTo>
                <a:cubicBezTo>
                  <a:pt x="1193" y="117"/>
                  <a:pt x="1193" y="117"/>
                  <a:pt x="1193" y="117"/>
                </a:cubicBezTo>
                <a:cubicBezTo>
                  <a:pt x="1208" y="103"/>
                  <a:pt x="1208" y="103"/>
                  <a:pt x="1208" y="103"/>
                </a:cubicBezTo>
                <a:cubicBezTo>
                  <a:pt x="1211" y="103"/>
                  <a:pt x="1211" y="103"/>
                  <a:pt x="1211" y="103"/>
                </a:cubicBezTo>
                <a:cubicBezTo>
                  <a:pt x="1212" y="102"/>
                  <a:pt x="1212" y="102"/>
                  <a:pt x="1212" y="102"/>
                </a:cubicBezTo>
                <a:cubicBezTo>
                  <a:pt x="1208" y="100"/>
                  <a:pt x="1208" y="100"/>
                  <a:pt x="1208" y="100"/>
                </a:cubicBezTo>
                <a:cubicBezTo>
                  <a:pt x="1207" y="100"/>
                  <a:pt x="1206" y="105"/>
                  <a:pt x="1203" y="101"/>
                </a:cubicBezTo>
                <a:cubicBezTo>
                  <a:pt x="1205" y="101"/>
                  <a:pt x="1205" y="101"/>
                  <a:pt x="1205" y="101"/>
                </a:cubicBezTo>
                <a:cubicBezTo>
                  <a:pt x="1207" y="97"/>
                  <a:pt x="1207" y="97"/>
                  <a:pt x="1207" y="97"/>
                </a:cubicBezTo>
                <a:cubicBezTo>
                  <a:pt x="1211" y="95"/>
                  <a:pt x="1211" y="95"/>
                  <a:pt x="1211" y="95"/>
                </a:cubicBezTo>
                <a:cubicBezTo>
                  <a:pt x="1212" y="91"/>
                  <a:pt x="1212" y="91"/>
                  <a:pt x="1212" y="91"/>
                </a:cubicBezTo>
                <a:cubicBezTo>
                  <a:pt x="1214" y="92"/>
                  <a:pt x="1214" y="92"/>
                  <a:pt x="1214" y="92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6" y="88"/>
                  <a:pt x="1216" y="88"/>
                  <a:pt x="1216" y="88"/>
                </a:cubicBezTo>
                <a:cubicBezTo>
                  <a:pt x="1218" y="88"/>
                  <a:pt x="1218" y="88"/>
                  <a:pt x="1218" y="88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19" y="83"/>
                  <a:pt x="1219" y="83"/>
                  <a:pt x="1219" y="83"/>
                </a:cubicBezTo>
                <a:cubicBezTo>
                  <a:pt x="1221" y="84"/>
                  <a:pt x="1221" y="84"/>
                  <a:pt x="1221" y="84"/>
                </a:cubicBezTo>
                <a:cubicBezTo>
                  <a:pt x="1224" y="83"/>
                  <a:pt x="1224" y="83"/>
                  <a:pt x="1224" y="83"/>
                </a:cubicBezTo>
                <a:cubicBezTo>
                  <a:pt x="1225" y="80"/>
                  <a:pt x="1225" y="80"/>
                  <a:pt x="1225" y="80"/>
                </a:cubicBezTo>
                <a:cubicBezTo>
                  <a:pt x="1235" y="71"/>
                  <a:pt x="1235" y="71"/>
                  <a:pt x="1235" y="71"/>
                </a:cubicBezTo>
                <a:cubicBezTo>
                  <a:pt x="1235" y="71"/>
                  <a:pt x="1234" y="72"/>
                  <a:pt x="1236" y="72"/>
                </a:cubicBezTo>
                <a:cubicBezTo>
                  <a:pt x="1236" y="72"/>
                  <a:pt x="1237" y="73"/>
                  <a:pt x="1238" y="71"/>
                </a:cubicBezTo>
                <a:cubicBezTo>
                  <a:pt x="1236" y="69"/>
                  <a:pt x="1236" y="69"/>
                  <a:pt x="1236" y="69"/>
                </a:cubicBezTo>
                <a:cubicBezTo>
                  <a:pt x="1236" y="67"/>
                  <a:pt x="1236" y="67"/>
                  <a:pt x="1236" y="67"/>
                </a:cubicBezTo>
                <a:cubicBezTo>
                  <a:pt x="1240" y="66"/>
                  <a:pt x="1240" y="66"/>
                  <a:pt x="1240" y="66"/>
                </a:cubicBezTo>
                <a:cubicBezTo>
                  <a:pt x="1253" y="53"/>
                  <a:pt x="1253" y="53"/>
                  <a:pt x="1253" y="53"/>
                </a:cubicBezTo>
                <a:cubicBezTo>
                  <a:pt x="1257" y="51"/>
                  <a:pt x="1257" y="51"/>
                  <a:pt x="1257" y="51"/>
                </a:cubicBezTo>
                <a:cubicBezTo>
                  <a:pt x="1259" y="46"/>
                  <a:pt x="1251" y="54"/>
                  <a:pt x="1259" y="47"/>
                </a:cubicBezTo>
                <a:cubicBezTo>
                  <a:pt x="1261" y="48"/>
                  <a:pt x="1261" y="48"/>
                  <a:pt x="1261" y="48"/>
                </a:cubicBezTo>
                <a:cubicBezTo>
                  <a:pt x="1255" y="54"/>
                  <a:pt x="1255" y="54"/>
                  <a:pt x="1255" y="54"/>
                </a:cubicBezTo>
                <a:cubicBezTo>
                  <a:pt x="1259" y="55"/>
                  <a:pt x="1259" y="55"/>
                  <a:pt x="1259" y="55"/>
                </a:cubicBezTo>
                <a:cubicBezTo>
                  <a:pt x="1259" y="56"/>
                  <a:pt x="1259" y="56"/>
                  <a:pt x="1259" y="56"/>
                </a:cubicBezTo>
                <a:cubicBezTo>
                  <a:pt x="1256" y="56"/>
                  <a:pt x="1253" y="61"/>
                  <a:pt x="1252" y="59"/>
                </a:cubicBezTo>
                <a:cubicBezTo>
                  <a:pt x="1241" y="69"/>
                  <a:pt x="1241" y="69"/>
                  <a:pt x="1241" y="69"/>
                </a:cubicBezTo>
                <a:cubicBezTo>
                  <a:pt x="1241" y="72"/>
                  <a:pt x="1241" y="72"/>
                  <a:pt x="1241" y="72"/>
                </a:cubicBezTo>
                <a:cubicBezTo>
                  <a:pt x="1247" y="71"/>
                  <a:pt x="1247" y="71"/>
                  <a:pt x="1247" y="71"/>
                </a:cubicBezTo>
                <a:cubicBezTo>
                  <a:pt x="1249" y="66"/>
                  <a:pt x="1249" y="66"/>
                  <a:pt x="1249" y="66"/>
                </a:cubicBezTo>
                <a:cubicBezTo>
                  <a:pt x="1256" y="64"/>
                  <a:pt x="1256" y="64"/>
                  <a:pt x="1256" y="64"/>
                </a:cubicBezTo>
                <a:cubicBezTo>
                  <a:pt x="1266" y="52"/>
                  <a:pt x="1266" y="52"/>
                  <a:pt x="1266" y="52"/>
                </a:cubicBezTo>
                <a:cubicBezTo>
                  <a:pt x="1263" y="52"/>
                  <a:pt x="1263" y="52"/>
                  <a:pt x="1263" y="52"/>
                </a:cubicBezTo>
                <a:cubicBezTo>
                  <a:pt x="1270" y="46"/>
                  <a:pt x="1270" y="46"/>
                  <a:pt x="1270" y="46"/>
                </a:cubicBezTo>
                <a:cubicBezTo>
                  <a:pt x="1272" y="47"/>
                  <a:pt x="1272" y="47"/>
                  <a:pt x="1272" y="47"/>
                </a:cubicBezTo>
                <a:cubicBezTo>
                  <a:pt x="1278" y="44"/>
                  <a:pt x="1278" y="44"/>
                  <a:pt x="1278" y="44"/>
                </a:cubicBezTo>
                <a:cubicBezTo>
                  <a:pt x="1276" y="46"/>
                  <a:pt x="1270" y="40"/>
                  <a:pt x="1265" y="55"/>
                </a:cubicBezTo>
                <a:cubicBezTo>
                  <a:pt x="1268" y="56"/>
                  <a:pt x="1268" y="56"/>
                  <a:pt x="1268" y="56"/>
                </a:cubicBezTo>
                <a:cubicBezTo>
                  <a:pt x="1267" y="58"/>
                  <a:pt x="1267" y="58"/>
                  <a:pt x="1267" y="58"/>
                </a:cubicBezTo>
                <a:cubicBezTo>
                  <a:pt x="1268" y="61"/>
                  <a:pt x="1269" y="56"/>
                  <a:pt x="1272" y="60"/>
                </a:cubicBezTo>
                <a:cubicBezTo>
                  <a:pt x="1268" y="63"/>
                  <a:pt x="1268" y="63"/>
                  <a:pt x="1268" y="63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3" y="67"/>
                  <a:pt x="1263" y="67"/>
                  <a:pt x="1263" y="67"/>
                </a:cubicBezTo>
                <a:cubicBezTo>
                  <a:pt x="1262" y="68"/>
                  <a:pt x="1271" y="64"/>
                  <a:pt x="1262" y="71"/>
                </a:cubicBezTo>
                <a:cubicBezTo>
                  <a:pt x="1261" y="70"/>
                  <a:pt x="1267" y="71"/>
                  <a:pt x="1260" y="69"/>
                </a:cubicBezTo>
                <a:cubicBezTo>
                  <a:pt x="1258" y="73"/>
                  <a:pt x="1258" y="73"/>
                  <a:pt x="1258" y="73"/>
                </a:cubicBezTo>
                <a:cubicBezTo>
                  <a:pt x="1260" y="74"/>
                  <a:pt x="1259" y="74"/>
                  <a:pt x="1254" y="76"/>
                </a:cubicBezTo>
                <a:cubicBezTo>
                  <a:pt x="1257" y="80"/>
                  <a:pt x="1257" y="80"/>
                  <a:pt x="1257" y="80"/>
                </a:cubicBezTo>
                <a:cubicBezTo>
                  <a:pt x="1262" y="78"/>
                  <a:pt x="1262" y="78"/>
                  <a:pt x="1262" y="78"/>
                </a:cubicBezTo>
                <a:cubicBezTo>
                  <a:pt x="1264" y="76"/>
                  <a:pt x="1264" y="76"/>
                  <a:pt x="1264" y="76"/>
                </a:cubicBezTo>
                <a:cubicBezTo>
                  <a:pt x="1263" y="74"/>
                  <a:pt x="1263" y="74"/>
                  <a:pt x="1263" y="74"/>
                </a:cubicBezTo>
                <a:cubicBezTo>
                  <a:pt x="1266" y="77"/>
                  <a:pt x="1266" y="77"/>
                  <a:pt x="1266" y="77"/>
                </a:cubicBezTo>
                <a:cubicBezTo>
                  <a:pt x="1276" y="75"/>
                  <a:pt x="1276" y="75"/>
                  <a:pt x="1276" y="75"/>
                </a:cubicBezTo>
                <a:cubicBezTo>
                  <a:pt x="1278" y="72"/>
                  <a:pt x="1278" y="72"/>
                  <a:pt x="1278" y="72"/>
                </a:cubicBezTo>
                <a:cubicBezTo>
                  <a:pt x="1275" y="70"/>
                  <a:pt x="1275" y="70"/>
                  <a:pt x="1275" y="70"/>
                </a:cubicBezTo>
                <a:cubicBezTo>
                  <a:pt x="1274" y="70"/>
                  <a:pt x="1287" y="67"/>
                  <a:pt x="1270" y="71"/>
                </a:cubicBezTo>
                <a:cubicBezTo>
                  <a:pt x="1272" y="68"/>
                  <a:pt x="1272" y="68"/>
                  <a:pt x="1272" y="68"/>
                </a:cubicBezTo>
                <a:cubicBezTo>
                  <a:pt x="1270" y="66"/>
                  <a:pt x="1270" y="66"/>
                  <a:pt x="1270" y="66"/>
                </a:cubicBezTo>
                <a:cubicBezTo>
                  <a:pt x="1273" y="66"/>
                  <a:pt x="1273" y="66"/>
                  <a:pt x="1273" y="66"/>
                </a:cubicBezTo>
                <a:cubicBezTo>
                  <a:pt x="1277" y="63"/>
                  <a:pt x="1277" y="63"/>
                  <a:pt x="1277" y="63"/>
                </a:cubicBezTo>
                <a:cubicBezTo>
                  <a:pt x="1278" y="63"/>
                  <a:pt x="1278" y="63"/>
                  <a:pt x="1278" y="63"/>
                </a:cubicBezTo>
                <a:cubicBezTo>
                  <a:pt x="1277" y="68"/>
                  <a:pt x="1277" y="68"/>
                  <a:pt x="1277" y="68"/>
                </a:cubicBezTo>
                <a:cubicBezTo>
                  <a:pt x="1281" y="70"/>
                  <a:pt x="1281" y="70"/>
                  <a:pt x="1281" y="70"/>
                </a:cubicBezTo>
                <a:cubicBezTo>
                  <a:pt x="1287" y="69"/>
                  <a:pt x="1287" y="69"/>
                  <a:pt x="1287" y="69"/>
                </a:cubicBezTo>
                <a:cubicBezTo>
                  <a:pt x="1285" y="70"/>
                  <a:pt x="1285" y="70"/>
                  <a:pt x="1285" y="70"/>
                </a:cubicBezTo>
                <a:cubicBezTo>
                  <a:pt x="1285" y="71"/>
                  <a:pt x="1285" y="71"/>
                  <a:pt x="1285" y="71"/>
                </a:cubicBezTo>
                <a:cubicBezTo>
                  <a:pt x="1262" y="94"/>
                  <a:pt x="1262" y="94"/>
                  <a:pt x="1262" y="94"/>
                </a:cubicBezTo>
                <a:cubicBezTo>
                  <a:pt x="1262" y="95"/>
                  <a:pt x="1262" y="95"/>
                  <a:pt x="1262" y="95"/>
                </a:cubicBezTo>
                <a:cubicBezTo>
                  <a:pt x="1258" y="95"/>
                  <a:pt x="1258" y="95"/>
                  <a:pt x="1258" y="95"/>
                </a:cubicBezTo>
                <a:cubicBezTo>
                  <a:pt x="1258" y="96"/>
                  <a:pt x="1258" y="96"/>
                  <a:pt x="1258" y="96"/>
                </a:cubicBezTo>
                <a:cubicBezTo>
                  <a:pt x="1259" y="97"/>
                  <a:pt x="1260" y="96"/>
                  <a:pt x="1260" y="97"/>
                </a:cubicBezTo>
                <a:cubicBezTo>
                  <a:pt x="1258" y="98"/>
                  <a:pt x="1258" y="98"/>
                  <a:pt x="1258" y="98"/>
                </a:cubicBezTo>
                <a:cubicBezTo>
                  <a:pt x="1259" y="98"/>
                  <a:pt x="1259" y="98"/>
                  <a:pt x="1259" y="98"/>
                </a:cubicBezTo>
                <a:cubicBezTo>
                  <a:pt x="1255" y="101"/>
                  <a:pt x="1255" y="101"/>
                  <a:pt x="1255" y="101"/>
                </a:cubicBezTo>
                <a:cubicBezTo>
                  <a:pt x="1259" y="104"/>
                  <a:pt x="1259" y="104"/>
                  <a:pt x="1259" y="104"/>
                </a:cubicBezTo>
                <a:cubicBezTo>
                  <a:pt x="1261" y="103"/>
                  <a:pt x="1262" y="105"/>
                  <a:pt x="1264" y="105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3" y="113"/>
                  <a:pt x="1263" y="113"/>
                  <a:pt x="1263" y="113"/>
                </a:cubicBezTo>
                <a:cubicBezTo>
                  <a:pt x="1262" y="112"/>
                  <a:pt x="1264" y="110"/>
                  <a:pt x="1268" y="113"/>
                </a:cubicBezTo>
                <a:cubicBezTo>
                  <a:pt x="1269" y="112"/>
                  <a:pt x="1269" y="112"/>
                  <a:pt x="1269" y="112"/>
                </a:cubicBezTo>
                <a:cubicBezTo>
                  <a:pt x="1271" y="116"/>
                  <a:pt x="1271" y="116"/>
                  <a:pt x="1271" y="116"/>
                </a:cubicBezTo>
                <a:cubicBezTo>
                  <a:pt x="1273" y="116"/>
                  <a:pt x="1273" y="116"/>
                  <a:pt x="1273" y="116"/>
                </a:cubicBezTo>
                <a:cubicBezTo>
                  <a:pt x="1269" y="120"/>
                  <a:pt x="1269" y="120"/>
                  <a:pt x="1269" y="120"/>
                </a:cubicBezTo>
                <a:cubicBezTo>
                  <a:pt x="1267" y="120"/>
                  <a:pt x="1267" y="120"/>
                  <a:pt x="1267" y="120"/>
                </a:cubicBezTo>
                <a:cubicBezTo>
                  <a:pt x="1267" y="121"/>
                  <a:pt x="1267" y="121"/>
                  <a:pt x="1267" y="121"/>
                </a:cubicBezTo>
                <a:cubicBezTo>
                  <a:pt x="1266" y="120"/>
                  <a:pt x="1266" y="120"/>
                  <a:pt x="1266" y="120"/>
                </a:cubicBezTo>
                <a:cubicBezTo>
                  <a:pt x="1265" y="121"/>
                  <a:pt x="1274" y="114"/>
                  <a:pt x="1263" y="124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57" y="123"/>
                  <a:pt x="1261" y="127"/>
                  <a:pt x="1257" y="125"/>
                </a:cubicBezTo>
                <a:cubicBezTo>
                  <a:pt x="1257" y="126"/>
                  <a:pt x="1257" y="126"/>
                  <a:pt x="1257" y="126"/>
                </a:cubicBezTo>
                <a:cubicBezTo>
                  <a:pt x="1258" y="126"/>
                  <a:pt x="1255" y="129"/>
                  <a:pt x="1259" y="127"/>
                </a:cubicBezTo>
                <a:cubicBezTo>
                  <a:pt x="1256" y="132"/>
                  <a:pt x="1256" y="132"/>
                  <a:pt x="1256" y="132"/>
                </a:cubicBezTo>
                <a:cubicBezTo>
                  <a:pt x="1248" y="137"/>
                  <a:pt x="1248" y="137"/>
                  <a:pt x="1248" y="137"/>
                </a:cubicBezTo>
                <a:cubicBezTo>
                  <a:pt x="1255" y="130"/>
                  <a:pt x="1255" y="130"/>
                  <a:pt x="1255" y="130"/>
                </a:cubicBezTo>
                <a:cubicBezTo>
                  <a:pt x="1250" y="131"/>
                  <a:pt x="1250" y="131"/>
                  <a:pt x="1250" y="131"/>
                </a:cubicBezTo>
                <a:cubicBezTo>
                  <a:pt x="1247" y="136"/>
                  <a:pt x="1247" y="136"/>
                  <a:pt x="1247" y="136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0" y="134"/>
                  <a:pt x="1240" y="134"/>
                  <a:pt x="1240" y="134"/>
                </a:cubicBezTo>
                <a:cubicBezTo>
                  <a:pt x="1246" y="132"/>
                  <a:pt x="1246" y="132"/>
                  <a:pt x="1246" y="132"/>
                </a:cubicBezTo>
                <a:cubicBezTo>
                  <a:pt x="1251" y="127"/>
                  <a:pt x="1251" y="127"/>
                  <a:pt x="1251" y="127"/>
                </a:cubicBezTo>
                <a:cubicBezTo>
                  <a:pt x="1254" y="125"/>
                  <a:pt x="1254" y="125"/>
                  <a:pt x="1254" y="125"/>
                </a:cubicBezTo>
                <a:cubicBezTo>
                  <a:pt x="1255" y="126"/>
                  <a:pt x="1255" y="126"/>
                  <a:pt x="1255" y="126"/>
                </a:cubicBezTo>
                <a:cubicBezTo>
                  <a:pt x="1257" y="124"/>
                  <a:pt x="1240" y="132"/>
                  <a:pt x="1260" y="121"/>
                </a:cubicBezTo>
                <a:cubicBezTo>
                  <a:pt x="1257" y="117"/>
                  <a:pt x="1257" y="117"/>
                  <a:pt x="1257" y="117"/>
                </a:cubicBezTo>
                <a:cubicBezTo>
                  <a:pt x="1256" y="116"/>
                  <a:pt x="1256" y="116"/>
                  <a:pt x="1256" y="116"/>
                </a:cubicBezTo>
                <a:cubicBezTo>
                  <a:pt x="1252" y="117"/>
                  <a:pt x="1252" y="117"/>
                  <a:pt x="1252" y="117"/>
                </a:cubicBezTo>
                <a:cubicBezTo>
                  <a:pt x="1254" y="120"/>
                  <a:pt x="1254" y="120"/>
                  <a:pt x="1254" y="120"/>
                </a:cubicBezTo>
                <a:cubicBezTo>
                  <a:pt x="1252" y="122"/>
                  <a:pt x="1248" y="123"/>
                  <a:pt x="1248" y="122"/>
                </a:cubicBezTo>
                <a:cubicBezTo>
                  <a:pt x="1246" y="124"/>
                  <a:pt x="1246" y="124"/>
                  <a:pt x="1246" y="124"/>
                </a:cubicBezTo>
                <a:cubicBezTo>
                  <a:pt x="1247" y="125"/>
                  <a:pt x="1246" y="120"/>
                  <a:pt x="1246" y="125"/>
                </a:cubicBezTo>
                <a:cubicBezTo>
                  <a:pt x="1245" y="124"/>
                  <a:pt x="1245" y="124"/>
                  <a:pt x="1245" y="124"/>
                </a:cubicBezTo>
                <a:cubicBezTo>
                  <a:pt x="1238" y="132"/>
                  <a:pt x="1238" y="132"/>
                  <a:pt x="1238" y="132"/>
                </a:cubicBezTo>
                <a:cubicBezTo>
                  <a:pt x="1237" y="132"/>
                  <a:pt x="1238" y="134"/>
                  <a:pt x="1237" y="132"/>
                </a:cubicBezTo>
                <a:cubicBezTo>
                  <a:pt x="1237" y="134"/>
                  <a:pt x="1237" y="134"/>
                  <a:pt x="1237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0" y="138"/>
                  <a:pt x="1230" y="138"/>
                  <a:pt x="1230" y="138"/>
                </a:cubicBezTo>
                <a:cubicBezTo>
                  <a:pt x="1225" y="142"/>
                  <a:pt x="1225" y="142"/>
                  <a:pt x="1225" y="142"/>
                </a:cubicBezTo>
                <a:cubicBezTo>
                  <a:pt x="1219" y="143"/>
                  <a:pt x="1219" y="143"/>
                  <a:pt x="1219" y="143"/>
                </a:cubicBezTo>
                <a:cubicBezTo>
                  <a:pt x="1218" y="144"/>
                  <a:pt x="1218" y="144"/>
                  <a:pt x="1218" y="144"/>
                </a:cubicBezTo>
                <a:cubicBezTo>
                  <a:pt x="1214" y="138"/>
                  <a:pt x="1214" y="138"/>
                  <a:pt x="1214" y="138"/>
                </a:cubicBezTo>
                <a:cubicBezTo>
                  <a:pt x="1210" y="141"/>
                  <a:pt x="1210" y="141"/>
                  <a:pt x="1210" y="141"/>
                </a:cubicBezTo>
                <a:cubicBezTo>
                  <a:pt x="1207" y="139"/>
                  <a:pt x="1207" y="139"/>
                  <a:pt x="1207" y="139"/>
                </a:cubicBezTo>
                <a:cubicBezTo>
                  <a:pt x="1217" y="132"/>
                  <a:pt x="1201" y="155"/>
                  <a:pt x="1215" y="132"/>
                </a:cubicBezTo>
                <a:cubicBezTo>
                  <a:pt x="1222" y="127"/>
                  <a:pt x="1222" y="127"/>
                  <a:pt x="1222" y="127"/>
                </a:cubicBezTo>
                <a:cubicBezTo>
                  <a:pt x="1229" y="128"/>
                  <a:pt x="1229" y="128"/>
                  <a:pt x="1229" y="128"/>
                </a:cubicBezTo>
                <a:cubicBezTo>
                  <a:pt x="1234" y="126"/>
                  <a:pt x="1234" y="126"/>
                  <a:pt x="1234" y="126"/>
                </a:cubicBezTo>
                <a:cubicBezTo>
                  <a:pt x="1234" y="122"/>
                  <a:pt x="1234" y="122"/>
                  <a:pt x="1234" y="122"/>
                </a:cubicBezTo>
                <a:cubicBezTo>
                  <a:pt x="1237" y="121"/>
                  <a:pt x="1237" y="121"/>
                  <a:pt x="1237" y="121"/>
                </a:cubicBezTo>
                <a:cubicBezTo>
                  <a:pt x="1236" y="118"/>
                  <a:pt x="1236" y="118"/>
                  <a:pt x="1236" y="118"/>
                </a:cubicBezTo>
                <a:cubicBezTo>
                  <a:pt x="1236" y="117"/>
                  <a:pt x="1236" y="117"/>
                  <a:pt x="1236" y="117"/>
                </a:cubicBezTo>
                <a:cubicBezTo>
                  <a:pt x="1236" y="116"/>
                  <a:pt x="1236" y="116"/>
                  <a:pt x="1236" y="116"/>
                </a:cubicBezTo>
                <a:cubicBezTo>
                  <a:pt x="1238" y="117"/>
                  <a:pt x="1238" y="117"/>
                  <a:pt x="1238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5"/>
                  <a:pt x="1240" y="115"/>
                  <a:pt x="1240" y="115"/>
                </a:cubicBezTo>
                <a:cubicBezTo>
                  <a:pt x="1238" y="112"/>
                  <a:pt x="1238" y="112"/>
                  <a:pt x="1238" y="112"/>
                </a:cubicBezTo>
                <a:cubicBezTo>
                  <a:pt x="1236" y="111"/>
                  <a:pt x="1236" y="111"/>
                  <a:pt x="1236" y="111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0" y="104"/>
                  <a:pt x="1240" y="104"/>
                  <a:pt x="1240" y="104"/>
                </a:cubicBezTo>
                <a:cubicBezTo>
                  <a:pt x="1236" y="107"/>
                  <a:pt x="1236" y="107"/>
                  <a:pt x="1236" y="107"/>
                </a:cubicBezTo>
                <a:cubicBezTo>
                  <a:pt x="1236" y="106"/>
                  <a:pt x="1236" y="106"/>
                  <a:pt x="1236" y="106"/>
                </a:cubicBezTo>
                <a:cubicBezTo>
                  <a:pt x="1232" y="107"/>
                  <a:pt x="1232" y="107"/>
                  <a:pt x="1232" y="107"/>
                </a:cubicBezTo>
                <a:cubicBezTo>
                  <a:pt x="1221" y="117"/>
                  <a:pt x="1221" y="117"/>
                  <a:pt x="1221" y="117"/>
                </a:cubicBezTo>
                <a:cubicBezTo>
                  <a:pt x="1217" y="119"/>
                  <a:pt x="1217" y="119"/>
                  <a:pt x="1217" y="119"/>
                </a:cubicBezTo>
                <a:cubicBezTo>
                  <a:pt x="1215" y="122"/>
                  <a:pt x="1215" y="122"/>
                  <a:pt x="1215" y="122"/>
                </a:cubicBezTo>
                <a:cubicBezTo>
                  <a:pt x="1212" y="127"/>
                  <a:pt x="1212" y="127"/>
                  <a:pt x="1212" y="127"/>
                </a:cubicBezTo>
                <a:cubicBezTo>
                  <a:pt x="1209" y="128"/>
                  <a:pt x="1209" y="128"/>
                  <a:pt x="1209" y="128"/>
                </a:cubicBezTo>
                <a:cubicBezTo>
                  <a:pt x="1206" y="133"/>
                  <a:pt x="1206" y="133"/>
                  <a:pt x="1206" y="133"/>
                </a:cubicBezTo>
                <a:cubicBezTo>
                  <a:pt x="1203" y="132"/>
                  <a:pt x="1203" y="132"/>
                  <a:pt x="1203" y="132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5"/>
                  <a:pt x="1203" y="135"/>
                  <a:pt x="1203" y="135"/>
                </a:cubicBezTo>
                <a:cubicBezTo>
                  <a:pt x="1200" y="136"/>
                  <a:pt x="1200" y="136"/>
                  <a:pt x="1200" y="136"/>
                </a:cubicBezTo>
                <a:cubicBezTo>
                  <a:pt x="1200" y="137"/>
                  <a:pt x="1200" y="137"/>
                  <a:pt x="1200" y="137"/>
                </a:cubicBezTo>
                <a:cubicBezTo>
                  <a:pt x="1198" y="136"/>
                  <a:pt x="1203" y="142"/>
                  <a:pt x="1197" y="137"/>
                </a:cubicBezTo>
                <a:cubicBezTo>
                  <a:pt x="1194" y="140"/>
                  <a:pt x="1194" y="140"/>
                  <a:pt x="1194" y="140"/>
                </a:cubicBezTo>
                <a:cubicBezTo>
                  <a:pt x="1195" y="140"/>
                  <a:pt x="1194" y="141"/>
                  <a:pt x="1193" y="139"/>
                </a:cubicBezTo>
                <a:cubicBezTo>
                  <a:pt x="1193" y="146"/>
                  <a:pt x="1193" y="146"/>
                  <a:pt x="1193" y="146"/>
                </a:cubicBezTo>
                <a:cubicBezTo>
                  <a:pt x="1185" y="150"/>
                  <a:pt x="1185" y="150"/>
                  <a:pt x="1185" y="150"/>
                </a:cubicBezTo>
                <a:cubicBezTo>
                  <a:pt x="1185" y="151"/>
                  <a:pt x="1185" y="151"/>
                  <a:pt x="1185" y="151"/>
                </a:cubicBezTo>
                <a:cubicBezTo>
                  <a:pt x="1182" y="152"/>
                  <a:pt x="1177" y="153"/>
                  <a:pt x="1175" y="155"/>
                </a:cubicBezTo>
                <a:cubicBezTo>
                  <a:pt x="1174" y="159"/>
                  <a:pt x="1174" y="159"/>
                  <a:pt x="1174" y="159"/>
                </a:cubicBezTo>
                <a:cubicBezTo>
                  <a:pt x="1172" y="160"/>
                  <a:pt x="1172" y="160"/>
                  <a:pt x="1172" y="160"/>
                </a:cubicBezTo>
                <a:cubicBezTo>
                  <a:pt x="1170" y="163"/>
                  <a:pt x="1170" y="163"/>
                  <a:pt x="1170" y="163"/>
                </a:cubicBezTo>
                <a:cubicBezTo>
                  <a:pt x="1166" y="165"/>
                  <a:pt x="1166" y="165"/>
                  <a:pt x="1166" y="165"/>
                </a:cubicBezTo>
                <a:cubicBezTo>
                  <a:pt x="1165" y="165"/>
                  <a:pt x="1165" y="165"/>
                  <a:pt x="1165" y="165"/>
                </a:cubicBezTo>
                <a:cubicBezTo>
                  <a:pt x="1163" y="169"/>
                  <a:pt x="1163" y="169"/>
                  <a:pt x="1163" y="169"/>
                </a:cubicBezTo>
                <a:cubicBezTo>
                  <a:pt x="1161" y="169"/>
                  <a:pt x="1161" y="169"/>
                  <a:pt x="1161" y="169"/>
                </a:cubicBezTo>
                <a:cubicBezTo>
                  <a:pt x="1161" y="172"/>
                  <a:pt x="1161" y="172"/>
                  <a:pt x="1161" y="172"/>
                </a:cubicBezTo>
                <a:cubicBezTo>
                  <a:pt x="1141" y="189"/>
                  <a:pt x="1141" y="189"/>
                  <a:pt x="1141" y="189"/>
                </a:cubicBezTo>
                <a:cubicBezTo>
                  <a:pt x="1144" y="188"/>
                  <a:pt x="1142" y="189"/>
                  <a:pt x="1140" y="193"/>
                </a:cubicBezTo>
                <a:cubicBezTo>
                  <a:pt x="1144" y="193"/>
                  <a:pt x="1144" y="193"/>
                  <a:pt x="1144" y="193"/>
                </a:cubicBezTo>
                <a:cubicBezTo>
                  <a:pt x="1142" y="196"/>
                  <a:pt x="1142" y="196"/>
                  <a:pt x="1142" y="196"/>
                </a:cubicBezTo>
                <a:cubicBezTo>
                  <a:pt x="1133" y="206"/>
                  <a:pt x="1133" y="206"/>
                  <a:pt x="1133" y="206"/>
                </a:cubicBezTo>
                <a:cubicBezTo>
                  <a:pt x="1130" y="206"/>
                  <a:pt x="1130" y="206"/>
                  <a:pt x="1130" y="206"/>
                </a:cubicBezTo>
                <a:cubicBezTo>
                  <a:pt x="1130" y="202"/>
                  <a:pt x="1130" y="202"/>
                  <a:pt x="1130" y="202"/>
                </a:cubicBezTo>
                <a:cubicBezTo>
                  <a:pt x="1123" y="205"/>
                  <a:pt x="1123" y="205"/>
                  <a:pt x="1123" y="205"/>
                </a:cubicBezTo>
                <a:cubicBezTo>
                  <a:pt x="1123" y="207"/>
                  <a:pt x="1123" y="207"/>
                  <a:pt x="1123" y="207"/>
                </a:cubicBezTo>
                <a:cubicBezTo>
                  <a:pt x="1120" y="207"/>
                  <a:pt x="1120" y="207"/>
                  <a:pt x="1120" y="207"/>
                </a:cubicBezTo>
                <a:cubicBezTo>
                  <a:pt x="1119" y="208"/>
                  <a:pt x="1125" y="205"/>
                  <a:pt x="1117" y="208"/>
                </a:cubicBezTo>
                <a:cubicBezTo>
                  <a:pt x="1119" y="210"/>
                  <a:pt x="1119" y="210"/>
                  <a:pt x="1119" y="210"/>
                </a:cubicBezTo>
                <a:cubicBezTo>
                  <a:pt x="1115" y="214"/>
                  <a:pt x="1115" y="214"/>
                  <a:pt x="1115" y="214"/>
                </a:cubicBezTo>
                <a:cubicBezTo>
                  <a:pt x="1115" y="216"/>
                  <a:pt x="1115" y="216"/>
                  <a:pt x="1115" y="216"/>
                </a:cubicBezTo>
                <a:cubicBezTo>
                  <a:pt x="1112" y="215"/>
                  <a:pt x="1112" y="215"/>
                  <a:pt x="1112" y="215"/>
                </a:cubicBezTo>
                <a:cubicBezTo>
                  <a:pt x="1109" y="221"/>
                  <a:pt x="1109" y="221"/>
                  <a:pt x="1109" y="221"/>
                </a:cubicBezTo>
                <a:cubicBezTo>
                  <a:pt x="1112" y="223"/>
                  <a:pt x="1112" y="223"/>
                  <a:pt x="1112" y="223"/>
                </a:cubicBezTo>
                <a:cubicBezTo>
                  <a:pt x="1113" y="222"/>
                  <a:pt x="1113" y="222"/>
                  <a:pt x="1113" y="222"/>
                </a:cubicBezTo>
                <a:cubicBezTo>
                  <a:pt x="1112" y="226"/>
                  <a:pt x="1112" y="226"/>
                  <a:pt x="1112" y="226"/>
                </a:cubicBezTo>
                <a:cubicBezTo>
                  <a:pt x="1111" y="227"/>
                  <a:pt x="1111" y="227"/>
                  <a:pt x="1111" y="227"/>
                </a:cubicBezTo>
                <a:cubicBezTo>
                  <a:pt x="1103" y="226"/>
                  <a:pt x="1103" y="226"/>
                  <a:pt x="1103" y="226"/>
                </a:cubicBezTo>
                <a:cubicBezTo>
                  <a:pt x="1098" y="229"/>
                  <a:pt x="1098" y="229"/>
                  <a:pt x="1098" y="229"/>
                </a:cubicBezTo>
                <a:cubicBezTo>
                  <a:pt x="1097" y="230"/>
                  <a:pt x="1097" y="230"/>
                  <a:pt x="1097" y="230"/>
                </a:cubicBezTo>
                <a:cubicBezTo>
                  <a:pt x="1103" y="231"/>
                  <a:pt x="1103" y="231"/>
                  <a:pt x="1103" y="231"/>
                </a:cubicBezTo>
                <a:cubicBezTo>
                  <a:pt x="1106" y="232"/>
                  <a:pt x="1110" y="226"/>
                  <a:pt x="1113" y="233"/>
                </a:cubicBezTo>
                <a:cubicBezTo>
                  <a:pt x="1116" y="231"/>
                  <a:pt x="1116" y="231"/>
                  <a:pt x="1116" y="231"/>
                </a:cubicBezTo>
                <a:cubicBezTo>
                  <a:pt x="1117" y="231"/>
                  <a:pt x="1119" y="233"/>
                  <a:pt x="1120" y="230"/>
                </a:cubicBezTo>
                <a:cubicBezTo>
                  <a:pt x="1119" y="227"/>
                  <a:pt x="1119" y="227"/>
                  <a:pt x="1119" y="227"/>
                </a:cubicBezTo>
                <a:cubicBezTo>
                  <a:pt x="1130" y="221"/>
                  <a:pt x="1130" y="221"/>
                  <a:pt x="1130" y="221"/>
                </a:cubicBezTo>
                <a:cubicBezTo>
                  <a:pt x="1130" y="219"/>
                  <a:pt x="1130" y="219"/>
                  <a:pt x="1130" y="219"/>
                </a:cubicBezTo>
                <a:cubicBezTo>
                  <a:pt x="1139" y="215"/>
                  <a:pt x="1139" y="215"/>
                  <a:pt x="1139" y="215"/>
                </a:cubicBezTo>
                <a:cubicBezTo>
                  <a:pt x="1141" y="213"/>
                  <a:pt x="1141" y="213"/>
                  <a:pt x="1141" y="213"/>
                </a:cubicBezTo>
                <a:cubicBezTo>
                  <a:pt x="1141" y="212"/>
                  <a:pt x="1141" y="212"/>
                  <a:pt x="1141" y="212"/>
                </a:cubicBezTo>
                <a:cubicBezTo>
                  <a:pt x="1139" y="211"/>
                  <a:pt x="1139" y="211"/>
                  <a:pt x="1139" y="211"/>
                </a:cubicBezTo>
                <a:cubicBezTo>
                  <a:pt x="1137" y="212"/>
                  <a:pt x="1137" y="212"/>
                  <a:pt x="1137" y="212"/>
                </a:cubicBezTo>
                <a:cubicBezTo>
                  <a:pt x="1138" y="209"/>
                  <a:pt x="1138" y="209"/>
                  <a:pt x="1138" y="209"/>
                </a:cubicBezTo>
                <a:cubicBezTo>
                  <a:pt x="1143" y="211"/>
                  <a:pt x="1143" y="211"/>
                  <a:pt x="1143" y="211"/>
                </a:cubicBezTo>
                <a:cubicBezTo>
                  <a:pt x="1150" y="204"/>
                  <a:pt x="1150" y="204"/>
                  <a:pt x="1150" y="204"/>
                </a:cubicBezTo>
                <a:cubicBezTo>
                  <a:pt x="1154" y="201"/>
                  <a:pt x="1154" y="201"/>
                  <a:pt x="1154" y="201"/>
                </a:cubicBezTo>
                <a:cubicBezTo>
                  <a:pt x="1154" y="200"/>
                  <a:pt x="1154" y="200"/>
                  <a:pt x="1154" y="200"/>
                </a:cubicBezTo>
                <a:cubicBezTo>
                  <a:pt x="1152" y="205"/>
                  <a:pt x="1159" y="205"/>
                  <a:pt x="1162" y="193"/>
                </a:cubicBezTo>
                <a:cubicBezTo>
                  <a:pt x="1170" y="185"/>
                  <a:pt x="1170" y="185"/>
                  <a:pt x="1170" y="185"/>
                </a:cubicBezTo>
                <a:cubicBezTo>
                  <a:pt x="1170" y="186"/>
                  <a:pt x="1167" y="186"/>
                  <a:pt x="1171" y="186"/>
                </a:cubicBezTo>
                <a:cubicBezTo>
                  <a:pt x="1171" y="183"/>
                  <a:pt x="1171" y="183"/>
                  <a:pt x="1171" y="183"/>
                </a:cubicBezTo>
                <a:cubicBezTo>
                  <a:pt x="1175" y="183"/>
                  <a:pt x="1175" y="183"/>
                  <a:pt x="1175" y="183"/>
                </a:cubicBezTo>
                <a:cubicBezTo>
                  <a:pt x="1184" y="173"/>
                  <a:pt x="1184" y="173"/>
                  <a:pt x="1184" y="173"/>
                </a:cubicBezTo>
                <a:cubicBezTo>
                  <a:pt x="1190" y="172"/>
                  <a:pt x="1190" y="172"/>
                  <a:pt x="1190" y="172"/>
                </a:cubicBezTo>
                <a:cubicBezTo>
                  <a:pt x="1192" y="166"/>
                  <a:pt x="1192" y="166"/>
                  <a:pt x="1192" y="166"/>
                </a:cubicBezTo>
                <a:cubicBezTo>
                  <a:pt x="1196" y="164"/>
                  <a:pt x="1196" y="164"/>
                  <a:pt x="1196" y="164"/>
                </a:cubicBezTo>
                <a:cubicBezTo>
                  <a:pt x="1198" y="160"/>
                  <a:pt x="1198" y="160"/>
                  <a:pt x="1198" y="160"/>
                </a:cubicBezTo>
                <a:cubicBezTo>
                  <a:pt x="1202" y="159"/>
                  <a:pt x="1202" y="159"/>
                  <a:pt x="1202" y="159"/>
                </a:cubicBezTo>
                <a:cubicBezTo>
                  <a:pt x="1205" y="153"/>
                  <a:pt x="1205" y="153"/>
                  <a:pt x="1205" y="153"/>
                </a:cubicBezTo>
                <a:cubicBezTo>
                  <a:pt x="1207" y="152"/>
                  <a:pt x="1207" y="152"/>
                  <a:pt x="1207" y="152"/>
                </a:cubicBezTo>
                <a:cubicBezTo>
                  <a:pt x="1204" y="156"/>
                  <a:pt x="1204" y="156"/>
                  <a:pt x="1204" y="156"/>
                </a:cubicBezTo>
                <a:cubicBezTo>
                  <a:pt x="1210" y="155"/>
                  <a:pt x="1210" y="155"/>
                  <a:pt x="1210" y="155"/>
                </a:cubicBezTo>
                <a:cubicBezTo>
                  <a:pt x="1212" y="152"/>
                  <a:pt x="1212" y="152"/>
                  <a:pt x="1212" y="152"/>
                </a:cubicBezTo>
                <a:cubicBezTo>
                  <a:pt x="1210" y="150"/>
                  <a:pt x="1210" y="150"/>
                  <a:pt x="1210" y="150"/>
                </a:cubicBezTo>
                <a:cubicBezTo>
                  <a:pt x="1208" y="150"/>
                  <a:pt x="1207" y="150"/>
                  <a:pt x="1207" y="151"/>
                </a:cubicBezTo>
                <a:cubicBezTo>
                  <a:pt x="1206" y="149"/>
                  <a:pt x="1206" y="149"/>
                  <a:pt x="1206" y="149"/>
                </a:cubicBezTo>
                <a:cubicBezTo>
                  <a:pt x="1202" y="149"/>
                  <a:pt x="1202" y="149"/>
                  <a:pt x="1202" y="149"/>
                </a:cubicBezTo>
                <a:cubicBezTo>
                  <a:pt x="1199" y="151"/>
                  <a:pt x="1199" y="151"/>
                  <a:pt x="1199" y="151"/>
                </a:cubicBezTo>
                <a:cubicBezTo>
                  <a:pt x="1199" y="152"/>
                  <a:pt x="1198" y="151"/>
                  <a:pt x="1197" y="150"/>
                </a:cubicBezTo>
                <a:cubicBezTo>
                  <a:pt x="1199" y="147"/>
                  <a:pt x="1199" y="147"/>
                  <a:pt x="1199" y="147"/>
                </a:cubicBezTo>
                <a:cubicBezTo>
                  <a:pt x="1199" y="147"/>
                  <a:pt x="1202" y="154"/>
                  <a:pt x="1204" y="146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2" y="145"/>
                  <a:pt x="1202" y="145"/>
                  <a:pt x="1202" y="145"/>
                </a:cubicBezTo>
                <a:cubicBezTo>
                  <a:pt x="1203" y="144"/>
                  <a:pt x="1203" y="144"/>
                  <a:pt x="1203" y="144"/>
                </a:cubicBezTo>
                <a:cubicBezTo>
                  <a:pt x="1204" y="145"/>
                  <a:pt x="1204" y="145"/>
                  <a:pt x="1204" y="145"/>
                </a:cubicBezTo>
                <a:cubicBezTo>
                  <a:pt x="1207" y="143"/>
                  <a:pt x="1207" y="143"/>
                  <a:pt x="1207" y="143"/>
                </a:cubicBezTo>
                <a:cubicBezTo>
                  <a:pt x="1206" y="144"/>
                  <a:pt x="1203" y="140"/>
                  <a:pt x="1208" y="145"/>
                </a:cubicBezTo>
                <a:cubicBezTo>
                  <a:pt x="1208" y="144"/>
                  <a:pt x="1203" y="141"/>
                  <a:pt x="1207" y="147"/>
                </a:cubicBezTo>
                <a:cubicBezTo>
                  <a:pt x="1217" y="147"/>
                  <a:pt x="1217" y="147"/>
                  <a:pt x="1217" y="147"/>
                </a:cubicBezTo>
                <a:cubicBezTo>
                  <a:pt x="1216" y="148"/>
                  <a:pt x="1216" y="148"/>
                  <a:pt x="1216" y="148"/>
                </a:cubicBezTo>
                <a:cubicBezTo>
                  <a:pt x="1218" y="151"/>
                  <a:pt x="1218" y="151"/>
                  <a:pt x="1218" y="151"/>
                </a:cubicBezTo>
                <a:cubicBezTo>
                  <a:pt x="1216" y="153"/>
                  <a:pt x="1213" y="150"/>
                  <a:pt x="1212" y="155"/>
                </a:cubicBezTo>
                <a:cubicBezTo>
                  <a:pt x="1210" y="157"/>
                  <a:pt x="1210" y="157"/>
                  <a:pt x="1210" y="157"/>
                </a:cubicBezTo>
                <a:cubicBezTo>
                  <a:pt x="1210" y="159"/>
                  <a:pt x="1210" y="159"/>
                  <a:pt x="1210" y="159"/>
                </a:cubicBezTo>
                <a:cubicBezTo>
                  <a:pt x="1207" y="159"/>
                  <a:pt x="1207" y="159"/>
                  <a:pt x="1207" y="159"/>
                </a:cubicBezTo>
                <a:cubicBezTo>
                  <a:pt x="1199" y="166"/>
                  <a:pt x="1199" y="166"/>
                  <a:pt x="1199" y="166"/>
                </a:cubicBezTo>
                <a:cubicBezTo>
                  <a:pt x="1198" y="170"/>
                  <a:pt x="1198" y="170"/>
                  <a:pt x="1198" y="170"/>
                </a:cubicBezTo>
                <a:cubicBezTo>
                  <a:pt x="1195" y="173"/>
                  <a:pt x="1195" y="173"/>
                  <a:pt x="1195" y="173"/>
                </a:cubicBezTo>
                <a:cubicBezTo>
                  <a:pt x="1193" y="173"/>
                  <a:pt x="1193" y="173"/>
                  <a:pt x="1193" y="173"/>
                </a:cubicBezTo>
                <a:cubicBezTo>
                  <a:pt x="1192" y="176"/>
                  <a:pt x="1192" y="176"/>
                  <a:pt x="1192" y="176"/>
                </a:cubicBezTo>
                <a:cubicBezTo>
                  <a:pt x="1180" y="185"/>
                  <a:pt x="1180" y="185"/>
                  <a:pt x="1180" y="185"/>
                </a:cubicBezTo>
                <a:cubicBezTo>
                  <a:pt x="1175" y="190"/>
                  <a:pt x="1175" y="190"/>
                  <a:pt x="1175" y="190"/>
                </a:cubicBezTo>
                <a:cubicBezTo>
                  <a:pt x="1168" y="197"/>
                  <a:pt x="1168" y="197"/>
                  <a:pt x="1168" y="197"/>
                </a:cubicBezTo>
                <a:cubicBezTo>
                  <a:pt x="1167" y="196"/>
                  <a:pt x="1167" y="197"/>
                  <a:pt x="1166" y="195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5" y="197"/>
                  <a:pt x="1165" y="197"/>
                  <a:pt x="1165" y="197"/>
                </a:cubicBezTo>
                <a:cubicBezTo>
                  <a:pt x="1163" y="200"/>
                  <a:pt x="1163" y="200"/>
                  <a:pt x="1163" y="200"/>
                </a:cubicBezTo>
                <a:cubicBezTo>
                  <a:pt x="1157" y="203"/>
                  <a:pt x="1157" y="203"/>
                  <a:pt x="1157" y="203"/>
                </a:cubicBezTo>
                <a:cubicBezTo>
                  <a:pt x="1155" y="203"/>
                  <a:pt x="1152" y="204"/>
                  <a:pt x="1157" y="207"/>
                </a:cubicBezTo>
                <a:cubicBezTo>
                  <a:pt x="1154" y="209"/>
                  <a:pt x="1154" y="209"/>
                  <a:pt x="1154" y="209"/>
                </a:cubicBezTo>
                <a:cubicBezTo>
                  <a:pt x="1153" y="210"/>
                  <a:pt x="1153" y="210"/>
                  <a:pt x="1153" y="210"/>
                </a:cubicBezTo>
                <a:cubicBezTo>
                  <a:pt x="1153" y="211"/>
                  <a:pt x="1153" y="211"/>
                  <a:pt x="1153" y="211"/>
                </a:cubicBezTo>
                <a:cubicBezTo>
                  <a:pt x="1156" y="211"/>
                  <a:pt x="1156" y="211"/>
                  <a:pt x="1156" y="211"/>
                </a:cubicBezTo>
                <a:cubicBezTo>
                  <a:pt x="1160" y="207"/>
                  <a:pt x="1160" y="207"/>
                  <a:pt x="1160" y="207"/>
                </a:cubicBezTo>
                <a:cubicBezTo>
                  <a:pt x="1160" y="206"/>
                  <a:pt x="1156" y="211"/>
                  <a:pt x="1162" y="206"/>
                </a:cubicBezTo>
                <a:cubicBezTo>
                  <a:pt x="1153" y="216"/>
                  <a:pt x="1153" y="216"/>
                  <a:pt x="1153" y="216"/>
                </a:cubicBezTo>
                <a:cubicBezTo>
                  <a:pt x="1148" y="215"/>
                  <a:pt x="1148" y="215"/>
                  <a:pt x="1148" y="215"/>
                </a:cubicBezTo>
                <a:cubicBezTo>
                  <a:pt x="1144" y="217"/>
                  <a:pt x="1144" y="217"/>
                  <a:pt x="1144" y="217"/>
                </a:cubicBezTo>
                <a:cubicBezTo>
                  <a:pt x="1145" y="217"/>
                  <a:pt x="1140" y="217"/>
                  <a:pt x="1145" y="217"/>
                </a:cubicBezTo>
                <a:cubicBezTo>
                  <a:pt x="1140" y="222"/>
                  <a:pt x="1140" y="222"/>
                  <a:pt x="1140" y="222"/>
                </a:cubicBezTo>
                <a:cubicBezTo>
                  <a:pt x="1142" y="224"/>
                  <a:pt x="1142" y="224"/>
                  <a:pt x="1142" y="224"/>
                </a:cubicBezTo>
                <a:cubicBezTo>
                  <a:pt x="1147" y="221"/>
                  <a:pt x="1147" y="221"/>
                  <a:pt x="1147" y="221"/>
                </a:cubicBezTo>
                <a:cubicBezTo>
                  <a:pt x="1145" y="224"/>
                  <a:pt x="1145" y="224"/>
                  <a:pt x="1145" y="224"/>
                </a:cubicBezTo>
                <a:cubicBezTo>
                  <a:pt x="1140" y="227"/>
                  <a:pt x="1140" y="227"/>
                  <a:pt x="1140" y="227"/>
                </a:cubicBezTo>
                <a:cubicBezTo>
                  <a:pt x="1138" y="231"/>
                  <a:pt x="1138" y="231"/>
                  <a:pt x="1138" y="231"/>
                </a:cubicBezTo>
                <a:cubicBezTo>
                  <a:pt x="1143" y="230"/>
                  <a:pt x="1143" y="230"/>
                  <a:pt x="1143" y="230"/>
                </a:cubicBezTo>
                <a:cubicBezTo>
                  <a:pt x="1144" y="229"/>
                  <a:pt x="1144" y="229"/>
                  <a:pt x="1144" y="229"/>
                </a:cubicBezTo>
                <a:cubicBezTo>
                  <a:pt x="1147" y="227"/>
                  <a:pt x="1147" y="227"/>
                  <a:pt x="1147" y="227"/>
                </a:cubicBezTo>
                <a:cubicBezTo>
                  <a:pt x="1148" y="227"/>
                  <a:pt x="1148" y="227"/>
                  <a:pt x="1148" y="227"/>
                </a:cubicBezTo>
                <a:cubicBezTo>
                  <a:pt x="1148" y="228"/>
                  <a:pt x="1146" y="226"/>
                  <a:pt x="1147" y="229"/>
                </a:cubicBezTo>
                <a:cubicBezTo>
                  <a:pt x="1157" y="226"/>
                  <a:pt x="1157" y="226"/>
                  <a:pt x="1157" y="226"/>
                </a:cubicBezTo>
                <a:cubicBezTo>
                  <a:pt x="1163" y="224"/>
                  <a:pt x="1163" y="224"/>
                  <a:pt x="1163" y="224"/>
                </a:cubicBezTo>
                <a:cubicBezTo>
                  <a:pt x="1163" y="219"/>
                  <a:pt x="1163" y="219"/>
                  <a:pt x="1163" y="219"/>
                </a:cubicBezTo>
                <a:cubicBezTo>
                  <a:pt x="1166" y="218"/>
                  <a:pt x="1166" y="218"/>
                  <a:pt x="1166" y="218"/>
                </a:cubicBezTo>
                <a:cubicBezTo>
                  <a:pt x="1169" y="219"/>
                  <a:pt x="1169" y="219"/>
                  <a:pt x="1169" y="219"/>
                </a:cubicBezTo>
                <a:cubicBezTo>
                  <a:pt x="1172" y="219"/>
                  <a:pt x="1172" y="219"/>
                  <a:pt x="1172" y="219"/>
                </a:cubicBezTo>
                <a:cubicBezTo>
                  <a:pt x="1172" y="216"/>
                  <a:pt x="1172" y="216"/>
                  <a:pt x="1172" y="216"/>
                </a:cubicBezTo>
                <a:cubicBezTo>
                  <a:pt x="1179" y="213"/>
                  <a:pt x="1179" y="213"/>
                  <a:pt x="1179" y="213"/>
                </a:cubicBezTo>
                <a:cubicBezTo>
                  <a:pt x="1179" y="212"/>
                  <a:pt x="1179" y="212"/>
                  <a:pt x="1179" y="212"/>
                </a:cubicBezTo>
                <a:cubicBezTo>
                  <a:pt x="1184" y="209"/>
                  <a:pt x="1184" y="209"/>
                  <a:pt x="1184" y="209"/>
                </a:cubicBezTo>
                <a:cubicBezTo>
                  <a:pt x="1184" y="206"/>
                  <a:pt x="1184" y="206"/>
                  <a:pt x="1184" y="206"/>
                </a:cubicBezTo>
                <a:cubicBezTo>
                  <a:pt x="1189" y="205"/>
                  <a:pt x="1189" y="205"/>
                  <a:pt x="1189" y="205"/>
                </a:cubicBezTo>
                <a:cubicBezTo>
                  <a:pt x="1195" y="198"/>
                  <a:pt x="1195" y="198"/>
                  <a:pt x="1195" y="198"/>
                </a:cubicBezTo>
                <a:cubicBezTo>
                  <a:pt x="1195" y="197"/>
                  <a:pt x="1196" y="198"/>
                  <a:pt x="1197" y="196"/>
                </a:cubicBezTo>
                <a:cubicBezTo>
                  <a:pt x="1198" y="200"/>
                  <a:pt x="1198" y="200"/>
                  <a:pt x="1198" y="200"/>
                </a:cubicBezTo>
                <a:cubicBezTo>
                  <a:pt x="1201" y="201"/>
                  <a:pt x="1201" y="201"/>
                  <a:pt x="1201" y="201"/>
                </a:cubicBezTo>
                <a:cubicBezTo>
                  <a:pt x="1200" y="203"/>
                  <a:pt x="1200" y="203"/>
                  <a:pt x="1200" y="203"/>
                </a:cubicBezTo>
                <a:cubicBezTo>
                  <a:pt x="1203" y="204"/>
                  <a:pt x="1203" y="204"/>
                  <a:pt x="1203" y="204"/>
                </a:cubicBezTo>
                <a:cubicBezTo>
                  <a:pt x="1205" y="201"/>
                  <a:pt x="1208" y="206"/>
                  <a:pt x="1207" y="200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6" y="195"/>
                  <a:pt x="1206" y="195"/>
                  <a:pt x="1206" y="195"/>
                </a:cubicBezTo>
                <a:cubicBezTo>
                  <a:pt x="1209" y="193"/>
                  <a:pt x="1209" y="193"/>
                  <a:pt x="1209" y="193"/>
                </a:cubicBezTo>
                <a:cubicBezTo>
                  <a:pt x="1209" y="194"/>
                  <a:pt x="1209" y="194"/>
                  <a:pt x="1209" y="194"/>
                </a:cubicBezTo>
                <a:cubicBezTo>
                  <a:pt x="1210" y="195"/>
                  <a:pt x="1210" y="195"/>
                  <a:pt x="1210" y="195"/>
                </a:cubicBezTo>
                <a:cubicBezTo>
                  <a:pt x="1216" y="193"/>
                  <a:pt x="1216" y="193"/>
                  <a:pt x="1216" y="193"/>
                </a:cubicBezTo>
                <a:cubicBezTo>
                  <a:pt x="1216" y="195"/>
                  <a:pt x="1216" y="195"/>
                  <a:pt x="1216" y="195"/>
                </a:cubicBezTo>
                <a:cubicBezTo>
                  <a:pt x="1217" y="197"/>
                  <a:pt x="1217" y="197"/>
                  <a:pt x="1217" y="197"/>
                </a:cubicBezTo>
                <a:cubicBezTo>
                  <a:pt x="1219" y="194"/>
                  <a:pt x="1219" y="194"/>
                  <a:pt x="1219" y="194"/>
                </a:cubicBezTo>
                <a:cubicBezTo>
                  <a:pt x="1217" y="191"/>
                  <a:pt x="1217" y="191"/>
                  <a:pt x="1217" y="191"/>
                </a:cubicBezTo>
                <a:cubicBezTo>
                  <a:pt x="1217" y="188"/>
                  <a:pt x="1217" y="188"/>
                  <a:pt x="1217" y="188"/>
                </a:cubicBezTo>
                <a:cubicBezTo>
                  <a:pt x="1221" y="187"/>
                  <a:pt x="1221" y="187"/>
                  <a:pt x="1221" y="187"/>
                </a:cubicBezTo>
                <a:cubicBezTo>
                  <a:pt x="1222" y="183"/>
                  <a:pt x="1222" y="183"/>
                  <a:pt x="1222" y="183"/>
                </a:cubicBezTo>
                <a:cubicBezTo>
                  <a:pt x="1221" y="184"/>
                  <a:pt x="1223" y="186"/>
                  <a:pt x="1226" y="183"/>
                </a:cubicBezTo>
                <a:cubicBezTo>
                  <a:pt x="1224" y="181"/>
                  <a:pt x="1224" y="181"/>
                  <a:pt x="1224" y="181"/>
                </a:cubicBezTo>
                <a:cubicBezTo>
                  <a:pt x="1227" y="178"/>
                  <a:pt x="1227" y="178"/>
                  <a:pt x="1227" y="178"/>
                </a:cubicBezTo>
                <a:cubicBezTo>
                  <a:pt x="1228" y="179"/>
                  <a:pt x="1226" y="178"/>
                  <a:pt x="1228" y="179"/>
                </a:cubicBezTo>
                <a:cubicBezTo>
                  <a:pt x="1230" y="175"/>
                  <a:pt x="1230" y="175"/>
                  <a:pt x="1230" y="175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0" y="176"/>
                  <a:pt x="1230" y="176"/>
                  <a:pt x="1230" y="176"/>
                </a:cubicBezTo>
                <a:cubicBezTo>
                  <a:pt x="1236" y="178"/>
                  <a:pt x="1236" y="178"/>
                  <a:pt x="1236" y="178"/>
                </a:cubicBezTo>
                <a:cubicBezTo>
                  <a:pt x="1238" y="178"/>
                  <a:pt x="1238" y="178"/>
                  <a:pt x="1238" y="178"/>
                </a:cubicBezTo>
                <a:cubicBezTo>
                  <a:pt x="1236" y="176"/>
                  <a:pt x="1236" y="176"/>
                  <a:pt x="1236" y="176"/>
                </a:cubicBezTo>
                <a:cubicBezTo>
                  <a:pt x="1232" y="176"/>
                  <a:pt x="1232" y="176"/>
                  <a:pt x="1232" y="176"/>
                </a:cubicBezTo>
                <a:cubicBezTo>
                  <a:pt x="1235" y="170"/>
                  <a:pt x="1235" y="170"/>
                  <a:pt x="1235" y="170"/>
                </a:cubicBezTo>
                <a:cubicBezTo>
                  <a:pt x="1236" y="172"/>
                  <a:pt x="1235" y="171"/>
                  <a:pt x="1241" y="168"/>
                </a:cubicBezTo>
                <a:cubicBezTo>
                  <a:pt x="1240" y="166"/>
                  <a:pt x="1240" y="166"/>
                  <a:pt x="1240" y="166"/>
                </a:cubicBezTo>
                <a:cubicBezTo>
                  <a:pt x="1242" y="163"/>
                  <a:pt x="1242" y="163"/>
                  <a:pt x="1242" y="163"/>
                </a:cubicBezTo>
                <a:cubicBezTo>
                  <a:pt x="1245" y="165"/>
                  <a:pt x="1245" y="165"/>
                  <a:pt x="1245" y="165"/>
                </a:cubicBezTo>
                <a:cubicBezTo>
                  <a:pt x="1247" y="160"/>
                  <a:pt x="1247" y="160"/>
                  <a:pt x="1247" y="160"/>
                </a:cubicBezTo>
                <a:cubicBezTo>
                  <a:pt x="1248" y="161"/>
                  <a:pt x="1249" y="160"/>
                  <a:pt x="1250" y="159"/>
                </a:cubicBezTo>
                <a:cubicBezTo>
                  <a:pt x="1250" y="154"/>
                  <a:pt x="1250" y="154"/>
                  <a:pt x="1250" y="154"/>
                </a:cubicBezTo>
                <a:cubicBezTo>
                  <a:pt x="1254" y="152"/>
                  <a:pt x="1254" y="152"/>
                  <a:pt x="1254" y="152"/>
                </a:cubicBezTo>
                <a:cubicBezTo>
                  <a:pt x="1256" y="156"/>
                  <a:pt x="1256" y="156"/>
                  <a:pt x="1256" y="156"/>
                </a:cubicBezTo>
                <a:cubicBezTo>
                  <a:pt x="1258" y="155"/>
                  <a:pt x="1258" y="155"/>
                  <a:pt x="1258" y="155"/>
                </a:cubicBezTo>
                <a:cubicBezTo>
                  <a:pt x="1259" y="155"/>
                  <a:pt x="1254" y="158"/>
                  <a:pt x="1259" y="153"/>
                </a:cubicBezTo>
                <a:cubicBezTo>
                  <a:pt x="1257" y="151"/>
                  <a:pt x="1257" y="151"/>
                  <a:pt x="1257" y="151"/>
                </a:cubicBezTo>
                <a:cubicBezTo>
                  <a:pt x="1259" y="149"/>
                  <a:pt x="1259" y="149"/>
                  <a:pt x="1259" y="149"/>
                </a:cubicBezTo>
                <a:cubicBezTo>
                  <a:pt x="1258" y="148"/>
                  <a:pt x="1258" y="148"/>
                  <a:pt x="1258" y="148"/>
                </a:cubicBezTo>
                <a:cubicBezTo>
                  <a:pt x="1261" y="148"/>
                  <a:pt x="1261" y="148"/>
                  <a:pt x="1261" y="148"/>
                </a:cubicBezTo>
                <a:cubicBezTo>
                  <a:pt x="1263" y="146"/>
                  <a:pt x="1263" y="146"/>
                  <a:pt x="1263" y="146"/>
                </a:cubicBezTo>
                <a:cubicBezTo>
                  <a:pt x="1261" y="144"/>
                  <a:pt x="1261" y="144"/>
                  <a:pt x="1261" y="144"/>
                </a:cubicBezTo>
                <a:cubicBezTo>
                  <a:pt x="1266" y="138"/>
                  <a:pt x="1266" y="138"/>
                  <a:pt x="1266" y="138"/>
                </a:cubicBezTo>
                <a:cubicBezTo>
                  <a:pt x="1270" y="138"/>
                  <a:pt x="1270" y="138"/>
                  <a:pt x="1270" y="138"/>
                </a:cubicBezTo>
                <a:cubicBezTo>
                  <a:pt x="1272" y="136"/>
                  <a:pt x="1272" y="136"/>
                  <a:pt x="1272" y="136"/>
                </a:cubicBezTo>
                <a:cubicBezTo>
                  <a:pt x="1269" y="134"/>
                  <a:pt x="1269" y="134"/>
                  <a:pt x="1269" y="134"/>
                </a:cubicBezTo>
                <a:cubicBezTo>
                  <a:pt x="1268" y="136"/>
                  <a:pt x="1268" y="136"/>
                  <a:pt x="1268" y="136"/>
                </a:cubicBezTo>
                <a:cubicBezTo>
                  <a:pt x="1269" y="133"/>
                  <a:pt x="1269" y="133"/>
                  <a:pt x="1269" y="133"/>
                </a:cubicBezTo>
                <a:cubicBezTo>
                  <a:pt x="1266" y="132"/>
                  <a:pt x="1266" y="132"/>
                  <a:pt x="1266" y="132"/>
                </a:cubicBezTo>
                <a:cubicBezTo>
                  <a:pt x="1269" y="132"/>
                  <a:pt x="1269" y="132"/>
                  <a:pt x="1269" y="132"/>
                </a:cubicBezTo>
                <a:cubicBezTo>
                  <a:pt x="1270" y="132"/>
                  <a:pt x="1270" y="132"/>
                  <a:pt x="1270" y="132"/>
                </a:cubicBezTo>
                <a:cubicBezTo>
                  <a:pt x="1270" y="133"/>
                  <a:pt x="1275" y="131"/>
                  <a:pt x="1272" y="134"/>
                </a:cubicBezTo>
                <a:cubicBezTo>
                  <a:pt x="1276" y="129"/>
                  <a:pt x="1276" y="129"/>
                  <a:pt x="1276" y="129"/>
                </a:cubicBezTo>
                <a:cubicBezTo>
                  <a:pt x="1280" y="132"/>
                  <a:pt x="1280" y="132"/>
                  <a:pt x="1280" y="132"/>
                </a:cubicBezTo>
                <a:cubicBezTo>
                  <a:pt x="1282" y="129"/>
                  <a:pt x="1282" y="129"/>
                  <a:pt x="1282" y="129"/>
                </a:cubicBezTo>
                <a:cubicBezTo>
                  <a:pt x="1278" y="128"/>
                  <a:pt x="1278" y="128"/>
                  <a:pt x="1278" y="128"/>
                </a:cubicBezTo>
                <a:cubicBezTo>
                  <a:pt x="1278" y="127"/>
                  <a:pt x="1278" y="127"/>
                  <a:pt x="1278" y="127"/>
                </a:cubicBezTo>
                <a:cubicBezTo>
                  <a:pt x="1276" y="127"/>
                  <a:pt x="1276" y="127"/>
                  <a:pt x="1276" y="127"/>
                </a:cubicBezTo>
                <a:cubicBezTo>
                  <a:pt x="1278" y="124"/>
                  <a:pt x="1278" y="124"/>
                  <a:pt x="1278" y="124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3" y="122"/>
                  <a:pt x="1283" y="122"/>
                  <a:pt x="1283" y="122"/>
                </a:cubicBezTo>
                <a:cubicBezTo>
                  <a:pt x="1283" y="121"/>
                  <a:pt x="1283" y="121"/>
                  <a:pt x="1283" y="121"/>
                </a:cubicBezTo>
                <a:cubicBezTo>
                  <a:pt x="1281" y="121"/>
                  <a:pt x="1281" y="121"/>
                  <a:pt x="1281" y="121"/>
                </a:cubicBezTo>
                <a:cubicBezTo>
                  <a:pt x="1282" y="118"/>
                  <a:pt x="1282" y="118"/>
                  <a:pt x="1282" y="118"/>
                </a:cubicBezTo>
                <a:cubicBezTo>
                  <a:pt x="1294" y="105"/>
                  <a:pt x="1294" y="105"/>
                  <a:pt x="1294" y="105"/>
                </a:cubicBezTo>
                <a:cubicBezTo>
                  <a:pt x="1299" y="104"/>
                  <a:pt x="1299" y="104"/>
                  <a:pt x="1299" y="104"/>
                </a:cubicBezTo>
                <a:cubicBezTo>
                  <a:pt x="1303" y="97"/>
                  <a:pt x="1303" y="97"/>
                  <a:pt x="1303" y="97"/>
                </a:cubicBezTo>
                <a:cubicBezTo>
                  <a:pt x="1305" y="100"/>
                  <a:pt x="1304" y="95"/>
                  <a:pt x="1307" y="97"/>
                </a:cubicBezTo>
                <a:cubicBezTo>
                  <a:pt x="1307" y="97"/>
                  <a:pt x="1314" y="100"/>
                  <a:pt x="1309" y="93"/>
                </a:cubicBezTo>
                <a:cubicBezTo>
                  <a:pt x="1311" y="90"/>
                  <a:pt x="1311" y="90"/>
                  <a:pt x="1311" y="90"/>
                </a:cubicBezTo>
                <a:cubicBezTo>
                  <a:pt x="1315" y="90"/>
                  <a:pt x="1315" y="90"/>
                  <a:pt x="1315" y="90"/>
                </a:cubicBezTo>
                <a:cubicBezTo>
                  <a:pt x="1317" y="88"/>
                  <a:pt x="1317" y="88"/>
                  <a:pt x="1317" y="88"/>
                </a:cubicBezTo>
                <a:cubicBezTo>
                  <a:pt x="1315" y="92"/>
                  <a:pt x="1315" y="92"/>
                  <a:pt x="1315" y="92"/>
                </a:cubicBezTo>
                <a:cubicBezTo>
                  <a:pt x="1315" y="91"/>
                  <a:pt x="1315" y="93"/>
                  <a:pt x="1314" y="91"/>
                </a:cubicBezTo>
                <a:cubicBezTo>
                  <a:pt x="1313" y="93"/>
                  <a:pt x="1313" y="93"/>
                  <a:pt x="1313" y="93"/>
                </a:cubicBezTo>
                <a:cubicBezTo>
                  <a:pt x="1314" y="94"/>
                  <a:pt x="1314" y="94"/>
                  <a:pt x="1314" y="94"/>
                </a:cubicBezTo>
                <a:cubicBezTo>
                  <a:pt x="1303" y="105"/>
                  <a:pt x="1303" y="105"/>
                  <a:pt x="1303" y="105"/>
                </a:cubicBezTo>
                <a:cubicBezTo>
                  <a:pt x="1304" y="106"/>
                  <a:pt x="1304" y="106"/>
                  <a:pt x="1304" y="106"/>
                </a:cubicBezTo>
                <a:cubicBezTo>
                  <a:pt x="1296" y="115"/>
                  <a:pt x="1296" y="115"/>
                  <a:pt x="1296" y="115"/>
                </a:cubicBezTo>
                <a:cubicBezTo>
                  <a:pt x="1290" y="116"/>
                  <a:pt x="1290" y="116"/>
                  <a:pt x="1290" y="116"/>
                </a:cubicBezTo>
                <a:cubicBezTo>
                  <a:pt x="1290" y="117"/>
                  <a:pt x="1292" y="112"/>
                  <a:pt x="1289" y="118"/>
                </a:cubicBezTo>
                <a:cubicBezTo>
                  <a:pt x="1296" y="116"/>
                  <a:pt x="1296" y="116"/>
                  <a:pt x="1296" y="116"/>
                </a:cubicBezTo>
                <a:cubicBezTo>
                  <a:pt x="1290" y="124"/>
                  <a:pt x="1290" y="124"/>
                  <a:pt x="1290" y="124"/>
                </a:cubicBezTo>
                <a:cubicBezTo>
                  <a:pt x="1287" y="125"/>
                  <a:pt x="1287" y="125"/>
                  <a:pt x="1287" y="125"/>
                </a:cubicBezTo>
                <a:cubicBezTo>
                  <a:pt x="1288" y="126"/>
                  <a:pt x="1288" y="126"/>
                  <a:pt x="1288" y="126"/>
                </a:cubicBezTo>
                <a:cubicBezTo>
                  <a:pt x="1285" y="130"/>
                  <a:pt x="1285" y="130"/>
                  <a:pt x="1285" y="130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1" y="132"/>
                  <a:pt x="1281" y="132"/>
                  <a:pt x="1281" y="132"/>
                </a:cubicBezTo>
                <a:cubicBezTo>
                  <a:pt x="1281" y="133"/>
                  <a:pt x="1278" y="134"/>
                  <a:pt x="1283" y="134"/>
                </a:cubicBezTo>
                <a:cubicBezTo>
                  <a:pt x="1280" y="136"/>
                  <a:pt x="1280" y="136"/>
                  <a:pt x="1280" y="136"/>
                </a:cubicBezTo>
                <a:cubicBezTo>
                  <a:pt x="1273" y="147"/>
                  <a:pt x="1273" y="147"/>
                  <a:pt x="1273" y="147"/>
                </a:cubicBezTo>
                <a:cubicBezTo>
                  <a:pt x="1274" y="147"/>
                  <a:pt x="1274" y="147"/>
                  <a:pt x="1274" y="147"/>
                </a:cubicBezTo>
                <a:cubicBezTo>
                  <a:pt x="1274" y="151"/>
                  <a:pt x="1274" y="151"/>
                  <a:pt x="1274" y="151"/>
                </a:cubicBezTo>
                <a:cubicBezTo>
                  <a:pt x="1273" y="149"/>
                  <a:pt x="1273" y="149"/>
                  <a:pt x="1273" y="149"/>
                </a:cubicBezTo>
                <a:cubicBezTo>
                  <a:pt x="1268" y="153"/>
                  <a:pt x="1268" y="153"/>
                  <a:pt x="1268" y="153"/>
                </a:cubicBezTo>
                <a:cubicBezTo>
                  <a:pt x="1269" y="155"/>
                  <a:pt x="1269" y="155"/>
                  <a:pt x="1269" y="155"/>
                </a:cubicBezTo>
                <a:cubicBezTo>
                  <a:pt x="1265" y="154"/>
                  <a:pt x="1267" y="160"/>
                  <a:pt x="1264" y="157"/>
                </a:cubicBezTo>
                <a:cubicBezTo>
                  <a:pt x="1264" y="158"/>
                  <a:pt x="1261" y="156"/>
                  <a:pt x="1263" y="159"/>
                </a:cubicBezTo>
                <a:cubicBezTo>
                  <a:pt x="1260" y="160"/>
                  <a:pt x="1257" y="161"/>
                  <a:pt x="1257" y="164"/>
                </a:cubicBezTo>
                <a:cubicBezTo>
                  <a:pt x="1259" y="168"/>
                  <a:pt x="1259" y="168"/>
                  <a:pt x="1259" y="168"/>
                </a:cubicBezTo>
                <a:cubicBezTo>
                  <a:pt x="1255" y="170"/>
                  <a:pt x="1255" y="170"/>
                  <a:pt x="1255" y="170"/>
                </a:cubicBezTo>
                <a:cubicBezTo>
                  <a:pt x="1254" y="173"/>
                  <a:pt x="1254" y="173"/>
                  <a:pt x="1254" y="173"/>
                </a:cubicBezTo>
                <a:cubicBezTo>
                  <a:pt x="1250" y="175"/>
                  <a:pt x="1250" y="175"/>
                  <a:pt x="1250" y="175"/>
                </a:cubicBezTo>
                <a:cubicBezTo>
                  <a:pt x="1249" y="177"/>
                  <a:pt x="1249" y="177"/>
                  <a:pt x="1249" y="177"/>
                </a:cubicBezTo>
                <a:cubicBezTo>
                  <a:pt x="1249" y="181"/>
                  <a:pt x="1240" y="180"/>
                  <a:pt x="1242" y="184"/>
                </a:cubicBezTo>
                <a:cubicBezTo>
                  <a:pt x="1232" y="193"/>
                  <a:pt x="1232" y="193"/>
                  <a:pt x="1232" y="193"/>
                </a:cubicBezTo>
                <a:cubicBezTo>
                  <a:pt x="1225" y="200"/>
                  <a:pt x="1225" y="200"/>
                  <a:pt x="1225" y="200"/>
                </a:cubicBezTo>
                <a:cubicBezTo>
                  <a:pt x="1223" y="203"/>
                  <a:pt x="1217" y="200"/>
                  <a:pt x="1219" y="208"/>
                </a:cubicBezTo>
                <a:cubicBezTo>
                  <a:pt x="1219" y="206"/>
                  <a:pt x="1217" y="208"/>
                  <a:pt x="1217" y="207"/>
                </a:cubicBezTo>
                <a:cubicBezTo>
                  <a:pt x="1215" y="209"/>
                  <a:pt x="1215" y="209"/>
                  <a:pt x="1215" y="209"/>
                </a:cubicBezTo>
                <a:cubicBezTo>
                  <a:pt x="1219" y="210"/>
                  <a:pt x="1219" y="210"/>
                  <a:pt x="1219" y="210"/>
                </a:cubicBezTo>
                <a:cubicBezTo>
                  <a:pt x="1211" y="212"/>
                  <a:pt x="1211" y="212"/>
                  <a:pt x="1211" y="212"/>
                </a:cubicBezTo>
                <a:cubicBezTo>
                  <a:pt x="1210" y="214"/>
                  <a:pt x="1210" y="214"/>
                  <a:pt x="1210" y="214"/>
                </a:cubicBezTo>
                <a:cubicBezTo>
                  <a:pt x="1214" y="215"/>
                  <a:pt x="1214" y="215"/>
                  <a:pt x="1214" y="215"/>
                </a:cubicBezTo>
                <a:cubicBezTo>
                  <a:pt x="1222" y="212"/>
                  <a:pt x="1222" y="212"/>
                  <a:pt x="1222" y="212"/>
                </a:cubicBezTo>
                <a:cubicBezTo>
                  <a:pt x="1229" y="211"/>
                  <a:pt x="1229" y="211"/>
                  <a:pt x="1229" y="211"/>
                </a:cubicBezTo>
                <a:cubicBezTo>
                  <a:pt x="1230" y="209"/>
                  <a:pt x="1230" y="209"/>
                  <a:pt x="1230" y="209"/>
                </a:cubicBezTo>
                <a:cubicBezTo>
                  <a:pt x="1229" y="207"/>
                  <a:pt x="1229" y="207"/>
                  <a:pt x="1229" y="207"/>
                </a:cubicBezTo>
                <a:cubicBezTo>
                  <a:pt x="1236" y="207"/>
                  <a:pt x="1236" y="207"/>
                  <a:pt x="1236" y="207"/>
                </a:cubicBezTo>
                <a:cubicBezTo>
                  <a:pt x="1236" y="208"/>
                  <a:pt x="1236" y="208"/>
                  <a:pt x="1236" y="208"/>
                </a:cubicBezTo>
                <a:cubicBezTo>
                  <a:pt x="1232" y="209"/>
                  <a:pt x="1232" y="209"/>
                  <a:pt x="1232" y="209"/>
                </a:cubicBezTo>
                <a:cubicBezTo>
                  <a:pt x="1234" y="210"/>
                  <a:pt x="1234" y="210"/>
                  <a:pt x="1234" y="210"/>
                </a:cubicBezTo>
                <a:cubicBezTo>
                  <a:pt x="1249" y="206"/>
                  <a:pt x="1249" y="206"/>
                  <a:pt x="1249" y="206"/>
                </a:cubicBezTo>
                <a:cubicBezTo>
                  <a:pt x="1249" y="204"/>
                  <a:pt x="1249" y="204"/>
                  <a:pt x="1249" y="204"/>
                </a:cubicBezTo>
                <a:cubicBezTo>
                  <a:pt x="1253" y="206"/>
                  <a:pt x="1253" y="206"/>
                  <a:pt x="1253" y="206"/>
                </a:cubicBezTo>
                <a:cubicBezTo>
                  <a:pt x="1262" y="203"/>
                  <a:pt x="1262" y="203"/>
                  <a:pt x="1262" y="203"/>
                </a:cubicBezTo>
                <a:cubicBezTo>
                  <a:pt x="1262" y="202"/>
                  <a:pt x="1262" y="202"/>
                  <a:pt x="1262" y="202"/>
                </a:cubicBezTo>
                <a:cubicBezTo>
                  <a:pt x="1264" y="204"/>
                  <a:pt x="1264" y="204"/>
                  <a:pt x="1264" y="204"/>
                </a:cubicBezTo>
                <a:cubicBezTo>
                  <a:pt x="1265" y="203"/>
                  <a:pt x="1265" y="203"/>
                  <a:pt x="1265" y="203"/>
                </a:cubicBezTo>
                <a:cubicBezTo>
                  <a:pt x="1267" y="204"/>
                  <a:pt x="1267" y="204"/>
                  <a:pt x="1267" y="204"/>
                </a:cubicBezTo>
                <a:cubicBezTo>
                  <a:pt x="1270" y="201"/>
                  <a:pt x="1270" y="201"/>
                  <a:pt x="1270" y="201"/>
                </a:cubicBezTo>
                <a:cubicBezTo>
                  <a:pt x="1273" y="202"/>
                  <a:pt x="1273" y="202"/>
                  <a:pt x="1273" y="202"/>
                </a:cubicBezTo>
                <a:cubicBezTo>
                  <a:pt x="1273" y="199"/>
                  <a:pt x="1273" y="199"/>
                  <a:pt x="1273" y="199"/>
                </a:cubicBezTo>
                <a:cubicBezTo>
                  <a:pt x="1277" y="201"/>
                  <a:pt x="1277" y="201"/>
                  <a:pt x="1277" y="201"/>
                </a:cubicBezTo>
                <a:cubicBezTo>
                  <a:pt x="1278" y="200"/>
                  <a:pt x="1268" y="205"/>
                  <a:pt x="1280" y="198"/>
                </a:cubicBezTo>
                <a:cubicBezTo>
                  <a:pt x="1281" y="200"/>
                  <a:pt x="1281" y="200"/>
                  <a:pt x="1281" y="200"/>
                </a:cubicBezTo>
                <a:cubicBezTo>
                  <a:pt x="1285" y="194"/>
                  <a:pt x="1285" y="194"/>
                  <a:pt x="1285" y="194"/>
                </a:cubicBezTo>
                <a:cubicBezTo>
                  <a:pt x="1288" y="194"/>
                  <a:pt x="1288" y="194"/>
                  <a:pt x="1288" y="194"/>
                </a:cubicBezTo>
                <a:cubicBezTo>
                  <a:pt x="1288" y="193"/>
                  <a:pt x="1284" y="199"/>
                  <a:pt x="1288" y="192"/>
                </a:cubicBezTo>
                <a:cubicBezTo>
                  <a:pt x="1289" y="194"/>
                  <a:pt x="1282" y="191"/>
                  <a:pt x="1291" y="193"/>
                </a:cubicBezTo>
                <a:cubicBezTo>
                  <a:pt x="1291" y="189"/>
                  <a:pt x="1291" y="189"/>
                  <a:pt x="1291" y="189"/>
                </a:cubicBezTo>
                <a:cubicBezTo>
                  <a:pt x="1297" y="187"/>
                  <a:pt x="1297" y="187"/>
                  <a:pt x="1297" y="187"/>
                </a:cubicBezTo>
                <a:cubicBezTo>
                  <a:pt x="1300" y="184"/>
                  <a:pt x="1300" y="184"/>
                  <a:pt x="1300" y="184"/>
                </a:cubicBezTo>
                <a:cubicBezTo>
                  <a:pt x="1299" y="182"/>
                  <a:pt x="1299" y="182"/>
                  <a:pt x="1299" y="182"/>
                </a:cubicBezTo>
                <a:cubicBezTo>
                  <a:pt x="1300" y="182"/>
                  <a:pt x="1300" y="182"/>
                  <a:pt x="1300" y="182"/>
                </a:cubicBezTo>
                <a:cubicBezTo>
                  <a:pt x="1299" y="179"/>
                  <a:pt x="1299" y="179"/>
                  <a:pt x="1299" y="179"/>
                </a:cubicBezTo>
                <a:cubicBezTo>
                  <a:pt x="1304" y="176"/>
                  <a:pt x="1304" y="176"/>
                  <a:pt x="1304" y="176"/>
                </a:cubicBezTo>
                <a:cubicBezTo>
                  <a:pt x="1305" y="174"/>
                  <a:pt x="1293" y="182"/>
                  <a:pt x="1308" y="172"/>
                </a:cubicBezTo>
                <a:cubicBezTo>
                  <a:pt x="1308" y="172"/>
                  <a:pt x="1302" y="175"/>
                  <a:pt x="1309" y="170"/>
                </a:cubicBezTo>
                <a:cubicBezTo>
                  <a:pt x="1310" y="170"/>
                  <a:pt x="1310" y="170"/>
                  <a:pt x="1310" y="170"/>
                </a:cubicBezTo>
                <a:cubicBezTo>
                  <a:pt x="1309" y="172"/>
                  <a:pt x="1309" y="172"/>
                  <a:pt x="1309" y="172"/>
                </a:cubicBezTo>
                <a:cubicBezTo>
                  <a:pt x="1313" y="175"/>
                  <a:pt x="1313" y="175"/>
                  <a:pt x="1313" y="175"/>
                </a:cubicBezTo>
                <a:cubicBezTo>
                  <a:pt x="1314" y="174"/>
                  <a:pt x="1314" y="174"/>
                  <a:pt x="1314" y="174"/>
                </a:cubicBezTo>
                <a:cubicBezTo>
                  <a:pt x="1313" y="170"/>
                  <a:pt x="1313" y="170"/>
                  <a:pt x="1313" y="170"/>
                </a:cubicBezTo>
                <a:cubicBezTo>
                  <a:pt x="1316" y="169"/>
                  <a:pt x="1316" y="169"/>
                  <a:pt x="1316" y="169"/>
                </a:cubicBezTo>
                <a:cubicBezTo>
                  <a:pt x="1317" y="169"/>
                  <a:pt x="1311" y="174"/>
                  <a:pt x="1317" y="165"/>
                </a:cubicBezTo>
                <a:cubicBezTo>
                  <a:pt x="1319" y="165"/>
                  <a:pt x="1319" y="165"/>
                  <a:pt x="1319" y="165"/>
                </a:cubicBezTo>
                <a:cubicBezTo>
                  <a:pt x="1322" y="164"/>
                  <a:pt x="1302" y="173"/>
                  <a:pt x="1326" y="160"/>
                </a:cubicBezTo>
                <a:cubicBezTo>
                  <a:pt x="1335" y="151"/>
                  <a:pt x="1335" y="151"/>
                  <a:pt x="1335" y="151"/>
                </a:cubicBezTo>
                <a:cubicBezTo>
                  <a:pt x="1339" y="148"/>
                  <a:pt x="1339" y="148"/>
                  <a:pt x="1339" y="148"/>
                </a:cubicBezTo>
                <a:cubicBezTo>
                  <a:pt x="1339" y="146"/>
                  <a:pt x="1328" y="156"/>
                  <a:pt x="1342" y="143"/>
                </a:cubicBezTo>
                <a:cubicBezTo>
                  <a:pt x="1335" y="153"/>
                  <a:pt x="1335" y="153"/>
                  <a:pt x="1335" y="153"/>
                </a:cubicBezTo>
                <a:cubicBezTo>
                  <a:pt x="1333" y="155"/>
                  <a:pt x="1333" y="155"/>
                  <a:pt x="1333" y="155"/>
                </a:cubicBezTo>
                <a:cubicBezTo>
                  <a:pt x="1333" y="158"/>
                  <a:pt x="1333" y="158"/>
                  <a:pt x="1333" y="158"/>
                </a:cubicBezTo>
                <a:cubicBezTo>
                  <a:pt x="1322" y="168"/>
                  <a:pt x="1322" y="168"/>
                  <a:pt x="1322" y="168"/>
                </a:cubicBezTo>
                <a:cubicBezTo>
                  <a:pt x="1321" y="173"/>
                  <a:pt x="1315" y="172"/>
                  <a:pt x="1315" y="178"/>
                </a:cubicBezTo>
                <a:cubicBezTo>
                  <a:pt x="1320" y="179"/>
                  <a:pt x="1320" y="179"/>
                  <a:pt x="1320" y="179"/>
                </a:cubicBezTo>
                <a:cubicBezTo>
                  <a:pt x="1317" y="181"/>
                  <a:pt x="1312" y="181"/>
                  <a:pt x="1314" y="185"/>
                </a:cubicBezTo>
                <a:cubicBezTo>
                  <a:pt x="1316" y="186"/>
                  <a:pt x="1316" y="186"/>
                  <a:pt x="1316" y="186"/>
                </a:cubicBezTo>
                <a:cubicBezTo>
                  <a:pt x="1319" y="183"/>
                  <a:pt x="1319" y="183"/>
                  <a:pt x="1319" y="183"/>
                </a:cubicBezTo>
                <a:cubicBezTo>
                  <a:pt x="1319" y="186"/>
                  <a:pt x="1319" y="186"/>
                  <a:pt x="1319" y="186"/>
                </a:cubicBezTo>
                <a:cubicBezTo>
                  <a:pt x="1315" y="190"/>
                  <a:pt x="1315" y="190"/>
                  <a:pt x="1315" y="190"/>
                </a:cubicBezTo>
                <a:cubicBezTo>
                  <a:pt x="1315" y="191"/>
                  <a:pt x="1315" y="191"/>
                  <a:pt x="1315" y="191"/>
                </a:cubicBezTo>
                <a:cubicBezTo>
                  <a:pt x="1320" y="189"/>
                  <a:pt x="1320" y="189"/>
                  <a:pt x="1320" y="189"/>
                </a:cubicBezTo>
                <a:cubicBezTo>
                  <a:pt x="1325" y="182"/>
                  <a:pt x="1325" y="182"/>
                  <a:pt x="1325" y="182"/>
                </a:cubicBezTo>
                <a:cubicBezTo>
                  <a:pt x="1325" y="185"/>
                  <a:pt x="1325" y="185"/>
                  <a:pt x="1325" y="185"/>
                </a:cubicBezTo>
                <a:cubicBezTo>
                  <a:pt x="1327" y="185"/>
                  <a:pt x="1327" y="185"/>
                  <a:pt x="1327" y="185"/>
                </a:cubicBezTo>
                <a:cubicBezTo>
                  <a:pt x="1327" y="186"/>
                  <a:pt x="1327" y="186"/>
                  <a:pt x="1327" y="186"/>
                </a:cubicBezTo>
                <a:cubicBezTo>
                  <a:pt x="1325" y="186"/>
                  <a:pt x="1326" y="190"/>
                  <a:pt x="1323" y="186"/>
                </a:cubicBezTo>
                <a:cubicBezTo>
                  <a:pt x="1320" y="191"/>
                  <a:pt x="1320" y="191"/>
                  <a:pt x="1320" y="191"/>
                </a:cubicBezTo>
                <a:cubicBezTo>
                  <a:pt x="1325" y="191"/>
                  <a:pt x="1325" y="191"/>
                  <a:pt x="1325" y="191"/>
                </a:cubicBezTo>
                <a:cubicBezTo>
                  <a:pt x="1328" y="188"/>
                  <a:pt x="1328" y="188"/>
                  <a:pt x="1328" y="188"/>
                </a:cubicBezTo>
                <a:cubicBezTo>
                  <a:pt x="1333" y="187"/>
                  <a:pt x="1333" y="187"/>
                  <a:pt x="1333" y="187"/>
                </a:cubicBezTo>
                <a:cubicBezTo>
                  <a:pt x="1327" y="193"/>
                  <a:pt x="1331" y="193"/>
                  <a:pt x="1319" y="195"/>
                </a:cubicBezTo>
                <a:cubicBezTo>
                  <a:pt x="1335" y="193"/>
                  <a:pt x="1335" y="193"/>
                  <a:pt x="1335" y="193"/>
                </a:cubicBezTo>
                <a:cubicBezTo>
                  <a:pt x="1340" y="191"/>
                  <a:pt x="1340" y="191"/>
                  <a:pt x="1340" y="191"/>
                </a:cubicBezTo>
                <a:cubicBezTo>
                  <a:pt x="1341" y="194"/>
                  <a:pt x="1330" y="191"/>
                  <a:pt x="1346" y="188"/>
                </a:cubicBezTo>
                <a:cubicBezTo>
                  <a:pt x="1346" y="188"/>
                  <a:pt x="1347" y="189"/>
                  <a:pt x="1346" y="189"/>
                </a:cubicBezTo>
                <a:cubicBezTo>
                  <a:pt x="1351" y="190"/>
                  <a:pt x="1351" y="190"/>
                  <a:pt x="1351" y="190"/>
                </a:cubicBezTo>
                <a:cubicBezTo>
                  <a:pt x="1353" y="188"/>
                  <a:pt x="1353" y="188"/>
                  <a:pt x="1353" y="188"/>
                </a:cubicBezTo>
                <a:cubicBezTo>
                  <a:pt x="1354" y="189"/>
                  <a:pt x="1354" y="189"/>
                  <a:pt x="1354" y="189"/>
                </a:cubicBezTo>
                <a:cubicBezTo>
                  <a:pt x="1358" y="187"/>
                  <a:pt x="1358" y="187"/>
                  <a:pt x="1358" y="187"/>
                </a:cubicBezTo>
                <a:cubicBezTo>
                  <a:pt x="1360" y="188"/>
                  <a:pt x="1360" y="188"/>
                  <a:pt x="1360" y="188"/>
                </a:cubicBezTo>
                <a:cubicBezTo>
                  <a:pt x="1364" y="186"/>
                  <a:pt x="1364" y="186"/>
                  <a:pt x="1364" y="186"/>
                </a:cubicBezTo>
                <a:cubicBezTo>
                  <a:pt x="1369" y="185"/>
                  <a:pt x="1369" y="185"/>
                  <a:pt x="1369" y="185"/>
                </a:cubicBezTo>
                <a:cubicBezTo>
                  <a:pt x="1368" y="185"/>
                  <a:pt x="1368" y="185"/>
                  <a:pt x="1368" y="185"/>
                </a:cubicBezTo>
                <a:cubicBezTo>
                  <a:pt x="1368" y="188"/>
                  <a:pt x="1368" y="188"/>
                  <a:pt x="1368" y="188"/>
                </a:cubicBezTo>
                <a:cubicBezTo>
                  <a:pt x="1372" y="190"/>
                  <a:pt x="1372" y="190"/>
                  <a:pt x="1372" y="190"/>
                </a:cubicBezTo>
                <a:cubicBezTo>
                  <a:pt x="1371" y="191"/>
                  <a:pt x="1371" y="191"/>
                  <a:pt x="1371" y="191"/>
                </a:cubicBezTo>
                <a:cubicBezTo>
                  <a:pt x="1362" y="190"/>
                  <a:pt x="1362" y="190"/>
                  <a:pt x="1362" y="190"/>
                </a:cubicBezTo>
                <a:cubicBezTo>
                  <a:pt x="1358" y="190"/>
                  <a:pt x="1360" y="192"/>
                  <a:pt x="1360" y="194"/>
                </a:cubicBezTo>
                <a:cubicBezTo>
                  <a:pt x="1357" y="193"/>
                  <a:pt x="1357" y="193"/>
                  <a:pt x="1357" y="193"/>
                </a:cubicBezTo>
                <a:cubicBezTo>
                  <a:pt x="1356" y="193"/>
                  <a:pt x="1356" y="193"/>
                  <a:pt x="1356" y="193"/>
                </a:cubicBezTo>
                <a:cubicBezTo>
                  <a:pt x="1348" y="195"/>
                  <a:pt x="1348" y="195"/>
                  <a:pt x="1348" y="195"/>
                </a:cubicBezTo>
                <a:cubicBezTo>
                  <a:pt x="1348" y="195"/>
                  <a:pt x="1346" y="196"/>
                  <a:pt x="1349" y="196"/>
                </a:cubicBezTo>
                <a:cubicBezTo>
                  <a:pt x="1347" y="196"/>
                  <a:pt x="1347" y="200"/>
                  <a:pt x="1346" y="195"/>
                </a:cubicBezTo>
                <a:cubicBezTo>
                  <a:pt x="1344" y="195"/>
                  <a:pt x="1343" y="195"/>
                  <a:pt x="1343" y="198"/>
                </a:cubicBezTo>
                <a:cubicBezTo>
                  <a:pt x="1343" y="198"/>
                  <a:pt x="1343" y="198"/>
                  <a:pt x="1343" y="198"/>
                </a:cubicBezTo>
                <a:cubicBezTo>
                  <a:pt x="1340" y="197"/>
                  <a:pt x="1340" y="197"/>
                  <a:pt x="1340" y="197"/>
                </a:cubicBezTo>
                <a:cubicBezTo>
                  <a:pt x="1339" y="199"/>
                  <a:pt x="1339" y="199"/>
                  <a:pt x="1339" y="199"/>
                </a:cubicBezTo>
                <a:cubicBezTo>
                  <a:pt x="1337" y="198"/>
                  <a:pt x="1337" y="198"/>
                  <a:pt x="1337" y="198"/>
                </a:cubicBezTo>
                <a:cubicBezTo>
                  <a:pt x="1336" y="200"/>
                  <a:pt x="1332" y="199"/>
                  <a:pt x="1334" y="203"/>
                </a:cubicBezTo>
                <a:cubicBezTo>
                  <a:pt x="1332" y="202"/>
                  <a:pt x="1332" y="202"/>
                  <a:pt x="1332" y="202"/>
                </a:cubicBezTo>
                <a:cubicBezTo>
                  <a:pt x="1332" y="200"/>
                  <a:pt x="1332" y="200"/>
                  <a:pt x="1332" y="200"/>
                </a:cubicBezTo>
                <a:cubicBezTo>
                  <a:pt x="1330" y="199"/>
                  <a:pt x="1331" y="197"/>
                  <a:pt x="1325" y="201"/>
                </a:cubicBezTo>
                <a:cubicBezTo>
                  <a:pt x="1324" y="203"/>
                  <a:pt x="1324" y="203"/>
                  <a:pt x="1324" y="203"/>
                </a:cubicBezTo>
                <a:cubicBezTo>
                  <a:pt x="1322" y="201"/>
                  <a:pt x="1322" y="201"/>
                  <a:pt x="1322" y="201"/>
                </a:cubicBezTo>
                <a:cubicBezTo>
                  <a:pt x="1323" y="201"/>
                  <a:pt x="1318" y="202"/>
                  <a:pt x="1323" y="198"/>
                </a:cubicBezTo>
                <a:cubicBezTo>
                  <a:pt x="1318" y="198"/>
                  <a:pt x="1318" y="198"/>
                  <a:pt x="1318" y="198"/>
                </a:cubicBezTo>
                <a:cubicBezTo>
                  <a:pt x="1320" y="203"/>
                  <a:pt x="1320" y="203"/>
                  <a:pt x="1320" y="203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7" y="204"/>
                  <a:pt x="1317" y="204"/>
                  <a:pt x="1317" y="204"/>
                </a:cubicBezTo>
                <a:cubicBezTo>
                  <a:pt x="1310" y="204"/>
                  <a:pt x="1310" y="204"/>
                  <a:pt x="1310" y="204"/>
                </a:cubicBezTo>
                <a:cubicBezTo>
                  <a:pt x="1310" y="207"/>
                  <a:pt x="1306" y="208"/>
                  <a:pt x="1303" y="207"/>
                </a:cubicBezTo>
                <a:cubicBezTo>
                  <a:pt x="1296" y="209"/>
                  <a:pt x="1296" y="209"/>
                  <a:pt x="1296" y="209"/>
                </a:cubicBezTo>
                <a:cubicBezTo>
                  <a:pt x="1293" y="210"/>
                  <a:pt x="1294" y="215"/>
                  <a:pt x="1287" y="216"/>
                </a:cubicBezTo>
                <a:cubicBezTo>
                  <a:pt x="1290" y="218"/>
                  <a:pt x="1290" y="218"/>
                  <a:pt x="1290" y="218"/>
                </a:cubicBezTo>
                <a:cubicBezTo>
                  <a:pt x="1278" y="227"/>
                  <a:pt x="1278" y="227"/>
                  <a:pt x="1278" y="227"/>
                </a:cubicBezTo>
                <a:cubicBezTo>
                  <a:pt x="1277" y="228"/>
                  <a:pt x="1271" y="234"/>
                  <a:pt x="1275" y="233"/>
                </a:cubicBezTo>
                <a:cubicBezTo>
                  <a:pt x="1275" y="233"/>
                  <a:pt x="1273" y="235"/>
                  <a:pt x="1277" y="233"/>
                </a:cubicBezTo>
                <a:cubicBezTo>
                  <a:pt x="1278" y="231"/>
                  <a:pt x="1278" y="231"/>
                  <a:pt x="1278" y="231"/>
                </a:cubicBezTo>
                <a:cubicBezTo>
                  <a:pt x="1281" y="237"/>
                  <a:pt x="1281" y="237"/>
                  <a:pt x="1281" y="237"/>
                </a:cubicBezTo>
                <a:cubicBezTo>
                  <a:pt x="1285" y="237"/>
                  <a:pt x="1285" y="237"/>
                  <a:pt x="1285" y="237"/>
                </a:cubicBezTo>
                <a:cubicBezTo>
                  <a:pt x="1286" y="236"/>
                  <a:pt x="1286" y="236"/>
                  <a:pt x="1286" y="236"/>
                </a:cubicBezTo>
                <a:cubicBezTo>
                  <a:pt x="1283" y="235"/>
                  <a:pt x="1283" y="235"/>
                  <a:pt x="1283" y="235"/>
                </a:cubicBezTo>
                <a:cubicBezTo>
                  <a:pt x="1290" y="232"/>
                  <a:pt x="1290" y="232"/>
                  <a:pt x="1290" y="232"/>
                </a:cubicBezTo>
                <a:cubicBezTo>
                  <a:pt x="1291" y="233"/>
                  <a:pt x="1291" y="233"/>
                  <a:pt x="1291" y="233"/>
                </a:cubicBezTo>
                <a:cubicBezTo>
                  <a:pt x="1294" y="231"/>
                  <a:pt x="1294" y="231"/>
                  <a:pt x="1294" y="231"/>
                </a:cubicBezTo>
                <a:cubicBezTo>
                  <a:pt x="1293" y="230"/>
                  <a:pt x="1292" y="236"/>
                  <a:pt x="1292" y="229"/>
                </a:cubicBezTo>
                <a:cubicBezTo>
                  <a:pt x="1296" y="231"/>
                  <a:pt x="1296" y="231"/>
                  <a:pt x="1296" y="231"/>
                </a:cubicBezTo>
                <a:cubicBezTo>
                  <a:pt x="1302" y="231"/>
                  <a:pt x="1302" y="231"/>
                  <a:pt x="1302" y="231"/>
                </a:cubicBezTo>
                <a:cubicBezTo>
                  <a:pt x="1304" y="230"/>
                  <a:pt x="1304" y="230"/>
                  <a:pt x="1304" y="230"/>
                </a:cubicBezTo>
                <a:cubicBezTo>
                  <a:pt x="1310" y="228"/>
                  <a:pt x="1310" y="228"/>
                  <a:pt x="1310" y="228"/>
                </a:cubicBezTo>
                <a:cubicBezTo>
                  <a:pt x="1309" y="231"/>
                  <a:pt x="1309" y="231"/>
                  <a:pt x="1309" y="231"/>
                </a:cubicBezTo>
                <a:cubicBezTo>
                  <a:pt x="1311" y="232"/>
                  <a:pt x="1311" y="232"/>
                  <a:pt x="1311" y="232"/>
                </a:cubicBezTo>
                <a:cubicBezTo>
                  <a:pt x="1324" y="230"/>
                  <a:pt x="1324" y="230"/>
                  <a:pt x="1324" y="230"/>
                </a:cubicBezTo>
                <a:cubicBezTo>
                  <a:pt x="1342" y="226"/>
                  <a:pt x="1342" y="226"/>
                  <a:pt x="1342" y="226"/>
                </a:cubicBezTo>
                <a:cubicBezTo>
                  <a:pt x="1349" y="224"/>
                  <a:pt x="1349" y="224"/>
                  <a:pt x="1349" y="224"/>
                </a:cubicBezTo>
                <a:cubicBezTo>
                  <a:pt x="1350" y="224"/>
                  <a:pt x="1350" y="224"/>
                  <a:pt x="1350" y="224"/>
                </a:cubicBezTo>
                <a:cubicBezTo>
                  <a:pt x="1353" y="222"/>
                  <a:pt x="1353" y="222"/>
                  <a:pt x="1353" y="222"/>
                </a:cubicBezTo>
                <a:cubicBezTo>
                  <a:pt x="1346" y="221"/>
                  <a:pt x="1346" y="221"/>
                  <a:pt x="1346" y="221"/>
                </a:cubicBezTo>
                <a:cubicBezTo>
                  <a:pt x="1350" y="220"/>
                  <a:pt x="1350" y="220"/>
                  <a:pt x="1350" y="220"/>
                </a:cubicBezTo>
                <a:cubicBezTo>
                  <a:pt x="1352" y="219"/>
                  <a:pt x="1352" y="219"/>
                  <a:pt x="1352" y="219"/>
                </a:cubicBezTo>
                <a:cubicBezTo>
                  <a:pt x="1361" y="217"/>
                  <a:pt x="1361" y="217"/>
                  <a:pt x="1361" y="217"/>
                </a:cubicBezTo>
                <a:cubicBezTo>
                  <a:pt x="1362" y="215"/>
                  <a:pt x="1362" y="215"/>
                  <a:pt x="1362" y="215"/>
                </a:cubicBezTo>
                <a:cubicBezTo>
                  <a:pt x="1367" y="216"/>
                  <a:pt x="1367" y="216"/>
                  <a:pt x="1367" y="216"/>
                </a:cubicBezTo>
                <a:cubicBezTo>
                  <a:pt x="1369" y="216"/>
                  <a:pt x="1369" y="216"/>
                  <a:pt x="1369" y="216"/>
                </a:cubicBezTo>
                <a:cubicBezTo>
                  <a:pt x="1371" y="214"/>
                  <a:pt x="1371" y="214"/>
                  <a:pt x="1371" y="214"/>
                </a:cubicBezTo>
                <a:cubicBezTo>
                  <a:pt x="1377" y="213"/>
                  <a:pt x="1377" y="213"/>
                  <a:pt x="1377" y="213"/>
                </a:cubicBezTo>
                <a:cubicBezTo>
                  <a:pt x="1376" y="211"/>
                  <a:pt x="1376" y="211"/>
                  <a:pt x="1376" y="211"/>
                </a:cubicBezTo>
                <a:cubicBezTo>
                  <a:pt x="1378" y="211"/>
                  <a:pt x="1378" y="211"/>
                  <a:pt x="1378" y="211"/>
                </a:cubicBezTo>
                <a:cubicBezTo>
                  <a:pt x="1381" y="213"/>
                  <a:pt x="1381" y="213"/>
                  <a:pt x="1381" y="213"/>
                </a:cubicBezTo>
                <a:cubicBezTo>
                  <a:pt x="1388" y="210"/>
                  <a:pt x="1388" y="210"/>
                  <a:pt x="1388" y="210"/>
                </a:cubicBezTo>
                <a:cubicBezTo>
                  <a:pt x="1390" y="210"/>
                  <a:pt x="1390" y="210"/>
                  <a:pt x="1390" y="210"/>
                </a:cubicBezTo>
                <a:cubicBezTo>
                  <a:pt x="1389" y="211"/>
                  <a:pt x="1389" y="211"/>
                  <a:pt x="1389" y="211"/>
                </a:cubicBezTo>
                <a:cubicBezTo>
                  <a:pt x="1392" y="212"/>
                  <a:pt x="1392" y="212"/>
                  <a:pt x="1392" y="212"/>
                </a:cubicBezTo>
                <a:cubicBezTo>
                  <a:pt x="1402" y="207"/>
                  <a:pt x="1402" y="207"/>
                  <a:pt x="1402" y="207"/>
                </a:cubicBezTo>
                <a:cubicBezTo>
                  <a:pt x="1405" y="209"/>
                  <a:pt x="1405" y="209"/>
                  <a:pt x="1405" y="209"/>
                </a:cubicBezTo>
                <a:cubicBezTo>
                  <a:pt x="1409" y="208"/>
                  <a:pt x="1409" y="208"/>
                  <a:pt x="1409" y="208"/>
                </a:cubicBezTo>
                <a:cubicBezTo>
                  <a:pt x="1410" y="206"/>
                  <a:pt x="1410" y="206"/>
                  <a:pt x="1410" y="206"/>
                </a:cubicBezTo>
                <a:cubicBezTo>
                  <a:pt x="1416" y="203"/>
                  <a:pt x="1416" y="203"/>
                  <a:pt x="1416" y="203"/>
                </a:cubicBezTo>
                <a:cubicBezTo>
                  <a:pt x="1424" y="203"/>
                  <a:pt x="1424" y="203"/>
                  <a:pt x="1424" y="203"/>
                </a:cubicBezTo>
                <a:cubicBezTo>
                  <a:pt x="1416" y="206"/>
                  <a:pt x="1416" y="206"/>
                  <a:pt x="1416" y="206"/>
                </a:cubicBezTo>
                <a:cubicBezTo>
                  <a:pt x="1412" y="208"/>
                  <a:pt x="1417" y="200"/>
                  <a:pt x="1411" y="208"/>
                </a:cubicBezTo>
                <a:cubicBezTo>
                  <a:pt x="1412" y="209"/>
                  <a:pt x="1412" y="209"/>
                  <a:pt x="1412" y="209"/>
                </a:cubicBezTo>
                <a:cubicBezTo>
                  <a:pt x="1408" y="211"/>
                  <a:pt x="1408" y="211"/>
                  <a:pt x="1408" y="211"/>
                </a:cubicBezTo>
                <a:cubicBezTo>
                  <a:pt x="1411" y="212"/>
                  <a:pt x="1411" y="212"/>
                  <a:pt x="1411" y="212"/>
                </a:cubicBezTo>
                <a:cubicBezTo>
                  <a:pt x="1420" y="210"/>
                  <a:pt x="1420" y="210"/>
                  <a:pt x="1420" y="210"/>
                </a:cubicBezTo>
                <a:cubicBezTo>
                  <a:pt x="1420" y="209"/>
                  <a:pt x="1420" y="209"/>
                  <a:pt x="1423" y="211"/>
                </a:cubicBezTo>
                <a:cubicBezTo>
                  <a:pt x="1425" y="209"/>
                  <a:pt x="1425" y="209"/>
                  <a:pt x="1425" y="209"/>
                </a:cubicBezTo>
                <a:cubicBezTo>
                  <a:pt x="1425" y="210"/>
                  <a:pt x="1425" y="210"/>
                  <a:pt x="1425" y="210"/>
                </a:cubicBezTo>
                <a:cubicBezTo>
                  <a:pt x="1423" y="211"/>
                  <a:pt x="1423" y="211"/>
                  <a:pt x="1423" y="211"/>
                </a:cubicBezTo>
                <a:cubicBezTo>
                  <a:pt x="1422" y="211"/>
                  <a:pt x="1421" y="208"/>
                  <a:pt x="1419" y="211"/>
                </a:cubicBezTo>
                <a:cubicBezTo>
                  <a:pt x="1420" y="213"/>
                  <a:pt x="1420" y="213"/>
                  <a:pt x="1420" y="213"/>
                </a:cubicBezTo>
                <a:cubicBezTo>
                  <a:pt x="1420" y="213"/>
                  <a:pt x="1423" y="205"/>
                  <a:pt x="1416" y="214"/>
                </a:cubicBezTo>
                <a:cubicBezTo>
                  <a:pt x="1409" y="213"/>
                  <a:pt x="1409" y="213"/>
                  <a:pt x="1409" y="213"/>
                </a:cubicBezTo>
                <a:cubicBezTo>
                  <a:pt x="1407" y="215"/>
                  <a:pt x="1404" y="210"/>
                  <a:pt x="1406" y="215"/>
                </a:cubicBezTo>
                <a:cubicBezTo>
                  <a:pt x="1404" y="213"/>
                  <a:pt x="1404" y="213"/>
                  <a:pt x="1404" y="213"/>
                </a:cubicBezTo>
                <a:cubicBezTo>
                  <a:pt x="1403" y="215"/>
                  <a:pt x="1403" y="215"/>
                  <a:pt x="1403" y="215"/>
                </a:cubicBezTo>
                <a:cubicBezTo>
                  <a:pt x="1398" y="214"/>
                  <a:pt x="1398" y="214"/>
                  <a:pt x="1398" y="214"/>
                </a:cubicBezTo>
                <a:cubicBezTo>
                  <a:pt x="1388" y="217"/>
                  <a:pt x="1388" y="217"/>
                  <a:pt x="1388" y="217"/>
                </a:cubicBezTo>
                <a:cubicBezTo>
                  <a:pt x="1384" y="219"/>
                  <a:pt x="1384" y="219"/>
                  <a:pt x="1384" y="219"/>
                </a:cubicBezTo>
                <a:cubicBezTo>
                  <a:pt x="1381" y="219"/>
                  <a:pt x="1381" y="219"/>
                  <a:pt x="1381" y="219"/>
                </a:cubicBezTo>
                <a:cubicBezTo>
                  <a:pt x="1367" y="223"/>
                  <a:pt x="1367" y="223"/>
                  <a:pt x="1367" y="223"/>
                </a:cubicBezTo>
                <a:cubicBezTo>
                  <a:pt x="1365" y="223"/>
                  <a:pt x="1365" y="223"/>
                  <a:pt x="1365" y="223"/>
                </a:cubicBezTo>
                <a:cubicBezTo>
                  <a:pt x="1363" y="223"/>
                  <a:pt x="1363" y="223"/>
                  <a:pt x="1363" y="223"/>
                </a:cubicBezTo>
                <a:cubicBezTo>
                  <a:pt x="1360" y="224"/>
                  <a:pt x="1360" y="224"/>
                  <a:pt x="1360" y="224"/>
                </a:cubicBezTo>
                <a:cubicBezTo>
                  <a:pt x="1359" y="226"/>
                  <a:pt x="1359" y="226"/>
                  <a:pt x="1359" y="226"/>
                </a:cubicBezTo>
                <a:cubicBezTo>
                  <a:pt x="1361" y="226"/>
                  <a:pt x="1361" y="226"/>
                  <a:pt x="1361" y="226"/>
                </a:cubicBezTo>
                <a:cubicBezTo>
                  <a:pt x="1346" y="229"/>
                  <a:pt x="1346" y="229"/>
                  <a:pt x="1346" y="229"/>
                </a:cubicBezTo>
                <a:cubicBezTo>
                  <a:pt x="1347" y="230"/>
                  <a:pt x="1347" y="230"/>
                  <a:pt x="1347" y="230"/>
                </a:cubicBezTo>
                <a:cubicBezTo>
                  <a:pt x="1345" y="227"/>
                  <a:pt x="1342" y="231"/>
                  <a:pt x="1336" y="231"/>
                </a:cubicBezTo>
                <a:cubicBezTo>
                  <a:pt x="1328" y="231"/>
                  <a:pt x="1328" y="231"/>
                  <a:pt x="1328" y="231"/>
                </a:cubicBezTo>
                <a:cubicBezTo>
                  <a:pt x="1309" y="235"/>
                  <a:pt x="1309" y="235"/>
                  <a:pt x="1309" y="235"/>
                </a:cubicBezTo>
                <a:cubicBezTo>
                  <a:pt x="1299" y="238"/>
                  <a:pt x="1299" y="238"/>
                  <a:pt x="1299" y="238"/>
                </a:cubicBezTo>
                <a:cubicBezTo>
                  <a:pt x="1303" y="234"/>
                  <a:pt x="1292" y="238"/>
                  <a:pt x="1302" y="234"/>
                </a:cubicBezTo>
                <a:cubicBezTo>
                  <a:pt x="1301" y="233"/>
                  <a:pt x="1301" y="233"/>
                  <a:pt x="1301" y="233"/>
                </a:cubicBezTo>
                <a:cubicBezTo>
                  <a:pt x="1298" y="234"/>
                  <a:pt x="1298" y="234"/>
                  <a:pt x="1298" y="234"/>
                </a:cubicBezTo>
                <a:cubicBezTo>
                  <a:pt x="1296" y="235"/>
                  <a:pt x="1296" y="235"/>
                  <a:pt x="1296" y="235"/>
                </a:cubicBezTo>
                <a:cubicBezTo>
                  <a:pt x="1297" y="236"/>
                  <a:pt x="1297" y="236"/>
                  <a:pt x="1297" y="236"/>
                </a:cubicBezTo>
                <a:cubicBezTo>
                  <a:pt x="1297" y="238"/>
                  <a:pt x="1297" y="238"/>
                  <a:pt x="1297" y="238"/>
                </a:cubicBezTo>
                <a:cubicBezTo>
                  <a:pt x="1291" y="240"/>
                  <a:pt x="1291" y="240"/>
                  <a:pt x="1291" y="240"/>
                </a:cubicBezTo>
                <a:cubicBezTo>
                  <a:pt x="1286" y="240"/>
                  <a:pt x="1286" y="240"/>
                  <a:pt x="1286" y="240"/>
                </a:cubicBezTo>
                <a:cubicBezTo>
                  <a:pt x="1283" y="242"/>
                  <a:pt x="1279" y="246"/>
                  <a:pt x="1278" y="246"/>
                </a:cubicBezTo>
                <a:cubicBezTo>
                  <a:pt x="1279" y="243"/>
                  <a:pt x="1279" y="243"/>
                  <a:pt x="1279" y="243"/>
                </a:cubicBezTo>
                <a:cubicBezTo>
                  <a:pt x="1276" y="242"/>
                  <a:pt x="1276" y="242"/>
                  <a:pt x="1276" y="242"/>
                </a:cubicBezTo>
                <a:cubicBezTo>
                  <a:pt x="1267" y="245"/>
                  <a:pt x="1267" y="245"/>
                  <a:pt x="1267" y="245"/>
                </a:cubicBezTo>
                <a:cubicBezTo>
                  <a:pt x="1265" y="246"/>
                  <a:pt x="1265" y="246"/>
                  <a:pt x="1265" y="246"/>
                </a:cubicBezTo>
                <a:cubicBezTo>
                  <a:pt x="1266" y="247"/>
                  <a:pt x="1266" y="247"/>
                  <a:pt x="1266" y="247"/>
                </a:cubicBezTo>
                <a:cubicBezTo>
                  <a:pt x="1257" y="248"/>
                  <a:pt x="1257" y="248"/>
                  <a:pt x="1257" y="248"/>
                </a:cubicBezTo>
                <a:cubicBezTo>
                  <a:pt x="1254" y="252"/>
                  <a:pt x="1254" y="252"/>
                  <a:pt x="1254" y="252"/>
                </a:cubicBezTo>
                <a:cubicBezTo>
                  <a:pt x="1258" y="252"/>
                  <a:pt x="1258" y="252"/>
                  <a:pt x="1258" y="252"/>
                </a:cubicBezTo>
                <a:cubicBezTo>
                  <a:pt x="1259" y="252"/>
                  <a:pt x="1259" y="252"/>
                  <a:pt x="1259" y="252"/>
                </a:cubicBezTo>
                <a:cubicBezTo>
                  <a:pt x="1255" y="256"/>
                  <a:pt x="1255" y="256"/>
                  <a:pt x="1255" y="256"/>
                </a:cubicBezTo>
                <a:cubicBezTo>
                  <a:pt x="1253" y="256"/>
                  <a:pt x="1270" y="247"/>
                  <a:pt x="1249" y="257"/>
                </a:cubicBezTo>
                <a:cubicBezTo>
                  <a:pt x="1249" y="259"/>
                  <a:pt x="1249" y="259"/>
                  <a:pt x="1249" y="259"/>
                </a:cubicBezTo>
                <a:cubicBezTo>
                  <a:pt x="1256" y="263"/>
                  <a:pt x="1256" y="263"/>
                  <a:pt x="1256" y="263"/>
                </a:cubicBezTo>
                <a:cubicBezTo>
                  <a:pt x="1259" y="263"/>
                  <a:pt x="1259" y="263"/>
                  <a:pt x="1259" y="263"/>
                </a:cubicBezTo>
                <a:cubicBezTo>
                  <a:pt x="1259" y="260"/>
                  <a:pt x="1259" y="260"/>
                  <a:pt x="1259" y="260"/>
                </a:cubicBezTo>
                <a:cubicBezTo>
                  <a:pt x="1263" y="258"/>
                  <a:pt x="1263" y="258"/>
                  <a:pt x="1263" y="258"/>
                </a:cubicBezTo>
                <a:cubicBezTo>
                  <a:pt x="1267" y="259"/>
                  <a:pt x="1267" y="259"/>
                  <a:pt x="1267" y="259"/>
                </a:cubicBezTo>
                <a:cubicBezTo>
                  <a:pt x="1268" y="261"/>
                  <a:pt x="1268" y="261"/>
                  <a:pt x="1268" y="261"/>
                </a:cubicBezTo>
                <a:cubicBezTo>
                  <a:pt x="1272" y="260"/>
                  <a:pt x="1272" y="260"/>
                  <a:pt x="1272" y="260"/>
                </a:cubicBezTo>
                <a:cubicBezTo>
                  <a:pt x="1276" y="256"/>
                  <a:pt x="1276" y="256"/>
                  <a:pt x="1276" y="256"/>
                </a:cubicBezTo>
                <a:cubicBezTo>
                  <a:pt x="1269" y="250"/>
                  <a:pt x="1269" y="250"/>
                  <a:pt x="1269" y="250"/>
                </a:cubicBezTo>
                <a:cubicBezTo>
                  <a:pt x="1281" y="254"/>
                  <a:pt x="1281" y="254"/>
                  <a:pt x="1281" y="254"/>
                </a:cubicBezTo>
                <a:cubicBezTo>
                  <a:pt x="1285" y="252"/>
                  <a:pt x="1285" y="252"/>
                  <a:pt x="1285" y="252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90" y="248"/>
                  <a:pt x="1290" y="248"/>
                  <a:pt x="1290" y="248"/>
                </a:cubicBezTo>
                <a:cubicBezTo>
                  <a:pt x="1290" y="247"/>
                  <a:pt x="1290" y="247"/>
                  <a:pt x="1290" y="247"/>
                </a:cubicBezTo>
                <a:cubicBezTo>
                  <a:pt x="1294" y="249"/>
                  <a:pt x="1294" y="249"/>
                  <a:pt x="1294" y="249"/>
                </a:cubicBezTo>
                <a:cubicBezTo>
                  <a:pt x="1295" y="247"/>
                  <a:pt x="1300" y="254"/>
                  <a:pt x="1296" y="245"/>
                </a:cubicBezTo>
                <a:cubicBezTo>
                  <a:pt x="1299" y="249"/>
                  <a:pt x="1299" y="249"/>
                  <a:pt x="1299" y="249"/>
                </a:cubicBezTo>
                <a:cubicBezTo>
                  <a:pt x="1297" y="249"/>
                  <a:pt x="1297" y="249"/>
                  <a:pt x="1297" y="249"/>
                </a:cubicBezTo>
                <a:cubicBezTo>
                  <a:pt x="1292" y="251"/>
                  <a:pt x="1292" y="251"/>
                  <a:pt x="1292" y="251"/>
                </a:cubicBezTo>
                <a:cubicBezTo>
                  <a:pt x="1289" y="251"/>
                  <a:pt x="1289" y="251"/>
                  <a:pt x="1289" y="251"/>
                </a:cubicBezTo>
                <a:cubicBezTo>
                  <a:pt x="1288" y="254"/>
                  <a:pt x="1288" y="254"/>
                  <a:pt x="1288" y="254"/>
                </a:cubicBezTo>
                <a:cubicBezTo>
                  <a:pt x="1284" y="253"/>
                  <a:pt x="1290" y="258"/>
                  <a:pt x="1284" y="254"/>
                </a:cubicBezTo>
                <a:cubicBezTo>
                  <a:pt x="1284" y="257"/>
                  <a:pt x="1277" y="254"/>
                  <a:pt x="1285" y="258"/>
                </a:cubicBezTo>
                <a:cubicBezTo>
                  <a:pt x="1290" y="256"/>
                  <a:pt x="1290" y="256"/>
                  <a:pt x="1290" y="256"/>
                </a:cubicBezTo>
                <a:cubicBezTo>
                  <a:pt x="1292" y="257"/>
                  <a:pt x="1292" y="257"/>
                  <a:pt x="1292" y="257"/>
                </a:cubicBezTo>
                <a:cubicBezTo>
                  <a:pt x="1306" y="252"/>
                  <a:pt x="1306" y="252"/>
                  <a:pt x="1306" y="252"/>
                </a:cubicBezTo>
                <a:cubicBezTo>
                  <a:pt x="1321" y="249"/>
                  <a:pt x="1321" y="249"/>
                  <a:pt x="1321" y="249"/>
                </a:cubicBezTo>
                <a:cubicBezTo>
                  <a:pt x="1327" y="248"/>
                  <a:pt x="1327" y="248"/>
                  <a:pt x="1327" y="248"/>
                </a:cubicBezTo>
                <a:cubicBezTo>
                  <a:pt x="1326" y="249"/>
                  <a:pt x="1324" y="250"/>
                  <a:pt x="1327" y="251"/>
                </a:cubicBezTo>
                <a:cubicBezTo>
                  <a:pt x="1329" y="250"/>
                  <a:pt x="1329" y="250"/>
                  <a:pt x="1329" y="250"/>
                </a:cubicBezTo>
                <a:cubicBezTo>
                  <a:pt x="1328" y="248"/>
                  <a:pt x="1328" y="248"/>
                  <a:pt x="1328" y="248"/>
                </a:cubicBezTo>
                <a:cubicBezTo>
                  <a:pt x="1335" y="249"/>
                  <a:pt x="1335" y="249"/>
                  <a:pt x="1335" y="249"/>
                </a:cubicBezTo>
                <a:cubicBezTo>
                  <a:pt x="1336" y="247"/>
                  <a:pt x="1336" y="247"/>
                  <a:pt x="1336" y="247"/>
                </a:cubicBezTo>
                <a:cubicBezTo>
                  <a:pt x="1346" y="245"/>
                  <a:pt x="1346" y="245"/>
                  <a:pt x="1346" y="245"/>
                </a:cubicBezTo>
                <a:cubicBezTo>
                  <a:pt x="1354" y="245"/>
                  <a:pt x="1354" y="245"/>
                  <a:pt x="1354" y="245"/>
                </a:cubicBezTo>
                <a:cubicBezTo>
                  <a:pt x="1377" y="239"/>
                  <a:pt x="1377" y="239"/>
                  <a:pt x="1377" y="239"/>
                </a:cubicBezTo>
                <a:cubicBezTo>
                  <a:pt x="1379" y="238"/>
                  <a:pt x="1379" y="238"/>
                  <a:pt x="1379" y="238"/>
                </a:cubicBezTo>
                <a:cubicBezTo>
                  <a:pt x="1389" y="236"/>
                  <a:pt x="1389" y="236"/>
                  <a:pt x="1389" y="236"/>
                </a:cubicBezTo>
                <a:cubicBezTo>
                  <a:pt x="1389" y="234"/>
                  <a:pt x="1389" y="234"/>
                  <a:pt x="1389" y="234"/>
                </a:cubicBezTo>
                <a:cubicBezTo>
                  <a:pt x="1392" y="232"/>
                  <a:pt x="1392" y="232"/>
                  <a:pt x="1392" y="232"/>
                </a:cubicBezTo>
                <a:cubicBezTo>
                  <a:pt x="1393" y="234"/>
                  <a:pt x="1393" y="234"/>
                  <a:pt x="1393" y="234"/>
                </a:cubicBezTo>
                <a:cubicBezTo>
                  <a:pt x="1392" y="236"/>
                  <a:pt x="1392" y="236"/>
                  <a:pt x="1392" y="236"/>
                </a:cubicBezTo>
                <a:cubicBezTo>
                  <a:pt x="1384" y="238"/>
                  <a:pt x="1384" y="238"/>
                  <a:pt x="1384" y="238"/>
                </a:cubicBezTo>
                <a:cubicBezTo>
                  <a:pt x="1391" y="240"/>
                  <a:pt x="1391" y="240"/>
                  <a:pt x="1391" y="240"/>
                </a:cubicBezTo>
                <a:cubicBezTo>
                  <a:pt x="1396" y="235"/>
                  <a:pt x="1396" y="235"/>
                  <a:pt x="1396" y="235"/>
                </a:cubicBezTo>
                <a:cubicBezTo>
                  <a:pt x="1397" y="238"/>
                  <a:pt x="1397" y="238"/>
                  <a:pt x="1397" y="238"/>
                </a:cubicBezTo>
                <a:cubicBezTo>
                  <a:pt x="1403" y="239"/>
                  <a:pt x="1403" y="239"/>
                  <a:pt x="1403" y="239"/>
                </a:cubicBezTo>
                <a:cubicBezTo>
                  <a:pt x="1402" y="241"/>
                  <a:pt x="1402" y="241"/>
                  <a:pt x="1402" y="241"/>
                </a:cubicBezTo>
                <a:cubicBezTo>
                  <a:pt x="1409" y="242"/>
                  <a:pt x="1409" y="242"/>
                  <a:pt x="1409" y="242"/>
                </a:cubicBezTo>
                <a:cubicBezTo>
                  <a:pt x="1420" y="240"/>
                  <a:pt x="1420" y="240"/>
                  <a:pt x="1420" y="240"/>
                </a:cubicBezTo>
                <a:cubicBezTo>
                  <a:pt x="1424" y="239"/>
                  <a:pt x="1424" y="239"/>
                  <a:pt x="1424" y="239"/>
                </a:cubicBezTo>
                <a:cubicBezTo>
                  <a:pt x="1423" y="238"/>
                  <a:pt x="1423" y="238"/>
                  <a:pt x="1423" y="238"/>
                </a:cubicBezTo>
                <a:cubicBezTo>
                  <a:pt x="1426" y="238"/>
                  <a:pt x="1426" y="238"/>
                  <a:pt x="1426" y="238"/>
                </a:cubicBezTo>
                <a:cubicBezTo>
                  <a:pt x="1426" y="240"/>
                  <a:pt x="1425" y="233"/>
                  <a:pt x="1428" y="240"/>
                </a:cubicBezTo>
                <a:cubicBezTo>
                  <a:pt x="1435" y="240"/>
                  <a:pt x="1435" y="240"/>
                  <a:pt x="1435" y="240"/>
                </a:cubicBezTo>
                <a:cubicBezTo>
                  <a:pt x="1447" y="239"/>
                  <a:pt x="1447" y="239"/>
                  <a:pt x="1447" y="239"/>
                </a:cubicBezTo>
                <a:cubicBezTo>
                  <a:pt x="1454" y="239"/>
                  <a:pt x="1454" y="239"/>
                  <a:pt x="1454" y="239"/>
                </a:cubicBezTo>
                <a:cubicBezTo>
                  <a:pt x="1454" y="239"/>
                  <a:pt x="1451" y="241"/>
                  <a:pt x="1454" y="237"/>
                </a:cubicBezTo>
                <a:cubicBezTo>
                  <a:pt x="1457" y="239"/>
                  <a:pt x="1457" y="239"/>
                  <a:pt x="1457" y="239"/>
                </a:cubicBezTo>
                <a:cubicBezTo>
                  <a:pt x="1461" y="238"/>
                  <a:pt x="1461" y="238"/>
                  <a:pt x="1461" y="238"/>
                </a:cubicBezTo>
                <a:cubicBezTo>
                  <a:pt x="1480" y="240"/>
                  <a:pt x="1480" y="240"/>
                  <a:pt x="1480" y="240"/>
                </a:cubicBezTo>
                <a:cubicBezTo>
                  <a:pt x="1488" y="241"/>
                  <a:pt x="1488" y="241"/>
                  <a:pt x="1488" y="241"/>
                </a:cubicBezTo>
                <a:cubicBezTo>
                  <a:pt x="1492" y="242"/>
                  <a:pt x="1492" y="242"/>
                  <a:pt x="1492" y="242"/>
                </a:cubicBezTo>
                <a:cubicBezTo>
                  <a:pt x="1490" y="243"/>
                  <a:pt x="1490" y="243"/>
                  <a:pt x="1490" y="243"/>
                </a:cubicBezTo>
                <a:cubicBezTo>
                  <a:pt x="1490" y="244"/>
                  <a:pt x="1489" y="244"/>
                  <a:pt x="1493" y="245"/>
                </a:cubicBezTo>
                <a:cubicBezTo>
                  <a:pt x="1493" y="245"/>
                  <a:pt x="1493" y="245"/>
                  <a:pt x="1493" y="245"/>
                </a:cubicBezTo>
                <a:cubicBezTo>
                  <a:pt x="1494" y="242"/>
                  <a:pt x="1494" y="242"/>
                  <a:pt x="1494" y="242"/>
                </a:cubicBezTo>
                <a:cubicBezTo>
                  <a:pt x="1498" y="244"/>
                  <a:pt x="1498" y="244"/>
                  <a:pt x="1498" y="244"/>
                </a:cubicBezTo>
                <a:cubicBezTo>
                  <a:pt x="1497" y="248"/>
                  <a:pt x="1497" y="248"/>
                  <a:pt x="1497" y="248"/>
                </a:cubicBezTo>
                <a:cubicBezTo>
                  <a:pt x="1494" y="249"/>
                  <a:pt x="1494" y="249"/>
                  <a:pt x="1494" y="249"/>
                </a:cubicBezTo>
                <a:cubicBezTo>
                  <a:pt x="1488" y="256"/>
                  <a:pt x="1488" y="256"/>
                  <a:pt x="1488" y="256"/>
                </a:cubicBezTo>
                <a:cubicBezTo>
                  <a:pt x="1468" y="267"/>
                  <a:pt x="1468" y="267"/>
                  <a:pt x="1468" y="267"/>
                </a:cubicBezTo>
                <a:cubicBezTo>
                  <a:pt x="1469" y="269"/>
                  <a:pt x="1466" y="268"/>
                  <a:pt x="1466" y="270"/>
                </a:cubicBezTo>
                <a:cubicBezTo>
                  <a:pt x="1464" y="268"/>
                  <a:pt x="1464" y="268"/>
                  <a:pt x="1464" y="268"/>
                </a:cubicBezTo>
                <a:cubicBezTo>
                  <a:pt x="1457" y="272"/>
                  <a:pt x="1457" y="272"/>
                  <a:pt x="1457" y="272"/>
                </a:cubicBezTo>
                <a:cubicBezTo>
                  <a:pt x="1454" y="270"/>
                  <a:pt x="1454" y="270"/>
                  <a:pt x="1454" y="270"/>
                </a:cubicBezTo>
                <a:cubicBezTo>
                  <a:pt x="1452" y="272"/>
                  <a:pt x="1452" y="272"/>
                  <a:pt x="1452" y="272"/>
                </a:cubicBezTo>
                <a:cubicBezTo>
                  <a:pt x="1454" y="273"/>
                  <a:pt x="1454" y="273"/>
                  <a:pt x="1454" y="273"/>
                </a:cubicBezTo>
                <a:cubicBezTo>
                  <a:pt x="1452" y="274"/>
                  <a:pt x="1452" y="274"/>
                  <a:pt x="1452" y="274"/>
                </a:cubicBezTo>
                <a:cubicBezTo>
                  <a:pt x="1457" y="275"/>
                  <a:pt x="1457" y="275"/>
                  <a:pt x="1457" y="275"/>
                </a:cubicBezTo>
                <a:cubicBezTo>
                  <a:pt x="1468" y="272"/>
                  <a:pt x="1468" y="272"/>
                  <a:pt x="1468" y="272"/>
                </a:cubicBezTo>
                <a:cubicBezTo>
                  <a:pt x="1470" y="275"/>
                  <a:pt x="1470" y="275"/>
                  <a:pt x="1470" y="275"/>
                </a:cubicBezTo>
                <a:cubicBezTo>
                  <a:pt x="1470" y="276"/>
                  <a:pt x="1469" y="277"/>
                  <a:pt x="1471" y="278"/>
                </a:cubicBezTo>
                <a:cubicBezTo>
                  <a:pt x="1474" y="275"/>
                  <a:pt x="1474" y="275"/>
                  <a:pt x="1474" y="275"/>
                </a:cubicBezTo>
                <a:cubicBezTo>
                  <a:pt x="1473" y="275"/>
                  <a:pt x="1473" y="275"/>
                  <a:pt x="1473" y="275"/>
                </a:cubicBezTo>
                <a:cubicBezTo>
                  <a:pt x="1475" y="273"/>
                  <a:pt x="1475" y="273"/>
                  <a:pt x="1475" y="273"/>
                </a:cubicBezTo>
                <a:cubicBezTo>
                  <a:pt x="1476" y="274"/>
                  <a:pt x="1476" y="274"/>
                  <a:pt x="1476" y="274"/>
                </a:cubicBezTo>
                <a:cubicBezTo>
                  <a:pt x="1477" y="271"/>
                  <a:pt x="1477" y="271"/>
                  <a:pt x="1477" y="271"/>
                </a:cubicBezTo>
                <a:cubicBezTo>
                  <a:pt x="1479" y="273"/>
                  <a:pt x="1479" y="273"/>
                  <a:pt x="1479" y="273"/>
                </a:cubicBezTo>
                <a:cubicBezTo>
                  <a:pt x="1479" y="274"/>
                  <a:pt x="1479" y="274"/>
                  <a:pt x="1479" y="274"/>
                </a:cubicBezTo>
                <a:cubicBezTo>
                  <a:pt x="1482" y="272"/>
                  <a:pt x="1482" y="272"/>
                  <a:pt x="1482" y="272"/>
                </a:cubicBezTo>
                <a:cubicBezTo>
                  <a:pt x="1485" y="273"/>
                  <a:pt x="1485" y="273"/>
                  <a:pt x="1485" y="273"/>
                </a:cubicBezTo>
                <a:cubicBezTo>
                  <a:pt x="1484" y="275"/>
                  <a:pt x="1484" y="275"/>
                  <a:pt x="1484" y="275"/>
                </a:cubicBezTo>
                <a:cubicBezTo>
                  <a:pt x="1486" y="276"/>
                  <a:pt x="1486" y="276"/>
                  <a:pt x="1486" y="276"/>
                </a:cubicBezTo>
                <a:cubicBezTo>
                  <a:pt x="1488" y="276"/>
                  <a:pt x="1488" y="276"/>
                  <a:pt x="1488" y="276"/>
                </a:cubicBezTo>
                <a:cubicBezTo>
                  <a:pt x="1486" y="273"/>
                  <a:pt x="1486" y="273"/>
                  <a:pt x="1486" y="273"/>
                </a:cubicBezTo>
                <a:cubicBezTo>
                  <a:pt x="1488" y="272"/>
                  <a:pt x="1488" y="272"/>
                  <a:pt x="1488" y="272"/>
                </a:cubicBezTo>
                <a:cubicBezTo>
                  <a:pt x="1490" y="275"/>
                  <a:pt x="1490" y="275"/>
                  <a:pt x="1490" y="275"/>
                </a:cubicBezTo>
                <a:cubicBezTo>
                  <a:pt x="1492" y="274"/>
                  <a:pt x="1492" y="274"/>
                  <a:pt x="1492" y="274"/>
                </a:cubicBezTo>
                <a:cubicBezTo>
                  <a:pt x="1492" y="274"/>
                  <a:pt x="1491" y="273"/>
                  <a:pt x="1492" y="275"/>
                </a:cubicBezTo>
                <a:cubicBezTo>
                  <a:pt x="1494" y="275"/>
                  <a:pt x="1494" y="275"/>
                  <a:pt x="1494" y="275"/>
                </a:cubicBezTo>
                <a:cubicBezTo>
                  <a:pt x="1496" y="272"/>
                  <a:pt x="1496" y="272"/>
                  <a:pt x="1496" y="272"/>
                </a:cubicBezTo>
                <a:cubicBezTo>
                  <a:pt x="1494" y="271"/>
                  <a:pt x="1494" y="271"/>
                  <a:pt x="1494" y="271"/>
                </a:cubicBezTo>
                <a:cubicBezTo>
                  <a:pt x="1496" y="269"/>
                  <a:pt x="1496" y="269"/>
                  <a:pt x="1496" y="269"/>
                </a:cubicBezTo>
                <a:cubicBezTo>
                  <a:pt x="1507" y="268"/>
                  <a:pt x="1507" y="268"/>
                  <a:pt x="1507" y="268"/>
                </a:cubicBezTo>
                <a:cubicBezTo>
                  <a:pt x="1513" y="269"/>
                  <a:pt x="1513" y="269"/>
                  <a:pt x="1513" y="269"/>
                </a:cubicBezTo>
                <a:cubicBezTo>
                  <a:pt x="1507" y="270"/>
                  <a:pt x="1507" y="270"/>
                  <a:pt x="1507" y="270"/>
                </a:cubicBezTo>
                <a:cubicBezTo>
                  <a:pt x="1508" y="274"/>
                  <a:pt x="1508" y="274"/>
                  <a:pt x="1508" y="274"/>
                </a:cubicBezTo>
                <a:cubicBezTo>
                  <a:pt x="1506" y="275"/>
                  <a:pt x="1506" y="275"/>
                  <a:pt x="1506" y="275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6" y="276"/>
                  <a:pt x="1516" y="276"/>
                  <a:pt x="1516" y="276"/>
                </a:cubicBezTo>
                <a:cubicBezTo>
                  <a:pt x="1517" y="277"/>
                  <a:pt x="1517" y="277"/>
                  <a:pt x="1517" y="277"/>
                </a:cubicBezTo>
                <a:cubicBezTo>
                  <a:pt x="1518" y="277"/>
                  <a:pt x="1513" y="280"/>
                  <a:pt x="1518" y="275"/>
                </a:cubicBezTo>
                <a:cubicBezTo>
                  <a:pt x="1520" y="276"/>
                  <a:pt x="1520" y="276"/>
                  <a:pt x="1520" y="276"/>
                </a:cubicBezTo>
                <a:cubicBezTo>
                  <a:pt x="1523" y="273"/>
                  <a:pt x="1523" y="273"/>
                  <a:pt x="1523" y="273"/>
                </a:cubicBezTo>
                <a:cubicBezTo>
                  <a:pt x="1526" y="272"/>
                  <a:pt x="1526" y="272"/>
                  <a:pt x="1526" y="272"/>
                </a:cubicBezTo>
                <a:cubicBezTo>
                  <a:pt x="1527" y="269"/>
                  <a:pt x="1527" y="269"/>
                  <a:pt x="1527" y="269"/>
                </a:cubicBezTo>
                <a:cubicBezTo>
                  <a:pt x="1530" y="271"/>
                  <a:pt x="1530" y="271"/>
                  <a:pt x="1530" y="271"/>
                </a:cubicBezTo>
                <a:cubicBezTo>
                  <a:pt x="1533" y="269"/>
                  <a:pt x="1533" y="269"/>
                  <a:pt x="1533" y="269"/>
                </a:cubicBezTo>
                <a:cubicBezTo>
                  <a:pt x="1534" y="272"/>
                  <a:pt x="1534" y="272"/>
                  <a:pt x="1534" y="272"/>
                </a:cubicBezTo>
                <a:cubicBezTo>
                  <a:pt x="1536" y="273"/>
                  <a:pt x="1536" y="273"/>
                  <a:pt x="1536" y="273"/>
                </a:cubicBezTo>
                <a:cubicBezTo>
                  <a:pt x="1548" y="270"/>
                  <a:pt x="1548" y="270"/>
                  <a:pt x="1548" y="270"/>
                </a:cubicBezTo>
                <a:cubicBezTo>
                  <a:pt x="1553" y="264"/>
                  <a:pt x="1553" y="264"/>
                  <a:pt x="1553" y="264"/>
                </a:cubicBezTo>
                <a:cubicBezTo>
                  <a:pt x="1554" y="265"/>
                  <a:pt x="1554" y="265"/>
                  <a:pt x="1554" y="265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57" y="267"/>
                  <a:pt x="1557" y="267"/>
                  <a:pt x="1557" y="267"/>
                </a:cubicBezTo>
                <a:cubicBezTo>
                  <a:pt x="1553" y="271"/>
                  <a:pt x="1553" y="271"/>
                  <a:pt x="1553" y="271"/>
                </a:cubicBezTo>
                <a:cubicBezTo>
                  <a:pt x="1552" y="270"/>
                  <a:pt x="1552" y="270"/>
                  <a:pt x="1552" y="270"/>
                </a:cubicBezTo>
                <a:cubicBezTo>
                  <a:pt x="1551" y="271"/>
                  <a:pt x="1551" y="271"/>
                  <a:pt x="1551" y="271"/>
                </a:cubicBezTo>
                <a:cubicBezTo>
                  <a:pt x="1553" y="274"/>
                  <a:pt x="1553" y="274"/>
                  <a:pt x="1553" y="274"/>
                </a:cubicBezTo>
                <a:cubicBezTo>
                  <a:pt x="1554" y="272"/>
                  <a:pt x="1554" y="272"/>
                  <a:pt x="1554" y="272"/>
                </a:cubicBezTo>
                <a:cubicBezTo>
                  <a:pt x="1558" y="275"/>
                  <a:pt x="1558" y="275"/>
                  <a:pt x="1558" y="275"/>
                </a:cubicBezTo>
                <a:cubicBezTo>
                  <a:pt x="1562" y="275"/>
                  <a:pt x="1562" y="275"/>
                  <a:pt x="1562" y="275"/>
                </a:cubicBezTo>
                <a:cubicBezTo>
                  <a:pt x="1563" y="277"/>
                  <a:pt x="1563" y="277"/>
                  <a:pt x="1563" y="277"/>
                </a:cubicBezTo>
                <a:cubicBezTo>
                  <a:pt x="1563" y="278"/>
                  <a:pt x="1563" y="278"/>
                  <a:pt x="1563" y="278"/>
                </a:cubicBezTo>
                <a:cubicBezTo>
                  <a:pt x="1567" y="275"/>
                  <a:pt x="1567" y="275"/>
                  <a:pt x="1567" y="275"/>
                </a:cubicBezTo>
                <a:cubicBezTo>
                  <a:pt x="1565" y="278"/>
                  <a:pt x="1571" y="273"/>
                  <a:pt x="1567" y="277"/>
                </a:cubicBezTo>
                <a:cubicBezTo>
                  <a:pt x="1572" y="281"/>
                  <a:pt x="1572" y="281"/>
                  <a:pt x="1572" y="281"/>
                </a:cubicBezTo>
                <a:cubicBezTo>
                  <a:pt x="1568" y="280"/>
                  <a:pt x="1568" y="280"/>
                  <a:pt x="1568" y="280"/>
                </a:cubicBezTo>
                <a:cubicBezTo>
                  <a:pt x="1567" y="280"/>
                  <a:pt x="1576" y="277"/>
                  <a:pt x="1565" y="281"/>
                </a:cubicBezTo>
                <a:cubicBezTo>
                  <a:pt x="1566" y="283"/>
                  <a:pt x="1566" y="283"/>
                  <a:pt x="1566" y="283"/>
                </a:cubicBezTo>
                <a:cubicBezTo>
                  <a:pt x="1574" y="285"/>
                  <a:pt x="1574" y="285"/>
                  <a:pt x="1574" y="285"/>
                </a:cubicBezTo>
                <a:cubicBezTo>
                  <a:pt x="1569" y="290"/>
                  <a:pt x="1569" y="290"/>
                  <a:pt x="1569" y="290"/>
                </a:cubicBezTo>
                <a:cubicBezTo>
                  <a:pt x="1569" y="290"/>
                  <a:pt x="1575" y="286"/>
                  <a:pt x="1567" y="291"/>
                </a:cubicBezTo>
                <a:cubicBezTo>
                  <a:pt x="1567" y="292"/>
                  <a:pt x="1567" y="292"/>
                  <a:pt x="1567" y="292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1" y="291"/>
                  <a:pt x="1571" y="291"/>
                  <a:pt x="1571" y="291"/>
                </a:cubicBezTo>
                <a:cubicBezTo>
                  <a:pt x="1572" y="292"/>
                  <a:pt x="1572" y="292"/>
                  <a:pt x="1572" y="292"/>
                </a:cubicBezTo>
                <a:cubicBezTo>
                  <a:pt x="1575" y="293"/>
                  <a:pt x="1572" y="286"/>
                  <a:pt x="1577" y="292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3" y="292"/>
                  <a:pt x="1583" y="292"/>
                  <a:pt x="1583" y="292"/>
                </a:cubicBezTo>
                <a:cubicBezTo>
                  <a:pt x="1583" y="293"/>
                  <a:pt x="1583" y="293"/>
                  <a:pt x="1583" y="293"/>
                </a:cubicBezTo>
                <a:cubicBezTo>
                  <a:pt x="1579" y="291"/>
                  <a:pt x="1579" y="291"/>
                  <a:pt x="1579" y="291"/>
                </a:cubicBezTo>
                <a:cubicBezTo>
                  <a:pt x="1581" y="296"/>
                  <a:pt x="1581" y="296"/>
                  <a:pt x="1581" y="296"/>
                </a:cubicBezTo>
                <a:cubicBezTo>
                  <a:pt x="1585" y="296"/>
                  <a:pt x="1585" y="296"/>
                  <a:pt x="1585" y="296"/>
                </a:cubicBezTo>
                <a:cubicBezTo>
                  <a:pt x="1582" y="298"/>
                  <a:pt x="1582" y="298"/>
                  <a:pt x="1582" y="298"/>
                </a:cubicBezTo>
                <a:cubicBezTo>
                  <a:pt x="1582" y="300"/>
                  <a:pt x="1582" y="300"/>
                  <a:pt x="1582" y="300"/>
                </a:cubicBezTo>
                <a:cubicBezTo>
                  <a:pt x="1586" y="301"/>
                  <a:pt x="1586" y="301"/>
                  <a:pt x="1586" y="301"/>
                </a:cubicBezTo>
                <a:cubicBezTo>
                  <a:pt x="1584" y="305"/>
                  <a:pt x="1584" y="305"/>
                  <a:pt x="1584" y="305"/>
                </a:cubicBezTo>
                <a:cubicBezTo>
                  <a:pt x="1590" y="304"/>
                  <a:pt x="1590" y="304"/>
                  <a:pt x="1590" y="304"/>
                </a:cubicBezTo>
                <a:cubicBezTo>
                  <a:pt x="1590" y="303"/>
                  <a:pt x="1590" y="303"/>
                  <a:pt x="1590" y="303"/>
                </a:cubicBezTo>
                <a:cubicBezTo>
                  <a:pt x="1593" y="303"/>
                  <a:pt x="1593" y="303"/>
                  <a:pt x="1593" y="303"/>
                </a:cubicBezTo>
                <a:cubicBezTo>
                  <a:pt x="1594" y="304"/>
                  <a:pt x="1594" y="304"/>
                  <a:pt x="1594" y="304"/>
                </a:cubicBezTo>
                <a:cubicBezTo>
                  <a:pt x="1590" y="306"/>
                  <a:pt x="1590" y="306"/>
                  <a:pt x="1590" y="306"/>
                </a:cubicBezTo>
                <a:cubicBezTo>
                  <a:pt x="1591" y="307"/>
                  <a:pt x="1591" y="307"/>
                  <a:pt x="1591" y="307"/>
                </a:cubicBezTo>
                <a:cubicBezTo>
                  <a:pt x="1588" y="307"/>
                  <a:pt x="1588" y="307"/>
                  <a:pt x="1588" y="307"/>
                </a:cubicBezTo>
                <a:cubicBezTo>
                  <a:pt x="1580" y="313"/>
                  <a:pt x="1580" y="313"/>
                  <a:pt x="1580" y="313"/>
                </a:cubicBezTo>
                <a:cubicBezTo>
                  <a:pt x="1585" y="314"/>
                  <a:pt x="1585" y="314"/>
                  <a:pt x="1585" y="314"/>
                </a:cubicBezTo>
                <a:cubicBezTo>
                  <a:pt x="1594" y="313"/>
                  <a:pt x="1594" y="313"/>
                  <a:pt x="1594" y="313"/>
                </a:cubicBezTo>
                <a:cubicBezTo>
                  <a:pt x="1590" y="316"/>
                  <a:pt x="1590" y="316"/>
                  <a:pt x="1590" y="316"/>
                </a:cubicBezTo>
                <a:cubicBezTo>
                  <a:pt x="1587" y="316"/>
                  <a:pt x="1587" y="316"/>
                  <a:pt x="1587" y="316"/>
                </a:cubicBezTo>
                <a:cubicBezTo>
                  <a:pt x="1584" y="319"/>
                  <a:pt x="1593" y="316"/>
                  <a:pt x="1586" y="319"/>
                </a:cubicBezTo>
                <a:cubicBezTo>
                  <a:pt x="1594" y="320"/>
                  <a:pt x="1594" y="320"/>
                  <a:pt x="1594" y="320"/>
                </a:cubicBezTo>
                <a:cubicBezTo>
                  <a:pt x="1595" y="320"/>
                  <a:pt x="1595" y="320"/>
                  <a:pt x="1595" y="320"/>
                </a:cubicBezTo>
                <a:cubicBezTo>
                  <a:pt x="1600" y="322"/>
                  <a:pt x="1600" y="322"/>
                  <a:pt x="1600" y="322"/>
                </a:cubicBezTo>
                <a:cubicBezTo>
                  <a:pt x="1603" y="321"/>
                  <a:pt x="1603" y="321"/>
                  <a:pt x="1603" y="321"/>
                </a:cubicBezTo>
                <a:cubicBezTo>
                  <a:pt x="1604" y="323"/>
                  <a:pt x="1604" y="323"/>
                  <a:pt x="1604" y="323"/>
                </a:cubicBezTo>
                <a:cubicBezTo>
                  <a:pt x="1600" y="324"/>
                  <a:pt x="1600" y="324"/>
                  <a:pt x="1600" y="324"/>
                </a:cubicBezTo>
                <a:cubicBezTo>
                  <a:pt x="1608" y="332"/>
                  <a:pt x="1608" y="332"/>
                  <a:pt x="1608" y="332"/>
                </a:cubicBezTo>
                <a:cubicBezTo>
                  <a:pt x="1607" y="334"/>
                  <a:pt x="1609" y="332"/>
                  <a:pt x="1612" y="332"/>
                </a:cubicBezTo>
                <a:cubicBezTo>
                  <a:pt x="1611" y="329"/>
                  <a:pt x="1611" y="329"/>
                  <a:pt x="1611" y="329"/>
                </a:cubicBezTo>
                <a:cubicBezTo>
                  <a:pt x="1608" y="329"/>
                  <a:pt x="1608" y="329"/>
                  <a:pt x="1608" y="329"/>
                </a:cubicBezTo>
                <a:cubicBezTo>
                  <a:pt x="1608" y="328"/>
                  <a:pt x="1610" y="328"/>
                  <a:pt x="1609" y="327"/>
                </a:cubicBezTo>
                <a:cubicBezTo>
                  <a:pt x="1607" y="326"/>
                  <a:pt x="1607" y="326"/>
                  <a:pt x="1607" y="326"/>
                </a:cubicBezTo>
                <a:cubicBezTo>
                  <a:pt x="1605" y="324"/>
                  <a:pt x="1605" y="324"/>
                  <a:pt x="1605" y="324"/>
                </a:cubicBezTo>
                <a:cubicBezTo>
                  <a:pt x="1607" y="328"/>
                  <a:pt x="1606" y="321"/>
                  <a:pt x="1611" y="324"/>
                </a:cubicBezTo>
                <a:cubicBezTo>
                  <a:pt x="1610" y="326"/>
                  <a:pt x="1610" y="326"/>
                  <a:pt x="1610" y="326"/>
                </a:cubicBezTo>
                <a:cubicBezTo>
                  <a:pt x="1614" y="332"/>
                  <a:pt x="1614" y="332"/>
                  <a:pt x="1614" y="332"/>
                </a:cubicBezTo>
                <a:cubicBezTo>
                  <a:pt x="1614" y="335"/>
                  <a:pt x="1614" y="335"/>
                  <a:pt x="1614" y="335"/>
                </a:cubicBezTo>
                <a:cubicBezTo>
                  <a:pt x="1618" y="338"/>
                  <a:pt x="1618" y="338"/>
                  <a:pt x="1618" y="338"/>
                </a:cubicBezTo>
                <a:cubicBezTo>
                  <a:pt x="1621" y="338"/>
                  <a:pt x="1621" y="338"/>
                  <a:pt x="1621" y="338"/>
                </a:cubicBezTo>
                <a:cubicBezTo>
                  <a:pt x="1619" y="343"/>
                  <a:pt x="1619" y="343"/>
                  <a:pt x="1619" y="343"/>
                </a:cubicBezTo>
                <a:cubicBezTo>
                  <a:pt x="1616" y="341"/>
                  <a:pt x="1616" y="341"/>
                  <a:pt x="1616" y="341"/>
                </a:cubicBezTo>
                <a:cubicBezTo>
                  <a:pt x="1613" y="342"/>
                  <a:pt x="1617" y="337"/>
                  <a:pt x="1613" y="343"/>
                </a:cubicBezTo>
                <a:cubicBezTo>
                  <a:pt x="1615" y="344"/>
                  <a:pt x="1615" y="344"/>
                  <a:pt x="1615" y="344"/>
                </a:cubicBezTo>
                <a:cubicBezTo>
                  <a:pt x="1614" y="344"/>
                  <a:pt x="1614" y="344"/>
                  <a:pt x="1614" y="344"/>
                </a:cubicBezTo>
                <a:cubicBezTo>
                  <a:pt x="1614" y="343"/>
                  <a:pt x="1609" y="350"/>
                  <a:pt x="1619" y="344"/>
                </a:cubicBezTo>
                <a:cubicBezTo>
                  <a:pt x="1622" y="345"/>
                  <a:pt x="1622" y="345"/>
                  <a:pt x="1622" y="345"/>
                </a:cubicBezTo>
                <a:cubicBezTo>
                  <a:pt x="1625" y="343"/>
                  <a:pt x="1625" y="343"/>
                  <a:pt x="1625" y="343"/>
                </a:cubicBezTo>
                <a:cubicBezTo>
                  <a:pt x="1628" y="347"/>
                  <a:pt x="1628" y="347"/>
                  <a:pt x="1628" y="347"/>
                </a:cubicBezTo>
                <a:cubicBezTo>
                  <a:pt x="1627" y="349"/>
                  <a:pt x="1627" y="349"/>
                  <a:pt x="1627" y="349"/>
                </a:cubicBezTo>
                <a:cubicBezTo>
                  <a:pt x="1628" y="351"/>
                  <a:pt x="1628" y="351"/>
                  <a:pt x="1628" y="351"/>
                </a:cubicBezTo>
                <a:cubicBezTo>
                  <a:pt x="1627" y="353"/>
                  <a:pt x="1627" y="353"/>
                  <a:pt x="1627" y="353"/>
                </a:cubicBezTo>
                <a:cubicBezTo>
                  <a:pt x="1618" y="353"/>
                  <a:pt x="1618" y="353"/>
                  <a:pt x="1618" y="353"/>
                </a:cubicBezTo>
                <a:cubicBezTo>
                  <a:pt x="1618" y="355"/>
                  <a:pt x="1613" y="353"/>
                  <a:pt x="1617" y="357"/>
                </a:cubicBezTo>
                <a:cubicBezTo>
                  <a:pt x="1615" y="352"/>
                  <a:pt x="1615" y="352"/>
                  <a:pt x="1615" y="352"/>
                </a:cubicBezTo>
                <a:cubicBezTo>
                  <a:pt x="1617" y="352"/>
                  <a:pt x="1620" y="351"/>
                  <a:pt x="1618" y="348"/>
                </a:cubicBezTo>
                <a:cubicBezTo>
                  <a:pt x="1610" y="347"/>
                  <a:pt x="1610" y="347"/>
                  <a:pt x="1610" y="347"/>
                </a:cubicBezTo>
                <a:cubicBezTo>
                  <a:pt x="1607" y="348"/>
                  <a:pt x="1607" y="348"/>
                  <a:pt x="1607" y="348"/>
                </a:cubicBezTo>
                <a:cubicBezTo>
                  <a:pt x="1603" y="348"/>
                  <a:pt x="1603" y="348"/>
                  <a:pt x="1603" y="348"/>
                </a:cubicBezTo>
                <a:cubicBezTo>
                  <a:pt x="1601" y="349"/>
                  <a:pt x="1624" y="343"/>
                  <a:pt x="1594" y="351"/>
                </a:cubicBezTo>
                <a:cubicBezTo>
                  <a:pt x="1594" y="353"/>
                  <a:pt x="1594" y="353"/>
                  <a:pt x="1594" y="353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5"/>
                  <a:pt x="1601" y="355"/>
                  <a:pt x="1601" y="355"/>
                </a:cubicBezTo>
                <a:cubicBezTo>
                  <a:pt x="1601" y="353"/>
                  <a:pt x="1601" y="353"/>
                  <a:pt x="1601" y="353"/>
                </a:cubicBezTo>
                <a:cubicBezTo>
                  <a:pt x="1609" y="356"/>
                  <a:pt x="1609" y="356"/>
                  <a:pt x="1609" y="356"/>
                </a:cubicBezTo>
                <a:cubicBezTo>
                  <a:pt x="1613" y="353"/>
                  <a:pt x="1613" y="353"/>
                  <a:pt x="1613" y="353"/>
                </a:cubicBezTo>
                <a:cubicBezTo>
                  <a:pt x="1612" y="357"/>
                  <a:pt x="1612" y="357"/>
                  <a:pt x="1612" y="357"/>
                </a:cubicBezTo>
                <a:cubicBezTo>
                  <a:pt x="1614" y="357"/>
                  <a:pt x="1614" y="357"/>
                  <a:pt x="1614" y="357"/>
                </a:cubicBezTo>
                <a:cubicBezTo>
                  <a:pt x="1614" y="359"/>
                  <a:pt x="1614" y="359"/>
                  <a:pt x="1614" y="359"/>
                </a:cubicBezTo>
                <a:cubicBezTo>
                  <a:pt x="1618" y="362"/>
                  <a:pt x="1618" y="362"/>
                  <a:pt x="1618" y="362"/>
                </a:cubicBezTo>
                <a:cubicBezTo>
                  <a:pt x="1617" y="362"/>
                  <a:pt x="1617" y="362"/>
                  <a:pt x="1617" y="362"/>
                </a:cubicBezTo>
                <a:cubicBezTo>
                  <a:pt x="1619" y="364"/>
                  <a:pt x="1619" y="364"/>
                  <a:pt x="1619" y="364"/>
                </a:cubicBezTo>
                <a:cubicBezTo>
                  <a:pt x="1620" y="360"/>
                  <a:pt x="1620" y="360"/>
                  <a:pt x="1620" y="360"/>
                </a:cubicBezTo>
                <a:cubicBezTo>
                  <a:pt x="1622" y="360"/>
                  <a:pt x="1622" y="360"/>
                  <a:pt x="1622" y="360"/>
                </a:cubicBezTo>
                <a:cubicBezTo>
                  <a:pt x="1623" y="365"/>
                  <a:pt x="1623" y="365"/>
                  <a:pt x="1623" y="365"/>
                </a:cubicBezTo>
                <a:cubicBezTo>
                  <a:pt x="1620" y="365"/>
                  <a:pt x="1620" y="365"/>
                  <a:pt x="1620" y="365"/>
                </a:cubicBezTo>
                <a:cubicBezTo>
                  <a:pt x="1619" y="365"/>
                  <a:pt x="1619" y="365"/>
                  <a:pt x="1619" y="365"/>
                </a:cubicBezTo>
                <a:cubicBezTo>
                  <a:pt x="1618" y="369"/>
                  <a:pt x="1618" y="369"/>
                  <a:pt x="1618" y="369"/>
                </a:cubicBezTo>
                <a:cubicBezTo>
                  <a:pt x="1621" y="368"/>
                  <a:pt x="1621" y="368"/>
                  <a:pt x="1621" y="368"/>
                </a:cubicBezTo>
                <a:cubicBezTo>
                  <a:pt x="1624" y="370"/>
                  <a:pt x="1624" y="370"/>
                  <a:pt x="1624" y="370"/>
                </a:cubicBezTo>
                <a:cubicBezTo>
                  <a:pt x="1621" y="371"/>
                  <a:pt x="1621" y="371"/>
                  <a:pt x="1621" y="371"/>
                </a:cubicBezTo>
                <a:cubicBezTo>
                  <a:pt x="1618" y="370"/>
                  <a:pt x="1618" y="370"/>
                  <a:pt x="1618" y="370"/>
                </a:cubicBezTo>
                <a:cubicBezTo>
                  <a:pt x="1615" y="371"/>
                  <a:pt x="1615" y="371"/>
                  <a:pt x="1615" y="371"/>
                </a:cubicBezTo>
                <a:cubicBezTo>
                  <a:pt x="1614" y="372"/>
                  <a:pt x="1614" y="372"/>
                  <a:pt x="1614" y="372"/>
                </a:cubicBezTo>
                <a:cubicBezTo>
                  <a:pt x="1617" y="373"/>
                  <a:pt x="1612" y="372"/>
                  <a:pt x="1615" y="374"/>
                </a:cubicBezTo>
                <a:cubicBezTo>
                  <a:pt x="1618" y="373"/>
                  <a:pt x="1618" y="373"/>
                  <a:pt x="1618" y="373"/>
                </a:cubicBezTo>
                <a:cubicBezTo>
                  <a:pt x="1619" y="374"/>
                  <a:pt x="1619" y="374"/>
                  <a:pt x="1619" y="374"/>
                </a:cubicBezTo>
                <a:cubicBezTo>
                  <a:pt x="1626" y="374"/>
                  <a:pt x="1619" y="366"/>
                  <a:pt x="1628" y="374"/>
                </a:cubicBezTo>
                <a:cubicBezTo>
                  <a:pt x="1633" y="372"/>
                  <a:pt x="1633" y="372"/>
                  <a:pt x="1633" y="372"/>
                </a:cubicBezTo>
                <a:cubicBezTo>
                  <a:pt x="1635" y="369"/>
                  <a:pt x="1635" y="369"/>
                  <a:pt x="1635" y="369"/>
                </a:cubicBezTo>
                <a:cubicBezTo>
                  <a:pt x="1636" y="371"/>
                  <a:pt x="1636" y="371"/>
                  <a:pt x="1636" y="371"/>
                </a:cubicBezTo>
                <a:cubicBezTo>
                  <a:pt x="1637" y="370"/>
                  <a:pt x="1637" y="370"/>
                  <a:pt x="1637" y="370"/>
                </a:cubicBezTo>
                <a:cubicBezTo>
                  <a:pt x="1639" y="371"/>
                  <a:pt x="1639" y="371"/>
                  <a:pt x="1639" y="371"/>
                </a:cubicBezTo>
                <a:cubicBezTo>
                  <a:pt x="1636" y="374"/>
                  <a:pt x="1636" y="374"/>
                  <a:pt x="1636" y="374"/>
                </a:cubicBezTo>
                <a:cubicBezTo>
                  <a:pt x="1630" y="376"/>
                  <a:pt x="1630" y="376"/>
                  <a:pt x="1630" y="376"/>
                </a:cubicBezTo>
                <a:cubicBezTo>
                  <a:pt x="1635" y="377"/>
                  <a:pt x="1635" y="377"/>
                  <a:pt x="1635" y="377"/>
                </a:cubicBezTo>
                <a:cubicBezTo>
                  <a:pt x="1625" y="389"/>
                  <a:pt x="1625" y="389"/>
                  <a:pt x="1625" y="389"/>
                </a:cubicBezTo>
                <a:cubicBezTo>
                  <a:pt x="1623" y="394"/>
                  <a:pt x="1623" y="394"/>
                  <a:pt x="1623" y="394"/>
                </a:cubicBezTo>
                <a:cubicBezTo>
                  <a:pt x="1622" y="393"/>
                  <a:pt x="1622" y="393"/>
                  <a:pt x="1622" y="393"/>
                </a:cubicBezTo>
                <a:cubicBezTo>
                  <a:pt x="1618" y="395"/>
                  <a:pt x="1618" y="395"/>
                  <a:pt x="1618" y="395"/>
                </a:cubicBezTo>
                <a:cubicBezTo>
                  <a:pt x="1617" y="398"/>
                  <a:pt x="1617" y="398"/>
                  <a:pt x="1617" y="398"/>
                </a:cubicBezTo>
                <a:cubicBezTo>
                  <a:pt x="1616" y="398"/>
                  <a:pt x="1620" y="397"/>
                  <a:pt x="1615" y="397"/>
                </a:cubicBezTo>
                <a:cubicBezTo>
                  <a:pt x="1614" y="399"/>
                  <a:pt x="1614" y="399"/>
                  <a:pt x="1614" y="399"/>
                </a:cubicBezTo>
                <a:cubicBezTo>
                  <a:pt x="1611" y="398"/>
                  <a:pt x="1611" y="398"/>
                  <a:pt x="1611" y="398"/>
                </a:cubicBezTo>
                <a:cubicBezTo>
                  <a:pt x="1611" y="404"/>
                  <a:pt x="1611" y="404"/>
                  <a:pt x="1611" y="404"/>
                </a:cubicBezTo>
                <a:cubicBezTo>
                  <a:pt x="1605" y="404"/>
                  <a:pt x="1605" y="404"/>
                  <a:pt x="1605" y="404"/>
                </a:cubicBezTo>
                <a:cubicBezTo>
                  <a:pt x="1607" y="407"/>
                  <a:pt x="1607" y="407"/>
                  <a:pt x="1607" y="407"/>
                </a:cubicBezTo>
                <a:cubicBezTo>
                  <a:pt x="1601" y="412"/>
                  <a:pt x="1601" y="412"/>
                  <a:pt x="1601" y="412"/>
                </a:cubicBezTo>
                <a:cubicBezTo>
                  <a:pt x="1602" y="414"/>
                  <a:pt x="1602" y="414"/>
                  <a:pt x="1602" y="414"/>
                </a:cubicBezTo>
                <a:cubicBezTo>
                  <a:pt x="1604" y="413"/>
                  <a:pt x="1604" y="413"/>
                  <a:pt x="1604" y="413"/>
                </a:cubicBezTo>
                <a:cubicBezTo>
                  <a:pt x="1605" y="413"/>
                  <a:pt x="1605" y="413"/>
                  <a:pt x="1605" y="413"/>
                </a:cubicBezTo>
                <a:cubicBezTo>
                  <a:pt x="1605" y="413"/>
                  <a:pt x="1604" y="412"/>
                  <a:pt x="1605" y="414"/>
                </a:cubicBezTo>
                <a:cubicBezTo>
                  <a:pt x="1611" y="412"/>
                  <a:pt x="1611" y="412"/>
                  <a:pt x="1611" y="412"/>
                </a:cubicBezTo>
                <a:cubicBezTo>
                  <a:pt x="1613" y="411"/>
                  <a:pt x="1613" y="411"/>
                  <a:pt x="1613" y="411"/>
                </a:cubicBezTo>
                <a:cubicBezTo>
                  <a:pt x="1615" y="414"/>
                  <a:pt x="1615" y="414"/>
                  <a:pt x="1615" y="414"/>
                </a:cubicBezTo>
                <a:cubicBezTo>
                  <a:pt x="1621" y="413"/>
                  <a:pt x="1621" y="413"/>
                  <a:pt x="1621" y="413"/>
                </a:cubicBezTo>
                <a:cubicBezTo>
                  <a:pt x="1626" y="411"/>
                  <a:pt x="1611" y="409"/>
                  <a:pt x="1625" y="410"/>
                </a:cubicBezTo>
                <a:cubicBezTo>
                  <a:pt x="1626" y="411"/>
                  <a:pt x="1626" y="411"/>
                  <a:pt x="1626" y="411"/>
                </a:cubicBezTo>
                <a:cubicBezTo>
                  <a:pt x="1629" y="409"/>
                  <a:pt x="1629" y="409"/>
                  <a:pt x="1629" y="409"/>
                </a:cubicBezTo>
                <a:cubicBezTo>
                  <a:pt x="1631" y="412"/>
                  <a:pt x="1631" y="412"/>
                  <a:pt x="1631" y="412"/>
                </a:cubicBezTo>
                <a:cubicBezTo>
                  <a:pt x="1629" y="413"/>
                  <a:pt x="1629" y="413"/>
                  <a:pt x="1629" y="413"/>
                </a:cubicBezTo>
                <a:cubicBezTo>
                  <a:pt x="1632" y="413"/>
                  <a:pt x="1632" y="413"/>
                  <a:pt x="1632" y="413"/>
                </a:cubicBezTo>
                <a:cubicBezTo>
                  <a:pt x="1633" y="411"/>
                  <a:pt x="1633" y="411"/>
                  <a:pt x="1633" y="411"/>
                </a:cubicBezTo>
                <a:cubicBezTo>
                  <a:pt x="1636" y="408"/>
                  <a:pt x="1636" y="408"/>
                  <a:pt x="1636" y="408"/>
                </a:cubicBezTo>
                <a:cubicBezTo>
                  <a:pt x="1636" y="409"/>
                  <a:pt x="1636" y="409"/>
                  <a:pt x="1636" y="409"/>
                </a:cubicBezTo>
                <a:cubicBezTo>
                  <a:pt x="1642" y="410"/>
                  <a:pt x="1642" y="410"/>
                  <a:pt x="1642" y="410"/>
                </a:cubicBezTo>
                <a:cubicBezTo>
                  <a:pt x="1649" y="414"/>
                  <a:pt x="1638" y="402"/>
                  <a:pt x="1651" y="409"/>
                </a:cubicBezTo>
                <a:cubicBezTo>
                  <a:pt x="1652" y="409"/>
                  <a:pt x="1653" y="410"/>
                  <a:pt x="1654" y="409"/>
                </a:cubicBezTo>
                <a:cubicBezTo>
                  <a:pt x="1653" y="413"/>
                  <a:pt x="1653" y="413"/>
                  <a:pt x="1653" y="413"/>
                </a:cubicBezTo>
                <a:cubicBezTo>
                  <a:pt x="1651" y="413"/>
                  <a:pt x="1651" y="413"/>
                  <a:pt x="1651" y="413"/>
                </a:cubicBezTo>
                <a:cubicBezTo>
                  <a:pt x="1652" y="416"/>
                  <a:pt x="1652" y="416"/>
                  <a:pt x="1652" y="416"/>
                </a:cubicBezTo>
                <a:cubicBezTo>
                  <a:pt x="1652" y="419"/>
                  <a:pt x="1658" y="416"/>
                  <a:pt x="1655" y="420"/>
                </a:cubicBezTo>
                <a:cubicBezTo>
                  <a:pt x="1652" y="418"/>
                  <a:pt x="1652" y="418"/>
                  <a:pt x="1652" y="418"/>
                </a:cubicBezTo>
                <a:cubicBezTo>
                  <a:pt x="1651" y="419"/>
                  <a:pt x="1651" y="419"/>
                  <a:pt x="1651" y="419"/>
                </a:cubicBezTo>
                <a:cubicBezTo>
                  <a:pt x="1653" y="423"/>
                  <a:pt x="1653" y="423"/>
                  <a:pt x="1653" y="423"/>
                </a:cubicBezTo>
                <a:cubicBezTo>
                  <a:pt x="1658" y="423"/>
                  <a:pt x="1658" y="423"/>
                  <a:pt x="1658" y="423"/>
                </a:cubicBezTo>
                <a:cubicBezTo>
                  <a:pt x="1656" y="425"/>
                  <a:pt x="1656" y="425"/>
                  <a:pt x="1656" y="425"/>
                </a:cubicBezTo>
                <a:cubicBezTo>
                  <a:pt x="1661" y="428"/>
                  <a:pt x="1661" y="428"/>
                  <a:pt x="1661" y="428"/>
                </a:cubicBezTo>
                <a:cubicBezTo>
                  <a:pt x="1661" y="429"/>
                  <a:pt x="1657" y="428"/>
                  <a:pt x="1662" y="430"/>
                </a:cubicBezTo>
                <a:cubicBezTo>
                  <a:pt x="1658" y="431"/>
                  <a:pt x="1666" y="429"/>
                  <a:pt x="1659" y="429"/>
                </a:cubicBezTo>
                <a:cubicBezTo>
                  <a:pt x="1655" y="433"/>
                  <a:pt x="1655" y="433"/>
                  <a:pt x="1655" y="433"/>
                </a:cubicBezTo>
                <a:cubicBezTo>
                  <a:pt x="1654" y="432"/>
                  <a:pt x="1661" y="433"/>
                  <a:pt x="1651" y="431"/>
                </a:cubicBezTo>
                <a:cubicBezTo>
                  <a:pt x="1650" y="432"/>
                  <a:pt x="1650" y="432"/>
                  <a:pt x="1650" y="432"/>
                </a:cubicBezTo>
                <a:cubicBezTo>
                  <a:pt x="1652" y="434"/>
                  <a:pt x="1652" y="434"/>
                  <a:pt x="1652" y="434"/>
                </a:cubicBezTo>
                <a:cubicBezTo>
                  <a:pt x="1650" y="434"/>
                  <a:pt x="1650" y="434"/>
                  <a:pt x="1650" y="434"/>
                </a:cubicBezTo>
                <a:cubicBezTo>
                  <a:pt x="1650" y="435"/>
                  <a:pt x="1654" y="431"/>
                  <a:pt x="1650" y="436"/>
                </a:cubicBezTo>
                <a:cubicBezTo>
                  <a:pt x="1641" y="436"/>
                  <a:pt x="1658" y="430"/>
                  <a:pt x="1642" y="435"/>
                </a:cubicBezTo>
                <a:cubicBezTo>
                  <a:pt x="1642" y="436"/>
                  <a:pt x="1649" y="431"/>
                  <a:pt x="1640" y="438"/>
                </a:cubicBezTo>
                <a:cubicBezTo>
                  <a:pt x="1640" y="439"/>
                  <a:pt x="1640" y="439"/>
                  <a:pt x="1640" y="439"/>
                </a:cubicBezTo>
                <a:cubicBezTo>
                  <a:pt x="1643" y="438"/>
                  <a:pt x="1643" y="438"/>
                  <a:pt x="1643" y="438"/>
                </a:cubicBezTo>
                <a:cubicBezTo>
                  <a:pt x="1641" y="442"/>
                  <a:pt x="1641" y="442"/>
                  <a:pt x="1641" y="442"/>
                </a:cubicBezTo>
                <a:cubicBezTo>
                  <a:pt x="1642" y="442"/>
                  <a:pt x="1642" y="442"/>
                  <a:pt x="1642" y="442"/>
                </a:cubicBezTo>
                <a:cubicBezTo>
                  <a:pt x="1635" y="445"/>
                  <a:pt x="1635" y="445"/>
                  <a:pt x="1635" y="445"/>
                </a:cubicBezTo>
                <a:cubicBezTo>
                  <a:pt x="1632" y="449"/>
                  <a:pt x="1632" y="449"/>
                  <a:pt x="1632" y="449"/>
                </a:cubicBezTo>
                <a:cubicBezTo>
                  <a:pt x="1629" y="449"/>
                  <a:pt x="1629" y="449"/>
                  <a:pt x="1629" y="449"/>
                </a:cubicBezTo>
                <a:cubicBezTo>
                  <a:pt x="1628" y="447"/>
                  <a:pt x="1628" y="447"/>
                  <a:pt x="1628" y="447"/>
                </a:cubicBezTo>
                <a:cubicBezTo>
                  <a:pt x="1627" y="446"/>
                  <a:pt x="1627" y="446"/>
                  <a:pt x="1627" y="446"/>
                </a:cubicBezTo>
                <a:cubicBezTo>
                  <a:pt x="1622" y="449"/>
                  <a:pt x="1622" y="449"/>
                  <a:pt x="1622" y="449"/>
                </a:cubicBezTo>
                <a:cubicBezTo>
                  <a:pt x="1622" y="449"/>
                  <a:pt x="1624" y="446"/>
                  <a:pt x="1623" y="450"/>
                </a:cubicBezTo>
                <a:cubicBezTo>
                  <a:pt x="1625" y="449"/>
                  <a:pt x="1625" y="449"/>
                  <a:pt x="1625" y="449"/>
                </a:cubicBezTo>
                <a:cubicBezTo>
                  <a:pt x="1631" y="451"/>
                  <a:pt x="1631" y="451"/>
                  <a:pt x="1631" y="451"/>
                </a:cubicBezTo>
                <a:cubicBezTo>
                  <a:pt x="1629" y="453"/>
                  <a:pt x="1629" y="453"/>
                  <a:pt x="1629" y="453"/>
                </a:cubicBezTo>
                <a:cubicBezTo>
                  <a:pt x="1630" y="453"/>
                  <a:pt x="1632" y="451"/>
                  <a:pt x="1631" y="454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8"/>
                  <a:pt x="1627" y="458"/>
                  <a:pt x="1627" y="458"/>
                </a:cubicBezTo>
                <a:cubicBezTo>
                  <a:pt x="1627" y="456"/>
                  <a:pt x="1627" y="456"/>
                  <a:pt x="1627" y="456"/>
                </a:cubicBezTo>
                <a:cubicBezTo>
                  <a:pt x="1622" y="457"/>
                  <a:pt x="1622" y="457"/>
                  <a:pt x="1622" y="457"/>
                </a:cubicBezTo>
                <a:cubicBezTo>
                  <a:pt x="1622" y="458"/>
                  <a:pt x="1626" y="451"/>
                  <a:pt x="1621" y="459"/>
                </a:cubicBezTo>
                <a:cubicBezTo>
                  <a:pt x="1619" y="459"/>
                  <a:pt x="1619" y="459"/>
                  <a:pt x="1619" y="459"/>
                </a:cubicBezTo>
                <a:cubicBezTo>
                  <a:pt x="1619" y="461"/>
                  <a:pt x="1619" y="461"/>
                  <a:pt x="1619" y="461"/>
                </a:cubicBezTo>
                <a:cubicBezTo>
                  <a:pt x="1619" y="462"/>
                  <a:pt x="1617" y="457"/>
                  <a:pt x="1621" y="462"/>
                </a:cubicBezTo>
                <a:cubicBezTo>
                  <a:pt x="1621" y="464"/>
                  <a:pt x="1621" y="464"/>
                  <a:pt x="1621" y="464"/>
                </a:cubicBezTo>
                <a:cubicBezTo>
                  <a:pt x="1613" y="463"/>
                  <a:pt x="1613" y="463"/>
                  <a:pt x="1613" y="463"/>
                </a:cubicBezTo>
                <a:cubicBezTo>
                  <a:pt x="1613" y="464"/>
                  <a:pt x="1609" y="464"/>
                  <a:pt x="1611" y="463"/>
                </a:cubicBezTo>
                <a:cubicBezTo>
                  <a:pt x="1615" y="461"/>
                  <a:pt x="1615" y="461"/>
                  <a:pt x="1615" y="461"/>
                </a:cubicBezTo>
                <a:cubicBezTo>
                  <a:pt x="1615" y="460"/>
                  <a:pt x="1615" y="460"/>
                  <a:pt x="1615" y="460"/>
                </a:cubicBezTo>
                <a:cubicBezTo>
                  <a:pt x="1604" y="460"/>
                  <a:pt x="1604" y="460"/>
                  <a:pt x="1604" y="460"/>
                </a:cubicBezTo>
                <a:cubicBezTo>
                  <a:pt x="1600" y="463"/>
                  <a:pt x="1600" y="463"/>
                  <a:pt x="1600" y="463"/>
                </a:cubicBezTo>
                <a:cubicBezTo>
                  <a:pt x="1601" y="464"/>
                  <a:pt x="1591" y="464"/>
                  <a:pt x="1603" y="465"/>
                </a:cubicBezTo>
                <a:cubicBezTo>
                  <a:pt x="1602" y="465"/>
                  <a:pt x="1603" y="466"/>
                  <a:pt x="1602" y="466"/>
                </a:cubicBezTo>
                <a:cubicBezTo>
                  <a:pt x="1597" y="465"/>
                  <a:pt x="1597" y="465"/>
                  <a:pt x="1597" y="465"/>
                </a:cubicBezTo>
                <a:cubicBezTo>
                  <a:pt x="1595" y="469"/>
                  <a:pt x="1595" y="469"/>
                  <a:pt x="1595" y="469"/>
                </a:cubicBezTo>
                <a:cubicBezTo>
                  <a:pt x="1593" y="469"/>
                  <a:pt x="1593" y="469"/>
                  <a:pt x="1593" y="469"/>
                </a:cubicBezTo>
                <a:cubicBezTo>
                  <a:pt x="1577" y="479"/>
                  <a:pt x="1577" y="479"/>
                  <a:pt x="1577" y="479"/>
                </a:cubicBezTo>
                <a:cubicBezTo>
                  <a:pt x="1569" y="484"/>
                  <a:pt x="1569" y="484"/>
                  <a:pt x="1569" y="484"/>
                </a:cubicBezTo>
                <a:cubicBezTo>
                  <a:pt x="1568" y="485"/>
                  <a:pt x="1578" y="478"/>
                  <a:pt x="1566" y="485"/>
                </a:cubicBezTo>
                <a:cubicBezTo>
                  <a:pt x="1571" y="487"/>
                  <a:pt x="1571" y="487"/>
                  <a:pt x="1571" y="487"/>
                </a:cubicBezTo>
                <a:cubicBezTo>
                  <a:pt x="1572" y="487"/>
                  <a:pt x="1567" y="490"/>
                  <a:pt x="1573" y="486"/>
                </a:cubicBezTo>
                <a:cubicBezTo>
                  <a:pt x="1572" y="485"/>
                  <a:pt x="1572" y="485"/>
                  <a:pt x="1572" y="485"/>
                </a:cubicBezTo>
                <a:cubicBezTo>
                  <a:pt x="1574" y="484"/>
                  <a:pt x="1574" y="484"/>
                  <a:pt x="1574" y="484"/>
                </a:cubicBezTo>
                <a:cubicBezTo>
                  <a:pt x="1575" y="485"/>
                  <a:pt x="1575" y="485"/>
                  <a:pt x="1575" y="485"/>
                </a:cubicBezTo>
                <a:cubicBezTo>
                  <a:pt x="1578" y="483"/>
                  <a:pt x="1578" y="483"/>
                  <a:pt x="1578" y="483"/>
                </a:cubicBezTo>
                <a:cubicBezTo>
                  <a:pt x="1579" y="484"/>
                  <a:pt x="1579" y="484"/>
                  <a:pt x="1579" y="484"/>
                </a:cubicBezTo>
                <a:cubicBezTo>
                  <a:pt x="1578" y="483"/>
                  <a:pt x="1579" y="484"/>
                  <a:pt x="1581" y="482"/>
                </a:cubicBezTo>
                <a:cubicBezTo>
                  <a:pt x="1581" y="484"/>
                  <a:pt x="1581" y="484"/>
                  <a:pt x="1581" y="484"/>
                </a:cubicBezTo>
                <a:cubicBezTo>
                  <a:pt x="1582" y="484"/>
                  <a:pt x="1582" y="484"/>
                  <a:pt x="1582" y="484"/>
                </a:cubicBezTo>
                <a:cubicBezTo>
                  <a:pt x="1583" y="483"/>
                  <a:pt x="1585" y="483"/>
                  <a:pt x="1586" y="481"/>
                </a:cubicBezTo>
                <a:cubicBezTo>
                  <a:pt x="1583" y="477"/>
                  <a:pt x="1582" y="483"/>
                  <a:pt x="1579" y="482"/>
                </a:cubicBezTo>
                <a:cubicBezTo>
                  <a:pt x="1578" y="480"/>
                  <a:pt x="1581" y="481"/>
                  <a:pt x="1579" y="480"/>
                </a:cubicBezTo>
                <a:cubicBezTo>
                  <a:pt x="1585" y="481"/>
                  <a:pt x="1577" y="475"/>
                  <a:pt x="1586" y="480"/>
                </a:cubicBezTo>
                <a:cubicBezTo>
                  <a:pt x="1587" y="477"/>
                  <a:pt x="1587" y="477"/>
                  <a:pt x="1587" y="477"/>
                </a:cubicBezTo>
                <a:cubicBezTo>
                  <a:pt x="1590" y="477"/>
                  <a:pt x="1590" y="477"/>
                  <a:pt x="1590" y="477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87" y="480"/>
                  <a:pt x="1587" y="480"/>
                  <a:pt x="1587" y="480"/>
                </a:cubicBezTo>
                <a:cubicBezTo>
                  <a:pt x="1597" y="479"/>
                  <a:pt x="1597" y="479"/>
                  <a:pt x="1597" y="479"/>
                </a:cubicBezTo>
                <a:cubicBezTo>
                  <a:pt x="1596" y="475"/>
                  <a:pt x="1596" y="475"/>
                  <a:pt x="1596" y="475"/>
                </a:cubicBezTo>
                <a:cubicBezTo>
                  <a:pt x="1603" y="478"/>
                  <a:pt x="1600" y="471"/>
                  <a:pt x="1608" y="473"/>
                </a:cubicBezTo>
                <a:cubicBezTo>
                  <a:pt x="1612" y="473"/>
                  <a:pt x="1612" y="473"/>
                  <a:pt x="1612" y="473"/>
                </a:cubicBezTo>
                <a:cubicBezTo>
                  <a:pt x="1612" y="473"/>
                  <a:pt x="1615" y="473"/>
                  <a:pt x="1611" y="474"/>
                </a:cubicBezTo>
                <a:cubicBezTo>
                  <a:pt x="1613" y="475"/>
                  <a:pt x="1613" y="475"/>
                  <a:pt x="1613" y="475"/>
                </a:cubicBezTo>
                <a:cubicBezTo>
                  <a:pt x="1621" y="472"/>
                  <a:pt x="1621" y="472"/>
                  <a:pt x="1621" y="472"/>
                </a:cubicBezTo>
                <a:cubicBezTo>
                  <a:pt x="1636" y="468"/>
                  <a:pt x="1636" y="468"/>
                  <a:pt x="1636" y="468"/>
                </a:cubicBezTo>
                <a:cubicBezTo>
                  <a:pt x="1645" y="467"/>
                  <a:pt x="1645" y="467"/>
                  <a:pt x="1645" y="467"/>
                </a:cubicBezTo>
                <a:cubicBezTo>
                  <a:pt x="1654" y="463"/>
                  <a:pt x="1654" y="463"/>
                  <a:pt x="1654" y="463"/>
                </a:cubicBezTo>
                <a:cubicBezTo>
                  <a:pt x="1668" y="460"/>
                  <a:pt x="1668" y="460"/>
                  <a:pt x="1668" y="460"/>
                </a:cubicBezTo>
                <a:cubicBezTo>
                  <a:pt x="1670" y="459"/>
                  <a:pt x="1670" y="459"/>
                  <a:pt x="1670" y="459"/>
                </a:cubicBezTo>
                <a:cubicBezTo>
                  <a:pt x="1675" y="461"/>
                  <a:pt x="1675" y="461"/>
                  <a:pt x="1675" y="461"/>
                </a:cubicBezTo>
                <a:cubicBezTo>
                  <a:pt x="1677" y="459"/>
                  <a:pt x="1677" y="459"/>
                  <a:pt x="1677" y="459"/>
                </a:cubicBezTo>
                <a:cubicBezTo>
                  <a:pt x="1676" y="463"/>
                  <a:pt x="1676" y="463"/>
                  <a:pt x="1676" y="463"/>
                </a:cubicBezTo>
                <a:cubicBezTo>
                  <a:pt x="1680" y="459"/>
                  <a:pt x="1659" y="461"/>
                  <a:pt x="1683" y="462"/>
                </a:cubicBezTo>
                <a:cubicBezTo>
                  <a:pt x="1684" y="462"/>
                  <a:pt x="1682" y="461"/>
                  <a:pt x="1684" y="461"/>
                </a:cubicBezTo>
                <a:cubicBezTo>
                  <a:pt x="1682" y="459"/>
                  <a:pt x="1682" y="459"/>
                  <a:pt x="1682" y="459"/>
                </a:cubicBezTo>
                <a:cubicBezTo>
                  <a:pt x="1690" y="457"/>
                  <a:pt x="1690" y="457"/>
                  <a:pt x="1690" y="457"/>
                </a:cubicBezTo>
                <a:cubicBezTo>
                  <a:pt x="1692" y="457"/>
                  <a:pt x="1692" y="457"/>
                  <a:pt x="1692" y="457"/>
                </a:cubicBezTo>
                <a:cubicBezTo>
                  <a:pt x="1692" y="461"/>
                  <a:pt x="1692" y="461"/>
                  <a:pt x="1692" y="461"/>
                </a:cubicBezTo>
                <a:cubicBezTo>
                  <a:pt x="1686" y="460"/>
                  <a:pt x="1686" y="460"/>
                  <a:pt x="1686" y="460"/>
                </a:cubicBezTo>
                <a:cubicBezTo>
                  <a:pt x="1686" y="462"/>
                  <a:pt x="1686" y="462"/>
                  <a:pt x="1686" y="462"/>
                </a:cubicBezTo>
                <a:cubicBezTo>
                  <a:pt x="1683" y="463"/>
                  <a:pt x="1688" y="457"/>
                  <a:pt x="1682" y="462"/>
                </a:cubicBezTo>
                <a:cubicBezTo>
                  <a:pt x="1686" y="465"/>
                  <a:pt x="1686" y="465"/>
                  <a:pt x="1686" y="465"/>
                </a:cubicBezTo>
                <a:cubicBezTo>
                  <a:pt x="1684" y="466"/>
                  <a:pt x="1684" y="466"/>
                  <a:pt x="1684" y="466"/>
                </a:cubicBezTo>
                <a:cubicBezTo>
                  <a:pt x="1683" y="465"/>
                  <a:pt x="1683" y="465"/>
                  <a:pt x="1683" y="465"/>
                </a:cubicBezTo>
                <a:cubicBezTo>
                  <a:pt x="1673" y="473"/>
                  <a:pt x="1673" y="473"/>
                  <a:pt x="1673" y="473"/>
                </a:cubicBezTo>
                <a:cubicBezTo>
                  <a:pt x="1668" y="475"/>
                  <a:pt x="1668" y="475"/>
                  <a:pt x="1668" y="475"/>
                </a:cubicBezTo>
                <a:cubicBezTo>
                  <a:pt x="1665" y="477"/>
                  <a:pt x="1665" y="477"/>
                  <a:pt x="1665" y="477"/>
                </a:cubicBezTo>
                <a:cubicBezTo>
                  <a:pt x="1656" y="481"/>
                  <a:pt x="1656" y="481"/>
                  <a:pt x="1656" y="481"/>
                </a:cubicBezTo>
                <a:cubicBezTo>
                  <a:pt x="1654" y="479"/>
                  <a:pt x="1663" y="480"/>
                  <a:pt x="1653" y="483"/>
                </a:cubicBezTo>
                <a:cubicBezTo>
                  <a:pt x="1653" y="480"/>
                  <a:pt x="1653" y="480"/>
                  <a:pt x="1653" y="480"/>
                </a:cubicBezTo>
                <a:cubicBezTo>
                  <a:pt x="1650" y="481"/>
                  <a:pt x="1650" y="481"/>
                  <a:pt x="1650" y="481"/>
                </a:cubicBezTo>
                <a:cubicBezTo>
                  <a:pt x="1650" y="484"/>
                  <a:pt x="1650" y="484"/>
                  <a:pt x="1650" y="484"/>
                </a:cubicBezTo>
                <a:cubicBezTo>
                  <a:pt x="1649" y="484"/>
                  <a:pt x="1649" y="484"/>
                  <a:pt x="1649" y="484"/>
                </a:cubicBezTo>
                <a:cubicBezTo>
                  <a:pt x="1648" y="483"/>
                  <a:pt x="1648" y="483"/>
                  <a:pt x="1648" y="483"/>
                </a:cubicBezTo>
                <a:cubicBezTo>
                  <a:pt x="1655" y="478"/>
                  <a:pt x="1655" y="478"/>
                  <a:pt x="1655" y="478"/>
                </a:cubicBezTo>
                <a:cubicBezTo>
                  <a:pt x="1658" y="479"/>
                  <a:pt x="1658" y="479"/>
                  <a:pt x="1658" y="479"/>
                </a:cubicBezTo>
                <a:cubicBezTo>
                  <a:pt x="1659" y="477"/>
                  <a:pt x="1659" y="477"/>
                  <a:pt x="1659" y="477"/>
                </a:cubicBezTo>
                <a:cubicBezTo>
                  <a:pt x="1650" y="475"/>
                  <a:pt x="1650" y="475"/>
                  <a:pt x="1650" y="475"/>
                </a:cubicBezTo>
                <a:cubicBezTo>
                  <a:pt x="1644" y="477"/>
                  <a:pt x="1644" y="477"/>
                  <a:pt x="1644" y="477"/>
                </a:cubicBezTo>
                <a:cubicBezTo>
                  <a:pt x="1646" y="475"/>
                  <a:pt x="1646" y="475"/>
                  <a:pt x="1646" y="475"/>
                </a:cubicBezTo>
                <a:cubicBezTo>
                  <a:pt x="1651" y="471"/>
                  <a:pt x="1648" y="478"/>
                  <a:pt x="1656" y="473"/>
                </a:cubicBezTo>
                <a:cubicBezTo>
                  <a:pt x="1657" y="474"/>
                  <a:pt x="1657" y="474"/>
                  <a:pt x="1657" y="474"/>
                </a:cubicBezTo>
                <a:cubicBezTo>
                  <a:pt x="1664" y="470"/>
                  <a:pt x="1664" y="470"/>
                  <a:pt x="1664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0"/>
                  <a:pt x="1657" y="470"/>
                </a:cubicBezTo>
                <a:cubicBezTo>
                  <a:pt x="1657" y="470"/>
                  <a:pt x="1657" y="471"/>
                  <a:pt x="1656" y="470"/>
                </a:cubicBezTo>
                <a:cubicBezTo>
                  <a:pt x="1658" y="468"/>
                  <a:pt x="1658" y="468"/>
                  <a:pt x="1658" y="468"/>
                </a:cubicBezTo>
                <a:cubicBezTo>
                  <a:pt x="1664" y="469"/>
                  <a:pt x="1648" y="476"/>
                  <a:pt x="1667" y="468"/>
                </a:cubicBezTo>
                <a:cubicBezTo>
                  <a:pt x="1668" y="469"/>
                  <a:pt x="1668" y="469"/>
                  <a:pt x="1668" y="469"/>
                </a:cubicBezTo>
                <a:cubicBezTo>
                  <a:pt x="1677" y="467"/>
                  <a:pt x="1677" y="467"/>
                  <a:pt x="1677" y="467"/>
                </a:cubicBezTo>
                <a:cubicBezTo>
                  <a:pt x="1679" y="466"/>
                  <a:pt x="1679" y="466"/>
                  <a:pt x="1679" y="466"/>
                </a:cubicBezTo>
                <a:cubicBezTo>
                  <a:pt x="1672" y="464"/>
                  <a:pt x="1672" y="464"/>
                  <a:pt x="1672" y="464"/>
                </a:cubicBezTo>
                <a:cubicBezTo>
                  <a:pt x="1655" y="467"/>
                  <a:pt x="1655" y="467"/>
                  <a:pt x="1655" y="467"/>
                </a:cubicBezTo>
                <a:cubicBezTo>
                  <a:pt x="1651" y="470"/>
                  <a:pt x="1651" y="470"/>
                  <a:pt x="1651" y="470"/>
                </a:cubicBezTo>
                <a:cubicBezTo>
                  <a:pt x="1650" y="471"/>
                  <a:pt x="1664" y="461"/>
                  <a:pt x="1644" y="473"/>
                </a:cubicBezTo>
                <a:cubicBezTo>
                  <a:pt x="1639" y="473"/>
                  <a:pt x="1639" y="473"/>
                  <a:pt x="1639" y="473"/>
                </a:cubicBezTo>
                <a:cubicBezTo>
                  <a:pt x="1632" y="477"/>
                  <a:pt x="1632" y="477"/>
                  <a:pt x="1632" y="477"/>
                </a:cubicBezTo>
                <a:cubicBezTo>
                  <a:pt x="1630" y="475"/>
                  <a:pt x="1630" y="475"/>
                  <a:pt x="1630" y="475"/>
                </a:cubicBezTo>
                <a:cubicBezTo>
                  <a:pt x="1629" y="479"/>
                  <a:pt x="1629" y="479"/>
                  <a:pt x="1629" y="479"/>
                </a:cubicBezTo>
                <a:cubicBezTo>
                  <a:pt x="1620" y="482"/>
                  <a:pt x="1620" y="482"/>
                  <a:pt x="1620" y="482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27" y="482"/>
                  <a:pt x="1627" y="482"/>
                  <a:pt x="1627" y="482"/>
                </a:cubicBezTo>
                <a:cubicBezTo>
                  <a:pt x="1623" y="485"/>
                  <a:pt x="1623" y="485"/>
                  <a:pt x="1623" y="485"/>
                </a:cubicBezTo>
                <a:cubicBezTo>
                  <a:pt x="1617" y="486"/>
                  <a:pt x="1617" y="486"/>
                  <a:pt x="1617" y="486"/>
                </a:cubicBezTo>
                <a:cubicBezTo>
                  <a:pt x="1621" y="483"/>
                  <a:pt x="1621" y="489"/>
                  <a:pt x="1609" y="489"/>
                </a:cubicBezTo>
                <a:cubicBezTo>
                  <a:pt x="1607" y="491"/>
                  <a:pt x="1607" y="491"/>
                  <a:pt x="1607" y="491"/>
                </a:cubicBezTo>
                <a:cubicBezTo>
                  <a:pt x="1602" y="493"/>
                  <a:pt x="1602" y="493"/>
                  <a:pt x="1602" y="493"/>
                </a:cubicBezTo>
                <a:cubicBezTo>
                  <a:pt x="1600" y="490"/>
                  <a:pt x="1608" y="491"/>
                  <a:pt x="1597" y="494"/>
                </a:cubicBezTo>
                <a:cubicBezTo>
                  <a:pt x="1598" y="490"/>
                  <a:pt x="1602" y="496"/>
                  <a:pt x="1603" y="490"/>
                </a:cubicBezTo>
                <a:cubicBezTo>
                  <a:pt x="1604" y="488"/>
                  <a:pt x="1607" y="492"/>
                  <a:pt x="1608" y="489"/>
                </a:cubicBezTo>
                <a:cubicBezTo>
                  <a:pt x="1608" y="488"/>
                  <a:pt x="1608" y="488"/>
                  <a:pt x="1608" y="488"/>
                </a:cubicBezTo>
                <a:cubicBezTo>
                  <a:pt x="1604" y="484"/>
                  <a:pt x="1608" y="491"/>
                  <a:pt x="1615" y="486"/>
                </a:cubicBezTo>
                <a:cubicBezTo>
                  <a:pt x="1618" y="484"/>
                  <a:pt x="1618" y="484"/>
                  <a:pt x="1618" y="484"/>
                </a:cubicBezTo>
                <a:cubicBezTo>
                  <a:pt x="1615" y="482"/>
                  <a:pt x="1611" y="481"/>
                  <a:pt x="1608" y="484"/>
                </a:cubicBezTo>
                <a:cubicBezTo>
                  <a:pt x="1601" y="487"/>
                  <a:pt x="1601" y="487"/>
                  <a:pt x="1601" y="487"/>
                </a:cubicBezTo>
                <a:cubicBezTo>
                  <a:pt x="1601" y="489"/>
                  <a:pt x="1601" y="489"/>
                  <a:pt x="1601" y="489"/>
                </a:cubicBezTo>
                <a:cubicBezTo>
                  <a:pt x="1593" y="488"/>
                  <a:pt x="1592" y="491"/>
                  <a:pt x="1584" y="494"/>
                </a:cubicBezTo>
                <a:cubicBezTo>
                  <a:pt x="1584" y="495"/>
                  <a:pt x="1584" y="495"/>
                  <a:pt x="1584" y="495"/>
                </a:cubicBezTo>
                <a:cubicBezTo>
                  <a:pt x="1582" y="494"/>
                  <a:pt x="1582" y="494"/>
                  <a:pt x="1582" y="494"/>
                </a:cubicBezTo>
                <a:cubicBezTo>
                  <a:pt x="1567" y="500"/>
                  <a:pt x="1567" y="500"/>
                  <a:pt x="1567" y="500"/>
                </a:cubicBezTo>
                <a:cubicBezTo>
                  <a:pt x="1557" y="503"/>
                  <a:pt x="1557" y="503"/>
                  <a:pt x="1557" y="503"/>
                </a:cubicBezTo>
                <a:cubicBezTo>
                  <a:pt x="1557" y="505"/>
                  <a:pt x="1557" y="505"/>
                  <a:pt x="1557" y="505"/>
                </a:cubicBezTo>
                <a:cubicBezTo>
                  <a:pt x="1557" y="504"/>
                  <a:pt x="1557" y="504"/>
                  <a:pt x="1557" y="504"/>
                </a:cubicBezTo>
                <a:cubicBezTo>
                  <a:pt x="1544" y="509"/>
                  <a:pt x="1544" y="509"/>
                  <a:pt x="1544" y="509"/>
                </a:cubicBezTo>
                <a:cubicBezTo>
                  <a:pt x="1541" y="512"/>
                  <a:pt x="1541" y="512"/>
                  <a:pt x="1541" y="512"/>
                </a:cubicBezTo>
                <a:cubicBezTo>
                  <a:pt x="1535" y="514"/>
                  <a:pt x="1535" y="514"/>
                  <a:pt x="1535" y="514"/>
                </a:cubicBezTo>
                <a:cubicBezTo>
                  <a:pt x="1535" y="512"/>
                  <a:pt x="1535" y="512"/>
                  <a:pt x="1535" y="512"/>
                </a:cubicBezTo>
                <a:cubicBezTo>
                  <a:pt x="1528" y="516"/>
                  <a:pt x="1528" y="516"/>
                  <a:pt x="1528" y="516"/>
                </a:cubicBezTo>
                <a:cubicBezTo>
                  <a:pt x="1526" y="515"/>
                  <a:pt x="1526" y="515"/>
                  <a:pt x="1526" y="515"/>
                </a:cubicBezTo>
                <a:cubicBezTo>
                  <a:pt x="1524" y="518"/>
                  <a:pt x="1524" y="518"/>
                  <a:pt x="1524" y="518"/>
                </a:cubicBezTo>
                <a:cubicBezTo>
                  <a:pt x="1518" y="516"/>
                  <a:pt x="1518" y="516"/>
                  <a:pt x="1518" y="516"/>
                </a:cubicBezTo>
                <a:cubicBezTo>
                  <a:pt x="1502" y="525"/>
                  <a:pt x="1502" y="525"/>
                  <a:pt x="1502" y="525"/>
                </a:cubicBezTo>
                <a:cubicBezTo>
                  <a:pt x="1499" y="525"/>
                  <a:pt x="1499" y="525"/>
                  <a:pt x="1499" y="525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9" y="524"/>
                  <a:pt x="1499" y="524"/>
                  <a:pt x="1499" y="524"/>
                </a:cubicBezTo>
                <a:cubicBezTo>
                  <a:pt x="1498" y="525"/>
                  <a:pt x="1498" y="525"/>
                  <a:pt x="1498" y="525"/>
                </a:cubicBezTo>
                <a:cubicBezTo>
                  <a:pt x="1499" y="528"/>
                  <a:pt x="1499" y="528"/>
                  <a:pt x="1499" y="528"/>
                </a:cubicBezTo>
                <a:cubicBezTo>
                  <a:pt x="1498" y="528"/>
                  <a:pt x="1498" y="528"/>
                  <a:pt x="1498" y="528"/>
                </a:cubicBezTo>
                <a:cubicBezTo>
                  <a:pt x="1499" y="531"/>
                  <a:pt x="1499" y="531"/>
                  <a:pt x="1499" y="531"/>
                </a:cubicBezTo>
                <a:cubicBezTo>
                  <a:pt x="1480" y="540"/>
                  <a:pt x="1480" y="540"/>
                  <a:pt x="1480" y="540"/>
                </a:cubicBezTo>
                <a:cubicBezTo>
                  <a:pt x="1470" y="545"/>
                  <a:pt x="1470" y="545"/>
                  <a:pt x="1470" y="545"/>
                </a:cubicBezTo>
                <a:cubicBezTo>
                  <a:pt x="1465" y="547"/>
                  <a:pt x="1465" y="547"/>
                  <a:pt x="1465" y="547"/>
                </a:cubicBezTo>
                <a:cubicBezTo>
                  <a:pt x="1465" y="548"/>
                  <a:pt x="1468" y="542"/>
                  <a:pt x="1464" y="550"/>
                </a:cubicBezTo>
                <a:cubicBezTo>
                  <a:pt x="1465" y="551"/>
                  <a:pt x="1465" y="551"/>
                  <a:pt x="1465" y="551"/>
                </a:cubicBezTo>
                <a:cubicBezTo>
                  <a:pt x="1466" y="550"/>
                  <a:pt x="1466" y="550"/>
                  <a:pt x="1466" y="550"/>
                </a:cubicBezTo>
                <a:cubicBezTo>
                  <a:pt x="1464" y="554"/>
                  <a:pt x="1464" y="554"/>
                  <a:pt x="1464" y="554"/>
                </a:cubicBezTo>
                <a:cubicBezTo>
                  <a:pt x="1465" y="554"/>
                  <a:pt x="1459" y="553"/>
                  <a:pt x="1466" y="554"/>
                </a:cubicBezTo>
                <a:cubicBezTo>
                  <a:pt x="1466" y="556"/>
                  <a:pt x="1466" y="556"/>
                  <a:pt x="1466" y="556"/>
                </a:cubicBezTo>
                <a:cubicBezTo>
                  <a:pt x="1465" y="556"/>
                  <a:pt x="1462" y="555"/>
                  <a:pt x="1464" y="558"/>
                </a:cubicBezTo>
                <a:cubicBezTo>
                  <a:pt x="1464" y="557"/>
                  <a:pt x="1463" y="558"/>
                  <a:pt x="1462" y="557"/>
                </a:cubicBezTo>
                <a:cubicBezTo>
                  <a:pt x="1464" y="556"/>
                  <a:pt x="1464" y="556"/>
                  <a:pt x="1464" y="556"/>
                </a:cubicBezTo>
                <a:cubicBezTo>
                  <a:pt x="1463" y="554"/>
                  <a:pt x="1463" y="554"/>
                  <a:pt x="1463" y="554"/>
                </a:cubicBezTo>
                <a:cubicBezTo>
                  <a:pt x="1457" y="552"/>
                  <a:pt x="1457" y="552"/>
                  <a:pt x="1457" y="552"/>
                </a:cubicBezTo>
                <a:cubicBezTo>
                  <a:pt x="1457" y="554"/>
                  <a:pt x="1457" y="554"/>
                  <a:pt x="1457" y="554"/>
                </a:cubicBezTo>
                <a:cubicBezTo>
                  <a:pt x="1451" y="554"/>
                  <a:pt x="1451" y="554"/>
                  <a:pt x="1451" y="554"/>
                </a:cubicBezTo>
                <a:cubicBezTo>
                  <a:pt x="1452" y="555"/>
                  <a:pt x="1452" y="555"/>
                  <a:pt x="1452" y="555"/>
                </a:cubicBezTo>
                <a:cubicBezTo>
                  <a:pt x="1450" y="555"/>
                  <a:pt x="1450" y="555"/>
                  <a:pt x="1450" y="555"/>
                </a:cubicBezTo>
                <a:cubicBezTo>
                  <a:pt x="1448" y="557"/>
                  <a:pt x="1448" y="557"/>
                  <a:pt x="1448" y="557"/>
                </a:cubicBezTo>
                <a:cubicBezTo>
                  <a:pt x="1452" y="561"/>
                  <a:pt x="1452" y="561"/>
                  <a:pt x="1452" y="561"/>
                </a:cubicBezTo>
                <a:cubicBezTo>
                  <a:pt x="1451" y="562"/>
                  <a:pt x="1451" y="562"/>
                  <a:pt x="1451" y="562"/>
                </a:cubicBezTo>
                <a:cubicBezTo>
                  <a:pt x="1450" y="559"/>
                  <a:pt x="1450" y="559"/>
                  <a:pt x="1450" y="559"/>
                </a:cubicBezTo>
                <a:cubicBezTo>
                  <a:pt x="1449" y="560"/>
                  <a:pt x="1449" y="560"/>
                  <a:pt x="1449" y="560"/>
                </a:cubicBezTo>
                <a:cubicBezTo>
                  <a:pt x="1444" y="563"/>
                  <a:pt x="1444" y="563"/>
                  <a:pt x="1444" y="563"/>
                </a:cubicBezTo>
                <a:cubicBezTo>
                  <a:pt x="1443" y="562"/>
                  <a:pt x="1443" y="562"/>
                  <a:pt x="1443" y="562"/>
                </a:cubicBezTo>
                <a:cubicBezTo>
                  <a:pt x="1441" y="564"/>
                  <a:pt x="1441" y="564"/>
                  <a:pt x="1441" y="564"/>
                </a:cubicBezTo>
                <a:cubicBezTo>
                  <a:pt x="1439" y="564"/>
                  <a:pt x="1439" y="564"/>
                  <a:pt x="1439" y="564"/>
                </a:cubicBezTo>
                <a:cubicBezTo>
                  <a:pt x="1440" y="563"/>
                  <a:pt x="1437" y="563"/>
                  <a:pt x="1439" y="562"/>
                </a:cubicBezTo>
                <a:cubicBezTo>
                  <a:pt x="1437" y="562"/>
                  <a:pt x="1437" y="562"/>
                  <a:pt x="1437" y="562"/>
                </a:cubicBezTo>
                <a:cubicBezTo>
                  <a:pt x="1435" y="564"/>
                  <a:pt x="1435" y="564"/>
                  <a:pt x="1435" y="564"/>
                </a:cubicBezTo>
                <a:cubicBezTo>
                  <a:pt x="1434" y="566"/>
                  <a:pt x="1434" y="566"/>
                  <a:pt x="1434" y="566"/>
                </a:cubicBezTo>
                <a:cubicBezTo>
                  <a:pt x="1433" y="566"/>
                  <a:pt x="1429" y="563"/>
                  <a:pt x="1430" y="567"/>
                </a:cubicBezTo>
                <a:cubicBezTo>
                  <a:pt x="1429" y="567"/>
                  <a:pt x="1439" y="564"/>
                  <a:pt x="1427" y="568"/>
                </a:cubicBezTo>
                <a:cubicBezTo>
                  <a:pt x="1425" y="567"/>
                  <a:pt x="1425" y="567"/>
                  <a:pt x="1425" y="567"/>
                </a:cubicBezTo>
                <a:cubicBezTo>
                  <a:pt x="1407" y="576"/>
                  <a:pt x="1407" y="576"/>
                  <a:pt x="1407" y="576"/>
                </a:cubicBezTo>
                <a:cubicBezTo>
                  <a:pt x="1398" y="580"/>
                  <a:pt x="1398" y="580"/>
                  <a:pt x="1398" y="580"/>
                </a:cubicBezTo>
                <a:cubicBezTo>
                  <a:pt x="1398" y="581"/>
                  <a:pt x="1398" y="581"/>
                  <a:pt x="1398" y="581"/>
                </a:cubicBezTo>
                <a:cubicBezTo>
                  <a:pt x="1393" y="583"/>
                  <a:pt x="1393" y="583"/>
                  <a:pt x="1393" y="583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5" y="587"/>
                  <a:pt x="1395" y="587"/>
                  <a:pt x="1395" y="587"/>
                </a:cubicBezTo>
                <a:cubicBezTo>
                  <a:pt x="1399" y="586"/>
                  <a:pt x="1397" y="586"/>
                  <a:pt x="1401" y="585"/>
                </a:cubicBezTo>
                <a:cubicBezTo>
                  <a:pt x="1402" y="585"/>
                  <a:pt x="1402" y="585"/>
                  <a:pt x="1402" y="585"/>
                </a:cubicBezTo>
                <a:cubicBezTo>
                  <a:pt x="1403" y="584"/>
                  <a:pt x="1403" y="584"/>
                  <a:pt x="1403" y="584"/>
                </a:cubicBezTo>
                <a:cubicBezTo>
                  <a:pt x="1402" y="584"/>
                  <a:pt x="1402" y="585"/>
                  <a:pt x="1401" y="584"/>
                </a:cubicBezTo>
                <a:cubicBezTo>
                  <a:pt x="1403" y="583"/>
                  <a:pt x="1403" y="583"/>
                  <a:pt x="1403" y="583"/>
                </a:cubicBezTo>
                <a:cubicBezTo>
                  <a:pt x="1402" y="582"/>
                  <a:pt x="1402" y="582"/>
                  <a:pt x="1402" y="582"/>
                </a:cubicBezTo>
                <a:cubicBezTo>
                  <a:pt x="1403" y="580"/>
                  <a:pt x="1388" y="585"/>
                  <a:pt x="1407" y="579"/>
                </a:cubicBezTo>
                <a:cubicBezTo>
                  <a:pt x="1408" y="580"/>
                  <a:pt x="1408" y="580"/>
                  <a:pt x="1408" y="580"/>
                </a:cubicBezTo>
                <a:cubicBezTo>
                  <a:pt x="1410" y="579"/>
                  <a:pt x="1410" y="579"/>
                  <a:pt x="1410" y="579"/>
                </a:cubicBezTo>
                <a:cubicBezTo>
                  <a:pt x="1409" y="578"/>
                  <a:pt x="1409" y="578"/>
                  <a:pt x="1409" y="578"/>
                </a:cubicBezTo>
                <a:cubicBezTo>
                  <a:pt x="1411" y="578"/>
                  <a:pt x="1411" y="578"/>
                  <a:pt x="1411" y="578"/>
                </a:cubicBezTo>
                <a:cubicBezTo>
                  <a:pt x="1410" y="580"/>
                  <a:pt x="1403" y="572"/>
                  <a:pt x="1407" y="584"/>
                </a:cubicBezTo>
                <a:cubicBezTo>
                  <a:pt x="1417" y="582"/>
                  <a:pt x="1417" y="582"/>
                  <a:pt x="1417" y="582"/>
                </a:cubicBezTo>
                <a:cubicBezTo>
                  <a:pt x="1420" y="580"/>
                  <a:pt x="1420" y="580"/>
                  <a:pt x="1420" y="580"/>
                </a:cubicBezTo>
                <a:cubicBezTo>
                  <a:pt x="1419" y="580"/>
                  <a:pt x="1417" y="578"/>
                  <a:pt x="1417" y="579"/>
                </a:cubicBezTo>
                <a:cubicBezTo>
                  <a:pt x="1417" y="579"/>
                  <a:pt x="1417" y="579"/>
                  <a:pt x="1417" y="579"/>
                </a:cubicBezTo>
                <a:cubicBezTo>
                  <a:pt x="1418" y="576"/>
                  <a:pt x="1418" y="576"/>
                  <a:pt x="1418" y="576"/>
                </a:cubicBezTo>
                <a:cubicBezTo>
                  <a:pt x="1418" y="575"/>
                  <a:pt x="1414" y="576"/>
                  <a:pt x="1417" y="573"/>
                </a:cubicBezTo>
                <a:cubicBezTo>
                  <a:pt x="1419" y="572"/>
                  <a:pt x="1419" y="572"/>
                  <a:pt x="1419" y="572"/>
                </a:cubicBezTo>
                <a:cubicBezTo>
                  <a:pt x="1420" y="573"/>
                  <a:pt x="1420" y="573"/>
                  <a:pt x="1420" y="573"/>
                </a:cubicBezTo>
                <a:cubicBezTo>
                  <a:pt x="1419" y="573"/>
                  <a:pt x="1424" y="568"/>
                  <a:pt x="1419" y="575"/>
                </a:cubicBezTo>
                <a:cubicBezTo>
                  <a:pt x="1421" y="576"/>
                  <a:pt x="1421" y="576"/>
                  <a:pt x="1421" y="576"/>
                </a:cubicBezTo>
                <a:cubicBezTo>
                  <a:pt x="1423" y="576"/>
                  <a:pt x="1423" y="576"/>
                  <a:pt x="1423" y="576"/>
                </a:cubicBezTo>
                <a:cubicBezTo>
                  <a:pt x="1420" y="577"/>
                  <a:pt x="1420" y="577"/>
                  <a:pt x="1420" y="577"/>
                </a:cubicBezTo>
                <a:cubicBezTo>
                  <a:pt x="1420" y="579"/>
                  <a:pt x="1420" y="579"/>
                  <a:pt x="1420" y="579"/>
                </a:cubicBezTo>
                <a:cubicBezTo>
                  <a:pt x="1423" y="580"/>
                  <a:pt x="1427" y="578"/>
                  <a:pt x="1428" y="579"/>
                </a:cubicBezTo>
                <a:cubicBezTo>
                  <a:pt x="1434" y="575"/>
                  <a:pt x="1434" y="575"/>
                  <a:pt x="1434" y="575"/>
                </a:cubicBezTo>
                <a:cubicBezTo>
                  <a:pt x="1435" y="575"/>
                  <a:pt x="1435" y="575"/>
                  <a:pt x="1435" y="575"/>
                </a:cubicBezTo>
                <a:cubicBezTo>
                  <a:pt x="1438" y="572"/>
                  <a:pt x="1438" y="572"/>
                  <a:pt x="1438" y="572"/>
                </a:cubicBezTo>
                <a:cubicBezTo>
                  <a:pt x="1438" y="572"/>
                  <a:pt x="1441" y="574"/>
                  <a:pt x="1437" y="572"/>
                </a:cubicBezTo>
                <a:cubicBezTo>
                  <a:pt x="1440" y="570"/>
                  <a:pt x="1440" y="570"/>
                  <a:pt x="1440" y="570"/>
                </a:cubicBezTo>
                <a:cubicBezTo>
                  <a:pt x="1444" y="573"/>
                  <a:pt x="1444" y="573"/>
                  <a:pt x="1444" y="573"/>
                </a:cubicBezTo>
                <a:cubicBezTo>
                  <a:pt x="1446" y="573"/>
                  <a:pt x="1446" y="573"/>
                  <a:pt x="1446" y="573"/>
                </a:cubicBezTo>
                <a:cubicBezTo>
                  <a:pt x="1446" y="572"/>
                  <a:pt x="1436" y="575"/>
                  <a:pt x="1447" y="569"/>
                </a:cubicBezTo>
                <a:cubicBezTo>
                  <a:pt x="1448" y="570"/>
                  <a:pt x="1448" y="570"/>
                  <a:pt x="1448" y="570"/>
                </a:cubicBezTo>
                <a:cubicBezTo>
                  <a:pt x="1449" y="568"/>
                  <a:pt x="1449" y="568"/>
                  <a:pt x="1449" y="568"/>
                </a:cubicBezTo>
                <a:cubicBezTo>
                  <a:pt x="1451" y="568"/>
                  <a:pt x="1451" y="568"/>
                  <a:pt x="1451" y="568"/>
                </a:cubicBezTo>
                <a:cubicBezTo>
                  <a:pt x="1450" y="571"/>
                  <a:pt x="1450" y="571"/>
                  <a:pt x="1450" y="571"/>
                </a:cubicBezTo>
                <a:cubicBezTo>
                  <a:pt x="1449" y="570"/>
                  <a:pt x="1453" y="571"/>
                  <a:pt x="1448" y="572"/>
                </a:cubicBezTo>
                <a:cubicBezTo>
                  <a:pt x="1451" y="576"/>
                  <a:pt x="1452" y="568"/>
                  <a:pt x="1456" y="571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63" y="569"/>
                  <a:pt x="1463" y="569"/>
                  <a:pt x="1463" y="569"/>
                </a:cubicBezTo>
                <a:cubicBezTo>
                  <a:pt x="1464" y="564"/>
                  <a:pt x="1464" y="564"/>
                  <a:pt x="1464" y="564"/>
                </a:cubicBezTo>
                <a:cubicBezTo>
                  <a:pt x="1465" y="562"/>
                  <a:pt x="1469" y="567"/>
                  <a:pt x="1469" y="563"/>
                </a:cubicBezTo>
                <a:cubicBezTo>
                  <a:pt x="1471" y="561"/>
                  <a:pt x="1471" y="561"/>
                  <a:pt x="1471" y="561"/>
                </a:cubicBezTo>
                <a:cubicBezTo>
                  <a:pt x="1472" y="562"/>
                  <a:pt x="1472" y="562"/>
                  <a:pt x="1472" y="562"/>
                </a:cubicBezTo>
                <a:cubicBezTo>
                  <a:pt x="1475" y="561"/>
                  <a:pt x="1475" y="561"/>
                  <a:pt x="1475" y="561"/>
                </a:cubicBezTo>
                <a:cubicBezTo>
                  <a:pt x="1476" y="564"/>
                  <a:pt x="1476" y="564"/>
                  <a:pt x="1476" y="564"/>
                </a:cubicBezTo>
                <a:cubicBezTo>
                  <a:pt x="1485" y="563"/>
                  <a:pt x="1485" y="563"/>
                  <a:pt x="1485" y="563"/>
                </a:cubicBezTo>
                <a:cubicBezTo>
                  <a:pt x="1488" y="559"/>
                  <a:pt x="1488" y="559"/>
                  <a:pt x="1488" y="559"/>
                </a:cubicBezTo>
                <a:cubicBezTo>
                  <a:pt x="1491" y="558"/>
                  <a:pt x="1491" y="558"/>
                  <a:pt x="1491" y="558"/>
                </a:cubicBezTo>
                <a:cubicBezTo>
                  <a:pt x="1492" y="559"/>
                  <a:pt x="1492" y="559"/>
                  <a:pt x="1492" y="559"/>
                </a:cubicBezTo>
                <a:cubicBezTo>
                  <a:pt x="1498" y="557"/>
                  <a:pt x="1498" y="557"/>
                  <a:pt x="1498" y="557"/>
                </a:cubicBezTo>
                <a:cubicBezTo>
                  <a:pt x="1499" y="556"/>
                  <a:pt x="1484" y="556"/>
                  <a:pt x="1502" y="560"/>
                </a:cubicBezTo>
                <a:cubicBezTo>
                  <a:pt x="1502" y="555"/>
                  <a:pt x="1502" y="555"/>
                  <a:pt x="1502" y="555"/>
                </a:cubicBezTo>
                <a:cubicBezTo>
                  <a:pt x="1509" y="555"/>
                  <a:pt x="1509" y="555"/>
                  <a:pt x="1509" y="555"/>
                </a:cubicBezTo>
                <a:cubicBezTo>
                  <a:pt x="1512" y="553"/>
                  <a:pt x="1512" y="553"/>
                  <a:pt x="1512" y="553"/>
                </a:cubicBezTo>
                <a:cubicBezTo>
                  <a:pt x="1513" y="554"/>
                  <a:pt x="1513" y="554"/>
                  <a:pt x="1513" y="554"/>
                </a:cubicBezTo>
                <a:cubicBezTo>
                  <a:pt x="1516" y="553"/>
                  <a:pt x="1516" y="553"/>
                  <a:pt x="1516" y="553"/>
                </a:cubicBezTo>
                <a:cubicBezTo>
                  <a:pt x="1517" y="551"/>
                  <a:pt x="1517" y="551"/>
                  <a:pt x="1517" y="551"/>
                </a:cubicBezTo>
                <a:cubicBezTo>
                  <a:pt x="1514" y="550"/>
                  <a:pt x="1514" y="550"/>
                  <a:pt x="1514" y="550"/>
                </a:cubicBezTo>
                <a:cubicBezTo>
                  <a:pt x="1512" y="552"/>
                  <a:pt x="1512" y="552"/>
                  <a:pt x="1512" y="552"/>
                </a:cubicBezTo>
                <a:cubicBezTo>
                  <a:pt x="1512" y="550"/>
                  <a:pt x="1512" y="550"/>
                  <a:pt x="1512" y="550"/>
                </a:cubicBezTo>
                <a:cubicBezTo>
                  <a:pt x="1516" y="550"/>
                  <a:pt x="1516" y="550"/>
                  <a:pt x="1516" y="550"/>
                </a:cubicBezTo>
                <a:cubicBezTo>
                  <a:pt x="1520" y="551"/>
                  <a:pt x="1520" y="551"/>
                  <a:pt x="1520" y="551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5" y="549"/>
                  <a:pt x="1525" y="549"/>
                  <a:pt x="1525" y="549"/>
                </a:cubicBezTo>
                <a:cubicBezTo>
                  <a:pt x="1526" y="549"/>
                  <a:pt x="1526" y="549"/>
                  <a:pt x="1526" y="549"/>
                </a:cubicBezTo>
                <a:cubicBezTo>
                  <a:pt x="1526" y="549"/>
                  <a:pt x="1515" y="552"/>
                  <a:pt x="1527" y="545"/>
                </a:cubicBezTo>
                <a:cubicBezTo>
                  <a:pt x="1527" y="545"/>
                  <a:pt x="1522" y="544"/>
                  <a:pt x="1527" y="547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4" y="544"/>
                  <a:pt x="1534" y="544"/>
                  <a:pt x="1534" y="544"/>
                </a:cubicBezTo>
                <a:cubicBezTo>
                  <a:pt x="1537" y="541"/>
                  <a:pt x="1537" y="541"/>
                  <a:pt x="1537" y="541"/>
                </a:cubicBezTo>
                <a:cubicBezTo>
                  <a:pt x="1538" y="542"/>
                  <a:pt x="1538" y="542"/>
                  <a:pt x="1538" y="542"/>
                </a:cubicBezTo>
                <a:cubicBezTo>
                  <a:pt x="1539" y="540"/>
                  <a:pt x="1539" y="540"/>
                  <a:pt x="1539" y="540"/>
                </a:cubicBezTo>
                <a:cubicBezTo>
                  <a:pt x="1543" y="544"/>
                  <a:pt x="1543" y="544"/>
                  <a:pt x="1543" y="544"/>
                </a:cubicBezTo>
                <a:cubicBezTo>
                  <a:pt x="1549" y="541"/>
                  <a:pt x="1549" y="541"/>
                  <a:pt x="1549" y="541"/>
                </a:cubicBezTo>
                <a:cubicBezTo>
                  <a:pt x="1549" y="539"/>
                  <a:pt x="1549" y="539"/>
                  <a:pt x="1549" y="539"/>
                </a:cubicBezTo>
                <a:cubicBezTo>
                  <a:pt x="1554" y="539"/>
                  <a:pt x="1554" y="539"/>
                  <a:pt x="1554" y="539"/>
                </a:cubicBezTo>
                <a:cubicBezTo>
                  <a:pt x="1554" y="538"/>
                  <a:pt x="1554" y="538"/>
                  <a:pt x="1554" y="538"/>
                </a:cubicBezTo>
                <a:cubicBezTo>
                  <a:pt x="1554" y="538"/>
                  <a:pt x="1556" y="537"/>
                  <a:pt x="1555" y="539"/>
                </a:cubicBezTo>
                <a:cubicBezTo>
                  <a:pt x="1558" y="536"/>
                  <a:pt x="1558" y="536"/>
                  <a:pt x="1558" y="536"/>
                </a:cubicBezTo>
                <a:cubicBezTo>
                  <a:pt x="1563" y="536"/>
                  <a:pt x="1563" y="536"/>
                  <a:pt x="1563" y="536"/>
                </a:cubicBezTo>
                <a:cubicBezTo>
                  <a:pt x="1566" y="539"/>
                  <a:pt x="1568" y="534"/>
                  <a:pt x="1569" y="535"/>
                </a:cubicBezTo>
                <a:cubicBezTo>
                  <a:pt x="1569" y="532"/>
                  <a:pt x="1572" y="537"/>
                  <a:pt x="1569" y="532"/>
                </a:cubicBezTo>
                <a:cubicBezTo>
                  <a:pt x="1572" y="532"/>
                  <a:pt x="1572" y="532"/>
                  <a:pt x="1572" y="532"/>
                </a:cubicBezTo>
                <a:cubicBezTo>
                  <a:pt x="1569" y="529"/>
                  <a:pt x="1569" y="529"/>
                  <a:pt x="1569" y="529"/>
                </a:cubicBezTo>
                <a:cubicBezTo>
                  <a:pt x="1575" y="529"/>
                  <a:pt x="1575" y="529"/>
                  <a:pt x="1575" y="529"/>
                </a:cubicBezTo>
                <a:cubicBezTo>
                  <a:pt x="1575" y="526"/>
                  <a:pt x="1575" y="526"/>
                  <a:pt x="1575" y="526"/>
                </a:cubicBezTo>
                <a:cubicBezTo>
                  <a:pt x="1576" y="526"/>
                  <a:pt x="1576" y="527"/>
                  <a:pt x="1577" y="526"/>
                </a:cubicBezTo>
                <a:cubicBezTo>
                  <a:pt x="1577" y="525"/>
                  <a:pt x="1577" y="525"/>
                  <a:pt x="1577" y="525"/>
                </a:cubicBezTo>
                <a:cubicBezTo>
                  <a:pt x="1572" y="525"/>
                  <a:pt x="1572" y="525"/>
                  <a:pt x="1572" y="525"/>
                </a:cubicBezTo>
                <a:cubicBezTo>
                  <a:pt x="1568" y="529"/>
                  <a:pt x="1568" y="529"/>
                  <a:pt x="1568" y="529"/>
                </a:cubicBezTo>
                <a:cubicBezTo>
                  <a:pt x="1568" y="531"/>
                  <a:pt x="1568" y="531"/>
                  <a:pt x="1568" y="531"/>
                </a:cubicBezTo>
                <a:cubicBezTo>
                  <a:pt x="1563" y="532"/>
                  <a:pt x="1563" y="532"/>
                  <a:pt x="1563" y="532"/>
                </a:cubicBezTo>
                <a:cubicBezTo>
                  <a:pt x="1559" y="531"/>
                  <a:pt x="1559" y="531"/>
                  <a:pt x="1559" y="531"/>
                </a:cubicBezTo>
                <a:cubicBezTo>
                  <a:pt x="1556" y="533"/>
                  <a:pt x="1556" y="533"/>
                  <a:pt x="1556" y="533"/>
                </a:cubicBezTo>
                <a:cubicBezTo>
                  <a:pt x="1557" y="533"/>
                  <a:pt x="1559" y="531"/>
                  <a:pt x="1561" y="535"/>
                </a:cubicBezTo>
                <a:cubicBezTo>
                  <a:pt x="1556" y="535"/>
                  <a:pt x="1556" y="535"/>
                  <a:pt x="1556" y="535"/>
                </a:cubicBezTo>
                <a:cubicBezTo>
                  <a:pt x="1550" y="538"/>
                  <a:pt x="1550" y="538"/>
                  <a:pt x="1550" y="538"/>
                </a:cubicBezTo>
                <a:cubicBezTo>
                  <a:pt x="1548" y="537"/>
                  <a:pt x="1548" y="537"/>
                  <a:pt x="1548" y="537"/>
                </a:cubicBezTo>
                <a:cubicBezTo>
                  <a:pt x="1548" y="540"/>
                  <a:pt x="1548" y="540"/>
                  <a:pt x="1548" y="540"/>
                </a:cubicBezTo>
                <a:cubicBezTo>
                  <a:pt x="1546" y="540"/>
                  <a:pt x="1546" y="540"/>
                  <a:pt x="1546" y="540"/>
                </a:cubicBezTo>
                <a:cubicBezTo>
                  <a:pt x="1546" y="538"/>
                  <a:pt x="1546" y="538"/>
                  <a:pt x="1546" y="538"/>
                </a:cubicBezTo>
                <a:cubicBezTo>
                  <a:pt x="1543" y="538"/>
                  <a:pt x="1543" y="538"/>
                  <a:pt x="1543" y="538"/>
                </a:cubicBezTo>
                <a:cubicBezTo>
                  <a:pt x="1544" y="534"/>
                  <a:pt x="1544" y="534"/>
                  <a:pt x="1544" y="534"/>
                </a:cubicBezTo>
                <a:cubicBezTo>
                  <a:pt x="1545" y="536"/>
                  <a:pt x="1545" y="536"/>
                  <a:pt x="1545" y="536"/>
                </a:cubicBezTo>
                <a:cubicBezTo>
                  <a:pt x="1549" y="536"/>
                  <a:pt x="1549" y="536"/>
                  <a:pt x="1549" y="536"/>
                </a:cubicBezTo>
                <a:cubicBezTo>
                  <a:pt x="1549" y="534"/>
                  <a:pt x="1549" y="534"/>
                  <a:pt x="1549" y="534"/>
                </a:cubicBezTo>
                <a:cubicBezTo>
                  <a:pt x="1545" y="534"/>
                  <a:pt x="1545" y="534"/>
                  <a:pt x="1545" y="534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46" y="532"/>
                  <a:pt x="1546" y="532"/>
                  <a:pt x="1546" y="532"/>
                </a:cubicBezTo>
                <a:cubicBezTo>
                  <a:pt x="1555" y="528"/>
                  <a:pt x="1555" y="528"/>
                  <a:pt x="1555" y="528"/>
                </a:cubicBezTo>
                <a:cubicBezTo>
                  <a:pt x="1556" y="529"/>
                  <a:pt x="1556" y="529"/>
                  <a:pt x="1556" y="529"/>
                </a:cubicBezTo>
                <a:cubicBezTo>
                  <a:pt x="1561" y="525"/>
                  <a:pt x="1561" y="525"/>
                  <a:pt x="1561" y="525"/>
                </a:cubicBezTo>
                <a:cubicBezTo>
                  <a:pt x="1565" y="525"/>
                  <a:pt x="1565" y="525"/>
                  <a:pt x="1565" y="525"/>
                </a:cubicBezTo>
                <a:cubicBezTo>
                  <a:pt x="1564" y="525"/>
                  <a:pt x="1564" y="525"/>
                  <a:pt x="1564" y="525"/>
                </a:cubicBezTo>
                <a:cubicBezTo>
                  <a:pt x="1567" y="526"/>
                  <a:pt x="1567" y="526"/>
                  <a:pt x="1567" y="526"/>
                </a:cubicBezTo>
                <a:cubicBezTo>
                  <a:pt x="1571" y="525"/>
                  <a:pt x="1571" y="525"/>
                  <a:pt x="1571" y="525"/>
                </a:cubicBezTo>
                <a:cubicBezTo>
                  <a:pt x="1571" y="523"/>
                  <a:pt x="1571" y="523"/>
                  <a:pt x="1571" y="523"/>
                </a:cubicBezTo>
                <a:cubicBezTo>
                  <a:pt x="1573" y="523"/>
                  <a:pt x="1573" y="523"/>
                  <a:pt x="1573" y="523"/>
                </a:cubicBezTo>
                <a:cubicBezTo>
                  <a:pt x="1575" y="522"/>
                  <a:pt x="1575" y="522"/>
                  <a:pt x="1575" y="522"/>
                </a:cubicBezTo>
                <a:cubicBezTo>
                  <a:pt x="1573" y="521"/>
                  <a:pt x="1573" y="521"/>
                  <a:pt x="1573" y="521"/>
                </a:cubicBezTo>
                <a:cubicBezTo>
                  <a:pt x="1576" y="520"/>
                  <a:pt x="1576" y="520"/>
                  <a:pt x="1576" y="520"/>
                </a:cubicBezTo>
                <a:cubicBezTo>
                  <a:pt x="1578" y="516"/>
                  <a:pt x="1578" y="516"/>
                  <a:pt x="1578" y="516"/>
                </a:cubicBezTo>
                <a:cubicBezTo>
                  <a:pt x="1582" y="516"/>
                  <a:pt x="1582" y="516"/>
                  <a:pt x="1582" y="516"/>
                </a:cubicBezTo>
                <a:cubicBezTo>
                  <a:pt x="1584" y="514"/>
                  <a:pt x="1584" y="514"/>
                  <a:pt x="1584" y="514"/>
                </a:cubicBezTo>
                <a:cubicBezTo>
                  <a:pt x="1585" y="516"/>
                  <a:pt x="1585" y="516"/>
                  <a:pt x="1585" y="516"/>
                </a:cubicBezTo>
                <a:cubicBezTo>
                  <a:pt x="1586" y="515"/>
                  <a:pt x="1586" y="515"/>
                  <a:pt x="1586" y="515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20"/>
                  <a:pt x="1585" y="520"/>
                  <a:pt x="1585" y="520"/>
                </a:cubicBezTo>
                <a:cubicBezTo>
                  <a:pt x="1585" y="518"/>
                  <a:pt x="1579" y="522"/>
                  <a:pt x="1583" y="517"/>
                </a:cubicBezTo>
                <a:cubicBezTo>
                  <a:pt x="1582" y="520"/>
                  <a:pt x="1582" y="520"/>
                  <a:pt x="1582" y="520"/>
                </a:cubicBezTo>
                <a:cubicBezTo>
                  <a:pt x="1577" y="521"/>
                  <a:pt x="1577" y="521"/>
                  <a:pt x="1577" y="521"/>
                </a:cubicBezTo>
                <a:cubicBezTo>
                  <a:pt x="1578" y="525"/>
                  <a:pt x="1578" y="525"/>
                  <a:pt x="1578" y="525"/>
                </a:cubicBezTo>
                <a:cubicBezTo>
                  <a:pt x="1581" y="525"/>
                  <a:pt x="1581" y="525"/>
                  <a:pt x="1581" y="525"/>
                </a:cubicBezTo>
                <a:cubicBezTo>
                  <a:pt x="1581" y="523"/>
                  <a:pt x="1583" y="527"/>
                  <a:pt x="1582" y="523"/>
                </a:cubicBezTo>
                <a:cubicBezTo>
                  <a:pt x="1583" y="525"/>
                  <a:pt x="1583" y="525"/>
                  <a:pt x="1583" y="525"/>
                </a:cubicBezTo>
                <a:cubicBezTo>
                  <a:pt x="1584" y="524"/>
                  <a:pt x="1593" y="529"/>
                  <a:pt x="1590" y="522"/>
                </a:cubicBezTo>
                <a:cubicBezTo>
                  <a:pt x="1593" y="520"/>
                  <a:pt x="1593" y="520"/>
                  <a:pt x="1593" y="520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599" y="515"/>
                  <a:pt x="1599" y="515"/>
                  <a:pt x="1599" y="515"/>
                </a:cubicBezTo>
                <a:cubicBezTo>
                  <a:pt x="1601" y="515"/>
                  <a:pt x="1601" y="515"/>
                  <a:pt x="1601" y="515"/>
                </a:cubicBezTo>
                <a:cubicBezTo>
                  <a:pt x="1600" y="517"/>
                  <a:pt x="1600" y="517"/>
                  <a:pt x="1600" y="517"/>
                </a:cubicBezTo>
                <a:cubicBezTo>
                  <a:pt x="1600" y="519"/>
                  <a:pt x="1600" y="519"/>
                  <a:pt x="1600" y="519"/>
                </a:cubicBezTo>
                <a:cubicBezTo>
                  <a:pt x="1594" y="522"/>
                  <a:pt x="1594" y="522"/>
                  <a:pt x="1594" y="522"/>
                </a:cubicBezTo>
                <a:cubicBezTo>
                  <a:pt x="1592" y="522"/>
                  <a:pt x="1597" y="520"/>
                  <a:pt x="1591" y="521"/>
                </a:cubicBezTo>
                <a:cubicBezTo>
                  <a:pt x="1588" y="525"/>
                  <a:pt x="1588" y="525"/>
                  <a:pt x="1588" y="525"/>
                </a:cubicBezTo>
                <a:cubicBezTo>
                  <a:pt x="1583" y="527"/>
                  <a:pt x="1619" y="508"/>
                  <a:pt x="1572" y="534"/>
                </a:cubicBezTo>
                <a:cubicBezTo>
                  <a:pt x="1563" y="539"/>
                  <a:pt x="1563" y="539"/>
                  <a:pt x="1563" y="539"/>
                </a:cubicBezTo>
                <a:cubicBezTo>
                  <a:pt x="1562" y="537"/>
                  <a:pt x="1562" y="537"/>
                  <a:pt x="1562" y="537"/>
                </a:cubicBezTo>
                <a:cubicBezTo>
                  <a:pt x="1555" y="545"/>
                  <a:pt x="1555" y="545"/>
                  <a:pt x="1555" y="545"/>
                </a:cubicBezTo>
                <a:cubicBezTo>
                  <a:pt x="1552" y="546"/>
                  <a:pt x="1552" y="546"/>
                  <a:pt x="1552" y="546"/>
                </a:cubicBezTo>
                <a:cubicBezTo>
                  <a:pt x="1552" y="545"/>
                  <a:pt x="1552" y="545"/>
                  <a:pt x="1552" y="545"/>
                </a:cubicBezTo>
                <a:cubicBezTo>
                  <a:pt x="1543" y="549"/>
                  <a:pt x="1543" y="549"/>
                  <a:pt x="1543" y="549"/>
                </a:cubicBezTo>
                <a:cubicBezTo>
                  <a:pt x="1543" y="549"/>
                  <a:pt x="1546" y="550"/>
                  <a:pt x="1542" y="550"/>
                </a:cubicBezTo>
                <a:cubicBezTo>
                  <a:pt x="1544" y="553"/>
                  <a:pt x="1550" y="546"/>
                  <a:pt x="1561" y="547"/>
                </a:cubicBezTo>
                <a:cubicBezTo>
                  <a:pt x="1559" y="547"/>
                  <a:pt x="1559" y="545"/>
                  <a:pt x="1561" y="545"/>
                </a:cubicBezTo>
                <a:cubicBezTo>
                  <a:pt x="1561" y="546"/>
                  <a:pt x="1561" y="546"/>
                  <a:pt x="1561" y="546"/>
                </a:cubicBezTo>
                <a:cubicBezTo>
                  <a:pt x="1557" y="546"/>
                  <a:pt x="1564" y="551"/>
                  <a:pt x="1564" y="543"/>
                </a:cubicBezTo>
                <a:cubicBezTo>
                  <a:pt x="1564" y="544"/>
                  <a:pt x="1564" y="544"/>
                  <a:pt x="1564" y="544"/>
                </a:cubicBezTo>
                <a:cubicBezTo>
                  <a:pt x="1566" y="543"/>
                  <a:pt x="1566" y="543"/>
                  <a:pt x="1566" y="543"/>
                </a:cubicBezTo>
                <a:cubicBezTo>
                  <a:pt x="1572" y="542"/>
                  <a:pt x="1572" y="542"/>
                  <a:pt x="1572" y="542"/>
                </a:cubicBezTo>
                <a:cubicBezTo>
                  <a:pt x="1569" y="544"/>
                  <a:pt x="1569" y="544"/>
                  <a:pt x="1569" y="544"/>
                </a:cubicBezTo>
                <a:cubicBezTo>
                  <a:pt x="1577" y="546"/>
                  <a:pt x="1577" y="546"/>
                  <a:pt x="1577" y="546"/>
                </a:cubicBezTo>
                <a:cubicBezTo>
                  <a:pt x="1578" y="545"/>
                  <a:pt x="1578" y="545"/>
                  <a:pt x="1578" y="545"/>
                </a:cubicBezTo>
                <a:cubicBezTo>
                  <a:pt x="1578" y="547"/>
                  <a:pt x="1578" y="547"/>
                  <a:pt x="1578" y="547"/>
                </a:cubicBezTo>
                <a:cubicBezTo>
                  <a:pt x="1579" y="547"/>
                  <a:pt x="1580" y="549"/>
                  <a:pt x="1581" y="547"/>
                </a:cubicBezTo>
                <a:cubicBezTo>
                  <a:pt x="1581" y="545"/>
                  <a:pt x="1581" y="545"/>
                  <a:pt x="1581" y="545"/>
                </a:cubicBezTo>
                <a:cubicBezTo>
                  <a:pt x="1584" y="543"/>
                  <a:pt x="1584" y="543"/>
                  <a:pt x="1584" y="543"/>
                </a:cubicBezTo>
                <a:cubicBezTo>
                  <a:pt x="1583" y="546"/>
                  <a:pt x="1583" y="546"/>
                  <a:pt x="1583" y="546"/>
                </a:cubicBezTo>
                <a:cubicBezTo>
                  <a:pt x="1588" y="546"/>
                  <a:pt x="1588" y="546"/>
                  <a:pt x="1588" y="546"/>
                </a:cubicBezTo>
                <a:cubicBezTo>
                  <a:pt x="1590" y="543"/>
                  <a:pt x="1590" y="543"/>
                  <a:pt x="1590" y="543"/>
                </a:cubicBezTo>
                <a:cubicBezTo>
                  <a:pt x="1591" y="543"/>
                  <a:pt x="1592" y="543"/>
                  <a:pt x="1593" y="543"/>
                </a:cubicBezTo>
                <a:cubicBezTo>
                  <a:pt x="1589" y="542"/>
                  <a:pt x="1589" y="542"/>
                  <a:pt x="1589" y="542"/>
                </a:cubicBezTo>
                <a:cubicBezTo>
                  <a:pt x="1588" y="542"/>
                  <a:pt x="1588" y="542"/>
                  <a:pt x="1588" y="542"/>
                </a:cubicBezTo>
                <a:cubicBezTo>
                  <a:pt x="1589" y="541"/>
                  <a:pt x="1589" y="541"/>
                  <a:pt x="1589" y="541"/>
                </a:cubicBezTo>
                <a:cubicBezTo>
                  <a:pt x="1587" y="540"/>
                  <a:pt x="1587" y="540"/>
                  <a:pt x="1587" y="540"/>
                </a:cubicBezTo>
                <a:cubicBezTo>
                  <a:pt x="1587" y="536"/>
                  <a:pt x="1587" y="536"/>
                  <a:pt x="1587" y="536"/>
                </a:cubicBezTo>
                <a:cubicBezTo>
                  <a:pt x="1590" y="537"/>
                  <a:pt x="1590" y="537"/>
                  <a:pt x="1590" y="537"/>
                </a:cubicBezTo>
                <a:cubicBezTo>
                  <a:pt x="1590" y="540"/>
                  <a:pt x="1590" y="540"/>
                  <a:pt x="1590" y="540"/>
                </a:cubicBezTo>
                <a:cubicBezTo>
                  <a:pt x="1594" y="539"/>
                  <a:pt x="1594" y="539"/>
                  <a:pt x="1594" y="539"/>
                </a:cubicBezTo>
                <a:cubicBezTo>
                  <a:pt x="1594" y="535"/>
                  <a:pt x="1594" y="535"/>
                  <a:pt x="1594" y="535"/>
                </a:cubicBezTo>
                <a:cubicBezTo>
                  <a:pt x="1597" y="535"/>
                  <a:pt x="1598" y="532"/>
                  <a:pt x="1601" y="535"/>
                </a:cubicBezTo>
                <a:cubicBezTo>
                  <a:pt x="1603" y="535"/>
                  <a:pt x="1604" y="531"/>
                  <a:pt x="1605" y="535"/>
                </a:cubicBezTo>
                <a:cubicBezTo>
                  <a:pt x="1603" y="538"/>
                  <a:pt x="1603" y="538"/>
                  <a:pt x="1603" y="538"/>
                </a:cubicBezTo>
                <a:cubicBezTo>
                  <a:pt x="1605" y="539"/>
                  <a:pt x="1605" y="539"/>
                  <a:pt x="1605" y="539"/>
                </a:cubicBezTo>
                <a:cubicBezTo>
                  <a:pt x="1614" y="535"/>
                  <a:pt x="1614" y="535"/>
                  <a:pt x="1614" y="535"/>
                </a:cubicBezTo>
                <a:cubicBezTo>
                  <a:pt x="1614" y="533"/>
                  <a:pt x="1614" y="533"/>
                  <a:pt x="1614" y="533"/>
                </a:cubicBezTo>
                <a:cubicBezTo>
                  <a:pt x="1623" y="531"/>
                  <a:pt x="1623" y="531"/>
                  <a:pt x="1623" y="531"/>
                </a:cubicBezTo>
                <a:cubicBezTo>
                  <a:pt x="1631" y="527"/>
                  <a:pt x="1631" y="527"/>
                  <a:pt x="1631" y="527"/>
                </a:cubicBezTo>
                <a:cubicBezTo>
                  <a:pt x="1636" y="527"/>
                  <a:pt x="1636" y="527"/>
                  <a:pt x="1636" y="527"/>
                </a:cubicBezTo>
                <a:cubicBezTo>
                  <a:pt x="1636" y="524"/>
                  <a:pt x="1636" y="524"/>
                  <a:pt x="1636" y="524"/>
                </a:cubicBezTo>
                <a:cubicBezTo>
                  <a:pt x="1640" y="524"/>
                  <a:pt x="1640" y="524"/>
                  <a:pt x="1640" y="524"/>
                </a:cubicBezTo>
                <a:cubicBezTo>
                  <a:pt x="1640" y="523"/>
                  <a:pt x="1639" y="523"/>
                  <a:pt x="1640" y="522"/>
                </a:cubicBezTo>
                <a:cubicBezTo>
                  <a:pt x="1641" y="524"/>
                  <a:pt x="1641" y="524"/>
                  <a:pt x="1641" y="524"/>
                </a:cubicBezTo>
                <a:cubicBezTo>
                  <a:pt x="1642" y="522"/>
                  <a:pt x="1644" y="524"/>
                  <a:pt x="1646" y="523"/>
                </a:cubicBezTo>
                <a:cubicBezTo>
                  <a:pt x="1647" y="524"/>
                  <a:pt x="1647" y="524"/>
                  <a:pt x="1647" y="524"/>
                </a:cubicBezTo>
                <a:cubicBezTo>
                  <a:pt x="1643" y="525"/>
                  <a:pt x="1643" y="525"/>
                  <a:pt x="1643" y="525"/>
                </a:cubicBezTo>
                <a:cubicBezTo>
                  <a:pt x="1647" y="522"/>
                  <a:pt x="1640" y="522"/>
                  <a:pt x="1636" y="528"/>
                </a:cubicBezTo>
                <a:cubicBezTo>
                  <a:pt x="1634" y="528"/>
                  <a:pt x="1631" y="528"/>
                  <a:pt x="1631" y="530"/>
                </a:cubicBezTo>
                <a:cubicBezTo>
                  <a:pt x="1631" y="531"/>
                  <a:pt x="1631" y="531"/>
                  <a:pt x="1631" y="531"/>
                </a:cubicBezTo>
                <a:cubicBezTo>
                  <a:pt x="1635" y="532"/>
                  <a:pt x="1635" y="532"/>
                  <a:pt x="1635" y="532"/>
                </a:cubicBezTo>
                <a:cubicBezTo>
                  <a:pt x="1639" y="531"/>
                  <a:pt x="1639" y="531"/>
                  <a:pt x="1639" y="531"/>
                </a:cubicBezTo>
                <a:cubicBezTo>
                  <a:pt x="1640" y="528"/>
                  <a:pt x="1640" y="528"/>
                  <a:pt x="1640" y="528"/>
                </a:cubicBezTo>
                <a:cubicBezTo>
                  <a:pt x="1644" y="528"/>
                  <a:pt x="1644" y="528"/>
                  <a:pt x="1644" y="528"/>
                </a:cubicBezTo>
                <a:cubicBezTo>
                  <a:pt x="1645" y="528"/>
                  <a:pt x="1640" y="528"/>
                  <a:pt x="1646" y="527"/>
                </a:cubicBezTo>
                <a:cubicBezTo>
                  <a:pt x="1640" y="532"/>
                  <a:pt x="1640" y="532"/>
                  <a:pt x="1640" y="532"/>
                </a:cubicBezTo>
                <a:cubicBezTo>
                  <a:pt x="1649" y="529"/>
                  <a:pt x="1649" y="529"/>
                  <a:pt x="1649" y="529"/>
                </a:cubicBezTo>
                <a:cubicBezTo>
                  <a:pt x="1650" y="529"/>
                  <a:pt x="1642" y="531"/>
                  <a:pt x="1653" y="529"/>
                </a:cubicBezTo>
                <a:cubicBezTo>
                  <a:pt x="1654" y="525"/>
                  <a:pt x="1632" y="538"/>
                  <a:pt x="1660" y="522"/>
                </a:cubicBezTo>
                <a:cubicBezTo>
                  <a:pt x="1661" y="522"/>
                  <a:pt x="1661" y="522"/>
                  <a:pt x="1661" y="522"/>
                </a:cubicBezTo>
                <a:cubicBezTo>
                  <a:pt x="1664" y="520"/>
                  <a:pt x="1664" y="520"/>
                  <a:pt x="1664" y="520"/>
                </a:cubicBezTo>
                <a:cubicBezTo>
                  <a:pt x="1660" y="517"/>
                  <a:pt x="1660" y="517"/>
                  <a:pt x="1660" y="517"/>
                </a:cubicBezTo>
                <a:cubicBezTo>
                  <a:pt x="1657" y="516"/>
                  <a:pt x="1659" y="522"/>
                  <a:pt x="1655" y="517"/>
                </a:cubicBezTo>
                <a:cubicBezTo>
                  <a:pt x="1654" y="518"/>
                  <a:pt x="1654" y="518"/>
                  <a:pt x="1654" y="518"/>
                </a:cubicBezTo>
                <a:cubicBezTo>
                  <a:pt x="1653" y="517"/>
                  <a:pt x="1653" y="517"/>
                  <a:pt x="1653" y="517"/>
                </a:cubicBezTo>
                <a:cubicBezTo>
                  <a:pt x="1655" y="515"/>
                  <a:pt x="1655" y="515"/>
                  <a:pt x="1655" y="515"/>
                </a:cubicBezTo>
                <a:cubicBezTo>
                  <a:pt x="1655" y="514"/>
                  <a:pt x="1655" y="514"/>
                  <a:pt x="1655" y="514"/>
                </a:cubicBezTo>
                <a:cubicBezTo>
                  <a:pt x="1657" y="511"/>
                  <a:pt x="1657" y="511"/>
                  <a:pt x="1657" y="511"/>
                </a:cubicBezTo>
                <a:cubicBezTo>
                  <a:pt x="1659" y="512"/>
                  <a:pt x="1659" y="512"/>
                  <a:pt x="1659" y="512"/>
                </a:cubicBezTo>
                <a:cubicBezTo>
                  <a:pt x="1659" y="513"/>
                  <a:pt x="1654" y="509"/>
                  <a:pt x="1658" y="515"/>
                </a:cubicBezTo>
                <a:cubicBezTo>
                  <a:pt x="1660" y="513"/>
                  <a:pt x="1660" y="513"/>
                  <a:pt x="1660" y="513"/>
                </a:cubicBezTo>
                <a:cubicBezTo>
                  <a:pt x="1660" y="515"/>
                  <a:pt x="1660" y="515"/>
                  <a:pt x="1660" y="515"/>
                </a:cubicBezTo>
                <a:cubicBezTo>
                  <a:pt x="1664" y="516"/>
                  <a:pt x="1664" y="516"/>
                  <a:pt x="1664" y="516"/>
                </a:cubicBezTo>
                <a:cubicBezTo>
                  <a:pt x="1667" y="515"/>
                  <a:pt x="1667" y="515"/>
                  <a:pt x="1667" y="515"/>
                </a:cubicBezTo>
                <a:cubicBezTo>
                  <a:pt x="1668" y="517"/>
                  <a:pt x="1668" y="517"/>
                  <a:pt x="1668" y="517"/>
                </a:cubicBezTo>
                <a:cubicBezTo>
                  <a:pt x="1673" y="514"/>
                  <a:pt x="1673" y="514"/>
                  <a:pt x="1673" y="514"/>
                </a:cubicBezTo>
                <a:cubicBezTo>
                  <a:pt x="1672" y="511"/>
                  <a:pt x="1672" y="511"/>
                  <a:pt x="1672" y="511"/>
                </a:cubicBezTo>
                <a:cubicBezTo>
                  <a:pt x="1674" y="509"/>
                  <a:pt x="1674" y="509"/>
                  <a:pt x="1674" y="509"/>
                </a:cubicBezTo>
                <a:cubicBezTo>
                  <a:pt x="1677" y="510"/>
                  <a:pt x="1677" y="510"/>
                  <a:pt x="1677" y="510"/>
                </a:cubicBezTo>
                <a:cubicBezTo>
                  <a:pt x="1679" y="507"/>
                  <a:pt x="1679" y="507"/>
                  <a:pt x="1679" y="507"/>
                </a:cubicBezTo>
                <a:cubicBezTo>
                  <a:pt x="1681" y="507"/>
                  <a:pt x="1681" y="507"/>
                  <a:pt x="1681" y="507"/>
                </a:cubicBezTo>
                <a:cubicBezTo>
                  <a:pt x="1681" y="512"/>
                  <a:pt x="1681" y="512"/>
                  <a:pt x="1681" y="512"/>
                </a:cubicBezTo>
                <a:cubicBezTo>
                  <a:pt x="1678" y="513"/>
                  <a:pt x="1678" y="513"/>
                  <a:pt x="1678" y="513"/>
                </a:cubicBezTo>
                <a:cubicBezTo>
                  <a:pt x="1679" y="514"/>
                  <a:pt x="1679" y="514"/>
                  <a:pt x="1679" y="514"/>
                </a:cubicBezTo>
                <a:cubicBezTo>
                  <a:pt x="1677" y="516"/>
                  <a:pt x="1677" y="516"/>
                  <a:pt x="1677" y="516"/>
                </a:cubicBezTo>
                <a:cubicBezTo>
                  <a:pt x="1678" y="519"/>
                  <a:pt x="1678" y="519"/>
                  <a:pt x="1678" y="519"/>
                </a:cubicBezTo>
                <a:cubicBezTo>
                  <a:pt x="1673" y="519"/>
                  <a:pt x="1673" y="519"/>
                  <a:pt x="1673" y="519"/>
                </a:cubicBezTo>
                <a:cubicBezTo>
                  <a:pt x="1672" y="519"/>
                  <a:pt x="1672" y="520"/>
                  <a:pt x="1675" y="521"/>
                </a:cubicBezTo>
                <a:cubicBezTo>
                  <a:pt x="1668" y="520"/>
                  <a:pt x="1668" y="520"/>
                  <a:pt x="1668" y="520"/>
                </a:cubicBezTo>
                <a:cubicBezTo>
                  <a:pt x="1670" y="522"/>
                  <a:pt x="1670" y="522"/>
                  <a:pt x="1670" y="522"/>
                </a:cubicBezTo>
                <a:cubicBezTo>
                  <a:pt x="1668" y="520"/>
                  <a:pt x="1666" y="527"/>
                  <a:pt x="1665" y="521"/>
                </a:cubicBezTo>
                <a:cubicBezTo>
                  <a:pt x="1657" y="528"/>
                  <a:pt x="1657" y="528"/>
                  <a:pt x="1657" y="528"/>
                </a:cubicBezTo>
                <a:cubicBezTo>
                  <a:pt x="1659" y="529"/>
                  <a:pt x="1659" y="529"/>
                  <a:pt x="1659" y="529"/>
                </a:cubicBezTo>
                <a:cubicBezTo>
                  <a:pt x="1667" y="527"/>
                  <a:pt x="1667" y="527"/>
                  <a:pt x="1667" y="527"/>
                </a:cubicBezTo>
                <a:cubicBezTo>
                  <a:pt x="1672" y="529"/>
                  <a:pt x="1672" y="529"/>
                  <a:pt x="1672" y="529"/>
                </a:cubicBezTo>
                <a:cubicBezTo>
                  <a:pt x="1679" y="527"/>
                  <a:pt x="1679" y="527"/>
                  <a:pt x="1679" y="527"/>
                </a:cubicBezTo>
                <a:cubicBezTo>
                  <a:pt x="1716" y="525"/>
                  <a:pt x="1716" y="525"/>
                  <a:pt x="1716" y="525"/>
                </a:cubicBezTo>
                <a:cubicBezTo>
                  <a:pt x="1721" y="525"/>
                  <a:pt x="1721" y="525"/>
                  <a:pt x="1721" y="525"/>
                </a:cubicBezTo>
                <a:cubicBezTo>
                  <a:pt x="1722" y="526"/>
                  <a:pt x="1722" y="526"/>
                  <a:pt x="1722" y="526"/>
                </a:cubicBezTo>
                <a:cubicBezTo>
                  <a:pt x="1714" y="528"/>
                  <a:pt x="1714" y="528"/>
                  <a:pt x="1714" y="528"/>
                </a:cubicBezTo>
                <a:cubicBezTo>
                  <a:pt x="1752" y="530"/>
                  <a:pt x="1752" y="530"/>
                  <a:pt x="1752" y="530"/>
                </a:cubicBezTo>
                <a:cubicBezTo>
                  <a:pt x="1771" y="528"/>
                  <a:pt x="1771" y="528"/>
                  <a:pt x="1771" y="528"/>
                </a:cubicBezTo>
                <a:cubicBezTo>
                  <a:pt x="1770" y="529"/>
                  <a:pt x="1770" y="529"/>
                  <a:pt x="1770" y="529"/>
                </a:cubicBezTo>
                <a:cubicBezTo>
                  <a:pt x="1771" y="531"/>
                  <a:pt x="1771" y="531"/>
                  <a:pt x="1771" y="531"/>
                </a:cubicBezTo>
                <a:cubicBezTo>
                  <a:pt x="1756" y="532"/>
                  <a:pt x="1756" y="532"/>
                  <a:pt x="1756" y="532"/>
                </a:cubicBezTo>
                <a:cubicBezTo>
                  <a:pt x="1757" y="536"/>
                  <a:pt x="1757" y="536"/>
                  <a:pt x="1757" y="536"/>
                </a:cubicBezTo>
                <a:cubicBezTo>
                  <a:pt x="1757" y="539"/>
                  <a:pt x="1757" y="539"/>
                  <a:pt x="1757" y="539"/>
                </a:cubicBezTo>
                <a:cubicBezTo>
                  <a:pt x="1756" y="539"/>
                  <a:pt x="1756" y="539"/>
                  <a:pt x="1756" y="539"/>
                </a:cubicBezTo>
                <a:cubicBezTo>
                  <a:pt x="1755" y="540"/>
                  <a:pt x="1755" y="540"/>
                  <a:pt x="1755" y="540"/>
                </a:cubicBezTo>
                <a:cubicBezTo>
                  <a:pt x="1757" y="541"/>
                  <a:pt x="1757" y="541"/>
                  <a:pt x="1757" y="541"/>
                </a:cubicBezTo>
                <a:cubicBezTo>
                  <a:pt x="1753" y="542"/>
                  <a:pt x="1753" y="542"/>
                  <a:pt x="1753" y="542"/>
                </a:cubicBezTo>
                <a:cubicBezTo>
                  <a:pt x="1751" y="540"/>
                  <a:pt x="1751" y="540"/>
                  <a:pt x="1751" y="540"/>
                </a:cubicBezTo>
                <a:cubicBezTo>
                  <a:pt x="1749" y="542"/>
                  <a:pt x="1749" y="542"/>
                  <a:pt x="1749" y="542"/>
                </a:cubicBezTo>
                <a:cubicBezTo>
                  <a:pt x="1744" y="542"/>
                  <a:pt x="1744" y="542"/>
                  <a:pt x="1744" y="542"/>
                </a:cubicBezTo>
                <a:cubicBezTo>
                  <a:pt x="1741" y="544"/>
                  <a:pt x="1741" y="544"/>
                  <a:pt x="1741" y="544"/>
                </a:cubicBezTo>
                <a:cubicBezTo>
                  <a:pt x="1742" y="543"/>
                  <a:pt x="1742" y="543"/>
                  <a:pt x="1742" y="543"/>
                </a:cubicBezTo>
                <a:cubicBezTo>
                  <a:pt x="1735" y="544"/>
                  <a:pt x="1735" y="544"/>
                  <a:pt x="1735" y="544"/>
                </a:cubicBezTo>
                <a:cubicBezTo>
                  <a:pt x="1732" y="546"/>
                  <a:pt x="1754" y="540"/>
                  <a:pt x="1728" y="547"/>
                </a:cubicBezTo>
                <a:cubicBezTo>
                  <a:pt x="1726" y="546"/>
                  <a:pt x="1726" y="546"/>
                  <a:pt x="1726" y="546"/>
                </a:cubicBezTo>
                <a:cubicBezTo>
                  <a:pt x="1725" y="546"/>
                  <a:pt x="1729" y="549"/>
                  <a:pt x="1724" y="547"/>
                </a:cubicBezTo>
                <a:cubicBezTo>
                  <a:pt x="1724" y="549"/>
                  <a:pt x="1724" y="549"/>
                  <a:pt x="1724" y="549"/>
                </a:cubicBezTo>
                <a:cubicBezTo>
                  <a:pt x="1721" y="550"/>
                  <a:pt x="1721" y="550"/>
                  <a:pt x="1721" y="550"/>
                </a:cubicBezTo>
                <a:cubicBezTo>
                  <a:pt x="1710" y="552"/>
                  <a:pt x="1710" y="552"/>
                  <a:pt x="1710" y="552"/>
                </a:cubicBezTo>
                <a:cubicBezTo>
                  <a:pt x="1706" y="554"/>
                  <a:pt x="1706" y="554"/>
                  <a:pt x="1706" y="554"/>
                </a:cubicBezTo>
                <a:cubicBezTo>
                  <a:pt x="1704" y="553"/>
                  <a:pt x="1704" y="553"/>
                  <a:pt x="1704" y="553"/>
                </a:cubicBezTo>
                <a:cubicBezTo>
                  <a:pt x="1700" y="553"/>
                  <a:pt x="1700" y="553"/>
                  <a:pt x="1700" y="553"/>
                </a:cubicBezTo>
                <a:cubicBezTo>
                  <a:pt x="1700" y="551"/>
                  <a:pt x="1697" y="554"/>
                  <a:pt x="1698" y="551"/>
                </a:cubicBezTo>
                <a:cubicBezTo>
                  <a:pt x="1695" y="555"/>
                  <a:pt x="1695" y="555"/>
                  <a:pt x="1695" y="555"/>
                </a:cubicBezTo>
                <a:cubicBezTo>
                  <a:pt x="1691" y="558"/>
                  <a:pt x="1691" y="558"/>
                  <a:pt x="1691" y="558"/>
                </a:cubicBezTo>
                <a:cubicBezTo>
                  <a:pt x="1691" y="557"/>
                  <a:pt x="1691" y="557"/>
                  <a:pt x="1691" y="557"/>
                </a:cubicBezTo>
                <a:cubicBezTo>
                  <a:pt x="1684" y="560"/>
                  <a:pt x="1684" y="560"/>
                  <a:pt x="1684" y="560"/>
                </a:cubicBezTo>
                <a:cubicBezTo>
                  <a:pt x="1683" y="561"/>
                  <a:pt x="1683" y="561"/>
                  <a:pt x="1683" y="561"/>
                </a:cubicBezTo>
                <a:cubicBezTo>
                  <a:pt x="1686" y="563"/>
                  <a:pt x="1686" y="563"/>
                  <a:pt x="1686" y="563"/>
                </a:cubicBezTo>
                <a:cubicBezTo>
                  <a:pt x="1708" y="558"/>
                  <a:pt x="1708" y="558"/>
                  <a:pt x="1708" y="558"/>
                </a:cubicBezTo>
                <a:cubicBezTo>
                  <a:pt x="1716" y="556"/>
                  <a:pt x="1716" y="556"/>
                  <a:pt x="1716" y="556"/>
                </a:cubicBezTo>
                <a:cubicBezTo>
                  <a:pt x="1730" y="557"/>
                  <a:pt x="1730" y="557"/>
                  <a:pt x="1730" y="557"/>
                </a:cubicBezTo>
                <a:cubicBezTo>
                  <a:pt x="1732" y="556"/>
                  <a:pt x="1732" y="556"/>
                  <a:pt x="1732" y="556"/>
                </a:cubicBezTo>
                <a:cubicBezTo>
                  <a:pt x="1736" y="557"/>
                  <a:pt x="1736" y="557"/>
                  <a:pt x="1736" y="557"/>
                </a:cubicBezTo>
                <a:cubicBezTo>
                  <a:pt x="1736" y="560"/>
                  <a:pt x="1736" y="560"/>
                  <a:pt x="1736" y="560"/>
                </a:cubicBezTo>
                <a:cubicBezTo>
                  <a:pt x="1732" y="562"/>
                  <a:pt x="1732" y="562"/>
                  <a:pt x="1732" y="562"/>
                </a:cubicBezTo>
                <a:cubicBezTo>
                  <a:pt x="1725" y="562"/>
                  <a:pt x="1725" y="562"/>
                  <a:pt x="1725" y="562"/>
                </a:cubicBezTo>
                <a:cubicBezTo>
                  <a:pt x="1724" y="561"/>
                  <a:pt x="1724" y="561"/>
                  <a:pt x="1724" y="561"/>
                </a:cubicBezTo>
                <a:cubicBezTo>
                  <a:pt x="1714" y="564"/>
                  <a:pt x="1714" y="564"/>
                  <a:pt x="1714" y="564"/>
                </a:cubicBezTo>
                <a:cubicBezTo>
                  <a:pt x="1708" y="563"/>
                  <a:pt x="1708" y="563"/>
                  <a:pt x="1708" y="563"/>
                </a:cubicBezTo>
                <a:cubicBezTo>
                  <a:pt x="1700" y="564"/>
                  <a:pt x="1700" y="564"/>
                  <a:pt x="1700" y="564"/>
                </a:cubicBezTo>
                <a:cubicBezTo>
                  <a:pt x="1701" y="564"/>
                  <a:pt x="1701" y="564"/>
                  <a:pt x="1701" y="564"/>
                </a:cubicBezTo>
                <a:cubicBezTo>
                  <a:pt x="1698" y="568"/>
                  <a:pt x="1698" y="568"/>
                  <a:pt x="1698" y="568"/>
                </a:cubicBezTo>
                <a:cubicBezTo>
                  <a:pt x="1697" y="566"/>
                  <a:pt x="1697" y="566"/>
                  <a:pt x="1697" y="566"/>
                </a:cubicBezTo>
                <a:cubicBezTo>
                  <a:pt x="1694" y="567"/>
                  <a:pt x="1694" y="567"/>
                  <a:pt x="1694" y="567"/>
                </a:cubicBezTo>
                <a:cubicBezTo>
                  <a:pt x="1695" y="568"/>
                  <a:pt x="1693" y="566"/>
                  <a:pt x="1693" y="569"/>
                </a:cubicBezTo>
                <a:cubicBezTo>
                  <a:pt x="1709" y="567"/>
                  <a:pt x="1709" y="567"/>
                  <a:pt x="1709" y="567"/>
                </a:cubicBezTo>
                <a:cubicBezTo>
                  <a:pt x="1708" y="568"/>
                  <a:pt x="1708" y="568"/>
                  <a:pt x="1708" y="568"/>
                </a:cubicBezTo>
                <a:cubicBezTo>
                  <a:pt x="1709" y="569"/>
                  <a:pt x="1709" y="569"/>
                  <a:pt x="1709" y="569"/>
                </a:cubicBezTo>
                <a:cubicBezTo>
                  <a:pt x="1706" y="568"/>
                  <a:pt x="1706" y="568"/>
                  <a:pt x="1706" y="568"/>
                </a:cubicBezTo>
                <a:cubicBezTo>
                  <a:pt x="1704" y="571"/>
                  <a:pt x="1704" y="571"/>
                  <a:pt x="1704" y="571"/>
                </a:cubicBezTo>
                <a:cubicBezTo>
                  <a:pt x="1707" y="576"/>
                  <a:pt x="1707" y="576"/>
                  <a:pt x="1707" y="576"/>
                </a:cubicBezTo>
                <a:cubicBezTo>
                  <a:pt x="1714" y="575"/>
                  <a:pt x="1714" y="575"/>
                  <a:pt x="1714" y="575"/>
                </a:cubicBezTo>
                <a:cubicBezTo>
                  <a:pt x="1715" y="573"/>
                  <a:pt x="1715" y="573"/>
                  <a:pt x="1715" y="573"/>
                </a:cubicBezTo>
                <a:cubicBezTo>
                  <a:pt x="1720" y="573"/>
                  <a:pt x="1720" y="573"/>
                  <a:pt x="1720" y="573"/>
                </a:cubicBezTo>
                <a:cubicBezTo>
                  <a:pt x="1720" y="572"/>
                  <a:pt x="1720" y="572"/>
                  <a:pt x="1720" y="572"/>
                </a:cubicBezTo>
                <a:cubicBezTo>
                  <a:pt x="1720" y="574"/>
                  <a:pt x="1720" y="574"/>
                  <a:pt x="1720" y="574"/>
                </a:cubicBezTo>
                <a:cubicBezTo>
                  <a:pt x="1724" y="574"/>
                  <a:pt x="1724" y="574"/>
                  <a:pt x="1724" y="574"/>
                </a:cubicBezTo>
                <a:cubicBezTo>
                  <a:pt x="1724" y="575"/>
                  <a:pt x="1724" y="575"/>
                  <a:pt x="1724" y="575"/>
                </a:cubicBezTo>
                <a:cubicBezTo>
                  <a:pt x="1710" y="578"/>
                  <a:pt x="1710" y="578"/>
                  <a:pt x="1710" y="578"/>
                </a:cubicBezTo>
                <a:cubicBezTo>
                  <a:pt x="1710" y="579"/>
                  <a:pt x="1719" y="574"/>
                  <a:pt x="1707" y="580"/>
                </a:cubicBezTo>
                <a:cubicBezTo>
                  <a:pt x="1702" y="580"/>
                  <a:pt x="1702" y="580"/>
                  <a:pt x="1702" y="580"/>
                </a:cubicBezTo>
                <a:cubicBezTo>
                  <a:pt x="1701" y="577"/>
                  <a:pt x="1701" y="577"/>
                  <a:pt x="1701" y="577"/>
                </a:cubicBezTo>
                <a:cubicBezTo>
                  <a:pt x="1693" y="581"/>
                  <a:pt x="1693" y="581"/>
                  <a:pt x="1693" y="581"/>
                </a:cubicBezTo>
                <a:cubicBezTo>
                  <a:pt x="1687" y="581"/>
                  <a:pt x="1687" y="581"/>
                  <a:pt x="1687" y="581"/>
                </a:cubicBezTo>
                <a:cubicBezTo>
                  <a:pt x="1679" y="585"/>
                  <a:pt x="1679" y="585"/>
                  <a:pt x="1679" y="585"/>
                </a:cubicBezTo>
                <a:cubicBezTo>
                  <a:pt x="1678" y="586"/>
                  <a:pt x="1678" y="586"/>
                  <a:pt x="1678" y="586"/>
                </a:cubicBezTo>
                <a:cubicBezTo>
                  <a:pt x="1680" y="584"/>
                  <a:pt x="1680" y="584"/>
                  <a:pt x="1680" y="584"/>
                </a:cubicBezTo>
                <a:cubicBezTo>
                  <a:pt x="1677" y="579"/>
                  <a:pt x="1677" y="579"/>
                  <a:pt x="1677" y="579"/>
                </a:cubicBezTo>
                <a:cubicBezTo>
                  <a:pt x="1682" y="579"/>
                  <a:pt x="1682" y="579"/>
                  <a:pt x="1682" y="579"/>
                </a:cubicBezTo>
                <a:cubicBezTo>
                  <a:pt x="1679" y="577"/>
                  <a:pt x="1679" y="577"/>
                  <a:pt x="1679" y="577"/>
                </a:cubicBezTo>
                <a:cubicBezTo>
                  <a:pt x="1672" y="578"/>
                  <a:pt x="1672" y="578"/>
                  <a:pt x="1672" y="578"/>
                </a:cubicBezTo>
                <a:cubicBezTo>
                  <a:pt x="1669" y="574"/>
                  <a:pt x="1669" y="574"/>
                  <a:pt x="1669" y="574"/>
                </a:cubicBezTo>
                <a:cubicBezTo>
                  <a:pt x="1667" y="579"/>
                  <a:pt x="1667" y="579"/>
                  <a:pt x="1667" y="579"/>
                </a:cubicBezTo>
                <a:cubicBezTo>
                  <a:pt x="1656" y="581"/>
                  <a:pt x="1656" y="581"/>
                  <a:pt x="1656" y="581"/>
                </a:cubicBezTo>
                <a:cubicBezTo>
                  <a:pt x="1655" y="581"/>
                  <a:pt x="1654" y="581"/>
                  <a:pt x="1653" y="582"/>
                </a:cubicBezTo>
                <a:cubicBezTo>
                  <a:pt x="1646" y="583"/>
                  <a:pt x="1646" y="583"/>
                  <a:pt x="1646" y="583"/>
                </a:cubicBezTo>
                <a:cubicBezTo>
                  <a:pt x="1641" y="583"/>
                  <a:pt x="1641" y="583"/>
                  <a:pt x="1641" y="583"/>
                </a:cubicBezTo>
                <a:cubicBezTo>
                  <a:pt x="1641" y="583"/>
                  <a:pt x="1639" y="585"/>
                  <a:pt x="1641" y="581"/>
                </a:cubicBezTo>
                <a:cubicBezTo>
                  <a:pt x="1633" y="585"/>
                  <a:pt x="1633" y="585"/>
                  <a:pt x="1633" y="585"/>
                </a:cubicBezTo>
                <a:cubicBezTo>
                  <a:pt x="1631" y="583"/>
                  <a:pt x="1631" y="583"/>
                  <a:pt x="1631" y="583"/>
                </a:cubicBezTo>
                <a:cubicBezTo>
                  <a:pt x="1628" y="587"/>
                  <a:pt x="1628" y="587"/>
                  <a:pt x="1628" y="587"/>
                </a:cubicBezTo>
                <a:cubicBezTo>
                  <a:pt x="1627" y="586"/>
                  <a:pt x="1627" y="586"/>
                  <a:pt x="1627" y="586"/>
                </a:cubicBezTo>
                <a:cubicBezTo>
                  <a:pt x="1626" y="591"/>
                  <a:pt x="1627" y="583"/>
                  <a:pt x="1622" y="587"/>
                </a:cubicBezTo>
                <a:cubicBezTo>
                  <a:pt x="1625" y="588"/>
                  <a:pt x="1625" y="588"/>
                  <a:pt x="1625" y="588"/>
                </a:cubicBezTo>
                <a:cubicBezTo>
                  <a:pt x="1628" y="590"/>
                  <a:pt x="1628" y="590"/>
                  <a:pt x="1628" y="590"/>
                </a:cubicBezTo>
                <a:cubicBezTo>
                  <a:pt x="1625" y="592"/>
                  <a:pt x="1625" y="592"/>
                  <a:pt x="1625" y="592"/>
                </a:cubicBezTo>
                <a:cubicBezTo>
                  <a:pt x="1631" y="593"/>
                  <a:pt x="1631" y="593"/>
                  <a:pt x="1631" y="593"/>
                </a:cubicBezTo>
                <a:cubicBezTo>
                  <a:pt x="1635" y="593"/>
                  <a:pt x="1635" y="593"/>
                  <a:pt x="1635" y="593"/>
                </a:cubicBezTo>
                <a:cubicBezTo>
                  <a:pt x="1639" y="590"/>
                  <a:pt x="1639" y="590"/>
                  <a:pt x="1639" y="590"/>
                </a:cubicBezTo>
                <a:cubicBezTo>
                  <a:pt x="1652" y="587"/>
                  <a:pt x="1652" y="587"/>
                  <a:pt x="1652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53" y="587"/>
                  <a:pt x="1653" y="587"/>
                  <a:pt x="1653" y="587"/>
                </a:cubicBezTo>
                <a:cubicBezTo>
                  <a:pt x="1642" y="591"/>
                  <a:pt x="1642" y="591"/>
                  <a:pt x="1642" y="591"/>
                </a:cubicBezTo>
                <a:cubicBezTo>
                  <a:pt x="1641" y="592"/>
                  <a:pt x="1645" y="590"/>
                  <a:pt x="1641" y="593"/>
                </a:cubicBezTo>
                <a:cubicBezTo>
                  <a:pt x="1642" y="594"/>
                  <a:pt x="1642" y="594"/>
                  <a:pt x="1642" y="594"/>
                </a:cubicBezTo>
                <a:cubicBezTo>
                  <a:pt x="1641" y="594"/>
                  <a:pt x="1641" y="594"/>
                  <a:pt x="1641" y="594"/>
                </a:cubicBezTo>
                <a:cubicBezTo>
                  <a:pt x="1641" y="596"/>
                  <a:pt x="1641" y="596"/>
                  <a:pt x="1641" y="596"/>
                </a:cubicBezTo>
                <a:cubicBezTo>
                  <a:pt x="1642" y="597"/>
                  <a:pt x="1642" y="597"/>
                  <a:pt x="1642" y="597"/>
                </a:cubicBezTo>
                <a:cubicBezTo>
                  <a:pt x="1643" y="596"/>
                  <a:pt x="1643" y="596"/>
                  <a:pt x="1643" y="596"/>
                </a:cubicBezTo>
                <a:cubicBezTo>
                  <a:pt x="1644" y="597"/>
                  <a:pt x="1644" y="597"/>
                  <a:pt x="1644" y="597"/>
                </a:cubicBezTo>
                <a:cubicBezTo>
                  <a:pt x="1650" y="595"/>
                  <a:pt x="1647" y="600"/>
                  <a:pt x="1665" y="597"/>
                </a:cubicBezTo>
                <a:cubicBezTo>
                  <a:pt x="1667" y="598"/>
                  <a:pt x="1667" y="598"/>
                  <a:pt x="1667" y="598"/>
                </a:cubicBezTo>
                <a:cubicBezTo>
                  <a:pt x="1662" y="600"/>
                  <a:pt x="1662" y="600"/>
                  <a:pt x="1662" y="600"/>
                </a:cubicBezTo>
                <a:cubicBezTo>
                  <a:pt x="1660" y="601"/>
                  <a:pt x="1660" y="601"/>
                  <a:pt x="1660" y="601"/>
                </a:cubicBezTo>
                <a:cubicBezTo>
                  <a:pt x="1662" y="603"/>
                  <a:pt x="1662" y="603"/>
                  <a:pt x="1662" y="603"/>
                </a:cubicBezTo>
                <a:cubicBezTo>
                  <a:pt x="1673" y="599"/>
                  <a:pt x="1673" y="599"/>
                  <a:pt x="1673" y="599"/>
                </a:cubicBezTo>
                <a:cubicBezTo>
                  <a:pt x="1679" y="599"/>
                  <a:pt x="1679" y="599"/>
                  <a:pt x="1679" y="599"/>
                </a:cubicBezTo>
                <a:cubicBezTo>
                  <a:pt x="1683" y="595"/>
                  <a:pt x="1685" y="599"/>
                  <a:pt x="1693" y="596"/>
                </a:cubicBezTo>
                <a:cubicBezTo>
                  <a:pt x="1705" y="594"/>
                  <a:pt x="1705" y="594"/>
                  <a:pt x="1705" y="594"/>
                </a:cubicBezTo>
                <a:cubicBezTo>
                  <a:pt x="1724" y="590"/>
                  <a:pt x="1724" y="590"/>
                  <a:pt x="1724" y="590"/>
                </a:cubicBezTo>
                <a:cubicBezTo>
                  <a:pt x="1733" y="593"/>
                  <a:pt x="1733" y="593"/>
                  <a:pt x="1733" y="593"/>
                </a:cubicBezTo>
                <a:cubicBezTo>
                  <a:pt x="1738" y="596"/>
                  <a:pt x="1738" y="596"/>
                  <a:pt x="1738" y="596"/>
                </a:cubicBezTo>
                <a:cubicBezTo>
                  <a:pt x="1740" y="596"/>
                  <a:pt x="1740" y="596"/>
                  <a:pt x="1740" y="596"/>
                </a:cubicBezTo>
                <a:cubicBezTo>
                  <a:pt x="1740" y="594"/>
                  <a:pt x="1740" y="594"/>
                  <a:pt x="1740" y="594"/>
                </a:cubicBezTo>
                <a:cubicBezTo>
                  <a:pt x="1740" y="596"/>
                  <a:pt x="1734" y="591"/>
                  <a:pt x="1742" y="596"/>
                </a:cubicBezTo>
                <a:cubicBezTo>
                  <a:pt x="1743" y="593"/>
                  <a:pt x="1743" y="593"/>
                  <a:pt x="1743" y="593"/>
                </a:cubicBezTo>
                <a:cubicBezTo>
                  <a:pt x="1747" y="592"/>
                  <a:pt x="1747" y="592"/>
                  <a:pt x="1747" y="592"/>
                </a:cubicBezTo>
                <a:cubicBezTo>
                  <a:pt x="1750" y="593"/>
                  <a:pt x="1750" y="593"/>
                  <a:pt x="1750" y="593"/>
                </a:cubicBezTo>
                <a:cubicBezTo>
                  <a:pt x="1755" y="591"/>
                  <a:pt x="1755" y="591"/>
                  <a:pt x="1755" y="591"/>
                </a:cubicBezTo>
                <a:cubicBezTo>
                  <a:pt x="1757" y="592"/>
                  <a:pt x="1757" y="592"/>
                  <a:pt x="1757" y="592"/>
                </a:cubicBezTo>
                <a:cubicBezTo>
                  <a:pt x="1772" y="589"/>
                  <a:pt x="1772" y="589"/>
                  <a:pt x="1772" y="589"/>
                </a:cubicBezTo>
                <a:cubicBezTo>
                  <a:pt x="1775" y="590"/>
                  <a:pt x="1775" y="590"/>
                  <a:pt x="1775" y="590"/>
                </a:cubicBezTo>
                <a:cubicBezTo>
                  <a:pt x="1773" y="592"/>
                  <a:pt x="1773" y="592"/>
                  <a:pt x="1773" y="592"/>
                </a:cubicBezTo>
                <a:cubicBezTo>
                  <a:pt x="1778" y="593"/>
                  <a:pt x="1778" y="593"/>
                  <a:pt x="1778" y="593"/>
                </a:cubicBezTo>
                <a:cubicBezTo>
                  <a:pt x="1775" y="596"/>
                  <a:pt x="1775" y="596"/>
                  <a:pt x="1775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7" y="596"/>
                  <a:pt x="1767" y="596"/>
                  <a:pt x="1767" y="596"/>
                </a:cubicBezTo>
                <a:cubicBezTo>
                  <a:pt x="1761" y="596"/>
                  <a:pt x="1761" y="596"/>
                  <a:pt x="1761" y="596"/>
                </a:cubicBezTo>
                <a:cubicBezTo>
                  <a:pt x="1762" y="599"/>
                  <a:pt x="1762" y="599"/>
                  <a:pt x="1762" y="599"/>
                </a:cubicBezTo>
                <a:cubicBezTo>
                  <a:pt x="1756" y="599"/>
                  <a:pt x="1756" y="599"/>
                  <a:pt x="1756" y="599"/>
                </a:cubicBezTo>
                <a:cubicBezTo>
                  <a:pt x="1748" y="603"/>
                  <a:pt x="1748" y="603"/>
                  <a:pt x="1748" y="603"/>
                </a:cubicBezTo>
                <a:cubicBezTo>
                  <a:pt x="1736" y="608"/>
                  <a:pt x="1736" y="608"/>
                  <a:pt x="1736" y="608"/>
                </a:cubicBezTo>
                <a:cubicBezTo>
                  <a:pt x="1734" y="607"/>
                  <a:pt x="1734" y="607"/>
                  <a:pt x="1734" y="607"/>
                </a:cubicBezTo>
                <a:cubicBezTo>
                  <a:pt x="1733" y="607"/>
                  <a:pt x="1733" y="607"/>
                  <a:pt x="1733" y="607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29" y="608"/>
                  <a:pt x="1729" y="608"/>
                  <a:pt x="1729" y="608"/>
                </a:cubicBezTo>
                <a:cubicBezTo>
                  <a:pt x="1727" y="609"/>
                  <a:pt x="1727" y="609"/>
                  <a:pt x="1727" y="609"/>
                </a:cubicBezTo>
                <a:cubicBezTo>
                  <a:pt x="1729" y="610"/>
                  <a:pt x="1729" y="610"/>
                  <a:pt x="1729" y="610"/>
                </a:cubicBezTo>
                <a:cubicBezTo>
                  <a:pt x="1720" y="612"/>
                  <a:pt x="1720" y="612"/>
                  <a:pt x="1720" y="612"/>
                </a:cubicBezTo>
                <a:cubicBezTo>
                  <a:pt x="1715" y="616"/>
                  <a:pt x="1715" y="616"/>
                  <a:pt x="1715" y="616"/>
                </a:cubicBezTo>
                <a:cubicBezTo>
                  <a:pt x="1702" y="620"/>
                  <a:pt x="1702" y="620"/>
                  <a:pt x="1702" y="620"/>
                </a:cubicBezTo>
                <a:cubicBezTo>
                  <a:pt x="1701" y="619"/>
                  <a:pt x="1701" y="619"/>
                  <a:pt x="1701" y="619"/>
                </a:cubicBezTo>
                <a:cubicBezTo>
                  <a:pt x="1700" y="621"/>
                  <a:pt x="1700" y="621"/>
                  <a:pt x="1700" y="621"/>
                </a:cubicBezTo>
                <a:cubicBezTo>
                  <a:pt x="1703" y="620"/>
                  <a:pt x="1699" y="621"/>
                  <a:pt x="1699" y="618"/>
                </a:cubicBezTo>
                <a:cubicBezTo>
                  <a:pt x="1694" y="621"/>
                  <a:pt x="1694" y="621"/>
                  <a:pt x="1694" y="621"/>
                </a:cubicBezTo>
                <a:cubicBezTo>
                  <a:pt x="1693" y="620"/>
                  <a:pt x="1693" y="620"/>
                  <a:pt x="1693" y="620"/>
                </a:cubicBezTo>
                <a:cubicBezTo>
                  <a:pt x="1692" y="622"/>
                  <a:pt x="1692" y="622"/>
                  <a:pt x="1692" y="622"/>
                </a:cubicBezTo>
                <a:cubicBezTo>
                  <a:pt x="1693" y="626"/>
                  <a:pt x="1693" y="626"/>
                  <a:pt x="1693" y="626"/>
                </a:cubicBezTo>
                <a:cubicBezTo>
                  <a:pt x="1689" y="629"/>
                  <a:pt x="1708" y="630"/>
                  <a:pt x="1687" y="627"/>
                </a:cubicBezTo>
                <a:cubicBezTo>
                  <a:pt x="1691" y="629"/>
                  <a:pt x="1691" y="629"/>
                  <a:pt x="1691" y="629"/>
                </a:cubicBezTo>
                <a:cubicBezTo>
                  <a:pt x="1696" y="629"/>
                  <a:pt x="1696" y="629"/>
                  <a:pt x="1696" y="629"/>
                </a:cubicBezTo>
                <a:cubicBezTo>
                  <a:pt x="1697" y="628"/>
                  <a:pt x="1697" y="628"/>
                  <a:pt x="1697" y="628"/>
                </a:cubicBezTo>
                <a:cubicBezTo>
                  <a:pt x="1700" y="628"/>
                  <a:pt x="1698" y="625"/>
                  <a:pt x="1704" y="624"/>
                </a:cubicBezTo>
                <a:cubicBezTo>
                  <a:pt x="1706" y="625"/>
                  <a:pt x="1706" y="625"/>
                  <a:pt x="1706" y="625"/>
                </a:cubicBezTo>
                <a:cubicBezTo>
                  <a:pt x="1707" y="624"/>
                  <a:pt x="1707" y="624"/>
                  <a:pt x="1707" y="624"/>
                </a:cubicBezTo>
                <a:cubicBezTo>
                  <a:pt x="1712" y="625"/>
                  <a:pt x="1712" y="625"/>
                  <a:pt x="1712" y="625"/>
                </a:cubicBezTo>
                <a:cubicBezTo>
                  <a:pt x="1716" y="623"/>
                  <a:pt x="1716" y="623"/>
                  <a:pt x="1716" y="623"/>
                </a:cubicBezTo>
                <a:cubicBezTo>
                  <a:pt x="1719" y="624"/>
                  <a:pt x="1719" y="624"/>
                  <a:pt x="1719" y="624"/>
                </a:cubicBezTo>
                <a:cubicBezTo>
                  <a:pt x="1719" y="626"/>
                  <a:pt x="1719" y="626"/>
                  <a:pt x="1719" y="626"/>
                </a:cubicBezTo>
                <a:cubicBezTo>
                  <a:pt x="1717" y="629"/>
                  <a:pt x="1717" y="629"/>
                  <a:pt x="1717" y="629"/>
                </a:cubicBezTo>
                <a:cubicBezTo>
                  <a:pt x="1709" y="629"/>
                  <a:pt x="1709" y="629"/>
                  <a:pt x="1709" y="629"/>
                </a:cubicBezTo>
                <a:cubicBezTo>
                  <a:pt x="1705" y="632"/>
                  <a:pt x="1705" y="632"/>
                  <a:pt x="1705" y="632"/>
                </a:cubicBezTo>
                <a:cubicBezTo>
                  <a:pt x="1701" y="634"/>
                  <a:pt x="1701" y="634"/>
                  <a:pt x="1701" y="634"/>
                </a:cubicBezTo>
                <a:cubicBezTo>
                  <a:pt x="1700" y="633"/>
                  <a:pt x="1700" y="633"/>
                  <a:pt x="1700" y="633"/>
                </a:cubicBezTo>
                <a:cubicBezTo>
                  <a:pt x="1695" y="632"/>
                  <a:pt x="1695" y="632"/>
                  <a:pt x="1695" y="632"/>
                </a:cubicBezTo>
                <a:cubicBezTo>
                  <a:pt x="1693" y="632"/>
                  <a:pt x="1693" y="632"/>
                  <a:pt x="1693" y="632"/>
                </a:cubicBezTo>
                <a:cubicBezTo>
                  <a:pt x="1692" y="633"/>
                  <a:pt x="1692" y="633"/>
                  <a:pt x="1692" y="633"/>
                </a:cubicBezTo>
                <a:cubicBezTo>
                  <a:pt x="1696" y="636"/>
                  <a:pt x="1696" y="636"/>
                  <a:pt x="1696" y="636"/>
                </a:cubicBezTo>
                <a:cubicBezTo>
                  <a:pt x="1693" y="638"/>
                  <a:pt x="1693" y="638"/>
                  <a:pt x="1693" y="638"/>
                </a:cubicBezTo>
                <a:cubicBezTo>
                  <a:pt x="1687" y="638"/>
                  <a:pt x="1687" y="638"/>
                  <a:pt x="1687" y="638"/>
                </a:cubicBezTo>
                <a:cubicBezTo>
                  <a:pt x="1683" y="640"/>
                  <a:pt x="1683" y="640"/>
                  <a:pt x="1683" y="640"/>
                </a:cubicBezTo>
                <a:cubicBezTo>
                  <a:pt x="1680" y="640"/>
                  <a:pt x="1688" y="635"/>
                  <a:pt x="1678" y="642"/>
                </a:cubicBezTo>
                <a:cubicBezTo>
                  <a:pt x="1678" y="643"/>
                  <a:pt x="1678" y="643"/>
                  <a:pt x="1678" y="643"/>
                </a:cubicBezTo>
                <a:cubicBezTo>
                  <a:pt x="1684" y="642"/>
                  <a:pt x="1684" y="642"/>
                  <a:pt x="1684" y="642"/>
                </a:cubicBezTo>
                <a:cubicBezTo>
                  <a:pt x="1679" y="645"/>
                  <a:pt x="1679" y="645"/>
                  <a:pt x="1679" y="645"/>
                </a:cubicBezTo>
                <a:cubicBezTo>
                  <a:pt x="1681" y="646"/>
                  <a:pt x="1681" y="646"/>
                  <a:pt x="1681" y="646"/>
                </a:cubicBezTo>
                <a:cubicBezTo>
                  <a:pt x="1686" y="645"/>
                  <a:pt x="1686" y="645"/>
                  <a:pt x="1686" y="645"/>
                </a:cubicBezTo>
                <a:cubicBezTo>
                  <a:pt x="1686" y="647"/>
                  <a:pt x="1679" y="644"/>
                  <a:pt x="1687" y="648"/>
                </a:cubicBezTo>
                <a:cubicBezTo>
                  <a:pt x="1683" y="648"/>
                  <a:pt x="1683" y="648"/>
                  <a:pt x="1683" y="648"/>
                </a:cubicBezTo>
                <a:cubicBezTo>
                  <a:pt x="1683" y="649"/>
                  <a:pt x="1683" y="649"/>
                  <a:pt x="1683" y="649"/>
                </a:cubicBezTo>
                <a:cubicBezTo>
                  <a:pt x="1684" y="650"/>
                  <a:pt x="1684" y="650"/>
                  <a:pt x="1684" y="650"/>
                </a:cubicBezTo>
                <a:cubicBezTo>
                  <a:pt x="1681" y="649"/>
                  <a:pt x="1681" y="649"/>
                  <a:pt x="1681" y="649"/>
                </a:cubicBezTo>
                <a:cubicBezTo>
                  <a:pt x="1680" y="650"/>
                  <a:pt x="1680" y="650"/>
                  <a:pt x="1680" y="650"/>
                </a:cubicBezTo>
                <a:cubicBezTo>
                  <a:pt x="1677" y="646"/>
                  <a:pt x="1677" y="646"/>
                  <a:pt x="1677" y="646"/>
                </a:cubicBezTo>
                <a:cubicBezTo>
                  <a:pt x="1673" y="645"/>
                  <a:pt x="1673" y="645"/>
                  <a:pt x="1673" y="645"/>
                </a:cubicBezTo>
                <a:cubicBezTo>
                  <a:pt x="1676" y="644"/>
                  <a:pt x="1676" y="644"/>
                  <a:pt x="1676" y="644"/>
                </a:cubicBezTo>
                <a:cubicBezTo>
                  <a:pt x="1675" y="643"/>
                  <a:pt x="1673" y="650"/>
                  <a:pt x="1677" y="642"/>
                </a:cubicBezTo>
                <a:cubicBezTo>
                  <a:pt x="1670" y="642"/>
                  <a:pt x="1670" y="642"/>
                  <a:pt x="1670" y="642"/>
                </a:cubicBezTo>
                <a:cubicBezTo>
                  <a:pt x="1669" y="643"/>
                  <a:pt x="1669" y="643"/>
                  <a:pt x="1669" y="643"/>
                </a:cubicBezTo>
                <a:cubicBezTo>
                  <a:pt x="1660" y="644"/>
                  <a:pt x="1660" y="644"/>
                  <a:pt x="1660" y="644"/>
                </a:cubicBezTo>
                <a:cubicBezTo>
                  <a:pt x="1657" y="647"/>
                  <a:pt x="1657" y="647"/>
                  <a:pt x="1657" y="647"/>
                </a:cubicBezTo>
                <a:cubicBezTo>
                  <a:pt x="1657" y="648"/>
                  <a:pt x="1657" y="648"/>
                  <a:pt x="1657" y="648"/>
                </a:cubicBezTo>
                <a:cubicBezTo>
                  <a:pt x="1656" y="647"/>
                  <a:pt x="1656" y="647"/>
                  <a:pt x="1656" y="647"/>
                </a:cubicBezTo>
                <a:cubicBezTo>
                  <a:pt x="1653" y="650"/>
                  <a:pt x="1653" y="650"/>
                  <a:pt x="1653" y="650"/>
                </a:cubicBezTo>
                <a:cubicBezTo>
                  <a:pt x="1648" y="657"/>
                  <a:pt x="1652" y="647"/>
                  <a:pt x="1640" y="652"/>
                </a:cubicBezTo>
                <a:cubicBezTo>
                  <a:pt x="1641" y="651"/>
                  <a:pt x="1641" y="651"/>
                  <a:pt x="1641" y="651"/>
                </a:cubicBezTo>
                <a:cubicBezTo>
                  <a:pt x="1640" y="650"/>
                  <a:pt x="1640" y="650"/>
                  <a:pt x="1640" y="650"/>
                </a:cubicBezTo>
                <a:cubicBezTo>
                  <a:pt x="1628" y="654"/>
                  <a:pt x="1628" y="654"/>
                  <a:pt x="1628" y="654"/>
                </a:cubicBezTo>
                <a:cubicBezTo>
                  <a:pt x="1627" y="654"/>
                  <a:pt x="1635" y="650"/>
                  <a:pt x="1625" y="655"/>
                </a:cubicBezTo>
                <a:cubicBezTo>
                  <a:pt x="1625" y="657"/>
                  <a:pt x="1625" y="657"/>
                  <a:pt x="1625" y="657"/>
                </a:cubicBezTo>
                <a:cubicBezTo>
                  <a:pt x="1627" y="658"/>
                  <a:pt x="1627" y="658"/>
                  <a:pt x="1627" y="658"/>
                </a:cubicBezTo>
                <a:cubicBezTo>
                  <a:pt x="1629" y="657"/>
                  <a:pt x="1629" y="657"/>
                  <a:pt x="1629" y="657"/>
                </a:cubicBezTo>
                <a:cubicBezTo>
                  <a:pt x="1649" y="658"/>
                  <a:pt x="1649" y="658"/>
                  <a:pt x="1649" y="658"/>
                </a:cubicBezTo>
                <a:cubicBezTo>
                  <a:pt x="1650" y="658"/>
                  <a:pt x="1650" y="658"/>
                  <a:pt x="1650" y="658"/>
                </a:cubicBezTo>
                <a:cubicBezTo>
                  <a:pt x="1651" y="657"/>
                  <a:pt x="1651" y="657"/>
                  <a:pt x="1651" y="657"/>
                </a:cubicBezTo>
                <a:cubicBezTo>
                  <a:pt x="1650" y="655"/>
                  <a:pt x="1650" y="655"/>
                  <a:pt x="1650" y="655"/>
                </a:cubicBezTo>
                <a:cubicBezTo>
                  <a:pt x="1651" y="655"/>
                  <a:pt x="1654" y="657"/>
                  <a:pt x="1653" y="654"/>
                </a:cubicBezTo>
                <a:cubicBezTo>
                  <a:pt x="1649" y="652"/>
                  <a:pt x="1649" y="652"/>
                  <a:pt x="1649" y="652"/>
                </a:cubicBezTo>
                <a:cubicBezTo>
                  <a:pt x="1658" y="651"/>
                  <a:pt x="1658" y="651"/>
                  <a:pt x="1658" y="651"/>
                </a:cubicBezTo>
                <a:cubicBezTo>
                  <a:pt x="1656" y="653"/>
                  <a:pt x="1656" y="653"/>
                  <a:pt x="1656" y="653"/>
                </a:cubicBezTo>
                <a:cubicBezTo>
                  <a:pt x="1661" y="658"/>
                  <a:pt x="1661" y="658"/>
                  <a:pt x="1661" y="658"/>
                </a:cubicBezTo>
                <a:cubicBezTo>
                  <a:pt x="1663" y="657"/>
                  <a:pt x="1663" y="657"/>
                  <a:pt x="1663" y="657"/>
                </a:cubicBezTo>
                <a:cubicBezTo>
                  <a:pt x="1665" y="658"/>
                  <a:pt x="1665" y="658"/>
                  <a:pt x="1665" y="658"/>
                </a:cubicBezTo>
                <a:cubicBezTo>
                  <a:pt x="1665" y="657"/>
                  <a:pt x="1665" y="657"/>
                  <a:pt x="1665" y="657"/>
                </a:cubicBezTo>
                <a:cubicBezTo>
                  <a:pt x="1671" y="657"/>
                  <a:pt x="1671" y="657"/>
                  <a:pt x="1671" y="657"/>
                </a:cubicBezTo>
                <a:cubicBezTo>
                  <a:pt x="1670" y="658"/>
                  <a:pt x="1670" y="658"/>
                  <a:pt x="1670" y="658"/>
                </a:cubicBezTo>
                <a:cubicBezTo>
                  <a:pt x="1675" y="657"/>
                  <a:pt x="1675" y="657"/>
                  <a:pt x="1675" y="657"/>
                </a:cubicBezTo>
                <a:cubicBezTo>
                  <a:pt x="1673" y="655"/>
                  <a:pt x="1673" y="655"/>
                  <a:pt x="1673" y="655"/>
                </a:cubicBezTo>
                <a:cubicBezTo>
                  <a:pt x="1676" y="657"/>
                  <a:pt x="1676" y="657"/>
                  <a:pt x="1676" y="657"/>
                </a:cubicBezTo>
                <a:cubicBezTo>
                  <a:pt x="1677" y="657"/>
                  <a:pt x="1677" y="657"/>
                  <a:pt x="1677" y="657"/>
                </a:cubicBezTo>
                <a:cubicBezTo>
                  <a:pt x="1678" y="657"/>
                  <a:pt x="1678" y="657"/>
                  <a:pt x="1678" y="657"/>
                </a:cubicBezTo>
                <a:cubicBezTo>
                  <a:pt x="1679" y="656"/>
                  <a:pt x="1679" y="656"/>
                  <a:pt x="1679" y="656"/>
                </a:cubicBezTo>
                <a:cubicBezTo>
                  <a:pt x="1683" y="659"/>
                  <a:pt x="1683" y="659"/>
                  <a:pt x="1683" y="659"/>
                </a:cubicBezTo>
                <a:cubicBezTo>
                  <a:pt x="1685" y="658"/>
                  <a:pt x="1685" y="658"/>
                  <a:pt x="1685" y="658"/>
                </a:cubicBezTo>
                <a:cubicBezTo>
                  <a:pt x="1686" y="657"/>
                  <a:pt x="1686" y="657"/>
                  <a:pt x="1686" y="657"/>
                </a:cubicBezTo>
                <a:cubicBezTo>
                  <a:pt x="1687" y="658"/>
                  <a:pt x="1687" y="658"/>
                  <a:pt x="1687" y="658"/>
                </a:cubicBezTo>
                <a:cubicBezTo>
                  <a:pt x="1690" y="655"/>
                  <a:pt x="1690" y="655"/>
                  <a:pt x="1690" y="655"/>
                </a:cubicBezTo>
                <a:cubicBezTo>
                  <a:pt x="1689" y="653"/>
                  <a:pt x="1689" y="653"/>
                  <a:pt x="1689" y="653"/>
                </a:cubicBezTo>
                <a:cubicBezTo>
                  <a:pt x="1693" y="654"/>
                  <a:pt x="1693" y="654"/>
                  <a:pt x="1693" y="654"/>
                </a:cubicBezTo>
                <a:cubicBezTo>
                  <a:pt x="1694" y="653"/>
                  <a:pt x="1694" y="653"/>
                  <a:pt x="1694" y="653"/>
                </a:cubicBezTo>
                <a:cubicBezTo>
                  <a:pt x="1700" y="654"/>
                  <a:pt x="1681" y="660"/>
                  <a:pt x="1700" y="653"/>
                </a:cubicBezTo>
                <a:cubicBezTo>
                  <a:pt x="1704" y="652"/>
                  <a:pt x="1704" y="652"/>
                  <a:pt x="1704" y="652"/>
                </a:cubicBezTo>
                <a:cubicBezTo>
                  <a:pt x="1729" y="648"/>
                  <a:pt x="1729" y="648"/>
                  <a:pt x="1729" y="648"/>
                </a:cubicBezTo>
                <a:cubicBezTo>
                  <a:pt x="1743" y="645"/>
                  <a:pt x="1743" y="645"/>
                  <a:pt x="1743" y="645"/>
                </a:cubicBezTo>
                <a:cubicBezTo>
                  <a:pt x="1767" y="644"/>
                  <a:pt x="1767" y="644"/>
                  <a:pt x="1767" y="644"/>
                </a:cubicBezTo>
                <a:cubicBezTo>
                  <a:pt x="1769" y="644"/>
                  <a:pt x="1769" y="644"/>
                  <a:pt x="1769" y="644"/>
                </a:cubicBezTo>
                <a:cubicBezTo>
                  <a:pt x="1764" y="647"/>
                  <a:pt x="1764" y="647"/>
                  <a:pt x="1764" y="647"/>
                </a:cubicBezTo>
                <a:cubicBezTo>
                  <a:pt x="1751" y="650"/>
                  <a:pt x="1751" y="650"/>
                  <a:pt x="1751" y="650"/>
                </a:cubicBezTo>
                <a:cubicBezTo>
                  <a:pt x="1745" y="653"/>
                  <a:pt x="1745" y="653"/>
                  <a:pt x="1745" y="653"/>
                </a:cubicBezTo>
                <a:cubicBezTo>
                  <a:pt x="1737" y="655"/>
                  <a:pt x="1737" y="655"/>
                  <a:pt x="1737" y="655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36" y="661"/>
                  <a:pt x="1736" y="661"/>
                  <a:pt x="1736" y="661"/>
                </a:cubicBezTo>
                <a:cubicBezTo>
                  <a:pt x="1743" y="658"/>
                  <a:pt x="1743" y="658"/>
                  <a:pt x="1743" y="658"/>
                </a:cubicBezTo>
                <a:cubicBezTo>
                  <a:pt x="1743" y="659"/>
                  <a:pt x="1743" y="659"/>
                  <a:pt x="1743" y="659"/>
                </a:cubicBezTo>
                <a:cubicBezTo>
                  <a:pt x="1736" y="664"/>
                  <a:pt x="1736" y="664"/>
                  <a:pt x="1736" y="664"/>
                </a:cubicBezTo>
                <a:cubicBezTo>
                  <a:pt x="1720" y="667"/>
                  <a:pt x="1720" y="667"/>
                  <a:pt x="1720" y="667"/>
                </a:cubicBezTo>
                <a:cubicBezTo>
                  <a:pt x="1712" y="670"/>
                  <a:pt x="1712" y="670"/>
                  <a:pt x="1712" y="670"/>
                </a:cubicBezTo>
                <a:cubicBezTo>
                  <a:pt x="1714" y="671"/>
                  <a:pt x="1714" y="671"/>
                  <a:pt x="1714" y="671"/>
                </a:cubicBezTo>
                <a:cubicBezTo>
                  <a:pt x="1714" y="671"/>
                  <a:pt x="1711" y="669"/>
                  <a:pt x="1713" y="673"/>
                </a:cubicBezTo>
                <a:cubicBezTo>
                  <a:pt x="1707" y="668"/>
                  <a:pt x="1707" y="668"/>
                  <a:pt x="1707" y="668"/>
                </a:cubicBezTo>
                <a:cubicBezTo>
                  <a:pt x="1706" y="670"/>
                  <a:pt x="1713" y="665"/>
                  <a:pt x="1704" y="670"/>
                </a:cubicBezTo>
                <a:cubicBezTo>
                  <a:pt x="1706" y="673"/>
                  <a:pt x="1706" y="673"/>
                  <a:pt x="1706" y="673"/>
                </a:cubicBezTo>
                <a:cubicBezTo>
                  <a:pt x="1702" y="674"/>
                  <a:pt x="1702" y="674"/>
                  <a:pt x="1702" y="674"/>
                </a:cubicBezTo>
                <a:cubicBezTo>
                  <a:pt x="1702" y="677"/>
                  <a:pt x="1702" y="677"/>
                  <a:pt x="1702" y="677"/>
                </a:cubicBezTo>
                <a:cubicBezTo>
                  <a:pt x="1698" y="677"/>
                  <a:pt x="1698" y="677"/>
                  <a:pt x="1698" y="677"/>
                </a:cubicBezTo>
                <a:cubicBezTo>
                  <a:pt x="1693" y="681"/>
                  <a:pt x="1693" y="681"/>
                  <a:pt x="1693" y="681"/>
                </a:cubicBezTo>
                <a:cubicBezTo>
                  <a:pt x="1688" y="682"/>
                  <a:pt x="1688" y="682"/>
                  <a:pt x="1688" y="682"/>
                </a:cubicBezTo>
                <a:cubicBezTo>
                  <a:pt x="1687" y="685"/>
                  <a:pt x="1687" y="685"/>
                  <a:pt x="1687" y="685"/>
                </a:cubicBezTo>
                <a:cubicBezTo>
                  <a:pt x="1688" y="686"/>
                  <a:pt x="1688" y="686"/>
                  <a:pt x="1688" y="686"/>
                </a:cubicBezTo>
                <a:cubicBezTo>
                  <a:pt x="1687" y="687"/>
                  <a:pt x="1687" y="687"/>
                  <a:pt x="1687" y="687"/>
                </a:cubicBezTo>
                <a:cubicBezTo>
                  <a:pt x="1677" y="684"/>
                  <a:pt x="1677" y="684"/>
                  <a:pt x="1677" y="684"/>
                </a:cubicBezTo>
                <a:cubicBezTo>
                  <a:pt x="1672" y="683"/>
                  <a:pt x="1693" y="690"/>
                  <a:pt x="1670" y="683"/>
                </a:cubicBezTo>
                <a:cubicBezTo>
                  <a:pt x="1665" y="685"/>
                  <a:pt x="1665" y="685"/>
                  <a:pt x="1665" y="685"/>
                </a:cubicBezTo>
                <a:cubicBezTo>
                  <a:pt x="1672" y="690"/>
                  <a:pt x="1672" y="690"/>
                  <a:pt x="1672" y="690"/>
                </a:cubicBezTo>
                <a:cubicBezTo>
                  <a:pt x="1673" y="692"/>
                  <a:pt x="1673" y="692"/>
                  <a:pt x="1673" y="692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4" y="690"/>
                  <a:pt x="1664" y="690"/>
                  <a:pt x="1664" y="690"/>
                </a:cubicBezTo>
                <a:cubicBezTo>
                  <a:pt x="1660" y="690"/>
                  <a:pt x="1660" y="690"/>
                  <a:pt x="1660" y="690"/>
                </a:cubicBezTo>
                <a:cubicBezTo>
                  <a:pt x="1659" y="690"/>
                  <a:pt x="1659" y="690"/>
                  <a:pt x="1659" y="690"/>
                </a:cubicBezTo>
                <a:cubicBezTo>
                  <a:pt x="1661" y="687"/>
                  <a:pt x="1661" y="687"/>
                  <a:pt x="1661" y="687"/>
                </a:cubicBezTo>
                <a:cubicBezTo>
                  <a:pt x="1653" y="688"/>
                  <a:pt x="1653" y="688"/>
                  <a:pt x="1653" y="688"/>
                </a:cubicBezTo>
                <a:cubicBezTo>
                  <a:pt x="1650" y="690"/>
                  <a:pt x="1650" y="690"/>
                  <a:pt x="1650" y="690"/>
                </a:cubicBezTo>
                <a:cubicBezTo>
                  <a:pt x="1639" y="690"/>
                  <a:pt x="1639" y="690"/>
                  <a:pt x="1639" y="690"/>
                </a:cubicBezTo>
                <a:cubicBezTo>
                  <a:pt x="1638" y="695"/>
                  <a:pt x="1638" y="695"/>
                  <a:pt x="1638" y="695"/>
                </a:cubicBezTo>
                <a:cubicBezTo>
                  <a:pt x="1638" y="695"/>
                  <a:pt x="1639" y="695"/>
                  <a:pt x="1640" y="695"/>
                </a:cubicBezTo>
                <a:cubicBezTo>
                  <a:pt x="1634" y="696"/>
                  <a:pt x="1634" y="696"/>
                  <a:pt x="1634" y="696"/>
                </a:cubicBezTo>
                <a:cubicBezTo>
                  <a:pt x="1636" y="696"/>
                  <a:pt x="1636" y="696"/>
                  <a:pt x="1636" y="696"/>
                </a:cubicBezTo>
                <a:cubicBezTo>
                  <a:pt x="1633" y="694"/>
                  <a:pt x="1633" y="694"/>
                  <a:pt x="1633" y="694"/>
                </a:cubicBezTo>
                <a:cubicBezTo>
                  <a:pt x="1630" y="694"/>
                  <a:pt x="1630" y="694"/>
                  <a:pt x="1630" y="694"/>
                </a:cubicBezTo>
                <a:cubicBezTo>
                  <a:pt x="1620" y="696"/>
                  <a:pt x="1620" y="696"/>
                  <a:pt x="1620" y="696"/>
                </a:cubicBezTo>
                <a:cubicBezTo>
                  <a:pt x="1613" y="699"/>
                  <a:pt x="1613" y="699"/>
                  <a:pt x="1613" y="699"/>
                </a:cubicBezTo>
                <a:cubicBezTo>
                  <a:pt x="1611" y="698"/>
                  <a:pt x="1611" y="698"/>
                  <a:pt x="1611" y="698"/>
                </a:cubicBezTo>
                <a:cubicBezTo>
                  <a:pt x="1597" y="702"/>
                  <a:pt x="1597" y="702"/>
                  <a:pt x="1597" y="702"/>
                </a:cubicBezTo>
                <a:cubicBezTo>
                  <a:pt x="1594" y="702"/>
                  <a:pt x="1594" y="702"/>
                  <a:pt x="1594" y="702"/>
                </a:cubicBezTo>
                <a:cubicBezTo>
                  <a:pt x="1594" y="701"/>
                  <a:pt x="1594" y="700"/>
                  <a:pt x="1597" y="701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699"/>
                  <a:pt x="1607" y="702"/>
                  <a:pt x="1593" y="699"/>
                </a:cubicBezTo>
                <a:cubicBezTo>
                  <a:pt x="1592" y="701"/>
                  <a:pt x="1592" y="701"/>
                  <a:pt x="1592" y="701"/>
                </a:cubicBezTo>
                <a:cubicBezTo>
                  <a:pt x="1589" y="700"/>
                  <a:pt x="1597" y="698"/>
                  <a:pt x="1589" y="702"/>
                </a:cubicBezTo>
                <a:cubicBezTo>
                  <a:pt x="1587" y="700"/>
                  <a:pt x="1587" y="700"/>
                  <a:pt x="1587" y="700"/>
                </a:cubicBezTo>
                <a:cubicBezTo>
                  <a:pt x="1587" y="703"/>
                  <a:pt x="1587" y="703"/>
                  <a:pt x="1587" y="703"/>
                </a:cubicBezTo>
                <a:cubicBezTo>
                  <a:pt x="1586" y="702"/>
                  <a:pt x="1586" y="702"/>
                  <a:pt x="1586" y="702"/>
                </a:cubicBezTo>
                <a:cubicBezTo>
                  <a:pt x="1582" y="703"/>
                  <a:pt x="1582" y="703"/>
                  <a:pt x="1582" y="703"/>
                </a:cubicBezTo>
                <a:cubicBezTo>
                  <a:pt x="1581" y="705"/>
                  <a:pt x="1581" y="705"/>
                  <a:pt x="1581" y="705"/>
                </a:cubicBezTo>
                <a:cubicBezTo>
                  <a:pt x="1582" y="705"/>
                  <a:pt x="1583" y="704"/>
                  <a:pt x="1581" y="702"/>
                </a:cubicBezTo>
                <a:cubicBezTo>
                  <a:pt x="1577" y="704"/>
                  <a:pt x="1577" y="704"/>
                  <a:pt x="1577" y="704"/>
                </a:cubicBezTo>
                <a:cubicBezTo>
                  <a:pt x="1572" y="705"/>
                  <a:pt x="1572" y="705"/>
                  <a:pt x="1572" y="705"/>
                </a:cubicBezTo>
                <a:cubicBezTo>
                  <a:pt x="1570" y="707"/>
                  <a:pt x="1570" y="707"/>
                  <a:pt x="1570" y="707"/>
                </a:cubicBezTo>
                <a:cubicBezTo>
                  <a:pt x="1566" y="707"/>
                  <a:pt x="1566" y="707"/>
                  <a:pt x="1566" y="707"/>
                </a:cubicBezTo>
                <a:cubicBezTo>
                  <a:pt x="1561" y="709"/>
                  <a:pt x="1561" y="709"/>
                  <a:pt x="1561" y="709"/>
                </a:cubicBezTo>
                <a:cubicBezTo>
                  <a:pt x="1559" y="708"/>
                  <a:pt x="1559" y="708"/>
                  <a:pt x="1559" y="708"/>
                </a:cubicBezTo>
                <a:cubicBezTo>
                  <a:pt x="1557" y="710"/>
                  <a:pt x="1571" y="706"/>
                  <a:pt x="1554" y="709"/>
                </a:cubicBezTo>
                <a:cubicBezTo>
                  <a:pt x="1553" y="710"/>
                  <a:pt x="1556" y="710"/>
                  <a:pt x="1554" y="711"/>
                </a:cubicBezTo>
                <a:cubicBezTo>
                  <a:pt x="1559" y="712"/>
                  <a:pt x="1559" y="712"/>
                  <a:pt x="1559" y="712"/>
                </a:cubicBezTo>
                <a:cubicBezTo>
                  <a:pt x="1555" y="715"/>
                  <a:pt x="1555" y="715"/>
                  <a:pt x="1555" y="715"/>
                </a:cubicBezTo>
                <a:cubicBezTo>
                  <a:pt x="1549" y="717"/>
                  <a:pt x="1549" y="717"/>
                  <a:pt x="1549" y="717"/>
                </a:cubicBezTo>
                <a:cubicBezTo>
                  <a:pt x="1548" y="718"/>
                  <a:pt x="1548" y="718"/>
                  <a:pt x="1548" y="718"/>
                </a:cubicBezTo>
                <a:cubicBezTo>
                  <a:pt x="1546" y="718"/>
                  <a:pt x="1546" y="718"/>
                  <a:pt x="1546" y="718"/>
                </a:cubicBezTo>
                <a:cubicBezTo>
                  <a:pt x="1541" y="725"/>
                  <a:pt x="1541" y="725"/>
                  <a:pt x="1541" y="725"/>
                </a:cubicBezTo>
                <a:cubicBezTo>
                  <a:pt x="1534" y="733"/>
                  <a:pt x="1534" y="733"/>
                  <a:pt x="1534" y="733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41" y="732"/>
                  <a:pt x="1541" y="732"/>
                  <a:pt x="1541" y="732"/>
                </a:cubicBezTo>
                <a:cubicBezTo>
                  <a:pt x="1548" y="733"/>
                  <a:pt x="1548" y="733"/>
                  <a:pt x="1548" y="733"/>
                </a:cubicBezTo>
                <a:cubicBezTo>
                  <a:pt x="1544" y="731"/>
                  <a:pt x="1544" y="731"/>
                  <a:pt x="1544" y="731"/>
                </a:cubicBezTo>
                <a:cubicBezTo>
                  <a:pt x="1545" y="730"/>
                  <a:pt x="1545" y="730"/>
                  <a:pt x="1545" y="730"/>
                </a:cubicBezTo>
                <a:cubicBezTo>
                  <a:pt x="1548" y="732"/>
                  <a:pt x="1548" y="732"/>
                  <a:pt x="1548" y="732"/>
                </a:cubicBezTo>
                <a:cubicBezTo>
                  <a:pt x="1559" y="728"/>
                  <a:pt x="1559" y="728"/>
                  <a:pt x="1559" y="728"/>
                </a:cubicBezTo>
                <a:cubicBezTo>
                  <a:pt x="1558" y="730"/>
                  <a:pt x="1558" y="730"/>
                  <a:pt x="1558" y="730"/>
                </a:cubicBezTo>
                <a:cubicBezTo>
                  <a:pt x="1566" y="730"/>
                  <a:pt x="1566" y="730"/>
                  <a:pt x="1566" y="730"/>
                </a:cubicBezTo>
                <a:cubicBezTo>
                  <a:pt x="1567" y="729"/>
                  <a:pt x="1567" y="729"/>
                  <a:pt x="1567" y="729"/>
                </a:cubicBezTo>
                <a:cubicBezTo>
                  <a:pt x="1562" y="728"/>
                  <a:pt x="1562" y="728"/>
                  <a:pt x="1562" y="728"/>
                </a:cubicBezTo>
                <a:cubicBezTo>
                  <a:pt x="1562" y="726"/>
                  <a:pt x="1562" y="726"/>
                  <a:pt x="1562" y="726"/>
                </a:cubicBezTo>
                <a:cubicBezTo>
                  <a:pt x="1567" y="723"/>
                  <a:pt x="1563" y="733"/>
                  <a:pt x="1568" y="723"/>
                </a:cubicBezTo>
                <a:cubicBezTo>
                  <a:pt x="1569" y="726"/>
                  <a:pt x="1569" y="726"/>
                  <a:pt x="1569" y="726"/>
                </a:cubicBezTo>
                <a:cubicBezTo>
                  <a:pt x="1578" y="726"/>
                  <a:pt x="1578" y="726"/>
                  <a:pt x="1578" y="726"/>
                </a:cubicBezTo>
                <a:cubicBezTo>
                  <a:pt x="1585" y="725"/>
                  <a:pt x="1585" y="725"/>
                  <a:pt x="1585" y="725"/>
                </a:cubicBezTo>
                <a:cubicBezTo>
                  <a:pt x="1583" y="723"/>
                  <a:pt x="1583" y="731"/>
                  <a:pt x="1585" y="723"/>
                </a:cubicBezTo>
                <a:cubicBezTo>
                  <a:pt x="1586" y="723"/>
                  <a:pt x="1586" y="723"/>
                  <a:pt x="1586" y="723"/>
                </a:cubicBezTo>
                <a:cubicBezTo>
                  <a:pt x="1586" y="724"/>
                  <a:pt x="1586" y="724"/>
                  <a:pt x="1586" y="724"/>
                </a:cubicBezTo>
                <a:cubicBezTo>
                  <a:pt x="1591" y="723"/>
                  <a:pt x="1591" y="723"/>
                  <a:pt x="1591" y="723"/>
                </a:cubicBezTo>
                <a:cubicBezTo>
                  <a:pt x="1591" y="722"/>
                  <a:pt x="1591" y="722"/>
                  <a:pt x="1591" y="722"/>
                </a:cubicBezTo>
                <a:cubicBezTo>
                  <a:pt x="1594" y="720"/>
                  <a:pt x="1597" y="723"/>
                  <a:pt x="1597" y="720"/>
                </a:cubicBezTo>
                <a:cubicBezTo>
                  <a:pt x="1597" y="721"/>
                  <a:pt x="1600" y="719"/>
                  <a:pt x="1597" y="722"/>
                </a:cubicBezTo>
                <a:cubicBezTo>
                  <a:pt x="1598" y="721"/>
                  <a:pt x="1598" y="724"/>
                  <a:pt x="1599" y="720"/>
                </a:cubicBezTo>
                <a:cubicBezTo>
                  <a:pt x="1599" y="719"/>
                  <a:pt x="1599" y="719"/>
                  <a:pt x="1599" y="719"/>
                </a:cubicBezTo>
                <a:cubicBezTo>
                  <a:pt x="1603" y="717"/>
                  <a:pt x="1603" y="717"/>
                  <a:pt x="1603" y="717"/>
                </a:cubicBezTo>
                <a:cubicBezTo>
                  <a:pt x="1602" y="715"/>
                  <a:pt x="1609" y="717"/>
                  <a:pt x="1601" y="715"/>
                </a:cubicBezTo>
                <a:cubicBezTo>
                  <a:pt x="1603" y="714"/>
                  <a:pt x="1603" y="714"/>
                  <a:pt x="1603" y="714"/>
                </a:cubicBezTo>
                <a:cubicBezTo>
                  <a:pt x="1605" y="717"/>
                  <a:pt x="1605" y="717"/>
                  <a:pt x="1605" y="717"/>
                </a:cubicBezTo>
                <a:cubicBezTo>
                  <a:pt x="1613" y="715"/>
                  <a:pt x="1613" y="715"/>
                  <a:pt x="1613" y="715"/>
                </a:cubicBezTo>
                <a:cubicBezTo>
                  <a:pt x="1614" y="717"/>
                  <a:pt x="1614" y="717"/>
                  <a:pt x="1614" y="717"/>
                </a:cubicBezTo>
                <a:cubicBezTo>
                  <a:pt x="1611" y="716"/>
                  <a:pt x="1611" y="716"/>
                  <a:pt x="1611" y="716"/>
                </a:cubicBezTo>
                <a:cubicBezTo>
                  <a:pt x="1611" y="718"/>
                  <a:pt x="1611" y="718"/>
                  <a:pt x="1611" y="718"/>
                </a:cubicBezTo>
                <a:cubicBezTo>
                  <a:pt x="1614" y="718"/>
                  <a:pt x="1614" y="718"/>
                  <a:pt x="1614" y="718"/>
                </a:cubicBezTo>
                <a:cubicBezTo>
                  <a:pt x="1617" y="715"/>
                  <a:pt x="1617" y="715"/>
                  <a:pt x="1617" y="715"/>
                </a:cubicBezTo>
                <a:cubicBezTo>
                  <a:pt x="1616" y="714"/>
                  <a:pt x="1615" y="717"/>
                  <a:pt x="1615" y="715"/>
                </a:cubicBezTo>
                <a:cubicBezTo>
                  <a:pt x="1615" y="714"/>
                  <a:pt x="1613" y="715"/>
                  <a:pt x="1615" y="714"/>
                </a:cubicBezTo>
                <a:cubicBezTo>
                  <a:pt x="1618" y="716"/>
                  <a:pt x="1618" y="716"/>
                  <a:pt x="1618" y="716"/>
                </a:cubicBezTo>
                <a:cubicBezTo>
                  <a:pt x="1623" y="718"/>
                  <a:pt x="1604" y="720"/>
                  <a:pt x="1624" y="712"/>
                </a:cubicBezTo>
                <a:cubicBezTo>
                  <a:pt x="1623" y="714"/>
                  <a:pt x="1623" y="714"/>
                  <a:pt x="1623" y="714"/>
                </a:cubicBezTo>
                <a:cubicBezTo>
                  <a:pt x="1625" y="714"/>
                  <a:pt x="1625" y="714"/>
                  <a:pt x="1625" y="714"/>
                </a:cubicBezTo>
                <a:cubicBezTo>
                  <a:pt x="1626" y="712"/>
                  <a:pt x="1626" y="712"/>
                  <a:pt x="1626" y="712"/>
                </a:cubicBezTo>
                <a:cubicBezTo>
                  <a:pt x="1639" y="708"/>
                  <a:pt x="1639" y="708"/>
                  <a:pt x="1639" y="708"/>
                </a:cubicBezTo>
                <a:cubicBezTo>
                  <a:pt x="1641" y="708"/>
                  <a:pt x="1641" y="703"/>
                  <a:pt x="1645" y="707"/>
                </a:cubicBezTo>
                <a:cubicBezTo>
                  <a:pt x="1639" y="704"/>
                  <a:pt x="1639" y="704"/>
                  <a:pt x="1639" y="704"/>
                </a:cubicBezTo>
                <a:cubicBezTo>
                  <a:pt x="1636" y="705"/>
                  <a:pt x="1636" y="705"/>
                  <a:pt x="1636" y="705"/>
                </a:cubicBezTo>
                <a:cubicBezTo>
                  <a:pt x="1635" y="703"/>
                  <a:pt x="1635" y="703"/>
                  <a:pt x="1635" y="703"/>
                </a:cubicBezTo>
                <a:cubicBezTo>
                  <a:pt x="1625" y="703"/>
                  <a:pt x="1625" y="703"/>
                  <a:pt x="1625" y="703"/>
                </a:cubicBezTo>
                <a:cubicBezTo>
                  <a:pt x="1625" y="704"/>
                  <a:pt x="1625" y="703"/>
                  <a:pt x="1624" y="701"/>
                </a:cubicBezTo>
                <a:cubicBezTo>
                  <a:pt x="1622" y="702"/>
                  <a:pt x="1623" y="707"/>
                  <a:pt x="1619" y="703"/>
                </a:cubicBezTo>
                <a:cubicBezTo>
                  <a:pt x="1617" y="701"/>
                  <a:pt x="1617" y="701"/>
                  <a:pt x="1617" y="701"/>
                </a:cubicBezTo>
                <a:cubicBezTo>
                  <a:pt x="1625" y="698"/>
                  <a:pt x="1625" y="698"/>
                  <a:pt x="1625" y="698"/>
                </a:cubicBezTo>
                <a:cubicBezTo>
                  <a:pt x="1627" y="699"/>
                  <a:pt x="1627" y="699"/>
                  <a:pt x="1627" y="699"/>
                </a:cubicBezTo>
                <a:cubicBezTo>
                  <a:pt x="1625" y="700"/>
                  <a:pt x="1629" y="701"/>
                  <a:pt x="1625" y="700"/>
                </a:cubicBezTo>
                <a:cubicBezTo>
                  <a:pt x="1630" y="702"/>
                  <a:pt x="1630" y="702"/>
                  <a:pt x="1630" y="702"/>
                </a:cubicBezTo>
                <a:cubicBezTo>
                  <a:pt x="1631" y="702"/>
                  <a:pt x="1631" y="702"/>
                  <a:pt x="1631" y="702"/>
                </a:cubicBezTo>
                <a:cubicBezTo>
                  <a:pt x="1630" y="700"/>
                  <a:pt x="1639" y="704"/>
                  <a:pt x="1629" y="699"/>
                </a:cubicBezTo>
                <a:cubicBezTo>
                  <a:pt x="1628" y="698"/>
                  <a:pt x="1628" y="698"/>
                  <a:pt x="1628" y="698"/>
                </a:cubicBezTo>
                <a:cubicBezTo>
                  <a:pt x="1629" y="697"/>
                  <a:pt x="1631" y="696"/>
                  <a:pt x="1631" y="697"/>
                </a:cubicBezTo>
                <a:cubicBezTo>
                  <a:pt x="1631" y="698"/>
                  <a:pt x="1631" y="698"/>
                  <a:pt x="1631" y="698"/>
                </a:cubicBezTo>
                <a:cubicBezTo>
                  <a:pt x="1637" y="703"/>
                  <a:pt x="1637" y="703"/>
                  <a:pt x="1637" y="703"/>
                </a:cubicBezTo>
                <a:cubicBezTo>
                  <a:pt x="1646" y="703"/>
                  <a:pt x="1646" y="703"/>
                  <a:pt x="1646" y="703"/>
                </a:cubicBezTo>
                <a:cubicBezTo>
                  <a:pt x="1645" y="707"/>
                  <a:pt x="1649" y="704"/>
                  <a:pt x="1651" y="705"/>
                </a:cubicBezTo>
                <a:cubicBezTo>
                  <a:pt x="1650" y="709"/>
                  <a:pt x="1650" y="709"/>
                  <a:pt x="1650" y="709"/>
                </a:cubicBezTo>
                <a:cubicBezTo>
                  <a:pt x="1651" y="712"/>
                  <a:pt x="1654" y="708"/>
                  <a:pt x="1654" y="711"/>
                </a:cubicBezTo>
                <a:cubicBezTo>
                  <a:pt x="1654" y="710"/>
                  <a:pt x="1654" y="710"/>
                  <a:pt x="1654" y="710"/>
                </a:cubicBezTo>
                <a:cubicBezTo>
                  <a:pt x="1655" y="711"/>
                  <a:pt x="1655" y="711"/>
                  <a:pt x="1655" y="711"/>
                </a:cubicBezTo>
                <a:cubicBezTo>
                  <a:pt x="1656" y="711"/>
                  <a:pt x="1656" y="711"/>
                  <a:pt x="1656" y="711"/>
                </a:cubicBezTo>
                <a:cubicBezTo>
                  <a:pt x="1657" y="710"/>
                  <a:pt x="1657" y="710"/>
                  <a:pt x="1657" y="710"/>
                </a:cubicBezTo>
                <a:cubicBezTo>
                  <a:pt x="1656" y="709"/>
                  <a:pt x="1656" y="709"/>
                  <a:pt x="1656" y="709"/>
                </a:cubicBezTo>
                <a:cubicBezTo>
                  <a:pt x="1665" y="710"/>
                  <a:pt x="1665" y="710"/>
                  <a:pt x="1665" y="710"/>
                </a:cubicBezTo>
                <a:cubicBezTo>
                  <a:pt x="1672" y="706"/>
                  <a:pt x="1672" y="706"/>
                  <a:pt x="1672" y="706"/>
                </a:cubicBezTo>
                <a:cubicBezTo>
                  <a:pt x="1681" y="704"/>
                  <a:pt x="1681" y="704"/>
                  <a:pt x="1681" y="704"/>
                </a:cubicBezTo>
                <a:cubicBezTo>
                  <a:pt x="1681" y="702"/>
                  <a:pt x="1677" y="707"/>
                  <a:pt x="1681" y="702"/>
                </a:cubicBezTo>
                <a:cubicBezTo>
                  <a:pt x="1686" y="703"/>
                  <a:pt x="1686" y="703"/>
                  <a:pt x="1686" y="703"/>
                </a:cubicBezTo>
                <a:cubicBezTo>
                  <a:pt x="1702" y="700"/>
                  <a:pt x="1702" y="700"/>
                  <a:pt x="1702" y="700"/>
                </a:cubicBezTo>
                <a:cubicBezTo>
                  <a:pt x="1702" y="701"/>
                  <a:pt x="1702" y="701"/>
                  <a:pt x="1702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11" y="702"/>
                  <a:pt x="1700" y="703"/>
                  <a:pt x="1711" y="699"/>
                </a:cubicBezTo>
                <a:cubicBezTo>
                  <a:pt x="1711" y="701"/>
                  <a:pt x="1711" y="701"/>
                  <a:pt x="1711" y="701"/>
                </a:cubicBezTo>
                <a:cubicBezTo>
                  <a:pt x="1718" y="700"/>
                  <a:pt x="1718" y="700"/>
                  <a:pt x="1718" y="700"/>
                </a:cubicBezTo>
                <a:cubicBezTo>
                  <a:pt x="1719" y="699"/>
                  <a:pt x="1719" y="699"/>
                  <a:pt x="1719" y="699"/>
                </a:cubicBezTo>
                <a:cubicBezTo>
                  <a:pt x="1716" y="697"/>
                  <a:pt x="1716" y="697"/>
                  <a:pt x="1716" y="697"/>
                </a:cubicBezTo>
                <a:cubicBezTo>
                  <a:pt x="1721" y="696"/>
                  <a:pt x="1721" y="696"/>
                  <a:pt x="1721" y="696"/>
                </a:cubicBezTo>
                <a:cubicBezTo>
                  <a:pt x="1722" y="697"/>
                  <a:pt x="1722" y="697"/>
                  <a:pt x="1722" y="697"/>
                </a:cubicBezTo>
                <a:cubicBezTo>
                  <a:pt x="1731" y="692"/>
                  <a:pt x="1731" y="692"/>
                  <a:pt x="1731" y="692"/>
                </a:cubicBezTo>
                <a:cubicBezTo>
                  <a:pt x="1734" y="693"/>
                  <a:pt x="1737" y="686"/>
                  <a:pt x="1739" y="693"/>
                </a:cubicBezTo>
                <a:cubicBezTo>
                  <a:pt x="1751" y="688"/>
                  <a:pt x="1751" y="688"/>
                  <a:pt x="1751" y="688"/>
                </a:cubicBezTo>
                <a:cubicBezTo>
                  <a:pt x="1752" y="686"/>
                  <a:pt x="1752" y="686"/>
                  <a:pt x="1752" y="686"/>
                </a:cubicBezTo>
                <a:cubicBezTo>
                  <a:pt x="1753" y="688"/>
                  <a:pt x="1753" y="688"/>
                  <a:pt x="1753" y="688"/>
                </a:cubicBezTo>
                <a:cubicBezTo>
                  <a:pt x="1756" y="687"/>
                  <a:pt x="1756" y="687"/>
                  <a:pt x="1756" y="687"/>
                </a:cubicBezTo>
                <a:cubicBezTo>
                  <a:pt x="1760" y="689"/>
                  <a:pt x="1760" y="689"/>
                  <a:pt x="1760" y="689"/>
                </a:cubicBezTo>
                <a:cubicBezTo>
                  <a:pt x="1765" y="693"/>
                  <a:pt x="1765" y="693"/>
                  <a:pt x="1765" y="693"/>
                </a:cubicBezTo>
                <a:cubicBezTo>
                  <a:pt x="1761" y="696"/>
                  <a:pt x="1761" y="696"/>
                  <a:pt x="1761" y="696"/>
                </a:cubicBezTo>
                <a:cubicBezTo>
                  <a:pt x="1758" y="695"/>
                  <a:pt x="1758" y="695"/>
                  <a:pt x="1758" y="695"/>
                </a:cubicBezTo>
                <a:cubicBezTo>
                  <a:pt x="1758" y="697"/>
                  <a:pt x="1754" y="693"/>
                  <a:pt x="1756" y="698"/>
                </a:cubicBezTo>
                <a:cubicBezTo>
                  <a:pt x="1755" y="697"/>
                  <a:pt x="1755" y="697"/>
                  <a:pt x="1755" y="697"/>
                </a:cubicBezTo>
                <a:cubicBezTo>
                  <a:pt x="1743" y="701"/>
                  <a:pt x="1743" y="701"/>
                  <a:pt x="1743" y="701"/>
                </a:cubicBezTo>
                <a:cubicBezTo>
                  <a:pt x="1742" y="704"/>
                  <a:pt x="1742" y="704"/>
                  <a:pt x="1742" y="704"/>
                </a:cubicBezTo>
                <a:cubicBezTo>
                  <a:pt x="1728" y="705"/>
                  <a:pt x="1728" y="705"/>
                  <a:pt x="1728" y="705"/>
                </a:cubicBezTo>
                <a:cubicBezTo>
                  <a:pt x="1726" y="708"/>
                  <a:pt x="1726" y="708"/>
                  <a:pt x="1726" y="708"/>
                </a:cubicBezTo>
                <a:cubicBezTo>
                  <a:pt x="1718" y="710"/>
                  <a:pt x="1718" y="710"/>
                  <a:pt x="1718" y="710"/>
                </a:cubicBezTo>
                <a:cubicBezTo>
                  <a:pt x="1715" y="712"/>
                  <a:pt x="1715" y="712"/>
                  <a:pt x="1715" y="712"/>
                </a:cubicBezTo>
                <a:cubicBezTo>
                  <a:pt x="1707" y="715"/>
                  <a:pt x="1707" y="715"/>
                  <a:pt x="1707" y="715"/>
                </a:cubicBezTo>
                <a:cubicBezTo>
                  <a:pt x="1707" y="718"/>
                  <a:pt x="1707" y="718"/>
                  <a:pt x="1707" y="718"/>
                </a:cubicBezTo>
                <a:cubicBezTo>
                  <a:pt x="1701" y="718"/>
                  <a:pt x="1701" y="718"/>
                  <a:pt x="1701" y="718"/>
                </a:cubicBezTo>
                <a:cubicBezTo>
                  <a:pt x="1701" y="718"/>
                  <a:pt x="1702" y="720"/>
                  <a:pt x="1701" y="717"/>
                </a:cubicBezTo>
                <a:cubicBezTo>
                  <a:pt x="1693" y="722"/>
                  <a:pt x="1693" y="722"/>
                  <a:pt x="1693" y="722"/>
                </a:cubicBezTo>
                <a:cubicBezTo>
                  <a:pt x="1690" y="722"/>
                  <a:pt x="1690" y="722"/>
                  <a:pt x="1690" y="722"/>
                </a:cubicBezTo>
                <a:cubicBezTo>
                  <a:pt x="1688" y="725"/>
                  <a:pt x="1688" y="725"/>
                  <a:pt x="1688" y="725"/>
                </a:cubicBezTo>
                <a:cubicBezTo>
                  <a:pt x="1687" y="722"/>
                  <a:pt x="1687" y="722"/>
                  <a:pt x="1687" y="722"/>
                </a:cubicBezTo>
                <a:cubicBezTo>
                  <a:pt x="1683" y="724"/>
                  <a:pt x="1683" y="724"/>
                  <a:pt x="1683" y="724"/>
                </a:cubicBezTo>
                <a:cubicBezTo>
                  <a:pt x="1683" y="724"/>
                  <a:pt x="1679" y="722"/>
                  <a:pt x="1683" y="727"/>
                </a:cubicBezTo>
                <a:cubicBezTo>
                  <a:pt x="1680" y="727"/>
                  <a:pt x="1680" y="727"/>
                  <a:pt x="1680" y="727"/>
                </a:cubicBezTo>
                <a:cubicBezTo>
                  <a:pt x="1679" y="729"/>
                  <a:pt x="1679" y="729"/>
                  <a:pt x="1679" y="729"/>
                </a:cubicBezTo>
                <a:cubicBezTo>
                  <a:pt x="1675" y="729"/>
                  <a:pt x="1675" y="729"/>
                  <a:pt x="1675" y="729"/>
                </a:cubicBezTo>
                <a:cubicBezTo>
                  <a:pt x="1673" y="732"/>
                  <a:pt x="1673" y="732"/>
                  <a:pt x="1673" y="732"/>
                </a:cubicBezTo>
                <a:cubicBezTo>
                  <a:pt x="1667" y="730"/>
                  <a:pt x="1667" y="730"/>
                  <a:pt x="1667" y="730"/>
                </a:cubicBezTo>
                <a:cubicBezTo>
                  <a:pt x="1662" y="731"/>
                  <a:pt x="1662" y="731"/>
                  <a:pt x="1662" y="731"/>
                </a:cubicBezTo>
                <a:cubicBezTo>
                  <a:pt x="1662" y="733"/>
                  <a:pt x="1662" y="733"/>
                  <a:pt x="1662" y="733"/>
                </a:cubicBezTo>
                <a:cubicBezTo>
                  <a:pt x="1667" y="736"/>
                  <a:pt x="1667" y="736"/>
                  <a:pt x="1667" y="736"/>
                </a:cubicBezTo>
                <a:cubicBezTo>
                  <a:pt x="1671" y="740"/>
                  <a:pt x="1671" y="740"/>
                  <a:pt x="1671" y="740"/>
                </a:cubicBezTo>
                <a:cubicBezTo>
                  <a:pt x="1668" y="742"/>
                  <a:pt x="1668" y="742"/>
                  <a:pt x="1668" y="742"/>
                </a:cubicBezTo>
                <a:cubicBezTo>
                  <a:pt x="1664" y="738"/>
                  <a:pt x="1664" y="738"/>
                  <a:pt x="1664" y="738"/>
                </a:cubicBezTo>
                <a:cubicBezTo>
                  <a:pt x="1645" y="741"/>
                  <a:pt x="1645" y="741"/>
                  <a:pt x="1645" y="741"/>
                </a:cubicBezTo>
                <a:cubicBezTo>
                  <a:pt x="1643" y="740"/>
                  <a:pt x="1643" y="740"/>
                  <a:pt x="1643" y="740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31" y="743"/>
                  <a:pt x="1631" y="743"/>
                  <a:pt x="1631" y="743"/>
                </a:cubicBezTo>
                <a:cubicBezTo>
                  <a:pt x="1625" y="743"/>
                  <a:pt x="1625" y="743"/>
                  <a:pt x="1625" y="743"/>
                </a:cubicBezTo>
                <a:cubicBezTo>
                  <a:pt x="1625" y="744"/>
                  <a:pt x="1625" y="744"/>
                  <a:pt x="1625" y="744"/>
                </a:cubicBezTo>
                <a:cubicBezTo>
                  <a:pt x="1622" y="743"/>
                  <a:pt x="1622" y="743"/>
                  <a:pt x="1622" y="743"/>
                </a:cubicBezTo>
                <a:cubicBezTo>
                  <a:pt x="1618" y="746"/>
                  <a:pt x="1618" y="746"/>
                  <a:pt x="1618" y="746"/>
                </a:cubicBezTo>
                <a:cubicBezTo>
                  <a:pt x="1618" y="746"/>
                  <a:pt x="1616" y="748"/>
                  <a:pt x="1616" y="745"/>
                </a:cubicBezTo>
                <a:cubicBezTo>
                  <a:pt x="1615" y="746"/>
                  <a:pt x="1615" y="746"/>
                  <a:pt x="1615" y="746"/>
                </a:cubicBezTo>
                <a:cubicBezTo>
                  <a:pt x="1602" y="748"/>
                  <a:pt x="1602" y="748"/>
                  <a:pt x="1602" y="748"/>
                </a:cubicBezTo>
                <a:cubicBezTo>
                  <a:pt x="1574" y="757"/>
                  <a:pt x="1574" y="757"/>
                  <a:pt x="1574" y="757"/>
                </a:cubicBezTo>
                <a:cubicBezTo>
                  <a:pt x="1569" y="760"/>
                  <a:pt x="1569" y="760"/>
                  <a:pt x="1569" y="760"/>
                </a:cubicBezTo>
                <a:cubicBezTo>
                  <a:pt x="1566" y="759"/>
                  <a:pt x="1566" y="759"/>
                  <a:pt x="1566" y="759"/>
                </a:cubicBezTo>
                <a:cubicBezTo>
                  <a:pt x="1563" y="760"/>
                  <a:pt x="1563" y="760"/>
                  <a:pt x="1563" y="760"/>
                </a:cubicBezTo>
                <a:cubicBezTo>
                  <a:pt x="1563" y="761"/>
                  <a:pt x="1563" y="761"/>
                  <a:pt x="1563" y="761"/>
                </a:cubicBezTo>
                <a:cubicBezTo>
                  <a:pt x="1565" y="762"/>
                  <a:pt x="1565" y="762"/>
                  <a:pt x="1565" y="762"/>
                </a:cubicBezTo>
                <a:cubicBezTo>
                  <a:pt x="1539" y="771"/>
                  <a:pt x="1539" y="771"/>
                  <a:pt x="1539" y="771"/>
                </a:cubicBezTo>
                <a:cubicBezTo>
                  <a:pt x="1531" y="775"/>
                  <a:pt x="1531" y="775"/>
                  <a:pt x="1531" y="775"/>
                </a:cubicBezTo>
                <a:cubicBezTo>
                  <a:pt x="1528" y="775"/>
                  <a:pt x="1528" y="775"/>
                  <a:pt x="1528" y="775"/>
                </a:cubicBezTo>
                <a:cubicBezTo>
                  <a:pt x="1527" y="777"/>
                  <a:pt x="1527" y="777"/>
                  <a:pt x="1527" y="777"/>
                </a:cubicBezTo>
                <a:cubicBezTo>
                  <a:pt x="1525" y="776"/>
                  <a:pt x="1525" y="776"/>
                  <a:pt x="1525" y="776"/>
                </a:cubicBezTo>
                <a:cubicBezTo>
                  <a:pt x="1519" y="779"/>
                  <a:pt x="1519" y="779"/>
                  <a:pt x="1519" y="779"/>
                </a:cubicBezTo>
                <a:cubicBezTo>
                  <a:pt x="1519" y="779"/>
                  <a:pt x="1521" y="781"/>
                  <a:pt x="1518" y="778"/>
                </a:cubicBezTo>
                <a:cubicBezTo>
                  <a:pt x="1502" y="782"/>
                  <a:pt x="1502" y="782"/>
                  <a:pt x="1502" y="782"/>
                </a:cubicBezTo>
                <a:cubicBezTo>
                  <a:pt x="1498" y="783"/>
                  <a:pt x="1498" y="783"/>
                  <a:pt x="1498" y="783"/>
                </a:cubicBezTo>
                <a:cubicBezTo>
                  <a:pt x="1486" y="787"/>
                  <a:pt x="1486" y="787"/>
                  <a:pt x="1486" y="787"/>
                </a:cubicBezTo>
                <a:cubicBezTo>
                  <a:pt x="1480" y="790"/>
                  <a:pt x="1480" y="790"/>
                  <a:pt x="1480" y="790"/>
                </a:cubicBezTo>
                <a:cubicBezTo>
                  <a:pt x="1465" y="805"/>
                  <a:pt x="1465" y="805"/>
                  <a:pt x="1465" y="805"/>
                </a:cubicBezTo>
                <a:cubicBezTo>
                  <a:pt x="1459" y="812"/>
                  <a:pt x="1459" y="812"/>
                  <a:pt x="1459" y="812"/>
                </a:cubicBezTo>
                <a:cubicBezTo>
                  <a:pt x="1454" y="816"/>
                  <a:pt x="1454" y="816"/>
                  <a:pt x="1454" y="816"/>
                </a:cubicBezTo>
                <a:cubicBezTo>
                  <a:pt x="1454" y="820"/>
                  <a:pt x="1467" y="802"/>
                  <a:pt x="1448" y="822"/>
                </a:cubicBezTo>
                <a:cubicBezTo>
                  <a:pt x="1440" y="828"/>
                  <a:pt x="1440" y="828"/>
                  <a:pt x="1440" y="828"/>
                </a:cubicBezTo>
                <a:cubicBezTo>
                  <a:pt x="1439" y="829"/>
                  <a:pt x="1439" y="829"/>
                  <a:pt x="1439" y="829"/>
                </a:cubicBezTo>
                <a:cubicBezTo>
                  <a:pt x="1440" y="830"/>
                  <a:pt x="1440" y="830"/>
                  <a:pt x="1440" y="830"/>
                </a:cubicBezTo>
                <a:cubicBezTo>
                  <a:pt x="1439" y="832"/>
                  <a:pt x="1439" y="832"/>
                  <a:pt x="1439" y="832"/>
                </a:cubicBezTo>
                <a:cubicBezTo>
                  <a:pt x="1438" y="831"/>
                  <a:pt x="1438" y="831"/>
                  <a:pt x="1438" y="831"/>
                </a:cubicBezTo>
                <a:cubicBezTo>
                  <a:pt x="1433" y="835"/>
                  <a:pt x="1433" y="835"/>
                  <a:pt x="1433" y="835"/>
                </a:cubicBezTo>
                <a:cubicBezTo>
                  <a:pt x="1433" y="837"/>
                  <a:pt x="1433" y="837"/>
                  <a:pt x="1433" y="837"/>
                </a:cubicBezTo>
                <a:cubicBezTo>
                  <a:pt x="1429" y="841"/>
                  <a:pt x="1429" y="841"/>
                  <a:pt x="1429" y="841"/>
                </a:cubicBezTo>
                <a:cubicBezTo>
                  <a:pt x="1417" y="851"/>
                  <a:pt x="1417" y="851"/>
                  <a:pt x="1417" y="851"/>
                </a:cubicBezTo>
                <a:cubicBezTo>
                  <a:pt x="1415" y="855"/>
                  <a:pt x="1415" y="855"/>
                  <a:pt x="1415" y="855"/>
                </a:cubicBezTo>
                <a:cubicBezTo>
                  <a:pt x="1409" y="858"/>
                  <a:pt x="1409" y="858"/>
                  <a:pt x="1409" y="858"/>
                </a:cubicBezTo>
                <a:cubicBezTo>
                  <a:pt x="1408" y="857"/>
                  <a:pt x="1407" y="857"/>
                  <a:pt x="1407" y="858"/>
                </a:cubicBezTo>
                <a:cubicBezTo>
                  <a:pt x="1406" y="862"/>
                  <a:pt x="1406" y="862"/>
                  <a:pt x="1406" y="862"/>
                </a:cubicBezTo>
                <a:cubicBezTo>
                  <a:pt x="1398" y="869"/>
                  <a:pt x="1398" y="869"/>
                  <a:pt x="1398" y="869"/>
                </a:cubicBezTo>
                <a:cubicBezTo>
                  <a:pt x="1397" y="869"/>
                  <a:pt x="1397" y="869"/>
                  <a:pt x="1397" y="869"/>
                </a:cubicBezTo>
                <a:cubicBezTo>
                  <a:pt x="1396" y="869"/>
                  <a:pt x="1396" y="869"/>
                  <a:pt x="1396" y="869"/>
                </a:cubicBezTo>
                <a:cubicBezTo>
                  <a:pt x="1396" y="872"/>
                  <a:pt x="1396" y="872"/>
                  <a:pt x="1396" y="872"/>
                </a:cubicBezTo>
                <a:cubicBezTo>
                  <a:pt x="1389" y="878"/>
                  <a:pt x="1389" y="878"/>
                  <a:pt x="1389" y="878"/>
                </a:cubicBezTo>
                <a:cubicBezTo>
                  <a:pt x="1386" y="880"/>
                  <a:pt x="1386" y="880"/>
                  <a:pt x="1386" y="880"/>
                </a:cubicBezTo>
                <a:cubicBezTo>
                  <a:pt x="1386" y="880"/>
                  <a:pt x="1389" y="874"/>
                  <a:pt x="1385" y="881"/>
                </a:cubicBezTo>
                <a:cubicBezTo>
                  <a:pt x="1384" y="881"/>
                  <a:pt x="1384" y="881"/>
                  <a:pt x="1384" y="881"/>
                </a:cubicBezTo>
                <a:cubicBezTo>
                  <a:pt x="1385" y="884"/>
                  <a:pt x="1385" y="884"/>
                  <a:pt x="1385" y="884"/>
                </a:cubicBezTo>
                <a:cubicBezTo>
                  <a:pt x="1381" y="886"/>
                  <a:pt x="1381" y="886"/>
                  <a:pt x="1381" y="886"/>
                </a:cubicBezTo>
                <a:cubicBezTo>
                  <a:pt x="1380" y="887"/>
                  <a:pt x="1380" y="887"/>
                  <a:pt x="1380" y="887"/>
                </a:cubicBezTo>
                <a:cubicBezTo>
                  <a:pt x="1378" y="886"/>
                  <a:pt x="1388" y="884"/>
                  <a:pt x="1377" y="886"/>
                </a:cubicBezTo>
                <a:cubicBezTo>
                  <a:pt x="1375" y="889"/>
                  <a:pt x="1375" y="889"/>
                  <a:pt x="1375" y="889"/>
                </a:cubicBezTo>
                <a:cubicBezTo>
                  <a:pt x="1377" y="890"/>
                  <a:pt x="1377" y="890"/>
                  <a:pt x="1377" y="890"/>
                </a:cubicBezTo>
                <a:cubicBezTo>
                  <a:pt x="1371" y="894"/>
                  <a:pt x="1371" y="894"/>
                  <a:pt x="1371" y="894"/>
                </a:cubicBezTo>
                <a:cubicBezTo>
                  <a:pt x="1369" y="894"/>
                  <a:pt x="1369" y="894"/>
                  <a:pt x="1369" y="894"/>
                </a:cubicBezTo>
                <a:cubicBezTo>
                  <a:pt x="1369" y="897"/>
                  <a:pt x="1369" y="897"/>
                  <a:pt x="1369" y="897"/>
                </a:cubicBezTo>
                <a:cubicBezTo>
                  <a:pt x="1365" y="900"/>
                  <a:pt x="1365" y="900"/>
                  <a:pt x="1365" y="900"/>
                </a:cubicBezTo>
                <a:cubicBezTo>
                  <a:pt x="1364" y="902"/>
                  <a:pt x="1364" y="902"/>
                  <a:pt x="1364" y="902"/>
                </a:cubicBezTo>
                <a:cubicBezTo>
                  <a:pt x="1360" y="902"/>
                  <a:pt x="1360" y="902"/>
                  <a:pt x="1360" y="902"/>
                </a:cubicBezTo>
                <a:cubicBezTo>
                  <a:pt x="1360" y="904"/>
                  <a:pt x="1360" y="904"/>
                  <a:pt x="1360" y="904"/>
                </a:cubicBezTo>
                <a:cubicBezTo>
                  <a:pt x="1353" y="909"/>
                  <a:pt x="1353" y="909"/>
                  <a:pt x="1353" y="909"/>
                </a:cubicBezTo>
                <a:cubicBezTo>
                  <a:pt x="1352" y="909"/>
                  <a:pt x="1355" y="904"/>
                  <a:pt x="1355" y="911"/>
                </a:cubicBezTo>
                <a:cubicBezTo>
                  <a:pt x="1352" y="912"/>
                  <a:pt x="1352" y="912"/>
                  <a:pt x="1352" y="912"/>
                </a:cubicBezTo>
                <a:cubicBezTo>
                  <a:pt x="1350" y="915"/>
                  <a:pt x="1350" y="915"/>
                  <a:pt x="1350" y="915"/>
                </a:cubicBezTo>
                <a:cubicBezTo>
                  <a:pt x="1345" y="916"/>
                  <a:pt x="1345" y="916"/>
                  <a:pt x="1345" y="916"/>
                </a:cubicBezTo>
                <a:cubicBezTo>
                  <a:pt x="1345" y="919"/>
                  <a:pt x="1345" y="919"/>
                  <a:pt x="1345" y="919"/>
                </a:cubicBezTo>
                <a:cubicBezTo>
                  <a:pt x="1341" y="922"/>
                  <a:pt x="1341" y="922"/>
                  <a:pt x="1341" y="922"/>
                </a:cubicBezTo>
                <a:cubicBezTo>
                  <a:pt x="1338" y="922"/>
                  <a:pt x="1338" y="922"/>
                  <a:pt x="1338" y="922"/>
                </a:cubicBezTo>
                <a:cubicBezTo>
                  <a:pt x="1339" y="925"/>
                  <a:pt x="1339" y="925"/>
                  <a:pt x="1339" y="925"/>
                </a:cubicBezTo>
                <a:cubicBezTo>
                  <a:pt x="1335" y="929"/>
                  <a:pt x="1335" y="929"/>
                  <a:pt x="1335" y="929"/>
                </a:cubicBezTo>
                <a:cubicBezTo>
                  <a:pt x="1333" y="929"/>
                  <a:pt x="1333" y="929"/>
                  <a:pt x="1333" y="929"/>
                </a:cubicBezTo>
                <a:cubicBezTo>
                  <a:pt x="1320" y="939"/>
                  <a:pt x="1320" y="939"/>
                  <a:pt x="1320" y="939"/>
                </a:cubicBezTo>
                <a:cubicBezTo>
                  <a:pt x="1321" y="940"/>
                  <a:pt x="1321" y="940"/>
                  <a:pt x="1321" y="940"/>
                </a:cubicBezTo>
                <a:cubicBezTo>
                  <a:pt x="1318" y="942"/>
                  <a:pt x="1318" y="942"/>
                  <a:pt x="1318" y="942"/>
                </a:cubicBezTo>
                <a:cubicBezTo>
                  <a:pt x="1318" y="944"/>
                  <a:pt x="1314" y="939"/>
                  <a:pt x="1319" y="944"/>
                </a:cubicBezTo>
                <a:cubicBezTo>
                  <a:pt x="1317" y="942"/>
                  <a:pt x="1317" y="942"/>
                  <a:pt x="1317" y="942"/>
                </a:cubicBezTo>
                <a:cubicBezTo>
                  <a:pt x="1313" y="947"/>
                  <a:pt x="1313" y="947"/>
                  <a:pt x="1313" y="947"/>
                </a:cubicBezTo>
                <a:cubicBezTo>
                  <a:pt x="1309" y="948"/>
                  <a:pt x="1309" y="948"/>
                  <a:pt x="1309" y="948"/>
                </a:cubicBezTo>
                <a:cubicBezTo>
                  <a:pt x="1311" y="949"/>
                  <a:pt x="1310" y="950"/>
                  <a:pt x="1309" y="951"/>
                </a:cubicBezTo>
                <a:cubicBezTo>
                  <a:pt x="1304" y="954"/>
                  <a:pt x="1304" y="954"/>
                  <a:pt x="1304" y="954"/>
                </a:cubicBezTo>
                <a:cubicBezTo>
                  <a:pt x="1303" y="957"/>
                  <a:pt x="1303" y="957"/>
                  <a:pt x="1303" y="957"/>
                </a:cubicBezTo>
                <a:cubicBezTo>
                  <a:pt x="1299" y="958"/>
                  <a:pt x="1299" y="958"/>
                  <a:pt x="1299" y="958"/>
                </a:cubicBezTo>
                <a:cubicBezTo>
                  <a:pt x="1296" y="963"/>
                  <a:pt x="1296" y="963"/>
                  <a:pt x="1296" y="963"/>
                </a:cubicBezTo>
                <a:cubicBezTo>
                  <a:pt x="1276" y="981"/>
                  <a:pt x="1255" y="1001"/>
                  <a:pt x="1234" y="1020"/>
                </a:cubicBezTo>
                <a:cubicBezTo>
                  <a:pt x="1235" y="1021"/>
                  <a:pt x="1235" y="1021"/>
                  <a:pt x="1235" y="1021"/>
                </a:cubicBezTo>
                <a:cubicBezTo>
                  <a:pt x="1228" y="1024"/>
                  <a:pt x="1224" y="1034"/>
                  <a:pt x="1217" y="1034"/>
                </a:cubicBezTo>
                <a:cubicBezTo>
                  <a:pt x="1218" y="1035"/>
                  <a:pt x="1218" y="1035"/>
                  <a:pt x="1218" y="1035"/>
                </a:cubicBezTo>
                <a:cubicBezTo>
                  <a:pt x="1214" y="1040"/>
                  <a:pt x="1205" y="1047"/>
                  <a:pt x="1203" y="1051"/>
                </a:cubicBezTo>
                <a:cubicBezTo>
                  <a:pt x="1203" y="1054"/>
                  <a:pt x="1200" y="1055"/>
                  <a:pt x="1198" y="1056"/>
                </a:cubicBezTo>
                <a:cubicBezTo>
                  <a:pt x="1199" y="1057"/>
                  <a:pt x="1199" y="1057"/>
                  <a:pt x="1199" y="1057"/>
                </a:cubicBezTo>
                <a:cubicBezTo>
                  <a:pt x="1199" y="1057"/>
                  <a:pt x="1203" y="1056"/>
                  <a:pt x="1198" y="1059"/>
                </a:cubicBezTo>
                <a:cubicBezTo>
                  <a:pt x="1200" y="1060"/>
                  <a:pt x="1200" y="1060"/>
                  <a:pt x="1200" y="1060"/>
                </a:cubicBezTo>
                <a:cubicBezTo>
                  <a:pt x="1200" y="1062"/>
                  <a:pt x="1198" y="1056"/>
                  <a:pt x="1199" y="1062"/>
                </a:cubicBezTo>
                <a:cubicBezTo>
                  <a:pt x="1195" y="1060"/>
                  <a:pt x="1195" y="1060"/>
                  <a:pt x="1195" y="1060"/>
                </a:cubicBezTo>
                <a:cubicBezTo>
                  <a:pt x="1189" y="1063"/>
                  <a:pt x="1183" y="1068"/>
                  <a:pt x="1179" y="1073"/>
                </a:cubicBezTo>
                <a:cubicBezTo>
                  <a:pt x="1178" y="1076"/>
                  <a:pt x="1178" y="1076"/>
                  <a:pt x="1178" y="1076"/>
                </a:cubicBezTo>
                <a:cubicBezTo>
                  <a:pt x="1172" y="1078"/>
                  <a:pt x="1172" y="1078"/>
                  <a:pt x="1172" y="1078"/>
                </a:cubicBezTo>
                <a:cubicBezTo>
                  <a:pt x="1158" y="1078"/>
                  <a:pt x="1158" y="1078"/>
                  <a:pt x="1158" y="1078"/>
                </a:cubicBezTo>
                <a:cubicBezTo>
                  <a:pt x="1154" y="1075"/>
                  <a:pt x="1154" y="1075"/>
                  <a:pt x="1154" y="1075"/>
                </a:cubicBezTo>
                <a:cubicBezTo>
                  <a:pt x="1157" y="1074"/>
                  <a:pt x="1157" y="1074"/>
                  <a:pt x="1157" y="1074"/>
                </a:cubicBezTo>
                <a:cubicBezTo>
                  <a:pt x="1157" y="1072"/>
                  <a:pt x="1157" y="1072"/>
                  <a:pt x="1157" y="1072"/>
                </a:cubicBezTo>
                <a:cubicBezTo>
                  <a:pt x="1162" y="1066"/>
                  <a:pt x="1162" y="1066"/>
                  <a:pt x="1162" y="1066"/>
                </a:cubicBezTo>
                <a:cubicBezTo>
                  <a:pt x="1161" y="1065"/>
                  <a:pt x="1161" y="1065"/>
                  <a:pt x="1161" y="1065"/>
                </a:cubicBezTo>
                <a:cubicBezTo>
                  <a:pt x="1163" y="1063"/>
                  <a:pt x="1163" y="1063"/>
                  <a:pt x="1163" y="1063"/>
                </a:cubicBezTo>
                <a:cubicBezTo>
                  <a:pt x="1162" y="1062"/>
                  <a:pt x="1162" y="1062"/>
                  <a:pt x="1162" y="1062"/>
                </a:cubicBezTo>
                <a:cubicBezTo>
                  <a:pt x="1160" y="1064"/>
                  <a:pt x="1156" y="1064"/>
                  <a:pt x="1154" y="1066"/>
                </a:cubicBezTo>
                <a:cubicBezTo>
                  <a:pt x="1151" y="1072"/>
                  <a:pt x="1151" y="1072"/>
                  <a:pt x="1151" y="1072"/>
                </a:cubicBezTo>
                <a:cubicBezTo>
                  <a:pt x="1147" y="1074"/>
                  <a:pt x="1147" y="1074"/>
                  <a:pt x="1147" y="1074"/>
                </a:cubicBezTo>
                <a:cubicBezTo>
                  <a:pt x="1148" y="1075"/>
                  <a:pt x="1148" y="1075"/>
                  <a:pt x="1148" y="1075"/>
                </a:cubicBezTo>
                <a:cubicBezTo>
                  <a:pt x="1145" y="1078"/>
                  <a:pt x="1145" y="1078"/>
                  <a:pt x="1145" y="1078"/>
                </a:cubicBezTo>
                <a:cubicBezTo>
                  <a:pt x="1127" y="1078"/>
                  <a:pt x="1127" y="1078"/>
                  <a:pt x="1127" y="1078"/>
                </a:cubicBezTo>
                <a:cubicBezTo>
                  <a:pt x="1127" y="1076"/>
                  <a:pt x="1127" y="1076"/>
                  <a:pt x="1127" y="1076"/>
                </a:cubicBezTo>
                <a:cubicBezTo>
                  <a:pt x="1133" y="1074"/>
                  <a:pt x="1133" y="1074"/>
                  <a:pt x="1133" y="1074"/>
                </a:cubicBezTo>
                <a:cubicBezTo>
                  <a:pt x="1136" y="1071"/>
                  <a:pt x="1136" y="1071"/>
                  <a:pt x="1136" y="1071"/>
                </a:cubicBezTo>
                <a:cubicBezTo>
                  <a:pt x="1135" y="1069"/>
                  <a:pt x="1135" y="1069"/>
                  <a:pt x="1135" y="1069"/>
                </a:cubicBezTo>
                <a:cubicBezTo>
                  <a:pt x="1141" y="1065"/>
                  <a:pt x="1141" y="1065"/>
                  <a:pt x="1141" y="1065"/>
                </a:cubicBezTo>
                <a:cubicBezTo>
                  <a:pt x="1141" y="1064"/>
                  <a:pt x="1142" y="1067"/>
                  <a:pt x="1140" y="1064"/>
                </a:cubicBezTo>
                <a:cubicBezTo>
                  <a:pt x="1146" y="1067"/>
                  <a:pt x="1146" y="1067"/>
                  <a:pt x="1146" y="1067"/>
                </a:cubicBezTo>
                <a:cubicBezTo>
                  <a:pt x="1147" y="1066"/>
                  <a:pt x="1147" y="1066"/>
                  <a:pt x="1147" y="1066"/>
                </a:cubicBezTo>
                <a:cubicBezTo>
                  <a:pt x="1146" y="1065"/>
                  <a:pt x="1146" y="1065"/>
                  <a:pt x="1146" y="1065"/>
                </a:cubicBezTo>
                <a:cubicBezTo>
                  <a:pt x="1143" y="1064"/>
                  <a:pt x="1143" y="1064"/>
                  <a:pt x="1143" y="1064"/>
                </a:cubicBezTo>
                <a:cubicBezTo>
                  <a:pt x="1145" y="1062"/>
                  <a:pt x="1145" y="1062"/>
                  <a:pt x="1145" y="1062"/>
                </a:cubicBezTo>
                <a:cubicBezTo>
                  <a:pt x="1145" y="1060"/>
                  <a:pt x="1145" y="1060"/>
                  <a:pt x="1145" y="1060"/>
                </a:cubicBezTo>
                <a:cubicBezTo>
                  <a:pt x="1142" y="1066"/>
                  <a:pt x="1135" y="1060"/>
                  <a:pt x="1133" y="1062"/>
                </a:cubicBezTo>
                <a:cubicBezTo>
                  <a:pt x="1126" y="1068"/>
                  <a:pt x="1126" y="1068"/>
                  <a:pt x="1126" y="1068"/>
                </a:cubicBezTo>
                <a:cubicBezTo>
                  <a:pt x="1127" y="1068"/>
                  <a:pt x="1127" y="1068"/>
                  <a:pt x="1127" y="1068"/>
                </a:cubicBezTo>
                <a:cubicBezTo>
                  <a:pt x="1117" y="1078"/>
                  <a:pt x="1117" y="1078"/>
                  <a:pt x="1117" y="1078"/>
                </a:cubicBezTo>
                <a:cubicBezTo>
                  <a:pt x="1100" y="1078"/>
                  <a:pt x="1100" y="1078"/>
                  <a:pt x="1100" y="1078"/>
                </a:cubicBezTo>
                <a:cubicBezTo>
                  <a:pt x="1102" y="1076"/>
                  <a:pt x="1096" y="1079"/>
                  <a:pt x="1101" y="1075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098" y="1075"/>
                  <a:pt x="1098" y="1075"/>
                  <a:pt x="1098" y="1075"/>
                </a:cubicBezTo>
                <a:cubicBezTo>
                  <a:pt x="1095" y="1078"/>
                  <a:pt x="1095" y="1078"/>
                  <a:pt x="1095" y="1078"/>
                </a:cubicBezTo>
                <a:cubicBezTo>
                  <a:pt x="1091" y="1078"/>
                  <a:pt x="1091" y="1078"/>
                  <a:pt x="1091" y="1078"/>
                </a:cubicBezTo>
                <a:cubicBezTo>
                  <a:pt x="1093" y="1075"/>
                  <a:pt x="1093" y="1075"/>
                  <a:pt x="1093" y="1075"/>
                </a:cubicBezTo>
                <a:cubicBezTo>
                  <a:pt x="1095" y="1073"/>
                  <a:pt x="1095" y="1077"/>
                  <a:pt x="1097" y="1074"/>
                </a:cubicBezTo>
                <a:cubicBezTo>
                  <a:pt x="1098" y="1076"/>
                  <a:pt x="1098" y="1076"/>
                  <a:pt x="1098" y="1076"/>
                </a:cubicBezTo>
                <a:cubicBezTo>
                  <a:pt x="1100" y="1071"/>
                  <a:pt x="1100" y="1071"/>
                  <a:pt x="1100" y="1071"/>
                </a:cubicBezTo>
                <a:cubicBezTo>
                  <a:pt x="1104" y="1071"/>
                  <a:pt x="1097" y="1069"/>
                  <a:pt x="1104" y="1069"/>
                </a:cubicBezTo>
                <a:cubicBezTo>
                  <a:pt x="1103" y="1068"/>
                  <a:pt x="1103" y="1068"/>
                  <a:pt x="1103" y="1068"/>
                </a:cubicBezTo>
                <a:cubicBezTo>
                  <a:pt x="1100" y="1070"/>
                  <a:pt x="1096" y="1069"/>
                  <a:pt x="1095" y="1070"/>
                </a:cubicBezTo>
                <a:cubicBezTo>
                  <a:pt x="1104" y="1062"/>
                  <a:pt x="1104" y="1062"/>
                  <a:pt x="1104" y="1062"/>
                </a:cubicBezTo>
                <a:cubicBezTo>
                  <a:pt x="1114" y="1055"/>
                  <a:pt x="1114" y="1055"/>
                  <a:pt x="1114" y="1055"/>
                </a:cubicBezTo>
                <a:cubicBezTo>
                  <a:pt x="1114" y="1052"/>
                  <a:pt x="1114" y="1052"/>
                  <a:pt x="1114" y="1052"/>
                </a:cubicBezTo>
                <a:cubicBezTo>
                  <a:pt x="1117" y="1052"/>
                  <a:pt x="1117" y="1052"/>
                  <a:pt x="1117" y="1052"/>
                </a:cubicBezTo>
                <a:cubicBezTo>
                  <a:pt x="1120" y="1050"/>
                  <a:pt x="1122" y="1046"/>
                  <a:pt x="1122" y="1043"/>
                </a:cubicBezTo>
                <a:cubicBezTo>
                  <a:pt x="1119" y="1046"/>
                  <a:pt x="1119" y="1046"/>
                  <a:pt x="1119" y="1046"/>
                </a:cubicBezTo>
                <a:cubicBezTo>
                  <a:pt x="1108" y="1051"/>
                  <a:pt x="1098" y="1064"/>
                  <a:pt x="1088" y="1071"/>
                </a:cubicBezTo>
                <a:cubicBezTo>
                  <a:pt x="1088" y="1074"/>
                  <a:pt x="1088" y="1074"/>
                  <a:pt x="1088" y="1074"/>
                </a:cubicBezTo>
                <a:cubicBezTo>
                  <a:pt x="1084" y="1078"/>
                  <a:pt x="1084" y="1078"/>
                  <a:pt x="1084" y="1078"/>
                </a:cubicBezTo>
                <a:cubicBezTo>
                  <a:pt x="1070" y="1078"/>
                  <a:pt x="1070" y="1078"/>
                  <a:pt x="1070" y="1078"/>
                </a:cubicBezTo>
                <a:cubicBezTo>
                  <a:pt x="1077" y="1070"/>
                  <a:pt x="1077" y="1070"/>
                  <a:pt x="1077" y="1070"/>
                </a:cubicBezTo>
                <a:cubicBezTo>
                  <a:pt x="1077" y="1069"/>
                  <a:pt x="1077" y="1069"/>
                  <a:pt x="1077" y="1069"/>
                </a:cubicBezTo>
                <a:cubicBezTo>
                  <a:pt x="1088" y="1057"/>
                  <a:pt x="1088" y="1057"/>
                  <a:pt x="1088" y="1057"/>
                </a:cubicBezTo>
                <a:cubicBezTo>
                  <a:pt x="1084" y="1055"/>
                  <a:pt x="1088" y="1055"/>
                  <a:pt x="1087" y="1052"/>
                </a:cubicBezTo>
                <a:cubicBezTo>
                  <a:pt x="1087" y="1051"/>
                  <a:pt x="1087" y="1051"/>
                  <a:pt x="1087" y="1051"/>
                </a:cubicBezTo>
                <a:cubicBezTo>
                  <a:pt x="1081" y="1055"/>
                  <a:pt x="1081" y="1055"/>
                  <a:pt x="1081" y="1055"/>
                </a:cubicBezTo>
                <a:cubicBezTo>
                  <a:pt x="1075" y="1059"/>
                  <a:pt x="1075" y="1059"/>
                  <a:pt x="1075" y="1059"/>
                </a:cubicBezTo>
                <a:cubicBezTo>
                  <a:pt x="1081" y="1051"/>
                  <a:pt x="1081" y="1051"/>
                  <a:pt x="1081" y="1051"/>
                </a:cubicBezTo>
                <a:cubicBezTo>
                  <a:pt x="1083" y="1049"/>
                  <a:pt x="1083" y="1049"/>
                  <a:pt x="1083" y="1049"/>
                </a:cubicBezTo>
                <a:cubicBezTo>
                  <a:pt x="1082" y="1048"/>
                  <a:pt x="1082" y="1048"/>
                  <a:pt x="1082" y="1048"/>
                </a:cubicBezTo>
                <a:cubicBezTo>
                  <a:pt x="1084" y="1045"/>
                  <a:pt x="1084" y="1045"/>
                  <a:pt x="1084" y="1045"/>
                </a:cubicBezTo>
                <a:cubicBezTo>
                  <a:pt x="1083" y="1044"/>
                  <a:pt x="1083" y="1044"/>
                  <a:pt x="1083" y="1044"/>
                </a:cubicBezTo>
                <a:cubicBezTo>
                  <a:pt x="1080" y="1045"/>
                  <a:pt x="1080" y="1045"/>
                  <a:pt x="1080" y="1045"/>
                </a:cubicBezTo>
                <a:cubicBezTo>
                  <a:pt x="1077" y="1047"/>
                  <a:pt x="1083" y="1047"/>
                  <a:pt x="1079" y="1048"/>
                </a:cubicBezTo>
                <a:cubicBezTo>
                  <a:pt x="1080" y="1049"/>
                  <a:pt x="1080" y="1049"/>
                  <a:pt x="1080" y="1049"/>
                </a:cubicBezTo>
                <a:cubicBezTo>
                  <a:pt x="1078" y="1051"/>
                  <a:pt x="1078" y="1051"/>
                  <a:pt x="1078" y="1051"/>
                </a:cubicBezTo>
                <a:cubicBezTo>
                  <a:pt x="1077" y="1048"/>
                  <a:pt x="1077" y="1048"/>
                  <a:pt x="1077" y="1048"/>
                </a:cubicBezTo>
                <a:cubicBezTo>
                  <a:pt x="1067" y="1057"/>
                  <a:pt x="1067" y="1057"/>
                  <a:pt x="1067" y="1057"/>
                </a:cubicBezTo>
                <a:cubicBezTo>
                  <a:pt x="1065" y="1056"/>
                  <a:pt x="1065" y="1056"/>
                  <a:pt x="1065" y="1056"/>
                </a:cubicBezTo>
                <a:cubicBezTo>
                  <a:pt x="1069" y="1054"/>
                  <a:pt x="1064" y="1053"/>
                  <a:pt x="1066" y="1051"/>
                </a:cubicBezTo>
                <a:cubicBezTo>
                  <a:pt x="1069" y="1051"/>
                  <a:pt x="1069" y="1051"/>
                  <a:pt x="1069" y="1051"/>
                </a:cubicBezTo>
                <a:cubicBezTo>
                  <a:pt x="1067" y="1051"/>
                  <a:pt x="1067" y="1051"/>
                  <a:pt x="1067" y="1051"/>
                </a:cubicBezTo>
                <a:cubicBezTo>
                  <a:pt x="1070" y="1051"/>
                  <a:pt x="1070" y="1051"/>
                  <a:pt x="1070" y="1051"/>
                </a:cubicBezTo>
                <a:cubicBezTo>
                  <a:pt x="1071" y="1049"/>
                  <a:pt x="1071" y="1049"/>
                  <a:pt x="1071" y="1049"/>
                </a:cubicBezTo>
                <a:cubicBezTo>
                  <a:pt x="1070" y="1050"/>
                  <a:pt x="1073" y="1048"/>
                  <a:pt x="1069" y="1047"/>
                </a:cubicBezTo>
                <a:cubicBezTo>
                  <a:pt x="1069" y="1046"/>
                  <a:pt x="1069" y="1046"/>
                  <a:pt x="1069" y="1046"/>
                </a:cubicBezTo>
                <a:cubicBezTo>
                  <a:pt x="1063" y="1050"/>
                  <a:pt x="1063" y="1050"/>
                  <a:pt x="1063" y="1050"/>
                </a:cubicBezTo>
                <a:cubicBezTo>
                  <a:pt x="1061" y="1053"/>
                  <a:pt x="1061" y="1053"/>
                  <a:pt x="1061" y="1053"/>
                </a:cubicBezTo>
                <a:cubicBezTo>
                  <a:pt x="1059" y="1055"/>
                  <a:pt x="1059" y="1055"/>
                  <a:pt x="1059" y="1055"/>
                </a:cubicBezTo>
                <a:cubicBezTo>
                  <a:pt x="1058" y="1052"/>
                  <a:pt x="1058" y="1052"/>
                  <a:pt x="1058" y="1052"/>
                </a:cubicBezTo>
                <a:cubicBezTo>
                  <a:pt x="1053" y="1056"/>
                  <a:pt x="1053" y="1056"/>
                  <a:pt x="1053" y="1056"/>
                </a:cubicBezTo>
                <a:cubicBezTo>
                  <a:pt x="1053" y="1059"/>
                  <a:pt x="1053" y="1059"/>
                  <a:pt x="1053" y="1059"/>
                </a:cubicBezTo>
                <a:cubicBezTo>
                  <a:pt x="1049" y="1060"/>
                  <a:pt x="1049" y="1060"/>
                  <a:pt x="1049" y="1060"/>
                </a:cubicBezTo>
                <a:cubicBezTo>
                  <a:pt x="1045" y="1064"/>
                  <a:pt x="1045" y="1064"/>
                  <a:pt x="1045" y="1064"/>
                </a:cubicBezTo>
                <a:cubicBezTo>
                  <a:pt x="1045" y="1066"/>
                  <a:pt x="1045" y="1066"/>
                  <a:pt x="1045" y="1066"/>
                </a:cubicBezTo>
                <a:cubicBezTo>
                  <a:pt x="1043" y="1067"/>
                  <a:pt x="1043" y="1067"/>
                  <a:pt x="1043" y="1067"/>
                </a:cubicBezTo>
                <a:cubicBezTo>
                  <a:pt x="1039" y="1064"/>
                  <a:pt x="1039" y="1064"/>
                  <a:pt x="1039" y="1064"/>
                </a:cubicBezTo>
                <a:cubicBezTo>
                  <a:pt x="1037" y="1066"/>
                  <a:pt x="1037" y="1066"/>
                  <a:pt x="1037" y="1066"/>
                </a:cubicBezTo>
                <a:cubicBezTo>
                  <a:pt x="1033" y="1066"/>
                  <a:pt x="1033" y="1066"/>
                  <a:pt x="1033" y="1066"/>
                </a:cubicBezTo>
                <a:cubicBezTo>
                  <a:pt x="1036" y="1065"/>
                  <a:pt x="1031" y="1067"/>
                  <a:pt x="1036" y="1068"/>
                </a:cubicBezTo>
                <a:cubicBezTo>
                  <a:pt x="1030" y="1071"/>
                  <a:pt x="1030" y="1071"/>
                  <a:pt x="1030" y="1071"/>
                </a:cubicBezTo>
                <a:cubicBezTo>
                  <a:pt x="1029" y="1074"/>
                  <a:pt x="1029" y="1074"/>
                  <a:pt x="1029" y="1074"/>
                </a:cubicBezTo>
                <a:cubicBezTo>
                  <a:pt x="1028" y="1074"/>
                  <a:pt x="1028" y="1074"/>
                  <a:pt x="1028" y="1074"/>
                </a:cubicBezTo>
                <a:cubicBezTo>
                  <a:pt x="1027" y="1070"/>
                  <a:pt x="1038" y="1067"/>
                  <a:pt x="1033" y="1062"/>
                </a:cubicBezTo>
                <a:cubicBezTo>
                  <a:pt x="1042" y="1056"/>
                  <a:pt x="1042" y="1056"/>
                  <a:pt x="1042" y="1056"/>
                </a:cubicBezTo>
                <a:cubicBezTo>
                  <a:pt x="1042" y="1053"/>
                  <a:pt x="1042" y="1053"/>
                  <a:pt x="1042" y="1053"/>
                </a:cubicBezTo>
                <a:cubicBezTo>
                  <a:pt x="1038" y="1051"/>
                  <a:pt x="1038" y="1051"/>
                  <a:pt x="1038" y="1051"/>
                </a:cubicBezTo>
                <a:cubicBezTo>
                  <a:pt x="1036" y="1051"/>
                  <a:pt x="1036" y="1051"/>
                  <a:pt x="1036" y="1051"/>
                </a:cubicBezTo>
                <a:cubicBezTo>
                  <a:pt x="1033" y="1055"/>
                  <a:pt x="1033" y="1055"/>
                  <a:pt x="1033" y="1055"/>
                </a:cubicBezTo>
                <a:cubicBezTo>
                  <a:pt x="1032" y="1053"/>
                  <a:pt x="1032" y="1053"/>
                  <a:pt x="1032" y="1053"/>
                </a:cubicBezTo>
                <a:cubicBezTo>
                  <a:pt x="1028" y="1056"/>
                  <a:pt x="1028" y="1056"/>
                  <a:pt x="1028" y="1056"/>
                </a:cubicBezTo>
                <a:cubicBezTo>
                  <a:pt x="1027" y="1055"/>
                  <a:pt x="1027" y="1055"/>
                  <a:pt x="1027" y="1055"/>
                </a:cubicBezTo>
                <a:cubicBezTo>
                  <a:pt x="1024" y="1056"/>
                  <a:pt x="1024" y="1056"/>
                  <a:pt x="1024" y="1056"/>
                </a:cubicBezTo>
                <a:cubicBezTo>
                  <a:pt x="1023" y="1056"/>
                  <a:pt x="1023" y="1056"/>
                  <a:pt x="1023" y="1056"/>
                </a:cubicBezTo>
                <a:cubicBezTo>
                  <a:pt x="1027" y="1048"/>
                  <a:pt x="1034" y="1048"/>
                  <a:pt x="1036" y="1039"/>
                </a:cubicBezTo>
                <a:cubicBezTo>
                  <a:pt x="1035" y="1039"/>
                  <a:pt x="1035" y="1039"/>
                  <a:pt x="1035" y="1039"/>
                </a:cubicBezTo>
                <a:cubicBezTo>
                  <a:pt x="1031" y="1041"/>
                  <a:pt x="1028" y="1045"/>
                  <a:pt x="1022" y="1045"/>
                </a:cubicBezTo>
                <a:cubicBezTo>
                  <a:pt x="1024" y="1044"/>
                  <a:pt x="1024" y="1044"/>
                  <a:pt x="1024" y="1044"/>
                </a:cubicBezTo>
                <a:cubicBezTo>
                  <a:pt x="1025" y="1040"/>
                  <a:pt x="1025" y="1040"/>
                  <a:pt x="1025" y="1040"/>
                </a:cubicBezTo>
                <a:cubicBezTo>
                  <a:pt x="1023" y="1040"/>
                  <a:pt x="1023" y="1040"/>
                  <a:pt x="1023" y="1040"/>
                </a:cubicBezTo>
                <a:cubicBezTo>
                  <a:pt x="1020" y="1043"/>
                  <a:pt x="1016" y="1046"/>
                  <a:pt x="1014" y="1049"/>
                </a:cubicBezTo>
                <a:cubicBezTo>
                  <a:pt x="1012" y="1049"/>
                  <a:pt x="1014" y="1053"/>
                  <a:pt x="1012" y="1048"/>
                </a:cubicBezTo>
                <a:cubicBezTo>
                  <a:pt x="1011" y="1049"/>
                  <a:pt x="1011" y="1049"/>
                  <a:pt x="1011" y="1049"/>
                </a:cubicBezTo>
                <a:cubicBezTo>
                  <a:pt x="1012" y="1051"/>
                  <a:pt x="1012" y="1051"/>
                  <a:pt x="1012" y="1051"/>
                </a:cubicBezTo>
                <a:cubicBezTo>
                  <a:pt x="1010" y="1050"/>
                  <a:pt x="1010" y="1050"/>
                  <a:pt x="1010" y="1050"/>
                </a:cubicBezTo>
                <a:cubicBezTo>
                  <a:pt x="1007" y="1051"/>
                  <a:pt x="1012" y="1048"/>
                  <a:pt x="1006" y="1051"/>
                </a:cubicBezTo>
                <a:cubicBezTo>
                  <a:pt x="1009" y="1048"/>
                  <a:pt x="1009" y="1048"/>
                  <a:pt x="1009" y="1048"/>
                </a:cubicBezTo>
                <a:cubicBezTo>
                  <a:pt x="1009" y="1046"/>
                  <a:pt x="1009" y="1046"/>
                  <a:pt x="1009" y="1046"/>
                </a:cubicBezTo>
                <a:cubicBezTo>
                  <a:pt x="1016" y="1041"/>
                  <a:pt x="1016" y="1041"/>
                  <a:pt x="1016" y="1041"/>
                </a:cubicBezTo>
                <a:cubicBezTo>
                  <a:pt x="1017" y="1039"/>
                  <a:pt x="1017" y="1039"/>
                  <a:pt x="1017" y="1039"/>
                </a:cubicBezTo>
                <a:cubicBezTo>
                  <a:pt x="1016" y="1038"/>
                  <a:pt x="1016" y="1038"/>
                  <a:pt x="1016" y="1038"/>
                </a:cubicBezTo>
                <a:cubicBezTo>
                  <a:pt x="1015" y="1036"/>
                  <a:pt x="1015" y="1036"/>
                  <a:pt x="1015" y="1036"/>
                </a:cubicBezTo>
                <a:cubicBezTo>
                  <a:pt x="1017" y="1034"/>
                  <a:pt x="1017" y="1034"/>
                  <a:pt x="1017" y="1034"/>
                </a:cubicBezTo>
                <a:cubicBezTo>
                  <a:pt x="1016" y="1033"/>
                  <a:pt x="1016" y="1033"/>
                  <a:pt x="1016" y="1033"/>
                </a:cubicBezTo>
                <a:cubicBezTo>
                  <a:pt x="1012" y="1032"/>
                  <a:pt x="1011" y="1035"/>
                  <a:pt x="1009" y="1035"/>
                </a:cubicBezTo>
                <a:cubicBezTo>
                  <a:pt x="1008" y="1036"/>
                  <a:pt x="1008" y="1036"/>
                  <a:pt x="1008" y="1036"/>
                </a:cubicBezTo>
                <a:cubicBezTo>
                  <a:pt x="1013" y="1036"/>
                  <a:pt x="1013" y="1036"/>
                  <a:pt x="1013" y="1036"/>
                </a:cubicBezTo>
                <a:cubicBezTo>
                  <a:pt x="1009" y="1037"/>
                  <a:pt x="1007" y="1037"/>
                  <a:pt x="1003" y="1037"/>
                </a:cubicBezTo>
                <a:cubicBezTo>
                  <a:pt x="1006" y="1033"/>
                  <a:pt x="1006" y="1033"/>
                  <a:pt x="1006" y="1033"/>
                </a:cubicBezTo>
                <a:cubicBezTo>
                  <a:pt x="1005" y="1031"/>
                  <a:pt x="1005" y="1031"/>
                  <a:pt x="1005" y="1031"/>
                </a:cubicBezTo>
                <a:cubicBezTo>
                  <a:pt x="1005" y="1032"/>
                  <a:pt x="1003" y="1028"/>
                  <a:pt x="1004" y="1033"/>
                </a:cubicBezTo>
                <a:cubicBezTo>
                  <a:pt x="1002" y="1032"/>
                  <a:pt x="1002" y="1032"/>
                  <a:pt x="1002" y="1032"/>
                </a:cubicBezTo>
                <a:cubicBezTo>
                  <a:pt x="1005" y="1030"/>
                  <a:pt x="1005" y="1026"/>
                  <a:pt x="1006" y="1025"/>
                </a:cubicBezTo>
                <a:cubicBezTo>
                  <a:pt x="1012" y="1023"/>
                  <a:pt x="1012" y="1023"/>
                  <a:pt x="1012" y="1023"/>
                </a:cubicBezTo>
                <a:cubicBezTo>
                  <a:pt x="1015" y="1018"/>
                  <a:pt x="1015" y="1018"/>
                  <a:pt x="1015" y="1018"/>
                </a:cubicBezTo>
                <a:cubicBezTo>
                  <a:pt x="1018" y="1017"/>
                  <a:pt x="1018" y="1017"/>
                  <a:pt x="1018" y="1017"/>
                </a:cubicBezTo>
                <a:cubicBezTo>
                  <a:pt x="1019" y="1015"/>
                  <a:pt x="1019" y="1015"/>
                  <a:pt x="1019" y="1015"/>
                </a:cubicBezTo>
                <a:cubicBezTo>
                  <a:pt x="1015" y="1015"/>
                  <a:pt x="1015" y="1015"/>
                  <a:pt x="1015" y="1015"/>
                </a:cubicBezTo>
                <a:cubicBezTo>
                  <a:pt x="1013" y="1019"/>
                  <a:pt x="1013" y="1019"/>
                  <a:pt x="1013" y="1019"/>
                </a:cubicBezTo>
                <a:cubicBezTo>
                  <a:pt x="1011" y="1017"/>
                  <a:pt x="1011" y="1017"/>
                  <a:pt x="1011" y="1017"/>
                </a:cubicBezTo>
                <a:cubicBezTo>
                  <a:pt x="1012" y="1016"/>
                  <a:pt x="1012" y="1016"/>
                  <a:pt x="1012" y="1016"/>
                </a:cubicBezTo>
                <a:cubicBezTo>
                  <a:pt x="1011" y="1015"/>
                  <a:pt x="1011" y="1015"/>
                  <a:pt x="1011" y="1015"/>
                </a:cubicBezTo>
                <a:cubicBezTo>
                  <a:pt x="1015" y="1007"/>
                  <a:pt x="1015" y="1007"/>
                  <a:pt x="1015" y="1007"/>
                </a:cubicBezTo>
                <a:cubicBezTo>
                  <a:pt x="1024" y="1001"/>
                  <a:pt x="1024" y="1001"/>
                  <a:pt x="1024" y="1001"/>
                </a:cubicBezTo>
                <a:cubicBezTo>
                  <a:pt x="1024" y="1000"/>
                  <a:pt x="1024" y="1000"/>
                  <a:pt x="1024" y="1000"/>
                </a:cubicBezTo>
                <a:cubicBezTo>
                  <a:pt x="1023" y="999"/>
                  <a:pt x="1023" y="999"/>
                  <a:pt x="1023" y="999"/>
                </a:cubicBezTo>
                <a:cubicBezTo>
                  <a:pt x="1021" y="1001"/>
                  <a:pt x="1021" y="1001"/>
                  <a:pt x="1021" y="1001"/>
                </a:cubicBezTo>
                <a:cubicBezTo>
                  <a:pt x="1018" y="1002"/>
                  <a:pt x="1018" y="1002"/>
                  <a:pt x="1018" y="1002"/>
                </a:cubicBezTo>
                <a:cubicBezTo>
                  <a:pt x="1016" y="1010"/>
                  <a:pt x="1005" y="1009"/>
                  <a:pt x="1002" y="1018"/>
                </a:cubicBezTo>
                <a:cubicBezTo>
                  <a:pt x="998" y="1018"/>
                  <a:pt x="998" y="1018"/>
                  <a:pt x="998" y="1018"/>
                </a:cubicBezTo>
                <a:cubicBezTo>
                  <a:pt x="997" y="1020"/>
                  <a:pt x="997" y="1020"/>
                  <a:pt x="997" y="1020"/>
                </a:cubicBezTo>
                <a:cubicBezTo>
                  <a:pt x="992" y="1023"/>
                  <a:pt x="992" y="1023"/>
                  <a:pt x="992" y="1023"/>
                </a:cubicBezTo>
                <a:cubicBezTo>
                  <a:pt x="993" y="1024"/>
                  <a:pt x="993" y="1024"/>
                  <a:pt x="993" y="1024"/>
                </a:cubicBezTo>
                <a:cubicBezTo>
                  <a:pt x="988" y="1028"/>
                  <a:pt x="988" y="1028"/>
                  <a:pt x="988" y="1028"/>
                </a:cubicBezTo>
                <a:cubicBezTo>
                  <a:pt x="986" y="1027"/>
                  <a:pt x="986" y="1027"/>
                  <a:pt x="986" y="1027"/>
                </a:cubicBezTo>
                <a:cubicBezTo>
                  <a:pt x="986" y="1029"/>
                  <a:pt x="986" y="1029"/>
                  <a:pt x="986" y="1029"/>
                </a:cubicBezTo>
                <a:cubicBezTo>
                  <a:pt x="982" y="1034"/>
                  <a:pt x="982" y="1034"/>
                  <a:pt x="982" y="1034"/>
                </a:cubicBezTo>
                <a:cubicBezTo>
                  <a:pt x="982" y="1037"/>
                  <a:pt x="982" y="1037"/>
                  <a:pt x="982" y="1037"/>
                </a:cubicBezTo>
                <a:cubicBezTo>
                  <a:pt x="979" y="1037"/>
                  <a:pt x="979" y="1037"/>
                  <a:pt x="979" y="1037"/>
                </a:cubicBezTo>
                <a:cubicBezTo>
                  <a:pt x="979" y="1037"/>
                  <a:pt x="976" y="1037"/>
                  <a:pt x="980" y="1035"/>
                </a:cubicBezTo>
                <a:cubicBezTo>
                  <a:pt x="978" y="1034"/>
                  <a:pt x="978" y="1034"/>
                  <a:pt x="978" y="1034"/>
                </a:cubicBezTo>
                <a:cubicBezTo>
                  <a:pt x="976" y="1037"/>
                  <a:pt x="976" y="1037"/>
                  <a:pt x="976" y="1037"/>
                </a:cubicBezTo>
                <a:cubicBezTo>
                  <a:pt x="972" y="1035"/>
                  <a:pt x="972" y="1035"/>
                  <a:pt x="972" y="1035"/>
                </a:cubicBezTo>
                <a:cubicBezTo>
                  <a:pt x="970" y="1036"/>
                  <a:pt x="970" y="1036"/>
                  <a:pt x="970" y="1036"/>
                </a:cubicBezTo>
                <a:cubicBezTo>
                  <a:pt x="969" y="1039"/>
                  <a:pt x="969" y="1039"/>
                  <a:pt x="969" y="1039"/>
                </a:cubicBezTo>
                <a:cubicBezTo>
                  <a:pt x="968" y="1037"/>
                  <a:pt x="968" y="1037"/>
                  <a:pt x="968" y="1037"/>
                </a:cubicBezTo>
                <a:cubicBezTo>
                  <a:pt x="963" y="1040"/>
                  <a:pt x="963" y="1040"/>
                  <a:pt x="963" y="1040"/>
                </a:cubicBezTo>
                <a:cubicBezTo>
                  <a:pt x="961" y="1042"/>
                  <a:pt x="960" y="1044"/>
                  <a:pt x="959" y="1046"/>
                </a:cubicBezTo>
                <a:cubicBezTo>
                  <a:pt x="958" y="1046"/>
                  <a:pt x="958" y="1046"/>
                  <a:pt x="958" y="1046"/>
                </a:cubicBezTo>
                <a:cubicBezTo>
                  <a:pt x="958" y="1043"/>
                  <a:pt x="958" y="1043"/>
                  <a:pt x="958" y="1043"/>
                </a:cubicBezTo>
                <a:cubicBezTo>
                  <a:pt x="954" y="1043"/>
                  <a:pt x="954" y="1043"/>
                  <a:pt x="954" y="1043"/>
                </a:cubicBezTo>
                <a:cubicBezTo>
                  <a:pt x="958" y="1041"/>
                  <a:pt x="958" y="1041"/>
                  <a:pt x="958" y="1041"/>
                </a:cubicBezTo>
                <a:cubicBezTo>
                  <a:pt x="958" y="1039"/>
                  <a:pt x="958" y="1039"/>
                  <a:pt x="958" y="1039"/>
                </a:cubicBezTo>
                <a:cubicBezTo>
                  <a:pt x="959" y="1039"/>
                  <a:pt x="959" y="1039"/>
                  <a:pt x="959" y="1039"/>
                </a:cubicBezTo>
                <a:cubicBezTo>
                  <a:pt x="960" y="1035"/>
                  <a:pt x="960" y="1035"/>
                  <a:pt x="960" y="1035"/>
                </a:cubicBezTo>
                <a:cubicBezTo>
                  <a:pt x="963" y="1036"/>
                  <a:pt x="963" y="1036"/>
                  <a:pt x="963" y="1036"/>
                </a:cubicBezTo>
                <a:cubicBezTo>
                  <a:pt x="968" y="1033"/>
                  <a:pt x="968" y="1033"/>
                  <a:pt x="968" y="1033"/>
                </a:cubicBezTo>
                <a:cubicBezTo>
                  <a:pt x="969" y="1030"/>
                  <a:pt x="969" y="1030"/>
                  <a:pt x="969" y="1030"/>
                </a:cubicBezTo>
                <a:cubicBezTo>
                  <a:pt x="966" y="1030"/>
                  <a:pt x="966" y="1030"/>
                  <a:pt x="966" y="1030"/>
                </a:cubicBezTo>
                <a:cubicBezTo>
                  <a:pt x="964" y="1032"/>
                  <a:pt x="964" y="1032"/>
                  <a:pt x="964" y="1032"/>
                </a:cubicBezTo>
                <a:cubicBezTo>
                  <a:pt x="963" y="1031"/>
                  <a:pt x="967" y="1031"/>
                  <a:pt x="962" y="1032"/>
                </a:cubicBezTo>
                <a:cubicBezTo>
                  <a:pt x="962" y="1031"/>
                  <a:pt x="966" y="1030"/>
                  <a:pt x="966" y="1028"/>
                </a:cubicBezTo>
                <a:cubicBezTo>
                  <a:pt x="961" y="1028"/>
                  <a:pt x="961" y="1028"/>
                  <a:pt x="961" y="1028"/>
                </a:cubicBezTo>
                <a:cubicBezTo>
                  <a:pt x="964" y="1026"/>
                  <a:pt x="964" y="1026"/>
                  <a:pt x="964" y="1026"/>
                </a:cubicBezTo>
                <a:cubicBezTo>
                  <a:pt x="964" y="1023"/>
                  <a:pt x="964" y="1023"/>
                  <a:pt x="964" y="1023"/>
                </a:cubicBezTo>
                <a:cubicBezTo>
                  <a:pt x="962" y="1024"/>
                  <a:pt x="959" y="1028"/>
                  <a:pt x="955" y="1028"/>
                </a:cubicBezTo>
                <a:cubicBezTo>
                  <a:pt x="955" y="1025"/>
                  <a:pt x="955" y="1025"/>
                  <a:pt x="955" y="1025"/>
                </a:cubicBezTo>
                <a:cubicBezTo>
                  <a:pt x="952" y="1027"/>
                  <a:pt x="952" y="1027"/>
                  <a:pt x="952" y="1027"/>
                </a:cubicBezTo>
                <a:cubicBezTo>
                  <a:pt x="954" y="1024"/>
                  <a:pt x="954" y="1024"/>
                  <a:pt x="954" y="1024"/>
                </a:cubicBezTo>
                <a:cubicBezTo>
                  <a:pt x="956" y="1024"/>
                  <a:pt x="956" y="1024"/>
                  <a:pt x="956" y="1024"/>
                </a:cubicBezTo>
                <a:cubicBezTo>
                  <a:pt x="958" y="1022"/>
                  <a:pt x="958" y="1022"/>
                  <a:pt x="958" y="1022"/>
                </a:cubicBezTo>
                <a:cubicBezTo>
                  <a:pt x="960" y="1023"/>
                  <a:pt x="960" y="1023"/>
                  <a:pt x="960" y="1023"/>
                </a:cubicBezTo>
                <a:cubicBezTo>
                  <a:pt x="961" y="1022"/>
                  <a:pt x="957" y="1021"/>
                  <a:pt x="962" y="1022"/>
                </a:cubicBezTo>
                <a:cubicBezTo>
                  <a:pt x="961" y="1020"/>
                  <a:pt x="961" y="1020"/>
                  <a:pt x="961" y="1020"/>
                </a:cubicBezTo>
                <a:cubicBezTo>
                  <a:pt x="957" y="1019"/>
                  <a:pt x="957" y="1019"/>
                  <a:pt x="957" y="1019"/>
                </a:cubicBezTo>
                <a:cubicBezTo>
                  <a:pt x="959" y="1017"/>
                  <a:pt x="959" y="1017"/>
                  <a:pt x="959" y="1017"/>
                </a:cubicBezTo>
                <a:cubicBezTo>
                  <a:pt x="958" y="1017"/>
                  <a:pt x="958" y="1017"/>
                  <a:pt x="958" y="1017"/>
                </a:cubicBezTo>
                <a:cubicBezTo>
                  <a:pt x="961" y="1017"/>
                  <a:pt x="956" y="1012"/>
                  <a:pt x="959" y="1014"/>
                </a:cubicBezTo>
                <a:cubicBezTo>
                  <a:pt x="958" y="1013"/>
                  <a:pt x="958" y="1013"/>
                  <a:pt x="958" y="1013"/>
                </a:cubicBezTo>
                <a:cubicBezTo>
                  <a:pt x="956" y="1015"/>
                  <a:pt x="956" y="1015"/>
                  <a:pt x="956" y="1015"/>
                </a:cubicBezTo>
                <a:cubicBezTo>
                  <a:pt x="959" y="1010"/>
                  <a:pt x="959" y="1010"/>
                  <a:pt x="959" y="1010"/>
                </a:cubicBezTo>
                <a:cubicBezTo>
                  <a:pt x="957" y="1005"/>
                  <a:pt x="957" y="1005"/>
                  <a:pt x="957" y="1005"/>
                </a:cubicBezTo>
                <a:cubicBezTo>
                  <a:pt x="959" y="1002"/>
                  <a:pt x="959" y="1002"/>
                  <a:pt x="959" y="1002"/>
                </a:cubicBezTo>
                <a:cubicBezTo>
                  <a:pt x="963" y="1003"/>
                  <a:pt x="963" y="1003"/>
                  <a:pt x="963" y="1003"/>
                </a:cubicBezTo>
                <a:cubicBezTo>
                  <a:pt x="964" y="1003"/>
                  <a:pt x="964" y="1003"/>
                  <a:pt x="964" y="1003"/>
                </a:cubicBezTo>
                <a:cubicBezTo>
                  <a:pt x="966" y="1002"/>
                  <a:pt x="966" y="1002"/>
                  <a:pt x="966" y="1002"/>
                </a:cubicBezTo>
                <a:cubicBezTo>
                  <a:pt x="963" y="999"/>
                  <a:pt x="963" y="999"/>
                  <a:pt x="963" y="999"/>
                </a:cubicBezTo>
                <a:cubicBezTo>
                  <a:pt x="966" y="997"/>
                  <a:pt x="964" y="994"/>
                  <a:pt x="966" y="992"/>
                </a:cubicBezTo>
                <a:cubicBezTo>
                  <a:pt x="969" y="992"/>
                  <a:pt x="969" y="992"/>
                  <a:pt x="969" y="992"/>
                </a:cubicBezTo>
                <a:cubicBezTo>
                  <a:pt x="974" y="985"/>
                  <a:pt x="974" y="985"/>
                  <a:pt x="974" y="985"/>
                </a:cubicBezTo>
                <a:cubicBezTo>
                  <a:pt x="975" y="982"/>
                  <a:pt x="975" y="982"/>
                  <a:pt x="975" y="982"/>
                </a:cubicBezTo>
                <a:cubicBezTo>
                  <a:pt x="976" y="981"/>
                  <a:pt x="976" y="981"/>
                  <a:pt x="976" y="981"/>
                </a:cubicBezTo>
                <a:cubicBezTo>
                  <a:pt x="977" y="984"/>
                  <a:pt x="977" y="984"/>
                  <a:pt x="977" y="984"/>
                </a:cubicBezTo>
                <a:cubicBezTo>
                  <a:pt x="980" y="984"/>
                  <a:pt x="980" y="984"/>
                  <a:pt x="980" y="984"/>
                </a:cubicBezTo>
                <a:cubicBezTo>
                  <a:pt x="980" y="982"/>
                  <a:pt x="980" y="982"/>
                  <a:pt x="980" y="982"/>
                </a:cubicBezTo>
                <a:cubicBezTo>
                  <a:pt x="983" y="980"/>
                  <a:pt x="983" y="980"/>
                  <a:pt x="983" y="980"/>
                </a:cubicBezTo>
                <a:cubicBezTo>
                  <a:pt x="986" y="976"/>
                  <a:pt x="986" y="976"/>
                  <a:pt x="986" y="976"/>
                </a:cubicBezTo>
                <a:cubicBezTo>
                  <a:pt x="992" y="973"/>
                  <a:pt x="992" y="973"/>
                  <a:pt x="992" y="973"/>
                </a:cubicBezTo>
                <a:cubicBezTo>
                  <a:pt x="992" y="970"/>
                  <a:pt x="992" y="970"/>
                  <a:pt x="992" y="970"/>
                </a:cubicBezTo>
                <a:cubicBezTo>
                  <a:pt x="1001" y="965"/>
                  <a:pt x="1004" y="959"/>
                  <a:pt x="1014" y="953"/>
                </a:cubicBezTo>
                <a:cubicBezTo>
                  <a:pt x="1014" y="950"/>
                  <a:pt x="1014" y="950"/>
                  <a:pt x="1014" y="950"/>
                </a:cubicBezTo>
                <a:cubicBezTo>
                  <a:pt x="1015" y="951"/>
                  <a:pt x="1015" y="951"/>
                  <a:pt x="1015" y="951"/>
                </a:cubicBezTo>
                <a:cubicBezTo>
                  <a:pt x="1018" y="950"/>
                  <a:pt x="1018" y="950"/>
                  <a:pt x="1018" y="950"/>
                </a:cubicBezTo>
                <a:cubicBezTo>
                  <a:pt x="1019" y="946"/>
                  <a:pt x="1019" y="946"/>
                  <a:pt x="1019" y="946"/>
                </a:cubicBezTo>
                <a:cubicBezTo>
                  <a:pt x="1021" y="947"/>
                  <a:pt x="1021" y="947"/>
                  <a:pt x="1021" y="947"/>
                </a:cubicBezTo>
                <a:cubicBezTo>
                  <a:pt x="1025" y="941"/>
                  <a:pt x="1025" y="941"/>
                  <a:pt x="1025" y="941"/>
                </a:cubicBezTo>
                <a:cubicBezTo>
                  <a:pt x="1021" y="939"/>
                  <a:pt x="1021" y="939"/>
                  <a:pt x="1021" y="939"/>
                </a:cubicBezTo>
                <a:cubicBezTo>
                  <a:pt x="1025" y="939"/>
                  <a:pt x="1026" y="933"/>
                  <a:pt x="1026" y="934"/>
                </a:cubicBezTo>
                <a:cubicBezTo>
                  <a:pt x="1029" y="934"/>
                  <a:pt x="1029" y="934"/>
                  <a:pt x="1029" y="934"/>
                </a:cubicBezTo>
                <a:cubicBezTo>
                  <a:pt x="1029" y="933"/>
                  <a:pt x="1029" y="933"/>
                  <a:pt x="1029" y="933"/>
                </a:cubicBezTo>
                <a:cubicBezTo>
                  <a:pt x="1032" y="935"/>
                  <a:pt x="1030" y="930"/>
                  <a:pt x="1034" y="931"/>
                </a:cubicBezTo>
                <a:cubicBezTo>
                  <a:pt x="1031" y="930"/>
                  <a:pt x="1031" y="930"/>
                  <a:pt x="1031" y="930"/>
                </a:cubicBezTo>
                <a:cubicBezTo>
                  <a:pt x="1034" y="929"/>
                  <a:pt x="1034" y="929"/>
                  <a:pt x="1034" y="929"/>
                </a:cubicBezTo>
                <a:cubicBezTo>
                  <a:pt x="1036" y="928"/>
                  <a:pt x="1036" y="928"/>
                  <a:pt x="1036" y="928"/>
                </a:cubicBezTo>
                <a:cubicBezTo>
                  <a:pt x="1034" y="927"/>
                  <a:pt x="1034" y="927"/>
                  <a:pt x="1034" y="927"/>
                </a:cubicBezTo>
                <a:cubicBezTo>
                  <a:pt x="1040" y="924"/>
                  <a:pt x="1040" y="924"/>
                  <a:pt x="1040" y="924"/>
                </a:cubicBezTo>
                <a:cubicBezTo>
                  <a:pt x="1042" y="924"/>
                  <a:pt x="1042" y="924"/>
                  <a:pt x="1042" y="924"/>
                </a:cubicBezTo>
                <a:cubicBezTo>
                  <a:pt x="1043" y="924"/>
                  <a:pt x="1043" y="924"/>
                  <a:pt x="1043" y="924"/>
                </a:cubicBezTo>
                <a:cubicBezTo>
                  <a:pt x="1045" y="923"/>
                  <a:pt x="1045" y="923"/>
                  <a:pt x="1045" y="923"/>
                </a:cubicBezTo>
                <a:cubicBezTo>
                  <a:pt x="1039" y="922"/>
                  <a:pt x="1039" y="922"/>
                  <a:pt x="1039" y="922"/>
                </a:cubicBezTo>
                <a:cubicBezTo>
                  <a:pt x="1042" y="921"/>
                  <a:pt x="1042" y="921"/>
                  <a:pt x="1042" y="921"/>
                </a:cubicBezTo>
                <a:cubicBezTo>
                  <a:pt x="1046" y="922"/>
                  <a:pt x="1046" y="922"/>
                  <a:pt x="1046" y="922"/>
                </a:cubicBezTo>
                <a:cubicBezTo>
                  <a:pt x="1047" y="921"/>
                  <a:pt x="1047" y="921"/>
                  <a:pt x="1047" y="921"/>
                </a:cubicBezTo>
                <a:cubicBezTo>
                  <a:pt x="1045" y="917"/>
                  <a:pt x="1045" y="917"/>
                  <a:pt x="1045" y="917"/>
                </a:cubicBezTo>
                <a:cubicBezTo>
                  <a:pt x="1051" y="909"/>
                  <a:pt x="1051" y="909"/>
                  <a:pt x="1051" y="909"/>
                </a:cubicBezTo>
                <a:cubicBezTo>
                  <a:pt x="1052" y="911"/>
                  <a:pt x="1052" y="911"/>
                  <a:pt x="1052" y="911"/>
                </a:cubicBezTo>
                <a:cubicBezTo>
                  <a:pt x="1056" y="908"/>
                  <a:pt x="1056" y="908"/>
                  <a:pt x="1056" y="908"/>
                </a:cubicBezTo>
                <a:cubicBezTo>
                  <a:pt x="1056" y="910"/>
                  <a:pt x="1056" y="910"/>
                  <a:pt x="1056" y="910"/>
                </a:cubicBezTo>
                <a:cubicBezTo>
                  <a:pt x="1059" y="909"/>
                  <a:pt x="1059" y="909"/>
                  <a:pt x="1059" y="909"/>
                </a:cubicBezTo>
                <a:cubicBezTo>
                  <a:pt x="1060" y="907"/>
                  <a:pt x="1060" y="907"/>
                  <a:pt x="1060" y="907"/>
                </a:cubicBezTo>
                <a:cubicBezTo>
                  <a:pt x="1059" y="904"/>
                  <a:pt x="1059" y="904"/>
                  <a:pt x="1059" y="904"/>
                </a:cubicBezTo>
                <a:cubicBezTo>
                  <a:pt x="1056" y="904"/>
                  <a:pt x="1056" y="904"/>
                  <a:pt x="1056" y="904"/>
                </a:cubicBezTo>
                <a:cubicBezTo>
                  <a:pt x="1053" y="907"/>
                  <a:pt x="1053" y="907"/>
                  <a:pt x="1053" y="907"/>
                </a:cubicBezTo>
                <a:cubicBezTo>
                  <a:pt x="1046" y="906"/>
                  <a:pt x="1046" y="906"/>
                  <a:pt x="1046" y="906"/>
                </a:cubicBezTo>
                <a:cubicBezTo>
                  <a:pt x="1045" y="904"/>
                  <a:pt x="1045" y="904"/>
                  <a:pt x="1045" y="904"/>
                </a:cubicBezTo>
                <a:cubicBezTo>
                  <a:pt x="1048" y="903"/>
                  <a:pt x="1048" y="903"/>
                  <a:pt x="1048" y="903"/>
                </a:cubicBezTo>
                <a:cubicBezTo>
                  <a:pt x="1048" y="900"/>
                  <a:pt x="1050" y="902"/>
                  <a:pt x="1051" y="899"/>
                </a:cubicBezTo>
                <a:cubicBezTo>
                  <a:pt x="1051" y="901"/>
                  <a:pt x="1051" y="901"/>
                  <a:pt x="1051" y="901"/>
                </a:cubicBezTo>
                <a:cubicBezTo>
                  <a:pt x="1057" y="899"/>
                  <a:pt x="1057" y="899"/>
                  <a:pt x="1057" y="899"/>
                </a:cubicBezTo>
                <a:cubicBezTo>
                  <a:pt x="1059" y="901"/>
                  <a:pt x="1059" y="901"/>
                  <a:pt x="1059" y="901"/>
                </a:cubicBezTo>
                <a:cubicBezTo>
                  <a:pt x="1060" y="897"/>
                  <a:pt x="1060" y="897"/>
                  <a:pt x="1060" y="897"/>
                </a:cubicBezTo>
                <a:cubicBezTo>
                  <a:pt x="1064" y="895"/>
                  <a:pt x="1064" y="895"/>
                  <a:pt x="1064" y="895"/>
                </a:cubicBezTo>
                <a:cubicBezTo>
                  <a:pt x="1066" y="897"/>
                  <a:pt x="1066" y="897"/>
                  <a:pt x="1066" y="897"/>
                </a:cubicBezTo>
                <a:cubicBezTo>
                  <a:pt x="1069" y="893"/>
                  <a:pt x="1069" y="893"/>
                  <a:pt x="1069" y="893"/>
                </a:cubicBezTo>
                <a:cubicBezTo>
                  <a:pt x="1074" y="892"/>
                  <a:pt x="1074" y="892"/>
                  <a:pt x="1074" y="892"/>
                </a:cubicBezTo>
                <a:cubicBezTo>
                  <a:pt x="1073" y="891"/>
                  <a:pt x="1071" y="895"/>
                  <a:pt x="1073" y="890"/>
                </a:cubicBezTo>
                <a:cubicBezTo>
                  <a:pt x="1067" y="892"/>
                  <a:pt x="1067" y="892"/>
                  <a:pt x="1067" y="892"/>
                </a:cubicBezTo>
                <a:cubicBezTo>
                  <a:pt x="1070" y="888"/>
                  <a:pt x="1070" y="888"/>
                  <a:pt x="1070" y="888"/>
                </a:cubicBezTo>
                <a:cubicBezTo>
                  <a:pt x="1066" y="888"/>
                  <a:pt x="1066" y="890"/>
                  <a:pt x="1063" y="889"/>
                </a:cubicBezTo>
                <a:cubicBezTo>
                  <a:pt x="1066" y="890"/>
                  <a:pt x="1066" y="890"/>
                  <a:pt x="1066" y="890"/>
                </a:cubicBezTo>
                <a:cubicBezTo>
                  <a:pt x="1064" y="893"/>
                  <a:pt x="1064" y="893"/>
                  <a:pt x="1064" y="893"/>
                </a:cubicBezTo>
                <a:cubicBezTo>
                  <a:pt x="1061" y="892"/>
                  <a:pt x="1061" y="892"/>
                  <a:pt x="1061" y="892"/>
                </a:cubicBezTo>
                <a:cubicBezTo>
                  <a:pt x="1063" y="890"/>
                  <a:pt x="1063" y="890"/>
                  <a:pt x="1063" y="890"/>
                </a:cubicBezTo>
                <a:cubicBezTo>
                  <a:pt x="1057" y="890"/>
                  <a:pt x="1057" y="890"/>
                  <a:pt x="1057" y="890"/>
                </a:cubicBezTo>
                <a:cubicBezTo>
                  <a:pt x="1059" y="894"/>
                  <a:pt x="1059" y="894"/>
                  <a:pt x="1059" y="894"/>
                </a:cubicBezTo>
                <a:cubicBezTo>
                  <a:pt x="1057" y="893"/>
                  <a:pt x="1057" y="893"/>
                  <a:pt x="1057" y="893"/>
                </a:cubicBezTo>
                <a:cubicBezTo>
                  <a:pt x="1056" y="893"/>
                  <a:pt x="1056" y="893"/>
                  <a:pt x="1056" y="893"/>
                </a:cubicBezTo>
                <a:cubicBezTo>
                  <a:pt x="1056" y="895"/>
                  <a:pt x="1056" y="895"/>
                  <a:pt x="1056" y="895"/>
                </a:cubicBezTo>
                <a:cubicBezTo>
                  <a:pt x="1047" y="896"/>
                  <a:pt x="1047" y="896"/>
                  <a:pt x="1047" y="896"/>
                </a:cubicBezTo>
                <a:cubicBezTo>
                  <a:pt x="1042" y="898"/>
                  <a:pt x="1042" y="898"/>
                  <a:pt x="1042" y="898"/>
                </a:cubicBezTo>
                <a:cubicBezTo>
                  <a:pt x="1040" y="897"/>
                  <a:pt x="1040" y="897"/>
                  <a:pt x="1040" y="897"/>
                </a:cubicBezTo>
                <a:cubicBezTo>
                  <a:pt x="1038" y="899"/>
                  <a:pt x="1038" y="899"/>
                  <a:pt x="1038" y="899"/>
                </a:cubicBezTo>
                <a:cubicBezTo>
                  <a:pt x="1036" y="901"/>
                  <a:pt x="1033" y="898"/>
                  <a:pt x="1032" y="899"/>
                </a:cubicBezTo>
                <a:cubicBezTo>
                  <a:pt x="1032" y="898"/>
                  <a:pt x="1032" y="898"/>
                  <a:pt x="1032" y="898"/>
                </a:cubicBezTo>
                <a:cubicBezTo>
                  <a:pt x="1037" y="897"/>
                  <a:pt x="1037" y="897"/>
                  <a:pt x="1037" y="897"/>
                </a:cubicBezTo>
                <a:cubicBezTo>
                  <a:pt x="1039" y="894"/>
                  <a:pt x="1039" y="894"/>
                  <a:pt x="1039" y="894"/>
                </a:cubicBezTo>
                <a:cubicBezTo>
                  <a:pt x="1039" y="893"/>
                  <a:pt x="1039" y="893"/>
                  <a:pt x="1039" y="893"/>
                </a:cubicBezTo>
                <a:cubicBezTo>
                  <a:pt x="1038" y="894"/>
                  <a:pt x="1037" y="896"/>
                  <a:pt x="1034" y="895"/>
                </a:cubicBezTo>
                <a:cubicBezTo>
                  <a:pt x="1034" y="896"/>
                  <a:pt x="1034" y="896"/>
                  <a:pt x="1034" y="896"/>
                </a:cubicBezTo>
                <a:cubicBezTo>
                  <a:pt x="1032" y="892"/>
                  <a:pt x="1032" y="892"/>
                  <a:pt x="1032" y="892"/>
                </a:cubicBezTo>
                <a:cubicBezTo>
                  <a:pt x="1032" y="890"/>
                  <a:pt x="1032" y="890"/>
                  <a:pt x="1032" y="890"/>
                </a:cubicBezTo>
                <a:cubicBezTo>
                  <a:pt x="1036" y="890"/>
                  <a:pt x="1036" y="890"/>
                  <a:pt x="1036" y="890"/>
                </a:cubicBezTo>
                <a:cubicBezTo>
                  <a:pt x="1038" y="889"/>
                  <a:pt x="1038" y="889"/>
                  <a:pt x="1038" y="889"/>
                </a:cubicBezTo>
                <a:cubicBezTo>
                  <a:pt x="1039" y="890"/>
                  <a:pt x="1039" y="890"/>
                  <a:pt x="1039" y="890"/>
                </a:cubicBezTo>
                <a:cubicBezTo>
                  <a:pt x="1039" y="891"/>
                  <a:pt x="1042" y="891"/>
                  <a:pt x="1038" y="891"/>
                </a:cubicBezTo>
                <a:cubicBezTo>
                  <a:pt x="1038" y="892"/>
                  <a:pt x="1038" y="892"/>
                  <a:pt x="1038" y="892"/>
                </a:cubicBezTo>
                <a:cubicBezTo>
                  <a:pt x="1043" y="891"/>
                  <a:pt x="1043" y="891"/>
                  <a:pt x="1043" y="891"/>
                </a:cubicBezTo>
                <a:cubicBezTo>
                  <a:pt x="1044" y="889"/>
                  <a:pt x="1044" y="889"/>
                  <a:pt x="1044" y="889"/>
                </a:cubicBezTo>
                <a:cubicBezTo>
                  <a:pt x="1044" y="888"/>
                  <a:pt x="1041" y="887"/>
                  <a:pt x="1043" y="886"/>
                </a:cubicBezTo>
                <a:cubicBezTo>
                  <a:pt x="1042" y="885"/>
                  <a:pt x="1042" y="885"/>
                  <a:pt x="1042" y="885"/>
                </a:cubicBezTo>
                <a:cubicBezTo>
                  <a:pt x="1039" y="886"/>
                  <a:pt x="1039" y="886"/>
                  <a:pt x="1039" y="886"/>
                </a:cubicBezTo>
                <a:cubicBezTo>
                  <a:pt x="1038" y="884"/>
                  <a:pt x="1038" y="884"/>
                  <a:pt x="1038" y="884"/>
                </a:cubicBezTo>
                <a:cubicBezTo>
                  <a:pt x="1042" y="881"/>
                  <a:pt x="1042" y="881"/>
                  <a:pt x="1042" y="881"/>
                </a:cubicBezTo>
                <a:cubicBezTo>
                  <a:pt x="1039" y="880"/>
                  <a:pt x="1039" y="880"/>
                  <a:pt x="1039" y="880"/>
                </a:cubicBezTo>
                <a:cubicBezTo>
                  <a:pt x="1039" y="878"/>
                  <a:pt x="1039" y="878"/>
                  <a:pt x="1039" y="878"/>
                </a:cubicBezTo>
                <a:cubicBezTo>
                  <a:pt x="1043" y="877"/>
                  <a:pt x="1037" y="882"/>
                  <a:pt x="1043" y="877"/>
                </a:cubicBezTo>
                <a:cubicBezTo>
                  <a:pt x="1044" y="878"/>
                  <a:pt x="1042" y="879"/>
                  <a:pt x="1043" y="881"/>
                </a:cubicBezTo>
                <a:cubicBezTo>
                  <a:pt x="1042" y="882"/>
                  <a:pt x="1042" y="882"/>
                  <a:pt x="1042" y="882"/>
                </a:cubicBezTo>
                <a:cubicBezTo>
                  <a:pt x="1045" y="882"/>
                  <a:pt x="1045" y="882"/>
                  <a:pt x="1045" y="882"/>
                </a:cubicBezTo>
                <a:cubicBezTo>
                  <a:pt x="1044" y="882"/>
                  <a:pt x="1044" y="882"/>
                  <a:pt x="1044" y="882"/>
                </a:cubicBezTo>
                <a:cubicBezTo>
                  <a:pt x="1046" y="885"/>
                  <a:pt x="1046" y="885"/>
                  <a:pt x="1046" y="885"/>
                </a:cubicBezTo>
                <a:cubicBezTo>
                  <a:pt x="1047" y="885"/>
                  <a:pt x="1047" y="885"/>
                  <a:pt x="1047" y="885"/>
                </a:cubicBezTo>
                <a:cubicBezTo>
                  <a:pt x="1051" y="883"/>
                  <a:pt x="1051" y="883"/>
                  <a:pt x="1051" y="883"/>
                </a:cubicBezTo>
                <a:cubicBezTo>
                  <a:pt x="1051" y="881"/>
                  <a:pt x="1051" y="881"/>
                  <a:pt x="1051" y="881"/>
                </a:cubicBezTo>
                <a:cubicBezTo>
                  <a:pt x="1055" y="880"/>
                  <a:pt x="1055" y="880"/>
                  <a:pt x="1055" y="880"/>
                </a:cubicBezTo>
                <a:cubicBezTo>
                  <a:pt x="1056" y="877"/>
                  <a:pt x="1056" y="877"/>
                  <a:pt x="1056" y="877"/>
                </a:cubicBezTo>
                <a:cubicBezTo>
                  <a:pt x="1060" y="879"/>
                  <a:pt x="1060" y="879"/>
                  <a:pt x="1060" y="879"/>
                </a:cubicBezTo>
                <a:cubicBezTo>
                  <a:pt x="1063" y="877"/>
                  <a:pt x="1063" y="877"/>
                  <a:pt x="1063" y="877"/>
                </a:cubicBezTo>
                <a:cubicBezTo>
                  <a:pt x="1060" y="881"/>
                  <a:pt x="1060" y="881"/>
                  <a:pt x="1060" y="881"/>
                </a:cubicBezTo>
                <a:cubicBezTo>
                  <a:pt x="1057" y="879"/>
                  <a:pt x="1057" y="879"/>
                  <a:pt x="1057" y="879"/>
                </a:cubicBezTo>
                <a:cubicBezTo>
                  <a:pt x="1056" y="880"/>
                  <a:pt x="1056" y="880"/>
                  <a:pt x="1056" y="880"/>
                </a:cubicBezTo>
                <a:cubicBezTo>
                  <a:pt x="1055" y="880"/>
                  <a:pt x="1059" y="880"/>
                  <a:pt x="1055" y="882"/>
                </a:cubicBezTo>
                <a:cubicBezTo>
                  <a:pt x="1059" y="883"/>
                  <a:pt x="1059" y="883"/>
                  <a:pt x="1059" y="883"/>
                </a:cubicBezTo>
                <a:cubicBezTo>
                  <a:pt x="1056" y="884"/>
                  <a:pt x="1056" y="884"/>
                  <a:pt x="1056" y="884"/>
                </a:cubicBezTo>
                <a:cubicBezTo>
                  <a:pt x="1055" y="885"/>
                  <a:pt x="1055" y="885"/>
                  <a:pt x="1055" y="885"/>
                </a:cubicBezTo>
                <a:cubicBezTo>
                  <a:pt x="1056" y="886"/>
                  <a:pt x="1056" y="886"/>
                  <a:pt x="1056" y="886"/>
                </a:cubicBezTo>
                <a:cubicBezTo>
                  <a:pt x="1063" y="882"/>
                  <a:pt x="1063" y="882"/>
                  <a:pt x="1063" y="882"/>
                </a:cubicBezTo>
                <a:cubicBezTo>
                  <a:pt x="1064" y="880"/>
                  <a:pt x="1064" y="880"/>
                  <a:pt x="1064" y="880"/>
                </a:cubicBezTo>
                <a:cubicBezTo>
                  <a:pt x="1063" y="879"/>
                  <a:pt x="1063" y="879"/>
                  <a:pt x="1063" y="879"/>
                </a:cubicBezTo>
                <a:cubicBezTo>
                  <a:pt x="1066" y="878"/>
                  <a:pt x="1066" y="878"/>
                  <a:pt x="1066" y="878"/>
                </a:cubicBezTo>
                <a:cubicBezTo>
                  <a:pt x="1074" y="873"/>
                  <a:pt x="1074" y="873"/>
                  <a:pt x="1074" y="873"/>
                </a:cubicBezTo>
                <a:cubicBezTo>
                  <a:pt x="1075" y="873"/>
                  <a:pt x="1075" y="873"/>
                  <a:pt x="1075" y="873"/>
                </a:cubicBezTo>
                <a:cubicBezTo>
                  <a:pt x="1078" y="872"/>
                  <a:pt x="1078" y="872"/>
                  <a:pt x="1078" y="872"/>
                </a:cubicBezTo>
                <a:cubicBezTo>
                  <a:pt x="1078" y="873"/>
                  <a:pt x="1072" y="871"/>
                  <a:pt x="1079" y="875"/>
                </a:cubicBezTo>
                <a:cubicBezTo>
                  <a:pt x="1082" y="875"/>
                  <a:pt x="1082" y="875"/>
                  <a:pt x="1082" y="875"/>
                </a:cubicBezTo>
                <a:cubicBezTo>
                  <a:pt x="1081" y="875"/>
                  <a:pt x="1084" y="870"/>
                  <a:pt x="1081" y="877"/>
                </a:cubicBezTo>
                <a:cubicBezTo>
                  <a:pt x="1084" y="873"/>
                  <a:pt x="1084" y="873"/>
                  <a:pt x="1084" y="873"/>
                </a:cubicBezTo>
                <a:cubicBezTo>
                  <a:pt x="1084" y="874"/>
                  <a:pt x="1087" y="876"/>
                  <a:pt x="1087" y="872"/>
                </a:cubicBezTo>
                <a:cubicBezTo>
                  <a:pt x="1091" y="871"/>
                  <a:pt x="1093" y="872"/>
                  <a:pt x="1096" y="869"/>
                </a:cubicBezTo>
                <a:cubicBezTo>
                  <a:pt x="1100" y="862"/>
                  <a:pt x="1100" y="862"/>
                  <a:pt x="1100" y="862"/>
                </a:cubicBezTo>
                <a:cubicBezTo>
                  <a:pt x="1102" y="861"/>
                  <a:pt x="1102" y="861"/>
                  <a:pt x="1102" y="861"/>
                </a:cubicBezTo>
                <a:cubicBezTo>
                  <a:pt x="1104" y="858"/>
                  <a:pt x="1104" y="858"/>
                  <a:pt x="1104" y="858"/>
                </a:cubicBezTo>
                <a:cubicBezTo>
                  <a:pt x="1106" y="858"/>
                  <a:pt x="1106" y="858"/>
                  <a:pt x="1106" y="858"/>
                </a:cubicBezTo>
                <a:cubicBezTo>
                  <a:pt x="1106" y="858"/>
                  <a:pt x="1101" y="856"/>
                  <a:pt x="1107" y="860"/>
                </a:cubicBezTo>
                <a:cubicBezTo>
                  <a:pt x="1109" y="857"/>
                  <a:pt x="1109" y="857"/>
                  <a:pt x="1109" y="857"/>
                </a:cubicBezTo>
                <a:cubicBezTo>
                  <a:pt x="1114" y="859"/>
                  <a:pt x="1114" y="859"/>
                  <a:pt x="1114" y="859"/>
                </a:cubicBezTo>
                <a:cubicBezTo>
                  <a:pt x="1116" y="856"/>
                  <a:pt x="1116" y="856"/>
                  <a:pt x="1116" y="856"/>
                </a:cubicBezTo>
                <a:cubicBezTo>
                  <a:pt x="1115" y="855"/>
                  <a:pt x="1115" y="855"/>
                  <a:pt x="1115" y="855"/>
                </a:cubicBezTo>
                <a:cubicBezTo>
                  <a:pt x="1114" y="854"/>
                  <a:pt x="1114" y="854"/>
                  <a:pt x="1114" y="854"/>
                </a:cubicBezTo>
                <a:cubicBezTo>
                  <a:pt x="1114" y="855"/>
                  <a:pt x="1112" y="854"/>
                  <a:pt x="1111" y="855"/>
                </a:cubicBezTo>
                <a:cubicBezTo>
                  <a:pt x="1116" y="851"/>
                  <a:pt x="1116" y="851"/>
                  <a:pt x="1116" y="851"/>
                </a:cubicBezTo>
                <a:cubicBezTo>
                  <a:pt x="1121" y="848"/>
                  <a:pt x="1121" y="848"/>
                  <a:pt x="1121" y="848"/>
                </a:cubicBezTo>
                <a:cubicBezTo>
                  <a:pt x="1121" y="849"/>
                  <a:pt x="1117" y="848"/>
                  <a:pt x="1121" y="850"/>
                </a:cubicBezTo>
                <a:cubicBezTo>
                  <a:pt x="1124" y="848"/>
                  <a:pt x="1124" y="848"/>
                  <a:pt x="1124" y="848"/>
                </a:cubicBezTo>
                <a:cubicBezTo>
                  <a:pt x="1120" y="846"/>
                  <a:pt x="1120" y="846"/>
                  <a:pt x="1120" y="846"/>
                </a:cubicBezTo>
                <a:cubicBezTo>
                  <a:pt x="1125" y="842"/>
                  <a:pt x="1125" y="842"/>
                  <a:pt x="1125" y="842"/>
                </a:cubicBezTo>
                <a:cubicBezTo>
                  <a:pt x="1124" y="843"/>
                  <a:pt x="1124" y="843"/>
                  <a:pt x="1124" y="843"/>
                </a:cubicBezTo>
                <a:cubicBezTo>
                  <a:pt x="1129" y="842"/>
                  <a:pt x="1129" y="842"/>
                  <a:pt x="1129" y="842"/>
                </a:cubicBezTo>
                <a:cubicBezTo>
                  <a:pt x="1131" y="838"/>
                  <a:pt x="1131" y="838"/>
                  <a:pt x="1131" y="838"/>
                </a:cubicBezTo>
                <a:cubicBezTo>
                  <a:pt x="1139" y="831"/>
                  <a:pt x="1139" y="831"/>
                  <a:pt x="1139" y="831"/>
                </a:cubicBezTo>
                <a:cubicBezTo>
                  <a:pt x="1139" y="830"/>
                  <a:pt x="1142" y="834"/>
                  <a:pt x="1138" y="830"/>
                </a:cubicBezTo>
                <a:cubicBezTo>
                  <a:pt x="1134" y="832"/>
                  <a:pt x="1134" y="832"/>
                  <a:pt x="1134" y="832"/>
                </a:cubicBezTo>
                <a:cubicBezTo>
                  <a:pt x="1131" y="831"/>
                  <a:pt x="1131" y="831"/>
                  <a:pt x="1131" y="831"/>
                </a:cubicBezTo>
                <a:cubicBezTo>
                  <a:pt x="1129" y="831"/>
                  <a:pt x="1129" y="831"/>
                  <a:pt x="1129" y="831"/>
                </a:cubicBezTo>
                <a:cubicBezTo>
                  <a:pt x="1127" y="834"/>
                  <a:pt x="1127" y="834"/>
                  <a:pt x="1127" y="834"/>
                </a:cubicBezTo>
                <a:cubicBezTo>
                  <a:pt x="1117" y="836"/>
                  <a:pt x="1117" y="836"/>
                  <a:pt x="1117" y="836"/>
                </a:cubicBezTo>
                <a:cubicBezTo>
                  <a:pt x="1115" y="837"/>
                  <a:pt x="1115" y="837"/>
                  <a:pt x="1115" y="837"/>
                </a:cubicBezTo>
                <a:cubicBezTo>
                  <a:pt x="1109" y="839"/>
                  <a:pt x="1109" y="839"/>
                  <a:pt x="1109" y="839"/>
                </a:cubicBezTo>
                <a:cubicBezTo>
                  <a:pt x="1105" y="836"/>
                  <a:pt x="1105" y="836"/>
                  <a:pt x="1105" y="836"/>
                </a:cubicBezTo>
                <a:cubicBezTo>
                  <a:pt x="1099" y="837"/>
                  <a:pt x="1099" y="837"/>
                  <a:pt x="1099" y="837"/>
                </a:cubicBezTo>
                <a:cubicBezTo>
                  <a:pt x="1101" y="838"/>
                  <a:pt x="1094" y="839"/>
                  <a:pt x="1100" y="840"/>
                </a:cubicBezTo>
                <a:cubicBezTo>
                  <a:pt x="1098" y="842"/>
                  <a:pt x="1098" y="842"/>
                  <a:pt x="1098" y="842"/>
                </a:cubicBezTo>
                <a:cubicBezTo>
                  <a:pt x="1097" y="841"/>
                  <a:pt x="1097" y="841"/>
                  <a:pt x="1097" y="841"/>
                </a:cubicBezTo>
                <a:cubicBezTo>
                  <a:pt x="1091" y="843"/>
                  <a:pt x="1091" y="843"/>
                  <a:pt x="1091" y="843"/>
                </a:cubicBezTo>
                <a:cubicBezTo>
                  <a:pt x="1088" y="840"/>
                  <a:pt x="1088" y="840"/>
                  <a:pt x="1088" y="840"/>
                </a:cubicBezTo>
                <a:cubicBezTo>
                  <a:pt x="1071" y="844"/>
                  <a:pt x="1071" y="844"/>
                  <a:pt x="1071" y="844"/>
                </a:cubicBezTo>
                <a:cubicBezTo>
                  <a:pt x="1065" y="845"/>
                  <a:pt x="1065" y="845"/>
                  <a:pt x="1065" y="845"/>
                </a:cubicBezTo>
                <a:cubicBezTo>
                  <a:pt x="1064" y="849"/>
                  <a:pt x="1071" y="843"/>
                  <a:pt x="1064" y="848"/>
                </a:cubicBezTo>
                <a:cubicBezTo>
                  <a:pt x="1067" y="847"/>
                  <a:pt x="1071" y="848"/>
                  <a:pt x="1074" y="846"/>
                </a:cubicBezTo>
                <a:cubicBezTo>
                  <a:pt x="1075" y="848"/>
                  <a:pt x="1075" y="848"/>
                  <a:pt x="1075" y="848"/>
                </a:cubicBezTo>
                <a:cubicBezTo>
                  <a:pt x="1063" y="851"/>
                  <a:pt x="1063" y="851"/>
                  <a:pt x="1063" y="851"/>
                </a:cubicBezTo>
                <a:cubicBezTo>
                  <a:pt x="1054" y="852"/>
                  <a:pt x="1054" y="852"/>
                  <a:pt x="1054" y="852"/>
                </a:cubicBezTo>
                <a:cubicBezTo>
                  <a:pt x="1057" y="849"/>
                  <a:pt x="1057" y="849"/>
                  <a:pt x="1057" y="849"/>
                </a:cubicBezTo>
                <a:cubicBezTo>
                  <a:pt x="1059" y="850"/>
                  <a:pt x="1059" y="850"/>
                  <a:pt x="1059" y="850"/>
                </a:cubicBezTo>
                <a:cubicBezTo>
                  <a:pt x="1063" y="848"/>
                  <a:pt x="1063" y="848"/>
                  <a:pt x="1063" y="848"/>
                </a:cubicBezTo>
                <a:cubicBezTo>
                  <a:pt x="1059" y="847"/>
                  <a:pt x="1059" y="847"/>
                  <a:pt x="1059" y="847"/>
                </a:cubicBezTo>
                <a:cubicBezTo>
                  <a:pt x="1047" y="851"/>
                  <a:pt x="1047" y="851"/>
                  <a:pt x="1047" y="851"/>
                </a:cubicBezTo>
                <a:cubicBezTo>
                  <a:pt x="1048" y="853"/>
                  <a:pt x="1048" y="853"/>
                  <a:pt x="1048" y="853"/>
                </a:cubicBezTo>
                <a:cubicBezTo>
                  <a:pt x="1050" y="853"/>
                  <a:pt x="1050" y="853"/>
                  <a:pt x="1050" y="853"/>
                </a:cubicBezTo>
                <a:cubicBezTo>
                  <a:pt x="1048" y="854"/>
                  <a:pt x="1048" y="854"/>
                  <a:pt x="1048" y="854"/>
                </a:cubicBezTo>
                <a:cubicBezTo>
                  <a:pt x="1047" y="854"/>
                  <a:pt x="1047" y="854"/>
                  <a:pt x="1047" y="854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6"/>
                  <a:pt x="1041" y="856"/>
                  <a:pt x="1041" y="856"/>
                </a:cubicBezTo>
                <a:cubicBezTo>
                  <a:pt x="1041" y="854"/>
                  <a:pt x="1041" y="854"/>
                  <a:pt x="1041" y="854"/>
                </a:cubicBezTo>
                <a:cubicBezTo>
                  <a:pt x="1045" y="854"/>
                  <a:pt x="1045" y="854"/>
                  <a:pt x="1045" y="854"/>
                </a:cubicBezTo>
                <a:cubicBezTo>
                  <a:pt x="1045" y="852"/>
                  <a:pt x="1045" y="852"/>
                  <a:pt x="1045" y="852"/>
                </a:cubicBezTo>
                <a:cubicBezTo>
                  <a:pt x="1046" y="852"/>
                  <a:pt x="1044" y="849"/>
                  <a:pt x="1046" y="853"/>
                </a:cubicBezTo>
                <a:cubicBezTo>
                  <a:pt x="1043" y="850"/>
                  <a:pt x="1043" y="850"/>
                  <a:pt x="1043" y="850"/>
                </a:cubicBezTo>
                <a:cubicBezTo>
                  <a:pt x="1040" y="852"/>
                  <a:pt x="1040" y="852"/>
                  <a:pt x="1040" y="852"/>
                </a:cubicBezTo>
                <a:cubicBezTo>
                  <a:pt x="1034" y="850"/>
                  <a:pt x="1049" y="851"/>
                  <a:pt x="1035" y="852"/>
                </a:cubicBezTo>
                <a:cubicBezTo>
                  <a:pt x="1027" y="855"/>
                  <a:pt x="1027" y="855"/>
                  <a:pt x="1027" y="855"/>
                </a:cubicBezTo>
                <a:cubicBezTo>
                  <a:pt x="1022" y="855"/>
                  <a:pt x="1022" y="855"/>
                  <a:pt x="1022" y="855"/>
                </a:cubicBezTo>
                <a:cubicBezTo>
                  <a:pt x="1010" y="857"/>
                  <a:pt x="1010" y="857"/>
                  <a:pt x="1010" y="857"/>
                </a:cubicBezTo>
                <a:cubicBezTo>
                  <a:pt x="1009" y="858"/>
                  <a:pt x="1009" y="858"/>
                  <a:pt x="1009" y="858"/>
                </a:cubicBezTo>
                <a:cubicBezTo>
                  <a:pt x="1005" y="858"/>
                  <a:pt x="1005" y="858"/>
                  <a:pt x="1005" y="858"/>
                </a:cubicBezTo>
                <a:cubicBezTo>
                  <a:pt x="1001" y="860"/>
                  <a:pt x="1001" y="860"/>
                  <a:pt x="1001" y="860"/>
                </a:cubicBezTo>
                <a:cubicBezTo>
                  <a:pt x="996" y="861"/>
                  <a:pt x="996" y="861"/>
                  <a:pt x="996" y="861"/>
                </a:cubicBezTo>
                <a:cubicBezTo>
                  <a:pt x="995" y="860"/>
                  <a:pt x="995" y="860"/>
                  <a:pt x="995" y="860"/>
                </a:cubicBezTo>
                <a:cubicBezTo>
                  <a:pt x="992" y="862"/>
                  <a:pt x="992" y="862"/>
                  <a:pt x="992" y="862"/>
                </a:cubicBezTo>
                <a:cubicBezTo>
                  <a:pt x="989" y="862"/>
                  <a:pt x="1000" y="855"/>
                  <a:pt x="987" y="864"/>
                </a:cubicBezTo>
                <a:cubicBezTo>
                  <a:pt x="986" y="861"/>
                  <a:pt x="986" y="861"/>
                  <a:pt x="986" y="861"/>
                </a:cubicBezTo>
                <a:cubicBezTo>
                  <a:pt x="985" y="861"/>
                  <a:pt x="1006" y="861"/>
                  <a:pt x="976" y="865"/>
                </a:cubicBezTo>
                <a:cubicBezTo>
                  <a:pt x="965" y="867"/>
                  <a:pt x="965" y="867"/>
                  <a:pt x="965" y="867"/>
                </a:cubicBezTo>
                <a:cubicBezTo>
                  <a:pt x="944" y="870"/>
                  <a:pt x="944" y="870"/>
                  <a:pt x="944" y="870"/>
                </a:cubicBezTo>
                <a:cubicBezTo>
                  <a:pt x="942" y="868"/>
                  <a:pt x="942" y="868"/>
                  <a:pt x="942" y="868"/>
                </a:cubicBezTo>
                <a:cubicBezTo>
                  <a:pt x="941" y="868"/>
                  <a:pt x="941" y="868"/>
                  <a:pt x="941" y="868"/>
                </a:cubicBezTo>
                <a:cubicBezTo>
                  <a:pt x="941" y="870"/>
                  <a:pt x="941" y="870"/>
                  <a:pt x="941" y="870"/>
                </a:cubicBezTo>
                <a:cubicBezTo>
                  <a:pt x="935" y="873"/>
                  <a:pt x="935" y="873"/>
                  <a:pt x="935" y="873"/>
                </a:cubicBezTo>
                <a:cubicBezTo>
                  <a:pt x="918" y="874"/>
                  <a:pt x="918" y="874"/>
                  <a:pt x="918" y="874"/>
                </a:cubicBezTo>
                <a:cubicBezTo>
                  <a:pt x="918" y="873"/>
                  <a:pt x="918" y="873"/>
                  <a:pt x="918" y="873"/>
                </a:cubicBezTo>
                <a:cubicBezTo>
                  <a:pt x="914" y="873"/>
                  <a:pt x="914" y="873"/>
                  <a:pt x="914" y="873"/>
                </a:cubicBezTo>
                <a:cubicBezTo>
                  <a:pt x="912" y="875"/>
                  <a:pt x="912" y="875"/>
                  <a:pt x="912" y="875"/>
                </a:cubicBezTo>
                <a:cubicBezTo>
                  <a:pt x="903" y="877"/>
                  <a:pt x="903" y="877"/>
                  <a:pt x="903" y="877"/>
                </a:cubicBezTo>
                <a:cubicBezTo>
                  <a:pt x="899" y="875"/>
                  <a:pt x="899" y="875"/>
                  <a:pt x="899" y="875"/>
                </a:cubicBezTo>
                <a:cubicBezTo>
                  <a:pt x="898" y="873"/>
                  <a:pt x="895" y="873"/>
                  <a:pt x="896" y="878"/>
                </a:cubicBezTo>
                <a:cubicBezTo>
                  <a:pt x="895" y="879"/>
                  <a:pt x="895" y="879"/>
                  <a:pt x="895" y="879"/>
                </a:cubicBezTo>
                <a:cubicBezTo>
                  <a:pt x="891" y="875"/>
                  <a:pt x="891" y="875"/>
                  <a:pt x="891" y="875"/>
                </a:cubicBezTo>
                <a:cubicBezTo>
                  <a:pt x="889" y="876"/>
                  <a:pt x="889" y="876"/>
                  <a:pt x="889" y="876"/>
                </a:cubicBezTo>
                <a:cubicBezTo>
                  <a:pt x="886" y="879"/>
                  <a:pt x="886" y="879"/>
                  <a:pt x="886" y="879"/>
                </a:cubicBezTo>
                <a:cubicBezTo>
                  <a:pt x="881" y="881"/>
                  <a:pt x="881" y="881"/>
                  <a:pt x="881" y="881"/>
                </a:cubicBezTo>
                <a:cubicBezTo>
                  <a:pt x="863" y="882"/>
                  <a:pt x="863" y="882"/>
                  <a:pt x="863" y="882"/>
                </a:cubicBezTo>
                <a:cubicBezTo>
                  <a:pt x="862" y="883"/>
                  <a:pt x="862" y="883"/>
                  <a:pt x="862" y="883"/>
                </a:cubicBezTo>
                <a:cubicBezTo>
                  <a:pt x="860" y="883"/>
                  <a:pt x="860" y="883"/>
                  <a:pt x="860" y="883"/>
                </a:cubicBezTo>
                <a:cubicBezTo>
                  <a:pt x="859" y="882"/>
                  <a:pt x="859" y="882"/>
                  <a:pt x="859" y="882"/>
                </a:cubicBezTo>
                <a:cubicBezTo>
                  <a:pt x="858" y="883"/>
                  <a:pt x="858" y="883"/>
                  <a:pt x="858" y="883"/>
                </a:cubicBezTo>
                <a:cubicBezTo>
                  <a:pt x="853" y="884"/>
                  <a:pt x="853" y="884"/>
                  <a:pt x="853" y="884"/>
                </a:cubicBezTo>
                <a:cubicBezTo>
                  <a:pt x="835" y="886"/>
                  <a:pt x="835" y="886"/>
                  <a:pt x="835" y="886"/>
                </a:cubicBezTo>
                <a:cubicBezTo>
                  <a:pt x="832" y="887"/>
                  <a:pt x="832" y="887"/>
                  <a:pt x="832" y="887"/>
                </a:cubicBezTo>
                <a:cubicBezTo>
                  <a:pt x="821" y="889"/>
                  <a:pt x="821" y="889"/>
                  <a:pt x="821" y="889"/>
                </a:cubicBezTo>
                <a:cubicBezTo>
                  <a:pt x="815" y="890"/>
                  <a:pt x="815" y="890"/>
                  <a:pt x="815" y="890"/>
                </a:cubicBezTo>
                <a:cubicBezTo>
                  <a:pt x="813" y="889"/>
                  <a:pt x="813" y="889"/>
                  <a:pt x="813" y="889"/>
                </a:cubicBezTo>
                <a:cubicBezTo>
                  <a:pt x="808" y="890"/>
                  <a:pt x="808" y="890"/>
                  <a:pt x="808" y="890"/>
                </a:cubicBezTo>
                <a:cubicBezTo>
                  <a:pt x="807" y="890"/>
                  <a:pt x="807" y="890"/>
                  <a:pt x="807" y="890"/>
                </a:cubicBezTo>
                <a:cubicBezTo>
                  <a:pt x="806" y="889"/>
                  <a:pt x="806" y="889"/>
                  <a:pt x="806" y="889"/>
                </a:cubicBezTo>
                <a:cubicBezTo>
                  <a:pt x="797" y="892"/>
                  <a:pt x="797" y="892"/>
                  <a:pt x="797" y="892"/>
                </a:cubicBezTo>
                <a:cubicBezTo>
                  <a:pt x="786" y="893"/>
                  <a:pt x="786" y="893"/>
                  <a:pt x="786" y="893"/>
                </a:cubicBezTo>
                <a:cubicBezTo>
                  <a:pt x="775" y="894"/>
                  <a:pt x="775" y="894"/>
                  <a:pt x="775" y="894"/>
                </a:cubicBezTo>
                <a:cubicBezTo>
                  <a:pt x="774" y="894"/>
                  <a:pt x="774" y="894"/>
                  <a:pt x="774" y="894"/>
                </a:cubicBezTo>
                <a:cubicBezTo>
                  <a:pt x="771" y="895"/>
                  <a:pt x="771" y="895"/>
                  <a:pt x="771" y="895"/>
                </a:cubicBezTo>
                <a:cubicBezTo>
                  <a:pt x="770" y="894"/>
                  <a:pt x="770" y="894"/>
                  <a:pt x="770" y="894"/>
                </a:cubicBezTo>
                <a:cubicBezTo>
                  <a:pt x="762" y="897"/>
                  <a:pt x="762" y="897"/>
                  <a:pt x="762" y="897"/>
                </a:cubicBezTo>
                <a:cubicBezTo>
                  <a:pt x="753" y="897"/>
                  <a:pt x="753" y="897"/>
                  <a:pt x="753" y="897"/>
                </a:cubicBezTo>
                <a:cubicBezTo>
                  <a:pt x="751" y="898"/>
                  <a:pt x="751" y="898"/>
                  <a:pt x="751" y="898"/>
                </a:cubicBezTo>
                <a:cubicBezTo>
                  <a:pt x="747" y="897"/>
                  <a:pt x="747" y="897"/>
                  <a:pt x="747" y="897"/>
                </a:cubicBezTo>
                <a:cubicBezTo>
                  <a:pt x="735" y="899"/>
                  <a:pt x="735" y="899"/>
                  <a:pt x="735" y="899"/>
                </a:cubicBezTo>
                <a:cubicBezTo>
                  <a:pt x="732" y="899"/>
                  <a:pt x="732" y="899"/>
                  <a:pt x="732" y="899"/>
                </a:cubicBezTo>
                <a:cubicBezTo>
                  <a:pt x="731" y="901"/>
                  <a:pt x="731" y="901"/>
                  <a:pt x="731" y="901"/>
                </a:cubicBezTo>
                <a:cubicBezTo>
                  <a:pt x="700" y="905"/>
                  <a:pt x="700" y="905"/>
                  <a:pt x="700" y="905"/>
                </a:cubicBezTo>
                <a:cubicBezTo>
                  <a:pt x="692" y="906"/>
                  <a:pt x="692" y="906"/>
                  <a:pt x="692" y="906"/>
                </a:cubicBezTo>
                <a:cubicBezTo>
                  <a:pt x="691" y="908"/>
                  <a:pt x="691" y="908"/>
                  <a:pt x="691" y="908"/>
                </a:cubicBezTo>
                <a:cubicBezTo>
                  <a:pt x="691" y="909"/>
                  <a:pt x="690" y="910"/>
                  <a:pt x="688" y="909"/>
                </a:cubicBezTo>
                <a:cubicBezTo>
                  <a:pt x="691" y="906"/>
                  <a:pt x="691" y="906"/>
                  <a:pt x="691" y="906"/>
                </a:cubicBezTo>
                <a:cubicBezTo>
                  <a:pt x="686" y="906"/>
                  <a:pt x="686" y="906"/>
                  <a:pt x="686" y="906"/>
                </a:cubicBezTo>
                <a:cubicBezTo>
                  <a:pt x="677" y="907"/>
                  <a:pt x="677" y="907"/>
                  <a:pt x="677" y="907"/>
                </a:cubicBezTo>
                <a:cubicBezTo>
                  <a:pt x="674" y="909"/>
                  <a:pt x="674" y="909"/>
                  <a:pt x="674" y="909"/>
                </a:cubicBezTo>
                <a:cubicBezTo>
                  <a:pt x="669" y="908"/>
                  <a:pt x="669" y="908"/>
                  <a:pt x="669" y="908"/>
                </a:cubicBezTo>
                <a:cubicBezTo>
                  <a:pt x="663" y="910"/>
                  <a:pt x="663" y="910"/>
                  <a:pt x="663" y="910"/>
                </a:cubicBezTo>
                <a:cubicBezTo>
                  <a:pt x="660" y="909"/>
                  <a:pt x="660" y="909"/>
                  <a:pt x="660" y="909"/>
                </a:cubicBezTo>
                <a:cubicBezTo>
                  <a:pt x="649" y="911"/>
                  <a:pt x="649" y="911"/>
                  <a:pt x="649" y="911"/>
                </a:cubicBezTo>
                <a:cubicBezTo>
                  <a:pt x="640" y="912"/>
                  <a:pt x="640" y="912"/>
                  <a:pt x="640" y="912"/>
                </a:cubicBezTo>
                <a:cubicBezTo>
                  <a:pt x="635" y="913"/>
                  <a:pt x="635" y="913"/>
                  <a:pt x="635" y="913"/>
                </a:cubicBezTo>
                <a:cubicBezTo>
                  <a:pt x="625" y="914"/>
                  <a:pt x="625" y="914"/>
                  <a:pt x="625" y="914"/>
                </a:cubicBezTo>
                <a:cubicBezTo>
                  <a:pt x="623" y="915"/>
                  <a:pt x="623" y="915"/>
                  <a:pt x="623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15" y="917"/>
                  <a:pt x="615" y="917"/>
                  <a:pt x="615" y="917"/>
                </a:cubicBezTo>
                <a:cubicBezTo>
                  <a:pt x="596" y="918"/>
                  <a:pt x="596" y="918"/>
                  <a:pt x="596" y="918"/>
                </a:cubicBezTo>
                <a:cubicBezTo>
                  <a:pt x="585" y="919"/>
                  <a:pt x="585" y="919"/>
                  <a:pt x="585" y="919"/>
                </a:cubicBezTo>
                <a:cubicBezTo>
                  <a:pt x="583" y="922"/>
                  <a:pt x="583" y="922"/>
                  <a:pt x="583" y="922"/>
                </a:cubicBezTo>
                <a:cubicBezTo>
                  <a:pt x="583" y="920"/>
                  <a:pt x="583" y="920"/>
                  <a:pt x="583" y="920"/>
                </a:cubicBezTo>
                <a:cubicBezTo>
                  <a:pt x="581" y="922"/>
                  <a:pt x="581" y="922"/>
                  <a:pt x="581" y="922"/>
                </a:cubicBezTo>
                <a:cubicBezTo>
                  <a:pt x="581" y="921"/>
                  <a:pt x="587" y="924"/>
                  <a:pt x="579" y="921"/>
                </a:cubicBezTo>
                <a:cubicBezTo>
                  <a:pt x="579" y="923"/>
                  <a:pt x="579" y="923"/>
                  <a:pt x="579" y="923"/>
                </a:cubicBezTo>
                <a:cubicBezTo>
                  <a:pt x="576" y="922"/>
                  <a:pt x="576" y="922"/>
                  <a:pt x="576" y="922"/>
                </a:cubicBezTo>
                <a:cubicBezTo>
                  <a:pt x="576" y="922"/>
                  <a:pt x="577" y="924"/>
                  <a:pt x="577" y="921"/>
                </a:cubicBezTo>
                <a:cubicBezTo>
                  <a:pt x="572" y="922"/>
                  <a:pt x="572" y="922"/>
                  <a:pt x="572" y="922"/>
                </a:cubicBezTo>
                <a:cubicBezTo>
                  <a:pt x="570" y="921"/>
                  <a:pt x="570" y="921"/>
                  <a:pt x="570" y="921"/>
                </a:cubicBezTo>
                <a:cubicBezTo>
                  <a:pt x="556" y="925"/>
                  <a:pt x="556" y="925"/>
                  <a:pt x="556" y="925"/>
                </a:cubicBezTo>
                <a:cubicBezTo>
                  <a:pt x="561" y="927"/>
                  <a:pt x="565" y="920"/>
                  <a:pt x="568" y="925"/>
                </a:cubicBezTo>
                <a:cubicBezTo>
                  <a:pt x="573" y="924"/>
                  <a:pt x="573" y="924"/>
                  <a:pt x="573" y="924"/>
                </a:cubicBezTo>
                <a:cubicBezTo>
                  <a:pt x="573" y="925"/>
                  <a:pt x="573" y="925"/>
                  <a:pt x="573" y="925"/>
                </a:cubicBezTo>
                <a:cubicBezTo>
                  <a:pt x="575" y="925"/>
                  <a:pt x="575" y="925"/>
                  <a:pt x="575" y="925"/>
                </a:cubicBezTo>
                <a:cubicBezTo>
                  <a:pt x="573" y="926"/>
                  <a:pt x="573" y="926"/>
                  <a:pt x="573" y="926"/>
                </a:cubicBezTo>
                <a:cubicBezTo>
                  <a:pt x="571" y="924"/>
                  <a:pt x="571" y="924"/>
                  <a:pt x="571" y="924"/>
                </a:cubicBezTo>
                <a:cubicBezTo>
                  <a:pt x="565" y="928"/>
                  <a:pt x="565" y="928"/>
                  <a:pt x="565" y="928"/>
                </a:cubicBezTo>
                <a:cubicBezTo>
                  <a:pt x="555" y="928"/>
                  <a:pt x="555" y="928"/>
                  <a:pt x="555" y="928"/>
                </a:cubicBezTo>
                <a:cubicBezTo>
                  <a:pt x="551" y="933"/>
                  <a:pt x="551" y="933"/>
                  <a:pt x="551" y="933"/>
                </a:cubicBezTo>
                <a:cubicBezTo>
                  <a:pt x="546" y="933"/>
                  <a:pt x="546" y="933"/>
                  <a:pt x="546" y="933"/>
                </a:cubicBezTo>
                <a:cubicBezTo>
                  <a:pt x="548" y="932"/>
                  <a:pt x="541" y="929"/>
                  <a:pt x="550" y="929"/>
                </a:cubicBezTo>
                <a:cubicBezTo>
                  <a:pt x="545" y="930"/>
                  <a:pt x="545" y="930"/>
                  <a:pt x="545" y="930"/>
                </a:cubicBezTo>
                <a:cubicBezTo>
                  <a:pt x="543" y="929"/>
                  <a:pt x="543" y="929"/>
                  <a:pt x="543" y="929"/>
                </a:cubicBezTo>
                <a:cubicBezTo>
                  <a:pt x="540" y="931"/>
                  <a:pt x="540" y="931"/>
                  <a:pt x="540" y="931"/>
                </a:cubicBezTo>
                <a:cubicBezTo>
                  <a:pt x="543" y="933"/>
                  <a:pt x="543" y="933"/>
                  <a:pt x="543" y="933"/>
                </a:cubicBezTo>
                <a:cubicBezTo>
                  <a:pt x="538" y="933"/>
                  <a:pt x="538" y="933"/>
                  <a:pt x="538" y="933"/>
                </a:cubicBezTo>
                <a:cubicBezTo>
                  <a:pt x="538" y="932"/>
                  <a:pt x="538" y="932"/>
                  <a:pt x="538" y="932"/>
                </a:cubicBezTo>
                <a:cubicBezTo>
                  <a:pt x="538" y="932"/>
                  <a:pt x="540" y="930"/>
                  <a:pt x="536" y="931"/>
                </a:cubicBezTo>
                <a:cubicBezTo>
                  <a:pt x="535" y="933"/>
                  <a:pt x="535" y="933"/>
                  <a:pt x="535" y="933"/>
                </a:cubicBezTo>
                <a:cubicBezTo>
                  <a:pt x="535" y="936"/>
                  <a:pt x="543" y="922"/>
                  <a:pt x="536" y="939"/>
                </a:cubicBezTo>
                <a:cubicBezTo>
                  <a:pt x="535" y="939"/>
                  <a:pt x="535" y="939"/>
                  <a:pt x="535" y="939"/>
                </a:cubicBezTo>
                <a:cubicBezTo>
                  <a:pt x="536" y="937"/>
                  <a:pt x="536" y="937"/>
                  <a:pt x="536" y="937"/>
                </a:cubicBezTo>
                <a:cubicBezTo>
                  <a:pt x="536" y="935"/>
                  <a:pt x="536" y="935"/>
                  <a:pt x="536" y="935"/>
                </a:cubicBezTo>
                <a:cubicBezTo>
                  <a:pt x="531" y="934"/>
                  <a:pt x="531" y="934"/>
                  <a:pt x="531" y="934"/>
                </a:cubicBezTo>
                <a:cubicBezTo>
                  <a:pt x="532" y="934"/>
                  <a:pt x="532" y="934"/>
                  <a:pt x="532" y="934"/>
                </a:cubicBezTo>
                <a:cubicBezTo>
                  <a:pt x="531" y="933"/>
                  <a:pt x="531" y="933"/>
                  <a:pt x="531" y="933"/>
                </a:cubicBezTo>
                <a:cubicBezTo>
                  <a:pt x="527" y="934"/>
                  <a:pt x="527" y="934"/>
                  <a:pt x="527" y="934"/>
                </a:cubicBezTo>
                <a:cubicBezTo>
                  <a:pt x="526" y="935"/>
                  <a:pt x="526" y="935"/>
                  <a:pt x="526" y="935"/>
                </a:cubicBezTo>
                <a:cubicBezTo>
                  <a:pt x="518" y="933"/>
                  <a:pt x="518" y="933"/>
                  <a:pt x="518" y="933"/>
                </a:cubicBezTo>
                <a:cubicBezTo>
                  <a:pt x="517" y="934"/>
                  <a:pt x="517" y="934"/>
                  <a:pt x="517" y="934"/>
                </a:cubicBezTo>
                <a:cubicBezTo>
                  <a:pt x="517" y="933"/>
                  <a:pt x="521" y="934"/>
                  <a:pt x="517" y="932"/>
                </a:cubicBezTo>
                <a:cubicBezTo>
                  <a:pt x="524" y="930"/>
                  <a:pt x="524" y="930"/>
                  <a:pt x="524" y="930"/>
                </a:cubicBezTo>
                <a:cubicBezTo>
                  <a:pt x="526" y="929"/>
                  <a:pt x="528" y="926"/>
                  <a:pt x="529" y="928"/>
                </a:cubicBezTo>
                <a:cubicBezTo>
                  <a:pt x="529" y="928"/>
                  <a:pt x="531" y="926"/>
                  <a:pt x="530" y="929"/>
                </a:cubicBezTo>
                <a:cubicBezTo>
                  <a:pt x="532" y="929"/>
                  <a:pt x="532" y="929"/>
                  <a:pt x="532" y="929"/>
                </a:cubicBezTo>
                <a:cubicBezTo>
                  <a:pt x="530" y="927"/>
                  <a:pt x="533" y="929"/>
                  <a:pt x="533" y="926"/>
                </a:cubicBezTo>
                <a:cubicBezTo>
                  <a:pt x="535" y="924"/>
                  <a:pt x="535" y="924"/>
                  <a:pt x="535" y="924"/>
                </a:cubicBezTo>
                <a:cubicBezTo>
                  <a:pt x="529" y="924"/>
                  <a:pt x="529" y="924"/>
                  <a:pt x="529" y="924"/>
                </a:cubicBezTo>
                <a:cubicBezTo>
                  <a:pt x="527" y="925"/>
                  <a:pt x="527" y="925"/>
                  <a:pt x="527" y="925"/>
                </a:cubicBezTo>
                <a:cubicBezTo>
                  <a:pt x="530" y="925"/>
                  <a:pt x="519" y="931"/>
                  <a:pt x="532" y="925"/>
                </a:cubicBezTo>
                <a:cubicBezTo>
                  <a:pt x="526" y="925"/>
                  <a:pt x="536" y="936"/>
                  <a:pt x="523" y="927"/>
                </a:cubicBezTo>
                <a:cubicBezTo>
                  <a:pt x="522" y="926"/>
                  <a:pt x="522" y="926"/>
                  <a:pt x="522" y="926"/>
                </a:cubicBezTo>
                <a:cubicBezTo>
                  <a:pt x="521" y="927"/>
                  <a:pt x="521" y="927"/>
                  <a:pt x="521" y="927"/>
                </a:cubicBezTo>
                <a:cubicBezTo>
                  <a:pt x="520" y="927"/>
                  <a:pt x="517" y="935"/>
                  <a:pt x="515" y="927"/>
                </a:cubicBezTo>
                <a:cubicBezTo>
                  <a:pt x="514" y="927"/>
                  <a:pt x="514" y="927"/>
                  <a:pt x="514" y="927"/>
                </a:cubicBezTo>
                <a:cubicBezTo>
                  <a:pt x="514" y="929"/>
                  <a:pt x="514" y="929"/>
                  <a:pt x="514" y="929"/>
                </a:cubicBezTo>
                <a:cubicBezTo>
                  <a:pt x="516" y="930"/>
                  <a:pt x="516" y="930"/>
                  <a:pt x="516" y="930"/>
                </a:cubicBezTo>
                <a:cubicBezTo>
                  <a:pt x="513" y="931"/>
                  <a:pt x="513" y="931"/>
                  <a:pt x="513" y="931"/>
                </a:cubicBezTo>
                <a:cubicBezTo>
                  <a:pt x="512" y="928"/>
                  <a:pt x="512" y="928"/>
                  <a:pt x="512" y="928"/>
                </a:cubicBezTo>
                <a:cubicBezTo>
                  <a:pt x="508" y="928"/>
                  <a:pt x="508" y="928"/>
                  <a:pt x="508" y="928"/>
                </a:cubicBezTo>
                <a:cubicBezTo>
                  <a:pt x="511" y="927"/>
                  <a:pt x="511" y="927"/>
                  <a:pt x="511" y="927"/>
                </a:cubicBezTo>
                <a:cubicBezTo>
                  <a:pt x="510" y="925"/>
                  <a:pt x="510" y="925"/>
                  <a:pt x="510" y="925"/>
                </a:cubicBezTo>
                <a:cubicBezTo>
                  <a:pt x="511" y="921"/>
                  <a:pt x="511" y="921"/>
                  <a:pt x="511" y="921"/>
                </a:cubicBezTo>
                <a:cubicBezTo>
                  <a:pt x="516" y="921"/>
                  <a:pt x="516" y="921"/>
                  <a:pt x="516" y="921"/>
                </a:cubicBezTo>
                <a:cubicBezTo>
                  <a:pt x="518" y="920"/>
                  <a:pt x="518" y="920"/>
                  <a:pt x="518" y="920"/>
                </a:cubicBezTo>
                <a:cubicBezTo>
                  <a:pt x="521" y="920"/>
                  <a:pt x="521" y="920"/>
                  <a:pt x="521" y="920"/>
                </a:cubicBezTo>
                <a:cubicBezTo>
                  <a:pt x="526" y="919"/>
                  <a:pt x="526" y="919"/>
                  <a:pt x="526" y="919"/>
                </a:cubicBezTo>
                <a:cubicBezTo>
                  <a:pt x="526" y="918"/>
                  <a:pt x="526" y="918"/>
                  <a:pt x="526" y="918"/>
                </a:cubicBezTo>
                <a:cubicBezTo>
                  <a:pt x="526" y="917"/>
                  <a:pt x="528" y="914"/>
                  <a:pt x="530" y="919"/>
                </a:cubicBezTo>
                <a:cubicBezTo>
                  <a:pt x="527" y="920"/>
                  <a:pt x="533" y="912"/>
                  <a:pt x="528" y="922"/>
                </a:cubicBezTo>
                <a:cubicBezTo>
                  <a:pt x="527" y="920"/>
                  <a:pt x="538" y="916"/>
                  <a:pt x="521" y="923"/>
                </a:cubicBezTo>
                <a:cubicBezTo>
                  <a:pt x="521" y="923"/>
                  <a:pt x="521" y="923"/>
                  <a:pt x="521" y="923"/>
                </a:cubicBezTo>
                <a:cubicBezTo>
                  <a:pt x="516" y="925"/>
                  <a:pt x="516" y="925"/>
                  <a:pt x="516" y="925"/>
                </a:cubicBezTo>
                <a:cubicBezTo>
                  <a:pt x="518" y="926"/>
                  <a:pt x="518" y="926"/>
                  <a:pt x="518" y="926"/>
                </a:cubicBezTo>
                <a:cubicBezTo>
                  <a:pt x="526" y="925"/>
                  <a:pt x="526" y="925"/>
                  <a:pt x="526" y="925"/>
                </a:cubicBezTo>
                <a:cubicBezTo>
                  <a:pt x="527" y="923"/>
                  <a:pt x="527" y="923"/>
                  <a:pt x="527" y="923"/>
                </a:cubicBezTo>
                <a:cubicBezTo>
                  <a:pt x="532" y="922"/>
                  <a:pt x="532" y="922"/>
                  <a:pt x="532" y="922"/>
                </a:cubicBezTo>
                <a:cubicBezTo>
                  <a:pt x="531" y="920"/>
                  <a:pt x="531" y="920"/>
                  <a:pt x="531" y="920"/>
                </a:cubicBezTo>
                <a:cubicBezTo>
                  <a:pt x="535" y="920"/>
                  <a:pt x="535" y="920"/>
                  <a:pt x="535" y="920"/>
                </a:cubicBezTo>
                <a:cubicBezTo>
                  <a:pt x="535" y="922"/>
                  <a:pt x="535" y="922"/>
                  <a:pt x="535" y="922"/>
                </a:cubicBezTo>
                <a:cubicBezTo>
                  <a:pt x="538" y="922"/>
                  <a:pt x="538" y="922"/>
                  <a:pt x="538" y="922"/>
                </a:cubicBezTo>
                <a:cubicBezTo>
                  <a:pt x="539" y="920"/>
                  <a:pt x="539" y="920"/>
                  <a:pt x="539" y="920"/>
                </a:cubicBezTo>
                <a:cubicBezTo>
                  <a:pt x="552" y="918"/>
                  <a:pt x="552" y="918"/>
                  <a:pt x="552" y="918"/>
                </a:cubicBezTo>
                <a:cubicBezTo>
                  <a:pt x="551" y="916"/>
                  <a:pt x="551" y="916"/>
                  <a:pt x="551" y="916"/>
                </a:cubicBezTo>
                <a:cubicBezTo>
                  <a:pt x="547" y="916"/>
                  <a:pt x="547" y="916"/>
                  <a:pt x="547" y="916"/>
                </a:cubicBezTo>
                <a:cubicBezTo>
                  <a:pt x="548" y="916"/>
                  <a:pt x="548" y="916"/>
                  <a:pt x="548" y="916"/>
                </a:cubicBezTo>
                <a:cubicBezTo>
                  <a:pt x="544" y="916"/>
                  <a:pt x="544" y="916"/>
                  <a:pt x="544" y="916"/>
                </a:cubicBezTo>
                <a:cubicBezTo>
                  <a:pt x="542" y="914"/>
                  <a:pt x="542" y="914"/>
                  <a:pt x="542" y="914"/>
                </a:cubicBezTo>
                <a:cubicBezTo>
                  <a:pt x="536" y="916"/>
                  <a:pt x="536" y="916"/>
                  <a:pt x="536" y="916"/>
                </a:cubicBezTo>
                <a:cubicBezTo>
                  <a:pt x="535" y="915"/>
                  <a:pt x="535" y="915"/>
                  <a:pt x="535" y="915"/>
                </a:cubicBezTo>
                <a:cubicBezTo>
                  <a:pt x="531" y="917"/>
                  <a:pt x="531" y="917"/>
                  <a:pt x="531" y="917"/>
                </a:cubicBezTo>
                <a:cubicBezTo>
                  <a:pt x="528" y="915"/>
                  <a:pt x="528" y="915"/>
                  <a:pt x="528" y="915"/>
                </a:cubicBezTo>
                <a:cubicBezTo>
                  <a:pt x="529" y="912"/>
                  <a:pt x="529" y="912"/>
                  <a:pt x="529" y="912"/>
                </a:cubicBezTo>
                <a:cubicBezTo>
                  <a:pt x="536" y="913"/>
                  <a:pt x="536" y="913"/>
                  <a:pt x="536" y="913"/>
                </a:cubicBezTo>
                <a:cubicBezTo>
                  <a:pt x="536" y="911"/>
                  <a:pt x="536" y="911"/>
                  <a:pt x="536" y="911"/>
                </a:cubicBezTo>
                <a:cubicBezTo>
                  <a:pt x="541" y="910"/>
                  <a:pt x="541" y="910"/>
                  <a:pt x="541" y="910"/>
                </a:cubicBezTo>
                <a:cubicBezTo>
                  <a:pt x="542" y="910"/>
                  <a:pt x="536" y="910"/>
                  <a:pt x="544" y="913"/>
                </a:cubicBezTo>
                <a:cubicBezTo>
                  <a:pt x="549" y="910"/>
                  <a:pt x="549" y="910"/>
                  <a:pt x="549" y="910"/>
                </a:cubicBezTo>
                <a:cubicBezTo>
                  <a:pt x="553" y="911"/>
                  <a:pt x="553" y="911"/>
                  <a:pt x="553" y="911"/>
                </a:cubicBezTo>
                <a:cubicBezTo>
                  <a:pt x="557" y="909"/>
                  <a:pt x="557" y="909"/>
                  <a:pt x="557" y="909"/>
                </a:cubicBezTo>
                <a:cubicBezTo>
                  <a:pt x="581" y="906"/>
                  <a:pt x="581" y="906"/>
                  <a:pt x="581" y="906"/>
                </a:cubicBezTo>
                <a:cubicBezTo>
                  <a:pt x="585" y="906"/>
                  <a:pt x="585" y="906"/>
                  <a:pt x="585" y="906"/>
                </a:cubicBezTo>
                <a:cubicBezTo>
                  <a:pt x="589" y="904"/>
                  <a:pt x="589" y="904"/>
                  <a:pt x="589" y="904"/>
                </a:cubicBezTo>
                <a:cubicBezTo>
                  <a:pt x="584" y="902"/>
                  <a:pt x="583" y="906"/>
                  <a:pt x="570" y="906"/>
                </a:cubicBezTo>
                <a:cubicBezTo>
                  <a:pt x="569" y="903"/>
                  <a:pt x="569" y="903"/>
                  <a:pt x="569" y="903"/>
                </a:cubicBezTo>
                <a:cubicBezTo>
                  <a:pt x="568" y="905"/>
                  <a:pt x="568" y="905"/>
                  <a:pt x="568" y="905"/>
                </a:cubicBezTo>
                <a:cubicBezTo>
                  <a:pt x="568" y="901"/>
                  <a:pt x="568" y="901"/>
                  <a:pt x="568" y="901"/>
                </a:cubicBezTo>
                <a:cubicBezTo>
                  <a:pt x="571" y="899"/>
                  <a:pt x="571" y="899"/>
                  <a:pt x="571" y="899"/>
                </a:cubicBezTo>
                <a:cubicBezTo>
                  <a:pt x="571" y="901"/>
                  <a:pt x="571" y="901"/>
                  <a:pt x="571" y="901"/>
                </a:cubicBezTo>
                <a:cubicBezTo>
                  <a:pt x="573" y="901"/>
                  <a:pt x="573" y="901"/>
                  <a:pt x="573" y="901"/>
                </a:cubicBezTo>
                <a:cubicBezTo>
                  <a:pt x="570" y="903"/>
                  <a:pt x="570" y="903"/>
                  <a:pt x="570" y="903"/>
                </a:cubicBezTo>
                <a:cubicBezTo>
                  <a:pt x="588" y="903"/>
                  <a:pt x="517" y="919"/>
                  <a:pt x="599" y="901"/>
                </a:cubicBezTo>
                <a:cubicBezTo>
                  <a:pt x="607" y="897"/>
                  <a:pt x="607" y="897"/>
                  <a:pt x="607" y="897"/>
                </a:cubicBezTo>
                <a:cubicBezTo>
                  <a:pt x="614" y="896"/>
                  <a:pt x="614" y="896"/>
                  <a:pt x="614" y="896"/>
                </a:cubicBezTo>
                <a:cubicBezTo>
                  <a:pt x="614" y="894"/>
                  <a:pt x="614" y="894"/>
                  <a:pt x="614" y="894"/>
                </a:cubicBezTo>
                <a:cubicBezTo>
                  <a:pt x="615" y="894"/>
                  <a:pt x="615" y="894"/>
                  <a:pt x="615" y="894"/>
                </a:cubicBezTo>
                <a:cubicBezTo>
                  <a:pt x="615" y="895"/>
                  <a:pt x="614" y="895"/>
                  <a:pt x="615" y="895"/>
                </a:cubicBezTo>
                <a:cubicBezTo>
                  <a:pt x="617" y="897"/>
                  <a:pt x="617" y="897"/>
                  <a:pt x="617" y="897"/>
                </a:cubicBezTo>
                <a:cubicBezTo>
                  <a:pt x="618" y="896"/>
                  <a:pt x="618" y="896"/>
                  <a:pt x="618" y="896"/>
                </a:cubicBezTo>
                <a:cubicBezTo>
                  <a:pt x="617" y="894"/>
                  <a:pt x="613" y="901"/>
                  <a:pt x="618" y="893"/>
                </a:cubicBezTo>
                <a:cubicBezTo>
                  <a:pt x="622" y="890"/>
                  <a:pt x="622" y="890"/>
                  <a:pt x="622" y="890"/>
                </a:cubicBezTo>
                <a:cubicBezTo>
                  <a:pt x="631" y="888"/>
                  <a:pt x="631" y="888"/>
                  <a:pt x="631" y="888"/>
                </a:cubicBezTo>
                <a:cubicBezTo>
                  <a:pt x="638" y="887"/>
                  <a:pt x="638" y="887"/>
                  <a:pt x="638" y="887"/>
                </a:cubicBezTo>
                <a:cubicBezTo>
                  <a:pt x="639" y="886"/>
                  <a:pt x="639" y="886"/>
                  <a:pt x="639" y="886"/>
                </a:cubicBezTo>
                <a:cubicBezTo>
                  <a:pt x="629" y="885"/>
                  <a:pt x="629" y="885"/>
                  <a:pt x="629" y="885"/>
                </a:cubicBezTo>
                <a:cubicBezTo>
                  <a:pt x="632" y="883"/>
                  <a:pt x="632" y="883"/>
                  <a:pt x="632" y="883"/>
                </a:cubicBezTo>
                <a:cubicBezTo>
                  <a:pt x="628" y="881"/>
                  <a:pt x="628" y="881"/>
                  <a:pt x="628" y="881"/>
                </a:cubicBezTo>
                <a:cubicBezTo>
                  <a:pt x="623" y="884"/>
                  <a:pt x="623" y="884"/>
                  <a:pt x="623" y="884"/>
                </a:cubicBezTo>
                <a:cubicBezTo>
                  <a:pt x="624" y="884"/>
                  <a:pt x="626" y="883"/>
                  <a:pt x="627" y="885"/>
                </a:cubicBezTo>
                <a:cubicBezTo>
                  <a:pt x="623" y="888"/>
                  <a:pt x="623" y="888"/>
                  <a:pt x="623" y="888"/>
                </a:cubicBezTo>
                <a:cubicBezTo>
                  <a:pt x="621" y="888"/>
                  <a:pt x="635" y="886"/>
                  <a:pt x="618" y="888"/>
                </a:cubicBezTo>
                <a:cubicBezTo>
                  <a:pt x="617" y="889"/>
                  <a:pt x="617" y="889"/>
                  <a:pt x="617" y="889"/>
                </a:cubicBezTo>
                <a:cubicBezTo>
                  <a:pt x="619" y="887"/>
                  <a:pt x="619" y="887"/>
                  <a:pt x="619" y="887"/>
                </a:cubicBezTo>
                <a:cubicBezTo>
                  <a:pt x="620" y="888"/>
                  <a:pt x="622" y="888"/>
                  <a:pt x="623" y="887"/>
                </a:cubicBezTo>
                <a:cubicBezTo>
                  <a:pt x="621" y="883"/>
                  <a:pt x="621" y="883"/>
                  <a:pt x="621" y="883"/>
                </a:cubicBezTo>
                <a:cubicBezTo>
                  <a:pt x="620" y="884"/>
                  <a:pt x="627" y="882"/>
                  <a:pt x="618" y="884"/>
                </a:cubicBezTo>
                <a:cubicBezTo>
                  <a:pt x="618" y="885"/>
                  <a:pt x="618" y="885"/>
                  <a:pt x="618" y="885"/>
                </a:cubicBezTo>
                <a:cubicBezTo>
                  <a:pt x="615" y="882"/>
                  <a:pt x="615" y="882"/>
                  <a:pt x="615" y="882"/>
                </a:cubicBezTo>
                <a:cubicBezTo>
                  <a:pt x="619" y="882"/>
                  <a:pt x="622" y="880"/>
                  <a:pt x="626" y="879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32" y="879"/>
                  <a:pt x="635" y="879"/>
                  <a:pt x="637" y="880"/>
                </a:cubicBezTo>
                <a:cubicBezTo>
                  <a:pt x="639" y="877"/>
                  <a:pt x="639" y="877"/>
                  <a:pt x="639" y="877"/>
                </a:cubicBezTo>
                <a:cubicBezTo>
                  <a:pt x="640" y="876"/>
                  <a:pt x="640" y="876"/>
                  <a:pt x="640" y="876"/>
                </a:cubicBezTo>
                <a:cubicBezTo>
                  <a:pt x="642" y="878"/>
                  <a:pt x="642" y="878"/>
                  <a:pt x="642" y="878"/>
                </a:cubicBezTo>
                <a:cubicBezTo>
                  <a:pt x="646" y="877"/>
                  <a:pt x="646" y="877"/>
                  <a:pt x="646" y="877"/>
                </a:cubicBezTo>
                <a:cubicBezTo>
                  <a:pt x="649" y="880"/>
                  <a:pt x="649" y="880"/>
                  <a:pt x="649" y="880"/>
                </a:cubicBezTo>
                <a:cubicBezTo>
                  <a:pt x="651" y="879"/>
                  <a:pt x="651" y="879"/>
                  <a:pt x="651" y="879"/>
                </a:cubicBezTo>
                <a:cubicBezTo>
                  <a:pt x="650" y="877"/>
                  <a:pt x="650" y="877"/>
                  <a:pt x="650" y="877"/>
                </a:cubicBezTo>
                <a:cubicBezTo>
                  <a:pt x="656" y="873"/>
                  <a:pt x="656" y="873"/>
                  <a:pt x="656" y="873"/>
                </a:cubicBezTo>
                <a:cubicBezTo>
                  <a:pt x="646" y="873"/>
                  <a:pt x="646" y="873"/>
                  <a:pt x="646" y="873"/>
                </a:cubicBezTo>
                <a:cubicBezTo>
                  <a:pt x="641" y="875"/>
                  <a:pt x="641" y="875"/>
                  <a:pt x="641" y="875"/>
                </a:cubicBezTo>
                <a:cubicBezTo>
                  <a:pt x="640" y="875"/>
                  <a:pt x="640" y="875"/>
                  <a:pt x="640" y="875"/>
                </a:cubicBezTo>
                <a:cubicBezTo>
                  <a:pt x="640" y="873"/>
                  <a:pt x="640" y="873"/>
                  <a:pt x="640" y="873"/>
                </a:cubicBezTo>
                <a:cubicBezTo>
                  <a:pt x="634" y="871"/>
                  <a:pt x="634" y="871"/>
                  <a:pt x="634" y="871"/>
                </a:cubicBezTo>
                <a:cubicBezTo>
                  <a:pt x="624" y="873"/>
                  <a:pt x="624" y="873"/>
                  <a:pt x="624" y="873"/>
                </a:cubicBezTo>
                <a:cubicBezTo>
                  <a:pt x="623" y="875"/>
                  <a:pt x="623" y="875"/>
                  <a:pt x="623" y="875"/>
                </a:cubicBezTo>
                <a:cubicBezTo>
                  <a:pt x="627" y="875"/>
                  <a:pt x="627" y="875"/>
                  <a:pt x="627" y="875"/>
                </a:cubicBezTo>
                <a:cubicBezTo>
                  <a:pt x="622" y="877"/>
                  <a:pt x="622" y="877"/>
                  <a:pt x="622" y="877"/>
                </a:cubicBezTo>
                <a:cubicBezTo>
                  <a:pt x="619" y="877"/>
                  <a:pt x="643" y="872"/>
                  <a:pt x="613" y="878"/>
                </a:cubicBezTo>
                <a:cubicBezTo>
                  <a:pt x="611" y="877"/>
                  <a:pt x="611" y="877"/>
                  <a:pt x="611" y="877"/>
                </a:cubicBezTo>
                <a:cubicBezTo>
                  <a:pt x="609" y="878"/>
                  <a:pt x="609" y="878"/>
                  <a:pt x="609" y="878"/>
                </a:cubicBezTo>
                <a:cubicBezTo>
                  <a:pt x="596" y="880"/>
                  <a:pt x="596" y="880"/>
                  <a:pt x="596" y="880"/>
                </a:cubicBezTo>
                <a:cubicBezTo>
                  <a:pt x="595" y="879"/>
                  <a:pt x="595" y="879"/>
                  <a:pt x="595" y="879"/>
                </a:cubicBezTo>
                <a:cubicBezTo>
                  <a:pt x="590" y="882"/>
                  <a:pt x="590" y="882"/>
                  <a:pt x="590" y="882"/>
                </a:cubicBezTo>
                <a:cubicBezTo>
                  <a:pt x="588" y="881"/>
                  <a:pt x="588" y="881"/>
                  <a:pt x="588" y="881"/>
                </a:cubicBezTo>
                <a:cubicBezTo>
                  <a:pt x="569" y="884"/>
                  <a:pt x="569" y="884"/>
                  <a:pt x="569" y="884"/>
                </a:cubicBezTo>
                <a:cubicBezTo>
                  <a:pt x="568" y="886"/>
                  <a:pt x="568" y="886"/>
                  <a:pt x="568" y="886"/>
                </a:cubicBezTo>
                <a:cubicBezTo>
                  <a:pt x="568" y="887"/>
                  <a:pt x="570" y="883"/>
                  <a:pt x="569" y="888"/>
                </a:cubicBezTo>
                <a:cubicBezTo>
                  <a:pt x="571" y="886"/>
                  <a:pt x="571" y="886"/>
                  <a:pt x="571" y="886"/>
                </a:cubicBezTo>
                <a:cubicBezTo>
                  <a:pt x="578" y="887"/>
                  <a:pt x="575" y="882"/>
                  <a:pt x="583" y="887"/>
                </a:cubicBezTo>
                <a:cubicBezTo>
                  <a:pt x="583" y="888"/>
                  <a:pt x="583" y="888"/>
                  <a:pt x="583" y="888"/>
                </a:cubicBezTo>
                <a:cubicBezTo>
                  <a:pt x="579" y="887"/>
                  <a:pt x="579" y="887"/>
                  <a:pt x="579" y="887"/>
                </a:cubicBezTo>
                <a:cubicBezTo>
                  <a:pt x="576" y="891"/>
                  <a:pt x="576" y="891"/>
                  <a:pt x="576" y="891"/>
                </a:cubicBezTo>
                <a:cubicBezTo>
                  <a:pt x="578" y="892"/>
                  <a:pt x="578" y="892"/>
                  <a:pt x="578" y="892"/>
                </a:cubicBezTo>
                <a:cubicBezTo>
                  <a:pt x="572" y="891"/>
                  <a:pt x="572" y="891"/>
                  <a:pt x="572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7" y="886"/>
                  <a:pt x="567" y="886"/>
                  <a:pt x="567" y="886"/>
                </a:cubicBezTo>
                <a:cubicBezTo>
                  <a:pt x="566" y="886"/>
                  <a:pt x="564" y="884"/>
                  <a:pt x="563" y="888"/>
                </a:cubicBezTo>
                <a:cubicBezTo>
                  <a:pt x="565" y="890"/>
                  <a:pt x="565" y="890"/>
                  <a:pt x="565" y="890"/>
                </a:cubicBezTo>
                <a:cubicBezTo>
                  <a:pt x="559" y="891"/>
                  <a:pt x="559" y="891"/>
                  <a:pt x="559" y="891"/>
                </a:cubicBezTo>
                <a:cubicBezTo>
                  <a:pt x="556" y="895"/>
                  <a:pt x="556" y="895"/>
                  <a:pt x="556" y="895"/>
                </a:cubicBezTo>
                <a:cubicBezTo>
                  <a:pt x="554" y="894"/>
                  <a:pt x="554" y="894"/>
                  <a:pt x="554" y="894"/>
                </a:cubicBezTo>
                <a:cubicBezTo>
                  <a:pt x="552" y="896"/>
                  <a:pt x="552" y="896"/>
                  <a:pt x="552" y="896"/>
                </a:cubicBezTo>
                <a:cubicBezTo>
                  <a:pt x="551" y="893"/>
                  <a:pt x="551" y="893"/>
                  <a:pt x="551" y="893"/>
                </a:cubicBezTo>
                <a:cubicBezTo>
                  <a:pt x="550" y="892"/>
                  <a:pt x="548" y="896"/>
                  <a:pt x="548" y="892"/>
                </a:cubicBezTo>
                <a:cubicBezTo>
                  <a:pt x="544" y="894"/>
                  <a:pt x="544" y="894"/>
                  <a:pt x="544" y="894"/>
                </a:cubicBezTo>
                <a:cubicBezTo>
                  <a:pt x="544" y="899"/>
                  <a:pt x="540" y="890"/>
                  <a:pt x="541" y="898"/>
                </a:cubicBezTo>
                <a:cubicBezTo>
                  <a:pt x="538" y="895"/>
                  <a:pt x="538" y="895"/>
                  <a:pt x="538" y="895"/>
                </a:cubicBezTo>
                <a:cubicBezTo>
                  <a:pt x="536" y="896"/>
                  <a:pt x="536" y="896"/>
                  <a:pt x="536" y="896"/>
                </a:cubicBezTo>
                <a:cubicBezTo>
                  <a:pt x="537" y="899"/>
                  <a:pt x="529" y="894"/>
                  <a:pt x="539" y="898"/>
                </a:cubicBezTo>
                <a:cubicBezTo>
                  <a:pt x="534" y="898"/>
                  <a:pt x="534" y="898"/>
                  <a:pt x="534" y="898"/>
                </a:cubicBezTo>
                <a:cubicBezTo>
                  <a:pt x="534" y="896"/>
                  <a:pt x="534" y="896"/>
                  <a:pt x="534" y="896"/>
                </a:cubicBezTo>
                <a:cubicBezTo>
                  <a:pt x="543" y="893"/>
                  <a:pt x="543" y="893"/>
                  <a:pt x="543" y="893"/>
                </a:cubicBezTo>
                <a:cubicBezTo>
                  <a:pt x="542" y="891"/>
                  <a:pt x="542" y="891"/>
                  <a:pt x="542" y="891"/>
                </a:cubicBezTo>
                <a:cubicBezTo>
                  <a:pt x="541" y="890"/>
                  <a:pt x="541" y="890"/>
                  <a:pt x="541" y="890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38" y="892"/>
                  <a:pt x="538" y="892"/>
                  <a:pt x="538" y="892"/>
                </a:cubicBezTo>
                <a:cubicBezTo>
                  <a:pt x="526" y="895"/>
                  <a:pt x="526" y="895"/>
                  <a:pt x="526" y="895"/>
                </a:cubicBezTo>
                <a:cubicBezTo>
                  <a:pt x="522" y="897"/>
                  <a:pt x="522" y="897"/>
                  <a:pt x="522" y="897"/>
                </a:cubicBezTo>
                <a:cubicBezTo>
                  <a:pt x="526" y="900"/>
                  <a:pt x="526" y="900"/>
                  <a:pt x="526" y="900"/>
                </a:cubicBezTo>
                <a:cubicBezTo>
                  <a:pt x="528" y="898"/>
                  <a:pt x="528" y="898"/>
                  <a:pt x="528" y="898"/>
                </a:cubicBezTo>
                <a:cubicBezTo>
                  <a:pt x="533" y="898"/>
                  <a:pt x="533" y="898"/>
                  <a:pt x="533" y="898"/>
                </a:cubicBezTo>
                <a:cubicBezTo>
                  <a:pt x="526" y="902"/>
                  <a:pt x="526" y="902"/>
                  <a:pt x="526" y="902"/>
                </a:cubicBezTo>
                <a:cubicBezTo>
                  <a:pt x="520" y="902"/>
                  <a:pt x="520" y="902"/>
                  <a:pt x="520" y="902"/>
                </a:cubicBezTo>
                <a:cubicBezTo>
                  <a:pt x="515" y="901"/>
                  <a:pt x="515" y="901"/>
                  <a:pt x="515" y="901"/>
                </a:cubicBezTo>
                <a:cubicBezTo>
                  <a:pt x="510" y="903"/>
                  <a:pt x="510" y="903"/>
                  <a:pt x="510" y="903"/>
                </a:cubicBezTo>
                <a:cubicBezTo>
                  <a:pt x="506" y="902"/>
                  <a:pt x="506" y="902"/>
                  <a:pt x="506" y="902"/>
                </a:cubicBezTo>
                <a:cubicBezTo>
                  <a:pt x="482" y="906"/>
                  <a:pt x="482" y="906"/>
                  <a:pt x="482" y="906"/>
                </a:cubicBezTo>
                <a:cubicBezTo>
                  <a:pt x="479" y="908"/>
                  <a:pt x="474" y="906"/>
                  <a:pt x="472" y="910"/>
                </a:cubicBezTo>
                <a:cubicBezTo>
                  <a:pt x="474" y="911"/>
                  <a:pt x="474" y="911"/>
                  <a:pt x="474" y="911"/>
                </a:cubicBezTo>
                <a:cubicBezTo>
                  <a:pt x="480" y="909"/>
                  <a:pt x="480" y="909"/>
                  <a:pt x="480" y="909"/>
                </a:cubicBezTo>
                <a:cubicBezTo>
                  <a:pt x="485" y="909"/>
                  <a:pt x="485" y="909"/>
                  <a:pt x="485" y="909"/>
                </a:cubicBezTo>
                <a:cubicBezTo>
                  <a:pt x="484" y="909"/>
                  <a:pt x="487" y="909"/>
                  <a:pt x="484" y="910"/>
                </a:cubicBezTo>
                <a:cubicBezTo>
                  <a:pt x="484" y="911"/>
                  <a:pt x="484" y="911"/>
                  <a:pt x="484" y="911"/>
                </a:cubicBezTo>
                <a:cubicBezTo>
                  <a:pt x="506" y="909"/>
                  <a:pt x="506" y="909"/>
                  <a:pt x="506" y="909"/>
                </a:cubicBezTo>
                <a:cubicBezTo>
                  <a:pt x="513" y="909"/>
                  <a:pt x="513" y="909"/>
                  <a:pt x="513" y="909"/>
                </a:cubicBezTo>
                <a:cubicBezTo>
                  <a:pt x="515" y="912"/>
                  <a:pt x="515" y="912"/>
                  <a:pt x="515" y="912"/>
                </a:cubicBezTo>
                <a:cubicBezTo>
                  <a:pt x="511" y="912"/>
                  <a:pt x="511" y="912"/>
                  <a:pt x="511" y="912"/>
                </a:cubicBezTo>
                <a:cubicBezTo>
                  <a:pt x="504" y="910"/>
                  <a:pt x="504" y="910"/>
                  <a:pt x="504" y="910"/>
                </a:cubicBezTo>
                <a:cubicBezTo>
                  <a:pt x="488" y="912"/>
                  <a:pt x="488" y="912"/>
                  <a:pt x="488" y="912"/>
                </a:cubicBezTo>
                <a:cubicBezTo>
                  <a:pt x="487" y="911"/>
                  <a:pt x="487" y="911"/>
                  <a:pt x="487" y="911"/>
                </a:cubicBezTo>
                <a:cubicBezTo>
                  <a:pt x="468" y="913"/>
                  <a:pt x="468" y="913"/>
                  <a:pt x="468" y="913"/>
                </a:cubicBezTo>
                <a:cubicBezTo>
                  <a:pt x="462" y="912"/>
                  <a:pt x="462" y="912"/>
                  <a:pt x="462" y="912"/>
                </a:cubicBezTo>
                <a:cubicBezTo>
                  <a:pt x="457" y="913"/>
                  <a:pt x="457" y="913"/>
                  <a:pt x="457" y="913"/>
                </a:cubicBezTo>
                <a:cubicBezTo>
                  <a:pt x="456" y="915"/>
                  <a:pt x="456" y="915"/>
                  <a:pt x="456" y="915"/>
                </a:cubicBezTo>
                <a:cubicBezTo>
                  <a:pt x="452" y="914"/>
                  <a:pt x="452" y="914"/>
                  <a:pt x="452" y="914"/>
                </a:cubicBezTo>
                <a:cubicBezTo>
                  <a:pt x="446" y="915"/>
                  <a:pt x="446" y="915"/>
                  <a:pt x="446" y="915"/>
                </a:cubicBezTo>
                <a:cubicBezTo>
                  <a:pt x="443" y="918"/>
                  <a:pt x="438" y="919"/>
                  <a:pt x="431" y="919"/>
                </a:cubicBezTo>
                <a:cubicBezTo>
                  <a:pt x="431" y="920"/>
                  <a:pt x="431" y="920"/>
                  <a:pt x="431" y="920"/>
                </a:cubicBezTo>
                <a:cubicBezTo>
                  <a:pt x="438" y="920"/>
                  <a:pt x="438" y="920"/>
                  <a:pt x="438" y="920"/>
                </a:cubicBezTo>
                <a:cubicBezTo>
                  <a:pt x="439" y="918"/>
                  <a:pt x="439" y="918"/>
                  <a:pt x="439" y="918"/>
                </a:cubicBezTo>
                <a:cubicBezTo>
                  <a:pt x="443" y="918"/>
                  <a:pt x="443" y="918"/>
                  <a:pt x="443" y="918"/>
                </a:cubicBezTo>
                <a:cubicBezTo>
                  <a:pt x="443" y="920"/>
                  <a:pt x="451" y="914"/>
                  <a:pt x="438" y="920"/>
                </a:cubicBezTo>
                <a:cubicBezTo>
                  <a:pt x="448" y="919"/>
                  <a:pt x="448" y="919"/>
                  <a:pt x="448" y="919"/>
                </a:cubicBezTo>
                <a:cubicBezTo>
                  <a:pt x="452" y="921"/>
                  <a:pt x="452" y="921"/>
                  <a:pt x="452" y="921"/>
                </a:cubicBezTo>
                <a:cubicBezTo>
                  <a:pt x="456" y="920"/>
                  <a:pt x="456" y="920"/>
                  <a:pt x="456" y="920"/>
                </a:cubicBezTo>
                <a:cubicBezTo>
                  <a:pt x="456" y="921"/>
                  <a:pt x="456" y="921"/>
                  <a:pt x="456" y="921"/>
                </a:cubicBezTo>
                <a:cubicBezTo>
                  <a:pt x="461" y="921"/>
                  <a:pt x="461" y="921"/>
                  <a:pt x="461" y="921"/>
                </a:cubicBezTo>
                <a:cubicBezTo>
                  <a:pt x="468" y="928"/>
                  <a:pt x="453" y="917"/>
                  <a:pt x="473" y="921"/>
                </a:cubicBezTo>
                <a:cubicBezTo>
                  <a:pt x="481" y="919"/>
                  <a:pt x="481" y="919"/>
                  <a:pt x="481" y="919"/>
                </a:cubicBezTo>
                <a:cubicBezTo>
                  <a:pt x="479" y="921"/>
                  <a:pt x="479" y="921"/>
                  <a:pt x="479" y="921"/>
                </a:cubicBezTo>
                <a:cubicBezTo>
                  <a:pt x="482" y="922"/>
                  <a:pt x="482" y="922"/>
                  <a:pt x="482" y="922"/>
                </a:cubicBezTo>
                <a:cubicBezTo>
                  <a:pt x="486" y="921"/>
                  <a:pt x="489" y="922"/>
                  <a:pt x="492" y="921"/>
                </a:cubicBezTo>
                <a:cubicBezTo>
                  <a:pt x="489" y="923"/>
                  <a:pt x="489" y="923"/>
                  <a:pt x="489" y="923"/>
                </a:cubicBezTo>
                <a:cubicBezTo>
                  <a:pt x="491" y="924"/>
                  <a:pt x="491" y="924"/>
                  <a:pt x="491" y="924"/>
                </a:cubicBezTo>
                <a:cubicBezTo>
                  <a:pt x="493" y="924"/>
                  <a:pt x="493" y="925"/>
                  <a:pt x="494" y="921"/>
                </a:cubicBezTo>
                <a:cubicBezTo>
                  <a:pt x="496" y="923"/>
                  <a:pt x="496" y="923"/>
                  <a:pt x="496" y="923"/>
                </a:cubicBezTo>
                <a:cubicBezTo>
                  <a:pt x="496" y="921"/>
                  <a:pt x="496" y="921"/>
                  <a:pt x="496" y="921"/>
                </a:cubicBezTo>
                <a:cubicBezTo>
                  <a:pt x="498" y="922"/>
                  <a:pt x="498" y="922"/>
                  <a:pt x="498" y="922"/>
                </a:cubicBezTo>
                <a:cubicBezTo>
                  <a:pt x="501" y="922"/>
                  <a:pt x="506" y="918"/>
                  <a:pt x="508" y="921"/>
                </a:cubicBezTo>
                <a:cubicBezTo>
                  <a:pt x="506" y="922"/>
                  <a:pt x="506" y="922"/>
                  <a:pt x="506" y="922"/>
                </a:cubicBezTo>
                <a:cubicBezTo>
                  <a:pt x="505" y="923"/>
                  <a:pt x="513" y="916"/>
                  <a:pt x="504" y="925"/>
                </a:cubicBezTo>
                <a:cubicBezTo>
                  <a:pt x="503" y="924"/>
                  <a:pt x="503" y="924"/>
                  <a:pt x="503" y="924"/>
                </a:cubicBezTo>
                <a:cubicBezTo>
                  <a:pt x="501" y="926"/>
                  <a:pt x="501" y="926"/>
                  <a:pt x="501" y="926"/>
                </a:cubicBezTo>
                <a:cubicBezTo>
                  <a:pt x="492" y="927"/>
                  <a:pt x="492" y="927"/>
                  <a:pt x="492" y="927"/>
                </a:cubicBezTo>
                <a:cubicBezTo>
                  <a:pt x="489" y="926"/>
                  <a:pt x="489" y="926"/>
                  <a:pt x="489" y="926"/>
                </a:cubicBezTo>
                <a:cubicBezTo>
                  <a:pt x="485" y="925"/>
                  <a:pt x="485" y="925"/>
                  <a:pt x="485" y="925"/>
                </a:cubicBezTo>
                <a:cubicBezTo>
                  <a:pt x="485" y="929"/>
                  <a:pt x="485" y="929"/>
                  <a:pt x="485" y="929"/>
                </a:cubicBezTo>
                <a:cubicBezTo>
                  <a:pt x="484" y="929"/>
                  <a:pt x="484" y="929"/>
                  <a:pt x="484" y="929"/>
                </a:cubicBezTo>
                <a:cubicBezTo>
                  <a:pt x="484" y="926"/>
                  <a:pt x="484" y="926"/>
                  <a:pt x="484" y="926"/>
                </a:cubicBezTo>
                <a:cubicBezTo>
                  <a:pt x="474" y="928"/>
                  <a:pt x="474" y="928"/>
                  <a:pt x="474" y="928"/>
                </a:cubicBezTo>
                <a:cubicBezTo>
                  <a:pt x="472" y="930"/>
                  <a:pt x="472" y="930"/>
                  <a:pt x="472" y="930"/>
                </a:cubicBezTo>
                <a:cubicBezTo>
                  <a:pt x="470" y="930"/>
                  <a:pt x="470" y="930"/>
                  <a:pt x="470" y="930"/>
                </a:cubicBezTo>
                <a:cubicBezTo>
                  <a:pt x="472" y="929"/>
                  <a:pt x="472" y="929"/>
                  <a:pt x="472" y="929"/>
                </a:cubicBezTo>
                <a:cubicBezTo>
                  <a:pt x="468" y="927"/>
                  <a:pt x="468" y="927"/>
                  <a:pt x="468" y="927"/>
                </a:cubicBezTo>
                <a:cubicBezTo>
                  <a:pt x="465" y="927"/>
                  <a:pt x="480" y="933"/>
                  <a:pt x="464" y="923"/>
                </a:cubicBezTo>
                <a:cubicBezTo>
                  <a:pt x="462" y="927"/>
                  <a:pt x="462" y="927"/>
                  <a:pt x="462" y="927"/>
                </a:cubicBezTo>
                <a:cubicBezTo>
                  <a:pt x="460" y="928"/>
                  <a:pt x="460" y="928"/>
                  <a:pt x="460" y="928"/>
                </a:cubicBezTo>
                <a:cubicBezTo>
                  <a:pt x="458" y="926"/>
                  <a:pt x="458" y="926"/>
                  <a:pt x="458" y="926"/>
                </a:cubicBezTo>
                <a:cubicBezTo>
                  <a:pt x="452" y="930"/>
                  <a:pt x="452" y="930"/>
                  <a:pt x="452" y="930"/>
                </a:cubicBezTo>
                <a:cubicBezTo>
                  <a:pt x="450" y="929"/>
                  <a:pt x="450" y="929"/>
                  <a:pt x="450" y="929"/>
                </a:cubicBezTo>
                <a:cubicBezTo>
                  <a:pt x="443" y="931"/>
                  <a:pt x="443" y="931"/>
                  <a:pt x="443" y="931"/>
                </a:cubicBezTo>
                <a:cubicBezTo>
                  <a:pt x="434" y="930"/>
                  <a:pt x="434" y="930"/>
                  <a:pt x="434" y="930"/>
                </a:cubicBezTo>
                <a:cubicBezTo>
                  <a:pt x="430" y="933"/>
                  <a:pt x="430" y="933"/>
                  <a:pt x="430" y="933"/>
                </a:cubicBezTo>
                <a:cubicBezTo>
                  <a:pt x="430" y="933"/>
                  <a:pt x="437" y="933"/>
                  <a:pt x="428" y="931"/>
                </a:cubicBezTo>
                <a:cubicBezTo>
                  <a:pt x="426" y="932"/>
                  <a:pt x="438" y="931"/>
                  <a:pt x="424" y="933"/>
                </a:cubicBezTo>
                <a:cubicBezTo>
                  <a:pt x="421" y="930"/>
                  <a:pt x="421" y="930"/>
                  <a:pt x="421" y="930"/>
                </a:cubicBezTo>
                <a:cubicBezTo>
                  <a:pt x="421" y="931"/>
                  <a:pt x="424" y="928"/>
                  <a:pt x="421" y="932"/>
                </a:cubicBezTo>
                <a:cubicBezTo>
                  <a:pt x="421" y="931"/>
                  <a:pt x="421" y="931"/>
                  <a:pt x="421" y="931"/>
                </a:cubicBezTo>
                <a:cubicBezTo>
                  <a:pt x="418" y="932"/>
                  <a:pt x="418" y="932"/>
                  <a:pt x="418" y="932"/>
                </a:cubicBezTo>
                <a:cubicBezTo>
                  <a:pt x="418" y="934"/>
                  <a:pt x="418" y="934"/>
                  <a:pt x="418" y="934"/>
                </a:cubicBezTo>
                <a:cubicBezTo>
                  <a:pt x="409" y="933"/>
                  <a:pt x="409" y="933"/>
                  <a:pt x="409" y="933"/>
                </a:cubicBezTo>
                <a:cubicBezTo>
                  <a:pt x="414" y="931"/>
                  <a:pt x="414" y="931"/>
                  <a:pt x="414" y="931"/>
                </a:cubicBezTo>
                <a:cubicBezTo>
                  <a:pt x="413" y="930"/>
                  <a:pt x="419" y="933"/>
                  <a:pt x="412" y="929"/>
                </a:cubicBezTo>
                <a:cubicBezTo>
                  <a:pt x="407" y="931"/>
                  <a:pt x="407" y="931"/>
                  <a:pt x="407" y="931"/>
                </a:cubicBezTo>
                <a:cubicBezTo>
                  <a:pt x="405" y="932"/>
                  <a:pt x="420" y="934"/>
                  <a:pt x="402" y="929"/>
                </a:cubicBezTo>
                <a:cubicBezTo>
                  <a:pt x="401" y="931"/>
                  <a:pt x="401" y="931"/>
                  <a:pt x="401" y="931"/>
                </a:cubicBezTo>
                <a:cubicBezTo>
                  <a:pt x="400" y="933"/>
                  <a:pt x="400" y="933"/>
                  <a:pt x="400" y="933"/>
                </a:cubicBezTo>
                <a:cubicBezTo>
                  <a:pt x="402" y="934"/>
                  <a:pt x="402" y="934"/>
                  <a:pt x="402" y="934"/>
                </a:cubicBezTo>
                <a:cubicBezTo>
                  <a:pt x="390" y="934"/>
                  <a:pt x="390" y="934"/>
                  <a:pt x="390" y="934"/>
                </a:cubicBezTo>
                <a:cubicBezTo>
                  <a:pt x="392" y="932"/>
                  <a:pt x="392" y="932"/>
                  <a:pt x="392" y="932"/>
                </a:cubicBezTo>
                <a:cubicBezTo>
                  <a:pt x="396" y="934"/>
                  <a:pt x="386" y="934"/>
                  <a:pt x="395" y="931"/>
                </a:cubicBezTo>
                <a:cubicBezTo>
                  <a:pt x="390" y="930"/>
                  <a:pt x="390" y="930"/>
                  <a:pt x="390" y="930"/>
                </a:cubicBezTo>
                <a:cubicBezTo>
                  <a:pt x="389" y="931"/>
                  <a:pt x="389" y="931"/>
                  <a:pt x="389" y="931"/>
                </a:cubicBezTo>
                <a:cubicBezTo>
                  <a:pt x="388" y="930"/>
                  <a:pt x="388" y="930"/>
                  <a:pt x="388" y="930"/>
                </a:cubicBezTo>
                <a:cubicBezTo>
                  <a:pt x="386" y="931"/>
                  <a:pt x="386" y="931"/>
                  <a:pt x="386" y="931"/>
                </a:cubicBezTo>
                <a:cubicBezTo>
                  <a:pt x="387" y="933"/>
                  <a:pt x="373" y="932"/>
                  <a:pt x="388" y="934"/>
                </a:cubicBezTo>
                <a:cubicBezTo>
                  <a:pt x="387" y="935"/>
                  <a:pt x="387" y="935"/>
                  <a:pt x="387" y="935"/>
                </a:cubicBezTo>
                <a:cubicBezTo>
                  <a:pt x="386" y="934"/>
                  <a:pt x="386" y="934"/>
                  <a:pt x="386" y="934"/>
                </a:cubicBezTo>
                <a:cubicBezTo>
                  <a:pt x="385" y="934"/>
                  <a:pt x="384" y="934"/>
                  <a:pt x="383" y="935"/>
                </a:cubicBezTo>
                <a:cubicBezTo>
                  <a:pt x="384" y="933"/>
                  <a:pt x="384" y="933"/>
                  <a:pt x="384" y="933"/>
                </a:cubicBezTo>
                <a:cubicBezTo>
                  <a:pt x="385" y="933"/>
                  <a:pt x="382" y="935"/>
                  <a:pt x="386" y="933"/>
                </a:cubicBezTo>
                <a:cubicBezTo>
                  <a:pt x="380" y="931"/>
                  <a:pt x="380" y="931"/>
                  <a:pt x="380" y="931"/>
                </a:cubicBezTo>
                <a:cubicBezTo>
                  <a:pt x="375" y="933"/>
                  <a:pt x="375" y="933"/>
                  <a:pt x="375" y="933"/>
                </a:cubicBezTo>
                <a:cubicBezTo>
                  <a:pt x="375" y="933"/>
                  <a:pt x="373" y="933"/>
                  <a:pt x="376" y="934"/>
                </a:cubicBezTo>
                <a:cubicBezTo>
                  <a:pt x="375" y="932"/>
                  <a:pt x="375" y="932"/>
                  <a:pt x="375" y="932"/>
                </a:cubicBezTo>
                <a:cubicBezTo>
                  <a:pt x="374" y="935"/>
                  <a:pt x="374" y="935"/>
                  <a:pt x="374" y="935"/>
                </a:cubicBezTo>
                <a:cubicBezTo>
                  <a:pt x="373" y="934"/>
                  <a:pt x="373" y="934"/>
                  <a:pt x="373" y="934"/>
                </a:cubicBezTo>
                <a:cubicBezTo>
                  <a:pt x="371" y="936"/>
                  <a:pt x="371" y="936"/>
                  <a:pt x="371" y="936"/>
                </a:cubicBezTo>
                <a:cubicBezTo>
                  <a:pt x="371" y="936"/>
                  <a:pt x="369" y="938"/>
                  <a:pt x="371" y="935"/>
                </a:cubicBezTo>
                <a:cubicBezTo>
                  <a:pt x="370" y="934"/>
                  <a:pt x="370" y="934"/>
                  <a:pt x="370" y="934"/>
                </a:cubicBezTo>
                <a:cubicBezTo>
                  <a:pt x="362" y="936"/>
                  <a:pt x="362" y="936"/>
                  <a:pt x="362" y="936"/>
                </a:cubicBezTo>
                <a:cubicBezTo>
                  <a:pt x="363" y="934"/>
                  <a:pt x="363" y="934"/>
                  <a:pt x="363" y="934"/>
                </a:cubicBezTo>
                <a:cubicBezTo>
                  <a:pt x="359" y="933"/>
                  <a:pt x="359" y="933"/>
                  <a:pt x="359" y="933"/>
                </a:cubicBezTo>
                <a:cubicBezTo>
                  <a:pt x="358" y="933"/>
                  <a:pt x="367" y="931"/>
                  <a:pt x="356" y="934"/>
                </a:cubicBezTo>
                <a:cubicBezTo>
                  <a:pt x="360" y="935"/>
                  <a:pt x="360" y="935"/>
                  <a:pt x="360" y="935"/>
                </a:cubicBezTo>
                <a:cubicBezTo>
                  <a:pt x="357" y="935"/>
                  <a:pt x="357" y="935"/>
                  <a:pt x="357" y="935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7" y="937"/>
                  <a:pt x="356" y="933"/>
                  <a:pt x="357" y="938"/>
                </a:cubicBezTo>
                <a:cubicBezTo>
                  <a:pt x="356" y="937"/>
                  <a:pt x="356" y="937"/>
                  <a:pt x="356" y="937"/>
                </a:cubicBezTo>
                <a:cubicBezTo>
                  <a:pt x="355" y="935"/>
                  <a:pt x="360" y="937"/>
                  <a:pt x="354" y="937"/>
                </a:cubicBezTo>
                <a:cubicBezTo>
                  <a:pt x="356" y="936"/>
                  <a:pt x="353" y="934"/>
                  <a:pt x="356" y="934"/>
                </a:cubicBezTo>
                <a:cubicBezTo>
                  <a:pt x="355" y="934"/>
                  <a:pt x="355" y="934"/>
                  <a:pt x="355" y="934"/>
                </a:cubicBezTo>
                <a:cubicBezTo>
                  <a:pt x="350" y="935"/>
                  <a:pt x="350" y="935"/>
                  <a:pt x="350" y="935"/>
                </a:cubicBezTo>
                <a:cubicBezTo>
                  <a:pt x="347" y="935"/>
                  <a:pt x="347" y="935"/>
                  <a:pt x="347" y="935"/>
                </a:cubicBezTo>
                <a:cubicBezTo>
                  <a:pt x="347" y="938"/>
                  <a:pt x="347" y="938"/>
                  <a:pt x="347" y="938"/>
                </a:cubicBezTo>
                <a:cubicBezTo>
                  <a:pt x="342" y="938"/>
                  <a:pt x="357" y="944"/>
                  <a:pt x="342" y="936"/>
                </a:cubicBezTo>
                <a:cubicBezTo>
                  <a:pt x="341" y="938"/>
                  <a:pt x="341" y="938"/>
                  <a:pt x="341" y="938"/>
                </a:cubicBezTo>
                <a:cubicBezTo>
                  <a:pt x="334" y="935"/>
                  <a:pt x="334" y="935"/>
                  <a:pt x="334" y="935"/>
                </a:cubicBezTo>
                <a:cubicBezTo>
                  <a:pt x="339" y="935"/>
                  <a:pt x="339" y="935"/>
                  <a:pt x="339" y="935"/>
                </a:cubicBezTo>
                <a:cubicBezTo>
                  <a:pt x="339" y="932"/>
                  <a:pt x="339" y="932"/>
                  <a:pt x="339" y="932"/>
                </a:cubicBezTo>
                <a:cubicBezTo>
                  <a:pt x="340" y="931"/>
                  <a:pt x="336" y="932"/>
                  <a:pt x="341" y="931"/>
                </a:cubicBezTo>
                <a:cubicBezTo>
                  <a:pt x="339" y="931"/>
                  <a:pt x="339" y="931"/>
                  <a:pt x="339" y="931"/>
                </a:cubicBezTo>
                <a:cubicBezTo>
                  <a:pt x="335" y="934"/>
                  <a:pt x="335" y="934"/>
                  <a:pt x="335" y="934"/>
                </a:cubicBezTo>
                <a:cubicBezTo>
                  <a:pt x="327" y="933"/>
                  <a:pt x="327" y="933"/>
                  <a:pt x="327" y="933"/>
                </a:cubicBezTo>
                <a:cubicBezTo>
                  <a:pt x="323" y="934"/>
                  <a:pt x="323" y="934"/>
                  <a:pt x="323" y="934"/>
                </a:cubicBezTo>
                <a:cubicBezTo>
                  <a:pt x="332" y="933"/>
                  <a:pt x="315" y="937"/>
                  <a:pt x="331" y="935"/>
                </a:cubicBezTo>
                <a:cubicBezTo>
                  <a:pt x="329" y="937"/>
                  <a:pt x="329" y="937"/>
                  <a:pt x="329" y="937"/>
                </a:cubicBezTo>
                <a:cubicBezTo>
                  <a:pt x="330" y="937"/>
                  <a:pt x="328" y="939"/>
                  <a:pt x="331" y="937"/>
                </a:cubicBezTo>
                <a:cubicBezTo>
                  <a:pt x="327" y="938"/>
                  <a:pt x="327" y="938"/>
                  <a:pt x="327" y="938"/>
                </a:cubicBezTo>
                <a:cubicBezTo>
                  <a:pt x="325" y="939"/>
                  <a:pt x="325" y="939"/>
                  <a:pt x="325" y="939"/>
                </a:cubicBezTo>
                <a:cubicBezTo>
                  <a:pt x="328" y="941"/>
                  <a:pt x="328" y="941"/>
                  <a:pt x="328" y="941"/>
                </a:cubicBezTo>
                <a:cubicBezTo>
                  <a:pt x="319" y="944"/>
                  <a:pt x="319" y="944"/>
                  <a:pt x="319" y="944"/>
                </a:cubicBezTo>
                <a:cubicBezTo>
                  <a:pt x="315" y="943"/>
                  <a:pt x="315" y="943"/>
                  <a:pt x="315" y="943"/>
                </a:cubicBezTo>
                <a:cubicBezTo>
                  <a:pt x="318" y="942"/>
                  <a:pt x="318" y="942"/>
                  <a:pt x="318" y="942"/>
                </a:cubicBezTo>
                <a:cubicBezTo>
                  <a:pt x="314" y="940"/>
                  <a:pt x="314" y="940"/>
                  <a:pt x="314" y="940"/>
                </a:cubicBezTo>
                <a:cubicBezTo>
                  <a:pt x="310" y="942"/>
                  <a:pt x="310" y="942"/>
                  <a:pt x="310" y="942"/>
                </a:cubicBezTo>
                <a:cubicBezTo>
                  <a:pt x="309" y="944"/>
                  <a:pt x="309" y="944"/>
                  <a:pt x="309" y="944"/>
                </a:cubicBezTo>
                <a:cubicBezTo>
                  <a:pt x="306" y="947"/>
                  <a:pt x="306" y="947"/>
                  <a:pt x="306" y="947"/>
                </a:cubicBezTo>
                <a:cubicBezTo>
                  <a:pt x="307" y="949"/>
                  <a:pt x="307" y="949"/>
                  <a:pt x="307" y="949"/>
                </a:cubicBezTo>
                <a:cubicBezTo>
                  <a:pt x="308" y="950"/>
                  <a:pt x="308" y="950"/>
                  <a:pt x="308" y="950"/>
                </a:cubicBezTo>
                <a:cubicBezTo>
                  <a:pt x="310" y="948"/>
                  <a:pt x="310" y="948"/>
                  <a:pt x="310" y="948"/>
                </a:cubicBezTo>
                <a:cubicBezTo>
                  <a:pt x="314" y="948"/>
                  <a:pt x="314" y="948"/>
                  <a:pt x="314" y="948"/>
                </a:cubicBezTo>
                <a:cubicBezTo>
                  <a:pt x="313" y="949"/>
                  <a:pt x="313" y="949"/>
                  <a:pt x="313" y="949"/>
                </a:cubicBezTo>
                <a:cubicBezTo>
                  <a:pt x="314" y="951"/>
                  <a:pt x="314" y="951"/>
                  <a:pt x="314" y="951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2" y="952"/>
                  <a:pt x="312" y="952"/>
                  <a:pt x="312" y="952"/>
                </a:cubicBezTo>
                <a:cubicBezTo>
                  <a:pt x="315" y="954"/>
                  <a:pt x="315" y="954"/>
                  <a:pt x="315" y="954"/>
                </a:cubicBezTo>
                <a:cubicBezTo>
                  <a:pt x="316" y="956"/>
                  <a:pt x="316" y="956"/>
                  <a:pt x="316" y="956"/>
                </a:cubicBezTo>
                <a:cubicBezTo>
                  <a:pt x="318" y="955"/>
                  <a:pt x="318" y="955"/>
                  <a:pt x="318" y="955"/>
                </a:cubicBezTo>
                <a:cubicBezTo>
                  <a:pt x="317" y="954"/>
                  <a:pt x="317" y="954"/>
                  <a:pt x="317" y="954"/>
                </a:cubicBezTo>
                <a:cubicBezTo>
                  <a:pt x="322" y="950"/>
                  <a:pt x="322" y="950"/>
                  <a:pt x="322" y="950"/>
                </a:cubicBezTo>
                <a:cubicBezTo>
                  <a:pt x="325" y="951"/>
                  <a:pt x="325" y="951"/>
                  <a:pt x="325" y="951"/>
                </a:cubicBezTo>
                <a:cubicBezTo>
                  <a:pt x="329" y="941"/>
                  <a:pt x="329" y="941"/>
                  <a:pt x="329" y="941"/>
                </a:cubicBezTo>
                <a:cubicBezTo>
                  <a:pt x="329" y="941"/>
                  <a:pt x="327" y="945"/>
                  <a:pt x="332" y="940"/>
                </a:cubicBezTo>
                <a:cubicBezTo>
                  <a:pt x="332" y="939"/>
                  <a:pt x="334" y="942"/>
                  <a:pt x="330" y="940"/>
                </a:cubicBezTo>
                <a:cubicBezTo>
                  <a:pt x="332" y="938"/>
                  <a:pt x="332" y="938"/>
                  <a:pt x="332" y="938"/>
                </a:cubicBezTo>
                <a:cubicBezTo>
                  <a:pt x="333" y="938"/>
                  <a:pt x="333" y="938"/>
                  <a:pt x="333" y="938"/>
                </a:cubicBezTo>
                <a:cubicBezTo>
                  <a:pt x="332" y="939"/>
                  <a:pt x="332" y="939"/>
                  <a:pt x="332" y="939"/>
                </a:cubicBezTo>
                <a:cubicBezTo>
                  <a:pt x="335" y="936"/>
                  <a:pt x="332" y="946"/>
                  <a:pt x="339" y="938"/>
                </a:cubicBezTo>
                <a:cubicBezTo>
                  <a:pt x="341" y="937"/>
                  <a:pt x="340" y="941"/>
                  <a:pt x="343" y="939"/>
                </a:cubicBezTo>
                <a:cubicBezTo>
                  <a:pt x="342" y="940"/>
                  <a:pt x="342" y="940"/>
                  <a:pt x="342" y="940"/>
                </a:cubicBezTo>
                <a:cubicBezTo>
                  <a:pt x="350" y="939"/>
                  <a:pt x="350" y="939"/>
                  <a:pt x="350" y="939"/>
                </a:cubicBezTo>
                <a:cubicBezTo>
                  <a:pt x="343" y="942"/>
                  <a:pt x="343" y="942"/>
                  <a:pt x="343" y="942"/>
                </a:cubicBezTo>
                <a:cubicBezTo>
                  <a:pt x="339" y="943"/>
                  <a:pt x="339" y="943"/>
                  <a:pt x="339" y="943"/>
                </a:cubicBezTo>
                <a:cubicBezTo>
                  <a:pt x="336" y="945"/>
                  <a:pt x="336" y="945"/>
                  <a:pt x="336" y="945"/>
                </a:cubicBezTo>
                <a:cubicBezTo>
                  <a:pt x="333" y="944"/>
                  <a:pt x="333" y="944"/>
                  <a:pt x="333" y="944"/>
                </a:cubicBezTo>
                <a:cubicBezTo>
                  <a:pt x="332" y="945"/>
                  <a:pt x="332" y="945"/>
                  <a:pt x="332" y="945"/>
                </a:cubicBezTo>
                <a:cubicBezTo>
                  <a:pt x="332" y="942"/>
                  <a:pt x="332" y="942"/>
                  <a:pt x="332" y="942"/>
                </a:cubicBezTo>
                <a:cubicBezTo>
                  <a:pt x="329" y="943"/>
                  <a:pt x="329" y="943"/>
                  <a:pt x="329" y="943"/>
                </a:cubicBezTo>
                <a:cubicBezTo>
                  <a:pt x="329" y="943"/>
                  <a:pt x="325" y="944"/>
                  <a:pt x="330" y="946"/>
                </a:cubicBezTo>
                <a:cubicBezTo>
                  <a:pt x="328" y="946"/>
                  <a:pt x="328" y="946"/>
                  <a:pt x="328" y="946"/>
                </a:cubicBezTo>
                <a:cubicBezTo>
                  <a:pt x="325" y="947"/>
                  <a:pt x="325" y="948"/>
                  <a:pt x="332" y="949"/>
                </a:cubicBezTo>
                <a:cubicBezTo>
                  <a:pt x="336" y="950"/>
                  <a:pt x="330" y="948"/>
                  <a:pt x="335" y="947"/>
                </a:cubicBezTo>
                <a:cubicBezTo>
                  <a:pt x="337" y="948"/>
                  <a:pt x="337" y="948"/>
                  <a:pt x="337" y="948"/>
                </a:cubicBezTo>
                <a:cubicBezTo>
                  <a:pt x="335" y="950"/>
                  <a:pt x="335" y="950"/>
                  <a:pt x="335" y="950"/>
                </a:cubicBezTo>
                <a:cubicBezTo>
                  <a:pt x="338" y="953"/>
                  <a:pt x="338" y="953"/>
                  <a:pt x="338" y="953"/>
                </a:cubicBezTo>
                <a:cubicBezTo>
                  <a:pt x="343" y="952"/>
                  <a:pt x="343" y="952"/>
                  <a:pt x="343" y="952"/>
                </a:cubicBezTo>
                <a:cubicBezTo>
                  <a:pt x="349" y="952"/>
                  <a:pt x="349" y="952"/>
                  <a:pt x="349" y="952"/>
                </a:cubicBezTo>
                <a:cubicBezTo>
                  <a:pt x="349" y="953"/>
                  <a:pt x="349" y="953"/>
                  <a:pt x="349" y="953"/>
                </a:cubicBezTo>
                <a:cubicBezTo>
                  <a:pt x="342" y="956"/>
                  <a:pt x="342" y="956"/>
                  <a:pt x="342" y="956"/>
                </a:cubicBezTo>
                <a:cubicBezTo>
                  <a:pt x="339" y="962"/>
                  <a:pt x="339" y="962"/>
                  <a:pt x="339" y="962"/>
                </a:cubicBezTo>
                <a:cubicBezTo>
                  <a:pt x="329" y="962"/>
                  <a:pt x="329" y="962"/>
                  <a:pt x="329" y="962"/>
                </a:cubicBezTo>
                <a:cubicBezTo>
                  <a:pt x="329" y="961"/>
                  <a:pt x="329" y="961"/>
                  <a:pt x="329" y="961"/>
                </a:cubicBezTo>
                <a:cubicBezTo>
                  <a:pt x="332" y="961"/>
                  <a:pt x="332" y="961"/>
                  <a:pt x="332" y="961"/>
                </a:cubicBezTo>
                <a:cubicBezTo>
                  <a:pt x="330" y="959"/>
                  <a:pt x="330" y="959"/>
                  <a:pt x="330" y="959"/>
                </a:cubicBezTo>
                <a:cubicBezTo>
                  <a:pt x="323" y="959"/>
                  <a:pt x="323" y="959"/>
                  <a:pt x="323" y="959"/>
                </a:cubicBezTo>
                <a:cubicBezTo>
                  <a:pt x="322" y="958"/>
                  <a:pt x="322" y="958"/>
                  <a:pt x="322" y="958"/>
                </a:cubicBezTo>
                <a:cubicBezTo>
                  <a:pt x="319" y="959"/>
                  <a:pt x="319" y="959"/>
                  <a:pt x="319" y="959"/>
                </a:cubicBezTo>
                <a:cubicBezTo>
                  <a:pt x="321" y="962"/>
                  <a:pt x="321" y="962"/>
                  <a:pt x="321" y="962"/>
                </a:cubicBezTo>
                <a:cubicBezTo>
                  <a:pt x="318" y="963"/>
                  <a:pt x="318" y="963"/>
                  <a:pt x="318" y="963"/>
                </a:cubicBezTo>
                <a:cubicBezTo>
                  <a:pt x="320" y="964"/>
                  <a:pt x="320" y="964"/>
                  <a:pt x="320" y="964"/>
                </a:cubicBezTo>
                <a:cubicBezTo>
                  <a:pt x="320" y="966"/>
                  <a:pt x="320" y="966"/>
                  <a:pt x="320" y="966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69"/>
                  <a:pt x="317" y="969"/>
                </a:cubicBezTo>
                <a:cubicBezTo>
                  <a:pt x="321" y="967"/>
                  <a:pt x="321" y="967"/>
                  <a:pt x="321" y="967"/>
                </a:cubicBezTo>
                <a:cubicBezTo>
                  <a:pt x="317" y="971"/>
                  <a:pt x="317" y="971"/>
                  <a:pt x="317" y="971"/>
                </a:cubicBezTo>
                <a:cubicBezTo>
                  <a:pt x="325" y="971"/>
                  <a:pt x="325" y="971"/>
                  <a:pt x="325" y="971"/>
                </a:cubicBezTo>
                <a:cubicBezTo>
                  <a:pt x="322" y="973"/>
                  <a:pt x="322" y="975"/>
                  <a:pt x="331" y="973"/>
                </a:cubicBezTo>
                <a:cubicBezTo>
                  <a:pt x="332" y="974"/>
                  <a:pt x="332" y="974"/>
                  <a:pt x="332" y="974"/>
                </a:cubicBezTo>
                <a:cubicBezTo>
                  <a:pt x="333" y="972"/>
                  <a:pt x="333" y="972"/>
                  <a:pt x="333" y="972"/>
                </a:cubicBezTo>
                <a:cubicBezTo>
                  <a:pt x="339" y="974"/>
                  <a:pt x="339" y="974"/>
                  <a:pt x="339" y="974"/>
                </a:cubicBezTo>
                <a:cubicBezTo>
                  <a:pt x="339" y="975"/>
                  <a:pt x="339" y="975"/>
                  <a:pt x="339" y="975"/>
                </a:cubicBezTo>
                <a:cubicBezTo>
                  <a:pt x="345" y="972"/>
                  <a:pt x="345" y="972"/>
                  <a:pt x="345" y="972"/>
                </a:cubicBezTo>
                <a:cubicBezTo>
                  <a:pt x="344" y="969"/>
                  <a:pt x="344" y="969"/>
                  <a:pt x="344" y="969"/>
                </a:cubicBezTo>
                <a:cubicBezTo>
                  <a:pt x="349" y="970"/>
                  <a:pt x="349" y="970"/>
                  <a:pt x="349" y="970"/>
                </a:cubicBezTo>
                <a:cubicBezTo>
                  <a:pt x="350" y="969"/>
                  <a:pt x="350" y="969"/>
                  <a:pt x="350" y="969"/>
                </a:cubicBezTo>
                <a:cubicBezTo>
                  <a:pt x="351" y="968"/>
                  <a:pt x="351" y="968"/>
                  <a:pt x="351" y="968"/>
                </a:cubicBezTo>
                <a:cubicBezTo>
                  <a:pt x="351" y="968"/>
                  <a:pt x="353" y="969"/>
                  <a:pt x="351" y="969"/>
                </a:cubicBezTo>
                <a:cubicBezTo>
                  <a:pt x="353" y="970"/>
                  <a:pt x="353" y="970"/>
                  <a:pt x="353" y="970"/>
                </a:cubicBezTo>
                <a:cubicBezTo>
                  <a:pt x="353" y="969"/>
                  <a:pt x="353" y="969"/>
                  <a:pt x="353" y="969"/>
                </a:cubicBezTo>
                <a:cubicBezTo>
                  <a:pt x="355" y="972"/>
                  <a:pt x="355" y="972"/>
                  <a:pt x="355" y="972"/>
                </a:cubicBezTo>
                <a:cubicBezTo>
                  <a:pt x="370" y="969"/>
                  <a:pt x="370" y="969"/>
                  <a:pt x="370" y="969"/>
                </a:cubicBezTo>
                <a:cubicBezTo>
                  <a:pt x="369" y="970"/>
                  <a:pt x="369" y="970"/>
                  <a:pt x="369" y="970"/>
                </a:cubicBezTo>
                <a:cubicBezTo>
                  <a:pt x="363" y="972"/>
                  <a:pt x="363" y="972"/>
                  <a:pt x="363" y="972"/>
                </a:cubicBezTo>
                <a:cubicBezTo>
                  <a:pt x="357" y="974"/>
                  <a:pt x="357" y="974"/>
                  <a:pt x="357" y="974"/>
                </a:cubicBezTo>
                <a:cubicBezTo>
                  <a:pt x="357" y="976"/>
                  <a:pt x="357" y="976"/>
                  <a:pt x="357" y="976"/>
                </a:cubicBezTo>
                <a:cubicBezTo>
                  <a:pt x="357" y="976"/>
                  <a:pt x="362" y="977"/>
                  <a:pt x="356" y="976"/>
                </a:cubicBezTo>
                <a:cubicBezTo>
                  <a:pt x="356" y="977"/>
                  <a:pt x="356" y="977"/>
                  <a:pt x="356" y="977"/>
                </a:cubicBezTo>
                <a:cubicBezTo>
                  <a:pt x="360" y="976"/>
                  <a:pt x="360" y="976"/>
                  <a:pt x="360" y="976"/>
                </a:cubicBezTo>
                <a:cubicBezTo>
                  <a:pt x="367" y="977"/>
                  <a:pt x="367" y="977"/>
                  <a:pt x="367" y="977"/>
                </a:cubicBezTo>
                <a:cubicBezTo>
                  <a:pt x="373" y="974"/>
                  <a:pt x="373" y="974"/>
                  <a:pt x="373" y="974"/>
                </a:cubicBezTo>
                <a:cubicBezTo>
                  <a:pt x="376" y="974"/>
                  <a:pt x="376" y="974"/>
                  <a:pt x="376" y="974"/>
                </a:cubicBezTo>
                <a:cubicBezTo>
                  <a:pt x="379" y="970"/>
                  <a:pt x="379" y="970"/>
                  <a:pt x="379" y="970"/>
                </a:cubicBezTo>
                <a:cubicBezTo>
                  <a:pt x="381" y="971"/>
                  <a:pt x="381" y="971"/>
                  <a:pt x="381" y="971"/>
                </a:cubicBezTo>
                <a:cubicBezTo>
                  <a:pt x="388" y="970"/>
                  <a:pt x="388" y="970"/>
                  <a:pt x="388" y="970"/>
                </a:cubicBezTo>
                <a:cubicBezTo>
                  <a:pt x="387" y="973"/>
                  <a:pt x="387" y="973"/>
                  <a:pt x="387" y="973"/>
                </a:cubicBezTo>
                <a:cubicBezTo>
                  <a:pt x="387" y="971"/>
                  <a:pt x="387" y="971"/>
                  <a:pt x="387" y="971"/>
                </a:cubicBezTo>
                <a:cubicBezTo>
                  <a:pt x="383" y="972"/>
                  <a:pt x="383" y="972"/>
                  <a:pt x="383" y="972"/>
                </a:cubicBezTo>
                <a:cubicBezTo>
                  <a:pt x="380" y="975"/>
                  <a:pt x="380" y="975"/>
                  <a:pt x="380" y="975"/>
                </a:cubicBezTo>
                <a:cubicBezTo>
                  <a:pt x="380" y="975"/>
                  <a:pt x="380" y="977"/>
                  <a:pt x="379" y="974"/>
                </a:cubicBezTo>
                <a:cubicBezTo>
                  <a:pt x="379" y="977"/>
                  <a:pt x="379" y="977"/>
                  <a:pt x="379" y="977"/>
                </a:cubicBezTo>
                <a:cubicBezTo>
                  <a:pt x="383" y="977"/>
                  <a:pt x="383" y="977"/>
                  <a:pt x="383" y="977"/>
                </a:cubicBezTo>
                <a:cubicBezTo>
                  <a:pt x="386" y="979"/>
                  <a:pt x="386" y="979"/>
                  <a:pt x="386" y="979"/>
                </a:cubicBezTo>
                <a:cubicBezTo>
                  <a:pt x="391" y="978"/>
                  <a:pt x="391" y="978"/>
                  <a:pt x="391" y="978"/>
                </a:cubicBezTo>
                <a:cubicBezTo>
                  <a:pt x="391" y="975"/>
                  <a:pt x="391" y="975"/>
                  <a:pt x="391" y="975"/>
                </a:cubicBezTo>
                <a:cubicBezTo>
                  <a:pt x="393" y="975"/>
                  <a:pt x="392" y="971"/>
                  <a:pt x="394" y="974"/>
                </a:cubicBezTo>
                <a:cubicBezTo>
                  <a:pt x="395" y="974"/>
                  <a:pt x="389" y="971"/>
                  <a:pt x="396" y="977"/>
                </a:cubicBezTo>
                <a:cubicBezTo>
                  <a:pt x="397" y="976"/>
                  <a:pt x="397" y="976"/>
                  <a:pt x="397" y="976"/>
                </a:cubicBezTo>
                <a:cubicBezTo>
                  <a:pt x="397" y="978"/>
                  <a:pt x="397" y="978"/>
                  <a:pt x="397" y="978"/>
                </a:cubicBezTo>
                <a:cubicBezTo>
                  <a:pt x="402" y="974"/>
                  <a:pt x="402" y="974"/>
                  <a:pt x="402" y="974"/>
                </a:cubicBezTo>
                <a:cubicBezTo>
                  <a:pt x="402" y="973"/>
                  <a:pt x="402" y="973"/>
                  <a:pt x="402" y="973"/>
                </a:cubicBezTo>
                <a:cubicBezTo>
                  <a:pt x="400" y="972"/>
                  <a:pt x="400" y="972"/>
                  <a:pt x="400" y="972"/>
                </a:cubicBezTo>
                <a:cubicBezTo>
                  <a:pt x="400" y="971"/>
                  <a:pt x="400" y="971"/>
                  <a:pt x="400" y="971"/>
                </a:cubicBezTo>
                <a:cubicBezTo>
                  <a:pt x="402" y="971"/>
                  <a:pt x="402" y="971"/>
                  <a:pt x="402" y="971"/>
                </a:cubicBezTo>
                <a:cubicBezTo>
                  <a:pt x="404" y="974"/>
                  <a:pt x="404" y="974"/>
                  <a:pt x="404" y="974"/>
                </a:cubicBezTo>
                <a:cubicBezTo>
                  <a:pt x="406" y="973"/>
                  <a:pt x="406" y="973"/>
                  <a:pt x="406" y="973"/>
                </a:cubicBezTo>
                <a:cubicBezTo>
                  <a:pt x="407" y="971"/>
                  <a:pt x="409" y="976"/>
                  <a:pt x="407" y="970"/>
                </a:cubicBezTo>
                <a:cubicBezTo>
                  <a:pt x="409" y="973"/>
                  <a:pt x="409" y="973"/>
                  <a:pt x="409" y="973"/>
                </a:cubicBezTo>
                <a:cubicBezTo>
                  <a:pt x="411" y="971"/>
                  <a:pt x="411" y="971"/>
                  <a:pt x="411" y="971"/>
                </a:cubicBezTo>
                <a:cubicBezTo>
                  <a:pt x="412" y="974"/>
                  <a:pt x="412" y="974"/>
                  <a:pt x="412" y="974"/>
                </a:cubicBezTo>
                <a:cubicBezTo>
                  <a:pt x="411" y="976"/>
                  <a:pt x="411" y="976"/>
                  <a:pt x="411" y="976"/>
                </a:cubicBezTo>
                <a:cubicBezTo>
                  <a:pt x="412" y="977"/>
                  <a:pt x="412" y="977"/>
                  <a:pt x="412" y="977"/>
                </a:cubicBezTo>
                <a:cubicBezTo>
                  <a:pt x="419" y="976"/>
                  <a:pt x="419" y="976"/>
                  <a:pt x="419" y="976"/>
                </a:cubicBezTo>
                <a:cubicBezTo>
                  <a:pt x="419" y="975"/>
                  <a:pt x="419" y="975"/>
                  <a:pt x="419" y="975"/>
                </a:cubicBezTo>
                <a:cubicBezTo>
                  <a:pt x="424" y="976"/>
                  <a:pt x="424" y="976"/>
                  <a:pt x="424" y="976"/>
                </a:cubicBezTo>
                <a:cubicBezTo>
                  <a:pt x="427" y="975"/>
                  <a:pt x="427" y="975"/>
                  <a:pt x="427" y="975"/>
                </a:cubicBezTo>
                <a:cubicBezTo>
                  <a:pt x="429" y="976"/>
                  <a:pt x="429" y="976"/>
                  <a:pt x="429" y="976"/>
                </a:cubicBezTo>
                <a:cubicBezTo>
                  <a:pt x="436" y="973"/>
                  <a:pt x="436" y="973"/>
                  <a:pt x="436" y="973"/>
                </a:cubicBezTo>
                <a:cubicBezTo>
                  <a:pt x="438" y="971"/>
                  <a:pt x="438" y="971"/>
                  <a:pt x="438" y="971"/>
                </a:cubicBezTo>
                <a:cubicBezTo>
                  <a:pt x="437" y="970"/>
                  <a:pt x="442" y="972"/>
                  <a:pt x="437" y="969"/>
                </a:cubicBezTo>
                <a:cubicBezTo>
                  <a:pt x="438" y="967"/>
                  <a:pt x="438" y="967"/>
                  <a:pt x="438" y="967"/>
                </a:cubicBezTo>
                <a:cubicBezTo>
                  <a:pt x="444" y="969"/>
                  <a:pt x="444" y="969"/>
                  <a:pt x="444" y="969"/>
                </a:cubicBezTo>
                <a:cubicBezTo>
                  <a:pt x="447" y="972"/>
                  <a:pt x="447" y="972"/>
                  <a:pt x="447" y="972"/>
                </a:cubicBezTo>
                <a:cubicBezTo>
                  <a:pt x="447" y="973"/>
                  <a:pt x="449" y="974"/>
                  <a:pt x="455" y="972"/>
                </a:cubicBezTo>
                <a:cubicBezTo>
                  <a:pt x="460" y="974"/>
                  <a:pt x="460" y="974"/>
                  <a:pt x="460" y="974"/>
                </a:cubicBezTo>
                <a:cubicBezTo>
                  <a:pt x="469" y="972"/>
                  <a:pt x="469" y="972"/>
                  <a:pt x="469" y="972"/>
                </a:cubicBezTo>
                <a:cubicBezTo>
                  <a:pt x="472" y="969"/>
                  <a:pt x="472" y="969"/>
                  <a:pt x="472" y="969"/>
                </a:cubicBezTo>
                <a:cubicBezTo>
                  <a:pt x="477" y="971"/>
                  <a:pt x="477" y="971"/>
                  <a:pt x="477" y="971"/>
                </a:cubicBezTo>
                <a:cubicBezTo>
                  <a:pt x="479" y="967"/>
                  <a:pt x="479" y="967"/>
                  <a:pt x="479" y="967"/>
                </a:cubicBezTo>
                <a:cubicBezTo>
                  <a:pt x="481" y="967"/>
                  <a:pt x="477" y="965"/>
                  <a:pt x="481" y="966"/>
                </a:cubicBezTo>
                <a:cubicBezTo>
                  <a:pt x="483" y="966"/>
                  <a:pt x="482" y="969"/>
                  <a:pt x="484" y="967"/>
                </a:cubicBezTo>
                <a:cubicBezTo>
                  <a:pt x="485" y="965"/>
                  <a:pt x="485" y="965"/>
                  <a:pt x="485" y="965"/>
                </a:cubicBezTo>
                <a:cubicBezTo>
                  <a:pt x="482" y="964"/>
                  <a:pt x="482" y="964"/>
                  <a:pt x="482" y="964"/>
                </a:cubicBezTo>
                <a:cubicBezTo>
                  <a:pt x="498" y="963"/>
                  <a:pt x="498" y="963"/>
                  <a:pt x="498" y="963"/>
                </a:cubicBezTo>
                <a:cubicBezTo>
                  <a:pt x="500" y="963"/>
                  <a:pt x="500" y="963"/>
                  <a:pt x="500" y="963"/>
                </a:cubicBezTo>
                <a:cubicBezTo>
                  <a:pt x="498" y="963"/>
                  <a:pt x="501" y="974"/>
                  <a:pt x="492" y="965"/>
                </a:cubicBezTo>
                <a:cubicBezTo>
                  <a:pt x="492" y="965"/>
                  <a:pt x="493" y="967"/>
                  <a:pt x="489" y="966"/>
                </a:cubicBezTo>
                <a:cubicBezTo>
                  <a:pt x="488" y="965"/>
                  <a:pt x="488" y="965"/>
                  <a:pt x="488" y="965"/>
                </a:cubicBezTo>
                <a:cubicBezTo>
                  <a:pt x="488" y="967"/>
                  <a:pt x="487" y="961"/>
                  <a:pt x="485" y="967"/>
                </a:cubicBezTo>
                <a:cubicBezTo>
                  <a:pt x="493" y="967"/>
                  <a:pt x="493" y="967"/>
                  <a:pt x="493" y="967"/>
                </a:cubicBezTo>
                <a:cubicBezTo>
                  <a:pt x="503" y="965"/>
                  <a:pt x="503" y="965"/>
                  <a:pt x="503" y="965"/>
                </a:cubicBezTo>
                <a:cubicBezTo>
                  <a:pt x="501" y="970"/>
                  <a:pt x="498" y="966"/>
                  <a:pt x="492" y="969"/>
                </a:cubicBezTo>
                <a:cubicBezTo>
                  <a:pt x="493" y="970"/>
                  <a:pt x="487" y="969"/>
                  <a:pt x="494" y="971"/>
                </a:cubicBezTo>
                <a:cubicBezTo>
                  <a:pt x="498" y="971"/>
                  <a:pt x="498" y="971"/>
                  <a:pt x="498" y="971"/>
                </a:cubicBezTo>
                <a:cubicBezTo>
                  <a:pt x="499" y="971"/>
                  <a:pt x="499" y="971"/>
                  <a:pt x="499" y="971"/>
                </a:cubicBezTo>
                <a:cubicBezTo>
                  <a:pt x="496" y="975"/>
                  <a:pt x="496" y="975"/>
                  <a:pt x="496" y="975"/>
                </a:cubicBezTo>
                <a:cubicBezTo>
                  <a:pt x="499" y="975"/>
                  <a:pt x="499" y="975"/>
                  <a:pt x="499" y="975"/>
                </a:cubicBezTo>
                <a:cubicBezTo>
                  <a:pt x="499" y="975"/>
                  <a:pt x="502" y="974"/>
                  <a:pt x="498" y="975"/>
                </a:cubicBezTo>
                <a:cubicBezTo>
                  <a:pt x="500" y="972"/>
                  <a:pt x="499" y="980"/>
                  <a:pt x="507" y="972"/>
                </a:cubicBezTo>
                <a:cubicBezTo>
                  <a:pt x="506" y="971"/>
                  <a:pt x="506" y="971"/>
                  <a:pt x="506" y="971"/>
                </a:cubicBezTo>
                <a:cubicBezTo>
                  <a:pt x="510" y="967"/>
                  <a:pt x="510" y="967"/>
                  <a:pt x="510" y="967"/>
                </a:cubicBezTo>
                <a:cubicBezTo>
                  <a:pt x="511" y="967"/>
                  <a:pt x="511" y="967"/>
                  <a:pt x="511" y="967"/>
                </a:cubicBezTo>
                <a:cubicBezTo>
                  <a:pt x="511" y="963"/>
                  <a:pt x="511" y="963"/>
                  <a:pt x="511" y="963"/>
                </a:cubicBezTo>
                <a:cubicBezTo>
                  <a:pt x="521" y="965"/>
                  <a:pt x="521" y="965"/>
                  <a:pt x="521" y="965"/>
                </a:cubicBezTo>
                <a:cubicBezTo>
                  <a:pt x="524" y="963"/>
                  <a:pt x="524" y="963"/>
                  <a:pt x="524" y="963"/>
                </a:cubicBezTo>
                <a:cubicBezTo>
                  <a:pt x="530" y="965"/>
                  <a:pt x="530" y="965"/>
                  <a:pt x="530" y="965"/>
                </a:cubicBezTo>
                <a:cubicBezTo>
                  <a:pt x="538" y="962"/>
                  <a:pt x="538" y="962"/>
                  <a:pt x="538" y="962"/>
                </a:cubicBezTo>
                <a:cubicBezTo>
                  <a:pt x="538" y="963"/>
                  <a:pt x="540" y="961"/>
                  <a:pt x="538" y="964"/>
                </a:cubicBezTo>
                <a:cubicBezTo>
                  <a:pt x="539" y="964"/>
                  <a:pt x="539" y="964"/>
                  <a:pt x="539" y="964"/>
                </a:cubicBezTo>
                <a:cubicBezTo>
                  <a:pt x="540" y="961"/>
                  <a:pt x="540" y="961"/>
                  <a:pt x="540" y="961"/>
                </a:cubicBezTo>
                <a:cubicBezTo>
                  <a:pt x="541" y="962"/>
                  <a:pt x="541" y="962"/>
                  <a:pt x="541" y="962"/>
                </a:cubicBezTo>
                <a:cubicBezTo>
                  <a:pt x="547" y="962"/>
                  <a:pt x="547" y="962"/>
                  <a:pt x="547" y="962"/>
                </a:cubicBezTo>
                <a:cubicBezTo>
                  <a:pt x="548" y="961"/>
                  <a:pt x="548" y="961"/>
                  <a:pt x="548" y="961"/>
                </a:cubicBezTo>
                <a:cubicBezTo>
                  <a:pt x="546" y="960"/>
                  <a:pt x="546" y="960"/>
                  <a:pt x="546" y="960"/>
                </a:cubicBezTo>
                <a:cubicBezTo>
                  <a:pt x="551" y="957"/>
                  <a:pt x="551" y="957"/>
                  <a:pt x="551" y="957"/>
                </a:cubicBezTo>
                <a:cubicBezTo>
                  <a:pt x="558" y="958"/>
                  <a:pt x="558" y="958"/>
                  <a:pt x="558" y="958"/>
                </a:cubicBezTo>
                <a:cubicBezTo>
                  <a:pt x="575" y="954"/>
                  <a:pt x="575" y="954"/>
                  <a:pt x="575" y="954"/>
                </a:cubicBezTo>
                <a:cubicBezTo>
                  <a:pt x="576" y="954"/>
                  <a:pt x="578" y="958"/>
                  <a:pt x="580" y="952"/>
                </a:cubicBezTo>
                <a:cubicBezTo>
                  <a:pt x="579" y="954"/>
                  <a:pt x="579" y="954"/>
                  <a:pt x="579" y="954"/>
                </a:cubicBezTo>
                <a:cubicBezTo>
                  <a:pt x="581" y="954"/>
                  <a:pt x="581" y="954"/>
                  <a:pt x="581" y="954"/>
                </a:cubicBezTo>
                <a:cubicBezTo>
                  <a:pt x="582" y="952"/>
                  <a:pt x="582" y="952"/>
                  <a:pt x="582" y="952"/>
                </a:cubicBezTo>
                <a:cubicBezTo>
                  <a:pt x="583" y="953"/>
                  <a:pt x="583" y="953"/>
                  <a:pt x="583" y="953"/>
                </a:cubicBezTo>
                <a:cubicBezTo>
                  <a:pt x="579" y="956"/>
                  <a:pt x="579" y="956"/>
                  <a:pt x="579" y="956"/>
                </a:cubicBezTo>
                <a:cubicBezTo>
                  <a:pt x="578" y="956"/>
                  <a:pt x="576" y="953"/>
                  <a:pt x="575" y="955"/>
                </a:cubicBezTo>
                <a:cubicBezTo>
                  <a:pt x="577" y="956"/>
                  <a:pt x="577" y="956"/>
                  <a:pt x="577" y="956"/>
                </a:cubicBezTo>
                <a:cubicBezTo>
                  <a:pt x="575" y="958"/>
                  <a:pt x="575" y="958"/>
                  <a:pt x="575" y="958"/>
                </a:cubicBezTo>
                <a:cubicBezTo>
                  <a:pt x="577" y="960"/>
                  <a:pt x="577" y="960"/>
                  <a:pt x="577" y="960"/>
                </a:cubicBezTo>
                <a:cubicBezTo>
                  <a:pt x="589" y="958"/>
                  <a:pt x="589" y="958"/>
                  <a:pt x="589" y="958"/>
                </a:cubicBezTo>
                <a:cubicBezTo>
                  <a:pt x="590" y="956"/>
                  <a:pt x="590" y="956"/>
                  <a:pt x="590" y="956"/>
                </a:cubicBezTo>
                <a:cubicBezTo>
                  <a:pt x="589" y="955"/>
                  <a:pt x="583" y="965"/>
                  <a:pt x="597" y="953"/>
                </a:cubicBezTo>
                <a:cubicBezTo>
                  <a:pt x="597" y="948"/>
                  <a:pt x="597" y="948"/>
                  <a:pt x="597" y="948"/>
                </a:cubicBezTo>
                <a:cubicBezTo>
                  <a:pt x="599" y="947"/>
                  <a:pt x="599" y="947"/>
                  <a:pt x="599" y="947"/>
                </a:cubicBezTo>
                <a:cubicBezTo>
                  <a:pt x="600" y="948"/>
                  <a:pt x="596" y="950"/>
                  <a:pt x="601" y="948"/>
                </a:cubicBezTo>
                <a:cubicBezTo>
                  <a:pt x="598" y="951"/>
                  <a:pt x="598" y="951"/>
                  <a:pt x="598" y="951"/>
                </a:cubicBezTo>
                <a:cubicBezTo>
                  <a:pt x="600" y="954"/>
                  <a:pt x="600" y="954"/>
                  <a:pt x="600" y="954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2" y="951"/>
                  <a:pt x="602" y="951"/>
                  <a:pt x="602" y="951"/>
                </a:cubicBezTo>
                <a:cubicBezTo>
                  <a:pt x="605" y="950"/>
                  <a:pt x="605" y="950"/>
                  <a:pt x="605" y="950"/>
                </a:cubicBezTo>
                <a:cubicBezTo>
                  <a:pt x="607" y="950"/>
                  <a:pt x="607" y="950"/>
                  <a:pt x="607" y="950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4" y="953"/>
                  <a:pt x="604" y="953"/>
                  <a:pt x="604" y="953"/>
                </a:cubicBezTo>
                <a:cubicBezTo>
                  <a:pt x="607" y="955"/>
                  <a:pt x="607" y="955"/>
                  <a:pt x="607" y="955"/>
                </a:cubicBezTo>
                <a:cubicBezTo>
                  <a:pt x="613" y="956"/>
                  <a:pt x="613" y="956"/>
                  <a:pt x="613" y="956"/>
                </a:cubicBezTo>
                <a:cubicBezTo>
                  <a:pt x="612" y="957"/>
                  <a:pt x="606" y="955"/>
                  <a:pt x="620" y="953"/>
                </a:cubicBezTo>
                <a:cubicBezTo>
                  <a:pt x="622" y="954"/>
                  <a:pt x="622" y="954"/>
                  <a:pt x="622" y="954"/>
                </a:cubicBezTo>
                <a:cubicBezTo>
                  <a:pt x="627" y="951"/>
                  <a:pt x="627" y="951"/>
                  <a:pt x="627" y="951"/>
                </a:cubicBezTo>
                <a:cubicBezTo>
                  <a:pt x="628" y="953"/>
                  <a:pt x="628" y="953"/>
                  <a:pt x="628" y="953"/>
                </a:cubicBezTo>
                <a:cubicBezTo>
                  <a:pt x="633" y="950"/>
                  <a:pt x="633" y="950"/>
                  <a:pt x="633" y="950"/>
                </a:cubicBezTo>
                <a:cubicBezTo>
                  <a:pt x="654" y="947"/>
                  <a:pt x="654" y="947"/>
                  <a:pt x="654" y="947"/>
                </a:cubicBezTo>
                <a:cubicBezTo>
                  <a:pt x="656" y="945"/>
                  <a:pt x="656" y="945"/>
                  <a:pt x="656" y="945"/>
                </a:cubicBezTo>
                <a:cubicBezTo>
                  <a:pt x="662" y="947"/>
                  <a:pt x="662" y="947"/>
                  <a:pt x="662" y="947"/>
                </a:cubicBezTo>
                <a:cubicBezTo>
                  <a:pt x="666" y="948"/>
                  <a:pt x="666" y="948"/>
                  <a:pt x="666" y="948"/>
                </a:cubicBezTo>
                <a:cubicBezTo>
                  <a:pt x="667" y="950"/>
                  <a:pt x="654" y="951"/>
                  <a:pt x="667" y="941"/>
                </a:cubicBezTo>
                <a:cubicBezTo>
                  <a:pt x="667" y="942"/>
                  <a:pt x="666" y="942"/>
                  <a:pt x="668" y="943"/>
                </a:cubicBezTo>
                <a:cubicBezTo>
                  <a:pt x="669" y="944"/>
                  <a:pt x="659" y="947"/>
                  <a:pt x="670" y="938"/>
                </a:cubicBezTo>
                <a:cubicBezTo>
                  <a:pt x="674" y="939"/>
                  <a:pt x="674" y="939"/>
                  <a:pt x="674" y="939"/>
                </a:cubicBezTo>
                <a:cubicBezTo>
                  <a:pt x="680" y="937"/>
                  <a:pt x="680" y="937"/>
                  <a:pt x="680" y="937"/>
                </a:cubicBezTo>
                <a:cubicBezTo>
                  <a:pt x="681" y="937"/>
                  <a:pt x="672" y="939"/>
                  <a:pt x="683" y="938"/>
                </a:cubicBezTo>
                <a:cubicBezTo>
                  <a:pt x="684" y="936"/>
                  <a:pt x="684" y="936"/>
                  <a:pt x="684" y="936"/>
                </a:cubicBezTo>
                <a:cubicBezTo>
                  <a:pt x="685" y="937"/>
                  <a:pt x="685" y="937"/>
                  <a:pt x="685" y="937"/>
                </a:cubicBezTo>
                <a:cubicBezTo>
                  <a:pt x="681" y="940"/>
                  <a:pt x="681" y="940"/>
                  <a:pt x="681" y="940"/>
                </a:cubicBezTo>
                <a:cubicBezTo>
                  <a:pt x="680" y="938"/>
                  <a:pt x="680" y="938"/>
                  <a:pt x="680" y="938"/>
                </a:cubicBezTo>
                <a:cubicBezTo>
                  <a:pt x="678" y="940"/>
                  <a:pt x="676" y="939"/>
                  <a:pt x="676" y="940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71" y="947"/>
                  <a:pt x="671" y="947"/>
                  <a:pt x="671" y="947"/>
                </a:cubicBezTo>
                <a:cubicBezTo>
                  <a:pt x="679" y="946"/>
                  <a:pt x="679" y="946"/>
                  <a:pt x="679" y="946"/>
                </a:cubicBezTo>
                <a:cubicBezTo>
                  <a:pt x="682" y="944"/>
                  <a:pt x="682" y="944"/>
                  <a:pt x="682" y="944"/>
                </a:cubicBezTo>
                <a:cubicBezTo>
                  <a:pt x="690" y="944"/>
                  <a:pt x="690" y="944"/>
                  <a:pt x="690" y="944"/>
                </a:cubicBezTo>
                <a:cubicBezTo>
                  <a:pt x="697" y="941"/>
                  <a:pt x="697" y="941"/>
                  <a:pt x="697" y="941"/>
                </a:cubicBezTo>
                <a:cubicBezTo>
                  <a:pt x="702" y="942"/>
                  <a:pt x="702" y="942"/>
                  <a:pt x="702" y="942"/>
                </a:cubicBezTo>
                <a:cubicBezTo>
                  <a:pt x="712" y="941"/>
                  <a:pt x="712" y="941"/>
                  <a:pt x="712" y="941"/>
                </a:cubicBezTo>
                <a:cubicBezTo>
                  <a:pt x="712" y="940"/>
                  <a:pt x="712" y="940"/>
                  <a:pt x="712" y="940"/>
                </a:cubicBezTo>
                <a:cubicBezTo>
                  <a:pt x="706" y="941"/>
                  <a:pt x="711" y="948"/>
                  <a:pt x="720" y="934"/>
                </a:cubicBezTo>
                <a:cubicBezTo>
                  <a:pt x="720" y="933"/>
                  <a:pt x="720" y="933"/>
                  <a:pt x="720" y="933"/>
                </a:cubicBezTo>
                <a:cubicBezTo>
                  <a:pt x="722" y="933"/>
                  <a:pt x="722" y="933"/>
                  <a:pt x="722" y="933"/>
                </a:cubicBezTo>
                <a:cubicBezTo>
                  <a:pt x="723" y="931"/>
                  <a:pt x="723" y="931"/>
                  <a:pt x="723" y="931"/>
                </a:cubicBezTo>
                <a:cubicBezTo>
                  <a:pt x="726" y="934"/>
                  <a:pt x="726" y="934"/>
                  <a:pt x="726" y="934"/>
                </a:cubicBezTo>
                <a:cubicBezTo>
                  <a:pt x="726" y="932"/>
                  <a:pt x="736" y="935"/>
                  <a:pt x="725" y="930"/>
                </a:cubicBezTo>
                <a:cubicBezTo>
                  <a:pt x="726" y="931"/>
                  <a:pt x="727" y="930"/>
                  <a:pt x="728" y="930"/>
                </a:cubicBezTo>
                <a:cubicBezTo>
                  <a:pt x="728" y="936"/>
                  <a:pt x="728" y="936"/>
                  <a:pt x="728" y="936"/>
                </a:cubicBezTo>
                <a:cubicBezTo>
                  <a:pt x="723" y="937"/>
                  <a:pt x="723" y="937"/>
                  <a:pt x="723" y="937"/>
                </a:cubicBezTo>
                <a:cubicBezTo>
                  <a:pt x="723" y="938"/>
                  <a:pt x="723" y="938"/>
                  <a:pt x="723" y="938"/>
                </a:cubicBezTo>
                <a:cubicBezTo>
                  <a:pt x="747" y="937"/>
                  <a:pt x="747" y="937"/>
                  <a:pt x="747" y="937"/>
                </a:cubicBezTo>
                <a:cubicBezTo>
                  <a:pt x="750" y="935"/>
                  <a:pt x="750" y="935"/>
                  <a:pt x="750" y="935"/>
                </a:cubicBezTo>
                <a:cubicBezTo>
                  <a:pt x="748" y="933"/>
                  <a:pt x="748" y="933"/>
                  <a:pt x="748" y="933"/>
                </a:cubicBezTo>
                <a:cubicBezTo>
                  <a:pt x="744" y="933"/>
                  <a:pt x="744" y="933"/>
                  <a:pt x="744" y="933"/>
                </a:cubicBezTo>
                <a:cubicBezTo>
                  <a:pt x="746" y="931"/>
                  <a:pt x="746" y="931"/>
                  <a:pt x="746" y="931"/>
                </a:cubicBezTo>
                <a:cubicBezTo>
                  <a:pt x="751" y="932"/>
                  <a:pt x="751" y="932"/>
                  <a:pt x="751" y="932"/>
                </a:cubicBezTo>
                <a:cubicBezTo>
                  <a:pt x="752" y="931"/>
                  <a:pt x="752" y="931"/>
                  <a:pt x="752" y="931"/>
                </a:cubicBezTo>
                <a:cubicBezTo>
                  <a:pt x="751" y="930"/>
                  <a:pt x="751" y="930"/>
                  <a:pt x="751" y="930"/>
                </a:cubicBezTo>
                <a:cubicBezTo>
                  <a:pt x="751" y="927"/>
                  <a:pt x="751" y="927"/>
                  <a:pt x="751" y="927"/>
                </a:cubicBezTo>
                <a:cubicBezTo>
                  <a:pt x="756" y="925"/>
                  <a:pt x="756" y="925"/>
                  <a:pt x="756" y="925"/>
                </a:cubicBezTo>
                <a:cubicBezTo>
                  <a:pt x="761" y="924"/>
                  <a:pt x="752" y="927"/>
                  <a:pt x="760" y="926"/>
                </a:cubicBezTo>
                <a:cubicBezTo>
                  <a:pt x="760" y="925"/>
                  <a:pt x="760" y="925"/>
                  <a:pt x="760" y="925"/>
                </a:cubicBezTo>
                <a:cubicBezTo>
                  <a:pt x="762" y="927"/>
                  <a:pt x="764" y="922"/>
                  <a:pt x="764" y="929"/>
                </a:cubicBezTo>
                <a:cubicBezTo>
                  <a:pt x="764" y="926"/>
                  <a:pt x="764" y="926"/>
                  <a:pt x="764" y="926"/>
                </a:cubicBezTo>
                <a:cubicBezTo>
                  <a:pt x="765" y="926"/>
                  <a:pt x="765" y="926"/>
                  <a:pt x="765" y="926"/>
                </a:cubicBezTo>
                <a:cubicBezTo>
                  <a:pt x="766" y="927"/>
                  <a:pt x="766" y="927"/>
                  <a:pt x="766" y="927"/>
                </a:cubicBezTo>
                <a:cubicBezTo>
                  <a:pt x="761" y="931"/>
                  <a:pt x="761" y="931"/>
                  <a:pt x="761" y="931"/>
                </a:cubicBezTo>
                <a:cubicBezTo>
                  <a:pt x="762" y="933"/>
                  <a:pt x="762" y="933"/>
                  <a:pt x="762" y="933"/>
                </a:cubicBezTo>
                <a:cubicBezTo>
                  <a:pt x="765" y="933"/>
                  <a:pt x="765" y="933"/>
                  <a:pt x="765" y="933"/>
                </a:cubicBezTo>
                <a:cubicBezTo>
                  <a:pt x="765" y="934"/>
                  <a:pt x="765" y="934"/>
                  <a:pt x="765" y="934"/>
                </a:cubicBezTo>
                <a:cubicBezTo>
                  <a:pt x="770" y="934"/>
                  <a:pt x="770" y="934"/>
                  <a:pt x="770" y="934"/>
                </a:cubicBezTo>
                <a:cubicBezTo>
                  <a:pt x="771" y="934"/>
                  <a:pt x="771" y="934"/>
                  <a:pt x="771" y="934"/>
                </a:cubicBezTo>
                <a:cubicBezTo>
                  <a:pt x="767" y="932"/>
                  <a:pt x="767" y="932"/>
                  <a:pt x="767" y="932"/>
                </a:cubicBezTo>
                <a:cubicBezTo>
                  <a:pt x="769" y="930"/>
                  <a:pt x="769" y="930"/>
                  <a:pt x="769" y="930"/>
                </a:cubicBezTo>
                <a:cubicBezTo>
                  <a:pt x="770" y="930"/>
                  <a:pt x="762" y="929"/>
                  <a:pt x="772" y="930"/>
                </a:cubicBezTo>
                <a:cubicBezTo>
                  <a:pt x="768" y="924"/>
                  <a:pt x="770" y="940"/>
                  <a:pt x="769" y="925"/>
                </a:cubicBezTo>
                <a:cubicBezTo>
                  <a:pt x="766" y="926"/>
                  <a:pt x="770" y="928"/>
                  <a:pt x="772" y="923"/>
                </a:cubicBezTo>
                <a:cubicBezTo>
                  <a:pt x="775" y="926"/>
                  <a:pt x="770" y="924"/>
                  <a:pt x="770" y="927"/>
                </a:cubicBezTo>
                <a:cubicBezTo>
                  <a:pt x="772" y="927"/>
                  <a:pt x="772" y="927"/>
                  <a:pt x="772" y="927"/>
                </a:cubicBezTo>
                <a:cubicBezTo>
                  <a:pt x="773" y="929"/>
                  <a:pt x="773" y="929"/>
                  <a:pt x="773" y="929"/>
                </a:cubicBezTo>
                <a:cubicBezTo>
                  <a:pt x="780" y="926"/>
                  <a:pt x="780" y="926"/>
                  <a:pt x="780" y="926"/>
                </a:cubicBezTo>
                <a:cubicBezTo>
                  <a:pt x="780" y="926"/>
                  <a:pt x="773" y="930"/>
                  <a:pt x="783" y="927"/>
                </a:cubicBezTo>
                <a:cubicBezTo>
                  <a:pt x="783" y="925"/>
                  <a:pt x="783" y="925"/>
                  <a:pt x="783" y="925"/>
                </a:cubicBezTo>
                <a:cubicBezTo>
                  <a:pt x="785" y="926"/>
                  <a:pt x="785" y="926"/>
                  <a:pt x="785" y="926"/>
                </a:cubicBezTo>
                <a:cubicBezTo>
                  <a:pt x="792" y="923"/>
                  <a:pt x="792" y="923"/>
                  <a:pt x="792" y="923"/>
                </a:cubicBezTo>
                <a:cubicBezTo>
                  <a:pt x="793" y="922"/>
                  <a:pt x="793" y="922"/>
                  <a:pt x="793" y="922"/>
                </a:cubicBezTo>
                <a:cubicBezTo>
                  <a:pt x="797" y="923"/>
                  <a:pt x="797" y="923"/>
                  <a:pt x="797" y="923"/>
                </a:cubicBezTo>
                <a:cubicBezTo>
                  <a:pt x="792" y="926"/>
                  <a:pt x="792" y="926"/>
                  <a:pt x="792" y="926"/>
                </a:cubicBezTo>
                <a:cubicBezTo>
                  <a:pt x="796" y="930"/>
                  <a:pt x="796" y="930"/>
                  <a:pt x="796" y="930"/>
                </a:cubicBezTo>
                <a:cubicBezTo>
                  <a:pt x="807" y="929"/>
                  <a:pt x="807" y="929"/>
                  <a:pt x="807" y="929"/>
                </a:cubicBezTo>
                <a:cubicBezTo>
                  <a:pt x="808" y="928"/>
                  <a:pt x="808" y="928"/>
                  <a:pt x="808" y="928"/>
                </a:cubicBezTo>
                <a:cubicBezTo>
                  <a:pt x="808" y="927"/>
                  <a:pt x="808" y="927"/>
                  <a:pt x="808" y="927"/>
                </a:cubicBezTo>
                <a:cubicBezTo>
                  <a:pt x="813" y="929"/>
                  <a:pt x="813" y="929"/>
                  <a:pt x="813" y="929"/>
                </a:cubicBezTo>
                <a:cubicBezTo>
                  <a:pt x="814" y="929"/>
                  <a:pt x="808" y="931"/>
                  <a:pt x="815" y="926"/>
                </a:cubicBezTo>
                <a:cubicBezTo>
                  <a:pt x="817" y="927"/>
                  <a:pt x="817" y="927"/>
                  <a:pt x="817" y="927"/>
                </a:cubicBezTo>
                <a:cubicBezTo>
                  <a:pt x="823" y="925"/>
                  <a:pt x="823" y="925"/>
                  <a:pt x="823" y="925"/>
                </a:cubicBezTo>
                <a:cubicBezTo>
                  <a:pt x="824" y="925"/>
                  <a:pt x="826" y="927"/>
                  <a:pt x="827" y="925"/>
                </a:cubicBezTo>
                <a:cubicBezTo>
                  <a:pt x="827" y="921"/>
                  <a:pt x="830" y="929"/>
                  <a:pt x="830" y="922"/>
                </a:cubicBezTo>
                <a:cubicBezTo>
                  <a:pt x="831" y="925"/>
                  <a:pt x="831" y="925"/>
                  <a:pt x="831" y="925"/>
                </a:cubicBezTo>
                <a:cubicBezTo>
                  <a:pt x="834" y="925"/>
                  <a:pt x="832" y="922"/>
                  <a:pt x="834" y="922"/>
                </a:cubicBezTo>
                <a:cubicBezTo>
                  <a:pt x="837" y="921"/>
                  <a:pt x="837" y="921"/>
                  <a:pt x="837" y="921"/>
                </a:cubicBezTo>
                <a:cubicBezTo>
                  <a:pt x="839" y="917"/>
                  <a:pt x="839" y="917"/>
                  <a:pt x="839" y="917"/>
                </a:cubicBezTo>
                <a:cubicBezTo>
                  <a:pt x="845" y="918"/>
                  <a:pt x="845" y="918"/>
                  <a:pt x="845" y="918"/>
                </a:cubicBezTo>
                <a:cubicBezTo>
                  <a:pt x="850" y="912"/>
                  <a:pt x="850" y="912"/>
                  <a:pt x="850" y="912"/>
                </a:cubicBezTo>
                <a:cubicBezTo>
                  <a:pt x="850" y="916"/>
                  <a:pt x="850" y="916"/>
                  <a:pt x="850" y="916"/>
                </a:cubicBezTo>
                <a:cubicBezTo>
                  <a:pt x="853" y="918"/>
                  <a:pt x="853" y="918"/>
                  <a:pt x="853" y="918"/>
                </a:cubicBezTo>
                <a:cubicBezTo>
                  <a:pt x="856" y="914"/>
                  <a:pt x="856" y="914"/>
                  <a:pt x="856" y="914"/>
                </a:cubicBezTo>
                <a:cubicBezTo>
                  <a:pt x="858" y="915"/>
                  <a:pt x="858" y="915"/>
                  <a:pt x="858" y="915"/>
                </a:cubicBezTo>
                <a:cubicBezTo>
                  <a:pt x="853" y="919"/>
                  <a:pt x="853" y="919"/>
                  <a:pt x="853" y="919"/>
                </a:cubicBezTo>
                <a:cubicBezTo>
                  <a:pt x="857" y="919"/>
                  <a:pt x="857" y="919"/>
                  <a:pt x="857" y="919"/>
                </a:cubicBezTo>
                <a:cubicBezTo>
                  <a:pt x="856" y="921"/>
                  <a:pt x="853" y="919"/>
                  <a:pt x="853" y="921"/>
                </a:cubicBezTo>
                <a:cubicBezTo>
                  <a:pt x="854" y="923"/>
                  <a:pt x="854" y="923"/>
                  <a:pt x="854" y="923"/>
                </a:cubicBezTo>
                <a:cubicBezTo>
                  <a:pt x="855" y="922"/>
                  <a:pt x="855" y="922"/>
                  <a:pt x="855" y="922"/>
                </a:cubicBezTo>
                <a:cubicBezTo>
                  <a:pt x="858" y="923"/>
                  <a:pt x="847" y="926"/>
                  <a:pt x="859" y="922"/>
                </a:cubicBezTo>
                <a:cubicBezTo>
                  <a:pt x="859" y="917"/>
                  <a:pt x="859" y="917"/>
                  <a:pt x="859" y="917"/>
                </a:cubicBezTo>
                <a:cubicBezTo>
                  <a:pt x="858" y="917"/>
                  <a:pt x="858" y="917"/>
                  <a:pt x="858" y="917"/>
                </a:cubicBezTo>
                <a:cubicBezTo>
                  <a:pt x="862" y="916"/>
                  <a:pt x="862" y="916"/>
                  <a:pt x="862" y="916"/>
                </a:cubicBezTo>
                <a:cubicBezTo>
                  <a:pt x="863" y="914"/>
                  <a:pt x="863" y="914"/>
                  <a:pt x="863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69" y="912"/>
                  <a:pt x="869" y="912"/>
                  <a:pt x="869" y="912"/>
                </a:cubicBezTo>
                <a:cubicBezTo>
                  <a:pt x="872" y="912"/>
                  <a:pt x="872" y="912"/>
                  <a:pt x="872" y="912"/>
                </a:cubicBezTo>
                <a:cubicBezTo>
                  <a:pt x="873" y="914"/>
                  <a:pt x="873" y="914"/>
                  <a:pt x="873" y="914"/>
                </a:cubicBezTo>
                <a:cubicBezTo>
                  <a:pt x="877" y="911"/>
                  <a:pt x="877" y="911"/>
                  <a:pt x="877" y="911"/>
                </a:cubicBezTo>
                <a:cubicBezTo>
                  <a:pt x="888" y="910"/>
                  <a:pt x="888" y="910"/>
                  <a:pt x="888" y="910"/>
                </a:cubicBezTo>
                <a:cubicBezTo>
                  <a:pt x="884" y="914"/>
                  <a:pt x="884" y="914"/>
                  <a:pt x="884" y="914"/>
                </a:cubicBezTo>
                <a:cubicBezTo>
                  <a:pt x="885" y="916"/>
                  <a:pt x="885" y="916"/>
                  <a:pt x="885" y="916"/>
                </a:cubicBezTo>
                <a:cubicBezTo>
                  <a:pt x="880" y="916"/>
                  <a:pt x="880" y="916"/>
                  <a:pt x="880" y="916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80" y="917"/>
                  <a:pt x="880" y="917"/>
                  <a:pt x="880" y="917"/>
                </a:cubicBezTo>
                <a:cubicBezTo>
                  <a:pt x="882" y="920"/>
                  <a:pt x="882" y="920"/>
                  <a:pt x="882" y="920"/>
                </a:cubicBezTo>
                <a:cubicBezTo>
                  <a:pt x="884" y="920"/>
                  <a:pt x="873" y="922"/>
                  <a:pt x="886" y="917"/>
                </a:cubicBezTo>
                <a:cubicBezTo>
                  <a:pt x="887" y="918"/>
                  <a:pt x="887" y="918"/>
                  <a:pt x="887" y="918"/>
                </a:cubicBezTo>
                <a:cubicBezTo>
                  <a:pt x="893" y="909"/>
                  <a:pt x="893" y="909"/>
                  <a:pt x="893" y="909"/>
                </a:cubicBezTo>
                <a:cubicBezTo>
                  <a:pt x="896" y="909"/>
                  <a:pt x="896" y="905"/>
                  <a:pt x="899" y="906"/>
                </a:cubicBezTo>
                <a:cubicBezTo>
                  <a:pt x="900" y="909"/>
                  <a:pt x="900" y="909"/>
                  <a:pt x="900" y="909"/>
                </a:cubicBezTo>
                <a:cubicBezTo>
                  <a:pt x="902" y="908"/>
                  <a:pt x="902" y="908"/>
                  <a:pt x="902" y="908"/>
                </a:cubicBezTo>
                <a:cubicBezTo>
                  <a:pt x="905" y="911"/>
                  <a:pt x="905" y="911"/>
                  <a:pt x="905" y="911"/>
                </a:cubicBezTo>
                <a:cubicBezTo>
                  <a:pt x="905" y="911"/>
                  <a:pt x="906" y="911"/>
                  <a:pt x="907" y="910"/>
                </a:cubicBezTo>
                <a:cubicBezTo>
                  <a:pt x="903" y="912"/>
                  <a:pt x="903" y="912"/>
                  <a:pt x="903" y="912"/>
                </a:cubicBezTo>
                <a:cubicBezTo>
                  <a:pt x="900" y="910"/>
                  <a:pt x="896" y="909"/>
                  <a:pt x="893" y="913"/>
                </a:cubicBezTo>
                <a:cubicBezTo>
                  <a:pt x="892" y="914"/>
                  <a:pt x="892" y="914"/>
                  <a:pt x="892" y="914"/>
                </a:cubicBezTo>
                <a:cubicBezTo>
                  <a:pt x="894" y="915"/>
                  <a:pt x="894" y="915"/>
                  <a:pt x="894" y="915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6" y="914"/>
                  <a:pt x="896" y="914"/>
                  <a:pt x="896" y="914"/>
                </a:cubicBezTo>
                <a:cubicBezTo>
                  <a:pt x="899" y="914"/>
                  <a:pt x="899" y="914"/>
                  <a:pt x="899" y="914"/>
                </a:cubicBezTo>
                <a:cubicBezTo>
                  <a:pt x="904" y="918"/>
                  <a:pt x="904" y="918"/>
                  <a:pt x="904" y="918"/>
                </a:cubicBezTo>
                <a:cubicBezTo>
                  <a:pt x="909" y="915"/>
                  <a:pt x="909" y="915"/>
                  <a:pt x="909" y="915"/>
                </a:cubicBezTo>
                <a:cubicBezTo>
                  <a:pt x="910" y="916"/>
                  <a:pt x="910" y="916"/>
                  <a:pt x="910" y="916"/>
                </a:cubicBezTo>
                <a:cubicBezTo>
                  <a:pt x="924" y="911"/>
                  <a:pt x="924" y="911"/>
                  <a:pt x="924" y="911"/>
                </a:cubicBezTo>
                <a:cubicBezTo>
                  <a:pt x="931" y="910"/>
                  <a:pt x="931" y="910"/>
                  <a:pt x="931" y="910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7" y="912"/>
                  <a:pt x="932" y="906"/>
                </a:cubicBezTo>
                <a:cubicBezTo>
                  <a:pt x="932" y="909"/>
                  <a:pt x="932" y="909"/>
                  <a:pt x="932" y="909"/>
                </a:cubicBezTo>
                <a:cubicBezTo>
                  <a:pt x="933" y="909"/>
                  <a:pt x="928" y="910"/>
                  <a:pt x="934" y="909"/>
                </a:cubicBezTo>
                <a:cubicBezTo>
                  <a:pt x="932" y="913"/>
                  <a:pt x="932" y="913"/>
                  <a:pt x="932" y="913"/>
                </a:cubicBezTo>
                <a:cubicBezTo>
                  <a:pt x="927" y="911"/>
                  <a:pt x="921" y="923"/>
                  <a:pt x="921" y="912"/>
                </a:cubicBezTo>
                <a:cubicBezTo>
                  <a:pt x="919" y="912"/>
                  <a:pt x="920" y="916"/>
                  <a:pt x="919" y="914"/>
                </a:cubicBezTo>
                <a:cubicBezTo>
                  <a:pt x="914" y="919"/>
                  <a:pt x="911" y="907"/>
                  <a:pt x="914" y="922"/>
                </a:cubicBezTo>
                <a:cubicBezTo>
                  <a:pt x="914" y="924"/>
                  <a:pt x="911" y="921"/>
                  <a:pt x="913" y="924"/>
                </a:cubicBezTo>
                <a:cubicBezTo>
                  <a:pt x="909" y="921"/>
                  <a:pt x="909" y="921"/>
                  <a:pt x="909" y="921"/>
                </a:cubicBezTo>
                <a:cubicBezTo>
                  <a:pt x="911" y="918"/>
                  <a:pt x="899" y="922"/>
                  <a:pt x="912" y="918"/>
                </a:cubicBezTo>
                <a:cubicBezTo>
                  <a:pt x="909" y="917"/>
                  <a:pt x="909" y="917"/>
                  <a:pt x="909" y="917"/>
                </a:cubicBezTo>
                <a:cubicBezTo>
                  <a:pt x="907" y="919"/>
                  <a:pt x="907" y="919"/>
                  <a:pt x="907" y="919"/>
                </a:cubicBezTo>
                <a:cubicBezTo>
                  <a:pt x="905" y="918"/>
                  <a:pt x="905" y="918"/>
                  <a:pt x="905" y="918"/>
                </a:cubicBezTo>
                <a:cubicBezTo>
                  <a:pt x="902" y="919"/>
                  <a:pt x="902" y="919"/>
                  <a:pt x="902" y="919"/>
                </a:cubicBezTo>
                <a:cubicBezTo>
                  <a:pt x="896" y="918"/>
                  <a:pt x="896" y="918"/>
                  <a:pt x="896" y="918"/>
                </a:cubicBezTo>
                <a:cubicBezTo>
                  <a:pt x="895" y="921"/>
                  <a:pt x="895" y="921"/>
                  <a:pt x="895" y="921"/>
                </a:cubicBezTo>
                <a:cubicBezTo>
                  <a:pt x="894" y="919"/>
                  <a:pt x="894" y="919"/>
                  <a:pt x="894" y="919"/>
                </a:cubicBezTo>
                <a:cubicBezTo>
                  <a:pt x="885" y="920"/>
                  <a:pt x="885" y="920"/>
                  <a:pt x="885" y="920"/>
                </a:cubicBezTo>
                <a:cubicBezTo>
                  <a:pt x="881" y="920"/>
                  <a:pt x="881" y="920"/>
                  <a:pt x="881" y="920"/>
                </a:cubicBezTo>
                <a:cubicBezTo>
                  <a:pt x="880" y="922"/>
                  <a:pt x="880" y="922"/>
                  <a:pt x="880" y="922"/>
                </a:cubicBezTo>
                <a:cubicBezTo>
                  <a:pt x="879" y="921"/>
                  <a:pt x="879" y="921"/>
                  <a:pt x="879" y="921"/>
                </a:cubicBezTo>
                <a:cubicBezTo>
                  <a:pt x="877" y="922"/>
                  <a:pt x="875" y="925"/>
                  <a:pt x="873" y="921"/>
                </a:cubicBezTo>
                <a:cubicBezTo>
                  <a:pt x="872" y="924"/>
                  <a:pt x="872" y="924"/>
                  <a:pt x="872" y="924"/>
                </a:cubicBezTo>
                <a:cubicBezTo>
                  <a:pt x="861" y="924"/>
                  <a:pt x="861" y="924"/>
                  <a:pt x="861" y="924"/>
                </a:cubicBezTo>
                <a:cubicBezTo>
                  <a:pt x="849" y="926"/>
                  <a:pt x="849" y="926"/>
                  <a:pt x="849" y="926"/>
                </a:cubicBezTo>
                <a:cubicBezTo>
                  <a:pt x="841" y="926"/>
                  <a:pt x="841" y="926"/>
                  <a:pt x="841" y="926"/>
                </a:cubicBezTo>
                <a:cubicBezTo>
                  <a:pt x="839" y="928"/>
                  <a:pt x="839" y="928"/>
                  <a:pt x="839" y="928"/>
                </a:cubicBezTo>
                <a:cubicBezTo>
                  <a:pt x="823" y="929"/>
                  <a:pt x="823" y="929"/>
                  <a:pt x="823" y="929"/>
                </a:cubicBezTo>
                <a:cubicBezTo>
                  <a:pt x="819" y="932"/>
                  <a:pt x="819" y="932"/>
                  <a:pt x="819" y="932"/>
                </a:cubicBezTo>
                <a:cubicBezTo>
                  <a:pt x="820" y="933"/>
                  <a:pt x="820" y="933"/>
                  <a:pt x="820" y="933"/>
                </a:cubicBezTo>
                <a:cubicBezTo>
                  <a:pt x="826" y="931"/>
                  <a:pt x="826" y="931"/>
                  <a:pt x="826" y="931"/>
                </a:cubicBezTo>
                <a:cubicBezTo>
                  <a:pt x="826" y="935"/>
                  <a:pt x="826" y="935"/>
                  <a:pt x="826" y="935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5" y="929"/>
                  <a:pt x="815" y="929"/>
                  <a:pt x="815" y="929"/>
                </a:cubicBezTo>
                <a:cubicBezTo>
                  <a:pt x="807" y="931"/>
                  <a:pt x="807" y="931"/>
                  <a:pt x="807" y="931"/>
                </a:cubicBezTo>
                <a:cubicBezTo>
                  <a:pt x="801" y="931"/>
                  <a:pt x="801" y="931"/>
                  <a:pt x="801" y="931"/>
                </a:cubicBezTo>
                <a:cubicBezTo>
                  <a:pt x="797" y="934"/>
                  <a:pt x="797" y="934"/>
                  <a:pt x="797" y="934"/>
                </a:cubicBezTo>
                <a:cubicBezTo>
                  <a:pt x="793" y="931"/>
                  <a:pt x="793" y="931"/>
                  <a:pt x="793" y="931"/>
                </a:cubicBezTo>
                <a:cubicBezTo>
                  <a:pt x="792" y="933"/>
                  <a:pt x="791" y="934"/>
                  <a:pt x="785" y="933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83" y="934"/>
                  <a:pt x="783" y="934"/>
                  <a:pt x="783" y="934"/>
                </a:cubicBezTo>
                <a:cubicBezTo>
                  <a:pt x="777" y="934"/>
                  <a:pt x="777" y="934"/>
                  <a:pt x="777" y="934"/>
                </a:cubicBezTo>
                <a:cubicBezTo>
                  <a:pt x="776" y="935"/>
                  <a:pt x="776" y="935"/>
                  <a:pt x="776" y="935"/>
                </a:cubicBezTo>
                <a:cubicBezTo>
                  <a:pt x="774" y="935"/>
                  <a:pt x="774" y="935"/>
                  <a:pt x="774" y="935"/>
                </a:cubicBezTo>
                <a:cubicBezTo>
                  <a:pt x="774" y="933"/>
                  <a:pt x="774" y="933"/>
                  <a:pt x="774" y="933"/>
                </a:cubicBezTo>
                <a:cubicBezTo>
                  <a:pt x="769" y="937"/>
                  <a:pt x="769" y="937"/>
                  <a:pt x="769" y="937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2" y="935"/>
                  <a:pt x="762" y="935"/>
                  <a:pt x="762" y="935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9"/>
                  <a:pt x="757" y="939"/>
                  <a:pt x="757" y="939"/>
                </a:cubicBezTo>
                <a:cubicBezTo>
                  <a:pt x="755" y="938"/>
                  <a:pt x="755" y="938"/>
                  <a:pt x="755" y="938"/>
                </a:cubicBezTo>
                <a:cubicBezTo>
                  <a:pt x="753" y="938"/>
                  <a:pt x="753" y="938"/>
                  <a:pt x="753" y="938"/>
                </a:cubicBezTo>
                <a:cubicBezTo>
                  <a:pt x="752" y="939"/>
                  <a:pt x="752" y="939"/>
                  <a:pt x="752" y="939"/>
                </a:cubicBezTo>
                <a:cubicBezTo>
                  <a:pt x="750" y="938"/>
                  <a:pt x="750" y="938"/>
                  <a:pt x="750" y="938"/>
                </a:cubicBezTo>
                <a:cubicBezTo>
                  <a:pt x="740" y="940"/>
                  <a:pt x="740" y="940"/>
                  <a:pt x="740" y="940"/>
                </a:cubicBezTo>
                <a:cubicBezTo>
                  <a:pt x="736" y="941"/>
                  <a:pt x="736" y="941"/>
                  <a:pt x="736" y="941"/>
                </a:cubicBezTo>
                <a:cubicBezTo>
                  <a:pt x="729" y="940"/>
                  <a:pt x="729" y="940"/>
                  <a:pt x="729" y="940"/>
                </a:cubicBezTo>
                <a:cubicBezTo>
                  <a:pt x="729" y="941"/>
                  <a:pt x="727" y="937"/>
                  <a:pt x="729" y="942"/>
                </a:cubicBezTo>
                <a:cubicBezTo>
                  <a:pt x="728" y="942"/>
                  <a:pt x="728" y="942"/>
                  <a:pt x="728" y="942"/>
                </a:cubicBezTo>
                <a:cubicBezTo>
                  <a:pt x="728" y="941"/>
                  <a:pt x="728" y="941"/>
                  <a:pt x="728" y="941"/>
                </a:cubicBezTo>
                <a:cubicBezTo>
                  <a:pt x="727" y="940"/>
                  <a:pt x="727" y="940"/>
                  <a:pt x="727" y="940"/>
                </a:cubicBezTo>
                <a:cubicBezTo>
                  <a:pt x="722" y="942"/>
                  <a:pt x="722" y="942"/>
                  <a:pt x="722" y="942"/>
                </a:cubicBezTo>
                <a:cubicBezTo>
                  <a:pt x="721" y="941"/>
                  <a:pt x="731" y="942"/>
                  <a:pt x="720" y="940"/>
                </a:cubicBezTo>
                <a:cubicBezTo>
                  <a:pt x="719" y="945"/>
                  <a:pt x="719" y="945"/>
                  <a:pt x="719" y="945"/>
                </a:cubicBezTo>
                <a:cubicBezTo>
                  <a:pt x="716" y="946"/>
                  <a:pt x="716" y="946"/>
                  <a:pt x="716" y="946"/>
                </a:cubicBezTo>
                <a:cubicBezTo>
                  <a:pt x="704" y="943"/>
                  <a:pt x="704" y="943"/>
                  <a:pt x="704" y="943"/>
                </a:cubicBezTo>
                <a:cubicBezTo>
                  <a:pt x="704" y="944"/>
                  <a:pt x="704" y="944"/>
                  <a:pt x="704" y="944"/>
                </a:cubicBezTo>
                <a:cubicBezTo>
                  <a:pt x="706" y="945"/>
                  <a:pt x="706" y="945"/>
                  <a:pt x="706" y="945"/>
                </a:cubicBezTo>
                <a:cubicBezTo>
                  <a:pt x="698" y="948"/>
                  <a:pt x="698" y="948"/>
                  <a:pt x="698" y="948"/>
                </a:cubicBezTo>
                <a:cubicBezTo>
                  <a:pt x="696" y="947"/>
                  <a:pt x="696" y="947"/>
                  <a:pt x="696" y="947"/>
                </a:cubicBezTo>
                <a:cubicBezTo>
                  <a:pt x="694" y="948"/>
                  <a:pt x="694" y="948"/>
                  <a:pt x="694" y="948"/>
                </a:cubicBezTo>
                <a:cubicBezTo>
                  <a:pt x="690" y="946"/>
                  <a:pt x="690" y="946"/>
                  <a:pt x="690" y="946"/>
                </a:cubicBezTo>
                <a:cubicBezTo>
                  <a:pt x="684" y="949"/>
                  <a:pt x="684" y="949"/>
                  <a:pt x="684" y="949"/>
                </a:cubicBezTo>
                <a:cubicBezTo>
                  <a:pt x="679" y="948"/>
                  <a:pt x="679" y="948"/>
                  <a:pt x="679" y="948"/>
                </a:cubicBezTo>
                <a:cubicBezTo>
                  <a:pt x="677" y="948"/>
                  <a:pt x="687" y="940"/>
                  <a:pt x="676" y="950"/>
                </a:cubicBezTo>
                <a:cubicBezTo>
                  <a:pt x="670" y="951"/>
                  <a:pt x="670" y="951"/>
                  <a:pt x="670" y="951"/>
                </a:cubicBezTo>
                <a:cubicBezTo>
                  <a:pt x="666" y="952"/>
                  <a:pt x="666" y="952"/>
                  <a:pt x="666" y="952"/>
                </a:cubicBezTo>
                <a:cubicBezTo>
                  <a:pt x="668" y="950"/>
                  <a:pt x="668" y="950"/>
                  <a:pt x="668" y="950"/>
                </a:cubicBezTo>
                <a:cubicBezTo>
                  <a:pt x="664" y="949"/>
                  <a:pt x="664" y="949"/>
                  <a:pt x="664" y="949"/>
                </a:cubicBezTo>
                <a:cubicBezTo>
                  <a:pt x="663" y="948"/>
                  <a:pt x="669" y="957"/>
                  <a:pt x="658" y="951"/>
                </a:cubicBezTo>
                <a:cubicBezTo>
                  <a:pt x="653" y="953"/>
                  <a:pt x="653" y="953"/>
                  <a:pt x="653" y="953"/>
                </a:cubicBezTo>
                <a:cubicBezTo>
                  <a:pt x="651" y="953"/>
                  <a:pt x="651" y="953"/>
                  <a:pt x="651" y="953"/>
                </a:cubicBezTo>
                <a:cubicBezTo>
                  <a:pt x="652" y="953"/>
                  <a:pt x="653" y="952"/>
                  <a:pt x="652" y="951"/>
                </a:cubicBezTo>
                <a:cubicBezTo>
                  <a:pt x="640" y="955"/>
                  <a:pt x="640" y="955"/>
                  <a:pt x="640" y="955"/>
                </a:cubicBezTo>
                <a:cubicBezTo>
                  <a:pt x="633" y="956"/>
                  <a:pt x="633" y="956"/>
                  <a:pt x="633" y="956"/>
                </a:cubicBezTo>
                <a:cubicBezTo>
                  <a:pt x="632" y="955"/>
                  <a:pt x="632" y="955"/>
                  <a:pt x="632" y="955"/>
                </a:cubicBezTo>
                <a:cubicBezTo>
                  <a:pt x="627" y="957"/>
                  <a:pt x="627" y="957"/>
                  <a:pt x="627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21" y="958"/>
                  <a:pt x="621" y="958"/>
                  <a:pt x="621" y="958"/>
                </a:cubicBezTo>
                <a:cubicBezTo>
                  <a:pt x="621" y="957"/>
                  <a:pt x="628" y="958"/>
                  <a:pt x="619" y="957"/>
                </a:cubicBezTo>
                <a:cubicBezTo>
                  <a:pt x="619" y="956"/>
                  <a:pt x="619" y="956"/>
                  <a:pt x="619" y="956"/>
                </a:cubicBezTo>
                <a:cubicBezTo>
                  <a:pt x="615" y="958"/>
                  <a:pt x="615" y="958"/>
                  <a:pt x="615" y="958"/>
                </a:cubicBezTo>
                <a:cubicBezTo>
                  <a:pt x="615" y="958"/>
                  <a:pt x="616" y="959"/>
                  <a:pt x="615" y="957"/>
                </a:cubicBezTo>
                <a:cubicBezTo>
                  <a:pt x="614" y="959"/>
                  <a:pt x="628" y="955"/>
                  <a:pt x="609" y="957"/>
                </a:cubicBezTo>
                <a:cubicBezTo>
                  <a:pt x="611" y="958"/>
                  <a:pt x="611" y="958"/>
                  <a:pt x="611" y="958"/>
                </a:cubicBezTo>
                <a:cubicBezTo>
                  <a:pt x="610" y="960"/>
                  <a:pt x="610" y="960"/>
                  <a:pt x="610" y="960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4" y="960"/>
                  <a:pt x="604" y="960"/>
                  <a:pt x="604" y="960"/>
                </a:cubicBezTo>
                <a:cubicBezTo>
                  <a:pt x="607" y="960"/>
                  <a:pt x="601" y="959"/>
                  <a:pt x="607" y="958"/>
                </a:cubicBezTo>
                <a:cubicBezTo>
                  <a:pt x="604" y="957"/>
                  <a:pt x="604" y="957"/>
                  <a:pt x="604" y="957"/>
                </a:cubicBezTo>
                <a:cubicBezTo>
                  <a:pt x="599" y="959"/>
                  <a:pt x="599" y="959"/>
                  <a:pt x="599" y="959"/>
                </a:cubicBezTo>
                <a:cubicBezTo>
                  <a:pt x="600" y="959"/>
                  <a:pt x="598" y="956"/>
                  <a:pt x="600" y="959"/>
                </a:cubicBezTo>
                <a:cubicBezTo>
                  <a:pt x="599" y="961"/>
                  <a:pt x="599" y="961"/>
                  <a:pt x="599" y="961"/>
                </a:cubicBezTo>
                <a:cubicBezTo>
                  <a:pt x="591" y="961"/>
                  <a:pt x="591" y="961"/>
                  <a:pt x="591" y="961"/>
                </a:cubicBezTo>
                <a:cubicBezTo>
                  <a:pt x="591" y="960"/>
                  <a:pt x="590" y="963"/>
                  <a:pt x="590" y="959"/>
                </a:cubicBezTo>
                <a:cubicBezTo>
                  <a:pt x="586" y="962"/>
                  <a:pt x="597" y="952"/>
                  <a:pt x="585" y="963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90" y="965"/>
                  <a:pt x="590" y="965"/>
                  <a:pt x="590" y="965"/>
                </a:cubicBezTo>
                <a:cubicBezTo>
                  <a:pt x="591" y="963"/>
                  <a:pt x="591" y="963"/>
                  <a:pt x="591" y="963"/>
                </a:cubicBezTo>
                <a:cubicBezTo>
                  <a:pt x="593" y="967"/>
                  <a:pt x="593" y="967"/>
                  <a:pt x="593" y="967"/>
                </a:cubicBezTo>
                <a:cubicBezTo>
                  <a:pt x="593" y="966"/>
                  <a:pt x="593" y="966"/>
                  <a:pt x="594" y="966"/>
                </a:cubicBezTo>
                <a:cubicBezTo>
                  <a:pt x="594" y="967"/>
                  <a:pt x="594" y="967"/>
                  <a:pt x="594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1" y="967"/>
                  <a:pt x="591" y="967"/>
                  <a:pt x="591" y="967"/>
                </a:cubicBezTo>
                <a:cubicBezTo>
                  <a:pt x="590" y="966"/>
                  <a:pt x="590" y="966"/>
                  <a:pt x="590" y="966"/>
                </a:cubicBezTo>
                <a:cubicBezTo>
                  <a:pt x="587" y="967"/>
                  <a:pt x="587" y="967"/>
                  <a:pt x="587" y="967"/>
                </a:cubicBezTo>
                <a:cubicBezTo>
                  <a:pt x="590" y="969"/>
                  <a:pt x="590" y="969"/>
                  <a:pt x="590" y="969"/>
                </a:cubicBezTo>
                <a:cubicBezTo>
                  <a:pt x="589" y="970"/>
                  <a:pt x="589" y="970"/>
                  <a:pt x="589" y="970"/>
                </a:cubicBezTo>
                <a:cubicBezTo>
                  <a:pt x="584" y="969"/>
                  <a:pt x="584" y="969"/>
                  <a:pt x="584" y="969"/>
                </a:cubicBezTo>
                <a:cubicBezTo>
                  <a:pt x="586" y="967"/>
                  <a:pt x="586" y="967"/>
                  <a:pt x="586" y="967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5"/>
                  <a:pt x="583" y="965"/>
                  <a:pt x="583" y="965"/>
                </a:cubicBezTo>
                <a:cubicBezTo>
                  <a:pt x="583" y="960"/>
                  <a:pt x="583" y="960"/>
                  <a:pt x="583" y="960"/>
                </a:cubicBezTo>
                <a:cubicBezTo>
                  <a:pt x="566" y="963"/>
                  <a:pt x="566" y="963"/>
                  <a:pt x="566" y="963"/>
                </a:cubicBezTo>
                <a:cubicBezTo>
                  <a:pt x="565" y="965"/>
                  <a:pt x="565" y="965"/>
                  <a:pt x="565" y="965"/>
                </a:cubicBezTo>
                <a:cubicBezTo>
                  <a:pt x="563" y="965"/>
                  <a:pt x="576" y="963"/>
                  <a:pt x="559" y="965"/>
                </a:cubicBezTo>
                <a:cubicBezTo>
                  <a:pt x="564" y="967"/>
                  <a:pt x="564" y="967"/>
                  <a:pt x="564" y="967"/>
                </a:cubicBezTo>
                <a:cubicBezTo>
                  <a:pt x="560" y="967"/>
                  <a:pt x="560" y="967"/>
                  <a:pt x="560" y="967"/>
                </a:cubicBezTo>
                <a:cubicBezTo>
                  <a:pt x="556" y="968"/>
                  <a:pt x="556" y="968"/>
                  <a:pt x="556" y="968"/>
                </a:cubicBezTo>
                <a:cubicBezTo>
                  <a:pt x="553" y="965"/>
                  <a:pt x="553" y="965"/>
                  <a:pt x="553" y="965"/>
                </a:cubicBezTo>
                <a:cubicBezTo>
                  <a:pt x="554" y="962"/>
                  <a:pt x="554" y="962"/>
                  <a:pt x="554" y="962"/>
                </a:cubicBezTo>
                <a:cubicBezTo>
                  <a:pt x="550" y="962"/>
                  <a:pt x="550" y="962"/>
                  <a:pt x="550" y="962"/>
                </a:cubicBezTo>
                <a:cubicBezTo>
                  <a:pt x="550" y="963"/>
                  <a:pt x="550" y="963"/>
                  <a:pt x="550" y="963"/>
                </a:cubicBezTo>
                <a:cubicBezTo>
                  <a:pt x="552" y="965"/>
                  <a:pt x="552" y="965"/>
                  <a:pt x="552" y="965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5" y="967"/>
                  <a:pt x="542" y="968"/>
                  <a:pt x="547" y="967"/>
                </a:cubicBezTo>
                <a:cubicBezTo>
                  <a:pt x="546" y="968"/>
                  <a:pt x="549" y="968"/>
                  <a:pt x="545" y="969"/>
                </a:cubicBezTo>
                <a:cubicBezTo>
                  <a:pt x="545" y="967"/>
                  <a:pt x="545" y="967"/>
                  <a:pt x="545" y="967"/>
                </a:cubicBezTo>
                <a:cubicBezTo>
                  <a:pt x="544" y="967"/>
                  <a:pt x="543" y="966"/>
                  <a:pt x="542" y="969"/>
                </a:cubicBezTo>
                <a:cubicBezTo>
                  <a:pt x="543" y="970"/>
                  <a:pt x="543" y="970"/>
                  <a:pt x="543" y="970"/>
                </a:cubicBezTo>
                <a:cubicBezTo>
                  <a:pt x="546" y="970"/>
                  <a:pt x="546" y="970"/>
                  <a:pt x="546" y="970"/>
                </a:cubicBezTo>
                <a:cubicBezTo>
                  <a:pt x="543" y="972"/>
                  <a:pt x="543" y="972"/>
                  <a:pt x="543" y="972"/>
                </a:cubicBezTo>
                <a:cubicBezTo>
                  <a:pt x="536" y="970"/>
                  <a:pt x="536" y="970"/>
                  <a:pt x="536" y="970"/>
                </a:cubicBezTo>
                <a:cubicBezTo>
                  <a:pt x="535" y="972"/>
                  <a:pt x="535" y="972"/>
                  <a:pt x="535" y="972"/>
                </a:cubicBezTo>
                <a:cubicBezTo>
                  <a:pt x="533" y="972"/>
                  <a:pt x="531" y="976"/>
                  <a:pt x="529" y="972"/>
                </a:cubicBezTo>
                <a:cubicBezTo>
                  <a:pt x="527" y="974"/>
                  <a:pt x="527" y="974"/>
                  <a:pt x="527" y="974"/>
                </a:cubicBezTo>
                <a:cubicBezTo>
                  <a:pt x="529" y="976"/>
                  <a:pt x="529" y="976"/>
                  <a:pt x="529" y="976"/>
                </a:cubicBezTo>
                <a:cubicBezTo>
                  <a:pt x="523" y="974"/>
                  <a:pt x="523" y="974"/>
                  <a:pt x="523" y="974"/>
                </a:cubicBezTo>
                <a:cubicBezTo>
                  <a:pt x="522" y="974"/>
                  <a:pt x="520" y="973"/>
                  <a:pt x="519" y="975"/>
                </a:cubicBezTo>
                <a:cubicBezTo>
                  <a:pt x="520" y="977"/>
                  <a:pt x="520" y="977"/>
                  <a:pt x="520" y="977"/>
                </a:cubicBezTo>
                <a:cubicBezTo>
                  <a:pt x="516" y="974"/>
                  <a:pt x="516" y="974"/>
                  <a:pt x="516" y="974"/>
                </a:cubicBezTo>
                <a:cubicBezTo>
                  <a:pt x="511" y="977"/>
                  <a:pt x="511" y="977"/>
                  <a:pt x="511" y="977"/>
                </a:cubicBezTo>
                <a:cubicBezTo>
                  <a:pt x="511" y="974"/>
                  <a:pt x="511" y="974"/>
                  <a:pt x="511" y="974"/>
                </a:cubicBezTo>
                <a:cubicBezTo>
                  <a:pt x="508" y="975"/>
                  <a:pt x="508" y="975"/>
                  <a:pt x="508" y="975"/>
                </a:cubicBezTo>
                <a:cubicBezTo>
                  <a:pt x="508" y="975"/>
                  <a:pt x="509" y="975"/>
                  <a:pt x="508" y="974"/>
                </a:cubicBezTo>
                <a:cubicBezTo>
                  <a:pt x="508" y="973"/>
                  <a:pt x="508" y="973"/>
                  <a:pt x="508" y="973"/>
                </a:cubicBezTo>
                <a:cubicBezTo>
                  <a:pt x="503" y="977"/>
                  <a:pt x="503" y="977"/>
                  <a:pt x="503" y="977"/>
                </a:cubicBezTo>
                <a:cubicBezTo>
                  <a:pt x="498" y="977"/>
                  <a:pt x="498" y="977"/>
                  <a:pt x="498" y="977"/>
                </a:cubicBezTo>
                <a:cubicBezTo>
                  <a:pt x="499" y="979"/>
                  <a:pt x="499" y="979"/>
                  <a:pt x="499" y="979"/>
                </a:cubicBezTo>
                <a:cubicBezTo>
                  <a:pt x="498" y="979"/>
                  <a:pt x="498" y="979"/>
                  <a:pt x="498" y="979"/>
                </a:cubicBezTo>
                <a:cubicBezTo>
                  <a:pt x="499" y="982"/>
                  <a:pt x="499" y="982"/>
                  <a:pt x="499" y="982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74" y="984"/>
                  <a:pt x="474" y="984"/>
                  <a:pt x="474" y="984"/>
                </a:cubicBezTo>
                <a:cubicBezTo>
                  <a:pt x="473" y="983"/>
                  <a:pt x="473" y="983"/>
                  <a:pt x="473" y="983"/>
                </a:cubicBezTo>
                <a:cubicBezTo>
                  <a:pt x="486" y="980"/>
                  <a:pt x="486" y="980"/>
                  <a:pt x="486" y="980"/>
                </a:cubicBezTo>
                <a:cubicBezTo>
                  <a:pt x="489" y="979"/>
                  <a:pt x="489" y="979"/>
                  <a:pt x="489" y="979"/>
                </a:cubicBezTo>
                <a:cubicBezTo>
                  <a:pt x="490" y="978"/>
                  <a:pt x="490" y="978"/>
                  <a:pt x="490" y="978"/>
                </a:cubicBezTo>
                <a:cubicBezTo>
                  <a:pt x="485" y="978"/>
                  <a:pt x="485" y="978"/>
                  <a:pt x="485" y="978"/>
                </a:cubicBezTo>
                <a:cubicBezTo>
                  <a:pt x="484" y="976"/>
                  <a:pt x="484" y="976"/>
                  <a:pt x="484" y="976"/>
                </a:cubicBezTo>
                <a:cubicBezTo>
                  <a:pt x="477" y="978"/>
                  <a:pt x="477" y="978"/>
                  <a:pt x="477" y="978"/>
                </a:cubicBezTo>
                <a:cubicBezTo>
                  <a:pt x="475" y="978"/>
                  <a:pt x="475" y="978"/>
                  <a:pt x="475" y="978"/>
                </a:cubicBezTo>
                <a:cubicBezTo>
                  <a:pt x="470" y="981"/>
                  <a:pt x="470" y="981"/>
                  <a:pt x="470" y="981"/>
                </a:cubicBezTo>
                <a:cubicBezTo>
                  <a:pt x="469" y="980"/>
                  <a:pt x="469" y="980"/>
                  <a:pt x="469" y="980"/>
                </a:cubicBezTo>
                <a:cubicBezTo>
                  <a:pt x="465" y="981"/>
                  <a:pt x="465" y="981"/>
                  <a:pt x="465" y="981"/>
                </a:cubicBezTo>
                <a:cubicBezTo>
                  <a:pt x="465" y="981"/>
                  <a:pt x="469" y="978"/>
                  <a:pt x="463" y="980"/>
                </a:cubicBezTo>
                <a:cubicBezTo>
                  <a:pt x="466" y="975"/>
                  <a:pt x="466" y="975"/>
                  <a:pt x="466" y="975"/>
                </a:cubicBezTo>
                <a:cubicBezTo>
                  <a:pt x="462" y="976"/>
                  <a:pt x="462" y="976"/>
                  <a:pt x="462" y="976"/>
                </a:cubicBezTo>
                <a:cubicBezTo>
                  <a:pt x="460" y="981"/>
                  <a:pt x="460" y="981"/>
                  <a:pt x="460" y="981"/>
                </a:cubicBezTo>
                <a:cubicBezTo>
                  <a:pt x="453" y="978"/>
                  <a:pt x="473" y="980"/>
                  <a:pt x="453" y="981"/>
                </a:cubicBezTo>
                <a:cubicBezTo>
                  <a:pt x="448" y="979"/>
                  <a:pt x="448" y="979"/>
                  <a:pt x="448" y="979"/>
                </a:cubicBezTo>
                <a:cubicBezTo>
                  <a:pt x="447" y="977"/>
                  <a:pt x="447" y="977"/>
                  <a:pt x="447" y="977"/>
                </a:cubicBezTo>
                <a:cubicBezTo>
                  <a:pt x="438" y="978"/>
                  <a:pt x="438" y="978"/>
                  <a:pt x="438" y="978"/>
                </a:cubicBezTo>
                <a:cubicBezTo>
                  <a:pt x="440" y="979"/>
                  <a:pt x="440" y="979"/>
                  <a:pt x="440" y="979"/>
                </a:cubicBezTo>
                <a:cubicBezTo>
                  <a:pt x="447" y="979"/>
                  <a:pt x="447" y="979"/>
                  <a:pt x="447" y="979"/>
                </a:cubicBezTo>
                <a:cubicBezTo>
                  <a:pt x="443" y="983"/>
                  <a:pt x="443" y="983"/>
                  <a:pt x="443" y="983"/>
                </a:cubicBezTo>
                <a:cubicBezTo>
                  <a:pt x="436" y="984"/>
                  <a:pt x="436" y="984"/>
                  <a:pt x="436" y="984"/>
                </a:cubicBezTo>
                <a:cubicBezTo>
                  <a:pt x="437" y="983"/>
                  <a:pt x="437" y="983"/>
                  <a:pt x="437" y="983"/>
                </a:cubicBezTo>
                <a:cubicBezTo>
                  <a:pt x="434" y="982"/>
                  <a:pt x="434" y="982"/>
                  <a:pt x="434" y="982"/>
                </a:cubicBezTo>
                <a:cubicBezTo>
                  <a:pt x="428" y="983"/>
                  <a:pt x="428" y="983"/>
                  <a:pt x="428" y="983"/>
                </a:cubicBezTo>
                <a:cubicBezTo>
                  <a:pt x="420" y="983"/>
                  <a:pt x="420" y="983"/>
                  <a:pt x="420" y="983"/>
                </a:cubicBezTo>
                <a:cubicBezTo>
                  <a:pt x="412" y="982"/>
                  <a:pt x="412" y="982"/>
                  <a:pt x="412" y="982"/>
                </a:cubicBezTo>
                <a:cubicBezTo>
                  <a:pt x="402" y="984"/>
                  <a:pt x="402" y="984"/>
                  <a:pt x="402" y="984"/>
                </a:cubicBezTo>
                <a:cubicBezTo>
                  <a:pt x="399" y="983"/>
                  <a:pt x="399" y="983"/>
                  <a:pt x="399" y="983"/>
                </a:cubicBezTo>
                <a:cubicBezTo>
                  <a:pt x="397" y="984"/>
                  <a:pt x="397" y="984"/>
                  <a:pt x="397" y="984"/>
                </a:cubicBezTo>
                <a:cubicBezTo>
                  <a:pt x="389" y="984"/>
                  <a:pt x="389" y="984"/>
                  <a:pt x="389" y="984"/>
                </a:cubicBezTo>
                <a:cubicBezTo>
                  <a:pt x="391" y="985"/>
                  <a:pt x="393" y="984"/>
                  <a:pt x="394" y="983"/>
                </a:cubicBezTo>
                <a:cubicBezTo>
                  <a:pt x="392" y="982"/>
                  <a:pt x="400" y="981"/>
                  <a:pt x="391" y="981"/>
                </a:cubicBezTo>
                <a:cubicBezTo>
                  <a:pt x="391" y="982"/>
                  <a:pt x="391" y="982"/>
                  <a:pt x="391" y="982"/>
                </a:cubicBezTo>
                <a:cubicBezTo>
                  <a:pt x="390" y="981"/>
                  <a:pt x="398" y="978"/>
                  <a:pt x="384" y="982"/>
                </a:cubicBezTo>
                <a:cubicBezTo>
                  <a:pt x="379" y="981"/>
                  <a:pt x="379" y="981"/>
                  <a:pt x="379" y="981"/>
                </a:cubicBezTo>
                <a:cubicBezTo>
                  <a:pt x="378" y="981"/>
                  <a:pt x="383" y="979"/>
                  <a:pt x="377" y="982"/>
                </a:cubicBezTo>
                <a:cubicBezTo>
                  <a:pt x="379" y="985"/>
                  <a:pt x="379" y="985"/>
                  <a:pt x="379" y="985"/>
                </a:cubicBezTo>
                <a:cubicBezTo>
                  <a:pt x="377" y="986"/>
                  <a:pt x="377" y="986"/>
                  <a:pt x="377" y="986"/>
                </a:cubicBezTo>
                <a:cubicBezTo>
                  <a:pt x="375" y="986"/>
                  <a:pt x="375" y="986"/>
                  <a:pt x="375" y="986"/>
                </a:cubicBezTo>
                <a:cubicBezTo>
                  <a:pt x="374" y="984"/>
                  <a:pt x="374" y="984"/>
                  <a:pt x="374" y="984"/>
                </a:cubicBezTo>
                <a:cubicBezTo>
                  <a:pt x="376" y="981"/>
                  <a:pt x="385" y="985"/>
                  <a:pt x="367" y="987"/>
                </a:cubicBezTo>
                <a:cubicBezTo>
                  <a:pt x="364" y="988"/>
                  <a:pt x="364" y="988"/>
                  <a:pt x="364" y="988"/>
                </a:cubicBezTo>
                <a:cubicBezTo>
                  <a:pt x="361" y="988"/>
                  <a:pt x="361" y="988"/>
                  <a:pt x="361" y="988"/>
                </a:cubicBezTo>
                <a:cubicBezTo>
                  <a:pt x="363" y="987"/>
                  <a:pt x="363" y="987"/>
                  <a:pt x="363" y="987"/>
                </a:cubicBezTo>
                <a:cubicBezTo>
                  <a:pt x="356" y="984"/>
                  <a:pt x="356" y="984"/>
                  <a:pt x="356" y="984"/>
                </a:cubicBezTo>
                <a:cubicBezTo>
                  <a:pt x="353" y="984"/>
                  <a:pt x="353" y="984"/>
                  <a:pt x="353" y="984"/>
                </a:cubicBezTo>
                <a:cubicBezTo>
                  <a:pt x="353" y="983"/>
                  <a:pt x="353" y="983"/>
                  <a:pt x="353" y="983"/>
                </a:cubicBezTo>
                <a:cubicBezTo>
                  <a:pt x="355" y="982"/>
                  <a:pt x="355" y="982"/>
                  <a:pt x="355" y="982"/>
                </a:cubicBezTo>
                <a:cubicBezTo>
                  <a:pt x="352" y="981"/>
                  <a:pt x="352" y="981"/>
                  <a:pt x="352" y="981"/>
                </a:cubicBezTo>
                <a:cubicBezTo>
                  <a:pt x="351" y="984"/>
                  <a:pt x="351" y="984"/>
                  <a:pt x="351" y="984"/>
                </a:cubicBezTo>
                <a:cubicBezTo>
                  <a:pt x="350" y="984"/>
                  <a:pt x="353" y="983"/>
                  <a:pt x="349" y="983"/>
                </a:cubicBezTo>
                <a:cubicBezTo>
                  <a:pt x="350" y="982"/>
                  <a:pt x="350" y="982"/>
                  <a:pt x="350" y="982"/>
                </a:cubicBezTo>
                <a:cubicBezTo>
                  <a:pt x="350" y="981"/>
                  <a:pt x="350" y="981"/>
                  <a:pt x="350" y="981"/>
                </a:cubicBezTo>
                <a:cubicBezTo>
                  <a:pt x="346" y="983"/>
                  <a:pt x="346" y="983"/>
                  <a:pt x="346" y="983"/>
                </a:cubicBezTo>
                <a:cubicBezTo>
                  <a:pt x="347" y="981"/>
                  <a:pt x="347" y="981"/>
                  <a:pt x="347" y="981"/>
                </a:cubicBezTo>
                <a:cubicBezTo>
                  <a:pt x="342" y="982"/>
                  <a:pt x="342" y="982"/>
                  <a:pt x="342" y="982"/>
                </a:cubicBezTo>
                <a:cubicBezTo>
                  <a:pt x="341" y="984"/>
                  <a:pt x="341" y="984"/>
                  <a:pt x="341" y="984"/>
                </a:cubicBezTo>
                <a:cubicBezTo>
                  <a:pt x="338" y="983"/>
                  <a:pt x="346" y="980"/>
                  <a:pt x="339" y="982"/>
                </a:cubicBezTo>
                <a:cubicBezTo>
                  <a:pt x="337" y="985"/>
                  <a:pt x="337" y="985"/>
                  <a:pt x="337" y="985"/>
                </a:cubicBezTo>
                <a:cubicBezTo>
                  <a:pt x="337" y="984"/>
                  <a:pt x="337" y="984"/>
                  <a:pt x="337" y="984"/>
                </a:cubicBezTo>
                <a:cubicBezTo>
                  <a:pt x="335" y="986"/>
                  <a:pt x="335" y="986"/>
                  <a:pt x="335" y="986"/>
                </a:cubicBezTo>
                <a:cubicBezTo>
                  <a:pt x="337" y="983"/>
                  <a:pt x="337" y="983"/>
                  <a:pt x="337" y="983"/>
                </a:cubicBezTo>
                <a:cubicBezTo>
                  <a:pt x="334" y="980"/>
                  <a:pt x="334" y="980"/>
                  <a:pt x="334" y="980"/>
                </a:cubicBezTo>
                <a:cubicBezTo>
                  <a:pt x="331" y="982"/>
                  <a:pt x="331" y="982"/>
                  <a:pt x="331" y="982"/>
                </a:cubicBezTo>
                <a:cubicBezTo>
                  <a:pt x="330" y="983"/>
                  <a:pt x="330" y="983"/>
                  <a:pt x="332" y="983"/>
                </a:cubicBezTo>
                <a:cubicBezTo>
                  <a:pt x="332" y="984"/>
                  <a:pt x="332" y="984"/>
                  <a:pt x="331" y="984"/>
                </a:cubicBezTo>
                <a:cubicBezTo>
                  <a:pt x="329" y="983"/>
                  <a:pt x="329" y="983"/>
                  <a:pt x="329" y="983"/>
                </a:cubicBezTo>
                <a:cubicBezTo>
                  <a:pt x="327" y="984"/>
                  <a:pt x="327" y="984"/>
                  <a:pt x="327" y="984"/>
                </a:cubicBezTo>
                <a:cubicBezTo>
                  <a:pt x="327" y="986"/>
                  <a:pt x="327" y="986"/>
                  <a:pt x="327" y="986"/>
                </a:cubicBezTo>
                <a:cubicBezTo>
                  <a:pt x="327" y="987"/>
                  <a:pt x="327" y="987"/>
                  <a:pt x="327" y="987"/>
                </a:cubicBezTo>
                <a:cubicBezTo>
                  <a:pt x="325" y="987"/>
                  <a:pt x="325" y="987"/>
                  <a:pt x="325" y="987"/>
                </a:cubicBezTo>
                <a:cubicBezTo>
                  <a:pt x="325" y="983"/>
                  <a:pt x="325" y="983"/>
                  <a:pt x="325" y="983"/>
                </a:cubicBezTo>
                <a:cubicBezTo>
                  <a:pt x="321" y="982"/>
                  <a:pt x="321" y="982"/>
                  <a:pt x="321" y="982"/>
                </a:cubicBezTo>
                <a:cubicBezTo>
                  <a:pt x="327" y="981"/>
                  <a:pt x="327" y="981"/>
                  <a:pt x="327" y="981"/>
                </a:cubicBezTo>
                <a:cubicBezTo>
                  <a:pt x="327" y="978"/>
                  <a:pt x="319" y="986"/>
                  <a:pt x="328" y="978"/>
                </a:cubicBezTo>
                <a:cubicBezTo>
                  <a:pt x="327" y="978"/>
                  <a:pt x="327" y="978"/>
                  <a:pt x="327" y="978"/>
                </a:cubicBezTo>
                <a:cubicBezTo>
                  <a:pt x="325" y="975"/>
                  <a:pt x="325" y="975"/>
                  <a:pt x="325" y="975"/>
                </a:cubicBezTo>
                <a:cubicBezTo>
                  <a:pt x="325" y="973"/>
                  <a:pt x="325" y="973"/>
                  <a:pt x="325" y="973"/>
                </a:cubicBezTo>
                <a:cubicBezTo>
                  <a:pt x="323" y="972"/>
                  <a:pt x="323" y="972"/>
                  <a:pt x="323" y="972"/>
                </a:cubicBezTo>
                <a:cubicBezTo>
                  <a:pt x="319" y="975"/>
                  <a:pt x="319" y="975"/>
                  <a:pt x="319" y="975"/>
                </a:cubicBezTo>
                <a:cubicBezTo>
                  <a:pt x="314" y="976"/>
                  <a:pt x="314" y="976"/>
                  <a:pt x="314" y="976"/>
                </a:cubicBezTo>
                <a:cubicBezTo>
                  <a:pt x="314" y="973"/>
                  <a:pt x="314" y="973"/>
                  <a:pt x="314" y="973"/>
                </a:cubicBezTo>
                <a:cubicBezTo>
                  <a:pt x="312" y="970"/>
                  <a:pt x="312" y="970"/>
                  <a:pt x="312" y="970"/>
                </a:cubicBezTo>
                <a:cubicBezTo>
                  <a:pt x="313" y="968"/>
                  <a:pt x="313" y="968"/>
                  <a:pt x="313" y="968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5" y="965"/>
                  <a:pt x="315" y="965"/>
                  <a:pt x="315" y="965"/>
                </a:cubicBezTo>
                <a:cubicBezTo>
                  <a:pt x="314" y="966"/>
                  <a:pt x="314" y="966"/>
                  <a:pt x="314" y="966"/>
                </a:cubicBezTo>
                <a:cubicBezTo>
                  <a:pt x="314" y="962"/>
                  <a:pt x="314" y="962"/>
                  <a:pt x="314" y="962"/>
                </a:cubicBezTo>
                <a:cubicBezTo>
                  <a:pt x="312" y="963"/>
                  <a:pt x="312" y="963"/>
                  <a:pt x="312" y="963"/>
                </a:cubicBezTo>
                <a:cubicBezTo>
                  <a:pt x="311" y="961"/>
                  <a:pt x="323" y="976"/>
                  <a:pt x="314" y="955"/>
                </a:cubicBezTo>
                <a:cubicBezTo>
                  <a:pt x="313" y="955"/>
                  <a:pt x="313" y="955"/>
                  <a:pt x="313" y="955"/>
                </a:cubicBezTo>
                <a:cubicBezTo>
                  <a:pt x="310" y="957"/>
                  <a:pt x="310" y="957"/>
                  <a:pt x="310" y="957"/>
                </a:cubicBezTo>
                <a:cubicBezTo>
                  <a:pt x="307" y="954"/>
                  <a:pt x="307" y="954"/>
                  <a:pt x="307" y="954"/>
                </a:cubicBezTo>
                <a:cubicBezTo>
                  <a:pt x="304" y="955"/>
                  <a:pt x="304" y="955"/>
                  <a:pt x="304" y="955"/>
                </a:cubicBezTo>
                <a:cubicBezTo>
                  <a:pt x="301" y="958"/>
                  <a:pt x="301" y="958"/>
                  <a:pt x="301" y="958"/>
                </a:cubicBezTo>
                <a:cubicBezTo>
                  <a:pt x="301" y="959"/>
                  <a:pt x="297" y="958"/>
                  <a:pt x="302" y="960"/>
                </a:cubicBezTo>
                <a:cubicBezTo>
                  <a:pt x="300" y="960"/>
                  <a:pt x="300" y="960"/>
                  <a:pt x="300" y="960"/>
                </a:cubicBezTo>
                <a:cubicBezTo>
                  <a:pt x="301" y="962"/>
                  <a:pt x="301" y="962"/>
                  <a:pt x="301" y="962"/>
                </a:cubicBezTo>
                <a:cubicBezTo>
                  <a:pt x="300" y="965"/>
                  <a:pt x="300" y="965"/>
                  <a:pt x="300" y="965"/>
                </a:cubicBezTo>
                <a:cubicBezTo>
                  <a:pt x="297" y="964"/>
                  <a:pt x="297" y="964"/>
                  <a:pt x="297" y="964"/>
                </a:cubicBezTo>
                <a:cubicBezTo>
                  <a:pt x="296" y="961"/>
                  <a:pt x="296" y="961"/>
                  <a:pt x="296" y="961"/>
                </a:cubicBezTo>
                <a:cubicBezTo>
                  <a:pt x="297" y="958"/>
                  <a:pt x="297" y="958"/>
                  <a:pt x="297" y="958"/>
                </a:cubicBezTo>
                <a:cubicBezTo>
                  <a:pt x="296" y="955"/>
                  <a:pt x="296" y="955"/>
                  <a:pt x="296" y="955"/>
                </a:cubicBezTo>
                <a:cubicBezTo>
                  <a:pt x="294" y="953"/>
                  <a:pt x="294" y="953"/>
                  <a:pt x="294" y="953"/>
                </a:cubicBezTo>
                <a:cubicBezTo>
                  <a:pt x="288" y="954"/>
                  <a:pt x="288" y="954"/>
                  <a:pt x="288" y="954"/>
                </a:cubicBezTo>
                <a:cubicBezTo>
                  <a:pt x="285" y="956"/>
                  <a:pt x="285" y="956"/>
                  <a:pt x="285" y="956"/>
                </a:cubicBezTo>
                <a:cubicBezTo>
                  <a:pt x="282" y="951"/>
                  <a:pt x="282" y="951"/>
                  <a:pt x="282" y="951"/>
                </a:cubicBezTo>
                <a:cubicBezTo>
                  <a:pt x="284" y="952"/>
                  <a:pt x="278" y="954"/>
                  <a:pt x="285" y="950"/>
                </a:cubicBezTo>
                <a:cubicBezTo>
                  <a:pt x="285" y="952"/>
                  <a:pt x="285" y="952"/>
                  <a:pt x="285" y="952"/>
                </a:cubicBezTo>
                <a:cubicBezTo>
                  <a:pt x="287" y="954"/>
                  <a:pt x="287" y="954"/>
                  <a:pt x="287" y="954"/>
                </a:cubicBezTo>
                <a:cubicBezTo>
                  <a:pt x="289" y="952"/>
                  <a:pt x="289" y="952"/>
                  <a:pt x="289" y="952"/>
                </a:cubicBezTo>
                <a:cubicBezTo>
                  <a:pt x="289" y="950"/>
                  <a:pt x="280" y="957"/>
                  <a:pt x="294" y="952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95" y="951"/>
                  <a:pt x="278" y="953"/>
                  <a:pt x="298" y="950"/>
                </a:cubicBezTo>
                <a:cubicBezTo>
                  <a:pt x="301" y="946"/>
                  <a:pt x="301" y="946"/>
                  <a:pt x="301" y="946"/>
                </a:cubicBezTo>
                <a:cubicBezTo>
                  <a:pt x="305" y="946"/>
                  <a:pt x="305" y="946"/>
                  <a:pt x="305" y="946"/>
                </a:cubicBezTo>
                <a:cubicBezTo>
                  <a:pt x="306" y="945"/>
                  <a:pt x="306" y="945"/>
                  <a:pt x="306" y="945"/>
                </a:cubicBezTo>
                <a:cubicBezTo>
                  <a:pt x="301" y="944"/>
                  <a:pt x="301" y="944"/>
                  <a:pt x="301" y="944"/>
                </a:cubicBezTo>
                <a:cubicBezTo>
                  <a:pt x="305" y="942"/>
                  <a:pt x="305" y="942"/>
                  <a:pt x="305" y="942"/>
                </a:cubicBezTo>
                <a:cubicBezTo>
                  <a:pt x="315" y="938"/>
                  <a:pt x="315" y="938"/>
                  <a:pt x="315" y="938"/>
                </a:cubicBezTo>
                <a:cubicBezTo>
                  <a:pt x="310" y="937"/>
                  <a:pt x="310" y="937"/>
                  <a:pt x="310" y="937"/>
                </a:cubicBezTo>
                <a:cubicBezTo>
                  <a:pt x="311" y="934"/>
                  <a:pt x="311" y="934"/>
                  <a:pt x="311" y="934"/>
                </a:cubicBezTo>
                <a:cubicBezTo>
                  <a:pt x="314" y="933"/>
                  <a:pt x="314" y="933"/>
                  <a:pt x="314" y="933"/>
                </a:cubicBezTo>
                <a:cubicBezTo>
                  <a:pt x="319" y="931"/>
                  <a:pt x="319" y="931"/>
                  <a:pt x="319" y="931"/>
                </a:cubicBezTo>
                <a:cubicBezTo>
                  <a:pt x="318" y="927"/>
                  <a:pt x="318" y="927"/>
                  <a:pt x="318" y="927"/>
                </a:cubicBezTo>
                <a:cubicBezTo>
                  <a:pt x="321" y="926"/>
                  <a:pt x="321" y="926"/>
                  <a:pt x="321" y="926"/>
                </a:cubicBezTo>
                <a:cubicBezTo>
                  <a:pt x="323" y="928"/>
                  <a:pt x="323" y="928"/>
                  <a:pt x="323" y="928"/>
                </a:cubicBezTo>
                <a:cubicBezTo>
                  <a:pt x="331" y="925"/>
                  <a:pt x="331" y="925"/>
                  <a:pt x="331" y="925"/>
                </a:cubicBezTo>
                <a:cubicBezTo>
                  <a:pt x="331" y="926"/>
                  <a:pt x="319" y="928"/>
                  <a:pt x="337" y="926"/>
                </a:cubicBezTo>
                <a:cubicBezTo>
                  <a:pt x="336" y="924"/>
                  <a:pt x="336" y="924"/>
                  <a:pt x="336" y="924"/>
                </a:cubicBezTo>
                <a:cubicBezTo>
                  <a:pt x="337" y="924"/>
                  <a:pt x="335" y="928"/>
                  <a:pt x="337" y="923"/>
                </a:cubicBezTo>
                <a:cubicBezTo>
                  <a:pt x="332" y="924"/>
                  <a:pt x="332" y="924"/>
                  <a:pt x="332" y="924"/>
                </a:cubicBezTo>
                <a:cubicBezTo>
                  <a:pt x="332" y="921"/>
                  <a:pt x="332" y="921"/>
                  <a:pt x="332" y="921"/>
                </a:cubicBezTo>
                <a:cubicBezTo>
                  <a:pt x="335" y="921"/>
                  <a:pt x="335" y="921"/>
                  <a:pt x="335" y="921"/>
                </a:cubicBezTo>
                <a:cubicBezTo>
                  <a:pt x="335" y="919"/>
                  <a:pt x="335" y="919"/>
                  <a:pt x="335" y="919"/>
                </a:cubicBezTo>
                <a:cubicBezTo>
                  <a:pt x="336" y="918"/>
                  <a:pt x="336" y="918"/>
                  <a:pt x="336" y="918"/>
                </a:cubicBezTo>
                <a:cubicBezTo>
                  <a:pt x="335" y="916"/>
                  <a:pt x="335" y="916"/>
                  <a:pt x="335" y="916"/>
                </a:cubicBezTo>
                <a:cubicBezTo>
                  <a:pt x="331" y="916"/>
                  <a:pt x="331" y="916"/>
                  <a:pt x="331" y="916"/>
                </a:cubicBezTo>
                <a:cubicBezTo>
                  <a:pt x="332" y="914"/>
                  <a:pt x="332" y="914"/>
                  <a:pt x="332" y="914"/>
                </a:cubicBezTo>
                <a:cubicBezTo>
                  <a:pt x="326" y="908"/>
                  <a:pt x="326" y="908"/>
                  <a:pt x="326" y="908"/>
                </a:cubicBezTo>
                <a:cubicBezTo>
                  <a:pt x="325" y="908"/>
                  <a:pt x="331" y="908"/>
                  <a:pt x="324" y="910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18" y="906"/>
                  <a:pt x="318" y="906"/>
                  <a:pt x="318" y="906"/>
                </a:cubicBezTo>
                <a:cubicBezTo>
                  <a:pt x="316" y="909"/>
                  <a:pt x="316" y="909"/>
                  <a:pt x="316" y="909"/>
                </a:cubicBezTo>
                <a:cubicBezTo>
                  <a:pt x="314" y="907"/>
                  <a:pt x="314" y="907"/>
                  <a:pt x="314" y="907"/>
                </a:cubicBezTo>
                <a:cubicBezTo>
                  <a:pt x="315" y="907"/>
                  <a:pt x="315" y="910"/>
                  <a:pt x="316" y="906"/>
                </a:cubicBezTo>
                <a:cubicBezTo>
                  <a:pt x="313" y="906"/>
                  <a:pt x="313" y="906"/>
                  <a:pt x="313" y="906"/>
                </a:cubicBezTo>
                <a:cubicBezTo>
                  <a:pt x="313" y="907"/>
                  <a:pt x="310" y="907"/>
                  <a:pt x="311" y="908"/>
                </a:cubicBezTo>
                <a:cubicBezTo>
                  <a:pt x="310" y="910"/>
                  <a:pt x="310" y="910"/>
                  <a:pt x="310" y="910"/>
                </a:cubicBezTo>
                <a:cubicBezTo>
                  <a:pt x="310" y="907"/>
                  <a:pt x="310" y="907"/>
                  <a:pt x="310" y="907"/>
                </a:cubicBezTo>
                <a:cubicBezTo>
                  <a:pt x="304" y="905"/>
                  <a:pt x="304" y="905"/>
                  <a:pt x="304" y="905"/>
                </a:cubicBezTo>
                <a:cubicBezTo>
                  <a:pt x="303" y="909"/>
                  <a:pt x="300" y="903"/>
                  <a:pt x="297" y="909"/>
                </a:cubicBezTo>
                <a:cubicBezTo>
                  <a:pt x="295" y="908"/>
                  <a:pt x="295" y="908"/>
                  <a:pt x="295" y="908"/>
                </a:cubicBezTo>
                <a:cubicBezTo>
                  <a:pt x="291" y="912"/>
                  <a:pt x="291" y="912"/>
                  <a:pt x="291" y="912"/>
                </a:cubicBezTo>
                <a:cubicBezTo>
                  <a:pt x="285" y="911"/>
                  <a:pt x="285" y="911"/>
                  <a:pt x="285" y="911"/>
                </a:cubicBezTo>
                <a:cubicBezTo>
                  <a:pt x="287" y="911"/>
                  <a:pt x="287" y="911"/>
                  <a:pt x="287" y="911"/>
                </a:cubicBezTo>
                <a:cubicBezTo>
                  <a:pt x="287" y="909"/>
                  <a:pt x="287" y="909"/>
                  <a:pt x="287" y="909"/>
                </a:cubicBezTo>
                <a:cubicBezTo>
                  <a:pt x="288" y="907"/>
                  <a:pt x="275" y="916"/>
                  <a:pt x="293" y="908"/>
                </a:cubicBezTo>
                <a:cubicBezTo>
                  <a:pt x="291" y="906"/>
                  <a:pt x="291" y="906"/>
                  <a:pt x="291" y="906"/>
                </a:cubicBezTo>
                <a:cubicBezTo>
                  <a:pt x="287" y="910"/>
                  <a:pt x="290" y="901"/>
                  <a:pt x="282" y="909"/>
                </a:cubicBezTo>
                <a:cubicBezTo>
                  <a:pt x="282" y="908"/>
                  <a:pt x="282" y="908"/>
                  <a:pt x="282" y="908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86" y="905"/>
                  <a:pt x="286" y="905"/>
                  <a:pt x="286" y="905"/>
                </a:cubicBezTo>
                <a:cubicBezTo>
                  <a:pt x="290" y="906"/>
                  <a:pt x="290" y="906"/>
                  <a:pt x="290" y="906"/>
                </a:cubicBezTo>
                <a:cubicBezTo>
                  <a:pt x="295" y="903"/>
                  <a:pt x="295" y="903"/>
                  <a:pt x="295" y="903"/>
                </a:cubicBezTo>
                <a:cubicBezTo>
                  <a:pt x="292" y="899"/>
                  <a:pt x="292" y="899"/>
                  <a:pt x="292" y="899"/>
                </a:cubicBezTo>
                <a:cubicBezTo>
                  <a:pt x="294" y="897"/>
                  <a:pt x="294" y="897"/>
                  <a:pt x="294" y="897"/>
                </a:cubicBezTo>
                <a:cubicBezTo>
                  <a:pt x="293" y="899"/>
                  <a:pt x="293" y="899"/>
                  <a:pt x="293" y="899"/>
                </a:cubicBezTo>
                <a:cubicBezTo>
                  <a:pt x="294" y="900"/>
                  <a:pt x="294" y="900"/>
                  <a:pt x="294" y="900"/>
                </a:cubicBezTo>
                <a:cubicBezTo>
                  <a:pt x="301" y="897"/>
                  <a:pt x="301" y="897"/>
                  <a:pt x="301" y="897"/>
                </a:cubicBezTo>
                <a:cubicBezTo>
                  <a:pt x="304" y="898"/>
                  <a:pt x="304" y="898"/>
                  <a:pt x="304" y="898"/>
                </a:cubicBezTo>
                <a:cubicBezTo>
                  <a:pt x="312" y="894"/>
                  <a:pt x="312" y="894"/>
                  <a:pt x="312" y="894"/>
                </a:cubicBezTo>
                <a:cubicBezTo>
                  <a:pt x="311" y="894"/>
                  <a:pt x="311" y="894"/>
                  <a:pt x="311" y="894"/>
                </a:cubicBezTo>
                <a:cubicBezTo>
                  <a:pt x="309" y="892"/>
                  <a:pt x="309" y="892"/>
                  <a:pt x="309" y="892"/>
                </a:cubicBezTo>
                <a:cubicBezTo>
                  <a:pt x="309" y="893"/>
                  <a:pt x="311" y="889"/>
                  <a:pt x="308" y="893"/>
                </a:cubicBezTo>
                <a:cubicBezTo>
                  <a:pt x="307" y="893"/>
                  <a:pt x="307" y="893"/>
                  <a:pt x="307" y="893"/>
                </a:cubicBezTo>
                <a:cubicBezTo>
                  <a:pt x="306" y="891"/>
                  <a:pt x="320" y="898"/>
                  <a:pt x="303" y="889"/>
                </a:cubicBezTo>
                <a:cubicBezTo>
                  <a:pt x="303" y="887"/>
                  <a:pt x="303" y="887"/>
                  <a:pt x="303" y="887"/>
                </a:cubicBezTo>
                <a:cubicBezTo>
                  <a:pt x="303" y="887"/>
                  <a:pt x="302" y="886"/>
                  <a:pt x="304" y="886"/>
                </a:cubicBezTo>
                <a:cubicBezTo>
                  <a:pt x="300" y="885"/>
                  <a:pt x="300" y="885"/>
                  <a:pt x="300" y="885"/>
                </a:cubicBezTo>
                <a:cubicBezTo>
                  <a:pt x="300" y="884"/>
                  <a:pt x="300" y="884"/>
                  <a:pt x="300" y="884"/>
                </a:cubicBezTo>
                <a:cubicBezTo>
                  <a:pt x="298" y="883"/>
                  <a:pt x="298" y="883"/>
                  <a:pt x="298" y="883"/>
                </a:cubicBezTo>
                <a:cubicBezTo>
                  <a:pt x="297" y="883"/>
                  <a:pt x="303" y="880"/>
                  <a:pt x="296" y="884"/>
                </a:cubicBezTo>
                <a:cubicBezTo>
                  <a:pt x="297" y="885"/>
                  <a:pt x="297" y="883"/>
                  <a:pt x="298" y="885"/>
                </a:cubicBezTo>
                <a:cubicBezTo>
                  <a:pt x="295" y="886"/>
                  <a:pt x="295" y="886"/>
                  <a:pt x="295" y="886"/>
                </a:cubicBezTo>
                <a:cubicBezTo>
                  <a:pt x="298" y="887"/>
                  <a:pt x="298" y="887"/>
                  <a:pt x="298" y="887"/>
                </a:cubicBezTo>
                <a:cubicBezTo>
                  <a:pt x="294" y="892"/>
                  <a:pt x="294" y="892"/>
                  <a:pt x="294" y="892"/>
                </a:cubicBezTo>
                <a:cubicBezTo>
                  <a:pt x="291" y="892"/>
                  <a:pt x="291" y="892"/>
                  <a:pt x="291" y="892"/>
                </a:cubicBezTo>
                <a:cubicBezTo>
                  <a:pt x="291" y="892"/>
                  <a:pt x="295" y="889"/>
                  <a:pt x="291" y="894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4" y="887"/>
                  <a:pt x="294" y="887"/>
                  <a:pt x="294" y="887"/>
                </a:cubicBezTo>
                <a:cubicBezTo>
                  <a:pt x="292" y="887"/>
                  <a:pt x="297" y="885"/>
                  <a:pt x="291" y="886"/>
                </a:cubicBezTo>
                <a:cubicBezTo>
                  <a:pt x="291" y="888"/>
                  <a:pt x="291" y="888"/>
                  <a:pt x="291" y="888"/>
                </a:cubicBezTo>
                <a:cubicBezTo>
                  <a:pt x="289" y="885"/>
                  <a:pt x="289" y="885"/>
                  <a:pt x="289" y="885"/>
                </a:cubicBezTo>
                <a:cubicBezTo>
                  <a:pt x="286" y="885"/>
                  <a:pt x="299" y="879"/>
                  <a:pt x="285" y="888"/>
                </a:cubicBezTo>
                <a:cubicBezTo>
                  <a:pt x="285" y="889"/>
                  <a:pt x="285" y="889"/>
                  <a:pt x="285" y="889"/>
                </a:cubicBezTo>
                <a:cubicBezTo>
                  <a:pt x="287" y="889"/>
                  <a:pt x="287" y="889"/>
                  <a:pt x="287" y="889"/>
                </a:cubicBezTo>
                <a:cubicBezTo>
                  <a:pt x="279" y="895"/>
                  <a:pt x="279" y="895"/>
                  <a:pt x="279" y="895"/>
                </a:cubicBezTo>
                <a:cubicBezTo>
                  <a:pt x="284" y="889"/>
                  <a:pt x="284" y="889"/>
                  <a:pt x="284" y="889"/>
                </a:cubicBezTo>
                <a:cubicBezTo>
                  <a:pt x="281" y="889"/>
                  <a:pt x="281" y="889"/>
                  <a:pt x="281" y="889"/>
                </a:cubicBezTo>
                <a:cubicBezTo>
                  <a:pt x="286" y="890"/>
                  <a:pt x="279" y="887"/>
                  <a:pt x="285" y="885"/>
                </a:cubicBezTo>
                <a:cubicBezTo>
                  <a:pt x="283" y="884"/>
                  <a:pt x="283" y="884"/>
                  <a:pt x="283" y="884"/>
                </a:cubicBezTo>
                <a:cubicBezTo>
                  <a:pt x="287" y="883"/>
                  <a:pt x="287" y="883"/>
                  <a:pt x="287" y="883"/>
                </a:cubicBezTo>
                <a:cubicBezTo>
                  <a:pt x="288" y="883"/>
                  <a:pt x="289" y="882"/>
                  <a:pt x="288" y="884"/>
                </a:cubicBezTo>
                <a:cubicBezTo>
                  <a:pt x="289" y="883"/>
                  <a:pt x="289" y="883"/>
                  <a:pt x="289" y="883"/>
                </a:cubicBezTo>
                <a:cubicBezTo>
                  <a:pt x="293" y="878"/>
                  <a:pt x="287" y="886"/>
                  <a:pt x="296" y="878"/>
                </a:cubicBezTo>
                <a:cubicBezTo>
                  <a:pt x="299" y="876"/>
                  <a:pt x="299" y="876"/>
                  <a:pt x="299" y="876"/>
                </a:cubicBezTo>
                <a:cubicBezTo>
                  <a:pt x="293" y="875"/>
                  <a:pt x="293" y="875"/>
                  <a:pt x="293" y="875"/>
                </a:cubicBezTo>
                <a:cubicBezTo>
                  <a:pt x="291" y="877"/>
                  <a:pt x="291" y="877"/>
                  <a:pt x="291" y="877"/>
                </a:cubicBezTo>
                <a:cubicBezTo>
                  <a:pt x="289" y="877"/>
                  <a:pt x="289" y="877"/>
                  <a:pt x="289" y="877"/>
                </a:cubicBezTo>
                <a:cubicBezTo>
                  <a:pt x="287" y="875"/>
                  <a:pt x="304" y="875"/>
                  <a:pt x="285" y="873"/>
                </a:cubicBezTo>
                <a:cubicBezTo>
                  <a:pt x="289" y="871"/>
                  <a:pt x="289" y="871"/>
                  <a:pt x="289" y="871"/>
                </a:cubicBezTo>
                <a:cubicBezTo>
                  <a:pt x="287" y="873"/>
                  <a:pt x="287" y="873"/>
                  <a:pt x="287" y="873"/>
                </a:cubicBezTo>
                <a:cubicBezTo>
                  <a:pt x="292" y="874"/>
                  <a:pt x="292" y="874"/>
                  <a:pt x="292" y="874"/>
                </a:cubicBezTo>
                <a:cubicBezTo>
                  <a:pt x="297" y="872"/>
                  <a:pt x="297" y="872"/>
                  <a:pt x="297" y="872"/>
                </a:cubicBezTo>
                <a:cubicBezTo>
                  <a:pt x="298" y="871"/>
                  <a:pt x="301" y="870"/>
                  <a:pt x="299" y="868"/>
                </a:cubicBezTo>
                <a:cubicBezTo>
                  <a:pt x="295" y="869"/>
                  <a:pt x="295" y="869"/>
                  <a:pt x="295" y="869"/>
                </a:cubicBezTo>
                <a:cubicBezTo>
                  <a:pt x="296" y="866"/>
                  <a:pt x="300" y="866"/>
                  <a:pt x="302" y="864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299" y="866"/>
                  <a:pt x="299" y="866"/>
                  <a:pt x="299" y="866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4" y="869"/>
                  <a:pt x="304" y="869"/>
                  <a:pt x="304" y="869"/>
                </a:cubicBezTo>
                <a:cubicBezTo>
                  <a:pt x="303" y="869"/>
                  <a:pt x="307" y="869"/>
                  <a:pt x="304" y="866"/>
                </a:cubicBezTo>
                <a:cubicBezTo>
                  <a:pt x="305" y="867"/>
                  <a:pt x="305" y="867"/>
                  <a:pt x="305" y="867"/>
                </a:cubicBezTo>
                <a:cubicBezTo>
                  <a:pt x="307" y="866"/>
                  <a:pt x="307" y="865"/>
                  <a:pt x="310" y="865"/>
                </a:cubicBezTo>
                <a:cubicBezTo>
                  <a:pt x="310" y="865"/>
                  <a:pt x="310" y="865"/>
                  <a:pt x="310" y="865"/>
                </a:cubicBezTo>
                <a:cubicBezTo>
                  <a:pt x="311" y="865"/>
                  <a:pt x="311" y="865"/>
                  <a:pt x="311" y="865"/>
                </a:cubicBezTo>
                <a:cubicBezTo>
                  <a:pt x="308" y="863"/>
                  <a:pt x="308" y="863"/>
                  <a:pt x="308" y="863"/>
                </a:cubicBezTo>
                <a:cubicBezTo>
                  <a:pt x="309" y="860"/>
                  <a:pt x="309" y="860"/>
                  <a:pt x="309" y="860"/>
                </a:cubicBezTo>
                <a:cubicBezTo>
                  <a:pt x="312" y="863"/>
                  <a:pt x="316" y="853"/>
                  <a:pt x="315" y="863"/>
                </a:cubicBezTo>
                <a:cubicBezTo>
                  <a:pt x="318" y="862"/>
                  <a:pt x="318" y="862"/>
                  <a:pt x="318" y="862"/>
                </a:cubicBezTo>
                <a:cubicBezTo>
                  <a:pt x="318" y="861"/>
                  <a:pt x="320" y="862"/>
                  <a:pt x="319" y="860"/>
                </a:cubicBezTo>
                <a:cubicBezTo>
                  <a:pt x="317" y="860"/>
                  <a:pt x="317" y="860"/>
                  <a:pt x="317" y="860"/>
                </a:cubicBezTo>
                <a:cubicBezTo>
                  <a:pt x="316" y="859"/>
                  <a:pt x="325" y="864"/>
                  <a:pt x="314" y="859"/>
                </a:cubicBezTo>
                <a:cubicBezTo>
                  <a:pt x="316" y="856"/>
                  <a:pt x="297" y="870"/>
                  <a:pt x="321" y="854"/>
                </a:cubicBezTo>
                <a:cubicBezTo>
                  <a:pt x="320" y="854"/>
                  <a:pt x="322" y="854"/>
                  <a:pt x="320" y="855"/>
                </a:cubicBezTo>
                <a:cubicBezTo>
                  <a:pt x="322" y="852"/>
                  <a:pt x="325" y="855"/>
                  <a:pt x="326" y="852"/>
                </a:cubicBezTo>
                <a:cubicBezTo>
                  <a:pt x="327" y="853"/>
                  <a:pt x="330" y="854"/>
                  <a:pt x="331" y="852"/>
                </a:cubicBezTo>
                <a:cubicBezTo>
                  <a:pt x="332" y="851"/>
                  <a:pt x="332" y="851"/>
                  <a:pt x="332" y="851"/>
                </a:cubicBezTo>
                <a:cubicBezTo>
                  <a:pt x="325" y="850"/>
                  <a:pt x="325" y="850"/>
                  <a:pt x="325" y="850"/>
                </a:cubicBezTo>
                <a:cubicBezTo>
                  <a:pt x="319" y="847"/>
                  <a:pt x="319" y="847"/>
                  <a:pt x="319" y="847"/>
                </a:cubicBezTo>
                <a:cubicBezTo>
                  <a:pt x="313" y="847"/>
                  <a:pt x="313" y="847"/>
                  <a:pt x="313" y="847"/>
                </a:cubicBezTo>
                <a:cubicBezTo>
                  <a:pt x="308" y="852"/>
                  <a:pt x="308" y="852"/>
                  <a:pt x="308" y="852"/>
                </a:cubicBezTo>
                <a:cubicBezTo>
                  <a:pt x="310" y="848"/>
                  <a:pt x="310" y="848"/>
                  <a:pt x="310" y="848"/>
                </a:cubicBezTo>
                <a:cubicBezTo>
                  <a:pt x="307" y="848"/>
                  <a:pt x="307" y="848"/>
                  <a:pt x="307" y="848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305" y="852"/>
                  <a:pt x="305" y="852"/>
                  <a:pt x="305" y="852"/>
                </a:cubicBezTo>
                <a:cubicBezTo>
                  <a:pt x="305" y="854"/>
                  <a:pt x="305" y="854"/>
                  <a:pt x="305" y="854"/>
                </a:cubicBezTo>
                <a:cubicBezTo>
                  <a:pt x="305" y="854"/>
                  <a:pt x="304" y="855"/>
                  <a:pt x="303" y="854"/>
                </a:cubicBezTo>
                <a:cubicBezTo>
                  <a:pt x="303" y="851"/>
                  <a:pt x="303" y="851"/>
                  <a:pt x="303" y="851"/>
                </a:cubicBezTo>
                <a:cubicBezTo>
                  <a:pt x="297" y="853"/>
                  <a:pt x="297" y="853"/>
                  <a:pt x="297" y="853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9" y="856"/>
                  <a:pt x="299" y="856"/>
                  <a:pt x="299" y="856"/>
                </a:cubicBezTo>
                <a:cubicBezTo>
                  <a:pt x="297" y="856"/>
                  <a:pt x="297" y="856"/>
                  <a:pt x="297" y="856"/>
                </a:cubicBezTo>
                <a:cubicBezTo>
                  <a:pt x="296" y="854"/>
                  <a:pt x="296" y="854"/>
                  <a:pt x="296" y="854"/>
                </a:cubicBezTo>
                <a:cubicBezTo>
                  <a:pt x="295" y="856"/>
                  <a:pt x="295" y="856"/>
                  <a:pt x="295" y="856"/>
                </a:cubicBezTo>
                <a:cubicBezTo>
                  <a:pt x="294" y="855"/>
                  <a:pt x="294" y="855"/>
                  <a:pt x="294" y="855"/>
                </a:cubicBezTo>
                <a:cubicBezTo>
                  <a:pt x="298" y="856"/>
                  <a:pt x="299" y="854"/>
                  <a:pt x="292" y="860"/>
                </a:cubicBezTo>
                <a:cubicBezTo>
                  <a:pt x="293" y="860"/>
                  <a:pt x="293" y="860"/>
                  <a:pt x="293" y="860"/>
                </a:cubicBezTo>
                <a:cubicBezTo>
                  <a:pt x="292" y="858"/>
                  <a:pt x="292" y="858"/>
                  <a:pt x="292" y="858"/>
                </a:cubicBezTo>
                <a:cubicBezTo>
                  <a:pt x="290" y="861"/>
                  <a:pt x="295" y="853"/>
                  <a:pt x="287" y="859"/>
                </a:cubicBezTo>
                <a:cubicBezTo>
                  <a:pt x="290" y="861"/>
                  <a:pt x="290" y="861"/>
                  <a:pt x="290" y="861"/>
                </a:cubicBezTo>
                <a:cubicBezTo>
                  <a:pt x="291" y="862"/>
                  <a:pt x="291" y="862"/>
                  <a:pt x="291" y="862"/>
                </a:cubicBezTo>
                <a:cubicBezTo>
                  <a:pt x="291" y="863"/>
                  <a:pt x="291" y="863"/>
                  <a:pt x="291" y="863"/>
                </a:cubicBezTo>
                <a:cubicBezTo>
                  <a:pt x="285" y="864"/>
                  <a:pt x="285" y="864"/>
                  <a:pt x="285" y="864"/>
                </a:cubicBezTo>
                <a:cubicBezTo>
                  <a:pt x="285" y="865"/>
                  <a:pt x="290" y="866"/>
                  <a:pt x="287" y="866"/>
                </a:cubicBezTo>
                <a:cubicBezTo>
                  <a:pt x="287" y="867"/>
                  <a:pt x="287" y="867"/>
                  <a:pt x="287" y="867"/>
                </a:cubicBezTo>
                <a:cubicBezTo>
                  <a:pt x="283" y="866"/>
                  <a:pt x="283" y="866"/>
                  <a:pt x="283" y="866"/>
                </a:cubicBezTo>
                <a:cubicBezTo>
                  <a:pt x="282" y="866"/>
                  <a:pt x="282" y="866"/>
                  <a:pt x="282" y="866"/>
                </a:cubicBezTo>
                <a:cubicBezTo>
                  <a:pt x="281" y="870"/>
                  <a:pt x="281" y="870"/>
                  <a:pt x="281" y="870"/>
                </a:cubicBezTo>
                <a:cubicBezTo>
                  <a:pt x="277" y="872"/>
                  <a:pt x="277" y="872"/>
                  <a:pt x="277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5" y="872"/>
                  <a:pt x="275" y="872"/>
                  <a:pt x="275" y="872"/>
                </a:cubicBezTo>
                <a:cubicBezTo>
                  <a:pt x="276" y="870"/>
                  <a:pt x="276" y="870"/>
                  <a:pt x="276" y="870"/>
                </a:cubicBezTo>
                <a:cubicBezTo>
                  <a:pt x="277" y="870"/>
                  <a:pt x="270" y="875"/>
                  <a:pt x="276" y="867"/>
                </a:cubicBezTo>
                <a:cubicBezTo>
                  <a:pt x="272" y="868"/>
                  <a:pt x="272" y="868"/>
                  <a:pt x="272" y="868"/>
                </a:cubicBezTo>
                <a:cubicBezTo>
                  <a:pt x="272" y="868"/>
                  <a:pt x="271" y="871"/>
                  <a:pt x="272" y="867"/>
                </a:cubicBezTo>
                <a:cubicBezTo>
                  <a:pt x="275" y="866"/>
                  <a:pt x="275" y="866"/>
                  <a:pt x="275" y="866"/>
                </a:cubicBezTo>
                <a:cubicBezTo>
                  <a:pt x="277" y="861"/>
                  <a:pt x="277" y="861"/>
                  <a:pt x="277" y="861"/>
                </a:cubicBezTo>
                <a:cubicBezTo>
                  <a:pt x="275" y="860"/>
                  <a:pt x="275" y="860"/>
                  <a:pt x="275" y="860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77" y="858"/>
                  <a:pt x="277" y="858"/>
                  <a:pt x="277" y="858"/>
                </a:cubicBezTo>
                <a:cubicBezTo>
                  <a:pt x="285" y="854"/>
                  <a:pt x="285" y="854"/>
                  <a:pt x="285" y="854"/>
                </a:cubicBezTo>
                <a:cubicBezTo>
                  <a:pt x="286" y="854"/>
                  <a:pt x="286" y="854"/>
                  <a:pt x="286" y="854"/>
                </a:cubicBezTo>
                <a:cubicBezTo>
                  <a:pt x="293" y="853"/>
                  <a:pt x="293" y="853"/>
                  <a:pt x="293" y="853"/>
                </a:cubicBezTo>
                <a:cubicBezTo>
                  <a:pt x="293" y="854"/>
                  <a:pt x="293" y="854"/>
                  <a:pt x="292" y="854"/>
                </a:cubicBezTo>
                <a:cubicBezTo>
                  <a:pt x="293" y="855"/>
                  <a:pt x="293" y="855"/>
                  <a:pt x="293" y="855"/>
                </a:cubicBezTo>
                <a:cubicBezTo>
                  <a:pt x="295" y="853"/>
                  <a:pt x="295" y="853"/>
                  <a:pt x="295" y="853"/>
                </a:cubicBezTo>
                <a:cubicBezTo>
                  <a:pt x="293" y="851"/>
                  <a:pt x="293" y="851"/>
                  <a:pt x="293" y="851"/>
                </a:cubicBezTo>
                <a:cubicBezTo>
                  <a:pt x="295" y="848"/>
                  <a:pt x="293" y="857"/>
                  <a:pt x="295" y="848"/>
                </a:cubicBezTo>
                <a:cubicBezTo>
                  <a:pt x="292" y="847"/>
                  <a:pt x="292" y="847"/>
                  <a:pt x="292" y="847"/>
                </a:cubicBezTo>
                <a:cubicBezTo>
                  <a:pt x="295" y="847"/>
                  <a:pt x="288" y="849"/>
                  <a:pt x="295" y="845"/>
                </a:cubicBezTo>
                <a:cubicBezTo>
                  <a:pt x="296" y="847"/>
                  <a:pt x="296" y="847"/>
                  <a:pt x="296" y="847"/>
                </a:cubicBezTo>
                <a:cubicBezTo>
                  <a:pt x="298" y="841"/>
                  <a:pt x="298" y="841"/>
                  <a:pt x="298" y="841"/>
                </a:cubicBezTo>
                <a:cubicBezTo>
                  <a:pt x="297" y="840"/>
                  <a:pt x="297" y="840"/>
                  <a:pt x="297" y="840"/>
                </a:cubicBezTo>
                <a:cubicBezTo>
                  <a:pt x="297" y="837"/>
                  <a:pt x="297" y="837"/>
                  <a:pt x="297" y="837"/>
                </a:cubicBezTo>
                <a:cubicBezTo>
                  <a:pt x="300" y="840"/>
                  <a:pt x="300" y="840"/>
                  <a:pt x="300" y="840"/>
                </a:cubicBezTo>
                <a:cubicBezTo>
                  <a:pt x="301" y="840"/>
                  <a:pt x="301" y="840"/>
                  <a:pt x="301" y="840"/>
                </a:cubicBezTo>
                <a:cubicBezTo>
                  <a:pt x="302" y="837"/>
                  <a:pt x="302" y="837"/>
                  <a:pt x="302" y="837"/>
                </a:cubicBezTo>
                <a:cubicBezTo>
                  <a:pt x="302" y="838"/>
                  <a:pt x="302" y="838"/>
                  <a:pt x="302" y="838"/>
                </a:cubicBezTo>
                <a:cubicBezTo>
                  <a:pt x="304" y="838"/>
                  <a:pt x="300" y="844"/>
                  <a:pt x="305" y="837"/>
                </a:cubicBezTo>
                <a:cubicBezTo>
                  <a:pt x="301" y="835"/>
                  <a:pt x="301" y="835"/>
                  <a:pt x="301" y="835"/>
                </a:cubicBezTo>
                <a:cubicBezTo>
                  <a:pt x="302" y="836"/>
                  <a:pt x="292" y="839"/>
                  <a:pt x="305" y="837"/>
                </a:cubicBezTo>
                <a:cubicBezTo>
                  <a:pt x="306" y="837"/>
                  <a:pt x="306" y="837"/>
                  <a:pt x="306" y="837"/>
                </a:cubicBezTo>
                <a:cubicBezTo>
                  <a:pt x="308" y="835"/>
                  <a:pt x="308" y="835"/>
                  <a:pt x="308" y="835"/>
                </a:cubicBezTo>
                <a:cubicBezTo>
                  <a:pt x="311" y="835"/>
                  <a:pt x="311" y="835"/>
                  <a:pt x="311" y="835"/>
                </a:cubicBezTo>
                <a:cubicBezTo>
                  <a:pt x="309" y="833"/>
                  <a:pt x="309" y="833"/>
                  <a:pt x="309" y="833"/>
                </a:cubicBezTo>
                <a:cubicBezTo>
                  <a:pt x="308" y="833"/>
                  <a:pt x="308" y="832"/>
                  <a:pt x="307" y="833"/>
                </a:cubicBezTo>
                <a:cubicBezTo>
                  <a:pt x="309" y="832"/>
                  <a:pt x="309" y="832"/>
                  <a:pt x="309" y="832"/>
                </a:cubicBezTo>
                <a:cubicBezTo>
                  <a:pt x="310" y="832"/>
                  <a:pt x="306" y="835"/>
                  <a:pt x="312" y="832"/>
                </a:cubicBezTo>
                <a:cubicBezTo>
                  <a:pt x="313" y="831"/>
                  <a:pt x="313" y="831"/>
                  <a:pt x="313" y="831"/>
                </a:cubicBezTo>
                <a:cubicBezTo>
                  <a:pt x="311" y="830"/>
                  <a:pt x="311" y="830"/>
                  <a:pt x="311" y="830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2" y="822"/>
                  <a:pt x="312" y="822"/>
                  <a:pt x="312" y="822"/>
                </a:cubicBezTo>
                <a:cubicBezTo>
                  <a:pt x="315" y="821"/>
                  <a:pt x="315" y="821"/>
                  <a:pt x="315" y="821"/>
                </a:cubicBezTo>
                <a:cubicBezTo>
                  <a:pt x="316" y="821"/>
                  <a:pt x="310" y="819"/>
                  <a:pt x="318" y="822"/>
                </a:cubicBezTo>
                <a:cubicBezTo>
                  <a:pt x="315" y="825"/>
                  <a:pt x="315" y="825"/>
                  <a:pt x="315" y="825"/>
                </a:cubicBezTo>
                <a:cubicBezTo>
                  <a:pt x="314" y="824"/>
                  <a:pt x="312" y="824"/>
                  <a:pt x="314" y="828"/>
                </a:cubicBezTo>
                <a:cubicBezTo>
                  <a:pt x="314" y="828"/>
                  <a:pt x="314" y="828"/>
                  <a:pt x="314" y="828"/>
                </a:cubicBezTo>
                <a:cubicBezTo>
                  <a:pt x="314" y="828"/>
                  <a:pt x="311" y="827"/>
                  <a:pt x="313" y="829"/>
                </a:cubicBezTo>
                <a:cubicBezTo>
                  <a:pt x="317" y="832"/>
                  <a:pt x="298" y="835"/>
                  <a:pt x="322" y="827"/>
                </a:cubicBezTo>
                <a:cubicBezTo>
                  <a:pt x="324" y="827"/>
                  <a:pt x="324" y="827"/>
                  <a:pt x="324" y="827"/>
                </a:cubicBezTo>
                <a:cubicBezTo>
                  <a:pt x="323" y="828"/>
                  <a:pt x="323" y="828"/>
                  <a:pt x="323" y="828"/>
                </a:cubicBezTo>
                <a:cubicBezTo>
                  <a:pt x="325" y="829"/>
                  <a:pt x="325" y="829"/>
                  <a:pt x="325" y="829"/>
                </a:cubicBezTo>
                <a:cubicBezTo>
                  <a:pt x="324" y="830"/>
                  <a:pt x="324" y="830"/>
                  <a:pt x="324" y="830"/>
                </a:cubicBezTo>
                <a:cubicBezTo>
                  <a:pt x="328" y="833"/>
                  <a:pt x="328" y="833"/>
                  <a:pt x="328" y="833"/>
                </a:cubicBezTo>
                <a:cubicBezTo>
                  <a:pt x="327" y="833"/>
                  <a:pt x="330" y="836"/>
                  <a:pt x="325" y="834"/>
                </a:cubicBezTo>
                <a:cubicBezTo>
                  <a:pt x="329" y="837"/>
                  <a:pt x="317" y="835"/>
                  <a:pt x="329" y="835"/>
                </a:cubicBezTo>
                <a:cubicBezTo>
                  <a:pt x="329" y="832"/>
                  <a:pt x="329" y="832"/>
                  <a:pt x="329" y="832"/>
                </a:cubicBezTo>
                <a:cubicBezTo>
                  <a:pt x="332" y="834"/>
                  <a:pt x="332" y="829"/>
                  <a:pt x="332" y="830"/>
                </a:cubicBezTo>
                <a:cubicBezTo>
                  <a:pt x="341" y="829"/>
                  <a:pt x="341" y="829"/>
                  <a:pt x="341" y="829"/>
                </a:cubicBezTo>
                <a:cubicBezTo>
                  <a:pt x="340" y="829"/>
                  <a:pt x="341" y="828"/>
                  <a:pt x="341" y="827"/>
                </a:cubicBezTo>
                <a:cubicBezTo>
                  <a:pt x="336" y="827"/>
                  <a:pt x="336" y="827"/>
                  <a:pt x="336" y="827"/>
                </a:cubicBezTo>
                <a:cubicBezTo>
                  <a:pt x="328" y="825"/>
                  <a:pt x="328" y="825"/>
                  <a:pt x="328" y="825"/>
                </a:cubicBezTo>
                <a:cubicBezTo>
                  <a:pt x="327" y="826"/>
                  <a:pt x="331" y="826"/>
                  <a:pt x="328" y="822"/>
                </a:cubicBezTo>
                <a:cubicBezTo>
                  <a:pt x="322" y="824"/>
                  <a:pt x="322" y="824"/>
                  <a:pt x="322" y="824"/>
                </a:cubicBezTo>
                <a:cubicBezTo>
                  <a:pt x="319" y="822"/>
                  <a:pt x="319" y="822"/>
                  <a:pt x="319" y="822"/>
                </a:cubicBezTo>
                <a:cubicBezTo>
                  <a:pt x="322" y="822"/>
                  <a:pt x="322" y="822"/>
                  <a:pt x="322" y="822"/>
                </a:cubicBezTo>
                <a:cubicBezTo>
                  <a:pt x="323" y="822"/>
                  <a:pt x="323" y="822"/>
                  <a:pt x="323" y="822"/>
                </a:cubicBezTo>
                <a:cubicBezTo>
                  <a:pt x="322" y="820"/>
                  <a:pt x="322" y="820"/>
                  <a:pt x="322" y="820"/>
                </a:cubicBezTo>
                <a:cubicBezTo>
                  <a:pt x="327" y="822"/>
                  <a:pt x="327" y="822"/>
                  <a:pt x="327" y="822"/>
                </a:cubicBezTo>
                <a:cubicBezTo>
                  <a:pt x="326" y="819"/>
                  <a:pt x="326" y="819"/>
                  <a:pt x="326" y="819"/>
                </a:cubicBezTo>
                <a:cubicBezTo>
                  <a:pt x="319" y="818"/>
                  <a:pt x="319" y="818"/>
                  <a:pt x="319" y="818"/>
                </a:cubicBezTo>
                <a:cubicBezTo>
                  <a:pt x="318" y="817"/>
                  <a:pt x="318" y="817"/>
                  <a:pt x="318" y="817"/>
                </a:cubicBezTo>
                <a:cubicBezTo>
                  <a:pt x="314" y="816"/>
                  <a:pt x="314" y="816"/>
                  <a:pt x="314" y="816"/>
                </a:cubicBezTo>
                <a:cubicBezTo>
                  <a:pt x="311" y="818"/>
                  <a:pt x="311" y="818"/>
                  <a:pt x="311" y="818"/>
                </a:cubicBezTo>
                <a:cubicBezTo>
                  <a:pt x="309" y="816"/>
                  <a:pt x="309" y="816"/>
                  <a:pt x="309" y="816"/>
                </a:cubicBezTo>
                <a:cubicBezTo>
                  <a:pt x="304" y="817"/>
                  <a:pt x="304" y="817"/>
                  <a:pt x="304" y="817"/>
                </a:cubicBezTo>
                <a:cubicBezTo>
                  <a:pt x="307" y="819"/>
                  <a:pt x="307" y="819"/>
                  <a:pt x="307" y="819"/>
                </a:cubicBezTo>
                <a:cubicBezTo>
                  <a:pt x="310" y="817"/>
                  <a:pt x="310" y="817"/>
                  <a:pt x="310" y="817"/>
                </a:cubicBezTo>
                <a:cubicBezTo>
                  <a:pt x="310" y="817"/>
                  <a:pt x="314" y="814"/>
                  <a:pt x="310" y="820"/>
                </a:cubicBezTo>
                <a:cubicBezTo>
                  <a:pt x="307" y="820"/>
                  <a:pt x="307" y="820"/>
                  <a:pt x="307" y="820"/>
                </a:cubicBezTo>
                <a:cubicBezTo>
                  <a:pt x="306" y="819"/>
                  <a:pt x="307" y="819"/>
                  <a:pt x="307" y="819"/>
                </a:cubicBezTo>
                <a:cubicBezTo>
                  <a:pt x="304" y="819"/>
                  <a:pt x="304" y="819"/>
                  <a:pt x="304" y="819"/>
                </a:cubicBezTo>
                <a:cubicBezTo>
                  <a:pt x="302" y="817"/>
                  <a:pt x="302" y="817"/>
                  <a:pt x="302" y="817"/>
                </a:cubicBezTo>
                <a:cubicBezTo>
                  <a:pt x="296" y="818"/>
                  <a:pt x="296" y="818"/>
                  <a:pt x="296" y="818"/>
                </a:cubicBezTo>
                <a:cubicBezTo>
                  <a:pt x="293" y="822"/>
                  <a:pt x="293" y="822"/>
                  <a:pt x="293" y="822"/>
                </a:cubicBezTo>
                <a:cubicBezTo>
                  <a:pt x="291" y="820"/>
                  <a:pt x="291" y="820"/>
                  <a:pt x="291" y="820"/>
                </a:cubicBezTo>
                <a:cubicBezTo>
                  <a:pt x="293" y="819"/>
                  <a:pt x="293" y="819"/>
                  <a:pt x="293" y="819"/>
                </a:cubicBezTo>
                <a:cubicBezTo>
                  <a:pt x="285" y="818"/>
                  <a:pt x="285" y="818"/>
                  <a:pt x="285" y="818"/>
                </a:cubicBezTo>
                <a:cubicBezTo>
                  <a:pt x="284" y="818"/>
                  <a:pt x="293" y="815"/>
                  <a:pt x="282" y="820"/>
                </a:cubicBezTo>
                <a:cubicBezTo>
                  <a:pt x="286" y="820"/>
                  <a:pt x="281" y="818"/>
                  <a:pt x="285" y="816"/>
                </a:cubicBezTo>
                <a:cubicBezTo>
                  <a:pt x="286" y="818"/>
                  <a:pt x="286" y="818"/>
                  <a:pt x="286" y="818"/>
                </a:cubicBezTo>
                <a:cubicBezTo>
                  <a:pt x="289" y="819"/>
                  <a:pt x="291" y="812"/>
                  <a:pt x="292" y="818"/>
                </a:cubicBezTo>
                <a:cubicBezTo>
                  <a:pt x="293" y="817"/>
                  <a:pt x="298" y="821"/>
                  <a:pt x="292" y="815"/>
                </a:cubicBezTo>
                <a:cubicBezTo>
                  <a:pt x="291" y="812"/>
                  <a:pt x="291" y="816"/>
                  <a:pt x="296" y="813"/>
                </a:cubicBezTo>
                <a:cubicBezTo>
                  <a:pt x="295" y="812"/>
                  <a:pt x="299" y="810"/>
                  <a:pt x="293" y="811"/>
                </a:cubicBezTo>
                <a:cubicBezTo>
                  <a:pt x="292" y="812"/>
                  <a:pt x="292" y="812"/>
                  <a:pt x="292" y="812"/>
                </a:cubicBezTo>
                <a:cubicBezTo>
                  <a:pt x="291" y="811"/>
                  <a:pt x="291" y="811"/>
                  <a:pt x="291" y="811"/>
                </a:cubicBezTo>
                <a:cubicBezTo>
                  <a:pt x="288" y="814"/>
                  <a:pt x="288" y="814"/>
                  <a:pt x="288" y="814"/>
                </a:cubicBezTo>
                <a:cubicBezTo>
                  <a:pt x="289" y="812"/>
                  <a:pt x="289" y="812"/>
                  <a:pt x="289" y="812"/>
                </a:cubicBezTo>
                <a:cubicBezTo>
                  <a:pt x="288" y="812"/>
                  <a:pt x="297" y="808"/>
                  <a:pt x="286" y="811"/>
                </a:cubicBezTo>
                <a:cubicBezTo>
                  <a:pt x="292" y="810"/>
                  <a:pt x="292" y="810"/>
                  <a:pt x="292" y="810"/>
                </a:cubicBezTo>
                <a:cubicBezTo>
                  <a:pt x="290" y="808"/>
                  <a:pt x="290" y="808"/>
                  <a:pt x="290" y="808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6" y="809"/>
                  <a:pt x="286" y="809"/>
                  <a:pt x="286" y="809"/>
                </a:cubicBezTo>
                <a:cubicBezTo>
                  <a:pt x="282" y="804"/>
                  <a:pt x="294" y="809"/>
                  <a:pt x="286" y="802"/>
                </a:cubicBezTo>
                <a:cubicBezTo>
                  <a:pt x="289" y="802"/>
                  <a:pt x="289" y="802"/>
                  <a:pt x="289" y="802"/>
                </a:cubicBezTo>
                <a:cubicBezTo>
                  <a:pt x="290" y="800"/>
                  <a:pt x="290" y="800"/>
                  <a:pt x="290" y="800"/>
                </a:cubicBezTo>
                <a:cubicBezTo>
                  <a:pt x="294" y="800"/>
                  <a:pt x="294" y="800"/>
                  <a:pt x="294" y="800"/>
                </a:cubicBezTo>
                <a:cubicBezTo>
                  <a:pt x="294" y="799"/>
                  <a:pt x="294" y="799"/>
                  <a:pt x="294" y="799"/>
                </a:cubicBezTo>
                <a:cubicBezTo>
                  <a:pt x="299" y="798"/>
                  <a:pt x="299" y="798"/>
                  <a:pt x="299" y="798"/>
                </a:cubicBezTo>
                <a:cubicBezTo>
                  <a:pt x="297" y="797"/>
                  <a:pt x="297" y="797"/>
                  <a:pt x="297" y="797"/>
                </a:cubicBezTo>
                <a:cubicBezTo>
                  <a:pt x="299" y="797"/>
                  <a:pt x="299" y="796"/>
                  <a:pt x="300" y="795"/>
                </a:cubicBezTo>
                <a:cubicBezTo>
                  <a:pt x="295" y="793"/>
                  <a:pt x="295" y="793"/>
                  <a:pt x="295" y="793"/>
                </a:cubicBezTo>
                <a:cubicBezTo>
                  <a:pt x="291" y="794"/>
                  <a:pt x="310" y="803"/>
                  <a:pt x="287" y="793"/>
                </a:cubicBezTo>
                <a:cubicBezTo>
                  <a:pt x="284" y="790"/>
                  <a:pt x="284" y="790"/>
                  <a:pt x="284" y="790"/>
                </a:cubicBezTo>
                <a:cubicBezTo>
                  <a:pt x="283" y="791"/>
                  <a:pt x="283" y="791"/>
                  <a:pt x="283" y="791"/>
                </a:cubicBezTo>
                <a:cubicBezTo>
                  <a:pt x="287" y="787"/>
                  <a:pt x="287" y="787"/>
                  <a:pt x="287" y="787"/>
                </a:cubicBezTo>
                <a:cubicBezTo>
                  <a:pt x="291" y="788"/>
                  <a:pt x="291" y="788"/>
                  <a:pt x="291" y="788"/>
                </a:cubicBezTo>
                <a:cubicBezTo>
                  <a:pt x="292" y="787"/>
                  <a:pt x="292" y="787"/>
                  <a:pt x="292" y="787"/>
                </a:cubicBezTo>
                <a:cubicBezTo>
                  <a:pt x="291" y="786"/>
                  <a:pt x="291" y="786"/>
                  <a:pt x="291" y="786"/>
                </a:cubicBezTo>
                <a:cubicBezTo>
                  <a:pt x="295" y="784"/>
                  <a:pt x="295" y="784"/>
                  <a:pt x="295" y="784"/>
                </a:cubicBezTo>
                <a:cubicBezTo>
                  <a:pt x="292" y="783"/>
                  <a:pt x="292" y="783"/>
                  <a:pt x="292" y="783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4" y="778"/>
                  <a:pt x="294" y="778"/>
                  <a:pt x="294" y="778"/>
                </a:cubicBezTo>
                <a:cubicBezTo>
                  <a:pt x="290" y="776"/>
                  <a:pt x="290" y="776"/>
                  <a:pt x="290" y="776"/>
                </a:cubicBezTo>
                <a:cubicBezTo>
                  <a:pt x="292" y="774"/>
                  <a:pt x="292" y="774"/>
                  <a:pt x="292" y="774"/>
                </a:cubicBezTo>
                <a:cubicBezTo>
                  <a:pt x="286" y="770"/>
                  <a:pt x="286" y="770"/>
                  <a:pt x="286" y="770"/>
                </a:cubicBezTo>
                <a:cubicBezTo>
                  <a:pt x="286" y="765"/>
                  <a:pt x="286" y="765"/>
                  <a:pt x="286" y="765"/>
                </a:cubicBezTo>
                <a:cubicBezTo>
                  <a:pt x="289" y="764"/>
                  <a:pt x="289" y="764"/>
                  <a:pt x="289" y="764"/>
                </a:cubicBezTo>
                <a:cubicBezTo>
                  <a:pt x="289" y="760"/>
                  <a:pt x="289" y="760"/>
                  <a:pt x="289" y="760"/>
                </a:cubicBezTo>
                <a:cubicBezTo>
                  <a:pt x="289" y="760"/>
                  <a:pt x="286" y="761"/>
                  <a:pt x="290" y="760"/>
                </a:cubicBezTo>
                <a:cubicBezTo>
                  <a:pt x="286" y="758"/>
                  <a:pt x="286" y="758"/>
                  <a:pt x="286" y="758"/>
                </a:cubicBezTo>
                <a:cubicBezTo>
                  <a:pt x="288" y="757"/>
                  <a:pt x="288" y="757"/>
                  <a:pt x="288" y="757"/>
                </a:cubicBezTo>
                <a:cubicBezTo>
                  <a:pt x="295" y="758"/>
                  <a:pt x="295" y="758"/>
                  <a:pt x="295" y="758"/>
                </a:cubicBezTo>
                <a:cubicBezTo>
                  <a:pt x="296" y="758"/>
                  <a:pt x="296" y="758"/>
                  <a:pt x="296" y="758"/>
                </a:cubicBezTo>
                <a:cubicBezTo>
                  <a:pt x="296" y="756"/>
                  <a:pt x="296" y="756"/>
                  <a:pt x="296" y="756"/>
                </a:cubicBezTo>
                <a:cubicBezTo>
                  <a:pt x="297" y="755"/>
                  <a:pt x="297" y="755"/>
                  <a:pt x="297" y="755"/>
                </a:cubicBezTo>
                <a:cubicBezTo>
                  <a:pt x="293" y="752"/>
                  <a:pt x="293" y="752"/>
                  <a:pt x="293" y="752"/>
                </a:cubicBezTo>
                <a:cubicBezTo>
                  <a:pt x="292" y="752"/>
                  <a:pt x="292" y="752"/>
                  <a:pt x="292" y="752"/>
                </a:cubicBezTo>
                <a:cubicBezTo>
                  <a:pt x="298" y="750"/>
                  <a:pt x="298" y="750"/>
                  <a:pt x="298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300" y="750"/>
                  <a:pt x="296" y="753"/>
                  <a:pt x="297" y="751"/>
                </a:cubicBezTo>
                <a:cubicBezTo>
                  <a:pt x="301" y="752"/>
                  <a:pt x="301" y="752"/>
                  <a:pt x="301" y="752"/>
                </a:cubicBezTo>
                <a:cubicBezTo>
                  <a:pt x="305" y="751"/>
                  <a:pt x="305" y="751"/>
                  <a:pt x="305" y="751"/>
                </a:cubicBezTo>
                <a:cubicBezTo>
                  <a:pt x="305" y="747"/>
                  <a:pt x="305" y="747"/>
                  <a:pt x="305" y="747"/>
                </a:cubicBezTo>
                <a:cubicBezTo>
                  <a:pt x="310" y="747"/>
                  <a:pt x="310" y="747"/>
                  <a:pt x="310" y="747"/>
                </a:cubicBezTo>
                <a:cubicBezTo>
                  <a:pt x="310" y="746"/>
                  <a:pt x="310" y="746"/>
                  <a:pt x="310" y="746"/>
                </a:cubicBezTo>
                <a:cubicBezTo>
                  <a:pt x="315" y="745"/>
                  <a:pt x="315" y="745"/>
                  <a:pt x="315" y="745"/>
                </a:cubicBezTo>
                <a:cubicBezTo>
                  <a:pt x="318" y="745"/>
                  <a:pt x="318" y="745"/>
                  <a:pt x="318" y="745"/>
                </a:cubicBezTo>
                <a:cubicBezTo>
                  <a:pt x="321" y="741"/>
                  <a:pt x="321" y="741"/>
                  <a:pt x="321" y="741"/>
                </a:cubicBezTo>
                <a:cubicBezTo>
                  <a:pt x="319" y="738"/>
                  <a:pt x="319" y="738"/>
                  <a:pt x="319" y="738"/>
                </a:cubicBezTo>
                <a:cubicBezTo>
                  <a:pt x="317" y="737"/>
                  <a:pt x="319" y="743"/>
                  <a:pt x="315" y="738"/>
                </a:cubicBezTo>
                <a:cubicBezTo>
                  <a:pt x="313" y="740"/>
                  <a:pt x="313" y="740"/>
                  <a:pt x="313" y="740"/>
                </a:cubicBezTo>
                <a:cubicBezTo>
                  <a:pt x="312" y="736"/>
                  <a:pt x="312" y="736"/>
                  <a:pt x="312" y="736"/>
                </a:cubicBezTo>
                <a:cubicBezTo>
                  <a:pt x="309" y="736"/>
                  <a:pt x="309" y="736"/>
                  <a:pt x="309" y="736"/>
                </a:cubicBezTo>
                <a:cubicBezTo>
                  <a:pt x="309" y="737"/>
                  <a:pt x="304" y="738"/>
                  <a:pt x="309" y="739"/>
                </a:cubicBezTo>
                <a:cubicBezTo>
                  <a:pt x="303" y="742"/>
                  <a:pt x="303" y="742"/>
                  <a:pt x="303" y="742"/>
                </a:cubicBezTo>
                <a:cubicBezTo>
                  <a:pt x="300" y="742"/>
                  <a:pt x="300" y="742"/>
                  <a:pt x="300" y="742"/>
                </a:cubicBezTo>
                <a:cubicBezTo>
                  <a:pt x="299" y="739"/>
                  <a:pt x="299" y="739"/>
                  <a:pt x="299" y="739"/>
                </a:cubicBezTo>
                <a:cubicBezTo>
                  <a:pt x="296" y="738"/>
                  <a:pt x="296" y="738"/>
                  <a:pt x="296" y="738"/>
                </a:cubicBezTo>
                <a:cubicBezTo>
                  <a:pt x="300" y="736"/>
                  <a:pt x="300" y="736"/>
                  <a:pt x="300" y="736"/>
                </a:cubicBezTo>
                <a:cubicBezTo>
                  <a:pt x="304" y="739"/>
                  <a:pt x="304" y="739"/>
                  <a:pt x="304" y="739"/>
                </a:cubicBezTo>
                <a:cubicBezTo>
                  <a:pt x="306" y="736"/>
                  <a:pt x="306" y="736"/>
                  <a:pt x="306" y="736"/>
                </a:cubicBezTo>
                <a:cubicBezTo>
                  <a:pt x="305" y="735"/>
                  <a:pt x="305" y="735"/>
                  <a:pt x="305" y="735"/>
                </a:cubicBezTo>
                <a:cubicBezTo>
                  <a:pt x="302" y="736"/>
                  <a:pt x="302" y="736"/>
                  <a:pt x="302" y="736"/>
                </a:cubicBezTo>
                <a:cubicBezTo>
                  <a:pt x="301" y="733"/>
                  <a:pt x="301" y="733"/>
                  <a:pt x="301" y="733"/>
                </a:cubicBezTo>
                <a:cubicBezTo>
                  <a:pt x="301" y="732"/>
                  <a:pt x="301" y="732"/>
                  <a:pt x="301" y="732"/>
                </a:cubicBezTo>
                <a:cubicBezTo>
                  <a:pt x="303" y="731"/>
                  <a:pt x="303" y="731"/>
                  <a:pt x="303" y="731"/>
                </a:cubicBezTo>
                <a:cubicBezTo>
                  <a:pt x="304" y="732"/>
                  <a:pt x="304" y="732"/>
                  <a:pt x="304" y="732"/>
                </a:cubicBezTo>
                <a:cubicBezTo>
                  <a:pt x="307" y="731"/>
                  <a:pt x="307" y="731"/>
                  <a:pt x="307" y="731"/>
                </a:cubicBezTo>
                <a:cubicBezTo>
                  <a:pt x="305" y="729"/>
                  <a:pt x="305" y="729"/>
                  <a:pt x="305" y="729"/>
                </a:cubicBezTo>
                <a:cubicBezTo>
                  <a:pt x="307" y="728"/>
                  <a:pt x="307" y="728"/>
                  <a:pt x="307" y="728"/>
                </a:cubicBezTo>
                <a:cubicBezTo>
                  <a:pt x="305" y="727"/>
                  <a:pt x="305" y="727"/>
                  <a:pt x="305" y="727"/>
                </a:cubicBezTo>
                <a:cubicBezTo>
                  <a:pt x="289" y="736"/>
                  <a:pt x="289" y="736"/>
                  <a:pt x="289" y="736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89" y="739"/>
                  <a:pt x="289" y="739"/>
                  <a:pt x="289" y="739"/>
                </a:cubicBezTo>
                <a:cubicBezTo>
                  <a:pt x="286" y="736"/>
                  <a:pt x="286" y="736"/>
                  <a:pt x="286" y="736"/>
                </a:cubicBezTo>
                <a:cubicBezTo>
                  <a:pt x="286" y="736"/>
                  <a:pt x="291" y="733"/>
                  <a:pt x="285" y="738"/>
                </a:cubicBezTo>
                <a:cubicBezTo>
                  <a:pt x="285" y="740"/>
                  <a:pt x="285" y="740"/>
                  <a:pt x="285" y="740"/>
                </a:cubicBezTo>
                <a:cubicBezTo>
                  <a:pt x="278" y="743"/>
                  <a:pt x="278" y="743"/>
                  <a:pt x="278" y="743"/>
                </a:cubicBezTo>
                <a:cubicBezTo>
                  <a:pt x="276" y="741"/>
                  <a:pt x="276" y="741"/>
                  <a:pt x="276" y="741"/>
                </a:cubicBezTo>
                <a:cubicBezTo>
                  <a:pt x="272" y="740"/>
                  <a:pt x="272" y="740"/>
                  <a:pt x="272" y="740"/>
                </a:cubicBezTo>
                <a:cubicBezTo>
                  <a:pt x="272" y="738"/>
                  <a:pt x="272" y="738"/>
                  <a:pt x="272" y="738"/>
                </a:cubicBezTo>
                <a:cubicBezTo>
                  <a:pt x="267" y="738"/>
                  <a:pt x="267" y="738"/>
                  <a:pt x="267" y="738"/>
                </a:cubicBezTo>
                <a:cubicBezTo>
                  <a:pt x="269" y="734"/>
                  <a:pt x="269" y="734"/>
                  <a:pt x="269" y="734"/>
                </a:cubicBezTo>
                <a:cubicBezTo>
                  <a:pt x="261" y="734"/>
                  <a:pt x="261" y="734"/>
                  <a:pt x="261" y="734"/>
                </a:cubicBezTo>
                <a:cubicBezTo>
                  <a:pt x="260" y="734"/>
                  <a:pt x="260" y="735"/>
                  <a:pt x="260" y="736"/>
                </a:cubicBezTo>
                <a:cubicBezTo>
                  <a:pt x="262" y="736"/>
                  <a:pt x="262" y="736"/>
                  <a:pt x="262" y="736"/>
                </a:cubicBezTo>
                <a:cubicBezTo>
                  <a:pt x="261" y="736"/>
                  <a:pt x="259" y="736"/>
                  <a:pt x="259" y="739"/>
                </a:cubicBezTo>
                <a:cubicBezTo>
                  <a:pt x="264" y="743"/>
                  <a:pt x="264" y="743"/>
                  <a:pt x="264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8" y="743"/>
                  <a:pt x="258" y="743"/>
                  <a:pt x="258" y="743"/>
                </a:cubicBezTo>
                <a:cubicBezTo>
                  <a:pt x="255" y="743"/>
                  <a:pt x="255" y="743"/>
                  <a:pt x="255" y="743"/>
                </a:cubicBezTo>
                <a:cubicBezTo>
                  <a:pt x="258" y="742"/>
                  <a:pt x="258" y="742"/>
                  <a:pt x="258" y="742"/>
                </a:cubicBezTo>
                <a:cubicBezTo>
                  <a:pt x="259" y="741"/>
                  <a:pt x="259" y="741"/>
                  <a:pt x="259" y="741"/>
                </a:cubicBezTo>
                <a:cubicBezTo>
                  <a:pt x="256" y="738"/>
                  <a:pt x="256" y="738"/>
                  <a:pt x="256" y="738"/>
                </a:cubicBezTo>
                <a:cubicBezTo>
                  <a:pt x="255" y="739"/>
                  <a:pt x="251" y="741"/>
                  <a:pt x="253" y="742"/>
                </a:cubicBezTo>
                <a:cubicBezTo>
                  <a:pt x="248" y="743"/>
                  <a:pt x="248" y="743"/>
                  <a:pt x="248" y="743"/>
                </a:cubicBezTo>
                <a:cubicBezTo>
                  <a:pt x="246" y="745"/>
                  <a:pt x="246" y="745"/>
                  <a:pt x="246" y="745"/>
                </a:cubicBezTo>
                <a:cubicBezTo>
                  <a:pt x="245" y="746"/>
                  <a:pt x="245" y="746"/>
                  <a:pt x="245" y="746"/>
                </a:cubicBezTo>
                <a:cubicBezTo>
                  <a:pt x="240" y="743"/>
                  <a:pt x="240" y="743"/>
                  <a:pt x="240" y="743"/>
                </a:cubicBezTo>
                <a:cubicBezTo>
                  <a:pt x="240" y="742"/>
                  <a:pt x="240" y="742"/>
                  <a:pt x="240" y="742"/>
                </a:cubicBezTo>
                <a:cubicBezTo>
                  <a:pt x="236" y="746"/>
                  <a:pt x="236" y="746"/>
                  <a:pt x="236" y="746"/>
                </a:cubicBezTo>
                <a:cubicBezTo>
                  <a:pt x="239" y="748"/>
                  <a:pt x="239" y="748"/>
                  <a:pt x="239" y="748"/>
                </a:cubicBezTo>
                <a:cubicBezTo>
                  <a:pt x="237" y="750"/>
                  <a:pt x="237" y="750"/>
                  <a:pt x="237" y="750"/>
                </a:cubicBezTo>
                <a:cubicBezTo>
                  <a:pt x="239" y="751"/>
                  <a:pt x="239" y="751"/>
                  <a:pt x="239" y="751"/>
                </a:cubicBezTo>
                <a:cubicBezTo>
                  <a:pt x="234" y="751"/>
                  <a:pt x="234" y="751"/>
                  <a:pt x="234" y="751"/>
                </a:cubicBezTo>
                <a:cubicBezTo>
                  <a:pt x="234" y="750"/>
                  <a:pt x="234" y="750"/>
                  <a:pt x="234" y="750"/>
                </a:cubicBezTo>
                <a:cubicBezTo>
                  <a:pt x="231" y="748"/>
                  <a:pt x="231" y="748"/>
                  <a:pt x="231" y="748"/>
                </a:cubicBezTo>
                <a:cubicBezTo>
                  <a:pt x="230" y="748"/>
                  <a:pt x="230" y="748"/>
                  <a:pt x="230" y="748"/>
                </a:cubicBezTo>
                <a:cubicBezTo>
                  <a:pt x="237" y="744"/>
                  <a:pt x="237" y="744"/>
                  <a:pt x="237" y="744"/>
                </a:cubicBezTo>
                <a:cubicBezTo>
                  <a:pt x="236" y="744"/>
                  <a:pt x="236" y="744"/>
                  <a:pt x="236" y="744"/>
                </a:cubicBezTo>
                <a:cubicBezTo>
                  <a:pt x="239" y="741"/>
                  <a:pt x="239" y="741"/>
                  <a:pt x="239" y="741"/>
                </a:cubicBezTo>
                <a:cubicBezTo>
                  <a:pt x="242" y="741"/>
                  <a:pt x="242" y="741"/>
                  <a:pt x="242" y="741"/>
                </a:cubicBezTo>
                <a:cubicBezTo>
                  <a:pt x="243" y="738"/>
                  <a:pt x="243" y="738"/>
                  <a:pt x="243" y="738"/>
                </a:cubicBezTo>
                <a:cubicBezTo>
                  <a:pt x="245" y="739"/>
                  <a:pt x="245" y="739"/>
                  <a:pt x="245" y="739"/>
                </a:cubicBezTo>
                <a:cubicBezTo>
                  <a:pt x="246" y="741"/>
                  <a:pt x="239" y="739"/>
                  <a:pt x="246" y="742"/>
                </a:cubicBezTo>
                <a:cubicBezTo>
                  <a:pt x="250" y="741"/>
                  <a:pt x="250" y="741"/>
                  <a:pt x="250" y="741"/>
                </a:cubicBezTo>
                <a:cubicBezTo>
                  <a:pt x="255" y="737"/>
                  <a:pt x="255" y="737"/>
                  <a:pt x="255" y="737"/>
                </a:cubicBezTo>
                <a:cubicBezTo>
                  <a:pt x="258" y="733"/>
                  <a:pt x="258" y="733"/>
                  <a:pt x="258" y="733"/>
                </a:cubicBezTo>
                <a:cubicBezTo>
                  <a:pt x="257" y="732"/>
                  <a:pt x="257" y="732"/>
                  <a:pt x="257" y="732"/>
                </a:cubicBezTo>
                <a:cubicBezTo>
                  <a:pt x="258" y="731"/>
                  <a:pt x="258" y="731"/>
                  <a:pt x="258" y="731"/>
                </a:cubicBezTo>
                <a:cubicBezTo>
                  <a:pt x="258" y="730"/>
                  <a:pt x="258" y="730"/>
                  <a:pt x="258" y="730"/>
                </a:cubicBezTo>
                <a:cubicBezTo>
                  <a:pt x="260" y="732"/>
                  <a:pt x="260" y="732"/>
                  <a:pt x="260" y="732"/>
                </a:cubicBezTo>
                <a:cubicBezTo>
                  <a:pt x="263" y="730"/>
                  <a:pt x="263" y="730"/>
                  <a:pt x="263" y="730"/>
                </a:cubicBezTo>
                <a:cubicBezTo>
                  <a:pt x="258" y="729"/>
                  <a:pt x="258" y="729"/>
                  <a:pt x="258" y="729"/>
                </a:cubicBezTo>
                <a:cubicBezTo>
                  <a:pt x="246" y="734"/>
                  <a:pt x="246" y="734"/>
                  <a:pt x="246" y="734"/>
                </a:cubicBezTo>
                <a:cubicBezTo>
                  <a:pt x="224" y="748"/>
                  <a:pt x="224" y="748"/>
                  <a:pt x="224" y="748"/>
                </a:cubicBezTo>
                <a:cubicBezTo>
                  <a:pt x="223" y="750"/>
                  <a:pt x="223" y="750"/>
                  <a:pt x="223" y="750"/>
                </a:cubicBezTo>
                <a:cubicBezTo>
                  <a:pt x="227" y="750"/>
                  <a:pt x="227" y="750"/>
                  <a:pt x="227" y="750"/>
                </a:cubicBezTo>
                <a:cubicBezTo>
                  <a:pt x="231" y="751"/>
                  <a:pt x="231" y="751"/>
                  <a:pt x="231" y="751"/>
                </a:cubicBezTo>
                <a:cubicBezTo>
                  <a:pt x="232" y="752"/>
                  <a:pt x="232" y="752"/>
                  <a:pt x="232" y="752"/>
                </a:cubicBezTo>
                <a:cubicBezTo>
                  <a:pt x="220" y="759"/>
                  <a:pt x="220" y="759"/>
                  <a:pt x="220" y="759"/>
                </a:cubicBezTo>
                <a:cubicBezTo>
                  <a:pt x="214" y="762"/>
                  <a:pt x="214" y="762"/>
                  <a:pt x="214" y="762"/>
                </a:cubicBezTo>
                <a:cubicBezTo>
                  <a:pt x="210" y="766"/>
                  <a:pt x="210" y="766"/>
                  <a:pt x="210" y="766"/>
                </a:cubicBezTo>
                <a:cubicBezTo>
                  <a:pt x="207" y="764"/>
                  <a:pt x="207" y="764"/>
                  <a:pt x="207" y="764"/>
                </a:cubicBezTo>
                <a:cubicBezTo>
                  <a:pt x="190" y="776"/>
                  <a:pt x="190" y="776"/>
                  <a:pt x="190" y="776"/>
                </a:cubicBezTo>
                <a:cubicBezTo>
                  <a:pt x="190" y="778"/>
                  <a:pt x="190" y="778"/>
                  <a:pt x="190" y="778"/>
                </a:cubicBezTo>
                <a:cubicBezTo>
                  <a:pt x="186" y="779"/>
                  <a:pt x="186" y="779"/>
                  <a:pt x="186" y="779"/>
                </a:cubicBezTo>
                <a:cubicBezTo>
                  <a:pt x="185" y="780"/>
                  <a:pt x="185" y="780"/>
                  <a:pt x="185" y="780"/>
                </a:cubicBezTo>
                <a:cubicBezTo>
                  <a:pt x="180" y="783"/>
                  <a:pt x="180" y="783"/>
                  <a:pt x="180" y="783"/>
                </a:cubicBezTo>
                <a:cubicBezTo>
                  <a:pt x="179" y="785"/>
                  <a:pt x="189" y="777"/>
                  <a:pt x="176" y="786"/>
                </a:cubicBezTo>
                <a:cubicBezTo>
                  <a:pt x="181" y="779"/>
                  <a:pt x="181" y="779"/>
                  <a:pt x="181" y="779"/>
                </a:cubicBezTo>
                <a:cubicBezTo>
                  <a:pt x="185" y="778"/>
                  <a:pt x="185" y="778"/>
                  <a:pt x="185" y="778"/>
                </a:cubicBezTo>
                <a:cubicBezTo>
                  <a:pt x="182" y="775"/>
                  <a:pt x="182" y="775"/>
                  <a:pt x="182" y="775"/>
                </a:cubicBezTo>
                <a:cubicBezTo>
                  <a:pt x="179" y="779"/>
                  <a:pt x="179" y="779"/>
                  <a:pt x="179" y="779"/>
                </a:cubicBezTo>
                <a:cubicBezTo>
                  <a:pt x="175" y="779"/>
                  <a:pt x="175" y="779"/>
                  <a:pt x="175" y="779"/>
                </a:cubicBezTo>
                <a:cubicBezTo>
                  <a:pt x="177" y="778"/>
                  <a:pt x="177" y="775"/>
                  <a:pt x="176" y="774"/>
                </a:cubicBezTo>
                <a:cubicBezTo>
                  <a:pt x="172" y="774"/>
                  <a:pt x="172" y="774"/>
                  <a:pt x="172" y="774"/>
                </a:cubicBezTo>
                <a:cubicBezTo>
                  <a:pt x="170" y="779"/>
                  <a:pt x="170" y="779"/>
                  <a:pt x="170" y="779"/>
                </a:cubicBezTo>
                <a:cubicBezTo>
                  <a:pt x="172" y="778"/>
                  <a:pt x="169" y="783"/>
                  <a:pt x="174" y="780"/>
                </a:cubicBezTo>
                <a:cubicBezTo>
                  <a:pt x="172" y="783"/>
                  <a:pt x="172" y="783"/>
                  <a:pt x="172" y="783"/>
                </a:cubicBezTo>
                <a:cubicBezTo>
                  <a:pt x="167" y="784"/>
                  <a:pt x="167" y="784"/>
                  <a:pt x="167" y="784"/>
                </a:cubicBezTo>
                <a:cubicBezTo>
                  <a:pt x="165" y="782"/>
                  <a:pt x="165" y="782"/>
                  <a:pt x="165" y="782"/>
                </a:cubicBezTo>
                <a:cubicBezTo>
                  <a:pt x="161" y="776"/>
                  <a:pt x="161" y="776"/>
                  <a:pt x="161" y="776"/>
                </a:cubicBezTo>
                <a:cubicBezTo>
                  <a:pt x="160" y="776"/>
                  <a:pt x="160" y="776"/>
                  <a:pt x="160" y="776"/>
                </a:cubicBezTo>
                <a:cubicBezTo>
                  <a:pt x="161" y="773"/>
                  <a:pt x="169" y="774"/>
                  <a:pt x="170" y="768"/>
                </a:cubicBezTo>
                <a:cubicBezTo>
                  <a:pt x="173" y="768"/>
                  <a:pt x="173" y="768"/>
                  <a:pt x="173" y="768"/>
                </a:cubicBezTo>
                <a:cubicBezTo>
                  <a:pt x="178" y="761"/>
                  <a:pt x="178" y="761"/>
                  <a:pt x="178" y="761"/>
                </a:cubicBezTo>
                <a:cubicBezTo>
                  <a:pt x="176" y="760"/>
                  <a:pt x="176" y="760"/>
                  <a:pt x="176" y="760"/>
                </a:cubicBezTo>
                <a:cubicBezTo>
                  <a:pt x="179" y="756"/>
                  <a:pt x="179" y="756"/>
                  <a:pt x="179" y="756"/>
                </a:cubicBezTo>
                <a:cubicBezTo>
                  <a:pt x="170" y="754"/>
                  <a:pt x="170" y="754"/>
                  <a:pt x="170" y="754"/>
                </a:cubicBezTo>
                <a:cubicBezTo>
                  <a:pt x="169" y="752"/>
                  <a:pt x="169" y="752"/>
                  <a:pt x="169" y="752"/>
                </a:cubicBezTo>
                <a:cubicBezTo>
                  <a:pt x="166" y="754"/>
                  <a:pt x="166" y="754"/>
                  <a:pt x="166" y="754"/>
                </a:cubicBezTo>
                <a:cubicBezTo>
                  <a:pt x="167" y="755"/>
                  <a:pt x="167" y="755"/>
                  <a:pt x="167" y="755"/>
                </a:cubicBezTo>
                <a:cubicBezTo>
                  <a:pt x="158" y="757"/>
                  <a:pt x="158" y="757"/>
                  <a:pt x="158" y="757"/>
                </a:cubicBezTo>
                <a:cubicBezTo>
                  <a:pt x="153" y="760"/>
                  <a:pt x="153" y="760"/>
                  <a:pt x="153" y="760"/>
                </a:cubicBezTo>
                <a:cubicBezTo>
                  <a:pt x="152" y="764"/>
                  <a:pt x="167" y="751"/>
                  <a:pt x="146" y="763"/>
                </a:cubicBezTo>
                <a:cubicBezTo>
                  <a:pt x="144" y="763"/>
                  <a:pt x="144" y="763"/>
                  <a:pt x="144" y="763"/>
                </a:cubicBezTo>
                <a:cubicBezTo>
                  <a:pt x="143" y="762"/>
                  <a:pt x="143" y="762"/>
                  <a:pt x="143" y="762"/>
                </a:cubicBezTo>
                <a:cubicBezTo>
                  <a:pt x="147" y="761"/>
                  <a:pt x="147" y="761"/>
                  <a:pt x="147" y="761"/>
                </a:cubicBezTo>
                <a:cubicBezTo>
                  <a:pt x="151" y="757"/>
                  <a:pt x="151" y="757"/>
                  <a:pt x="151" y="757"/>
                </a:cubicBezTo>
                <a:cubicBezTo>
                  <a:pt x="151" y="753"/>
                  <a:pt x="151" y="753"/>
                  <a:pt x="151" y="753"/>
                </a:cubicBezTo>
                <a:cubicBezTo>
                  <a:pt x="153" y="754"/>
                  <a:pt x="153" y="754"/>
                  <a:pt x="153" y="754"/>
                </a:cubicBezTo>
                <a:cubicBezTo>
                  <a:pt x="156" y="751"/>
                  <a:pt x="156" y="751"/>
                  <a:pt x="156" y="751"/>
                </a:cubicBezTo>
                <a:cubicBezTo>
                  <a:pt x="154" y="750"/>
                  <a:pt x="154" y="750"/>
                  <a:pt x="154" y="750"/>
                </a:cubicBezTo>
                <a:cubicBezTo>
                  <a:pt x="150" y="748"/>
                  <a:pt x="150" y="748"/>
                  <a:pt x="150" y="748"/>
                </a:cubicBezTo>
                <a:cubicBezTo>
                  <a:pt x="142" y="751"/>
                  <a:pt x="142" y="751"/>
                  <a:pt x="142" y="751"/>
                </a:cubicBezTo>
                <a:cubicBezTo>
                  <a:pt x="139" y="755"/>
                  <a:pt x="139" y="755"/>
                  <a:pt x="139" y="755"/>
                </a:cubicBezTo>
                <a:cubicBezTo>
                  <a:pt x="136" y="754"/>
                  <a:pt x="145" y="749"/>
                  <a:pt x="135" y="755"/>
                </a:cubicBezTo>
                <a:cubicBezTo>
                  <a:pt x="138" y="752"/>
                  <a:pt x="138" y="752"/>
                  <a:pt x="138" y="752"/>
                </a:cubicBezTo>
                <a:cubicBezTo>
                  <a:pt x="142" y="750"/>
                  <a:pt x="142" y="750"/>
                  <a:pt x="142" y="750"/>
                </a:cubicBezTo>
                <a:cubicBezTo>
                  <a:pt x="142" y="748"/>
                  <a:pt x="142" y="748"/>
                  <a:pt x="142" y="748"/>
                </a:cubicBezTo>
                <a:cubicBezTo>
                  <a:pt x="137" y="749"/>
                  <a:pt x="137" y="749"/>
                  <a:pt x="137" y="749"/>
                </a:cubicBezTo>
                <a:cubicBezTo>
                  <a:pt x="130" y="757"/>
                  <a:pt x="130" y="757"/>
                  <a:pt x="130" y="757"/>
                </a:cubicBezTo>
                <a:cubicBezTo>
                  <a:pt x="135" y="756"/>
                  <a:pt x="135" y="756"/>
                  <a:pt x="135" y="756"/>
                </a:cubicBezTo>
                <a:cubicBezTo>
                  <a:pt x="130" y="760"/>
                  <a:pt x="130" y="760"/>
                  <a:pt x="130" y="760"/>
                </a:cubicBezTo>
                <a:cubicBezTo>
                  <a:pt x="130" y="758"/>
                  <a:pt x="130" y="758"/>
                  <a:pt x="130" y="758"/>
                </a:cubicBezTo>
                <a:cubicBezTo>
                  <a:pt x="128" y="760"/>
                  <a:pt x="128" y="760"/>
                  <a:pt x="128" y="760"/>
                </a:cubicBezTo>
                <a:cubicBezTo>
                  <a:pt x="123" y="760"/>
                  <a:pt x="123" y="760"/>
                  <a:pt x="123" y="760"/>
                </a:cubicBezTo>
                <a:cubicBezTo>
                  <a:pt x="119" y="764"/>
                  <a:pt x="119" y="764"/>
                  <a:pt x="119" y="764"/>
                </a:cubicBezTo>
                <a:cubicBezTo>
                  <a:pt x="113" y="763"/>
                  <a:pt x="113" y="763"/>
                  <a:pt x="113" y="763"/>
                </a:cubicBezTo>
                <a:cubicBezTo>
                  <a:pt x="111" y="761"/>
                  <a:pt x="111" y="761"/>
                  <a:pt x="111" y="761"/>
                </a:cubicBezTo>
                <a:cubicBezTo>
                  <a:pt x="112" y="759"/>
                  <a:pt x="112" y="759"/>
                  <a:pt x="112" y="759"/>
                </a:cubicBezTo>
                <a:cubicBezTo>
                  <a:pt x="110" y="756"/>
                  <a:pt x="110" y="756"/>
                  <a:pt x="110" y="756"/>
                </a:cubicBezTo>
                <a:cubicBezTo>
                  <a:pt x="112" y="756"/>
                  <a:pt x="114" y="754"/>
                  <a:pt x="115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20" y="744"/>
                  <a:pt x="120" y="744"/>
                  <a:pt x="120" y="744"/>
                </a:cubicBezTo>
                <a:cubicBezTo>
                  <a:pt x="117" y="744"/>
                  <a:pt x="117" y="744"/>
                  <a:pt x="117" y="744"/>
                </a:cubicBezTo>
                <a:cubicBezTo>
                  <a:pt x="118" y="744"/>
                  <a:pt x="114" y="747"/>
                  <a:pt x="117" y="743"/>
                </a:cubicBezTo>
                <a:cubicBezTo>
                  <a:pt x="115" y="743"/>
                  <a:pt x="115" y="743"/>
                  <a:pt x="115" y="743"/>
                </a:cubicBezTo>
                <a:cubicBezTo>
                  <a:pt x="119" y="739"/>
                  <a:pt x="120" y="747"/>
                  <a:pt x="122" y="739"/>
                </a:cubicBezTo>
                <a:cubicBezTo>
                  <a:pt x="117" y="739"/>
                  <a:pt x="117" y="739"/>
                  <a:pt x="117" y="739"/>
                </a:cubicBezTo>
                <a:cubicBezTo>
                  <a:pt x="105" y="750"/>
                  <a:pt x="105" y="750"/>
                  <a:pt x="105" y="750"/>
                </a:cubicBezTo>
                <a:cubicBezTo>
                  <a:pt x="99" y="755"/>
                  <a:pt x="99" y="755"/>
                  <a:pt x="99" y="755"/>
                </a:cubicBezTo>
                <a:cubicBezTo>
                  <a:pt x="99" y="755"/>
                  <a:pt x="99" y="755"/>
                  <a:pt x="99" y="756"/>
                </a:cubicBezTo>
                <a:cubicBezTo>
                  <a:pt x="96" y="755"/>
                  <a:pt x="96" y="755"/>
                  <a:pt x="96" y="755"/>
                </a:cubicBezTo>
                <a:cubicBezTo>
                  <a:pt x="102" y="750"/>
                  <a:pt x="102" y="750"/>
                  <a:pt x="102" y="750"/>
                </a:cubicBezTo>
                <a:cubicBezTo>
                  <a:pt x="101" y="749"/>
                  <a:pt x="101" y="749"/>
                  <a:pt x="101" y="749"/>
                </a:cubicBezTo>
                <a:cubicBezTo>
                  <a:pt x="105" y="745"/>
                  <a:pt x="105" y="745"/>
                  <a:pt x="105" y="745"/>
                </a:cubicBezTo>
                <a:cubicBezTo>
                  <a:pt x="103" y="744"/>
                  <a:pt x="103" y="744"/>
                  <a:pt x="103" y="744"/>
                </a:cubicBezTo>
                <a:cubicBezTo>
                  <a:pt x="104" y="747"/>
                  <a:pt x="99" y="743"/>
                  <a:pt x="99" y="749"/>
                </a:cubicBezTo>
                <a:cubicBezTo>
                  <a:pt x="98" y="750"/>
                  <a:pt x="98" y="750"/>
                  <a:pt x="98" y="750"/>
                </a:cubicBezTo>
                <a:cubicBezTo>
                  <a:pt x="96" y="748"/>
                  <a:pt x="96" y="748"/>
                  <a:pt x="96" y="748"/>
                </a:cubicBezTo>
                <a:cubicBezTo>
                  <a:pt x="91" y="750"/>
                  <a:pt x="91" y="750"/>
                  <a:pt x="91" y="750"/>
                </a:cubicBezTo>
                <a:cubicBezTo>
                  <a:pt x="86" y="745"/>
                  <a:pt x="86" y="745"/>
                  <a:pt x="86" y="745"/>
                </a:cubicBezTo>
                <a:cubicBezTo>
                  <a:pt x="89" y="740"/>
                  <a:pt x="89" y="740"/>
                  <a:pt x="89" y="740"/>
                </a:cubicBezTo>
                <a:cubicBezTo>
                  <a:pt x="85" y="737"/>
                  <a:pt x="85" y="737"/>
                  <a:pt x="85" y="737"/>
                </a:cubicBezTo>
                <a:cubicBezTo>
                  <a:pt x="91" y="735"/>
                  <a:pt x="91" y="735"/>
                  <a:pt x="91" y="735"/>
                </a:cubicBezTo>
                <a:cubicBezTo>
                  <a:pt x="89" y="733"/>
                  <a:pt x="89" y="733"/>
                  <a:pt x="89" y="733"/>
                </a:cubicBezTo>
                <a:cubicBezTo>
                  <a:pt x="92" y="733"/>
                  <a:pt x="92" y="733"/>
                  <a:pt x="92" y="733"/>
                </a:cubicBezTo>
                <a:cubicBezTo>
                  <a:pt x="91" y="729"/>
                  <a:pt x="91" y="729"/>
                  <a:pt x="91" y="729"/>
                </a:cubicBezTo>
                <a:cubicBezTo>
                  <a:pt x="95" y="726"/>
                  <a:pt x="95" y="726"/>
                  <a:pt x="95" y="726"/>
                </a:cubicBezTo>
                <a:cubicBezTo>
                  <a:pt x="94" y="728"/>
                  <a:pt x="99" y="720"/>
                  <a:pt x="89" y="725"/>
                </a:cubicBezTo>
                <a:cubicBezTo>
                  <a:pt x="85" y="726"/>
                  <a:pt x="85" y="726"/>
                  <a:pt x="85" y="726"/>
                </a:cubicBezTo>
                <a:cubicBezTo>
                  <a:pt x="81" y="730"/>
                  <a:pt x="81" y="730"/>
                  <a:pt x="81" y="730"/>
                </a:cubicBezTo>
                <a:cubicBezTo>
                  <a:pt x="78" y="731"/>
                  <a:pt x="78" y="731"/>
                  <a:pt x="78" y="731"/>
                </a:cubicBezTo>
                <a:cubicBezTo>
                  <a:pt x="81" y="728"/>
                  <a:pt x="81" y="728"/>
                  <a:pt x="81" y="728"/>
                </a:cubicBezTo>
                <a:cubicBezTo>
                  <a:pt x="81" y="726"/>
                  <a:pt x="81" y="726"/>
                  <a:pt x="81" y="726"/>
                </a:cubicBezTo>
                <a:cubicBezTo>
                  <a:pt x="81" y="723"/>
                  <a:pt x="82" y="729"/>
                  <a:pt x="81" y="723"/>
                </a:cubicBezTo>
                <a:cubicBezTo>
                  <a:pt x="83" y="724"/>
                  <a:pt x="73" y="727"/>
                  <a:pt x="85" y="723"/>
                </a:cubicBezTo>
                <a:cubicBezTo>
                  <a:pt x="87" y="722"/>
                  <a:pt x="87" y="722"/>
                  <a:pt x="87" y="722"/>
                </a:cubicBezTo>
                <a:cubicBezTo>
                  <a:pt x="87" y="717"/>
                  <a:pt x="87" y="717"/>
                  <a:pt x="87" y="717"/>
                </a:cubicBezTo>
                <a:cubicBezTo>
                  <a:pt x="86" y="717"/>
                  <a:pt x="86" y="717"/>
                  <a:pt x="86" y="717"/>
                </a:cubicBezTo>
                <a:cubicBezTo>
                  <a:pt x="78" y="723"/>
                  <a:pt x="78" y="723"/>
                  <a:pt x="78" y="723"/>
                </a:cubicBezTo>
                <a:cubicBezTo>
                  <a:pt x="77" y="723"/>
                  <a:pt x="77" y="723"/>
                  <a:pt x="77" y="723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79" y="721"/>
                  <a:pt x="79" y="721"/>
                  <a:pt x="79" y="721"/>
                </a:cubicBezTo>
                <a:cubicBezTo>
                  <a:pt x="81" y="717"/>
                  <a:pt x="81" y="717"/>
                  <a:pt x="81" y="717"/>
                </a:cubicBezTo>
                <a:cubicBezTo>
                  <a:pt x="84" y="715"/>
                  <a:pt x="84" y="715"/>
                  <a:pt x="84" y="715"/>
                </a:cubicBezTo>
                <a:cubicBezTo>
                  <a:pt x="82" y="710"/>
                  <a:pt x="82" y="710"/>
                  <a:pt x="82" y="710"/>
                </a:cubicBezTo>
                <a:cubicBezTo>
                  <a:pt x="84" y="707"/>
                  <a:pt x="84" y="707"/>
                  <a:pt x="84" y="707"/>
                </a:cubicBezTo>
                <a:cubicBezTo>
                  <a:pt x="84" y="707"/>
                  <a:pt x="81" y="708"/>
                  <a:pt x="85" y="708"/>
                </a:cubicBezTo>
                <a:cubicBezTo>
                  <a:pt x="86" y="707"/>
                  <a:pt x="86" y="707"/>
                  <a:pt x="86" y="707"/>
                </a:cubicBezTo>
                <a:cubicBezTo>
                  <a:pt x="84" y="706"/>
                  <a:pt x="84" y="706"/>
                  <a:pt x="84" y="706"/>
                </a:cubicBezTo>
                <a:cubicBezTo>
                  <a:pt x="83" y="704"/>
                  <a:pt x="83" y="704"/>
                  <a:pt x="83" y="704"/>
                </a:cubicBezTo>
                <a:cubicBezTo>
                  <a:pt x="77" y="708"/>
                  <a:pt x="77" y="708"/>
                  <a:pt x="77" y="708"/>
                </a:cubicBezTo>
                <a:cubicBezTo>
                  <a:pt x="79" y="711"/>
                  <a:pt x="73" y="708"/>
                  <a:pt x="73" y="715"/>
                </a:cubicBezTo>
                <a:cubicBezTo>
                  <a:pt x="71" y="715"/>
                  <a:pt x="71" y="715"/>
                  <a:pt x="71" y="715"/>
                </a:cubicBezTo>
                <a:cubicBezTo>
                  <a:pt x="73" y="719"/>
                  <a:pt x="73" y="719"/>
                  <a:pt x="73" y="719"/>
                </a:cubicBezTo>
                <a:cubicBezTo>
                  <a:pt x="72" y="723"/>
                  <a:pt x="72" y="723"/>
                  <a:pt x="72" y="723"/>
                </a:cubicBezTo>
                <a:cubicBezTo>
                  <a:pt x="74" y="723"/>
                  <a:pt x="74" y="723"/>
                  <a:pt x="74" y="723"/>
                </a:cubicBezTo>
                <a:cubicBezTo>
                  <a:pt x="71" y="728"/>
                  <a:pt x="82" y="720"/>
                  <a:pt x="70" y="725"/>
                </a:cubicBezTo>
                <a:cubicBezTo>
                  <a:pt x="70" y="726"/>
                  <a:pt x="70" y="726"/>
                  <a:pt x="70" y="726"/>
                </a:cubicBezTo>
                <a:cubicBezTo>
                  <a:pt x="69" y="725"/>
                  <a:pt x="77" y="727"/>
                  <a:pt x="68" y="725"/>
                </a:cubicBezTo>
                <a:cubicBezTo>
                  <a:pt x="71" y="721"/>
                  <a:pt x="71" y="721"/>
                  <a:pt x="71" y="721"/>
                </a:cubicBezTo>
                <a:cubicBezTo>
                  <a:pt x="70" y="720"/>
                  <a:pt x="70" y="720"/>
                  <a:pt x="70" y="720"/>
                </a:cubicBezTo>
                <a:cubicBezTo>
                  <a:pt x="67" y="723"/>
                  <a:pt x="67" y="723"/>
                  <a:pt x="67" y="723"/>
                </a:cubicBezTo>
                <a:cubicBezTo>
                  <a:pt x="67" y="717"/>
                  <a:pt x="67" y="717"/>
                  <a:pt x="67" y="717"/>
                </a:cubicBezTo>
                <a:cubicBezTo>
                  <a:pt x="70" y="716"/>
                  <a:pt x="70" y="716"/>
                  <a:pt x="70" y="716"/>
                </a:cubicBezTo>
                <a:cubicBezTo>
                  <a:pt x="69" y="714"/>
                  <a:pt x="69" y="714"/>
                  <a:pt x="69" y="714"/>
                </a:cubicBezTo>
                <a:cubicBezTo>
                  <a:pt x="69" y="710"/>
                  <a:pt x="69" y="710"/>
                  <a:pt x="69" y="710"/>
                </a:cubicBezTo>
                <a:cubicBezTo>
                  <a:pt x="59" y="714"/>
                  <a:pt x="59" y="714"/>
                  <a:pt x="59" y="714"/>
                </a:cubicBezTo>
                <a:cubicBezTo>
                  <a:pt x="54" y="718"/>
                  <a:pt x="54" y="718"/>
                  <a:pt x="54" y="718"/>
                </a:cubicBezTo>
                <a:cubicBezTo>
                  <a:pt x="53" y="718"/>
                  <a:pt x="53" y="718"/>
                  <a:pt x="53" y="718"/>
                </a:cubicBezTo>
                <a:cubicBezTo>
                  <a:pt x="52" y="719"/>
                  <a:pt x="52" y="719"/>
                  <a:pt x="52" y="719"/>
                </a:cubicBezTo>
                <a:cubicBezTo>
                  <a:pt x="52" y="721"/>
                  <a:pt x="52" y="721"/>
                  <a:pt x="52" y="721"/>
                </a:cubicBezTo>
                <a:cubicBezTo>
                  <a:pt x="53" y="722"/>
                  <a:pt x="53" y="722"/>
                  <a:pt x="53" y="722"/>
                </a:cubicBezTo>
                <a:cubicBezTo>
                  <a:pt x="54" y="721"/>
                  <a:pt x="56" y="721"/>
                  <a:pt x="58" y="721"/>
                </a:cubicBezTo>
                <a:cubicBezTo>
                  <a:pt x="52" y="724"/>
                  <a:pt x="52" y="724"/>
                  <a:pt x="52" y="724"/>
                </a:cubicBezTo>
                <a:cubicBezTo>
                  <a:pt x="52" y="723"/>
                  <a:pt x="52" y="723"/>
                  <a:pt x="52" y="723"/>
                </a:cubicBezTo>
                <a:cubicBezTo>
                  <a:pt x="45" y="725"/>
                  <a:pt x="45" y="725"/>
                  <a:pt x="45" y="725"/>
                </a:cubicBezTo>
                <a:cubicBezTo>
                  <a:pt x="47" y="721"/>
                  <a:pt x="47" y="721"/>
                  <a:pt x="47" y="721"/>
                </a:cubicBezTo>
                <a:cubicBezTo>
                  <a:pt x="49" y="719"/>
                  <a:pt x="49" y="719"/>
                  <a:pt x="49" y="719"/>
                </a:cubicBezTo>
                <a:cubicBezTo>
                  <a:pt x="47" y="718"/>
                  <a:pt x="47" y="718"/>
                  <a:pt x="47" y="718"/>
                </a:cubicBezTo>
                <a:cubicBezTo>
                  <a:pt x="51" y="713"/>
                  <a:pt x="51" y="713"/>
                  <a:pt x="51" y="713"/>
                </a:cubicBezTo>
                <a:cubicBezTo>
                  <a:pt x="54" y="712"/>
                  <a:pt x="49" y="718"/>
                  <a:pt x="47" y="710"/>
                </a:cubicBezTo>
                <a:cubicBezTo>
                  <a:pt x="49" y="709"/>
                  <a:pt x="49" y="709"/>
                  <a:pt x="49" y="709"/>
                </a:cubicBezTo>
                <a:cubicBezTo>
                  <a:pt x="49" y="708"/>
                  <a:pt x="49" y="708"/>
                  <a:pt x="49" y="708"/>
                </a:cubicBezTo>
                <a:cubicBezTo>
                  <a:pt x="44" y="704"/>
                  <a:pt x="48" y="715"/>
                  <a:pt x="44" y="705"/>
                </a:cubicBezTo>
                <a:cubicBezTo>
                  <a:pt x="49" y="705"/>
                  <a:pt x="49" y="705"/>
                  <a:pt x="49" y="705"/>
                </a:cubicBezTo>
                <a:cubicBezTo>
                  <a:pt x="49" y="703"/>
                  <a:pt x="49" y="703"/>
                  <a:pt x="49" y="703"/>
                </a:cubicBezTo>
                <a:cubicBezTo>
                  <a:pt x="47" y="701"/>
                  <a:pt x="42" y="711"/>
                  <a:pt x="47" y="699"/>
                </a:cubicBezTo>
                <a:cubicBezTo>
                  <a:pt x="50" y="695"/>
                  <a:pt x="50" y="695"/>
                  <a:pt x="50" y="695"/>
                </a:cubicBezTo>
                <a:cubicBezTo>
                  <a:pt x="49" y="697"/>
                  <a:pt x="48" y="697"/>
                  <a:pt x="47" y="691"/>
                </a:cubicBezTo>
                <a:cubicBezTo>
                  <a:pt x="49" y="690"/>
                  <a:pt x="49" y="690"/>
                  <a:pt x="49" y="690"/>
                </a:cubicBezTo>
                <a:cubicBezTo>
                  <a:pt x="44" y="689"/>
                  <a:pt x="44" y="689"/>
                  <a:pt x="44" y="689"/>
                </a:cubicBezTo>
                <a:cubicBezTo>
                  <a:pt x="50" y="688"/>
                  <a:pt x="50" y="688"/>
                  <a:pt x="50" y="688"/>
                </a:cubicBezTo>
                <a:cubicBezTo>
                  <a:pt x="51" y="688"/>
                  <a:pt x="51" y="688"/>
                  <a:pt x="51" y="688"/>
                </a:cubicBezTo>
                <a:cubicBezTo>
                  <a:pt x="50" y="686"/>
                  <a:pt x="50" y="686"/>
                  <a:pt x="50" y="686"/>
                </a:cubicBezTo>
                <a:cubicBezTo>
                  <a:pt x="50" y="686"/>
                  <a:pt x="48" y="689"/>
                  <a:pt x="50" y="685"/>
                </a:cubicBezTo>
                <a:cubicBezTo>
                  <a:pt x="47" y="685"/>
                  <a:pt x="47" y="685"/>
                  <a:pt x="47" y="685"/>
                </a:cubicBezTo>
                <a:cubicBezTo>
                  <a:pt x="49" y="683"/>
                  <a:pt x="49" y="683"/>
                  <a:pt x="49" y="683"/>
                </a:cubicBezTo>
                <a:cubicBezTo>
                  <a:pt x="51" y="684"/>
                  <a:pt x="51" y="684"/>
                  <a:pt x="51" y="684"/>
                </a:cubicBezTo>
                <a:cubicBezTo>
                  <a:pt x="59" y="678"/>
                  <a:pt x="59" y="678"/>
                  <a:pt x="59" y="678"/>
                </a:cubicBezTo>
                <a:cubicBezTo>
                  <a:pt x="51" y="677"/>
                  <a:pt x="51" y="677"/>
                  <a:pt x="51" y="677"/>
                </a:cubicBezTo>
                <a:cubicBezTo>
                  <a:pt x="51" y="676"/>
                  <a:pt x="51" y="676"/>
                  <a:pt x="51" y="676"/>
                </a:cubicBezTo>
                <a:cubicBezTo>
                  <a:pt x="55" y="676"/>
                  <a:pt x="55" y="676"/>
                  <a:pt x="55" y="676"/>
                </a:cubicBezTo>
                <a:cubicBezTo>
                  <a:pt x="55" y="670"/>
                  <a:pt x="55" y="670"/>
                  <a:pt x="55" y="670"/>
                </a:cubicBezTo>
                <a:cubicBezTo>
                  <a:pt x="59" y="669"/>
                  <a:pt x="59" y="669"/>
                  <a:pt x="59" y="669"/>
                </a:cubicBezTo>
                <a:cubicBezTo>
                  <a:pt x="59" y="668"/>
                  <a:pt x="60" y="671"/>
                  <a:pt x="59" y="667"/>
                </a:cubicBezTo>
                <a:cubicBezTo>
                  <a:pt x="49" y="668"/>
                  <a:pt x="49" y="668"/>
                  <a:pt x="49" y="668"/>
                </a:cubicBezTo>
                <a:cubicBezTo>
                  <a:pt x="49" y="671"/>
                  <a:pt x="46" y="670"/>
                  <a:pt x="45" y="670"/>
                </a:cubicBezTo>
                <a:cubicBezTo>
                  <a:pt x="43" y="672"/>
                  <a:pt x="43" y="672"/>
                  <a:pt x="43" y="672"/>
                </a:cubicBezTo>
                <a:cubicBezTo>
                  <a:pt x="38" y="671"/>
                  <a:pt x="38" y="671"/>
                  <a:pt x="38" y="671"/>
                </a:cubicBezTo>
                <a:cubicBezTo>
                  <a:pt x="34" y="675"/>
                  <a:pt x="34" y="675"/>
                  <a:pt x="34" y="675"/>
                </a:cubicBezTo>
                <a:cubicBezTo>
                  <a:pt x="33" y="674"/>
                  <a:pt x="33" y="674"/>
                  <a:pt x="33" y="674"/>
                </a:cubicBezTo>
                <a:cubicBezTo>
                  <a:pt x="31" y="677"/>
                  <a:pt x="31" y="677"/>
                  <a:pt x="31" y="677"/>
                </a:cubicBezTo>
                <a:cubicBezTo>
                  <a:pt x="23" y="680"/>
                  <a:pt x="23" y="680"/>
                  <a:pt x="23" y="680"/>
                </a:cubicBezTo>
                <a:cubicBezTo>
                  <a:pt x="22" y="682"/>
                  <a:pt x="38" y="669"/>
                  <a:pt x="19" y="685"/>
                </a:cubicBezTo>
                <a:cubicBezTo>
                  <a:pt x="18" y="682"/>
                  <a:pt x="18" y="682"/>
                  <a:pt x="18" y="682"/>
                </a:cubicBezTo>
                <a:cubicBezTo>
                  <a:pt x="19" y="680"/>
                  <a:pt x="19" y="680"/>
                  <a:pt x="19" y="680"/>
                </a:cubicBezTo>
                <a:cubicBezTo>
                  <a:pt x="17" y="680"/>
                  <a:pt x="17" y="680"/>
                  <a:pt x="17" y="680"/>
                </a:cubicBezTo>
                <a:cubicBezTo>
                  <a:pt x="18" y="679"/>
                  <a:pt x="22" y="676"/>
                  <a:pt x="23" y="678"/>
                </a:cubicBezTo>
                <a:cubicBezTo>
                  <a:pt x="30" y="676"/>
                  <a:pt x="30" y="676"/>
                  <a:pt x="30" y="676"/>
                </a:cubicBezTo>
                <a:cubicBezTo>
                  <a:pt x="27" y="673"/>
                  <a:pt x="27" y="673"/>
                  <a:pt x="27" y="673"/>
                </a:cubicBezTo>
                <a:cubicBezTo>
                  <a:pt x="27" y="667"/>
                  <a:pt x="27" y="667"/>
                  <a:pt x="27" y="667"/>
                </a:cubicBezTo>
                <a:cubicBezTo>
                  <a:pt x="31" y="667"/>
                  <a:pt x="31" y="667"/>
                  <a:pt x="31" y="667"/>
                </a:cubicBezTo>
                <a:cubicBezTo>
                  <a:pt x="32" y="666"/>
                  <a:pt x="32" y="666"/>
                  <a:pt x="32" y="666"/>
                </a:cubicBezTo>
                <a:cubicBezTo>
                  <a:pt x="32" y="664"/>
                  <a:pt x="32" y="664"/>
                  <a:pt x="32" y="664"/>
                </a:cubicBezTo>
                <a:cubicBezTo>
                  <a:pt x="29" y="663"/>
                  <a:pt x="45" y="656"/>
                  <a:pt x="25" y="664"/>
                </a:cubicBezTo>
                <a:cubicBezTo>
                  <a:pt x="25" y="666"/>
                  <a:pt x="25" y="666"/>
                  <a:pt x="25" y="666"/>
                </a:cubicBezTo>
                <a:cubicBezTo>
                  <a:pt x="24" y="666"/>
                  <a:pt x="24" y="666"/>
                  <a:pt x="24" y="666"/>
                </a:cubicBezTo>
                <a:cubicBezTo>
                  <a:pt x="25" y="662"/>
                  <a:pt x="25" y="662"/>
                  <a:pt x="25" y="662"/>
                </a:cubicBezTo>
                <a:cubicBezTo>
                  <a:pt x="33" y="661"/>
                  <a:pt x="33" y="661"/>
                  <a:pt x="33" y="661"/>
                </a:cubicBezTo>
                <a:cubicBezTo>
                  <a:pt x="34" y="660"/>
                  <a:pt x="34" y="660"/>
                  <a:pt x="34" y="660"/>
                </a:cubicBezTo>
                <a:cubicBezTo>
                  <a:pt x="34" y="657"/>
                  <a:pt x="34" y="657"/>
                  <a:pt x="34" y="657"/>
                </a:cubicBezTo>
                <a:cubicBezTo>
                  <a:pt x="35" y="655"/>
                  <a:pt x="39" y="658"/>
                  <a:pt x="37" y="653"/>
                </a:cubicBezTo>
                <a:cubicBezTo>
                  <a:pt x="37" y="652"/>
                  <a:pt x="37" y="652"/>
                  <a:pt x="37" y="652"/>
                </a:cubicBezTo>
                <a:cubicBezTo>
                  <a:pt x="33" y="652"/>
                  <a:pt x="33" y="652"/>
                  <a:pt x="33" y="652"/>
                </a:cubicBezTo>
                <a:cubicBezTo>
                  <a:pt x="38" y="648"/>
                  <a:pt x="38" y="648"/>
                  <a:pt x="38" y="648"/>
                </a:cubicBezTo>
                <a:cubicBezTo>
                  <a:pt x="37" y="647"/>
                  <a:pt x="37" y="647"/>
                  <a:pt x="37" y="647"/>
                </a:cubicBezTo>
                <a:cubicBezTo>
                  <a:pt x="39" y="645"/>
                  <a:pt x="39" y="645"/>
                  <a:pt x="39" y="645"/>
                </a:cubicBezTo>
                <a:cubicBezTo>
                  <a:pt x="39" y="644"/>
                  <a:pt x="32" y="654"/>
                  <a:pt x="39" y="641"/>
                </a:cubicBezTo>
                <a:cubicBezTo>
                  <a:pt x="39" y="636"/>
                  <a:pt x="39" y="636"/>
                  <a:pt x="39" y="636"/>
                </a:cubicBezTo>
                <a:cubicBezTo>
                  <a:pt x="33" y="637"/>
                  <a:pt x="33" y="637"/>
                  <a:pt x="33" y="637"/>
                </a:cubicBezTo>
                <a:cubicBezTo>
                  <a:pt x="36" y="641"/>
                  <a:pt x="36" y="641"/>
                  <a:pt x="36" y="641"/>
                </a:cubicBezTo>
                <a:cubicBezTo>
                  <a:pt x="35" y="642"/>
                  <a:pt x="35" y="642"/>
                  <a:pt x="35" y="642"/>
                </a:cubicBezTo>
                <a:cubicBezTo>
                  <a:pt x="30" y="640"/>
                  <a:pt x="30" y="640"/>
                  <a:pt x="30" y="640"/>
                </a:cubicBezTo>
                <a:cubicBezTo>
                  <a:pt x="29" y="641"/>
                  <a:pt x="29" y="641"/>
                  <a:pt x="29" y="641"/>
                </a:cubicBezTo>
                <a:cubicBezTo>
                  <a:pt x="29" y="638"/>
                  <a:pt x="29" y="638"/>
                  <a:pt x="29" y="638"/>
                </a:cubicBezTo>
                <a:cubicBezTo>
                  <a:pt x="30" y="638"/>
                  <a:pt x="30" y="642"/>
                  <a:pt x="31" y="637"/>
                </a:cubicBezTo>
                <a:cubicBezTo>
                  <a:pt x="25" y="635"/>
                  <a:pt x="25" y="635"/>
                  <a:pt x="25" y="635"/>
                </a:cubicBezTo>
                <a:cubicBezTo>
                  <a:pt x="25" y="636"/>
                  <a:pt x="25" y="636"/>
                  <a:pt x="25" y="636"/>
                </a:cubicBezTo>
                <a:cubicBezTo>
                  <a:pt x="28" y="636"/>
                  <a:pt x="24" y="630"/>
                  <a:pt x="23" y="640"/>
                </a:cubicBezTo>
                <a:cubicBezTo>
                  <a:pt x="19" y="641"/>
                  <a:pt x="19" y="641"/>
                  <a:pt x="19" y="641"/>
                </a:cubicBezTo>
                <a:cubicBezTo>
                  <a:pt x="22" y="642"/>
                  <a:pt x="22" y="642"/>
                  <a:pt x="22" y="642"/>
                </a:cubicBezTo>
                <a:cubicBezTo>
                  <a:pt x="20" y="649"/>
                  <a:pt x="20" y="649"/>
                  <a:pt x="20" y="649"/>
                </a:cubicBezTo>
                <a:cubicBezTo>
                  <a:pt x="24" y="648"/>
                  <a:pt x="14" y="646"/>
                  <a:pt x="24" y="648"/>
                </a:cubicBezTo>
                <a:cubicBezTo>
                  <a:pt x="20" y="652"/>
                  <a:pt x="27" y="645"/>
                  <a:pt x="20" y="649"/>
                </a:cubicBezTo>
                <a:cubicBezTo>
                  <a:pt x="19" y="651"/>
                  <a:pt x="19" y="651"/>
                  <a:pt x="19" y="651"/>
                </a:cubicBezTo>
                <a:cubicBezTo>
                  <a:pt x="15" y="655"/>
                  <a:pt x="15" y="655"/>
                  <a:pt x="15" y="655"/>
                </a:cubicBezTo>
                <a:cubicBezTo>
                  <a:pt x="15" y="657"/>
                  <a:pt x="15" y="657"/>
                  <a:pt x="15" y="657"/>
                </a:cubicBezTo>
                <a:cubicBezTo>
                  <a:pt x="13" y="658"/>
                  <a:pt x="13" y="658"/>
                  <a:pt x="13" y="658"/>
                </a:cubicBezTo>
                <a:cubicBezTo>
                  <a:pt x="13" y="659"/>
                  <a:pt x="13" y="659"/>
                  <a:pt x="13" y="659"/>
                </a:cubicBezTo>
                <a:cubicBezTo>
                  <a:pt x="11" y="661"/>
                  <a:pt x="11" y="661"/>
                  <a:pt x="11" y="661"/>
                </a:cubicBezTo>
                <a:cubicBezTo>
                  <a:pt x="9" y="660"/>
                  <a:pt x="9" y="660"/>
                  <a:pt x="9" y="660"/>
                </a:cubicBezTo>
                <a:cubicBezTo>
                  <a:pt x="8" y="659"/>
                  <a:pt x="8" y="659"/>
                  <a:pt x="8" y="659"/>
                </a:cubicBezTo>
                <a:cubicBezTo>
                  <a:pt x="8" y="658"/>
                  <a:pt x="8" y="658"/>
                  <a:pt x="8" y="658"/>
                </a:cubicBezTo>
                <a:cubicBezTo>
                  <a:pt x="10" y="657"/>
                  <a:pt x="10" y="657"/>
                  <a:pt x="10" y="657"/>
                </a:cubicBezTo>
                <a:cubicBezTo>
                  <a:pt x="5" y="654"/>
                  <a:pt x="5" y="654"/>
                  <a:pt x="5" y="654"/>
                </a:cubicBezTo>
                <a:cubicBezTo>
                  <a:pt x="4" y="651"/>
                  <a:pt x="4" y="651"/>
                  <a:pt x="4" y="651"/>
                </a:cubicBezTo>
                <a:cubicBezTo>
                  <a:pt x="9" y="652"/>
                  <a:pt x="2" y="646"/>
                  <a:pt x="9" y="650"/>
                </a:cubicBezTo>
                <a:cubicBezTo>
                  <a:pt x="14" y="650"/>
                  <a:pt x="14" y="650"/>
                  <a:pt x="14" y="650"/>
                </a:cubicBezTo>
                <a:cubicBezTo>
                  <a:pt x="14" y="645"/>
                  <a:pt x="14" y="645"/>
                  <a:pt x="14" y="645"/>
                </a:cubicBezTo>
                <a:cubicBezTo>
                  <a:pt x="16" y="642"/>
                  <a:pt x="16" y="642"/>
                  <a:pt x="16" y="642"/>
                </a:cubicBezTo>
                <a:cubicBezTo>
                  <a:pt x="11" y="638"/>
                  <a:pt x="11" y="638"/>
                  <a:pt x="11" y="638"/>
                </a:cubicBezTo>
                <a:cubicBezTo>
                  <a:pt x="15" y="635"/>
                  <a:pt x="15" y="635"/>
                  <a:pt x="15" y="635"/>
                </a:cubicBezTo>
                <a:cubicBezTo>
                  <a:pt x="16" y="637"/>
                  <a:pt x="16" y="637"/>
                  <a:pt x="16" y="637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3"/>
                  <a:pt x="23" y="633"/>
                  <a:pt x="23" y="633"/>
                </a:cubicBezTo>
                <a:cubicBezTo>
                  <a:pt x="23" y="630"/>
                  <a:pt x="23" y="630"/>
                  <a:pt x="23" y="630"/>
                </a:cubicBezTo>
                <a:cubicBezTo>
                  <a:pt x="24" y="630"/>
                  <a:pt x="24" y="628"/>
                  <a:pt x="25" y="631"/>
                </a:cubicBezTo>
                <a:cubicBezTo>
                  <a:pt x="27" y="628"/>
                  <a:pt x="27" y="628"/>
                  <a:pt x="27" y="628"/>
                </a:cubicBezTo>
                <a:cubicBezTo>
                  <a:pt x="28" y="628"/>
                  <a:pt x="28" y="628"/>
                  <a:pt x="28" y="628"/>
                </a:cubicBezTo>
                <a:cubicBezTo>
                  <a:pt x="28" y="626"/>
                  <a:pt x="28" y="626"/>
                  <a:pt x="28" y="626"/>
                </a:cubicBezTo>
                <a:cubicBezTo>
                  <a:pt x="23" y="627"/>
                  <a:pt x="23" y="627"/>
                  <a:pt x="23" y="627"/>
                </a:cubicBezTo>
                <a:cubicBezTo>
                  <a:pt x="22" y="628"/>
                  <a:pt x="22" y="628"/>
                  <a:pt x="22" y="628"/>
                </a:cubicBezTo>
                <a:cubicBezTo>
                  <a:pt x="19" y="628"/>
                  <a:pt x="19" y="628"/>
                  <a:pt x="19" y="628"/>
                </a:cubicBezTo>
                <a:cubicBezTo>
                  <a:pt x="15" y="634"/>
                  <a:pt x="15" y="634"/>
                  <a:pt x="15" y="634"/>
                </a:cubicBezTo>
                <a:cubicBezTo>
                  <a:pt x="8" y="635"/>
                  <a:pt x="8" y="635"/>
                  <a:pt x="8" y="635"/>
                </a:cubicBezTo>
                <a:cubicBezTo>
                  <a:pt x="11" y="633"/>
                  <a:pt x="17" y="640"/>
                  <a:pt x="15" y="627"/>
                </a:cubicBezTo>
                <a:cubicBezTo>
                  <a:pt x="23" y="625"/>
                  <a:pt x="23" y="625"/>
                  <a:pt x="23" y="625"/>
                </a:cubicBezTo>
                <a:cubicBezTo>
                  <a:pt x="28" y="621"/>
                  <a:pt x="28" y="621"/>
                  <a:pt x="28" y="621"/>
                </a:cubicBezTo>
                <a:cubicBezTo>
                  <a:pt x="31" y="621"/>
                  <a:pt x="31" y="621"/>
                  <a:pt x="31" y="621"/>
                </a:cubicBezTo>
                <a:cubicBezTo>
                  <a:pt x="30" y="620"/>
                  <a:pt x="35" y="621"/>
                  <a:pt x="31" y="618"/>
                </a:cubicBezTo>
                <a:cubicBezTo>
                  <a:pt x="29" y="617"/>
                  <a:pt x="29" y="617"/>
                  <a:pt x="29" y="617"/>
                </a:cubicBezTo>
                <a:cubicBezTo>
                  <a:pt x="27" y="617"/>
                  <a:pt x="38" y="614"/>
                  <a:pt x="25" y="618"/>
                </a:cubicBezTo>
                <a:cubicBezTo>
                  <a:pt x="30" y="615"/>
                  <a:pt x="30" y="615"/>
                  <a:pt x="30" y="615"/>
                </a:cubicBezTo>
                <a:cubicBezTo>
                  <a:pt x="31" y="615"/>
                  <a:pt x="31" y="616"/>
                  <a:pt x="32" y="615"/>
                </a:cubicBezTo>
                <a:cubicBezTo>
                  <a:pt x="32" y="614"/>
                  <a:pt x="32" y="614"/>
                  <a:pt x="32" y="614"/>
                </a:cubicBezTo>
                <a:cubicBezTo>
                  <a:pt x="27" y="612"/>
                  <a:pt x="27" y="612"/>
                  <a:pt x="27" y="612"/>
                </a:cubicBezTo>
                <a:cubicBezTo>
                  <a:pt x="32" y="610"/>
                  <a:pt x="32" y="610"/>
                  <a:pt x="32" y="610"/>
                </a:cubicBezTo>
                <a:cubicBezTo>
                  <a:pt x="35" y="606"/>
                  <a:pt x="40" y="614"/>
                  <a:pt x="39" y="604"/>
                </a:cubicBezTo>
                <a:cubicBezTo>
                  <a:pt x="37" y="600"/>
                  <a:pt x="37" y="600"/>
                  <a:pt x="37" y="600"/>
                </a:cubicBezTo>
                <a:cubicBezTo>
                  <a:pt x="40" y="600"/>
                  <a:pt x="40" y="600"/>
                  <a:pt x="40" y="600"/>
                </a:cubicBezTo>
                <a:cubicBezTo>
                  <a:pt x="39" y="598"/>
                  <a:pt x="39" y="598"/>
                  <a:pt x="39" y="598"/>
                </a:cubicBezTo>
                <a:cubicBezTo>
                  <a:pt x="41" y="598"/>
                  <a:pt x="41" y="598"/>
                  <a:pt x="41" y="598"/>
                </a:cubicBezTo>
                <a:cubicBezTo>
                  <a:pt x="42" y="600"/>
                  <a:pt x="42" y="600"/>
                  <a:pt x="42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3" y="602"/>
                  <a:pt x="43" y="602"/>
                  <a:pt x="43" y="602"/>
                </a:cubicBezTo>
                <a:cubicBezTo>
                  <a:pt x="47" y="602"/>
                  <a:pt x="47" y="602"/>
                  <a:pt x="47" y="602"/>
                </a:cubicBezTo>
                <a:cubicBezTo>
                  <a:pt x="39" y="606"/>
                  <a:pt x="39" y="606"/>
                  <a:pt x="39" y="606"/>
                </a:cubicBezTo>
                <a:cubicBezTo>
                  <a:pt x="38" y="610"/>
                  <a:pt x="38" y="610"/>
                  <a:pt x="38" y="610"/>
                </a:cubicBezTo>
                <a:cubicBezTo>
                  <a:pt x="42" y="610"/>
                  <a:pt x="42" y="610"/>
                  <a:pt x="42" y="610"/>
                </a:cubicBezTo>
                <a:cubicBezTo>
                  <a:pt x="47" y="608"/>
                  <a:pt x="47" y="608"/>
                  <a:pt x="47" y="608"/>
                </a:cubicBezTo>
                <a:cubicBezTo>
                  <a:pt x="51" y="603"/>
                  <a:pt x="51" y="603"/>
                  <a:pt x="51" y="603"/>
                </a:cubicBezTo>
                <a:cubicBezTo>
                  <a:pt x="56" y="600"/>
                  <a:pt x="56" y="600"/>
                  <a:pt x="56" y="600"/>
                </a:cubicBezTo>
                <a:cubicBezTo>
                  <a:pt x="60" y="595"/>
                  <a:pt x="60" y="595"/>
                  <a:pt x="60" y="595"/>
                </a:cubicBezTo>
                <a:cubicBezTo>
                  <a:pt x="59" y="595"/>
                  <a:pt x="59" y="595"/>
                  <a:pt x="59" y="595"/>
                </a:cubicBezTo>
                <a:cubicBezTo>
                  <a:pt x="62" y="595"/>
                  <a:pt x="63" y="592"/>
                  <a:pt x="64" y="594"/>
                </a:cubicBezTo>
                <a:cubicBezTo>
                  <a:pt x="66" y="592"/>
                  <a:pt x="66" y="592"/>
                  <a:pt x="66" y="592"/>
                </a:cubicBezTo>
                <a:cubicBezTo>
                  <a:pt x="63" y="589"/>
                  <a:pt x="63" y="589"/>
                  <a:pt x="63" y="589"/>
                </a:cubicBezTo>
                <a:cubicBezTo>
                  <a:pt x="55" y="591"/>
                  <a:pt x="55" y="591"/>
                  <a:pt x="55" y="591"/>
                </a:cubicBezTo>
                <a:cubicBezTo>
                  <a:pt x="56" y="595"/>
                  <a:pt x="56" y="595"/>
                  <a:pt x="56" y="595"/>
                </a:cubicBezTo>
                <a:cubicBezTo>
                  <a:pt x="55" y="594"/>
                  <a:pt x="55" y="594"/>
                  <a:pt x="55" y="594"/>
                </a:cubicBezTo>
                <a:cubicBezTo>
                  <a:pt x="50" y="597"/>
                  <a:pt x="50" y="597"/>
                  <a:pt x="50" y="597"/>
                </a:cubicBezTo>
                <a:cubicBezTo>
                  <a:pt x="47" y="593"/>
                  <a:pt x="62" y="600"/>
                  <a:pt x="45" y="595"/>
                </a:cubicBezTo>
                <a:cubicBezTo>
                  <a:pt x="50" y="593"/>
                  <a:pt x="50" y="593"/>
                  <a:pt x="50" y="593"/>
                </a:cubicBezTo>
                <a:cubicBezTo>
                  <a:pt x="43" y="594"/>
                  <a:pt x="52" y="586"/>
                  <a:pt x="41" y="588"/>
                </a:cubicBezTo>
                <a:cubicBezTo>
                  <a:pt x="42" y="588"/>
                  <a:pt x="47" y="587"/>
                  <a:pt x="41" y="585"/>
                </a:cubicBezTo>
                <a:cubicBezTo>
                  <a:pt x="39" y="585"/>
                  <a:pt x="39" y="585"/>
                  <a:pt x="39" y="585"/>
                </a:cubicBezTo>
                <a:cubicBezTo>
                  <a:pt x="43" y="581"/>
                  <a:pt x="43" y="581"/>
                  <a:pt x="43" y="581"/>
                </a:cubicBezTo>
                <a:cubicBezTo>
                  <a:pt x="44" y="580"/>
                  <a:pt x="45" y="579"/>
                  <a:pt x="45" y="581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9" y="591"/>
                  <a:pt x="49" y="591"/>
                  <a:pt x="49" y="591"/>
                </a:cubicBezTo>
                <a:cubicBezTo>
                  <a:pt x="49" y="589"/>
                  <a:pt x="49" y="589"/>
                  <a:pt x="49" y="589"/>
                </a:cubicBezTo>
                <a:cubicBezTo>
                  <a:pt x="55" y="589"/>
                  <a:pt x="55" y="589"/>
                  <a:pt x="55" y="589"/>
                </a:cubicBezTo>
                <a:cubicBezTo>
                  <a:pt x="56" y="590"/>
                  <a:pt x="56" y="590"/>
                  <a:pt x="56" y="590"/>
                </a:cubicBezTo>
                <a:cubicBezTo>
                  <a:pt x="56" y="590"/>
                  <a:pt x="59" y="597"/>
                  <a:pt x="57" y="587"/>
                </a:cubicBezTo>
                <a:cubicBezTo>
                  <a:pt x="50" y="585"/>
                  <a:pt x="50" y="585"/>
                  <a:pt x="50" y="585"/>
                </a:cubicBezTo>
                <a:cubicBezTo>
                  <a:pt x="52" y="582"/>
                  <a:pt x="52" y="582"/>
                  <a:pt x="52" y="582"/>
                </a:cubicBezTo>
                <a:cubicBezTo>
                  <a:pt x="51" y="581"/>
                  <a:pt x="51" y="581"/>
                  <a:pt x="51" y="581"/>
                </a:cubicBezTo>
                <a:cubicBezTo>
                  <a:pt x="50" y="580"/>
                  <a:pt x="50" y="580"/>
                  <a:pt x="50" y="580"/>
                </a:cubicBezTo>
                <a:cubicBezTo>
                  <a:pt x="47" y="580"/>
                  <a:pt x="47" y="580"/>
                  <a:pt x="47" y="580"/>
                </a:cubicBezTo>
                <a:cubicBezTo>
                  <a:pt x="45" y="580"/>
                  <a:pt x="45" y="580"/>
                  <a:pt x="45" y="580"/>
                </a:cubicBezTo>
                <a:cubicBezTo>
                  <a:pt x="51" y="573"/>
                  <a:pt x="51" y="573"/>
                  <a:pt x="51" y="573"/>
                </a:cubicBezTo>
                <a:cubicBezTo>
                  <a:pt x="49" y="571"/>
                  <a:pt x="49" y="571"/>
                  <a:pt x="49" y="571"/>
                </a:cubicBezTo>
                <a:cubicBezTo>
                  <a:pt x="49" y="570"/>
                  <a:pt x="57" y="574"/>
                  <a:pt x="43" y="572"/>
                </a:cubicBezTo>
                <a:cubicBezTo>
                  <a:pt x="43" y="570"/>
                  <a:pt x="43" y="570"/>
                  <a:pt x="43" y="570"/>
                </a:cubicBezTo>
                <a:cubicBezTo>
                  <a:pt x="39" y="569"/>
                  <a:pt x="39" y="569"/>
                  <a:pt x="39" y="569"/>
                </a:cubicBezTo>
                <a:cubicBezTo>
                  <a:pt x="37" y="569"/>
                  <a:pt x="37" y="569"/>
                  <a:pt x="37" y="569"/>
                </a:cubicBezTo>
                <a:cubicBezTo>
                  <a:pt x="35" y="570"/>
                  <a:pt x="41" y="562"/>
                  <a:pt x="34" y="571"/>
                </a:cubicBezTo>
                <a:cubicBezTo>
                  <a:pt x="33" y="570"/>
                  <a:pt x="33" y="570"/>
                  <a:pt x="33" y="570"/>
                </a:cubicBezTo>
                <a:cubicBezTo>
                  <a:pt x="39" y="565"/>
                  <a:pt x="39" y="565"/>
                  <a:pt x="39" y="565"/>
                </a:cubicBezTo>
                <a:cubicBezTo>
                  <a:pt x="41" y="567"/>
                  <a:pt x="41" y="567"/>
                  <a:pt x="41" y="567"/>
                </a:cubicBezTo>
                <a:cubicBezTo>
                  <a:pt x="45" y="567"/>
                  <a:pt x="45" y="567"/>
                  <a:pt x="45" y="567"/>
                </a:cubicBezTo>
                <a:cubicBezTo>
                  <a:pt x="49" y="560"/>
                  <a:pt x="49" y="560"/>
                  <a:pt x="49" y="560"/>
                </a:cubicBezTo>
                <a:cubicBezTo>
                  <a:pt x="60" y="553"/>
                  <a:pt x="60" y="553"/>
                  <a:pt x="60" y="553"/>
                </a:cubicBezTo>
                <a:cubicBezTo>
                  <a:pt x="60" y="553"/>
                  <a:pt x="62" y="552"/>
                  <a:pt x="59" y="552"/>
                </a:cubicBezTo>
                <a:cubicBezTo>
                  <a:pt x="56" y="553"/>
                  <a:pt x="56" y="553"/>
                  <a:pt x="56" y="553"/>
                </a:cubicBezTo>
                <a:cubicBezTo>
                  <a:pt x="54" y="552"/>
                  <a:pt x="54" y="552"/>
                  <a:pt x="54" y="552"/>
                </a:cubicBezTo>
                <a:cubicBezTo>
                  <a:pt x="56" y="550"/>
                  <a:pt x="56" y="550"/>
                  <a:pt x="56" y="550"/>
                </a:cubicBezTo>
                <a:cubicBezTo>
                  <a:pt x="53" y="544"/>
                  <a:pt x="53" y="544"/>
                  <a:pt x="53" y="544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49" y="543"/>
                  <a:pt x="49" y="543"/>
                  <a:pt x="49" y="543"/>
                </a:cubicBezTo>
                <a:cubicBezTo>
                  <a:pt x="50" y="541"/>
                  <a:pt x="50" y="541"/>
                  <a:pt x="50" y="541"/>
                </a:cubicBezTo>
                <a:cubicBezTo>
                  <a:pt x="45" y="542"/>
                  <a:pt x="45" y="542"/>
                  <a:pt x="45" y="542"/>
                </a:cubicBezTo>
                <a:cubicBezTo>
                  <a:pt x="43" y="544"/>
                  <a:pt x="43" y="544"/>
                  <a:pt x="43" y="544"/>
                </a:cubicBezTo>
                <a:cubicBezTo>
                  <a:pt x="42" y="548"/>
                  <a:pt x="42" y="548"/>
                  <a:pt x="42" y="548"/>
                </a:cubicBezTo>
                <a:cubicBezTo>
                  <a:pt x="44" y="549"/>
                  <a:pt x="44" y="549"/>
                  <a:pt x="44" y="549"/>
                </a:cubicBezTo>
                <a:cubicBezTo>
                  <a:pt x="43" y="551"/>
                  <a:pt x="43" y="551"/>
                  <a:pt x="43" y="551"/>
                </a:cubicBezTo>
                <a:cubicBezTo>
                  <a:pt x="44" y="552"/>
                  <a:pt x="44" y="552"/>
                  <a:pt x="44" y="552"/>
                </a:cubicBezTo>
                <a:cubicBezTo>
                  <a:pt x="43" y="551"/>
                  <a:pt x="38" y="553"/>
                  <a:pt x="39" y="549"/>
                </a:cubicBezTo>
                <a:cubicBezTo>
                  <a:pt x="36" y="546"/>
                  <a:pt x="46" y="549"/>
                  <a:pt x="38" y="545"/>
                </a:cubicBezTo>
                <a:cubicBezTo>
                  <a:pt x="38" y="543"/>
                  <a:pt x="38" y="543"/>
                  <a:pt x="38" y="543"/>
                </a:cubicBezTo>
                <a:cubicBezTo>
                  <a:pt x="40" y="540"/>
                  <a:pt x="43" y="544"/>
                  <a:pt x="42" y="540"/>
                </a:cubicBezTo>
                <a:cubicBezTo>
                  <a:pt x="40" y="540"/>
                  <a:pt x="40" y="540"/>
                  <a:pt x="40" y="540"/>
                </a:cubicBezTo>
                <a:cubicBezTo>
                  <a:pt x="39" y="538"/>
                  <a:pt x="39" y="538"/>
                  <a:pt x="39" y="538"/>
                </a:cubicBezTo>
                <a:cubicBezTo>
                  <a:pt x="45" y="536"/>
                  <a:pt x="45" y="536"/>
                  <a:pt x="45" y="536"/>
                </a:cubicBezTo>
                <a:cubicBezTo>
                  <a:pt x="47" y="530"/>
                  <a:pt x="49" y="528"/>
                  <a:pt x="57" y="527"/>
                </a:cubicBezTo>
                <a:cubicBezTo>
                  <a:pt x="60" y="524"/>
                  <a:pt x="60" y="524"/>
                  <a:pt x="60" y="524"/>
                </a:cubicBezTo>
                <a:cubicBezTo>
                  <a:pt x="63" y="524"/>
                  <a:pt x="63" y="524"/>
                  <a:pt x="63" y="524"/>
                </a:cubicBezTo>
                <a:cubicBezTo>
                  <a:pt x="64" y="522"/>
                  <a:pt x="64" y="522"/>
                  <a:pt x="64" y="522"/>
                </a:cubicBezTo>
                <a:cubicBezTo>
                  <a:pt x="70" y="519"/>
                  <a:pt x="70" y="519"/>
                  <a:pt x="70" y="519"/>
                </a:cubicBezTo>
                <a:cubicBezTo>
                  <a:pt x="83" y="511"/>
                  <a:pt x="83" y="511"/>
                  <a:pt x="83" y="511"/>
                </a:cubicBezTo>
                <a:cubicBezTo>
                  <a:pt x="84" y="508"/>
                  <a:pt x="84" y="508"/>
                  <a:pt x="84" y="508"/>
                </a:cubicBezTo>
                <a:cubicBezTo>
                  <a:pt x="87" y="509"/>
                  <a:pt x="87" y="509"/>
                  <a:pt x="87" y="509"/>
                </a:cubicBezTo>
                <a:cubicBezTo>
                  <a:pt x="88" y="509"/>
                  <a:pt x="88" y="512"/>
                  <a:pt x="89" y="508"/>
                </a:cubicBezTo>
                <a:cubicBezTo>
                  <a:pt x="88" y="508"/>
                  <a:pt x="88" y="508"/>
                  <a:pt x="88" y="508"/>
                </a:cubicBezTo>
                <a:cubicBezTo>
                  <a:pt x="95" y="505"/>
                  <a:pt x="95" y="505"/>
                  <a:pt x="95" y="505"/>
                </a:cubicBezTo>
                <a:cubicBezTo>
                  <a:pt x="93" y="503"/>
                  <a:pt x="93" y="503"/>
                  <a:pt x="93" y="503"/>
                </a:cubicBezTo>
                <a:cubicBezTo>
                  <a:pt x="97" y="503"/>
                  <a:pt x="97" y="503"/>
                  <a:pt x="97" y="503"/>
                </a:cubicBezTo>
                <a:cubicBezTo>
                  <a:pt x="95" y="500"/>
                  <a:pt x="95" y="500"/>
                  <a:pt x="95" y="500"/>
                </a:cubicBezTo>
                <a:cubicBezTo>
                  <a:pt x="98" y="498"/>
                  <a:pt x="98" y="498"/>
                  <a:pt x="98" y="498"/>
                </a:cubicBezTo>
                <a:cubicBezTo>
                  <a:pt x="101" y="500"/>
                  <a:pt x="101" y="500"/>
                  <a:pt x="101" y="500"/>
                </a:cubicBezTo>
                <a:cubicBezTo>
                  <a:pt x="101" y="496"/>
                  <a:pt x="101" y="496"/>
                  <a:pt x="101" y="496"/>
                </a:cubicBezTo>
                <a:cubicBezTo>
                  <a:pt x="101" y="498"/>
                  <a:pt x="101" y="498"/>
                  <a:pt x="101" y="498"/>
                </a:cubicBezTo>
                <a:cubicBezTo>
                  <a:pt x="103" y="498"/>
                  <a:pt x="103" y="498"/>
                  <a:pt x="103" y="498"/>
                </a:cubicBezTo>
                <a:cubicBezTo>
                  <a:pt x="112" y="495"/>
                  <a:pt x="112" y="495"/>
                  <a:pt x="112" y="495"/>
                </a:cubicBezTo>
                <a:cubicBezTo>
                  <a:pt x="115" y="493"/>
                  <a:pt x="115" y="493"/>
                  <a:pt x="115" y="493"/>
                </a:cubicBezTo>
                <a:cubicBezTo>
                  <a:pt x="123" y="489"/>
                  <a:pt x="123" y="489"/>
                  <a:pt x="123" y="489"/>
                </a:cubicBezTo>
                <a:cubicBezTo>
                  <a:pt x="123" y="487"/>
                  <a:pt x="123" y="487"/>
                  <a:pt x="123" y="487"/>
                </a:cubicBezTo>
                <a:cubicBezTo>
                  <a:pt x="125" y="488"/>
                  <a:pt x="125" y="488"/>
                  <a:pt x="125" y="488"/>
                </a:cubicBezTo>
                <a:cubicBezTo>
                  <a:pt x="129" y="483"/>
                  <a:pt x="127" y="493"/>
                  <a:pt x="132" y="484"/>
                </a:cubicBezTo>
                <a:cubicBezTo>
                  <a:pt x="124" y="484"/>
                  <a:pt x="124" y="484"/>
                  <a:pt x="124" y="484"/>
                </a:cubicBezTo>
                <a:cubicBezTo>
                  <a:pt x="125" y="483"/>
                  <a:pt x="125" y="483"/>
                  <a:pt x="125" y="483"/>
                </a:cubicBezTo>
                <a:cubicBezTo>
                  <a:pt x="130" y="482"/>
                  <a:pt x="130" y="482"/>
                  <a:pt x="130" y="482"/>
                </a:cubicBezTo>
                <a:cubicBezTo>
                  <a:pt x="135" y="482"/>
                  <a:pt x="135" y="482"/>
                  <a:pt x="135" y="482"/>
                </a:cubicBezTo>
                <a:cubicBezTo>
                  <a:pt x="146" y="478"/>
                  <a:pt x="146" y="478"/>
                  <a:pt x="146" y="478"/>
                </a:cubicBezTo>
                <a:cubicBezTo>
                  <a:pt x="153" y="475"/>
                  <a:pt x="153" y="475"/>
                  <a:pt x="153" y="475"/>
                </a:cubicBezTo>
                <a:cubicBezTo>
                  <a:pt x="155" y="473"/>
                  <a:pt x="155" y="473"/>
                  <a:pt x="155" y="473"/>
                </a:cubicBezTo>
                <a:cubicBezTo>
                  <a:pt x="154" y="468"/>
                  <a:pt x="154" y="468"/>
                  <a:pt x="154" y="468"/>
                </a:cubicBezTo>
                <a:cubicBezTo>
                  <a:pt x="157" y="468"/>
                  <a:pt x="157" y="468"/>
                  <a:pt x="157" y="468"/>
                </a:cubicBezTo>
                <a:cubicBezTo>
                  <a:pt x="156" y="470"/>
                  <a:pt x="156" y="470"/>
                  <a:pt x="156" y="470"/>
                </a:cubicBezTo>
                <a:cubicBezTo>
                  <a:pt x="158" y="471"/>
                  <a:pt x="158" y="471"/>
                  <a:pt x="158" y="471"/>
                </a:cubicBezTo>
                <a:cubicBezTo>
                  <a:pt x="160" y="472"/>
                  <a:pt x="161" y="470"/>
                  <a:pt x="161" y="470"/>
                </a:cubicBezTo>
                <a:cubicBezTo>
                  <a:pt x="156" y="466"/>
                  <a:pt x="170" y="468"/>
                  <a:pt x="158" y="466"/>
                </a:cubicBezTo>
                <a:cubicBezTo>
                  <a:pt x="163" y="467"/>
                  <a:pt x="163" y="467"/>
                  <a:pt x="163" y="467"/>
                </a:cubicBezTo>
                <a:cubicBezTo>
                  <a:pt x="162" y="465"/>
                  <a:pt x="162" y="465"/>
                  <a:pt x="162" y="465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9" y="468"/>
                  <a:pt x="168" y="465"/>
                  <a:pt x="171" y="466"/>
                </a:cubicBezTo>
                <a:cubicBezTo>
                  <a:pt x="167" y="464"/>
                  <a:pt x="167" y="464"/>
                  <a:pt x="167" y="464"/>
                </a:cubicBezTo>
                <a:cubicBezTo>
                  <a:pt x="157" y="463"/>
                  <a:pt x="157" y="463"/>
                  <a:pt x="157" y="463"/>
                </a:cubicBezTo>
                <a:cubicBezTo>
                  <a:pt x="152" y="461"/>
                  <a:pt x="152" y="461"/>
                  <a:pt x="152" y="461"/>
                </a:cubicBezTo>
                <a:cubicBezTo>
                  <a:pt x="143" y="462"/>
                  <a:pt x="143" y="462"/>
                  <a:pt x="143" y="462"/>
                </a:cubicBezTo>
                <a:cubicBezTo>
                  <a:pt x="140" y="460"/>
                  <a:pt x="140" y="460"/>
                  <a:pt x="140" y="460"/>
                </a:cubicBezTo>
                <a:cubicBezTo>
                  <a:pt x="139" y="462"/>
                  <a:pt x="139" y="462"/>
                  <a:pt x="139" y="462"/>
                </a:cubicBezTo>
                <a:cubicBezTo>
                  <a:pt x="139" y="461"/>
                  <a:pt x="139" y="461"/>
                  <a:pt x="139" y="461"/>
                </a:cubicBezTo>
                <a:cubicBezTo>
                  <a:pt x="136" y="461"/>
                  <a:pt x="136" y="461"/>
                  <a:pt x="136" y="461"/>
                </a:cubicBezTo>
                <a:cubicBezTo>
                  <a:pt x="138" y="459"/>
                  <a:pt x="138" y="459"/>
                  <a:pt x="138" y="459"/>
                </a:cubicBezTo>
                <a:cubicBezTo>
                  <a:pt x="130" y="457"/>
                  <a:pt x="130" y="457"/>
                  <a:pt x="130" y="457"/>
                </a:cubicBezTo>
                <a:cubicBezTo>
                  <a:pt x="121" y="461"/>
                  <a:pt x="121" y="461"/>
                  <a:pt x="121" y="461"/>
                </a:cubicBezTo>
                <a:cubicBezTo>
                  <a:pt x="119" y="459"/>
                  <a:pt x="119" y="459"/>
                  <a:pt x="119" y="459"/>
                </a:cubicBezTo>
                <a:cubicBezTo>
                  <a:pt x="116" y="462"/>
                  <a:pt x="116" y="462"/>
                  <a:pt x="116" y="462"/>
                </a:cubicBezTo>
                <a:cubicBezTo>
                  <a:pt x="111" y="462"/>
                  <a:pt x="111" y="462"/>
                  <a:pt x="111" y="46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105" y="470"/>
                  <a:pt x="105" y="470"/>
                  <a:pt x="105" y="470"/>
                </a:cubicBezTo>
                <a:cubicBezTo>
                  <a:pt x="109" y="470"/>
                  <a:pt x="109" y="470"/>
                  <a:pt x="109" y="470"/>
                </a:cubicBezTo>
                <a:cubicBezTo>
                  <a:pt x="110" y="472"/>
                  <a:pt x="110" y="472"/>
                  <a:pt x="110" y="472"/>
                </a:cubicBezTo>
                <a:cubicBezTo>
                  <a:pt x="115" y="475"/>
                  <a:pt x="115" y="475"/>
                  <a:pt x="115" y="475"/>
                </a:cubicBezTo>
                <a:cubicBezTo>
                  <a:pt x="113" y="475"/>
                  <a:pt x="113" y="475"/>
                  <a:pt x="113" y="475"/>
                </a:cubicBezTo>
                <a:cubicBezTo>
                  <a:pt x="108" y="472"/>
                  <a:pt x="108" y="472"/>
                  <a:pt x="108" y="472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4"/>
                  <a:pt x="107" y="474"/>
                  <a:pt x="107" y="474"/>
                </a:cubicBezTo>
                <a:cubicBezTo>
                  <a:pt x="106" y="472"/>
                  <a:pt x="106" y="472"/>
                  <a:pt x="106" y="472"/>
                </a:cubicBezTo>
                <a:cubicBezTo>
                  <a:pt x="104" y="472"/>
                  <a:pt x="104" y="472"/>
                  <a:pt x="104" y="472"/>
                </a:cubicBezTo>
                <a:cubicBezTo>
                  <a:pt x="105" y="472"/>
                  <a:pt x="105" y="472"/>
                  <a:pt x="105" y="472"/>
                </a:cubicBezTo>
                <a:cubicBezTo>
                  <a:pt x="103" y="470"/>
                  <a:pt x="103" y="470"/>
                  <a:pt x="103" y="470"/>
                </a:cubicBezTo>
                <a:cubicBezTo>
                  <a:pt x="96" y="471"/>
                  <a:pt x="96" y="471"/>
                  <a:pt x="96" y="471"/>
                </a:cubicBezTo>
                <a:cubicBezTo>
                  <a:pt x="91" y="474"/>
                  <a:pt x="91" y="474"/>
                  <a:pt x="91" y="474"/>
                </a:cubicBezTo>
                <a:cubicBezTo>
                  <a:pt x="90" y="473"/>
                  <a:pt x="99" y="474"/>
                  <a:pt x="88" y="474"/>
                </a:cubicBezTo>
                <a:cubicBezTo>
                  <a:pt x="87" y="478"/>
                  <a:pt x="95" y="471"/>
                  <a:pt x="89" y="478"/>
                </a:cubicBezTo>
                <a:cubicBezTo>
                  <a:pt x="84" y="476"/>
                  <a:pt x="84" y="476"/>
                  <a:pt x="84" y="476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4" y="479"/>
                  <a:pt x="74" y="479"/>
                  <a:pt x="74" y="479"/>
                </a:cubicBezTo>
                <a:cubicBezTo>
                  <a:pt x="76" y="480"/>
                  <a:pt x="76" y="480"/>
                  <a:pt x="76" y="480"/>
                </a:cubicBezTo>
                <a:cubicBezTo>
                  <a:pt x="73" y="481"/>
                  <a:pt x="73" y="481"/>
                  <a:pt x="73" y="481"/>
                </a:cubicBezTo>
                <a:cubicBezTo>
                  <a:pt x="73" y="482"/>
                  <a:pt x="73" y="482"/>
                  <a:pt x="73" y="482"/>
                </a:cubicBezTo>
                <a:cubicBezTo>
                  <a:pt x="68" y="484"/>
                  <a:pt x="68" y="484"/>
                  <a:pt x="68" y="484"/>
                </a:cubicBezTo>
                <a:cubicBezTo>
                  <a:pt x="67" y="485"/>
                  <a:pt x="66" y="490"/>
                  <a:pt x="63" y="488"/>
                </a:cubicBezTo>
                <a:cubicBezTo>
                  <a:pt x="63" y="489"/>
                  <a:pt x="67" y="488"/>
                  <a:pt x="63" y="491"/>
                </a:cubicBezTo>
                <a:cubicBezTo>
                  <a:pt x="65" y="491"/>
                  <a:pt x="65" y="491"/>
                  <a:pt x="65" y="491"/>
                </a:cubicBezTo>
                <a:cubicBezTo>
                  <a:pt x="65" y="491"/>
                  <a:pt x="67" y="489"/>
                  <a:pt x="64" y="492"/>
                </a:cubicBezTo>
                <a:cubicBezTo>
                  <a:pt x="62" y="491"/>
                  <a:pt x="62" y="491"/>
                  <a:pt x="62" y="491"/>
                </a:cubicBezTo>
                <a:cubicBezTo>
                  <a:pt x="57" y="491"/>
                  <a:pt x="57" y="491"/>
                  <a:pt x="57" y="491"/>
                </a:cubicBezTo>
                <a:cubicBezTo>
                  <a:pt x="56" y="489"/>
                  <a:pt x="72" y="489"/>
                  <a:pt x="52" y="495"/>
                </a:cubicBezTo>
                <a:cubicBezTo>
                  <a:pt x="48" y="495"/>
                  <a:pt x="48" y="495"/>
                  <a:pt x="48" y="495"/>
                </a:cubicBezTo>
                <a:cubicBezTo>
                  <a:pt x="49" y="494"/>
                  <a:pt x="49" y="494"/>
                  <a:pt x="49" y="494"/>
                </a:cubicBezTo>
                <a:cubicBezTo>
                  <a:pt x="46" y="491"/>
                  <a:pt x="46" y="491"/>
                  <a:pt x="46" y="491"/>
                </a:cubicBezTo>
                <a:cubicBezTo>
                  <a:pt x="50" y="491"/>
                  <a:pt x="50" y="491"/>
                  <a:pt x="50" y="491"/>
                </a:cubicBezTo>
                <a:cubicBezTo>
                  <a:pt x="54" y="487"/>
                  <a:pt x="54" y="487"/>
                  <a:pt x="54" y="487"/>
                </a:cubicBezTo>
                <a:cubicBezTo>
                  <a:pt x="48" y="483"/>
                  <a:pt x="48" y="483"/>
                  <a:pt x="48" y="483"/>
                </a:cubicBezTo>
                <a:cubicBezTo>
                  <a:pt x="44" y="483"/>
                  <a:pt x="44" y="483"/>
                  <a:pt x="44" y="483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50" y="483"/>
                  <a:pt x="50" y="483"/>
                  <a:pt x="50" y="483"/>
                </a:cubicBezTo>
                <a:cubicBezTo>
                  <a:pt x="49" y="478"/>
                  <a:pt x="49" y="478"/>
                  <a:pt x="49" y="478"/>
                </a:cubicBezTo>
                <a:cubicBezTo>
                  <a:pt x="56" y="475"/>
                  <a:pt x="56" y="475"/>
                  <a:pt x="56" y="475"/>
                </a:cubicBezTo>
                <a:cubicBezTo>
                  <a:pt x="56" y="477"/>
                  <a:pt x="56" y="477"/>
                  <a:pt x="56" y="477"/>
                </a:cubicBezTo>
                <a:cubicBezTo>
                  <a:pt x="58" y="477"/>
                  <a:pt x="58" y="477"/>
                  <a:pt x="58" y="477"/>
                </a:cubicBezTo>
                <a:cubicBezTo>
                  <a:pt x="56" y="479"/>
                  <a:pt x="56" y="479"/>
                  <a:pt x="56" y="479"/>
                </a:cubicBezTo>
                <a:cubicBezTo>
                  <a:pt x="58" y="479"/>
                  <a:pt x="58" y="479"/>
                  <a:pt x="58" y="479"/>
                </a:cubicBezTo>
                <a:cubicBezTo>
                  <a:pt x="60" y="479"/>
                  <a:pt x="60" y="479"/>
                  <a:pt x="60" y="479"/>
                </a:cubicBezTo>
                <a:cubicBezTo>
                  <a:pt x="60" y="478"/>
                  <a:pt x="60" y="478"/>
                  <a:pt x="60" y="478"/>
                </a:cubicBezTo>
                <a:cubicBezTo>
                  <a:pt x="64" y="481"/>
                  <a:pt x="64" y="481"/>
                  <a:pt x="64" y="481"/>
                </a:cubicBezTo>
                <a:cubicBezTo>
                  <a:pt x="70" y="478"/>
                  <a:pt x="70" y="478"/>
                  <a:pt x="70" y="478"/>
                </a:cubicBezTo>
                <a:cubicBezTo>
                  <a:pt x="67" y="473"/>
                  <a:pt x="67" y="473"/>
                  <a:pt x="67" y="473"/>
                </a:cubicBezTo>
                <a:cubicBezTo>
                  <a:pt x="70" y="471"/>
                  <a:pt x="70" y="471"/>
                  <a:pt x="70" y="471"/>
                </a:cubicBezTo>
                <a:cubicBezTo>
                  <a:pt x="72" y="470"/>
                  <a:pt x="63" y="476"/>
                  <a:pt x="74" y="472"/>
                </a:cubicBezTo>
                <a:cubicBezTo>
                  <a:pt x="72" y="470"/>
                  <a:pt x="72" y="470"/>
                  <a:pt x="72" y="470"/>
                </a:cubicBezTo>
                <a:cubicBezTo>
                  <a:pt x="77" y="469"/>
                  <a:pt x="77" y="469"/>
                  <a:pt x="77" y="469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70" y="468"/>
                  <a:pt x="70" y="468"/>
                  <a:pt x="70" y="46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74" y="466"/>
                  <a:pt x="74" y="466"/>
                  <a:pt x="74" y="466"/>
                </a:cubicBezTo>
                <a:cubicBezTo>
                  <a:pt x="73" y="464"/>
                  <a:pt x="69" y="475"/>
                  <a:pt x="74" y="462"/>
                </a:cubicBezTo>
                <a:cubicBezTo>
                  <a:pt x="77" y="461"/>
                  <a:pt x="77" y="461"/>
                  <a:pt x="77" y="461"/>
                </a:cubicBezTo>
                <a:cubicBezTo>
                  <a:pt x="78" y="463"/>
                  <a:pt x="69" y="465"/>
                  <a:pt x="77" y="465"/>
                </a:cubicBezTo>
                <a:cubicBezTo>
                  <a:pt x="77" y="464"/>
                  <a:pt x="77" y="464"/>
                  <a:pt x="77" y="464"/>
                </a:cubicBezTo>
                <a:cubicBezTo>
                  <a:pt x="78" y="464"/>
                  <a:pt x="70" y="470"/>
                  <a:pt x="81" y="465"/>
                </a:cubicBezTo>
                <a:cubicBezTo>
                  <a:pt x="83" y="464"/>
                  <a:pt x="83" y="464"/>
                  <a:pt x="83" y="464"/>
                </a:cubicBezTo>
                <a:cubicBezTo>
                  <a:pt x="81" y="462"/>
                  <a:pt x="81" y="462"/>
                  <a:pt x="81" y="462"/>
                </a:cubicBezTo>
                <a:cubicBezTo>
                  <a:pt x="87" y="460"/>
                  <a:pt x="87" y="460"/>
                  <a:pt x="87" y="460"/>
                </a:cubicBezTo>
                <a:cubicBezTo>
                  <a:pt x="88" y="460"/>
                  <a:pt x="84" y="462"/>
                  <a:pt x="88" y="459"/>
                </a:cubicBezTo>
                <a:cubicBezTo>
                  <a:pt x="91" y="464"/>
                  <a:pt x="74" y="458"/>
                  <a:pt x="94" y="461"/>
                </a:cubicBezTo>
                <a:cubicBezTo>
                  <a:pt x="95" y="459"/>
                  <a:pt x="95" y="459"/>
                  <a:pt x="95" y="459"/>
                </a:cubicBezTo>
                <a:cubicBezTo>
                  <a:pt x="88" y="456"/>
                  <a:pt x="88" y="456"/>
                  <a:pt x="88" y="456"/>
                </a:cubicBezTo>
                <a:cubicBezTo>
                  <a:pt x="88" y="454"/>
                  <a:pt x="88" y="454"/>
                  <a:pt x="88" y="454"/>
                </a:cubicBezTo>
                <a:cubicBezTo>
                  <a:pt x="87" y="453"/>
                  <a:pt x="87" y="453"/>
                  <a:pt x="87" y="453"/>
                </a:cubicBezTo>
                <a:cubicBezTo>
                  <a:pt x="91" y="451"/>
                  <a:pt x="91" y="451"/>
                  <a:pt x="91" y="451"/>
                </a:cubicBezTo>
                <a:cubicBezTo>
                  <a:pt x="92" y="455"/>
                  <a:pt x="92" y="455"/>
                  <a:pt x="92" y="455"/>
                </a:cubicBezTo>
                <a:cubicBezTo>
                  <a:pt x="95" y="456"/>
                  <a:pt x="82" y="462"/>
                  <a:pt x="97" y="453"/>
                </a:cubicBezTo>
                <a:cubicBezTo>
                  <a:pt x="93" y="451"/>
                  <a:pt x="93" y="451"/>
                  <a:pt x="93" y="451"/>
                </a:cubicBezTo>
                <a:cubicBezTo>
                  <a:pt x="95" y="450"/>
                  <a:pt x="95" y="450"/>
                  <a:pt x="95" y="450"/>
                </a:cubicBezTo>
                <a:cubicBezTo>
                  <a:pt x="96" y="451"/>
                  <a:pt x="88" y="453"/>
                  <a:pt x="98" y="451"/>
                </a:cubicBezTo>
                <a:cubicBezTo>
                  <a:pt x="96" y="449"/>
                  <a:pt x="96" y="449"/>
                  <a:pt x="96" y="449"/>
                </a:cubicBezTo>
                <a:cubicBezTo>
                  <a:pt x="92" y="448"/>
                  <a:pt x="92" y="448"/>
                  <a:pt x="92" y="448"/>
                </a:cubicBezTo>
                <a:cubicBezTo>
                  <a:pt x="95" y="444"/>
                  <a:pt x="95" y="444"/>
                  <a:pt x="95" y="444"/>
                </a:cubicBezTo>
                <a:cubicBezTo>
                  <a:pt x="98" y="443"/>
                  <a:pt x="98" y="443"/>
                  <a:pt x="98" y="443"/>
                </a:cubicBezTo>
                <a:cubicBezTo>
                  <a:pt x="99" y="443"/>
                  <a:pt x="99" y="443"/>
                  <a:pt x="99" y="443"/>
                </a:cubicBezTo>
                <a:cubicBezTo>
                  <a:pt x="100" y="439"/>
                  <a:pt x="94" y="447"/>
                  <a:pt x="101" y="439"/>
                </a:cubicBezTo>
                <a:cubicBezTo>
                  <a:pt x="106" y="437"/>
                  <a:pt x="100" y="447"/>
                  <a:pt x="106" y="438"/>
                </a:cubicBezTo>
                <a:cubicBezTo>
                  <a:pt x="109" y="439"/>
                  <a:pt x="109" y="439"/>
                  <a:pt x="109" y="439"/>
                </a:cubicBezTo>
                <a:cubicBezTo>
                  <a:pt x="113" y="438"/>
                  <a:pt x="113" y="438"/>
                  <a:pt x="113" y="438"/>
                </a:cubicBezTo>
                <a:cubicBezTo>
                  <a:pt x="115" y="437"/>
                  <a:pt x="102" y="445"/>
                  <a:pt x="119" y="437"/>
                </a:cubicBezTo>
                <a:cubicBezTo>
                  <a:pt x="119" y="437"/>
                  <a:pt x="114" y="436"/>
                  <a:pt x="120" y="437"/>
                </a:cubicBezTo>
                <a:cubicBezTo>
                  <a:pt x="124" y="433"/>
                  <a:pt x="124" y="433"/>
                  <a:pt x="124" y="433"/>
                </a:cubicBezTo>
                <a:cubicBezTo>
                  <a:pt x="122" y="431"/>
                  <a:pt x="122" y="431"/>
                  <a:pt x="122" y="431"/>
                </a:cubicBezTo>
                <a:cubicBezTo>
                  <a:pt x="119" y="431"/>
                  <a:pt x="122" y="436"/>
                  <a:pt x="117" y="433"/>
                </a:cubicBezTo>
                <a:cubicBezTo>
                  <a:pt x="117" y="430"/>
                  <a:pt x="117" y="430"/>
                  <a:pt x="117" y="430"/>
                </a:cubicBezTo>
                <a:cubicBezTo>
                  <a:pt x="121" y="430"/>
                  <a:pt x="121" y="430"/>
                  <a:pt x="121" y="430"/>
                </a:cubicBezTo>
                <a:cubicBezTo>
                  <a:pt x="121" y="429"/>
                  <a:pt x="121" y="429"/>
                  <a:pt x="121" y="429"/>
                </a:cubicBezTo>
                <a:cubicBezTo>
                  <a:pt x="122" y="428"/>
                  <a:pt x="122" y="428"/>
                  <a:pt x="122" y="428"/>
                </a:cubicBezTo>
                <a:cubicBezTo>
                  <a:pt x="129" y="430"/>
                  <a:pt x="129" y="430"/>
                  <a:pt x="129" y="430"/>
                </a:cubicBezTo>
                <a:cubicBezTo>
                  <a:pt x="129" y="428"/>
                  <a:pt x="129" y="428"/>
                  <a:pt x="129" y="428"/>
                </a:cubicBezTo>
                <a:cubicBezTo>
                  <a:pt x="130" y="428"/>
                  <a:pt x="130" y="428"/>
                  <a:pt x="130" y="428"/>
                </a:cubicBezTo>
                <a:cubicBezTo>
                  <a:pt x="144" y="423"/>
                  <a:pt x="144" y="423"/>
                  <a:pt x="144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47" y="421"/>
                  <a:pt x="147" y="421"/>
                  <a:pt x="147" y="421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39" y="419"/>
                  <a:pt x="139" y="419"/>
                  <a:pt x="139" y="419"/>
                </a:cubicBezTo>
                <a:cubicBezTo>
                  <a:pt x="135" y="418"/>
                  <a:pt x="135" y="418"/>
                  <a:pt x="135" y="418"/>
                </a:cubicBezTo>
                <a:cubicBezTo>
                  <a:pt x="137" y="416"/>
                  <a:pt x="137" y="416"/>
                  <a:pt x="137" y="416"/>
                </a:cubicBezTo>
                <a:cubicBezTo>
                  <a:pt x="146" y="413"/>
                  <a:pt x="146" y="413"/>
                  <a:pt x="146" y="413"/>
                </a:cubicBezTo>
                <a:cubicBezTo>
                  <a:pt x="146" y="409"/>
                  <a:pt x="146" y="409"/>
                  <a:pt x="146" y="409"/>
                </a:cubicBezTo>
                <a:cubicBezTo>
                  <a:pt x="146" y="408"/>
                  <a:pt x="142" y="411"/>
                  <a:pt x="147" y="409"/>
                </a:cubicBezTo>
                <a:cubicBezTo>
                  <a:pt x="146" y="408"/>
                  <a:pt x="146" y="408"/>
                  <a:pt x="146" y="408"/>
                </a:cubicBezTo>
                <a:cubicBezTo>
                  <a:pt x="138" y="411"/>
                  <a:pt x="144" y="416"/>
                  <a:pt x="126" y="417"/>
                </a:cubicBezTo>
                <a:cubicBezTo>
                  <a:pt x="124" y="419"/>
                  <a:pt x="125" y="423"/>
                  <a:pt x="120" y="421"/>
                </a:cubicBezTo>
                <a:cubicBezTo>
                  <a:pt x="121" y="422"/>
                  <a:pt x="121" y="422"/>
                  <a:pt x="121" y="422"/>
                </a:cubicBezTo>
                <a:cubicBezTo>
                  <a:pt x="124" y="420"/>
                  <a:pt x="124" y="420"/>
                  <a:pt x="124" y="420"/>
                </a:cubicBezTo>
                <a:cubicBezTo>
                  <a:pt x="128" y="422"/>
                  <a:pt x="128" y="422"/>
                  <a:pt x="128" y="422"/>
                </a:cubicBezTo>
                <a:cubicBezTo>
                  <a:pt x="129" y="421"/>
                  <a:pt x="129" y="421"/>
                  <a:pt x="129" y="421"/>
                </a:cubicBezTo>
                <a:cubicBezTo>
                  <a:pt x="130" y="421"/>
                  <a:pt x="126" y="427"/>
                  <a:pt x="134" y="421"/>
                </a:cubicBezTo>
                <a:cubicBezTo>
                  <a:pt x="135" y="421"/>
                  <a:pt x="135" y="421"/>
                  <a:pt x="135" y="421"/>
                </a:cubicBezTo>
                <a:cubicBezTo>
                  <a:pt x="126" y="424"/>
                  <a:pt x="126" y="424"/>
                  <a:pt x="126" y="424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6" y="426"/>
                  <a:pt x="126" y="426"/>
                  <a:pt x="126" y="426"/>
                </a:cubicBezTo>
                <a:cubicBezTo>
                  <a:pt x="125" y="425"/>
                  <a:pt x="123" y="433"/>
                  <a:pt x="123" y="424"/>
                </a:cubicBezTo>
                <a:cubicBezTo>
                  <a:pt x="114" y="427"/>
                  <a:pt x="114" y="427"/>
                  <a:pt x="114" y="427"/>
                </a:cubicBezTo>
                <a:cubicBezTo>
                  <a:pt x="114" y="427"/>
                  <a:pt x="112" y="430"/>
                  <a:pt x="115" y="426"/>
                </a:cubicBezTo>
                <a:cubicBezTo>
                  <a:pt x="113" y="425"/>
                  <a:pt x="113" y="425"/>
                  <a:pt x="113" y="425"/>
                </a:cubicBezTo>
                <a:cubicBezTo>
                  <a:pt x="111" y="428"/>
                  <a:pt x="111" y="428"/>
                  <a:pt x="111" y="428"/>
                </a:cubicBezTo>
                <a:cubicBezTo>
                  <a:pt x="112" y="429"/>
                  <a:pt x="112" y="429"/>
                  <a:pt x="112" y="429"/>
                </a:cubicBezTo>
                <a:cubicBezTo>
                  <a:pt x="110" y="431"/>
                  <a:pt x="110" y="431"/>
                  <a:pt x="110" y="431"/>
                </a:cubicBezTo>
                <a:cubicBezTo>
                  <a:pt x="106" y="431"/>
                  <a:pt x="106" y="431"/>
                  <a:pt x="106" y="431"/>
                </a:cubicBezTo>
                <a:cubicBezTo>
                  <a:pt x="106" y="432"/>
                  <a:pt x="106" y="432"/>
                  <a:pt x="106" y="432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0" y="433"/>
                  <a:pt x="100" y="433"/>
                  <a:pt x="100" y="433"/>
                </a:cubicBezTo>
                <a:cubicBezTo>
                  <a:pt x="100" y="434"/>
                  <a:pt x="100" y="434"/>
                  <a:pt x="100" y="434"/>
                </a:cubicBezTo>
                <a:cubicBezTo>
                  <a:pt x="98" y="434"/>
                  <a:pt x="98" y="434"/>
                  <a:pt x="98" y="434"/>
                </a:cubicBezTo>
                <a:cubicBezTo>
                  <a:pt x="87" y="439"/>
                  <a:pt x="87" y="439"/>
                  <a:pt x="87" y="439"/>
                </a:cubicBezTo>
                <a:cubicBezTo>
                  <a:pt x="84" y="439"/>
                  <a:pt x="84" y="439"/>
                  <a:pt x="84" y="439"/>
                </a:cubicBezTo>
                <a:cubicBezTo>
                  <a:pt x="81" y="440"/>
                  <a:pt x="81" y="440"/>
                  <a:pt x="81" y="440"/>
                </a:cubicBezTo>
                <a:cubicBezTo>
                  <a:pt x="87" y="437"/>
                  <a:pt x="87" y="437"/>
                  <a:pt x="87" y="437"/>
                </a:cubicBezTo>
                <a:cubicBezTo>
                  <a:pt x="79" y="437"/>
                  <a:pt x="79" y="437"/>
                  <a:pt x="79" y="437"/>
                </a:cubicBezTo>
                <a:cubicBezTo>
                  <a:pt x="79" y="441"/>
                  <a:pt x="79" y="441"/>
                  <a:pt x="79" y="441"/>
                </a:cubicBezTo>
                <a:cubicBezTo>
                  <a:pt x="73" y="440"/>
                  <a:pt x="73" y="440"/>
                  <a:pt x="73" y="440"/>
                </a:cubicBezTo>
                <a:cubicBezTo>
                  <a:pt x="75" y="441"/>
                  <a:pt x="72" y="442"/>
                  <a:pt x="73" y="443"/>
                </a:cubicBezTo>
                <a:cubicBezTo>
                  <a:pt x="77" y="442"/>
                  <a:pt x="77" y="442"/>
                  <a:pt x="77" y="442"/>
                </a:cubicBezTo>
                <a:cubicBezTo>
                  <a:pt x="70" y="445"/>
                  <a:pt x="70" y="445"/>
                  <a:pt x="70" y="445"/>
                </a:cubicBezTo>
                <a:cubicBezTo>
                  <a:pt x="73" y="447"/>
                  <a:pt x="73" y="447"/>
                  <a:pt x="73" y="447"/>
                </a:cubicBezTo>
                <a:cubicBezTo>
                  <a:pt x="75" y="445"/>
                  <a:pt x="75" y="445"/>
                  <a:pt x="75" y="445"/>
                </a:cubicBezTo>
                <a:cubicBezTo>
                  <a:pt x="79" y="445"/>
                  <a:pt x="79" y="445"/>
                  <a:pt x="79" y="445"/>
                </a:cubicBezTo>
                <a:cubicBezTo>
                  <a:pt x="74" y="448"/>
                  <a:pt x="74" y="448"/>
                  <a:pt x="74" y="448"/>
                </a:cubicBezTo>
                <a:cubicBezTo>
                  <a:pt x="73" y="450"/>
                  <a:pt x="73" y="450"/>
                  <a:pt x="73" y="450"/>
                </a:cubicBezTo>
                <a:cubicBezTo>
                  <a:pt x="78" y="451"/>
                  <a:pt x="78" y="451"/>
                  <a:pt x="78" y="451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4" y="452"/>
                  <a:pt x="74" y="452"/>
                  <a:pt x="74" y="452"/>
                </a:cubicBezTo>
                <a:cubicBezTo>
                  <a:pt x="69" y="450"/>
                  <a:pt x="69" y="450"/>
                  <a:pt x="69" y="450"/>
                </a:cubicBezTo>
                <a:cubicBezTo>
                  <a:pt x="65" y="453"/>
                  <a:pt x="65" y="453"/>
                  <a:pt x="65" y="453"/>
                </a:cubicBezTo>
                <a:cubicBezTo>
                  <a:pt x="66" y="454"/>
                  <a:pt x="63" y="455"/>
                  <a:pt x="67" y="454"/>
                </a:cubicBezTo>
                <a:cubicBezTo>
                  <a:pt x="67" y="454"/>
                  <a:pt x="67" y="454"/>
                  <a:pt x="67" y="454"/>
                </a:cubicBezTo>
                <a:cubicBezTo>
                  <a:pt x="60" y="454"/>
                  <a:pt x="60" y="454"/>
                  <a:pt x="60" y="454"/>
                </a:cubicBezTo>
                <a:cubicBezTo>
                  <a:pt x="55" y="453"/>
                  <a:pt x="55" y="453"/>
                  <a:pt x="55" y="453"/>
                </a:cubicBezTo>
                <a:cubicBezTo>
                  <a:pt x="53" y="452"/>
                  <a:pt x="53" y="452"/>
                  <a:pt x="53" y="452"/>
                </a:cubicBezTo>
                <a:cubicBezTo>
                  <a:pt x="50" y="454"/>
                  <a:pt x="50" y="454"/>
                  <a:pt x="50" y="454"/>
                </a:cubicBezTo>
                <a:cubicBezTo>
                  <a:pt x="51" y="455"/>
                  <a:pt x="51" y="455"/>
                  <a:pt x="51" y="455"/>
                </a:cubicBezTo>
                <a:cubicBezTo>
                  <a:pt x="47" y="458"/>
                  <a:pt x="47" y="458"/>
                  <a:pt x="47" y="458"/>
                </a:cubicBezTo>
                <a:cubicBezTo>
                  <a:pt x="45" y="455"/>
                  <a:pt x="45" y="455"/>
                  <a:pt x="45" y="455"/>
                </a:cubicBezTo>
                <a:cubicBezTo>
                  <a:pt x="44" y="462"/>
                  <a:pt x="39" y="449"/>
                  <a:pt x="44" y="462"/>
                </a:cubicBezTo>
                <a:cubicBezTo>
                  <a:pt x="37" y="465"/>
                  <a:pt x="37" y="465"/>
                  <a:pt x="37" y="465"/>
                </a:cubicBezTo>
                <a:cubicBezTo>
                  <a:pt x="33" y="465"/>
                  <a:pt x="33" y="465"/>
                  <a:pt x="33" y="465"/>
                </a:cubicBezTo>
                <a:cubicBezTo>
                  <a:pt x="29" y="470"/>
                  <a:pt x="29" y="470"/>
                  <a:pt x="29" y="470"/>
                </a:cubicBezTo>
                <a:cubicBezTo>
                  <a:pt x="34" y="468"/>
                  <a:pt x="34" y="468"/>
                  <a:pt x="34" y="468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7" y="467"/>
                  <a:pt x="37" y="467"/>
                  <a:pt x="37" y="467"/>
                </a:cubicBezTo>
                <a:cubicBezTo>
                  <a:pt x="37" y="468"/>
                  <a:pt x="37" y="468"/>
                  <a:pt x="37" y="468"/>
                </a:cubicBezTo>
                <a:cubicBezTo>
                  <a:pt x="30" y="475"/>
                  <a:pt x="30" y="475"/>
                  <a:pt x="30" y="475"/>
                </a:cubicBezTo>
                <a:cubicBezTo>
                  <a:pt x="30" y="478"/>
                  <a:pt x="30" y="478"/>
                  <a:pt x="30" y="478"/>
                </a:cubicBezTo>
                <a:cubicBezTo>
                  <a:pt x="31" y="478"/>
                  <a:pt x="34" y="476"/>
                  <a:pt x="33" y="480"/>
                </a:cubicBezTo>
                <a:cubicBezTo>
                  <a:pt x="28" y="483"/>
                  <a:pt x="28" y="483"/>
                  <a:pt x="28" y="483"/>
                </a:cubicBezTo>
                <a:cubicBezTo>
                  <a:pt x="27" y="482"/>
                  <a:pt x="27" y="482"/>
                  <a:pt x="27" y="482"/>
                </a:cubicBezTo>
                <a:cubicBezTo>
                  <a:pt x="24" y="483"/>
                  <a:pt x="24" y="483"/>
                  <a:pt x="24" y="483"/>
                </a:cubicBezTo>
                <a:cubicBezTo>
                  <a:pt x="18" y="481"/>
                  <a:pt x="18" y="481"/>
                  <a:pt x="18" y="481"/>
                </a:cubicBezTo>
                <a:cubicBezTo>
                  <a:pt x="18" y="480"/>
                  <a:pt x="18" y="480"/>
                  <a:pt x="18" y="480"/>
                </a:cubicBezTo>
                <a:cubicBezTo>
                  <a:pt x="20" y="481"/>
                  <a:pt x="20" y="481"/>
                  <a:pt x="20" y="481"/>
                </a:cubicBezTo>
                <a:cubicBezTo>
                  <a:pt x="19" y="478"/>
                  <a:pt x="19" y="478"/>
                  <a:pt x="19" y="478"/>
                </a:cubicBezTo>
                <a:cubicBezTo>
                  <a:pt x="11" y="475"/>
                  <a:pt x="11" y="475"/>
                  <a:pt x="11" y="475"/>
                </a:cubicBezTo>
                <a:cubicBezTo>
                  <a:pt x="8" y="477"/>
                  <a:pt x="8" y="477"/>
                  <a:pt x="8" y="477"/>
                </a:cubicBezTo>
                <a:cubicBezTo>
                  <a:pt x="6" y="473"/>
                  <a:pt x="6" y="473"/>
                  <a:pt x="6" y="473"/>
                </a:cubicBezTo>
                <a:cubicBezTo>
                  <a:pt x="4" y="473"/>
                  <a:pt x="4" y="473"/>
                  <a:pt x="4" y="473"/>
                </a:cubicBezTo>
                <a:cubicBezTo>
                  <a:pt x="3" y="471"/>
                  <a:pt x="0" y="474"/>
                  <a:pt x="2" y="470"/>
                </a:cubicBezTo>
                <a:cubicBezTo>
                  <a:pt x="2" y="469"/>
                  <a:pt x="2" y="469"/>
                  <a:pt x="2" y="469"/>
                </a:cubicBezTo>
                <a:cubicBezTo>
                  <a:pt x="6" y="473"/>
                  <a:pt x="6" y="473"/>
                  <a:pt x="6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7" y="470"/>
                  <a:pt x="7" y="470"/>
                  <a:pt x="7" y="470"/>
                </a:cubicBezTo>
                <a:cubicBezTo>
                  <a:pt x="11" y="473"/>
                  <a:pt x="11" y="473"/>
                  <a:pt x="11" y="473"/>
                </a:cubicBezTo>
                <a:cubicBezTo>
                  <a:pt x="18" y="467"/>
                  <a:pt x="18" y="467"/>
                  <a:pt x="18" y="467"/>
                </a:cubicBezTo>
                <a:cubicBezTo>
                  <a:pt x="24" y="468"/>
                  <a:pt x="24" y="468"/>
                  <a:pt x="24" y="468"/>
                </a:cubicBezTo>
                <a:cubicBezTo>
                  <a:pt x="27" y="465"/>
                  <a:pt x="27" y="465"/>
                  <a:pt x="27" y="465"/>
                </a:cubicBezTo>
                <a:cubicBezTo>
                  <a:pt x="27" y="466"/>
                  <a:pt x="25" y="462"/>
                  <a:pt x="29" y="466"/>
                </a:cubicBezTo>
                <a:cubicBezTo>
                  <a:pt x="30" y="465"/>
                  <a:pt x="30" y="465"/>
                  <a:pt x="30" y="465"/>
                </a:cubicBezTo>
                <a:cubicBezTo>
                  <a:pt x="28" y="464"/>
                  <a:pt x="28" y="464"/>
                  <a:pt x="28" y="464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6" y="462"/>
                  <a:pt x="36" y="462"/>
                  <a:pt x="36" y="462"/>
                </a:cubicBezTo>
                <a:cubicBezTo>
                  <a:pt x="36" y="461"/>
                  <a:pt x="32" y="463"/>
                  <a:pt x="36" y="461"/>
                </a:cubicBezTo>
                <a:cubicBezTo>
                  <a:pt x="38" y="461"/>
                  <a:pt x="38" y="461"/>
                  <a:pt x="38" y="461"/>
                </a:cubicBezTo>
                <a:cubicBezTo>
                  <a:pt x="37" y="462"/>
                  <a:pt x="37" y="462"/>
                  <a:pt x="37" y="462"/>
                </a:cubicBezTo>
                <a:cubicBezTo>
                  <a:pt x="37" y="460"/>
                  <a:pt x="40" y="474"/>
                  <a:pt x="43" y="456"/>
                </a:cubicBezTo>
                <a:cubicBezTo>
                  <a:pt x="38" y="455"/>
                  <a:pt x="38" y="455"/>
                  <a:pt x="38" y="455"/>
                </a:cubicBezTo>
                <a:cubicBezTo>
                  <a:pt x="39" y="453"/>
                  <a:pt x="39" y="453"/>
                  <a:pt x="39" y="453"/>
                </a:cubicBezTo>
                <a:cubicBezTo>
                  <a:pt x="42" y="453"/>
                  <a:pt x="42" y="453"/>
                  <a:pt x="42" y="453"/>
                </a:cubicBezTo>
                <a:cubicBezTo>
                  <a:pt x="42" y="452"/>
                  <a:pt x="42" y="452"/>
                  <a:pt x="42" y="452"/>
                </a:cubicBezTo>
                <a:cubicBezTo>
                  <a:pt x="44" y="451"/>
                  <a:pt x="44" y="451"/>
                  <a:pt x="44" y="451"/>
                </a:cubicBezTo>
                <a:cubicBezTo>
                  <a:pt x="42" y="448"/>
                  <a:pt x="42" y="448"/>
                  <a:pt x="42" y="448"/>
                </a:cubicBezTo>
                <a:cubicBezTo>
                  <a:pt x="43" y="446"/>
                  <a:pt x="43" y="446"/>
                  <a:pt x="43" y="446"/>
                </a:cubicBezTo>
                <a:cubicBezTo>
                  <a:pt x="41" y="444"/>
                  <a:pt x="41" y="444"/>
                  <a:pt x="41" y="444"/>
                </a:cubicBezTo>
                <a:cubicBezTo>
                  <a:pt x="38" y="446"/>
                  <a:pt x="38" y="446"/>
                  <a:pt x="38" y="446"/>
                </a:cubicBezTo>
                <a:cubicBezTo>
                  <a:pt x="38" y="440"/>
                  <a:pt x="38" y="440"/>
                  <a:pt x="38" y="440"/>
                </a:cubicBezTo>
                <a:cubicBezTo>
                  <a:pt x="36" y="441"/>
                  <a:pt x="36" y="441"/>
                  <a:pt x="36" y="441"/>
                </a:cubicBezTo>
                <a:cubicBezTo>
                  <a:pt x="34" y="439"/>
                  <a:pt x="43" y="441"/>
                  <a:pt x="33" y="439"/>
                </a:cubicBezTo>
                <a:cubicBezTo>
                  <a:pt x="32" y="439"/>
                  <a:pt x="32" y="439"/>
                  <a:pt x="32" y="439"/>
                </a:cubicBezTo>
                <a:cubicBezTo>
                  <a:pt x="33" y="437"/>
                  <a:pt x="33" y="437"/>
                  <a:pt x="33" y="437"/>
                </a:cubicBezTo>
                <a:cubicBezTo>
                  <a:pt x="32" y="437"/>
                  <a:pt x="32" y="437"/>
                  <a:pt x="32" y="437"/>
                </a:cubicBezTo>
                <a:cubicBezTo>
                  <a:pt x="29" y="437"/>
                  <a:pt x="29" y="437"/>
                  <a:pt x="29" y="437"/>
                </a:cubicBezTo>
                <a:cubicBezTo>
                  <a:pt x="31" y="434"/>
                  <a:pt x="28" y="436"/>
                  <a:pt x="26" y="433"/>
                </a:cubicBezTo>
                <a:cubicBezTo>
                  <a:pt x="30" y="432"/>
                  <a:pt x="30" y="432"/>
                  <a:pt x="30" y="432"/>
                </a:cubicBezTo>
                <a:cubicBezTo>
                  <a:pt x="28" y="434"/>
                  <a:pt x="30" y="426"/>
                  <a:pt x="23" y="432"/>
                </a:cubicBezTo>
                <a:cubicBezTo>
                  <a:pt x="24" y="432"/>
                  <a:pt x="24" y="432"/>
                  <a:pt x="24" y="432"/>
                </a:cubicBezTo>
                <a:cubicBezTo>
                  <a:pt x="17" y="426"/>
                  <a:pt x="17" y="426"/>
                  <a:pt x="17" y="426"/>
                </a:cubicBezTo>
                <a:cubicBezTo>
                  <a:pt x="13" y="429"/>
                  <a:pt x="13" y="429"/>
                  <a:pt x="13" y="429"/>
                </a:cubicBezTo>
                <a:cubicBezTo>
                  <a:pt x="12" y="432"/>
                  <a:pt x="12" y="432"/>
                  <a:pt x="12" y="432"/>
                </a:cubicBezTo>
                <a:cubicBezTo>
                  <a:pt x="10" y="432"/>
                  <a:pt x="10" y="432"/>
                  <a:pt x="10" y="432"/>
                </a:cubicBezTo>
                <a:cubicBezTo>
                  <a:pt x="13" y="427"/>
                  <a:pt x="13" y="427"/>
                  <a:pt x="13" y="427"/>
                </a:cubicBezTo>
                <a:cubicBezTo>
                  <a:pt x="6" y="425"/>
                  <a:pt x="6" y="425"/>
                  <a:pt x="6" y="425"/>
                </a:cubicBezTo>
                <a:cubicBezTo>
                  <a:pt x="6" y="419"/>
                  <a:pt x="6" y="419"/>
                  <a:pt x="6" y="419"/>
                </a:cubicBezTo>
                <a:cubicBezTo>
                  <a:pt x="8" y="419"/>
                  <a:pt x="8" y="419"/>
                  <a:pt x="8" y="419"/>
                </a:cubicBezTo>
                <a:cubicBezTo>
                  <a:pt x="6" y="420"/>
                  <a:pt x="6" y="420"/>
                  <a:pt x="6" y="420"/>
                </a:cubicBezTo>
                <a:cubicBezTo>
                  <a:pt x="9" y="422"/>
                  <a:pt x="9" y="422"/>
                  <a:pt x="9" y="422"/>
                </a:cubicBezTo>
                <a:cubicBezTo>
                  <a:pt x="13" y="422"/>
                  <a:pt x="13" y="422"/>
                  <a:pt x="13" y="422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5" y="413"/>
                  <a:pt x="5" y="413"/>
                  <a:pt x="5" y="413"/>
                </a:cubicBezTo>
                <a:cubicBezTo>
                  <a:pt x="5" y="405"/>
                  <a:pt x="5" y="405"/>
                  <a:pt x="5" y="405"/>
                </a:cubicBezTo>
                <a:cubicBezTo>
                  <a:pt x="7" y="404"/>
                  <a:pt x="7" y="404"/>
                  <a:pt x="7" y="404"/>
                </a:cubicBezTo>
                <a:cubicBezTo>
                  <a:pt x="8" y="406"/>
                  <a:pt x="8" y="406"/>
                  <a:pt x="8" y="406"/>
                </a:cubicBezTo>
                <a:cubicBezTo>
                  <a:pt x="10" y="406"/>
                  <a:pt x="10" y="406"/>
                  <a:pt x="10" y="406"/>
                </a:cubicBezTo>
                <a:cubicBezTo>
                  <a:pt x="11" y="404"/>
                  <a:pt x="11" y="404"/>
                  <a:pt x="11" y="404"/>
                </a:cubicBezTo>
                <a:cubicBezTo>
                  <a:pt x="11" y="402"/>
                  <a:pt x="11" y="402"/>
                  <a:pt x="11" y="402"/>
                </a:cubicBezTo>
                <a:cubicBezTo>
                  <a:pt x="13" y="403"/>
                  <a:pt x="13" y="403"/>
                  <a:pt x="13" y="403"/>
                </a:cubicBezTo>
                <a:cubicBezTo>
                  <a:pt x="12" y="407"/>
                  <a:pt x="12" y="407"/>
                  <a:pt x="12" y="407"/>
                </a:cubicBezTo>
                <a:cubicBezTo>
                  <a:pt x="15" y="413"/>
                  <a:pt x="15" y="413"/>
                  <a:pt x="15" y="413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7" y="420"/>
                  <a:pt x="17" y="420"/>
                  <a:pt x="17" y="420"/>
                </a:cubicBezTo>
                <a:cubicBezTo>
                  <a:pt x="23" y="414"/>
                  <a:pt x="23" y="414"/>
                  <a:pt x="23" y="414"/>
                </a:cubicBezTo>
                <a:cubicBezTo>
                  <a:pt x="23" y="413"/>
                  <a:pt x="20" y="414"/>
                  <a:pt x="22" y="412"/>
                </a:cubicBezTo>
                <a:cubicBezTo>
                  <a:pt x="31" y="409"/>
                  <a:pt x="31" y="409"/>
                  <a:pt x="31" y="409"/>
                </a:cubicBezTo>
                <a:cubicBezTo>
                  <a:pt x="33" y="407"/>
                  <a:pt x="33" y="407"/>
                  <a:pt x="33" y="407"/>
                </a:cubicBezTo>
                <a:cubicBezTo>
                  <a:pt x="33" y="406"/>
                  <a:pt x="33" y="406"/>
                  <a:pt x="33" y="406"/>
                </a:cubicBezTo>
                <a:cubicBezTo>
                  <a:pt x="38" y="403"/>
                  <a:pt x="38" y="403"/>
                  <a:pt x="38" y="403"/>
                </a:cubicBezTo>
                <a:cubicBezTo>
                  <a:pt x="41" y="405"/>
                  <a:pt x="41" y="405"/>
                  <a:pt x="41" y="405"/>
                </a:cubicBezTo>
                <a:cubicBezTo>
                  <a:pt x="42" y="405"/>
                  <a:pt x="42" y="405"/>
                  <a:pt x="42" y="405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49" y="400"/>
                  <a:pt x="49" y="400"/>
                  <a:pt x="49" y="400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52" y="399"/>
                  <a:pt x="42" y="394"/>
                  <a:pt x="52" y="399"/>
                </a:cubicBezTo>
                <a:cubicBezTo>
                  <a:pt x="55" y="402"/>
                  <a:pt x="55" y="402"/>
                  <a:pt x="55" y="402"/>
                </a:cubicBezTo>
                <a:cubicBezTo>
                  <a:pt x="56" y="401"/>
                  <a:pt x="56" y="401"/>
                  <a:pt x="56" y="401"/>
                </a:cubicBezTo>
                <a:cubicBezTo>
                  <a:pt x="60" y="404"/>
                  <a:pt x="60" y="404"/>
                  <a:pt x="60" y="404"/>
                </a:cubicBezTo>
                <a:cubicBezTo>
                  <a:pt x="61" y="402"/>
                  <a:pt x="61" y="402"/>
                  <a:pt x="61" y="402"/>
                </a:cubicBezTo>
                <a:cubicBezTo>
                  <a:pt x="59" y="400"/>
                  <a:pt x="59" y="400"/>
                  <a:pt x="59" y="400"/>
                </a:cubicBezTo>
                <a:cubicBezTo>
                  <a:pt x="62" y="397"/>
                  <a:pt x="62" y="397"/>
                  <a:pt x="62" y="397"/>
                </a:cubicBezTo>
                <a:cubicBezTo>
                  <a:pt x="64" y="401"/>
                  <a:pt x="64" y="401"/>
                  <a:pt x="64" y="401"/>
                </a:cubicBezTo>
                <a:cubicBezTo>
                  <a:pt x="65" y="400"/>
                  <a:pt x="65" y="400"/>
                  <a:pt x="65" y="400"/>
                </a:cubicBezTo>
                <a:cubicBezTo>
                  <a:pt x="69" y="402"/>
                  <a:pt x="69" y="402"/>
                  <a:pt x="69" y="402"/>
                </a:cubicBezTo>
                <a:cubicBezTo>
                  <a:pt x="70" y="400"/>
                  <a:pt x="71" y="404"/>
                  <a:pt x="72" y="400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61" y="394"/>
                  <a:pt x="61" y="394"/>
                  <a:pt x="61" y="394"/>
                </a:cubicBezTo>
                <a:cubicBezTo>
                  <a:pt x="61" y="394"/>
                  <a:pt x="64" y="394"/>
                  <a:pt x="60" y="394"/>
                </a:cubicBezTo>
                <a:cubicBezTo>
                  <a:pt x="61" y="393"/>
                  <a:pt x="61" y="393"/>
                  <a:pt x="61" y="393"/>
                </a:cubicBezTo>
                <a:cubicBezTo>
                  <a:pt x="67" y="394"/>
                  <a:pt x="67" y="394"/>
                  <a:pt x="67" y="394"/>
                </a:cubicBezTo>
                <a:cubicBezTo>
                  <a:pt x="73" y="395"/>
                  <a:pt x="73" y="395"/>
                  <a:pt x="73" y="395"/>
                </a:cubicBezTo>
                <a:cubicBezTo>
                  <a:pt x="74" y="395"/>
                  <a:pt x="74" y="395"/>
                  <a:pt x="74" y="395"/>
                </a:cubicBezTo>
                <a:cubicBezTo>
                  <a:pt x="74" y="393"/>
                  <a:pt x="74" y="393"/>
                  <a:pt x="74" y="393"/>
                </a:cubicBezTo>
                <a:cubicBezTo>
                  <a:pt x="75" y="394"/>
                  <a:pt x="75" y="394"/>
                  <a:pt x="75" y="394"/>
                </a:cubicBezTo>
                <a:cubicBezTo>
                  <a:pt x="78" y="393"/>
                  <a:pt x="78" y="393"/>
                  <a:pt x="78" y="393"/>
                </a:cubicBezTo>
                <a:cubicBezTo>
                  <a:pt x="78" y="389"/>
                  <a:pt x="78" y="389"/>
                  <a:pt x="78" y="389"/>
                </a:cubicBezTo>
                <a:cubicBezTo>
                  <a:pt x="78" y="388"/>
                  <a:pt x="78" y="388"/>
                  <a:pt x="78" y="388"/>
                </a:cubicBezTo>
                <a:cubicBezTo>
                  <a:pt x="75" y="386"/>
                  <a:pt x="75" y="386"/>
                  <a:pt x="75" y="386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70" y="385"/>
                  <a:pt x="70" y="385"/>
                  <a:pt x="70" y="385"/>
                </a:cubicBezTo>
                <a:cubicBezTo>
                  <a:pt x="74" y="385"/>
                  <a:pt x="79" y="382"/>
                  <a:pt x="81" y="385"/>
                </a:cubicBezTo>
                <a:cubicBezTo>
                  <a:pt x="80" y="386"/>
                  <a:pt x="80" y="386"/>
                  <a:pt x="80" y="386"/>
                </a:cubicBezTo>
                <a:cubicBezTo>
                  <a:pt x="81" y="386"/>
                  <a:pt x="81" y="386"/>
                  <a:pt x="81" y="386"/>
                </a:cubicBezTo>
                <a:cubicBezTo>
                  <a:pt x="83" y="386"/>
                  <a:pt x="83" y="386"/>
                  <a:pt x="83" y="386"/>
                </a:cubicBezTo>
                <a:cubicBezTo>
                  <a:pt x="80" y="388"/>
                  <a:pt x="80" y="388"/>
                  <a:pt x="80" y="388"/>
                </a:cubicBezTo>
                <a:cubicBezTo>
                  <a:pt x="85" y="388"/>
                  <a:pt x="85" y="388"/>
                  <a:pt x="85" y="388"/>
                </a:cubicBezTo>
                <a:cubicBezTo>
                  <a:pt x="86" y="385"/>
                  <a:pt x="86" y="385"/>
                  <a:pt x="86" y="385"/>
                </a:cubicBezTo>
                <a:cubicBezTo>
                  <a:pt x="97" y="383"/>
                  <a:pt x="97" y="383"/>
                  <a:pt x="97" y="383"/>
                </a:cubicBezTo>
                <a:cubicBezTo>
                  <a:pt x="101" y="381"/>
                  <a:pt x="101" y="381"/>
                  <a:pt x="101" y="381"/>
                </a:cubicBezTo>
                <a:cubicBezTo>
                  <a:pt x="107" y="379"/>
                  <a:pt x="107" y="379"/>
                  <a:pt x="107" y="379"/>
                </a:cubicBezTo>
                <a:cubicBezTo>
                  <a:pt x="112" y="379"/>
                  <a:pt x="112" y="379"/>
                  <a:pt x="112" y="379"/>
                </a:cubicBezTo>
                <a:cubicBezTo>
                  <a:pt x="113" y="379"/>
                  <a:pt x="106" y="380"/>
                  <a:pt x="114" y="378"/>
                </a:cubicBezTo>
                <a:cubicBezTo>
                  <a:pt x="113" y="380"/>
                  <a:pt x="113" y="380"/>
                  <a:pt x="113" y="380"/>
                </a:cubicBezTo>
                <a:cubicBezTo>
                  <a:pt x="118" y="381"/>
                  <a:pt x="118" y="381"/>
                  <a:pt x="118" y="381"/>
                </a:cubicBezTo>
                <a:cubicBezTo>
                  <a:pt x="118" y="381"/>
                  <a:pt x="119" y="382"/>
                  <a:pt x="119" y="381"/>
                </a:cubicBezTo>
                <a:cubicBezTo>
                  <a:pt x="120" y="381"/>
                  <a:pt x="120" y="381"/>
                  <a:pt x="120" y="381"/>
                </a:cubicBezTo>
                <a:cubicBezTo>
                  <a:pt x="121" y="382"/>
                  <a:pt x="122" y="374"/>
                  <a:pt x="118" y="383"/>
                </a:cubicBezTo>
                <a:cubicBezTo>
                  <a:pt x="124" y="381"/>
                  <a:pt x="124" y="381"/>
                  <a:pt x="124" y="381"/>
                </a:cubicBezTo>
                <a:cubicBezTo>
                  <a:pt x="125" y="382"/>
                  <a:pt x="128" y="381"/>
                  <a:pt x="125" y="378"/>
                </a:cubicBezTo>
                <a:cubicBezTo>
                  <a:pt x="118" y="378"/>
                  <a:pt x="118" y="378"/>
                  <a:pt x="118" y="378"/>
                </a:cubicBezTo>
                <a:cubicBezTo>
                  <a:pt x="112" y="373"/>
                  <a:pt x="112" y="373"/>
                  <a:pt x="112" y="373"/>
                </a:cubicBezTo>
                <a:cubicBezTo>
                  <a:pt x="110" y="373"/>
                  <a:pt x="110" y="373"/>
                  <a:pt x="110" y="373"/>
                </a:cubicBezTo>
                <a:cubicBezTo>
                  <a:pt x="108" y="377"/>
                  <a:pt x="108" y="377"/>
                  <a:pt x="108" y="377"/>
                </a:cubicBezTo>
                <a:cubicBezTo>
                  <a:pt x="103" y="374"/>
                  <a:pt x="103" y="374"/>
                  <a:pt x="103" y="374"/>
                </a:cubicBezTo>
                <a:cubicBezTo>
                  <a:pt x="99" y="377"/>
                  <a:pt x="99" y="377"/>
                  <a:pt x="99" y="377"/>
                </a:cubicBezTo>
                <a:cubicBezTo>
                  <a:pt x="97" y="376"/>
                  <a:pt x="97" y="376"/>
                  <a:pt x="97" y="376"/>
                </a:cubicBezTo>
                <a:cubicBezTo>
                  <a:pt x="95" y="380"/>
                  <a:pt x="104" y="374"/>
                  <a:pt x="93" y="376"/>
                </a:cubicBezTo>
                <a:cubicBezTo>
                  <a:pt x="93" y="380"/>
                  <a:pt x="93" y="380"/>
                  <a:pt x="93" y="380"/>
                </a:cubicBezTo>
                <a:cubicBezTo>
                  <a:pt x="91" y="378"/>
                  <a:pt x="91" y="378"/>
                  <a:pt x="91" y="378"/>
                </a:cubicBezTo>
                <a:cubicBezTo>
                  <a:pt x="89" y="380"/>
                  <a:pt x="89" y="380"/>
                  <a:pt x="89" y="380"/>
                </a:cubicBezTo>
                <a:cubicBezTo>
                  <a:pt x="88" y="383"/>
                  <a:pt x="88" y="383"/>
                  <a:pt x="88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7" y="381"/>
                  <a:pt x="87" y="381"/>
                  <a:pt x="87" y="381"/>
                </a:cubicBezTo>
                <a:cubicBezTo>
                  <a:pt x="85" y="380"/>
                  <a:pt x="94" y="378"/>
                  <a:pt x="84" y="381"/>
                </a:cubicBezTo>
                <a:cubicBezTo>
                  <a:pt x="88" y="377"/>
                  <a:pt x="88" y="377"/>
                  <a:pt x="88" y="377"/>
                </a:cubicBezTo>
                <a:cubicBezTo>
                  <a:pt x="87" y="377"/>
                  <a:pt x="87" y="377"/>
                  <a:pt x="87" y="377"/>
                </a:cubicBezTo>
                <a:cubicBezTo>
                  <a:pt x="93" y="374"/>
                  <a:pt x="93" y="374"/>
                  <a:pt x="93" y="374"/>
                </a:cubicBezTo>
                <a:cubicBezTo>
                  <a:pt x="97" y="371"/>
                  <a:pt x="97" y="371"/>
                  <a:pt x="97" y="371"/>
                </a:cubicBezTo>
                <a:cubicBezTo>
                  <a:pt x="109" y="370"/>
                  <a:pt x="80" y="380"/>
                  <a:pt x="107" y="366"/>
                </a:cubicBezTo>
                <a:cubicBezTo>
                  <a:pt x="111" y="366"/>
                  <a:pt x="111" y="366"/>
                  <a:pt x="111" y="366"/>
                </a:cubicBezTo>
                <a:cubicBezTo>
                  <a:pt x="112" y="365"/>
                  <a:pt x="112" y="365"/>
                  <a:pt x="112" y="365"/>
                </a:cubicBezTo>
                <a:cubicBezTo>
                  <a:pt x="112" y="365"/>
                  <a:pt x="108" y="366"/>
                  <a:pt x="113" y="366"/>
                </a:cubicBezTo>
                <a:cubicBezTo>
                  <a:pt x="113" y="363"/>
                  <a:pt x="113" y="363"/>
                  <a:pt x="113" y="363"/>
                </a:cubicBezTo>
                <a:cubicBezTo>
                  <a:pt x="116" y="364"/>
                  <a:pt x="113" y="357"/>
                  <a:pt x="119" y="361"/>
                </a:cubicBezTo>
                <a:cubicBezTo>
                  <a:pt x="123" y="359"/>
                  <a:pt x="123" y="359"/>
                  <a:pt x="123" y="359"/>
                </a:cubicBezTo>
                <a:cubicBezTo>
                  <a:pt x="125" y="355"/>
                  <a:pt x="125" y="355"/>
                  <a:pt x="125" y="355"/>
                </a:cubicBezTo>
                <a:cubicBezTo>
                  <a:pt x="127" y="357"/>
                  <a:pt x="127" y="357"/>
                  <a:pt x="127" y="357"/>
                </a:cubicBezTo>
                <a:cubicBezTo>
                  <a:pt x="130" y="356"/>
                  <a:pt x="135" y="352"/>
                  <a:pt x="137" y="357"/>
                </a:cubicBezTo>
                <a:cubicBezTo>
                  <a:pt x="138" y="356"/>
                  <a:pt x="131" y="359"/>
                  <a:pt x="139" y="355"/>
                </a:cubicBezTo>
                <a:cubicBezTo>
                  <a:pt x="140" y="356"/>
                  <a:pt x="140" y="356"/>
                  <a:pt x="140" y="356"/>
                </a:cubicBezTo>
                <a:cubicBezTo>
                  <a:pt x="145" y="353"/>
                  <a:pt x="145" y="353"/>
                  <a:pt x="145" y="353"/>
                </a:cubicBezTo>
                <a:cubicBezTo>
                  <a:pt x="140" y="353"/>
                  <a:pt x="140" y="353"/>
                  <a:pt x="140" y="353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1"/>
                  <a:pt x="137" y="351"/>
                  <a:pt x="137" y="351"/>
                </a:cubicBezTo>
                <a:cubicBezTo>
                  <a:pt x="140" y="347"/>
                  <a:pt x="140" y="347"/>
                  <a:pt x="140" y="347"/>
                </a:cubicBezTo>
                <a:cubicBezTo>
                  <a:pt x="140" y="348"/>
                  <a:pt x="140" y="348"/>
                  <a:pt x="140" y="348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36" y="349"/>
                  <a:pt x="147" y="348"/>
                </a:cubicBezTo>
                <a:cubicBezTo>
                  <a:pt x="146" y="344"/>
                  <a:pt x="146" y="344"/>
                  <a:pt x="146" y="344"/>
                </a:cubicBezTo>
                <a:cubicBezTo>
                  <a:pt x="152" y="342"/>
                  <a:pt x="152" y="342"/>
                  <a:pt x="152" y="342"/>
                </a:cubicBezTo>
                <a:cubicBezTo>
                  <a:pt x="153" y="342"/>
                  <a:pt x="144" y="346"/>
                  <a:pt x="156" y="340"/>
                </a:cubicBezTo>
                <a:cubicBezTo>
                  <a:pt x="158" y="340"/>
                  <a:pt x="158" y="340"/>
                  <a:pt x="158" y="340"/>
                </a:cubicBezTo>
                <a:cubicBezTo>
                  <a:pt x="162" y="335"/>
                  <a:pt x="162" y="335"/>
                  <a:pt x="162" y="335"/>
                </a:cubicBezTo>
                <a:cubicBezTo>
                  <a:pt x="162" y="334"/>
                  <a:pt x="162" y="334"/>
                  <a:pt x="162" y="334"/>
                </a:cubicBezTo>
                <a:cubicBezTo>
                  <a:pt x="160" y="334"/>
                  <a:pt x="160" y="334"/>
                  <a:pt x="160" y="334"/>
                </a:cubicBezTo>
                <a:cubicBezTo>
                  <a:pt x="161" y="334"/>
                  <a:pt x="157" y="339"/>
                  <a:pt x="161" y="333"/>
                </a:cubicBezTo>
                <a:cubicBezTo>
                  <a:pt x="156" y="334"/>
                  <a:pt x="156" y="334"/>
                  <a:pt x="156" y="334"/>
                </a:cubicBezTo>
                <a:cubicBezTo>
                  <a:pt x="153" y="336"/>
                  <a:pt x="153" y="336"/>
                  <a:pt x="153" y="336"/>
                </a:cubicBezTo>
                <a:cubicBezTo>
                  <a:pt x="152" y="336"/>
                  <a:pt x="152" y="336"/>
                  <a:pt x="152" y="336"/>
                </a:cubicBezTo>
                <a:cubicBezTo>
                  <a:pt x="151" y="335"/>
                  <a:pt x="151" y="335"/>
                  <a:pt x="151" y="335"/>
                </a:cubicBezTo>
                <a:cubicBezTo>
                  <a:pt x="156" y="332"/>
                  <a:pt x="156" y="332"/>
                  <a:pt x="156" y="332"/>
                </a:cubicBezTo>
                <a:cubicBezTo>
                  <a:pt x="163" y="331"/>
                  <a:pt x="163" y="331"/>
                  <a:pt x="163" y="331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71" y="327"/>
                  <a:pt x="171" y="327"/>
                  <a:pt x="171" y="327"/>
                </a:cubicBezTo>
                <a:cubicBezTo>
                  <a:pt x="172" y="326"/>
                  <a:pt x="172" y="326"/>
                  <a:pt x="172" y="326"/>
                </a:cubicBezTo>
                <a:cubicBezTo>
                  <a:pt x="170" y="325"/>
                  <a:pt x="170" y="325"/>
                  <a:pt x="170" y="325"/>
                </a:cubicBezTo>
                <a:cubicBezTo>
                  <a:pt x="176" y="320"/>
                  <a:pt x="176" y="320"/>
                  <a:pt x="176" y="320"/>
                </a:cubicBezTo>
                <a:cubicBezTo>
                  <a:pt x="179" y="320"/>
                  <a:pt x="179" y="320"/>
                  <a:pt x="179" y="320"/>
                </a:cubicBezTo>
                <a:cubicBezTo>
                  <a:pt x="179" y="319"/>
                  <a:pt x="179" y="319"/>
                  <a:pt x="179" y="319"/>
                </a:cubicBezTo>
                <a:cubicBezTo>
                  <a:pt x="180" y="319"/>
                  <a:pt x="172" y="325"/>
                  <a:pt x="185" y="317"/>
                </a:cubicBezTo>
                <a:cubicBezTo>
                  <a:pt x="183" y="316"/>
                  <a:pt x="183" y="316"/>
                  <a:pt x="183" y="316"/>
                </a:cubicBezTo>
                <a:cubicBezTo>
                  <a:pt x="180" y="315"/>
                  <a:pt x="185" y="325"/>
                  <a:pt x="174" y="317"/>
                </a:cubicBezTo>
                <a:cubicBezTo>
                  <a:pt x="173" y="318"/>
                  <a:pt x="169" y="320"/>
                  <a:pt x="165" y="321"/>
                </a:cubicBezTo>
                <a:cubicBezTo>
                  <a:pt x="165" y="321"/>
                  <a:pt x="167" y="325"/>
                  <a:pt x="165" y="320"/>
                </a:cubicBezTo>
                <a:cubicBezTo>
                  <a:pt x="163" y="322"/>
                  <a:pt x="163" y="322"/>
                  <a:pt x="163" y="322"/>
                </a:cubicBezTo>
                <a:cubicBezTo>
                  <a:pt x="156" y="325"/>
                  <a:pt x="156" y="325"/>
                  <a:pt x="156" y="325"/>
                </a:cubicBezTo>
                <a:cubicBezTo>
                  <a:pt x="154" y="327"/>
                  <a:pt x="154" y="327"/>
                  <a:pt x="154" y="327"/>
                </a:cubicBezTo>
                <a:cubicBezTo>
                  <a:pt x="154" y="325"/>
                  <a:pt x="154" y="325"/>
                  <a:pt x="154" y="325"/>
                </a:cubicBezTo>
                <a:cubicBezTo>
                  <a:pt x="151" y="323"/>
                  <a:pt x="151" y="323"/>
                  <a:pt x="151" y="323"/>
                </a:cubicBezTo>
                <a:cubicBezTo>
                  <a:pt x="151" y="320"/>
                  <a:pt x="151" y="320"/>
                  <a:pt x="151" y="320"/>
                </a:cubicBezTo>
                <a:cubicBezTo>
                  <a:pt x="143" y="316"/>
                  <a:pt x="143" y="316"/>
                  <a:pt x="143" y="316"/>
                </a:cubicBezTo>
                <a:cubicBezTo>
                  <a:pt x="141" y="316"/>
                  <a:pt x="141" y="316"/>
                  <a:pt x="141" y="316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7" y="319"/>
                  <a:pt x="137" y="319"/>
                  <a:pt x="137" y="319"/>
                </a:cubicBezTo>
                <a:cubicBezTo>
                  <a:pt x="139" y="315"/>
                  <a:pt x="139" y="315"/>
                  <a:pt x="139" y="315"/>
                </a:cubicBezTo>
                <a:cubicBezTo>
                  <a:pt x="139" y="313"/>
                  <a:pt x="132" y="326"/>
                  <a:pt x="140" y="311"/>
                </a:cubicBezTo>
                <a:cubicBezTo>
                  <a:pt x="135" y="311"/>
                  <a:pt x="135" y="311"/>
                  <a:pt x="135" y="311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135" y="319"/>
                  <a:pt x="135" y="319"/>
                  <a:pt x="135" y="319"/>
                </a:cubicBezTo>
                <a:cubicBezTo>
                  <a:pt x="128" y="318"/>
                  <a:pt x="128" y="318"/>
                  <a:pt x="128" y="318"/>
                </a:cubicBezTo>
                <a:cubicBezTo>
                  <a:pt x="129" y="316"/>
                  <a:pt x="129" y="316"/>
                  <a:pt x="129" y="316"/>
                </a:cubicBezTo>
                <a:cubicBezTo>
                  <a:pt x="134" y="313"/>
                  <a:pt x="134" y="313"/>
                  <a:pt x="134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2" y="313"/>
                  <a:pt x="129" y="312"/>
                  <a:pt x="128" y="312"/>
                </a:cubicBezTo>
                <a:cubicBezTo>
                  <a:pt x="133" y="310"/>
                  <a:pt x="133" y="310"/>
                  <a:pt x="133" y="310"/>
                </a:cubicBezTo>
                <a:cubicBezTo>
                  <a:pt x="130" y="308"/>
                  <a:pt x="130" y="308"/>
                  <a:pt x="130" y="308"/>
                </a:cubicBezTo>
                <a:cubicBezTo>
                  <a:pt x="135" y="306"/>
                  <a:pt x="135" y="306"/>
                  <a:pt x="135" y="306"/>
                </a:cubicBezTo>
                <a:cubicBezTo>
                  <a:pt x="137" y="305"/>
                  <a:pt x="137" y="305"/>
                  <a:pt x="137" y="305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42" y="299"/>
                  <a:pt x="142" y="299"/>
                  <a:pt x="142" y="299"/>
                </a:cubicBezTo>
                <a:cubicBezTo>
                  <a:pt x="144" y="299"/>
                  <a:pt x="144" y="299"/>
                  <a:pt x="144" y="299"/>
                </a:cubicBezTo>
                <a:cubicBezTo>
                  <a:pt x="147" y="297"/>
                  <a:pt x="147" y="297"/>
                  <a:pt x="147" y="297"/>
                </a:cubicBezTo>
                <a:cubicBezTo>
                  <a:pt x="146" y="295"/>
                  <a:pt x="145" y="302"/>
                  <a:pt x="146" y="295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5" y="293"/>
                  <a:pt x="165" y="293"/>
                  <a:pt x="165" y="293"/>
                </a:cubicBezTo>
                <a:cubicBezTo>
                  <a:pt x="166" y="291"/>
                  <a:pt x="166" y="291"/>
                  <a:pt x="166" y="291"/>
                </a:cubicBezTo>
                <a:cubicBezTo>
                  <a:pt x="169" y="291"/>
                  <a:pt x="169" y="291"/>
                  <a:pt x="169" y="291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86"/>
                  <a:pt x="167" y="286"/>
                  <a:pt x="167" y="286"/>
                </a:cubicBezTo>
                <a:cubicBezTo>
                  <a:pt x="162" y="286"/>
                  <a:pt x="162" y="286"/>
                  <a:pt x="162" y="286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87"/>
                  <a:pt x="160" y="287"/>
                  <a:pt x="160" y="287"/>
                </a:cubicBezTo>
                <a:cubicBezTo>
                  <a:pt x="159" y="288"/>
                  <a:pt x="159" y="288"/>
                  <a:pt x="159" y="288"/>
                </a:cubicBezTo>
                <a:cubicBezTo>
                  <a:pt x="153" y="290"/>
                  <a:pt x="153" y="290"/>
                  <a:pt x="153" y="290"/>
                </a:cubicBezTo>
                <a:cubicBezTo>
                  <a:pt x="153" y="289"/>
                  <a:pt x="155" y="290"/>
                  <a:pt x="152" y="289"/>
                </a:cubicBezTo>
                <a:cubicBezTo>
                  <a:pt x="158" y="285"/>
                  <a:pt x="158" y="285"/>
                  <a:pt x="158" y="285"/>
                </a:cubicBezTo>
                <a:cubicBezTo>
                  <a:pt x="154" y="284"/>
                  <a:pt x="154" y="284"/>
                  <a:pt x="154" y="284"/>
                </a:cubicBezTo>
                <a:cubicBezTo>
                  <a:pt x="154" y="284"/>
                  <a:pt x="161" y="280"/>
                  <a:pt x="152" y="285"/>
                </a:cubicBezTo>
                <a:cubicBezTo>
                  <a:pt x="149" y="283"/>
                  <a:pt x="149" y="283"/>
                  <a:pt x="149" y="283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6" y="286"/>
                  <a:pt x="146" y="286"/>
                  <a:pt x="146" y="286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39" y="286"/>
                  <a:pt x="139" y="286"/>
                  <a:pt x="139" y="286"/>
                </a:cubicBezTo>
                <a:cubicBezTo>
                  <a:pt x="138" y="287"/>
                  <a:pt x="138" y="287"/>
                  <a:pt x="138" y="287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3" y="286"/>
                  <a:pt x="133" y="286"/>
                  <a:pt x="133" y="286"/>
                </a:cubicBezTo>
                <a:cubicBezTo>
                  <a:pt x="129" y="284"/>
                  <a:pt x="139" y="281"/>
                  <a:pt x="128" y="284"/>
                </a:cubicBezTo>
                <a:cubicBezTo>
                  <a:pt x="127" y="281"/>
                  <a:pt x="127" y="281"/>
                  <a:pt x="127" y="281"/>
                </a:cubicBezTo>
                <a:cubicBezTo>
                  <a:pt x="119" y="280"/>
                  <a:pt x="119" y="280"/>
                  <a:pt x="119" y="280"/>
                </a:cubicBezTo>
                <a:cubicBezTo>
                  <a:pt x="116" y="281"/>
                  <a:pt x="116" y="281"/>
                  <a:pt x="116" y="281"/>
                </a:cubicBezTo>
                <a:cubicBezTo>
                  <a:pt x="114" y="281"/>
                  <a:pt x="114" y="281"/>
                  <a:pt x="114" y="281"/>
                </a:cubicBezTo>
                <a:cubicBezTo>
                  <a:pt x="121" y="279"/>
                  <a:pt x="103" y="278"/>
                  <a:pt x="121" y="278"/>
                </a:cubicBezTo>
                <a:cubicBezTo>
                  <a:pt x="121" y="276"/>
                  <a:pt x="121" y="276"/>
                  <a:pt x="121" y="276"/>
                </a:cubicBezTo>
                <a:cubicBezTo>
                  <a:pt x="125" y="273"/>
                  <a:pt x="125" y="273"/>
                  <a:pt x="125" y="273"/>
                </a:cubicBezTo>
                <a:cubicBezTo>
                  <a:pt x="119" y="271"/>
                  <a:pt x="119" y="271"/>
                  <a:pt x="119" y="271"/>
                </a:cubicBezTo>
                <a:cubicBezTo>
                  <a:pt x="124" y="271"/>
                  <a:pt x="124" y="271"/>
                  <a:pt x="124" y="271"/>
                </a:cubicBezTo>
                <a:cubicBezTo>
                  <a:pt x="126" y="274"/>
                  <a:pt x="126" y="274"/>
                  <a:pt x="126" y="274"/>
                </a:cubicBezTo>
                <a:cubicBezTo>
                  <a:pt x="128" y="272"/>
                  <a:pt x="128" y="272"/>
                  <a:pt x="128" y="272"/>
                </a:cubicBezTo>
                <a:cubicBezTo>
                  <a:pt x="132" y="274"/>
                  <a:pt x="132" y="274"/>
                  <a:pt x="132" y="274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139" y="271"/>
                  <a:pt x="139" y="271"/>
                  <a:pt x="139" y="271"/>
                </a:cubicBezTo>
                <a:cubicBezTo>
                  <a:pt x="140" y="272"/>
                  <a:pt x="140" y="272"/>
                  <a:pt x="140" y="272"/>
                </a:cubicBezTo>
                <a:cubicBezTo>
                  <a:pt x="139" y="269"/>
                  <a:pt x="144" y="271"/>
                  <a:pt x="143" y="270"/>
                </a:cubicBezTo>
                <a:cubicBezTo>
                  <a:pt x="144" y="266"/>
                  <a:pt x="144" y="266"/>
                  <a:pt x="144" y="266"/>
                </a:cubicBezTo>
                <a:cubicBezTo>
                  <a:pt x="140" y="266"/>
                  <a:pt x="140" y="266"/>
                  <a:pt x="140" y="266"/>
                </a:cubicBezTo>
                <a:cubicBezTo>
                  <a:pt x="140" y="264"/>
                  <a:pt x="140" y="264"/>
                  <a:pt x="140" y="264"/>
                </a:cubicBezTo>
                <a:cubicBezTo>
                  <a:pt x="146" y="266"/>
                  <a:pt x="143" y="263"/>
                  <a:pt x="148" y="259"/>
                </a:cubicBezTo>
                <a:cubicBezTo>
                  <a:pt x="151" y="260"/>
                  <a:pt x="151" y="260"/>
                  <a:pt x="151" y="260"/>
                </a:cubicBezTo>
                <a:cubicBezTo>
                  <a:pt x="150" y="257"/>
                  <a:pt x="157" y="258"/>
                  <a:pt x="156" y="255"/>
                </a:cubicBezTo>
                <a:cubicBezTo>
                  <a:pt x="155" y="251"/>
                  <a:pt x="155" y="251"/>
                  <a:pt x="155" y="251"/>
                </a:cubicBezTo>
                <a:cubicBezTo>
                  <a:pt x="159" y="249"/>
                  <a:pt x="159" y="249"/>
                  <a:pt x="159" y="249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8" y="252"/>
                  <a:pt x="158" y="252"/>
                  <a:pt x="158" y="252"/>
                </a:cubicBezTo>
                <a:cubicBezTo>
                  <a:pt x="158" y="253"/>
                  <a:pt x="158" y="253"/>
                  <a:pt x="158" y="253"/>
                </a:cubicBezTo>
                <a:cubicBezTo>
                  <a:pt x="160" y="254"/>
                  <a:pt x="160" y="254"/>
                  <a:pt x="160" y="254"/>
                </a:cubicBezTo>
                <a:cubicBezTo>
                  <a:pt x="162" y="254"/>
                  <a:pt x="161" y="252"/>
                  <a:pt x="163" y="251"/>
                </a:cubicBezTo>
                <a:cubicBezTo>
                  <a:pt x="164" y="252"/>
                  <a:pt x="164" y="252"/>
                  <a:pt x="164" y="252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7" y="256"/>
                  <a:pt x="157" y="256"/>
                  <a:pt x="157" y="256"/>
                </a:cubicBezTo>
                <a:cubicBezTo>
                  <a:pt x="154" y="259"/>
                  <a:pt x="154" y="259"/>
                  <a:pt x="154" y="259"/>
                </a:cubicBezTo>
                <a:cubicBezTo>
                  <a:pt x="155" y="260"/>
                  <a:pt x="155" y="254"/>
                  <a:pt x="157" y="261"/>
                </a:cubicBezTo>
                <a:cubicBezTo>
                  <a:pt x="157" y="262"/>
                  <a:pt x="157" y="262"/>
                  <a:pt x="157" y="262"/>
                </a:cubicBezTo>
                <a:cubicBezTo>
                  <a:pt x="155" y="262"/>
                  <a:pt x="155" y="262"/>
                  <a:pt x="155" y="262"/>
                </a:cubicBezTo>
                <a:cubicBezTo>
                  <a:pt x="154" y="265"/>
                  <a:pt x="154" y="265"/>
                  <a:pt x="154" y="265"/>
                </a:cubicBezTo>
                <a:cubicBezTo>
                  <a:pt x="157" y="267"/>
                  <a:pt x="157" y="267"/>
                  <a:pt x="157" y="267"/>
                </a:cubicBezTo>
                <a:cubicBezTo>
                  <a:pt x="154" y="268"/>
                  <a:pt x="154" y="268"/>
                  <a:pt x="154" y="268"/>
                </a:cubicBezTo>
                <a:cubicBezTo>
                  <a:pt x="156" y="268"/>
                  <a:pt x="156" y="268"/>
                  <a:pt x="156" y="268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7" y="260"/>
                  <a:pt x="167" y="260"/>
                  <a:pt x="167" y="260"/>
                </a:cubicBezTo>
                <a:cubicBezTo>
                  <a:pt x="168" y="260"/>
                  <a:pt x="168" y="261"/>
                  <a:pt x="168" y="261"/>
                </a:cubicBezTo>
                <a:cubicBezTo>
                  <a:pt x="165" y="265"/>
                  <a:pt x="165" y="265"/>
                  <a:pt x="165" y="265"/>
                </a:cubicBezTo>
                <a:cubicBezTo>
                  <a:pt x="168" y="267"/>
                  <a:pt x="168" y="267"/>
                  <a:pt x="168" y="267"/>
                </a:cubicBezTo>
                <a:cubicBezTo>
                  <a:pt x="172" y="266"/>
                  <a:pt x="172" y="266"/>
                  <a:pt x="172" y="266"/>
                </a:cubicBezTo>
                <a:cubicBezTo>
                  <a:pt x="172" y="270"/>
                  <a:pt x="172" y="270"/>
                  <a:pt x="172" y="270"/>
                </a:cubicBezTo>
                <a:cubicBezTo>
                  <a:pt x="172" y="260"/>
                  <a:pt x="171" y="277"/>
                  <a:pt x="178" y="264"/>
                </a:cubicBezTo>
                <a:cubicBezTo>
                  <a:pt x="182" y="261"/>
                  <a:pt x="182" y="261"/>
                  <a:pt x="182" y="261"/>
                </a:cubicBezTo>
                <a:cubicBezTo>
                  <a:pt x="185" y="262"/>
                  <a:pt x="185" y="262"/>
                  <a:pt x="185" y="262"/>
                </a:cubicBezTo>
                <a:cubicBezTo>
                  <a:pt x="186" y="259"/>
                  <a:pt x="186" y="262"/>
                  <a:pt x="191" y="259"/>
                </a:cubicBezTo>
                <a:cubicBezTo>
                  <a:pt x="189" y="258"/>
                  <a:pt x="189" y="258"/>
                  <a:pt x="189" y="258"/>
                </a:cubicBezTo>
                <a:cubicBezTo>
                  <a:pt x="183" y="260"/>
                  <a:pt x="183" y="260"/>
                  <a:pt x="183" y="260"/>
                </a:cubicBezTo>
                <a:cubicBezTo>
                  <a:pt x="182" y="260"/>
                  <a:pt x="193" y="255"/>
                  <a:pt x="179" y="258"/>
                </a:cubicBezTo>
                <a:cubicBezTo>
                  <a:pt x="179" y="258"/>
                  <a:pt x="179" y="258"/>
                  <a:pt x="179" y="258"/>
                </a:cubicBezTo>
                <a:cubicBezTo>
                  <a:pt x="178" y="256"/>
                  <a:pt x="178" y="256"/>
                  <a:pt x="178" y="256"/>
                </a:cubicBezTo>
                <a:cubicBezTo>
                  <a:pt x="174" y="259"/>
                  <a:pt x="174" y="259"/>
                  <a:pt x="174" y="259"/>
                </a:cubicBezTo>
                <a:cubicBezTo>
                  <a:pt x="173" y="258"/>
                  <a:pt x="173" y="258"/>
                  <a:pt x="173" y="258"/>
                </a:cubicBezTo>
                <a:cubicBezTo>
                  <a:pt x="170" y="260"/>
                  <a:pt x="170" y="260"/>
                  <a:pt x="170" y="260"/>
                </a:cubicBezTo>
                <a:cubicBezTo>
                  <a:pt x="178" y="253"/>
                  <a:pt x="178" y="253"/>
                  <a:pt x="178" y="253"/>
                </a:cubicBezTo>
                <a:cubicBezTo>
                  <a:pt x="176" y="255"/>
                  <a:pt x="176" y="255"/>
                  <a:pt x="176" y="255"/>
                </a:cubicBezTo>
                <a:cubicBezTo>
                  <a:pt x="177" y="256"/>
                  <a:pt x="177" y="256"/>
                  <a:pt x="177" y="256"/>
                </a:cubicBezTo>
                <a:cubicBezTo>
                  <a:pt x="182" y="258"/>
                  <a:pt x="182" y="258"/>
                  <a:pt x="182" y="258"/>
                </a:cubicBezTo>
                <a:cubicBezTo>
                  <a:pt x="184" y="259"/>
                  <a:pt x="184" y="259"/>
                  <a:pt x="184" y="259"/>
                </a:cubicBezTo>
                <a:cubicBezTo>
                  <a:pt x="186" y="256"/>
                  <a:pt x="186" y="256"/>
                  <a:pt x="186" y="256"/>
                </a:cubicBezTo>
                <a:cubicBezTo>
                  <a:pt x="187" y="257"/>
                  <a:pt x="187" y="254"/>
                  <a:pt x="187" y="258"/>
                </a:cubicBezTo>
                <a:cubicBezTo>
                  <a:pt x="190" y="256"/>
                  <a:pt x="190" y="256"/>
                  <a:pt x="190" y="256"/>
                </a:cubicBezTo>
                <a:cubicBezTo>
                  <a:pt x="200" y="254"/>
                  <a:pt x="200" y="254"/>
                  <a:pt x="200" y="254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03" y="253"/>
                  <a:pt x="206" y="250"/>
                  <a:pt x="207" y="249"/>
                </a:cubicBezTo>
                <a:cubicBezTo>
                  <a:pt x="202" y="247"/>
                  <a:pt x="202" y="247"/>
                  <a:pt x="202" y="247"/>
                </a:cubicBezTo>
                <a:cubicBezTo>
                  <a:pt x="196" y="248"/>
                  <a:pt x="196" y="248"/>
                  <a:pt x="196" y="248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6" y="249"/>
                  <a:pt x="196" y="249"/>
                  <a:pt x="196" y="249"/>
                </a:cubicBezTo>
                <a:cubicBezTo>
                  <a:pt x="195" y="252"/>
                  <a:pt x="195" y="252"/>
                  <a:pt x="195" y="252"/>
                </a:cubicBezTo>
                <a:cubicBezTo>
                  <a:pt x="195" y="252"/>
                  <a:pt x="198" y="250"/>
                  <a:pt x="193" y="251"/>
                </a:cubicBezTo>
                <a:cubicBezTo>
                  <a:pt x="193" y="250"/>
                  <a:pt x="194" y="250"/>
                  <a:pt x="194" y="249"/>
                </a:cubicBezTo>
                <a:cubicBezTo>
                  <a:pt x="186" y="248"/>
                  <a:pt x="186" y="248"/>
                  <a:pt x="186" y="248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83" y="250"/>
                  <a:pt x="183" y="250"/>
                  <a:pt x="183" y="250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5" y="249"/>
                  <a:pt x="165" y="249"/>
                  <a:pt x="165" y="249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3" y="249"/>
                  <a:pt x="163" y="249"/>
                  <a:pt x="163" y="249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46" y="248"/>
                  <a:pt x="146" y="248"/>
                  <a:pt x="146" y="248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48" y="243"/>
                  <a:pt x="148" y="243"/>
                  <a:pt x="148" y="243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4" y="243"/>
                  <a:pt x="144" y="243"/>
                  <a:pt x="144" y="243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37" y="253"/>
                  <a:pt x="148" y="244"/>
                  <a:pt x="147" y="254"/>
                </a:cubicBezTo>
                <a:cubicBezTo>
                  <a:pt x="141" y="250"/>
                  <a:pt x="141" y="250"/>
                  <a:pt x="141" y="250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39" y="250"/>
                  <a:pt x="139" y="250"/>
                  <a:pt x="139" y="250"/>
                </a:cubicBezTo>
                <a:cubicBezTo>
                  <a:pt x="136" y="252"/>
                  <a:pt x="136" y="252"/>
                  <a:pt x="136" y="252"/>
                </a:cubicBezTo>
                <a:cubicBezTo>
                  <a:pt x="130" y="250"/>
                  <a:pt x="130" y="250"/>
                  <a:pt x="130" y="250"/>
                </a:cubicBezTo>
                <a:cubicBezTo>
                  <a:pt x="126" y="253"/>
                  <a:pt x="126" y="253"/>
                  <a:pt x="126" y="253"/>
                </a:cubicBezTo>
                <a:cubicBezTo>
                  <a:pt x="124" y="252"/>
                  <a:pt x="124" y="252"/>
                  <a:pt x="124" y="252"/>
                </a:cubicBezTo>
                <a:cubicBezTo>
                  <a:pt x="122" y="254"/>
                  <a:pt x="122" y="254"/>
                  <a:pt x="122" y="254"/>
                </a:cubicBezTo>
                <a:cubicBezTo>
                  <a:pt x="119" y="256"/>
                  <a:pt x="124" y="254"/>
                  <a:pt x="120" y="251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5" y="249"/>
                  <a:pt x="125" y="249"/>
                  <a:pt x="125" y="249"/>
                </a:cubicBezTo>
                <a:cubicBezTo>
                  <a:pt x="124" y="249"/>
                  <a:pt x="128" y="250"/>
                  <a:pt x="124" y="248"/>
                </a:cubicBezTo>
                <a:cubicBezTo>
                  <a:pt x="128" y="244"/>
                  <a:pt x="128" y="244"/>
                  <a:pt x="128" y="244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19" y="236"/>
                  <a:pt x="119" y="236"/>
                  <a:pt x="119" y="236"/>
                </a:cubicBezTo>
                <a:cubicBezTo>
                  <a:pt x="122" y="234"/>
                  <a:pt x="122" y="234"/>
                  <a:pt x="122" y="234"/>
                </a:cubicBezTo>
                <a:cubicBezTo>
                  <a:pt x="117" y="233"/>
                  <a:pt x="117" y="233"/>
                  <a:pt x="117" y="233"/>
                </a:cubicBezTo>
                <a:cubicBezTo>
                  <a:pt x="119" y="231"/>
                  <a:pt x="119" y="231"/>
                  <a:pt x="119" y="231"/>
                </a:cubicBezTo>
                <a:cubicBezTo>
                  <a:pt x="121" y="231"/>
                  <a:pt x="108" y="239"/>
                  <a:pt x="124" y="229"/>
                </a:cubicBezTo>
                <a:cubicBezTo>
                  <a:pt x="123" y="227"/>
                  <a:pt x="123" y="227"/>
                  <a:pt x="123" y="227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18" y="226"/>
                  <a:pt x="118" y="226"/>
                  <a:pt x="118" y="226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13" y="224"/>
                  <a:pt x="113" y="224"/>
                  <a:pt x="113" y="224"/>
                </a:cubicBezTo>
                <a:cubicBezTo>
                  <a:pt x="112" y="224"/>
                  <a:pt x="114" y="230"/>
                  <a:pt x="114" y="222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26" y="224"/>
                  <a:pt x="126" y="224"/>
                  <a:pt x="126" y="224"/>
                </a:cubicBezTo>
                <a:cubicBezTo>
                  <a:pt x="125" y="221"/>
                  <a:pt x="125" y="221"/>
                  <a:pt x="125" y="221"/>
                </a:cubicBezTo>
                <a:cubicBezTo>
                  <a:pt x="122" y="220"/>
                  <a:pt x="122" y="220"/>
                  <a:pt x="122" y="220"/>
                </a:cubicBezTo>
                <a:cubicBezTo>
                  <a:pt x="125" y="219"/>
                  <a:pt x="125" y="219"/>
                  <a:pt x="125" y="219"/>
                </a:cubicBezTo>
                <a:cubicBezTo>
                  <a:pt x="124" y="215"/>
                  <a:pt x="124" y="215"/>
                  <a:pt x="124" y="215"/>
                </a:cubicBezTo>
                <a:cubicBezTo>
                  <a:pt x="123" y="214"/>
                  <a:pt x="121" y="216"/>
                  <a:pt x="120" y="215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6" y="208"/>
                  <a:pt x="116" y="208"/>
                  <a:pt x="116" y="208"/>
                </a:cubicBezTo>
                <a:cubicBezTo>
                  <a:pt x="115" y="208"/>
                  <a:pt x="119" y="206"/>
                  <a:pt x="114" y="208"/>
                </a:cubicBezTo>
                <a:cubicBezTo>
                  <a:pt x="118" y="205"/>
                  <a:pt x="118" y="205"/>
                  <a:pt x="118" y="205"/>
                </a:cubicBezTo>
                <a:cubicBezTo>
                  <a:pt x="118" y="205"/>
                  <a:pt x="113" y="214"/>
                  <a:pt x="125" y="205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40" y="204"/>
                  <a:pt x="140" y="204"/>
                  <a:pt x="140" y="204"/>
                </a:cubicBezTo>
                <a:cubicBezTo>
                  <a:pt x="140" y="203"/>
                  <a:pt x="140" y="203"/>
                  <a:pt x="140" y="203"/>
                </a:cubicBezTo>
                <a:cubicBezTo>
                  <a:pt x="144" y="203"/>
                  <a:pt x="144" y="203"/>
                  <a:pt x="144" y="203"/>
                </a:cubicBezTo>
                <a:cubicBezTo>
                  <a:pt x="147" y="200"/>
                  <a:pt x="147" y="200"/>
                  <a:pt x="147" y="200"/>
                </a:cubicBezTo>
                <a:cubicBezTo>
                  <a:pt x="148" y="200"/>
                  <a:pt x="137" y="206"/>
                  <a:pt x="151" y="199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57" y="198"/>
                  <a:pt x="157" y="198"/>
                  <a:pt x="157" y="198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6"/>
                  <a:pt x="158" y="199"/>
                  <a:pt x="164" y="197"/>
                </a:cubicBezTo>
                <a:cubicBezTo>
                  <a:pt x="164" y="195"/>
                  <a:pt x="164" y="195"/>
                  <a:pt x="164" y="195"/>
                </a:cubicBezTo>
                <a:cubicBezTo>
                  <a:pt x="155" y="194"/>
                  <a:pt x="155" y="194"/>
                  <a:pt x="155" y="194"/>
                </a:cubicBezTo>
                <a:cubicBezTo>
                  <a:pt x="152" y="195"/>
                  <a:pt x="152" y="195"/>
                  <a:pt x="152" y="195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44" y="195"/>
                  <a:pt x="144" y="195"/>
                  <a:pt x="144" y="195"/>
                </a:cubicBezTo>
                <a:cubicBezTo>
                  <a:pt x="138" y="193"/>
                  <a:pt x="138" y="193"/>
                  <a:pt x="138" y="193"/>
                </a:cubicBezTo>
                <a:cubicBezTo>
                  <a:pt x="135" y="197"/>
                  <a:pt x="147" y="191"/>
                  <a:pt x="134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6" y="194"/>
                  <a:pt x="131" y="199"/>
                  <a:pt x="126" y="191"/>
                </a:cubicBezTo>
                <a:cubicBezTo>
                  <a:pt x="119" y="191"/>
                  <a:pt x="119" y="191"/>
                  <a:pt x="119" y="191"/>
                </a:cubicBezTo>
                <a:cubicBezTo>
                  <a:pt x="116" y="190"/>
                  <a:pt x="116" y="190"/>
                  <a:pt x="116" y="190"/>
                </a:cubicBezTo>
                <a:cubicBezTo>
                  <a:pt x="112" y="191"/>
                  <a:pt x="112" y="191"/>
                  <a:pt x="112" y="191"/>
                </a:cubicBezTo>
                <a:cubicBezTo>
                  <a:pt x="116" y="189"/>
                  <a:pt x="116" y="189"/>
                  <a:pt x="116" y="189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49" y="189"/>
                  <a:pt x="149" y="189"/>
                  <a:pt x="149" y="189"/>
                </a:cubicBezTo>
                <a:cubicBezTo>
                  <a:pt x="150" y="188"/>
                  <a:pt x="149" y="186"/>
                  <a:pt x="152" y="188"/>
                </a:cubicBezTo>
                <a:cubicBezTo>
                  <a:pt x="155" y="184"/>
                  <a:pt x="151" y="187"/>
                  <a:pt x="146" y="185"/>
                </a:cubicBezTo>
                <a:cubicBezTo>
                  <a:pt x="145" y="185"/>
                  <a:pt x="145" y="185"/>
                  <a:pt x="145" y="185"/>
                </a:cubicBezTo>
                <a:cubicBezTo>
                  <a:pt x="145" y="183"/>
                  <a:pt x="145" y="183"/>
                  <a:pt x="145" y="183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6" y="182"/>
                  <a:pt x="161" y="183"/>
                  <a:pt x="158" y="179"/>
                </a:cubicBezTo>
                <a:cubicBezTo>
                  <a:pt x="162" y="178"/>
                  <a:pt x="162" y="178"/>
                  <a:pt x="162" y="178"/>
                </a:cubicBezTo>
                <a:cubicBezTo>
                  <a:pt x="158" y="174"/>
                  <a:pt x="158" y="174"/>
                  <a:pt x="158" y="174"/>
                </a:cubicBezTo>
                <a:cubicBezTo>
                  <a:pt x="164" y="179"/>
                  <a:pt x="158" y="168"/>
                  <a:pt x="169" y="172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9" y="168"/>
                  <a:pt x="168" y="166"/>
                  <a:pt x="163" y="170"/>
                </a:cubicBezTo>
                <a:cubicBezTo>
                  <a:pt x="161" y="169"/>
                  <a:pt x="161" y="169"/>
                  <a:pt x="161" y="169"/>
                </a:cubicBezTo>
                <a:cubicBezTo>
                  <a:pt x="159" y="170"/>
                  <a:pt x="165" y="175"/>
                  <a:pt x="156" y="170"/>
                </a:cubicBezTo>
                <a:cubicBezTo>
                  <a:pt x="152" y="169"/>
                  <a:pt x="151" y="173"/>
                  <a:pt x="149" y="174"/>
                </a:cubicBezTo>
                <a:cubicBezTo>
                  <a:pt x="151" y="171"/>
                  <a:pt x="138" y="178"/>
                  <a:pt x="154" y="173"/>
                </a:cubicBezTo>
                <a:cubicBezTo>
                  <a:pt x="156" y="174"/>
                  <a:pt x="156" y="174"/>
                  <a:pt x="156" y="174"/>
                </a:cubicBezTo>
                <a:cubicBezTo>
                  <a:pt x="154" y="175"/>
                  <a:pt x="154" y="175"/>
                  <a:pt x="154" y="175"/>
                </a:cubicBezTo>
                <a:cubicBezTo>
                  <a:pt x="144" y="175"/>
                  <a:pt x="144" y="175"/>
                  <a:pt x="144" y="175"/>
                </a:cubicBezTo>
                <a:cubicBezTo>
                  <a:pt x="136" y="176"/>
                  <a:pt x="136" y="176"/>
                  <a:pt x="136" y="176"/>
                </a:cubicBezTo>
                <a:cubicBezTo>
                  <a:pt x="132" y="175"/>
                  <a:pt x="132" y="175"/>
                  <a:pt x="132" y="175"/>
                </a:cubicBezTo>
                <a:cubicBezTo>
                  <a:pt x="132" y="173"/>
                  <a:pt x="132" y="173"/>
                  <a:pt x="132" y="173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25" y="176"/>
                  <a:pt x="125" y="176"/>
                  <a:pt x="125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0" y="176"/>
                  <a:pt x="120" y="176"/>
                  <a:pt x="120" y="176"/>
                </a:cubicBezTo>
                <a:cubicBezTo>
                  <a:pt x="116" y="173"/>
                  <a:pt x="116" y="173"/>
                  <a:pt x="116" y="173"/>
                </a:cubicBezTo>
                <a:cubicBezTo>
                  <a:pt x="105" y="174"/>
                  <a:pt x="105" y="174"/>
                  <a:pt x="105" y="174"/>
                </a:cubicBezTo>
                <a:cubicBezTo>
                  <a:pt x="102" y="172"/>
                  <a:pt x="102" y="172"/>
                  <a:pt x="102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8" y="175"/>
                  <a:pt x="98" y="175"/>
                  <a:pt x="98" y="175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6" y="174"/>
                  <a:pt x="96" y="174"/>
                  <a:pt x="96" y="174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5" y="171"/>
                  <a:pt x="95" y="171"/>
                  <a:pt x="95" y="171"/>
                </a:cubicBezTo>
                <a:cubicBezTo>
                  <a:pt x="99" y="171"/>
                  <a:pt x="99" y="171"/>
                  <a:pt x="99" y="171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5"/>
                  <a:pt x="102" y="165"/>
                  <a:pt x="102" y="165"/>
                </a:cubicBezTo>
                <a:cubicBezTo>
                  <a:pt x="112" y="165"/>
                  <a:pt x="112" y="165"/>
                  <a:pt x="112" y="165"/>
                </a:cubicBezTo>
                <a:cubicBezTo>
                  <a:pt x="116" y="162"/>
                  <a:pt x="116" y="162"/>
                  <a:pt x="116" y="162"/>
                </a:cubicBezTo>
                <a:cubicBezTo>
                  <a:pt x="121" y="161"/>
                  <a:pt x="121" y="161"/>
                  <a:pt x="121" y="161"/>
                </a:cubicBezTo>
                <a:cubicBezTo>
                  <a:pt x="123" y="161"/>
                  <a:pt x="124" y="157"/>
                  <a:pt x="128" y="160"/>
                </a:cubicBezTo>
                <a:cubicBezTo>
                  <a:pt x="130" y="158"/>
                  <a:pt x="130" y="158"/>
                  <a:pt x="130" y="158"/>
                </a:cubicBezTo>
                <a:cubicBezTo>
                  <a:pt x="131" y="159"/>
                  <a:pt x="131" y="159"/>
                  <a:pt x="131" y="159"/>
                </a:cubicBezTo>
                <a:cubicBezTo>
                  <a:pt x="132" y="159"/>
                  <a:pt x="126" y="161"/>
                  <a:pt x="134" y="158"/>
                </a:cubicBezTo>
                <a:cubicBezTo>
                  <a:pt x="132" y="160"/>
                  <a:pt x="132" y="160"/>
                  <a:pt x="132" y="160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25" y="166"/>
                  <a:pt x="125" y="166"/>
                  <a:pt x="125" y="166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8" y="166"/>
                  <a:pt x="148" y="166"/>
                  <a:pt x="148" y="166"/>
                </a:cubicBezTo>
                <a:cubicBezTo>
                  <a:pt x="150" y="165"/>
                  <a:pt x="150" y="165"/>
                  <a:pt x="150" y="165"/>
                </a:cubicBezTo>
                <a:cubicBezTo>
                  <a:pt x="153" y="168"/>
                  <a:pt x="153" y="168"/>
                  <a:pt x="153" y="168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2"/>
                  <a:pt x="147" y="169"/>
                  <a:pt x="162" y="165"/>
                </a:cubicBezTo>
                <a:cubicBezTo>
                  <a:pt x="165" y="166"/>
                  <a:pt x="156" y="171"/>
                  <a:pt x="162" y="162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3" y="159"/>
                  <a:pt x="153" y="159"/>
                  <a:pt x="153" y="159"/>
                </a:cubicBezTo>
                <a:cubicBezTo>
                  <a:pt x="146" y="161"/>
                  <a:pt x="146" y="161"/>
                  <a:pt x="146" y="161"/>
                </a:cubicBezTo>
                <a:cubicBezTo>
                  <a:pt x="146" y="160"/>
                  <a:pt x="146" y="160"/>
                  <a:pt x="146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3" y="155"/>
                  <a:pt x="143" y="155"/>
                  <a:pt x="143" y="155"/>
                </a:cubicBezTo>
                <a:cubicBezTo>
                  <a:pt x="140" y="156"/>
                  <a:pt x="139" y="160"/>
                  <a:pt x="135" y="156"/>
                </a:cubicBezTo>
                <a:cubicBezTo>
                  <a:pt x="137" y="154"/>
                  <a:pt x="137" y="154"/>
                  <a:pt x="137" y="154"/>
                </a:cubicBezTo>
                <a:cubicBezTo>
                  <a:pt x="139" y="154"/>
                  <a:pt x="133" y="160"/>
                  <a:pt x="135" y="151"/>
                </a:cubicBezTo>
                <a:cubicBezTo>
                  <a:pt x="140" y="151"/>
                  <a:pt x="129" y="157"/>
                  <a:pt x="140" y="149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24" y="146"/>
                  <a:pt x="124" y="146"/>
                  <a:pt x="124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6" y="144"/>
                  <a:pt x="106" y="144"/>
                  <a:pt x="106" y="144"/>
                </a:cubicBezTo>
                <a:cubicBezTo>
                  <a:pt x="106" y="145"/>
                  <a:pt x="104" y="146"/>
                  <a:pt x="102" y="145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03" y="141"/>
                  <a:pt x="103" y="141"/>
                  <a:pt x="103" y="141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06" y="138"/>
                  <a:pt x="95" y="144"/>
                  <a:pt x="109" y="139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1"/>
                  <a:pt x="131" y="141"/>
                  <a:pt x="131" y="141"/>
                </a:cubicBezTo>
                <a:cubicBezTo>
                  <a:pt x="139" y="143"/>
                  <a:pt x="139" y="143"/>
                  <a:pt x="139" y="143"/>
                </a:cubicBezTo>
                <a:cubicBezTo>
                  <a:pt x="146" y="141"/>
                  <a:pt x="146" y="141"/>
                  <a:pt x="146" y="141"/>
                </a:cubicBezTo>
                <a:cubicBezTo>
                  <a:pt x="145" y="140"/>
                  <a:pt x="145" y="140"/>
                  <a:pt x="145" y="140"/>
                </a:cubicBezTo>
                <a:cubicBezTo>
                  <a:pt x="144" y="139"/>
                  <a:pt x="143" y="145"/>
                  <a:pt x="147" y="138"/>
                </a:cubicBezTo>
                <a:cubicBezTo>
                  <a:pt x="148" y="140"/>
                  <a:pt x="148" y="140"/>
                  <a:pt x="148" y="140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153" y="142"/>
                  <a:pt x="153" y="142"/>
                  <a:pt x="153" y="142"/>
                </a:cubicBezTo>
                <a:cubicBezTo>
                  <a:pt x="156" y="139"/>
                  <a:pt x="156" y="139"/>
                  <a:pt x="156" y="139"/>
                </a:cubicBezTo>
                <a:cubicBezTo>
                  <a:pt x="159" y="138"/>
                  <a:pt x="161" y="141"/>
                  <a:pt x="164" y="137"/>
                </a:cubicBezTo>
                <a:cubicBezTo>
                  <a:pt x="163" y="136"/>
                  <a:pt x="168" y="136"/>
                  <a:pt x="162" y="136"/>
                </a:cubicBezTo>
                <a:cubicBezTo>
                  <a:pt x="162" y="135"/>
                  <a:pt x="163" y="137"/>
                  <a:pt x="162" y="135"/>
                </a:cubicBezTo>
                <a:cubicBezTo>
                  <a:pt x="164" y="134"/>
                  <a:pt x="167" y="139"/>
                  <a:pt x="166" y="137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171" y="138"/>
                  <a:pt x="168" y="127"/>
                  <a:pt x="175" y="134"/>
                </a:cubicBezTo>
                <a:cubicBezTo>
                  <a:pt x="179" y="133"/>
                  <a:pt x="181" y="129"/>
                  <a:pt x="186" y="132"/>
                </a:cubicBezTo>
                <a:cubicBezTo>
                  <a:pt x="185" y="133"/>
                  <a:pt x="185" y="133"/>
                  <a:pt x="185" y="133"/>
                </a:cubicBezTo>
                <a:cubicBezTo>
                  <a:pt x="194" y="133"/>
                  <a:pt x="194" y="133"/>
                  <a:pt x="194" y="133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199" y="134"/>
                  <a:pt x="199" y="134"/>
                  <a:pt x="199" y="134"/>
                </a:cubicBezTo>
                <a:cubicBezTo>
                  <a:pt x="199" y="133"/>
                  <a:pt x="199" y="133"/>
                  <a:pt x="199" y="133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207" y="134"/>
                  <a:pt x="207" y="134"/>
                  <a:pt x="207" y="134"/>
                </a:cubicBezTo>
                <a:cubicBezTo>
                  <a:pt x="211" y="132"/>
                  <a:pt x="211" y="132"/>
                  <a:pt x="211" y="132"/>
                </a:cubicBezTo>
                <a:cubicBezTo>
                  <a:pt x="208" y="130"/>
                  <a:pt x="208" y="130"/>
                  <a:pt x="208" y="130"/>
                </a:cubicBezTo>
                <a:cubicBezTo>
                  <a:pt x="212" y="129"/>
                  <a:pt x="212" y="129"/>
                  <a:pt x="212" y="129"/>
                </a:cubicBezTo>
                <a:cubicBezTo>
                  <a:pt x="210" y="130"/>
                  <a:pt x="210" y="130"/>
                  <a:pt x="210" y="130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8" y="132"/>
                  <a:pt x="219" y="127"/>
                  <a:pt x="220" y="132"/>
                </a:cubicBezTo>
                <a:cubicBezTo>
                  <a:pt x="222" y="133"/>
                  <a:pt x="222" y="131"/>
                  <a:pt x="222" y="130"/>
                </a:cubicBezTo>
                <a:cubicBezTo>
                  <a:pt x="219" y="130"/>
                  <a:pt x="228" y="128"/>
                  <a:pt x="219" y="130"/>
                </a:cubicBezTo>
                <a:cubicBezTo>
                  <a:pt x="224" y="127"/>
                  <a:pt x="224" y="127"/>
                  <a:pt x="224" y="127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230" y="126"/>
                  <a:pt x="230" y="126"/>
                  <a:pt x="230" y="126"/>
                </a:cubicBezTo>
                <a:cubicBezTo>
                  <a:pt x="228" y="128"/>
                  <a:pt x="228" y="128"/>
                  <a:pt x="228" y="128"/>
                </a:cubicBezTo>
                <a:cubicBezTo>
                  <a:pt x="227" y="127"/>
                  <a:pt x="227" y="127"/>
                  <a:pt x="227" y="127"/>
                </a:cubicBezTo>
                <a:cubicBezTo>
                  <a:pt x="224" y="129"/>
                  <a:pt x="224" y="129"/>
                  <a:pt x="224" y="129"/>
                </a:cubicBezTo>
                <a:cubicBezTo>
                  <a:pt x="224" y="130"/>
                  <a:pt x="224" y="130"/>
                  <a:pt x="224" y="130"/>
                </a:cubicBezTo>
                <a:cubicBezTo>
                  <a:pt x="227" y="129"/>
                  <a:pt x="232" y="126"/>
                  <a:pt x="234" y="130"/>
                </a:cubicBezTo>
                <a:cubicBezTo>
                  <a:pt x="240" y="129"/>
                  <a:pt x="240" y="129"/>
                  <a:pt x="240" y="129"/>
                </a:cubicBezTo>
                <a:cubicBezTo>
                  <a:pt x="249" y="128"/>
                  <a:pt x="249" y="128"/>
                  <a:pt x="249" y="128"/>
                </a:cubicBezTo>
                <a:cubicBezTo>
                  <a:pt x="267" y="124"/>
                  <a:pt x="267" y="124"/>
                  <a:pt x="267" y="124"/>
                </a:cubicBezTo>
                <a:cubicBezTo>
                  <a:pt x="269" y="122"/>
                  <a:pt x="269" y="122"/>
                  <a:pt x="269" y="122"/>
                </a:cubicBezTo>
                <a:cubicBezTo>
                  <a:pt x="269" y="122"/>
                  <a:pt x="273" y="122"/>
                  <a:pt x="268" y="121"/>
                </a:cubicBezTo>
                <a:cubicBezTo>
                  <a:pt x="273" y="120"/>
                  <a:pt x="273" y="120"/>
                  <a:pt x="273" y="120"/>
                </a:cubicBezTo>
                <a:cubicBezTo>
                  <a:pt x="272" y="121"/>
                  <a:pt x="272" y="121"/>
                  <a:pt x="272" y="121"/>
                </a:cubicBezTo>
                <a:cubicBezTo>
                  <a:pt x="278" y="121"/>
                  <a:pt x="278" y="121"/>
                  <a:pt x="278" y="121"/>
                </a:cubicBezTo>
                <a:cubicBezTo>
                  <a:pt x="281" y="117"/>
                  <a:pt x="281" y="117"/>
                  <a:pt x="281" y="117"/>
                </a:cubicBezTo>
                <a:cubicBezTo>
                  <a:pt x="283" y="118"/>
                  <a:pt x="281" y="112"/>
                  <a:pt x="285" y="117"/>
                </a:cubicBezTo>
                <a:cubicBezTo>
                  <a:pt x="296" y="115"/>
                  <a:pt x="277" y="116"/>
                  <a:pt x="294" y="112"/>
                </a:cubicBezTo>
                <a:cubicBezTo>
                  <a:pt x="292" y="114"/>
                  <a:pt x="292" y="114"/>
                  <a:pt x="292" y="114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1" y="111"/>
                  <a:pt x="301" y="111"/>
                  <a:pt x="301" y="111"/>
                </a:cubicBezTo>
                <a:cubicBezTo>
                  <a:pt x="311" y="110"/>
                  <a:pt x="311" y="110"/>
                  <a:pt x="311" y="110"/>
                </a:cubicBezTo>
                <a:cubicBezTo>
                  <a:pt x="311" y="109"/>
                  <a:pt x="311" y="109"/>
                  <a:pt x="311" y="109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289" y="111"/>
                  <a:pt x="289" y="111"/>
                  <a:pt x="289" y="111"/>
                </a:cubicBezTo>
                <a:cubicBezTo>
                  <a:pt x="275" y="113"/>
                  <a:pt x="275" y="113"/>
                  <a:pt x="275" y="113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66" y="114"/>
                  <a:pt x="266" y="114"/>
                  <a:pt x="266" y="114"/>
                </a:cubicBezTo>
                <a:cubicBezTo>
                  <a:pt x="262" y="115"/>
                  <a:pt x="262" y="115"/>
                  <a:pt x="262" y="115"/>
                </a:cubicBezTo>
                <a:cubicBezTo>
                  <a:pt x="258" y="113"/>
                  <a:pt x="258" y="113"/>
                  <a:pt x="258" y="113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248" y="116"/>
                  <a:pt x="248" y="116"/>
                  <a:pt x="248" y="116"/>
                </a:cubicBezTo>
                <a:cubicBezTo>
                  <a:pt x="245" y="116"/>
                  <a:pt x="245" y="116"/>
                  <a:pt x="245" y="116"/>
                </a:cubicBezTo>
                <a:cubicBezTo>
                  <a:pt x="240" y="114"/>
                  <a:pt x="247" y="121"/>
                  <a:pt x="239" y="117"/>
                </a:cubicBezTo>
                <a:cubicBezTo>
                  <a:pt x="221" y="118"/>
                  <a:pt x="221" y="118"/>
                  <a:pt x="221" y="118"/>
                </a:cubicBezTo>
                <a:cubicBezTo>
                  <a:pt x="221" y="117"/>
                  <a:pt x="228" y="116"/>
                  <a:pt x="221" y="115"/>
                </a:cubicBezTo>
                <a:cubicBezTo>
                  <a:pt x="214" y="116"/>
                  <a:pt x="214" y="116"/>
                  <a:pt x="214" y="116"/>
                </a:cubicBezTo>
                <a:cubicBezTo>
                  <a:pt x="215" y="113"/>
                  <a:pt x="215" y="113"/>
                  <a:pt x="215" y="113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09" y="115"/>
                  <a:pt x="209" y="115"/>
                  <a:pt x="209" y="115"/>
                </a:cubicBezTo>
                <a:cubicBezTo>
                  <a:pt x="208" y="116"/>
                  <a:pt x="205" y="117"/>
                  <a:pt x="203" y="117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6" y="114"/>
                  <a:pt x="206" y="114"/>
                  <a:pt x="206" y="114"/>
                </a:cubicBezTo>
                <a:cubicBezTo>
                  <a:pt x="204" y="119"/>
                  <a:pt x="218" y="112"/>
                  <a:pt x="200" y="114"/>
                </a:cubicBezTo>
                <a:cubicBezTo>
                  <a:pt x="202" y="113"/>
                  <a:pt x="203" y="113"/>
                  <a:pt x="198" y="117"/>
                </a:cubicBezTo>
                <a:cubicBezTo>
                  <a:pt x="193" y="115"/>
                  <a:pt x="193" y="115"/>
                  <a:pt x="193" y="115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88" y="116"/>
                  <a:pt x="188" y="116"/>
                  <a:pt x="188" y="116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6"/>
                  <a:pt x="178" y="116"/>
                  <a:pt x="178" y="116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9" y="123"/>
                  <a:pt x="169" y="123"/>
                  <a:pt x="169" y="123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123"/>
                  <a:pt x="179" y="123"/>
                  <a:pt x="179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69" y="124"/>
                  <a:pt x="174" y="119"/>
                  <a:pt x="170" y="125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0" y="119"/>
                  <a:pt x="170" y="115"/>
                  <a:pt x="160" y="120"/>
                </a:cubicBezTo>
                <a:cubicBezTo>
                  <a:pt x="161" y="118"/>
                  <a:pt x="164" y="118"/>
                  <a:pt x="165" y="117"/>
                </a:cubicBezTo>
                <a:cubicBezTo>
                  <a:pt x="164" y="115"/>
                  <a:pt x="164" y="115"/>
                  <a:pt x="164" y="115"/>
                </a:cubicBezTo>
                <a:cubicBezTo>
                  <a:pt x="164" y="113"/>
                  <a:pt x="164" y="113"/>
                  <a:pt x="164" y="113"/>
                </a:cubicBezTo>
                <a:cubicBezTo>
                  <a:pt x="166" y="113"/>
                  <a:pt x="167" y="111"/>
                  <a:pt x="168" y="110"/>
                </a:cubicBezTo>
                <a:cubicBezTo>
                  <a:pt x="158" y="111"/>
                  <a:pt x="158" y="111"/>
                  <a:pt x="158" y="111"/>
                </a:cubicBezTo>
                <a:cubicBezTo>
                  <a:pt x="157" y="112"/>
                  <a:pt x="157" y="112"/>
                  <a:pt x="157" y="112"/>
                </a:cubicBezTo>
                <a:cubicBezTo>
                  <a:pt x="152" y="111"/>
                  <a:pt x="152" y="111"/>
                  <a:pt x="152" y="111"/>
                </a:cubicBezTo>
                <a:cubicBezTo>
                  <a:pt x="151" y="112"/>
                  <a:pt x="151" y="112"/>
                  <a:pt x="151" y="112"/>
                </a:cubicBezTo>
                <a:cubicBezTo>
                  <a:pt x="151" y="113"/>
                  <a:pt x="151" y="113"/>
                  <a:pt x="151" y="113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6" y="115"/>
                  <a:pt x="153" y="115"/>
                  <a:pt x="145" y="114"/>
                </a:cubicBezTo>
                <a:cubicBezTo>
                  <a:pt x="144" y="111"/>
                  <a:pt x="147" y="115"/>
                  <a:pt x="146" y="11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0" y="115"/>
                  <a:pt x="140" y="115"/>
                  <a:pt x="140" y="115"/>
                </a:cubicBezTo>
                <a:cubicBezTo>
                  <a:pt x="135" y="117"/>
                  <a:pt x="135" y="117"/>
                  <a:pt x="135" y="117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128" y="115"/>
                  <a:pt x="134" y="114"/>
                  <a:pt x="126" y="116"/>
                </a:cubicBezTo>
                <a:cubicBezTo>
                  <a:pt x="126" y="118"/>
                  <a:pt x="126" y="118"/>
                  <a:pt x="126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124" y="117"/>
                  <a:pt x="124" y="117"/>
                  <a:pt x="124" y="117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09" y="111"/>
                  <a:pt x="104" y="117"/>
                  <a:pt x="112" y="111"/>
                </a:cubicBezTo>
                <a:cubicBezTo>
                  <a:pt x="109" y="108"/>
                  <a:pt x="109" y="108"/>
                  <a:pt x="109" y="108"/>
                </a:cubicBezTo>
                <a:cubicBezTo>
                  <a:pt x="114" y="108"/>
                  <a:pt x="114" y="108"/>
                  <a:pt x="114" y="108"/>
                </a:cubicBezTo>
                <a:cubicBezTo>
                  <a:pt x="115" y="110"/>
                  <a:pt x="106" y="105"/>
                  <a:pt x="117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8" y="95"/>
                  <a:pt x="117" y="99"/>
                  <a:pt x="124" y="96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6" y="99"/>
                  <a:pt x="124" y="95"/>
                  <a:pt x="126" y="99"/>
                </a:cubicBezTo>
                <a:cubicBezTo>
                  <a:pt x="129" y="98"/>
                  <a:pt x="129" y="98"/>
                  <a:pt x="129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49" y="103"/>
                  <a:pt x="149" y="103"/>
                  <a:pt x="149" y="103"/>
                </a:cubicBezTo>
                <a:cubicBezTo>
                  <a:pt x="158" y="101"/>
                  <a:pt x="158" y="101"/>
                  <a:pt x="158" y="101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8" y="95"/>
                  <a:pt x="158" y="95"/>
                  <a:pt x="158" y="95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51" y="91"/>
                  <a:pt x="157" y="91"/>
                  <a:pt x="158" y="93"/>
                </a:cubicBezTo>
                <a:cubicBezTo>
                  <a:pt x="162" y="93"/>
                  <a:pt x="162" y="93"/>
                  <a:pt x="162" y="93"/>
                </a:cubicBezTo>
                <a:cubicBezTo>
                  <a:pt x="162" y="95"/>
                  <a:pt x="162" y="95"/>
                  <a:pt x="162" y="95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64" y="93"/>
                  <a:pt x="164" y="93"/>
                  <a:pt x="164" y="93"/>
                </a:cubicBezTo>
                <a:cubicBezTo>
                  <a:pt x="168" y="91"/>
                  <a:pt x="168" y="91"/>
                  <a:pt x="168" y="91"/>
                </a:cubicBezTo>
                <a:cubicBezTo>
                  <a:pt x="179" y="90"/>
                  <a:pt x="179" y="90"/>
                  <a:pt x="179" y="90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86" y="93"/>
                  <a:pt x="186" y="81"/>
                  <a:pt x="190" y="93"/>
                </a:cubicBezTo>
                <a:cubicBezTo>
                  <a:pt x="199" y="91"/>
                  <a:pt x="199" y="91"/>
                  <a:pt x="199" y="91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01" y="92"/>
                  <a:pt x="202" y="90"/>
                  <a:pt x="203" y="91"/>
                </a:cubicBezTo>
                <a:cubicBezTo>
                  <a:pt x="197" y="88"/>
                  <a:pt x="197" y="88"/>
                  <a:pt x="197" y="88"/>
                </a:cubicBezTo>
                <a:cubicBezTo>
                  <a:pt x="192" y="90"/>
                  <a:pt x="192" y="90"/>
                  <a:pt x="192" y="90"/>
                </a:cubicBezTo>
                <a:cubicBezTo>
                  <a:pt x="192" y="90"/>
                  <a:pt x="195" y="90"/>
                  <a:pt x="191" y="90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9" y="86"/>
                  <a:pt x="210" y="89"/>
                  <a:pt x="211" y="85"/>
                </a:cubicBezTo>
                <a:cubicBezTo>
                  <a:pt x="210" y="88"/>
                  <a:pt x="210" y="88"/>
                  <a:pt x="210" y="88"/>
                </a:cubicBezTo>
                <a:cubicBezTo>
                  <a:pt x="213" y="90"/>
                  <a:pt x="213" y="90"/>
                  <a:pt x="213" y="90"/>
                </a:cubicBezTo>
                <a:cubicBezTo>
                  <a:pt x="210" y="90"/>
                  <a:pt x="210" y="90"/>
                  <a:pt x="210" y="90"/>
                </a:cubicBezTo>
                <a:cubicBezTo>
                  <a:pt x="211" y="91"/>
                  <a:pt x="211" y="91"/>
                  <a:pt x="211" y="91"/>
                </a:cubicBezTo>
                <a:cubicBezTo>
                  <a:pt x="217" y="90"/>
                  <a:pt x="217" y="90"/>
                  <a:pt x="217" y="90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4" y="87"/>
                  <a:pt x="214" y="87"/>
                  <a:pt x="214" y="87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21" y="86"/>
                  <a:pt x="206" y="91"/>
                  <a:pt x="220" y="88"/>
                </a:cubicBezTo>
                <a:cubicBezTo>
                  <a:pt x="221" y="90"/>
                  <a:pt x="221" y="90"/>
                  <a:pt x="221" y="90"/>
                </a:cubicBezTo>
                <a:cubicBezTo>
                  <a:pt x="224" y="88"/>
                  <a:pt x="224" y="88"/>
                  <a:pt x="224" y="88"/>
                </a:cubicBezTo>
                <a:cubicBezTo>
                  <a:pt x="226" y="88"/>
                  <a:pt x="226" y="88"/>
                  <a:pt x="226" y="88"/>
                </a:cubicBezTo>
                <a:cubicBezTo>
                  <a:pt x="228" y="85"/>
                  <a:pt x="228" y="85"/>
                  <a:pt x="228" y="85"/>
                </a:cubicBezTo>
                <a:cubicBezTo>
                  <a:pt x="226" y="84"/>
                  <a:pt x="226" y="84"/>
                  <a:pt x="226" y="84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28" y="88"/>
                  <a:pt x="232" y="79"/>
                  <a:pt x="232" y="86"/>
                </a:cubicBezTo>
                <a:cubicBezTo>
                  <a:pt x="235" y="85"/>
                  <a:pt x="235" y="85"/>
                  <a:pt x="235" y="85"/>
                </a:cubicBezTo>
                <a:cubicBezTo>
                  <a:pt x="236" y="86"/>
                  <a:pt x="236" y="86"/>
                  <a:pt x="236" y="86"/>
                </a:cubicBezTo>
                <a:cubicBezTo>
                  <a:pt x="236" y="85"/>
                  <a:pt x="236" y="85"/>
                  <a:pt x="236" y="85"/>
                </a:cubicBezTo>
                <a:cubicBezTo>
                  <a:pt x="237" y="84"/>
                  <a:pt x="237" y="84"/>
                  <a:pt x="237" y="84"/>
                </a:cubicBezTo>
                <a:cubicBezTo>
                  <a:pt x="239" y="84"/>
                  <a:pt x="239" y="84"/>
                  <a:pt x="239" y="84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2" y="87"/>
                  <a:pt x="232" y="87"/>
                  <a:pt x="244" y="88"/>
                </a:cubicBezTo>
                <a:cubicBezTo>
                  <a:pt x="244" y="87"/>
                  <a:pt x="244" y="87"/>
                  <a:pt x="244" y="87"/>
                </a:cubicBezTo>
                <a:cubicBezTo>
                  <a:pt x="241" y="85"/>
                  <a:pt x="241" y="85"/>
                  <a:pt x="241" y="85"/>
                </a:cubicBezTo>
                <a:cubicBezTo>
                  <a:pt x="242" y="84"/>
                  <a:pt x="242" y="84"/>
                  <a:pt x="242" y="84"/>
                </a:cubicBezTo>
                <a:cubicBezTo>
                  <a:pt x="259" y="81"/>
                  <a:pt x="259" y="81"/>
                  <a:pt x="259" y="81"/>
                </a:cubicBezTo>
                <a:cubicBezTo>
                  <a:pt x="260" y="82"/>
                  <a:pt x="260" y="82"/>
                  <a:pt x="260" y="82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269" y="78"/>
                  <a:pt x="269" y="78"/>
                  <a:pt x="269" y="78"/>
                </a:cubicBezTo>
                <a:cubicBezTo>
                  <a:pt x="268" y="81"/>
                  <a:pt x="268" y="81"/>
                  <a:pt x="268" y="81"/>
                </a:cubicBezTo>
                <a:cubicBezTo>
                  <a:pt x="259" y="83"/>
                  <a:pt x="259" y="83"/>
                  <a:pt x="259" y="83"/>
                </a:cubicBezTo>
                <a:cubicBezTo>
                  <a:pt x="259" y="84"/>
                  <a:pt x="257" y="84"/>
                  <a:pt x="258" y="85"/>
                </a:cubicBezTo>
                <a:cubicBezTo>
                  <a:pt x="254" y="84"/>
                  <a:pt x="254" y="84"/>
                  <a:pt x="254" y="84"/>
                </a:cubicBezTo>
                <a:cubicBezTo>
                  <a:pt x="253" y="85"/>
                  <a:pt x="253" y="85"/>
                  <a:pt x="253" y="85"/>
                </a:cubicBezTo>
                <a:cubicBezTo>
                  <a:pt x="257" y="87"/>
                  <a:pt x="257" y="87"/>
                  <a:pt x="257" y="87"/>
                </a:cubicBezTo>
                <a:cubicBezTo>
                  <a:pt x="259" y="87"/>
                  <a:pt x="251" y="90"/>
                  <a:pt x="259" y="8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71" y="85"/>
                  <a:pt x="271" y="85"/>
                  <a:pt x="271" y="85"/>
                </a:cubicBezTo>
                <a:cubicBezTo>
                  <a:pt x="271" y="79"/>
                  <a:pt x="271" y="79"/>
                  <a:pt x="271" y="79"/>
                </a:cubicBezTo>
                <a:cubicBezTo>
                  <a:pt x="272" y="78"/>
                  <a:pt x="272" y="78"/>
                  <a:pt x="272" y="78"/>
                </a:cubicBezTo>
                <a:cubicBezTo>
                  <a:pt x="268" y="76"/>
                  <a:pt x="268" y="76"/>
                  <a:pt x="268" y="76"/>
                </a:cubicBezTo>
                <a:cubicBezTo>
                  <a:pt x="269" y="74"/>
                  <a:pt x="269" y="74"/>
                  <a:pt x="269" y="74"/>
                </a:cubicBezTo>
                <a:cubicBezTo>
                  <a:pt x="269" y="73"/>
                  <a:pt x="269" y="73"/>
                  <a:pt x="269" y="73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7" y="73"/>
                  <a:pt x="264" y="75"/>
                  <a:pt x="265" y="73"/>
                </a:cubicBezTo>
                <a:cubicBezTo>
                  <a:pt x="266" y="75"/>
                  <a:pt x="257" y="73"/>
                  <a:pt x="266" y="77"/>
                </a:cubicBezTo>
                <a:cubicBezTo>
                  <a:pt x="262" y="75"/>
                  <a:pt x="262" y="75"/>
                  <a:pt x="262" y="75"/>
                </a:cubicBezTo>
                <a:cubicBezTo>
                  <a:pt x="262" y="76"/>
                  <a:pt x="262" y="76"/>
                  <a:pt x="262" y="76"/>
                </a:cubicBezTo>
                <a:cubicBezTo>
                  <a:pt x="255" y="76"/>
                  <a:pt x="255" y="76"/>
                  <a:pt x="255" y="76"/>
                </a:cubicBezTo>
                <a:cubicBezTo>
                  <a:pt x="251" y="75"/>
                  <a:pt x="251" y="75"/>
                  <a:pt x="251" y="75"/>
                </a:cubicBezTo>
                <a:cubicBezTo>
                  <a:pt x="248" y="76"/>
                  <a:pt x="248" y="76"/>
                  <a:pt x="248" y="76"/>
                </a:cubicBezTo>
                <a:cubicBezTo>
                  <a:pt x="249" y="78"/>
                  <a:pt x="249" y="78"/>
                  <a:pt x="249" y="78"/>
                </a:cubicBezTo>
                <a:cubicBezTo>
                  <a:pt x="249" y="79"/>
                  <a:pt x="249" y="79"/>
                  <a:pt x="249" y="79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3" y="78"/>
                  <a:pt x="243" y="78"/>
                  <a:pt x="243" y="78"/>
                </a:cubicBezTo>
                <a:cubicBezTo>
                  <a:pt x="236" y="78"/>
                  <a:pt x="236" y="78"/>
                  <a:pt x="236" y="78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2" y="77"/>
                  <a:pt x="232" y="77"/>
                  <a:pt x="232" y="77"/>
                </a:cubicBezTo>
                <a:cubicBezTo>
                  <a:pt x="232" y="78"/>
                  <a:pt x="238" y="75"/>
                  <a:pt x="231" y="80"/>
                </a:cubicBezTo>
                <a:cubicBezTo>
                  <a:pt x="226" y="79"/>
                  <a:pt x="226" y="79"/>
                  <a:pt x="226" y="79"/>
                </a:cubicBezTo>
                <a:cubicBezTo>
                  <a:pt x="215" y="82"/>
                  <a:pt x="215" y="82"/>
                  <a:pt x="215" y="82"/>
                </a:cubicBezTo>
                <a:cubicBezTo>
                  <a:pt x="215" y="81"/>
                  <a:pt x="215" y="81"/>
                  <a:pt x="215" y="81"/>
                </a:cubicBezTo>
                <a:cubicBezTo>
                  <a:pt x="209" y="83"/>
                  <a:pt x="209" y="83"/>
                  <a:pt x="209" y="83"/>
                </a:cubicBezTo>
                <a:cubicBezTo>
                  <a:pt x="207" y="82"/>
                  <a:pt x="207" y="82"/>
                  <a:pt x="207" y="82"/>
                </a:cubicBezTo>
                <a:cubicBezTo>
                  <a:pt x="203" y="80"/>
                  <a:pt x="206" y="87"/>
                  <a:pt x="208" y="78"/>
                </a:cubicBezTo>
                <a:cubicBezTo>
                  <a:pt x="215" y="80"/>
                  <a:pt x="215" y="80"/>
                  <a:pt x="215" y="80"/>
                </a:cubicBezTo>
                <a:cubicBezTo>
                  <a:pt x="217" y="80"/>
                  <a:pt x="217" y="80"/>
                  <a:pt x="217" y="80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21" y="75"/>
                  <a:pt x="221" y="75"/>
                  <a:pt x="221" y="75"/>
                </a:cubicBezTo>
                <a:cubicBezTo>
                  <a:pt x="221" y="76"/>
                  <a:pt x="221" y="76"/>
                  <a:pt x="221" y="76"/>
                </a:cubicBezTo>
                <a:cubicBezTo>
                  <a:pt x="222" y="78"/>
                  <a:pt x="222" y="78"/>
                  <a:pt x="222" y="78"/>
                </a:cubicBezTo>
                <a:cubicBezTo>
                  <a:pt x="223" y="75"/>
                  <a:pt x="229" y="77"/>
                  <a:pt x="227" y="73"/>
                </a:cubicBezTo>
                <a:cubicBezTo>
                  <a:pt x="229" y="74"/>
                  <a:pt x="229" y="74"/>
                  <a:pt x="229" y="74"/>
                </a:cubicBezTo>
                <a:cubicBezTo>
                  <a:pt x="229" y="74"/>
                  <a:pt x="233" y="74"/>
                  <a:pt x="231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6" y="71"/>
                  <a:pt x="236" y="71"/>
                  <a:pt x="236" y="71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40" y="74"/>
                  <a:pt x="240" y="74"/>
                  <a:pt x="240" y="74"/>
                </a:cubicBezTo>
                <a:cubicBezTo>
                  <a:pt x="241" y="73"/>
                  <a:pt x="241" y="73"/>
                  <a:pt x="241" y="73"/>
                </a:cubicBezTo>
                <a:cubicBezTo>
                  <a:pt x="244" y="73"/>
                  <a:pt x="244" y="73"/>
                  <a:pt x="244" y="73"/>
                </a:cubicBezTo>
                <a:cubicBezTo>
                  <a:pt x="244" y="71"/>
                  <a:pt x="244" y="71"/>
                  <a:pt x="244" y="71"/>
                </a:cubicBezTo>
                <a:cubicBezTo>
                  <a:pt x="247" y="74"/>
                  <a:pt x="244" y="64"/>
                  <a:pt x="249" y="73"/>
                </a:cubicBezTo>
                <a:cubicBezTo>
                  <a:pt x="252" y="71"/>
                  <a:pt x="252" y="71"/>
                  <a:pt x="252" y="71"/>
                </a:cubicBezTo>
                <a:cubicBezTo>
                  <a:pt x="255" y="70"/>
                  <a:pt x="255" y="70"/>
                  <a:pt x="255" y="70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60" y="68"/>
                  <a:pt x="260" y="68"/>
                  <a:pt x="260" y="68"/>
                </a:cubicBezTo>
                <a:cubicBezTo>
                  <a:pt x="264" y="66"/>
                  <a:pt x="264" y="66"/>
                  <a:pt x="264" y="66"/>
                </a:cubicBezTo>
                <a:cubicBezTo>
                  <a:pt x="269" y="68"/>
                  <a:pt x="269" y="68"/>
                  <a:pt x="269" y="68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4" y="67"/>
                  <a:pt x="271" y="65"/>
                  <a:pt x="275" y="67"/>
                </a:cubicBezTo>
                <a:cubicBezTo>
                  <a:pt x="272" y="70"/>
                  <a:pt x="272" y="70"/>
                  <a:pt x="272" y="70"/>
                </a:cubicBezTo>
                <a:cubicBezTo>
                  <a:pt x="270" y="74"/>
                  <a:pt x="270" y="74"/>
                  <a:pt x="270" y="74"/>
                </a:cubicBezTo>
                <a:cubicBezTo>
                  <a:pt x="272" y="76"/>
                  <a:pt x="272" y="76"/>
                  <a:pt x="272" y="76"/>
                </a:cubicBezTo>
                <a:cubicBezTo>
                  <a:pt x="275" y="76"/>
                  <a:pt x="275" y="76"/>
                  <a:pt x="275" y="76"/>
                </a:cubicBezTo>
                <a:cubicBezTo>
                  <a:pt x="276" y="69"/>
                  <a:pt x="276" y="69"/>
                  <a:pt x="276" y="69"/>
                </a:cubicBezTo>
                <a:cubicBezTo>
                  <a:pt x="284" y="70"/>
                  <a:pt x="270" y="65"/>
                  <a:pt x="282" y="64"/>
                </a:cubicBezTo>
                <a:cubicBezTo>
                  <a:pt x="285" y="59"/>
                  <a:pt x="285" y="59"/>
                  <a:pt x="285" y="59"/>
                </a:cubicBezTo>
                <a:cubicBezTo>
                  <a:pt x="281" y="60"/>
                  <a:pt x="281" y="60"/>
                  <a:pt x="281" y="60"/>
                </a:cubicBezTo>
                <a:cubicBezTo>
                  <a:pt x="278" y="59"/>
                  <a:pt x="278" y="59"/>
                  <a:pt x="278" y="59"/>
                </a:cubicBezTo>
                <a:cubicBezTo>
                  <a:pt x="275" y="61"/>
                  <a:pt x="275" y="61"/>
                  <a:pt x="275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1" y="61"/>
                  <a:pt x="286" y="52"/>
                  <a:pt x="267" y="61"/>
                </a:cubicBezTo>
                <a:cubicBezTo>
                  <a:pt x="266" y="62"/>
                  <a:pt x="266" y="62"/>
                  <a:pt x="266" y="62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246" y="65"/>
                  <a:pt x="246" y="65"/>
                  <a:pt x="246" y="65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8" y="59"/>
                  <a:pt x="258" y="59"/>
                  <a:pt x="258" y="59"/>
                </a:cubicBezTo>
                <a:cubicBezTo>
                  <a:pt x="281" y="55"/>
                  <a:pt x="281" y="55"/>
                  <a:pt x="281" y="55"/>
                </a:cubicBezTo>
                <a:cubicBezTo>
                  <a:pt x="282" y="54"/>
                  <a:pt x="282" y="54"/>
                  <a:pt x="282" y="54"/>
                </a:cubicBezTo>
                <a:cubicBezTo>
                  <a:pt x="283" y="52"/>
                  <a:pt x="264" y="62"/>
                  <a:pt x="290" y="54"/>
                </a:cubicBezTo>
                <a:cubicBezTo>
                  <a:pt x="295" y="53"/>
                  <a:pt x="295" y="53"/>
                  <a:pt x="295" y="53"/>
                </a:cubicBezTo>
                <a:cubicBezTo>
                  <a:pt x="296" y="50"/>
                  <a:pt x="298" y="58"/>
                  <a:pt x="295" y="50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7" y="51"/>
                  <a:pt x="297" y="51"/>
                  <a:pt x="297" y="51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8" y="56"/>
                  <a:pt x="298" y="56"/>
                  <a:pt x="298" y="56"/>
                </a:cubicBezTo>
                <a:cubicBezTo>
                  <a:pt x="309" y="53"/>
                  <a:pt x="309" y="53"/>
                  <a:pt x="309" y="53"/>
                </a:cubicBezTo>
                <a:cubicBezTo>
                  <a:pt x="309" y="50"/>
                  <a:pt x="309" y="50"/>
                  <a:pt x="309" y="50"/>
                </a:cubicBezTo>
                <a:cubicBezTo>
                  <a:pt x="309" y="54"/>
                  <a:pt x="308" y="50"/>
                  <a:pt x="315" y="52"/>
                </a:cubicBezTo>
                <a:cubicBezTo>
                  <a:pt x="315" y="51"/>
                  <a:pt x="312" y="55"/>
                  <a:pt x="315" y="50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3" y="49"/>
                  <a:pt x="325" y="49"/>
                  <a:pt x="325" y="50"/>
                </a:cubicBezTo>
                <a:cubicBezTo>
                  <a:pt x="321" y="48"/>
                  <a:pt x="321" y="48"/>
                  <a:pt x="321" y="48"/>
                </a:cubicBezTo>
                <a:cubicBezTo>
                  <a:pt x="322" y="48"/>
                  <a:pt x="322" y="47"/>
                  <a:pt x="323" y="47"/>
                </a:cubicBezTo>
                <a:cubicBezTo>
                  <a:pt x="323" y="46"/>
                  <a:pt x="323" y="46"/>
                  <a:pt x="323" y="46"/>
                </a:cubicBezTo>
                <a:cubicBezTo>
                  <a:pt x="320" y="46"/>
                  <a:pt x="320" y="46"/>
                  <a:pt x="320" y="46"/>
                </a:cubicBezTo>
                <a:cubicBezTo>
                  <a:pt x="325" y="46"/>
                  <a:pt x="325" y="46"/>
                  <a:pt x="325" y="46"/>
                </a:cubicBezTo>
                <a:cubicBezTo>
                  <a:pt x="325" y="48"/>
                  <a:pt x="325" y="48"/>
                  <a:pt x="325" y="48"/>
                </a:cubicBezTo>
                <a:cubicBezTo>
                  <a:pt x="322" y="48"/>
                  <a:pt x="315" y="53"/>
                  <a:pt x="336" y="48"/>
                </a:cubicBezTo>
                <a:cubicBezTo>
                  <a:pt x="336" y="48"/>
                  <a:pt x="337" y="47"/>
                  <a:pt x="338" y="50"/>
                </a:cubicBezTo>
                <a:cubicBezTo>
                  <a:pt x="339" y="48"/>
                  <a:pt x="339" y="48"/>
                  <a:pt x="339" y="48"/>
                </a:cubicBezTo>
                <a:cubicBezTo>
                  <a:pt x="337" y="48"/>
                  <a:pt x="337" y="48"/>
                  <a:pt x="337" y="48"/>
                </a:cubicBezTo>
                <a:cubicBezTo>
                  <a:pt x="339" y="47"/>
                  <a:pt x="342" y="47"/>
                  <a:pt x="341" y="45"/>
                </a:cubicBezTo>
                <a:cubicBezTo>
                  <a:pt x="344" y="44"/>
                  <a:pt x="344" y="44"/>
                  <a:pt x="344" y="44"/>
                </a:cubicBezTo>
                <a:cubicBezTo>
                  <a:pt x="347" y="45"/>
                  <a:pt x="347" y="45"/>
                  <a:pt x="347" y="45"/>
                </a:cubicBezTo>
                <a:cubicBezTo>
                  <a:pt x="348" y="44"/>
                  <a:pt x="348" y="44"/>
                  <a:pt x="348" y="44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356" y="43"/>
                  <a:pt x="356" y="43"/>
                  <a:pt x="356" y="43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64" y="36"/>
                  <a:pt x="364" y="36"/>
                  <a:pt x="364" y="36"/>
                </a:cubicBezTo>
                <a:cubicBezTo>
                  <a:pt x="363" y="38"/>
                  <a:pt x="363" y="38"/>
                  <a:pt x="363" y="38"/>
                </a:cubicBezTo>
                <a:cubicBezTo>
                  <a:pt x="357" y="42"/>
                  <a:pt x="357" y="42"/>
                  <a:pt x="357" y="42"/>
                </a:cubicBezTo>
                <a:cubicBezTo>
                  <a:pt x="357" y="43"/>
                  <a:pt x="353" y="47"/>
                  <a:pt x="361" y="46"/>
                </a:cubicBezTo>
                <a:cubicBezTo>
                  <a:pt x="361" y="47"/>
                  <a:pt x="361" y="47"/>
                  <a:pt x="361" y="47"/>
                </a:cubicBezTo>
                <a:cubicBezTo>
                  <a:pt x="364" y="47"/>
                  <a:pt x="364" y="47"/>
                  <a:pt x="364" y="47"/>
                </a:cubicBezTo>
                <a:cubicBezTo>
                  <a:pt x="363" y="49"/>
                  <a:pt x="363" y="49"/>
                  <a:pt x="363" y="49"/>
                </a:cubicBezTo>
                <a:cubicBezTo>
                  <a:pt x="359" y="48"/>
                  <a:pt x="359" y="48"/>
                  <a:pt x="359" y="48"/>
                </a:cubicBezTo>
                <a:cubicBezTo>
                  <a:pt x="357" y="52"/>
                  <a:pt x="357" y="52"/>
                  <a:pt x="357" y="52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67" y="52"/>
                  <a:pt x="367" y="52"/>
                  <a:pt x="367" y="52"/>
                </a:cubicBezTo>
                <a:cubicBezTo>
                  <a:pt x="370" y="50"/>
                  <a:pt x="370" y="50"/>
                  <a:pt x="370" y="50"/>
                </a:cubicBezTo>
                <a:cubicBezTo>
                  <a:pt x="372" y="50"/>
                  <a:pt x="372" y="50"/>
                  <a:pt x="372" y="50"/>
                </a:cubicBezTo>
                <a:cubicBezTo>
                  <a:pt x="371" y="52"/>
                  <a:pt x="369" y="46"/>
                  <a:pt x="373" y="53"/>
                </a:cubicBezTo>
                <a:cubicBezTo>
                  <a:pt x="374" y="51"/>
                  <a:pt x="374" y="51"/>
                  <a:pt x="374" y="51"/>
                </a:cubicBezTo>
                <a:cubicBezTo>
                  <a:pt x="377" y="53"/>
                  <a:pt x="366" y="52"/>
                  <a:pt x="379" y="50"/>
                </a:cubicBezTo>
                <a:cubicBezTo>
                  <a:pt x="379" y="49"/>
                  <a:pt x="379" y="49"/>
                  <a:pt x="379" y="49"/>
                </a:cubicBezTo>
                <a:cubicBezTo>
                  <a:pt x="381" y="52"/>
                  <a:pt x="381" y="52"/>
                  <a:pt x="381" y="52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80" y="58"/>
                  <a:pt x="380" y="58"/>
                  <a:pt x="380" y="58"/>
                </a:cubicBezTo>
                <a:cubicBezTo>
                  <a:pt x="379" y="58"/>
                  <a:pt x="375" y="56"/>
                  <a:pt x="377" y="61"/>
                </a:cubicBezTo>
                <a:cubicBezTo>
                  <a:pt x="375" y="63"/>
                  <a:pt x="373" y="61"/>
                  <a:pt x="371" y="63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1" y="66"/>
                  <a:pt x="371" y="66"/>
                  <a:pt x="371" y="66"/>
                </a:cubicBezTo>
                <a:cubicBezTo>
                  <a:pt x="375" y="70"/>
                  <a:pt x="375" y="70"/>
                  <a:pt x="375" y="70"/>
                </a:cubicBezTo>
                <a:cubicBezTo>
                  <a:pt x="378" y="70"/>
                  <a:pt x="378" y="70"/>
                  <a:pt x="378" y="70"/>
                </a:cubicBezTo>
                <a:cubicBezTo>
                  <a:pt x="372" y="75"/>
                  <a:pt x="372" y="75"/>
                  <a:pt x="372" y="75"/>
                </a:cubicBezTo>
                <a:cubicBezTo>
                  <a:pt x="370" y="73"/>
                  <a:pt x="370" y="73"/>
                  <a:pt x="370" y="73"/>
                </a:cubicBezTo>
                <a:cubicBezTo>
                  <a:pt x="364" y="76"/>
                  <a:pt x="364" y="76"/>
                  <a:pt x="364" y="76"/>
                </a:cubicBezTo>
                <a:cubicBezTo>
                  <a:pt x="363" y="77"/>
                  <a:pt x="363" y="77"/>
                  <a:pt x="363" y="77"/>
                </a:cubicBezTo>
                <a:cubicBezTo>
                  <a:pt x="366" y="78"/>
                  <a:pt x="366" y="78"/>
                  <a:pt x="366" y="78"/>
                </a:cubicBezTo>
                <a:cubicBezTo>
                  <a:pt x="363" y="79"/>
                  <a:pt x="363" y="79"/>
                  <a:pt x="363" y="79"/>
                </a:cubicBezTo>
                <a:cubicBezTo>
                  <a:pt x="363" y="80"/>
                  <a:pt x="358" y="84"/>
                  <a:pt x="359" y="81"/>
                </a:cubicBezTo>
                <a:cubicBezTo>
                  <a:pt x="360" y="79"/>
                  <a:pt x="360" y="79"/>
                  <a:pt x="360" y="79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1" y="83"/>
                  <a:pt x="351" y="83"/>
                  <a:pt x="351" y="83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4" y="85"/>
                  <a:pt x="353" y="85"/>
                  <a:pt x="354" y="86"/>
                </a:cubicBezTo>
                <a:cubicBezTo>
                  <a:pt x="358" y="86"/>
                  <a:pt x="358" y="86"/>
                  <a:pt x="358" y="86"/>
                </a:cubicBezTo>
                <a:cubicBezTo>
                  <a:pt x="360" y="88"/>
                  <a:pt x="355" y="90"/>
                  <a:pt x="355" y="90"/>
                </a:cubicBezTo>
                <a:cubicBezTo>
                  <a:pt x="355" y="90"/>
                  <a:pt x="358" y="88"/>
                  <a:pt x="355" y="91"/>
                </a:cubicBezTo>
                <a:cubicBezTo>
                  <a:pt x="362" y="89"/>
                  <a:pt x="362" y="89"/>
                  <a:pt x="362" y="89"/>
                </a:cubicBezTo>
                <a:cubicBezTo>
                  <a:pt x="366" y="85"/>
                  <a:pt x="366" y="85"/>
                  <a:pt x="366" y="85"/>
                </a:cubicBezTo>
                <a:cubicBezTo>
                  <a:pt x="378" y="84"/>
                  <a:pt x="378" y="84"/>
                  <a:pt x="378" y="84"/>
                </a:cubicBezTo>
                <a:cubicBezTo>
                  <a:pt x="385" y="80"/>
                  <a:pt x="385" y="80"/>
                  <a:pt x="385" y="80"/>
                </a:cubicBezTo>
                <a:cubicBezTo>
                  <a:pt x="386" y="80"/>
                  <a:pt x="386" y="80"/>
                  <a:pt x="386" y="80"/>
                </a:cubicBezTo>
                <a:cubicBezTo>
                  <a:pt x="381" y="83"/>
                  <a:pt x="381" y="83"/>
                  <a:pt x="381" y="83"/>
                </a:cubicBezTo>
                <a:cubicBezTo>
                  <a:pt x="380" y="86"/>
                  <a:pt x="380" y="86"/>
                  <a:pt x="380" y="86"/>
                </a:cubicBezTo>
                <a:cubicBezTo>
                  <a:pt x="381" y="87"/>
                  <a:pt x="381" y="87"/>
                  <a:pt x="381" y="87"/>
                </a:cubicBezTo>
                <a:cubicBezTo>
                  <a:pt x="384" y="87"/>
                  <a:pt x="386" y="84"/>
                  <a:pt x="388" y="87"/>
                </a:cubicBezTo>
                <a:cubicBezTo>
                  <a:pt x="389" y="88"/>
                  <a:pt x="387" y="86"/>
                  <a:pt x="388" y="88"/>
                </a:cubicBezTo>
                <a:cubicBezTo>
                  <a:pt x="398" y="87"/>
                  <a:pt x="398" y="87"/>
                  <a:pt x="398" y="87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4" y="89"/>
                  <a:pt x="404" y="89"/>
                  <a:pt x="404" y="89"/>
                </a:cubicBezTo>
                <a:cubicBezTo>
                  <a:pt x="401" y="92"/>
                  <a:pt x="401" y="92"/>
                  <a:pt x="401" y="92"/>
                </a:cubicBezTo>
                <a:cubicBezTo>
                  <a:pt x="406" y="96"/>
                  <a:pt x="406" y="96"/>
                  <a:pt x="406" y="96"/>
                </a:cubicBezTo>
                <a:cubicBezTo>
                  <a:pt x="399" y="93"/>
                  <a:pt x="399" y="93"/>
                  <a:pt x="399" y="93"/>
                </a:cubicBezTo>
                <a:cubicBezTo>
                  <a:pt x="398" y="92"/>
                  <a:pt x="403" y="92"/>
                  <a:pt x="397" y="92"/>
                </a:cubicBezTo>
                <a:cubicBezTo>
                  <a:pt x="397" y="93"/>
                  <a:pt x="397" y="93"/>
                  <a:pt x="397" y="93"/>
                </a:cubicBezTo>
                <a:cubicBezTo>
                  <a:pt x="398" y="94"/>
                  <a:pt x="402" y="86"/>
                  <a:pt x="398" y="96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400" y="99"/>
                  <a:pt x="400" y="99"/>
                  <a:pt x="400" y="99"/>
                </a:cubicBezTo>
                <a:cubicBezTo>
                  <a:pt x="400" y="104"/>
                  <a:pt x="400" y="104"/>
                  <a:pt x="400" y="104"/>
                </a:cubicBezTo>
                <a:cubicBezTo>
                  <a:pt x="392" y="106"/>
                  <a:pt x="392" y="106"/>
                  <a:pt x="392" y="106"/>
                </a:cubicBezTo>
                <a:cubicBezTo>
                  <a:pt x="390" y="105"/>
                  <a:pt x="400" y="103"/>
                  <a:pt x="388" y="110"/>
                </a:cubicBezTo>
                <a:cubicBezTo>
                  <a:pt x="384" y="108"/>
                  <a:pt x="384" y="108"/>
                  <a:pt x="384" y="108"/>
                </a:cubicBezTo>
                <a:cubicBezTo>
                  <a:pt x="379" y="110"/>
                  <a:pt x="379" y="110"/>
                  <a:pt x="379" y="110"/>
                </a:cubicBezTo>
                <a:cubicBezTo>
                  <a:pt x="380" y="113"/>
                  <a:pt x="382" y="110"/>
                  <a:pt x="384" y="111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5" y="114"/>
                  <a:pt x="385" y="114"/>
                  <a:pt x="385" y="114"/>
                </a:cubicBezTo>
                <a:cubicBezTo>
                  <a:pt x="386" y="111"/>
                  <a:pt x="386" y="111"/>
                  <a:pt x="386" y="111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4"/>
                  <a:pt x="391" y="114"/>
                  <a:pt x="391" y="114"/>
                </a:cubicBezTo>
                <a:cubicBezTo>
                  <a:pt x="397" y="117"/>
                  <a:pt x="397" y="117"/>
                  <a:pt x="397" y="117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00" y="118"/>
                  <a:pt x="400" y="118"/>
                  <a:pt x="400" y="118"/>
                </a:cubicBezTo>
                <a:cubicBezTo>
                  <a:pt x="400" y="122"/>
                  <a:pt x="400" y="122"/>
                  <a:pt x="400" y="122"/>
                </a:cubicBezTo>
                <a:cubicBezTo>
                  <a:pt x="405" y="119"/>
                  <a:pt x="405" y="119"/>
                  <a:pt x="405" y="119"/>
                </a:cubicBezTo>
                <a:cubicBezTo>
                  <a:pt x="408" y="119"/>
                  <a:pt x="408" y="119"/>
                  <a:pt x="408" y="119"/>
                </a:cubicBezTo>
                <a:cubicBezTo>
                  <a:pt x="412" y="121"/>
                  <a:pt x="412" y="116"/>
                  <a:pt x="416" y="117"/>
                </a:cubicBezTo>
                <a:cubicBezTo>
                  <a:pt x="418" y="116"/>
                  <a:pt x="424" y="116"/>
                  <a:pt x="418" y="112"/>
                </a:cubicBezTo>
                <a:cubicBezTo>
                  <a:pt x="425" y="112"/>
                  <a:pt x="425" y="112"/>
                  <a:pt x="425" y="112"/>
                </a:cubicBezTo>
                <a:cubicBezTo>
                  <a:pt x="426" y="108"/>
                  <a:pt x="426" y="108"/>
                  <a:pt x="426" y="108"/>
                </a:cubicBezTo>
                <a:cubicBezTo>
                  <a:pt x="428" y="104"/>
                  <a:pt x="428" y="104"/>
                  <a:pt x="428" y="104"/>
                </a:cubicBezTo>
                <a:cubicBezTo>
                  <a:pt x="428" y="105"/>
                  <a:pt x="428" y="105"/>
                  <a:pt x="428" y="105"/>
                </a:cubicBezTo>
                <a:cubicBezTo>
                  <a:pt x="434" y="107"/>
                  <a:pt x="434" y="107"/>
                  <a:pt x="434" y="107"/>
                </a:cubicBezTo>
                <a:cubicBezTo>
                  <a:pt x="435" y="107"/>
                  <a:pt x="428" y="110"/>
                  <a:pt x="437" y="107"/>
                </a:cubicBezTo>
                <a:cubicBezTo>
                  <a:pt x="434" y="105"/>
                  <a:pt x="434" y="105"/>
                  <a:pt x="434" y="105"/>
                </a:cubicBezTo>
                <a:cubicBezTo>
                  <a:pt x="438" y="102"/>
                  <a:pt x="438" y="102"/>
                  <a:pt x="438" y="102"/>
                </a:cubicBezTo>
                <a:cubicBezTo>
                  <a:pt x="443" y="105"/>
                  <a:pt x="443" y="105"/>
                  <a:pt x="443" y="105"/>
                </a:cubicBezTo>
                <a:cubicBezTo>
                  <a:pt x="449" y="104"/>
                  <a:pt x="449" y="104"/>
                  <a:pt x="449" y="104"/>
                </a:cubicBezTo>
                <a:cubicBezTo>
                  <a:pt x="450" y="104"/>
                  <a:pt x="450" y="104"/>
                  <a:pt x="450" y="104"/>
                </a:cubicBezTo>
                <a:cubicBezTo>
                  <a:pt x="453" y="103"/>
                  <a:pt x="432" y="110"/>
                  <a:pt x="456" y="101"/>
                </a:cubicBezTo>
                <a:cubicBezTo>
                  <a:pt x="471" y="92"/>
                  <a:pt x="471" y="92"/>
                  <a:pt x="471" y="92"/>
                </a:cubicBezTo>
                <a:cubicBezTo>
                  <a:pt x="469" y="91"/>
                  <a:pt x="468" y="91"/>
                  <a:pt x="469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8" y="87"/>
                  <a:pt x="478" y="87"/>
                  <a:pt x="478" y="87"/>
                </a:cubicBezTo>
                <a:cubicBezTo>
                  <a:pt x="477" y="88"/>
                  <a:pt x="476" y="86"/>
                  <a:pt x="475" y="89"/>
                </a:cubicBezTo>
                <a:cubicBezTo>
                  <a:pt x="475" y="91"/>
                  <a:pt x="475" y="91"/>
                  <a:pt x="475" y="91"/>
                </a:cubicBezTo>
                <a:cubicBezTo>
                  <a:pt x="475" y="93"/>
                  <a:pt x="475" y="93"/>
                  <a:pt x="475" y="93"/>
                </a:cubicBezTo>
                <a:cubicBezTo>
                  <a:pt x="478" y="94"/>
                  <a:pt x="478" y="94"/>
                  <a:pt x="478" y="94"/>
                </a:cubicBezTo>
                <a:cubicBezTo>
                  <a:pt x="481" y="86"/>
                  <a:pt x="481" y="86"/>
                  <a:pt x="481" y="86"/>
                </a:cubicBezTo>
                <a:cubicBezTo>
                  <a:pt x="482" y="85"/>
                  <a:pt x="482" y="85"/>
                  <a:pt x="482" y="85"/>
                </a:cubicBezTo>
                <a:cubicBezTo>
                  <a:pt x="484" y="89"/>
                  <a:pt x="484" y="89"/>
                  <a:pt x="484" y="89"/>
                </a:cubicBezTo>
                <a:cubicBezTo>
                  <a:pt x="489" y="86"/>
                  <a:pt x="489" y="86"/>
                  <a:pt x="489" y="86"/>
                </a:cubicBezTo>
                <a:cubicBezTo>
                  <a:pt x="492" y="88"/>
                  <a:pt x="492" y="88"/>
                  <a:pt x="492" y="88"/>
                </a:cubicBezTo>
                <a:cubicBezTo>
                  <a:pt x="496" y="85"/>
                  <a:pt x="496" y="85"/>
                  <a:pt x="496" y="85"/>
                </a:cubicBezTo>
                <a:cubicBezTo>
                  <a:pt x="497" y="87"/>
                  <a:pt x="488" y="83"/>
                  <a:pt x="498" y="87"/>
                </a:cubicBezTo>
                <a:cubicBezTo>
                  <a:pt x="502" y="83"/>
                  <a:pt x="502" y="83"/>
                  <a:pt x="502" y="83"/>
                </a:cubicBezTo>
                <a:cubicBezTo>
                  <a:pt x="508" y="82"/>
                  <a:pt x="508" y="82"/>
                  <a:pt x="508" y="82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5" y="74"/>
                  <a:pt x="515" y="74"/>
                  <a:pt x="515" y="74"/>
                </a:cubicBezTo>
                <a:cubicBezTo>
                  <a:pt x="518" y="76"/>
                  <a:pt x="518" y="76"/>
                  <a:pt x="518" y="76"/>
                </a:cubicBezTo>
                <a:cubicBezTo>
                  <a:pt x="521" y="73"/>
                  <a:pt x="521" y="73"/>
                  <a:pt x="521" y="73"/>
                </a:cubicBezTo>
                <a:cubicBezTo>
                  <a:pt x="522" y="75"/>
                  <a:pt x="522" y="75"/>
                  <a:pt x="522" y="75"/>
                </a:cubicBezTo>
                <a:cubicBezTo>
                  <a:pt x="527" y="72"/>
                  <a:pt x="527" y="72"/>
                  <a:pt x="527" y="72"/>
                </a:cubicBezTo>
                <a:cubicBezTo>
                  <a:pt x="532" y="71"/>
                  <a:pt x="532" y="71"/>
                  <a:pt x="532" y="71"/>
                </a:cubicBezTo>
                <a:cubicBezTo>
                  <a:pt x="533" y="71"/>
                  <a:pt x="527" y="75"/>
                  <a:pt x="534" y="69"/>
                </a:cubicBezTo>
                <a:cubicBezTo>
                  <a:pt x="535" y="70"/>
                  <a:pt x="535" y="70"/>
                  <a:pt x="535" y="70"/>
                </a:cubicBezTo>
                <a:cubicBezTo>
                  <a:pt x="538" y="65"/>
                  <a:pt x="538" y="65"/>
                  <a:pt x="538" y="65"/>
                </a:cubicBezTo>
                <a:cubicBezTo>
                  <a:pt x="545" y="65"/>
                  <a:pt x="545" y="65"/>
                  <a:pt x="545" y="65"/>
                </a:cubicBezTo>
                <a:cubicBezTo>
                  <a:pt x="546" y="64"/>
                  <a:pt x="546" y="64"/>
                  <a:pt x="546" y="64"/>
                </a:cubicBezTo>
                <a:cubicBezTo>
                  <a:pt x="541" y="67"/>
                  <a:pt x="548" y="61"/>
                  <a:pt x="540" y="62"/>
                </a:cubicBezTo>
                <a:cubicBezTo>
                  <a:pt x="544" y="61"/>
                  <a:pt x="544" y="61"/>
                  <a:pt x="544" y="61"/>
                </a:cubicBezTo>
                <a:cubicBezTo>
                  <a:pt x="545" y="62"/>
                  <a:pt x="545" y="62"/>
                  <a:pt x="545" y="62"/>
                </a:cubicBezTo>
                <a:cubicBezTo>
                  <a:pt x="548" y="60"/>
                  <a:pt x="548" y="60"/>
                  <a:pt x="548" y="60"/>
                </a:cubicBezTo>
                <a:cubicBezTo>
                  <a:pt x="551" y="62"/>
                  <a:pt x="551" y="62"/>
                  <a:pt x="551" y="62"/>
                </a:cubicBezTo>
                <a:cubicBezTo>
                  <a:pt x="555" y="60"/>
                  <a:pt x="555" y="60"/>
                  <a:pt x="555" y="60"/>
                </a:cubicBezTo>
                <a:cubicBezTo>
                  <a:pt x="561" y="59"/>
                  <a:pt x="561" y="59"/>
                  <a:pt x="561" y="59"/>
                </a:cubicBezTo>
                <a:cubicBezTo>
                  <a:pt x="562" y="60"/>
                  <a:pt x="562" y="60"/>
                  <a:pt x="562" y="60"/>
                </a:cubicBezTo>
                <a:cubicBezTo>
                  <a:pt x="568" y="57"/>
                  <a:pt x="568" y="57"/>
                  <a:pt x="568" y="57"/>
                </a:cubicBezTo>
                <a:cubicBezTo>
                  <a:pt x="568" y="56"/>
                  <a:pt x="562" y="58"/>
                  <a:pt x="570" y="57"/>
                </a:cubicBezTo>
                <a:cubicBezTo>
                  <a:pt x="571" y="53"/>
                  <a:pt x="571" y="53"/>
                  <a:pt x="571" y="53"/>
                </a:cubicBezTo>
                <a:cubicBezTo>
                  <a:pt x="580" y="52"/>
                  <a:pt x="580" y="52"/>
                  <a:pt x="580" y="52"/>
                </a:cubicBezTo>
                <a:cubicBezTo>
                  <a:pt x="582" y="50"/>
                  <a:pt x="582" y="50"/>
                  <a:pt x="582" y="50"/>
                </a:cubicBezTo>
                <a:cubicBezTo>
                  <a:pt x="586" y="50"/>
                  <a:pt x="586" y="50"/>
                  <a:pt x="586" y="50"/>
                </a:cubicBezTo>
                <a:cubicBezTo>
                  <a:pt x="589" y="46"/>
                  <a:pt x="589" y="46"/>
                  <a:pt x="589" y="46"/>
                </a:cubicBezTo>
                <a:cubicBezTo>
                  <a:pt x="595" y="44"/>
                  <a:pt x="595" y="44"/>
                  <a:pt x="595" y="44"/>
                </a:cubicBezTo>
                <a:cubicBezTo>
                  <a:pt x="598" y="40"/>
                  <a:pt x="598" y="40"/>
                  <a:pt x="598" y="40"/>
                </a:cubicBezTo>
                <a:cubicBezTo>
                  <a:pt x="605" y="36"/>
                  <a:pt x="605" y="36"/>
                  <a:pt x="605" y="36"/>
                </a:cubicBezTo>
                <a:cubicBezTo>
                  <a:pt x="607" y="38"/>
                  <a:pt x="607" y="38"/>
                  <a:pt x="607" y="38"/>
                </a:cubicBezTo>
                <a:cubicBezTo>
                  <a:pt x="610" y="38"/>
                  <a:pt x="610" y="38"/>
                  <a:pt x="610" y="38"/>
                </a:cubicBezTo>
                <a:cubicBezTo>
                  <a:pt x="613" y="35"/>
                  <a:pt x="613" y="35"/>
                  <a:pt x="613" y="35"/>
                </a:cubicBezTo>
                <a:cubicBezTo>
                  <a:pt x="621" y="34"/>
                  <a:pt x="621" y="34"/>
                  <a:pt x="621" y="34"/>
                </a:cubicBezTo>
                <a:cubicBezTo>
                  <a:pt x="619" y="32"/>
                  <a:pt x="620" y="33"/>
                  <a:pt x="626" y="31"/>
                </a:cubicBezTo>
                <a:cubicBezTo>
                  <a:pt x="622" y="28"/>
                  <a:pt x="622" y="28"/>
                  <a:pt x="622" y="28"/>
                </a:cubicBezTo>
                <a:cubicBezTo>
                  <a:pt x="618" y="28"/>
                  <a:pt x="618" y="28"/>
                  <a:pt x="618" y="28"/>
                </a:cubicBezTo>
                <a:cubicBezTo>
                  <a:pt x="622" y="27"/>
                  <a:pt x="622" y="27"/>
                  <a:pt x="622" y="27"/>
                </a:cubicBezTo>
                <a:cubicBezTo>
                  <a:pt x="627" y="29"/>
                  <a:pt x="627" y="29"/>
                  <a:pt x="627" y="29"/>
                </a:cubicBezTo>
                <a:cubicBezTo>
                  <a:pt x="628" y="30"/>
                  <a:pt x="620" y="26"/>
                  <a:pt x="628" y="32"/>
                </a:cubicBezTo>
                <a:cubicBezTo>
                  <a:pt x="633" y="30"/>
                  <a:pt x="633" y="30"/>
                  <a:pt x="633" y="30"/>
                </a:cubicBezTo>
                <a:cubicBezTo>
                  <a:pt x="633" y="27"/>
                  <a:pt x="633" y="27"/>
                  <a:pt x="633" y="27"/>
                </a:cubicBezTo>
                <a:cubicBezTo>
                  <a:pt x="638" y="27"/>
                  <a:pt x="638" y="27"/>
                  <a:pt x="638" y="27"/>
                </a:cubicBezTo>
                <a:cubicBezTo>
                  <a:pt x="639" y="23"/>
                  <a:pt x="639" y="23"/>
                  <a:pt x="639" y="23"/>
                </a:cubicBezTo>
                <a:cubicBezTo>
                  <a:pt x="640" y="25"/>
                  <a:pt x="640" y="25"/>
                  <a:pt x="640" y="25"/>
                </a:cubicBezTo>
                <a:cubicBezTo>
                  <a:pt x="640" y="24"/>
                  <a:pt x="645" y="25"/>
                  <a:pt x="646" y="20"/>
                </a:cubicBezTo>
                <a:cubicBezTo>
                  <a:pt x="644" y="19"/>
                  <a:pt x="644" y="19"/>
                  <a:pt x="644" y="19"/>
                </a:cubicBezTo>
                <a:cubicBezTo>
                  <a:pt x="649" y="17"/>
                  <a:pt x="649" y="17"/>
                  <a:pt x="649" y="17"/>
                </a:cubicBezTo>
                <a:cubicBezTo>
                  <a:pt x="654" y="19"/>
                  <a:pt x="654" y="19"/>
                  <a:pt x="654" y="19"/>
                </a:cubicBezTo>
                <a:cubicBezTo>
                  <a:pt x="657" y="15"/>
                  <a:pt x="657" y="15"/>
                  <a:pt x="657" y="15"/>
                </a:cubicBezTo>
                <a:cubicBezTo>
                  <a:pt x="656" y="14"/>
                  <a:pt x="656" y="14"/>
                  <a:pt x="656" y="14"/>
                </a:cubicBezTo>
                <a:cubicBezTo>
                  <a:pt x="649" y="11"/>
                  <a:pt x="649" y="11"/>
                  <a:pt x="649" y="11"/>
                </a:cubicBezTo>
                <a:cubicBezTo>
                  <a:pt x="644" y="11"/>
                  <a:pt x="644" y="11"/>
                  <a:pt x="644" y="11"/>
                </a:cubicBezTo>
                <a:cubicBezTo>
                  <a:pt x="641" y="10"/>
                  <a:pt x="644" y="16"/>
                  <a:pt x="640" y="11"/>
                </a:cubicBezTo>
                <a:cubicBezTo>
                  <a:pt x="644" y="8"/>
                  <a:pt x="644" y="8"/>
                  <a:pt x="644" y="8"/>
                </a:cubicBezTo>
                <a:cubicBezTo>
                  <a:pt x="663" y="5"/>
                  <a:pt x="663" y="5"/>
                  <a:pt x="663" y="5"/>
                </a:cubicBezTo>
                <a:cubicBezTo>
                  <a:pt x="664" y="3"/>
                  <a:pt x="664" y="3"/>
                  <a:pt x="664" y="3"/>
                </a:cubicBezTo>
                <a:cubicBezTo>
                  <a:pt x="663" y="2"/>
                  <a:pt x="663" y="2"/>
                  <a:pt x="663" y="2"/>
                </a:cubicBezTo>
                <a:cubicBezTo>
                  <a:pt x="667" y="4"/>
                  <a:pt x="667" y="4"/>
                  <a:pt x="667" y="4"/>
                </a:cubicBezTo>
                <a:cubicBezTo>
                  <a:pt x="667" y="5"/>
                  <a:pt x="667" y="5"/>
                  <a:pt x="667" y="5"/>
                </a:cubicBezTo>
                <a:cubicBezTo>
                  <a:pt x="668" y="6"/>
                  <a:pt x="668" y="6"/>
                  <a:pt x="668" y="6"/>
                </a:cubicBezTo>
                <a:cubicBezTo>
                  <a:pt x="671" y="5"/>
                  <a:pt x="674" y="6"/>
                  <a:pt x="676" y="5"/>
                </a:cubicBezTo>
                <a:cubicBezTo>
                  <a:pt x="677" y="8"/>
                  <a:pt x="677" y="8"/>
                  <a:pt x="677" y="8"/>
                </a:cubicBezTo>
                <a:cubicBezTo>
                  <a:pt x="676" y="10"/>
                  <a:pt x="676" y="10"/>
                  <a:pt x="676" y="10"/>
                </a:cubicBezTo>
                <a:cubicBezTo>
                  <a:pt x="678" y="13"/>
                  <a:pt x="678" y="13"/>
                  <a:pt x="678" y="13"/>
                </a:cubicBezTo>
                <a:cubicBezTo>
                  <a:pt x="679" y="12"/>
                  <a:pt x="679" y="12"/>
                  <a:pt x="679" y="12"/>
                </a:cubicBezTo>
                <a:cubicBezTo>
                  <a:pt x="678" y="14"/>
                  <a:pt x="678" y="14"/>
                  <a:pt x="678" y="14"/>
                </a:cubicBezTo>
                <a:cubicBezTo>
                  <a:pt x="671" y="15"/>
                  <a:pt x="671" y="15"/>
                  <a:pt x="671" y="15"/>
                </a:cubicBezTo>
                <a:cubicBezTo>
                  <a:pt x="668" y="19"/>
                  <a:pt x="668" y="19"/>
                  <a:pt x="668" y="19"/>
                </a:cubicBezTo>
                <a:cubicBezTo>
                  <a:pt x="674" y="20"/>
                  <a:pt x="674" y="20"/>
                  <a:pt x="674" y="20"/>
                </a:cubicBezTo>
                <a:cubicBezTo>
                  <a:pt x="677" y="17"/>
                  <a:pt x="677" y="17"/>
                  <a:pt x="677" y="17"/>
                </a:cubicBezTo>
                <a:cubicBezTo>
                  <a:pt x="702" y="19"/>
                  <a:pt x="702" y="19"/>
                  <a:pt x="702" y="19"/>
                </a:cubicBezTo>
                <a:cubicBezTo>
                  <a:pt x="704" y="16"/>
                  <a:pt x="706" y="17"/>
                  <a:pt x="708" y="18"/>
                </a:cubicBezTo>
                <a:cubicBezTo>
                  <a:pt x="708" y="20"/>
                  <a:pt x="708" y="20"/>
                  <a:pt x="708" y="20"/>
                </a:cubicBezTo>
                <a:cubicBezTo>
                  <a:pt x="706" y="19"/>
                  <a:pt x="706" y="19"/>
                  <a:pt x="706" y="19"/>
                </a:cubicBezTo>
                <a:cubicBezTo>
                  <a:pt x="705" y="20"/>
                  <a:pt x="705" y="20"/>
                  <a:pt x="705" y="20"/>
                </a:cubicBezTo>
                <a:cubicBezTo>
                  <a:pt x="702" y="20"/>
                  <a:pt x="706" y="14"/>
                  <a:pt x="705" y="23"/>
                </a:cubicBezTo>
                <a:cubicBezTo>
                  <a:pt x="702" y="23"/>
                  <a:pt x="702" y="23"/>
                  <a:pt x="702" y="23"/>
                </a:cubicBezTo>
                <a:cubicBezTo>
                  <a:pt x="702" y="27"/>
                  <a:pt x="695" y="28"/>
                  <a:pt x="690" y="27"/>
                </a:cubicBezTo>
                <a:cubicBezTo>
                  <a:pt x="688" y="27"/>
                  <a:pt x="703" y="28"/>
                  <a:pt x="685" y="28"/>
                </a:cubicBezTo>
                <a:cubicBezTo>
                  <a:pt x="684" y="28"/>
                  <a:pt x="689" y="25"/>
                  <a:pt x="683" y="29"/>
                </a:cubicBezTo>
                <a:cubicBezTo>
                  <a:pt x="683" y="30"/>
                  <a:pt x="683" y="30"/>
                  <a:pt x="683" y="30"/>
                </a:cubicBezTo>
                <a:cubicBezTo>
                  <a:pt x="685" y="28"/>
                  <a:pt x="683" y="27"/>
                  <a:pt x="687" y="32"/>
                </a:cubicBezTo>
                <a:cubicBezTo>
                  <a:pt x="687" y="32"/>
                  <a:pt x="687" y="32"/>
                  <a:pt x="687" y="32"/>
                </a:cubicBezTo>
                <a:cubicBezTo>
                  <a:pt x="688" y="33"/>
                  <a:pt x="688" y="33"/>
                  <a:pt x="688" y="33"/>
                </a:cubicBezTo>
                <a:cubicBezTo>
                  <a:pt x="690" y="32"/>
                  <a:pt x="690" y="32"/>
                  <a:pt x="690" y="32"/>
                </a:cubicBezTo>
                <a:cubicBezTo>
                  <a:pt x="692" y="29"/>
                  <a:pt x="694" y="37"/>
                  <a:pt x="694" y="29"/>
                </a:cubicBezTo>
                <a:cubicBezTo>
                  <a:pt x="702" y="29"/>
                  <a:pt x="702" y="29"/>
                  <a:pt x="702" y="29"/>
                </a:cubicBezTo>
                <a:cubicBezTo>
                  <a:pt x="707" y="27"/>
                  <a:pt x="707" y="27"/>
                  <a:pt x="707" y="27"/>
                </a:cubicBezTo>
                <a:cubicBezTo>
                  <a:pt x="705" y="32"/>
                  <a:pt x="705" y="32"/>
                  <a:pt x="705" y="32"/>
                </a:cubicBezTo>
                <a:cubicBezTo>
                  <a:pt x="699" y="32"/>
                  <a:pt x="699" y="32"/>
                  <a:pt x="699" y="32"/>
                </a:cubicBezTo>
                <a:cubicBezTo>
                  <a:pt x="698" y="33"/>
                  <a:pt x="698" y="33"/>
                  <a:pt x="698" y="33"/>
                </a:cubicBezTo>
                <a:cubicBezTo>
                  <a:pt x="697" y="32"/>
                  <a:pt x="697" y="32"/>
                  <a:pt x="697" y="32"/>
                </a:cubicBezTo>
                <a:cubicBezTo>
                  <a:pt x="694" y="37"/>
                  <a:pt x="694" y="37"/>
                  <a:pt x="694" y="37"/>
                </a:cubicBezTo>
                <a:cubicBezTo>
                  <a:pt x="682" y="43"/>
                  <a:pt x="682" y="43"/>
                  <a:pt x="682" y="43"/>
                </a:cubicBezTo>
                <a:cubicBezTo>
                  <a:pt x="682" y="44"/>
                  <a:pt x="682" y="44"/>
                  <a:pt x="682" y="44"/>
                </a:cubicBezTo>
                <a:cubicBezTo>
                  <a:pt x="685" y="41"/>
                  <a:pt x="688" y="47"/>
                  <a:pt x="690" y="42"/>
                </a:cubicBezTo>
                <a:cubicBezTo>
                  <a:pt x="696" y="40"/>
                  <a:pt x="693" y="41"/>
                  <a:pt x="699" y="43"/>
                </a:cubicBezTo>
                <a:cubicBezTo>
                  <a:pt x="700" y="40"/>
                  <a:pt x="700" y="40"/>
                  <a:pt x="700" y="40"/>
                </a:cubicBezTo>
                <a:cubicBezTo>
                  <a:pt x="702" y="41"/>
                  <a:pt x="705" y="42"/>
                  <a:pt x="706" y="38"/>
                </a:cubicBezTo>
                <a:cubicBezTo>
                  <a:pt x="708" y="38"/>
                  <a:pt x="710" y="38"/>
                  <a:pt x="711" y="37"/>
                </a:cubicBezTo>
                <a:cubicBezTo>
                  <a:pt x="712" y="41"/>
                  <a:pt x="712" y="41"/>
                  <a:pt x="712" y="41"/>
                </a:cubicBezTo>
                <a:cubicBezTo>
                  <a:pt x="718" y="39"/>
                  <a:pt x="718" y="39"/>
                  <a:pt x="718" y="39"/>
                </a:cubicBezTo>
                <a:cubicBezTo>
                  <a:pt x="722" y="41"/>
                  <a:pt x="722" y="41"/>
                  <a:pt x="722" y="41"/>
                </a:cubicBezTo>
                <a:cubicBezTo>
                  <a:pt x="724" y="41"/>
                  <a:pt x="724" y="41"/>
                  <a:pt x="724" y="41"/>
                </a:cubicBezTo>
                <a:cubicBezTo>
                  <a:pt x="727" y="36"/>
                  <a:pt x="727" y="36"/>
                  <a:pt x="727" y="36"/>
                </a:cubicBezTo>
                <a:cubicBezTo>
                  <a:pt x="728" y="38"/>
                  <a:pt x="729" y="35"/>
                  <a:pt x="730" y="37"/>
                </a:cubicBezTo>
                <a:cubicBezTo>
                  <a:pt x="729" y="34"/>
                  <a:pt x="729" y="34"/>
                  <a:pt x="729" y="34"/>
                </a:cubicBezTo>
                <a:cubicBezTo>
                  <a:pt x="730" y="35"/>
                  <a:pt x="730" y="35"/>
                  <a:pt x="730" y="35"/>
                </a:cubicBezTo>
                <a:cubicBezTo>
                  <a:pt x="734" y="33"/>
                  <a:pt x="728" y="40"/>
                  <a:pt x="733" y="33"/>
                </a:cubicBezTo>
                <a:cubicBezTo>
                  <a:pt x="728" y="30"/>
                  <a:pt x="728" y="30"/>
                  <a:pt x="728" y="30"/>
                </a:cubicBezTo>
                <a:cubicBezTo>
                  <a:pt x="724" y="31"/>
                  <a:pt x="724" y="31"/>
                  <a:pt x="724" y="31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4" y="27"/>
                  <a:pt x="724" y="27"/>
                  <a:pt x="724" y="27"/>
                </a:cubicBezTo>
                <a:cubicBezTo>
                  <a:pt x="722" y="26"/>
                  <a:pt x="722" y="26"/>
                  <a:pt x="722" y="26"/>
                </a:cubicBezTo>
                <a:cubicBezTo>
                  <a:pt x="721" y="25"/>
                  <a:pt x="718" y="29"/>
                  <a:pt x="718" y="24"/>
                </a:cubicBezTo>
                <a:cubicBezTo>
                  <a:pt x="718" y="24"/>
                  <a:pt x="716" y="26"/>
                  <a:pt x="719" y="23"/>
                </a:cubicBezTo>
                <a:cubicBezTo>
                  <a:pt x="724" y="26"/>
                  <a:pt x="724" y="26"/>
                  <a:pt x="724" y="26"/>
                </a:cubicBezTo>
                <a:cubicBezTo>
                  <a:pt x="726" y="26"/>
                  <a:pt x="726" y="26"/>
                  <a:pt x="726" y="26"/>
                </a:cubicBezTo>
                <a:cubicBezTo>
                  <a:pt x="726" y="24"/>
                  <a:pt x="726" y="24"/>
                  <a:pt x="726" y="24"/>
                </a:cubicBezTo>
                <a:cubicBezTo>
                  <a:pt x="724" y="22"/>
                  <a:pt x="724" y="22"/>
                  <a:pt x="724" y="22"/>
                </a:cubicBezTo>
                <a:cubicBezTo>
                  <a:pt x="718" y="22"/>
                  <a:pt x="718" y="22"/>
                  <a:pt x="718" y="22"/>
                </a:cubicBezTo>
                <a:cubicBezTo>
                  <a:pt x="715" y="25"/>
                  <a:pt x="715" y="25"/>
                  <a:pt x="715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09" y="26"/>
                  <a:pt x="709" y="26"/>
                  <a:pt x="709" y="26"/>
                </a:cubicBezTo>
                <a:cubicBezTo>
                  <a:pt x="706" y="24"/>
                  <a:pt x="706" y="24"/>
                  <a:pt x="706" y="24"/>
                </a:cubicBezTo>
                <a:cubicBezTo>
                  <a:pt x="709" y="23"/>
                  <a:pt x="709" y="23"/>
                  <a:pt x="709" y="23"/>
                </a:cubicBezTo>
                <a:cubicBezTo>
                  <a:pt x="708" y="22"/>
                  <a:pt x="710" y="28"/>
                  <a:pt x="715" y="21"/>
                </a:cubicBezTo>
                <a:cubicBezTo>
                  <a:pt x="715" y="20"/>
                  <a:pt x="715" y="20"/>
                  <a:pt x="715" y="20"/>
                </a:cubicBezTo>
                <a:cubicBezTo>
                  <a:pt x="711" y="20"/>
                  <a:pt x="711" y="20"/>
                  <a:pt x="711" y="20"/>
                </a:cubicBezTo>
                <a:cubicBezTo>
                  <a:pt x="710" y="19"/>
                  <a:pt x="710" y="19"/>
                  <a:pt x="710" y="19"/>
                </a:cubicBezTo>
                <a:cubicBezTo>
                  <a:pt x="711" y="18"/>
                  <a:pt x="711" y="18"/>
                  <a:pt x="711" y="18"/>
                </a:cubicBezTo>
                <a:cubicBezTo>
                  <a:pt x="720" y="19"/>
                  <a:pt x="720" y="19"/>
                  <a:pt x="720" y="19"/>
                </a:cubicBezTo>
                <a:cubicBezTo>
                  <a:pt x="723" y="21"/>
                  <a:pt x="721" y="16"/>
                  <a:pt x="725" y="16"/>
                </a:cubicBezTo>
                <a:cubicBezTo>
                  <a:pt x="725" y="20"/>
                  <a:pt x="725" y="20"/>
                  <a:pt x="725" y="20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9" y="18"/>
                  <a:pt x="739" y="18"/>
                  <a:pt x="739" y="18"/>
                </a:cubicBezTo>
                <a:cubicBezTo>
                  <a:pt x="740" y="20"/>
                  <a:pt x="740" y="20"/>
                  <a:pt x="740" y="20"/>
                </a:cubicBezTo>
                <a:cubicBezTo>
                  <a:pt x="744" y="18"/>
                  <a:pt x="744" y="18"/>
                  <a:pt x="744" y="18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4" y="20"/>
                  <a:pt x="744" y="20"/>
                  <a:pt x="744" y="20"/>
                </a:cubicBezTo>
                <a:cubicBezTo>
                  <a:pt x="743" y="23"/>
                  <a:pt x="743" y="23"/>
                  <a:pt x="743" y="23"/>
                </a:cubicBezTo>
                <a:cubicBezTo>
                  <a:pt x="744" y="24"/>
                  <a:pt x="744" y="24"/>
                  <a:pt x="744" y="24"/>
                </a:cubicBezTo>
                <a:cubicBezTo>
                  <a:pt x="738" y="26"/>
                  <a:pt x="738" y="26"/>
                  <a:pt x="738" y="26"/>
                </a:cubicBezTo>
                <a:cubicBezTo>
                  <a:pt x="740" y="27"/>
                  <a:pt x="740" y="27"/>
                  <a:pt x="740" y="27"/>
                </a:cubicBezTo>
                <a:cubicBezTo>
                  <a:pt x="738" y="28"/>
                  <a:pt x="738" y="28"/>
                  <a:pt x="738" y="28"/>
                </a:cubicBezTo>
                <a:cubicBezTo>
                  <a:pt x="737" y="29"/>
                  <a:pt x="749" y="24"/>
                  <a:pt x="733" y="28"/>
                </a:cubicBezTo>
                <a:cubicBezTo>
                  <a:pt x="734" y="33"/>
                  <a:pt x="734" y="33"/>
                  <a:pt x="734" y="33"/>
                </a:cubicBezTo>
                <a:cubicBezTo>
                  <a:pt x="736" y="34"/>
                  <a:pt x="736" y="34"/>
                  <a:pt x="736" y="34"/>
                </a:cubicBezTo>
                <a:cubicBezTo>
                  <a:pt x="736" y="33"/>
                  <a:pt x="737" y="35"/>
                  <a:pt x="737" y="33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7" y="35"/>
                  <a:pt x="737" y="35"/>
                  <a:pt x="737" y="35"/>
                </a:cubicBezTo>
                <a:cubicBezTo>
                  <a:pt x="732" y="33"/>
                  <a:pt x="735" y="38"/>
                  <a:pt x="732" y="38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29" y="39"/>
                  <a:pt x="729" y="39"/>
                  <a:pt x="729" y="39"/>
                </a:cubicBezTo>
                <a:cubicBezTo>
                  <a:pt x="730" y="40"/>
                  <a:pt x="730" y="40"/>
                  <a:pt x="730" y="40"/>
                </a:cubicBezTo>
                <a:cubicBezTo>
                  <a:pt x="726" y="43"/>
                  <a:pt x="726" y="43"/>
                  <a:pt x="726" y="43"/>
                </a:cubicBezTo>
                <a:cubicBezTo>
                  <a:pt x="726" y="44"/>
                  <a:pt x="726" y="44"/>
                  <a:pt x="726" y="44"/>
                </a:cubicBezTo>
                <a:cubicBezTo>
                  <a:pt x="722" y="43"/>
                  <a:pt x="722" y="43"/>
                  <a:pt x="722" y="43"/>
                </a:cubicBezTo>
                <a:cubicBezTo>
                  <a:pt x="720" y="47"/>
                  <a:pt x="720" y="47"/>
                  <a:pt x="720" y="47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23" y="48"/>
                  <a:pt x="723" y="48"/>
                  <a:pt x="723" y="48"/>
                </a:cubicBezTo>
                <a:cubicBezTo>
                  <a:pt x="723" y="51"/>
                  <a:pt x="723" y="51"/>
                  <a:pt x="723" y="51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7" y="52"/>
                  <a:pt x="734" y="49"/>
                  <a:pt x="714" y="53"/>
                </a:cubicBezTo>
                <a:cubicBezTo>
                  <a:pt x="718" y="54"/>
                  <a:pt x="718" y="54"/>
                  <a:pt x="718" y="54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3" y="58"/>
                  <a:pt x="721" y="52"/>
                  <a:pt x="711" y="58"/>
                </a:cubicBezTo>
                <a:cubicBezTo>
                  <a:pt x="711" y="59"/>
                  <a:pt x="717" y="58"/>
                  <a:pt x="709" y="57"/>
                </a:cubicBezTo>
                <a:cubicBezTo>
                  <a:pt x="709" y="58"/>
                  <a:pt x="713" y="55"/>
                  <a:pt x="708" y="59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1" y="63"/>
                  <a:pt x="711" y="63"/>
                  <a:pt x="711" y="63"/>
                </a:cubicBezTo>
                <a:cubicBezTo>
                  <a:pt x="711" y="65"/>
                  <a:pt x="711" y="65"/>
                  <a:pt x="711" y="65"/>
                </a:cubicBezTo>
                <a:cubicBezTo>
                  <a:pt x="723" y="64"/>
                  <a:pt x="723" y="64"/>
                  <a:pt x="723" y="64"/>
                </a:cubicBezTo>
                <a:cubicBezTo>
                  <a:pt x="728" y="66"/>
                  <a:pt x="728" y="66"/>
                  <a:pt x="728" y="66"/>
                </a:cubicBezTo>
                <a:cubicBezTo>
                  <a:pt x="724" y="67"/>
                  <a:pt x="724" y="67"/>
                  <a:pt x="724" y="67"/>
                </a:cubicBezTo>
                <a:cubicBezTo>
                  <a:pt x="724" y="68"/>
                  <a:pt x="725" y="69"/>
                  <a:pt x="726" y="68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0" y="70"/>
                  <a:pt x="720" y="70"/>
                  <a:pt x="720" y="70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08" y="68"/>
                  <a:pt x="708" y="68"/>
                  <a:pt x="708" y="68"/>
                </a:cubicBezTo>
                <a:cubicBezTo>
                  <a:pt x="708" y="71"/>
                  <a:pt x="708" y="71"/>
                  <a:pt x="708" y="71"/>
                </a:cubicBezTo>
                <a:cubicBezTo>
                  <a:pt x="705" y="71"/>
                  <a:pt x="705" y="71"/>
                  <a:pt x="705" y="71"/>
                </a:cubicBezTo>
                <a:cubicBezTo>
                  <a:pt x="705" y="71"/>
                  <a:pt x="703" y="70"/>
                  <a:pt x="705" y="69"/>
                </a:cubicBezTo>
                <a:cubicBezTo>
                  <a:pt x="697" y="72"/>
                  <a:pt x="697" y="72"/>
                  <a:pt x="697" y="72"/>
                </a:cubicBezTo>
                <a:cubicBezTo>
                  <a:pt x="697" y="73"/>
                  <a:pt x="697" y="73"/>
                  <a:pt x="697" y="73"/>
                </a:cubicBezTo>
                <a:cubicBezTo>
                  <a:pt x="706" y="72"/>
                  <a:pt x="691" y="78"/>
                  <a:pt x="705" y="75"/>
                </a:cubicBezTo>
                <a:cubicBezTo>
                  <a:pt x="697" y="76"/>
                  <a:pt x="697" y="76"/>
                  <a:pt x="697" y="76"/>
                </a:cubicBezTo>
                <a:cubicBezTo>
                  <a:pt x="699" y="79"/>
                  <a:pt x="699" y="79"/>
                  <a:pt x="699" y="79"/>
                </a:cubicBezTo>
                <a:cubicBezTo>
                  <a:pt x="699" y="77"/>
                  <a:pt x="698" y="78"/>
                  <a:pt x="701" y="79"/>
                </a:cubicBezTo>
                <a:cubicBezTo>
                  <a:pt x="698" y="79"/>
                  <a:pt x="698" y="79"/>
                  <a:pt x="698" y="79"/>
                </a:cubicBezTo>
                <a:cubicBezTo>
                  <a:pt x="696" y="79"/>
                  <a:pt x="696" y="79"/>
                  <a:pt x="696" y="79"/>
                </a:cubicBezTo>
                <a:cubicBezTo>
                  <a:pt x="694" y="76"/>
                  <a:pt x="706" y="81"/>
                  <a:pt x="692" y="7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0" y="80"/>
                  <a:pt x="690" y="80"/>
                  <a:pt x="690" y="80"/>
                </a:cubicBezTo>
                <a:cubicBezTo>
                  <a:pt x="688" y="76"/>
                  <a:pt x="688" y="76"/>
                  <a:pt x="688" y="76"/>
                </a:cubicBezTo>
                <a:cubicBezTo>
                  <a:pt x="685" y="79"/>
                  <a:pt x="707" y="79"/>
                  <a:pt x="678" y="79"/>
                </a:cubicBezTo>
                <a:cubicBezTo>
                  <a:pt x="676" y="80"/>
                  <a:pt x="679" y="82"/>
                  <a:pt x="679" y="83"/>
                </a:cubicBezTo>
                <a:cubicBezTo>
                  <a:pt x="680" y="82"/>
                  <a:pt x="681" y="84"/>
                  <a:pt x="676" y="84"/>
                </a:cubicBezTo>
                <a:cubicBezTo>
                  <a:pt x="676" y="85"/>
                  <a:pt x="676" y="85"/>
                  <a:pt x="676" y="85"/>
                </a:cubicBezTo>
                <a:cubicBezTo>
                  <a:pt x="678" y="88"/>
                  <a:pt x="681" y="87"/>
                  <a:pt x="687" y="81"/>
                </a:cubicBezTo>
                <a:cubicBezTo>
                  <a:pt x="688" y="81"/>
                  <a:pt x="688" y="81"/>
                  <a:pt x="688" y="81"/>
                </a:cubicBezTo>
                <a:cubicBezTo>
                  <a:pt x="687" y="83"/>
                  <a:pt x="687" y="83"/>
                  <a:pt x="687" y="83"/>
                </a:cubicBezTo>
                <a:cubicBezTo>
                  <a:pt x="690" y="85"/>
                  <a:pt x="690" y="85"/>
                  <a:pt x="690" y="85"/>
                </a:cubicBezTo>
                <a:cubicBezTo>
                  <a:pt x="693" y="84"/>
                  <a:pt x="693" y="84"/>
                  <a:pt x="693" y="84"/>
                </a:cubicBezTo>
                <a:cubicBezTo>
                  <a:pt x="695" y="82"/>
                  <a:pt x="695" y="82"/>
                  <a:pt x="695" y="82"/>
                </a:cubicBezTo>
                <a:cubicBezTo>
                  <a:pt x="697" y="84"/>
                  <a:pt x="697" y="84"/>
                  <a:pt x="697" y="84"/>
                </a:cubicBezTo>
                <a:cubicBezTo>
                  <a:pt x="702" y="83"/>
                  <a:pt x="702" y="83"/>
                  <a:pt x="702" y="83"/>
                </a:cubicBezTo>
                <a:cubicBezTo>
                  <a:pt x="701" y="82"/>
                  <a:pt x="701" y="87"/>
                  <a:pt x="702" y="81"/>
                </a:cubicBezTo>
                <a:cubicBezTo>
                  <a:pt x="708" y="81"/>
                  <a:pt x="708" y="81"/>
                  <a:pt x="708" y="81"/>
                </a:cubicBezTo>
                <a:cubicBezTo>
                  <a:pt x="719" y="76"/>
                  <a:pt x="719" y="76"/>
                  <a:pt x="719" y="76"/>
                </a:cubicBezTo>
                <a:cubicBezTo>
                  <a:pt x="718" y="75"/>
                  <a:pt x="716" y="83"/>
                  <a:pt x="719" y="73"/>
                </a:cubicBezTo>
                <a:cubicBezTo>
                  <a:pt x="725" y="75"/>
                  <a:pt x="725" y="75"/>
                  <a:pt x="725" y="75"/>
                </a:cubicBezTo>
                <a:cubicBezTo>
                  <a:pt x="729" y="72"/>
                  <a:pt x="729" y="72"/>
                  <a:pt x="729" y="72"/>
                </a:cubicBezTo>
                <a:cubicBezTo>
                  <a:pt x="729" y="73"/>
                  <a:pt x="729" y="73"/>
                  <a:pt x="729" y="73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29" y="68"/>
                  <a:pt x="729" y="68"/>
                  <a:pt x="729" y="68"/>
                </a:cubicBezTo>
                <a:cubicBezTo>
                  <a:pt x="732" y="68"/>
                  <a:pt x="732" y="68"/>
                  <a:pt x="732" y="68"/>
                </a:cubicBezTo>
                <a:cubicBezTo>
                  <a:pt x="733" y="68"/>
                  <a:pt x="733" y="68"/>
                  <a:pt x="733" y="68"/>
                </a:cubicBezTo>
                <a:cubicBezTo>
                  <a:pt x="732" y="70"/>
                  <a:pt x="732" y="70"/>
                  <a:pt x="732" y="70"/>
                </a:cubicBezTo>
                <a:cubicBezTo>
                  <a:pt x="737" y="70"/>
                  <a:pt x="725" y="72"/>
                  <a:pt x="738" y="72"/>
                </a:cubicBezTo>
                <a:cubicBezTo>
                  <a:pt x="739" y="73"/>
                  <a:pt x="739" y="73"/>
                  <a:pt x="739" y="73"/>
                </a:cubicBezTo>
                <a:cubicBezTo>
                  <a:pt x="743" y="72"/>
                  <a:pt x="743" y="72"/>
                  <a:pt x="743" y="72"/>
                </a:cubicBezTo>
                <a:cubicBezTo>
                  <a:pt x="748" y="68"/>
                  <a:pt x="748" y="68"/>
                  <a:pt x="748" y="68"/>
                </a:cubicBezTo>
                <a:cubicBezTo>
                  <a:pt x="750" y="68"/>
                  <a:pt x="750" y="68"/>
                  <a:pt x="750" y="68"/>
                </a:cubicBezTo>
                <a:cubicBezTo>
                  <a:pt x="752" y="66"/>
                  <a:pt x="752" y="66"/>
                  <a:pt x="752" y="66"/>
                </a:cubicBezTo>
                <a:cubicBezTo>
                  <a:pt x="757" y="68"/>
                  <a:pt x="757" y="68"/>
                  <a:pt x="757" y="68"/>
                </a:cubicBezTo>
                <a:cubicBezTo>
                  <a:pt x="760" y="68"/>
                  <a:pt x="760" y="68"/>
                  <a:pt x="760" y="68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4" y="63"/>
                  <a:pt x="764" y="63"/>
                  <a:pt x="764" y="63"/>
                </a:cubicBezTo>
                <a:cubicBezTo>
                  <a:pt x="767" y="62"/>
                  <a:pt x="767" y="62"/>
                  <a:pt x="767" y="62"/>
                </a:cubicBezTo>
                <a:cubicBezTo>
                  <a:pt x="767" y="61"/>
                  <a:pt x="770" y="67"/>
                  <a:pt x="766" y="60"/>
                </a:cubicBezTo>
                <a:cubicBezTo>
                  <a:pt x="769" y="59"/>
                  <a:pt x="769" y="59"/>
                  <a:pt x="769" y="59"/>
                </a:cubicBezTo>
                <a:cubicBezTo>
                  <a:pt x="774" y="55"/>
                  <a:pt x="774" y="55"/>
                  <a:pt x="774" y="55"/>
                </a:cubicBezTo>
                <a:cubicBezTo>
                  <a:pt x="779" y="54"/>
                  <a:pt x="779" y="54"/>
                  <a:pt x="779" y="54"/>
                </a:cubicBezTo>
                <a:cubicBezTo>
                  <a:pt x="781" y="50"/>
                  <a:pt x="781" y="50"/>
                  <a:pt x="781" y="50"/>
                </a:cubicBezTo>
                <a:cubicBezTo>
                  <a:pt x="783" y="48"/>
                  <a:pt x="782" y="51"/>
                  <a:pt x="784" y="49"/>
                </a:cubicBezTo>
                <a:cubicBezTo>
                  <a:pt x="784" y="53"/>
                  <a:pt x="784" y="53"/>
                  <a:pt x="784" y="53"/>
                </a:cubicBezTo>
                <a:cubicBezTo>
                  <a:pt x="783" y="53"/>
                  <a:pt x="786" y="49"/>
                  <a:pt x="781" y="54"/>
                </a:cubicBezTo>
                <a:cubicBezTo>
                  <a:pt x="785" y="56"/>
                  <a:pt x="785" y="56"/>
                  <a:pt x="785" y="56"/>
                </a:cubicBezTo>
                <a:cubicBezTo>
                  <a:pt x="790" y="54"/>
                  <a:pt x="790" y="54"/>
                  <a:pt x="790" y="54"/>
                </a:cubicBezTo>
                <a:cubicBezTo>
                  <a:pt x="789" y="55"/>
                  <a:pt x="789" y="55"/>
                  <a:pt x="789" y="55"/>
                </a:cubicBezTo>
                <a:cubicBezTo>
                  <a:pt x="793" y="60"/>
                  <a:pt x="793" y="60"/>
                  <a:pt x="793" y="60"/>
                </a:cubicBezTo>
                <a:cubicBezTo>
                  <a:pt x="794" y="62"/>
                  <a:pt x="798" y="56"/>
                  <a:pt x="797" y="62"/>
                </a:cubicBezTo>
                <a:cubicBezTo>
                  <a:pt x="798" y="61"/>
                  <a:pt x="798" y="61"/>
                  <a:pt x="798" y="61"/>
                </a:cubicBezTo>
                <a:cubicBezTo>
                  <a:pt x="800" y="63"/>
                  <a:pt x="800" y="63"/>
                  <a:pt x="800" y="63"/>
                </a:cubicBezTo>
                <a:cubicBezTo>
                  <a:pt x="803" y="60"/>
                  <a:pt x="803" y="60"/>
                  <a:pt x="803" y="60"/>
                </a:cubicBezTo>
                <a:cubicBezTo>
                  <a:pt x="803" y="56"/>
                  <a:pt x="803" y="56"/>
                  <a:pt x="803" y="56"/>
                </a:cubicBezTo>
                <a:cubicBezTo>
                  <a:pt x="799" y="56"/>
                  <a:pt x="799" y="56"/>
                  <a:pt x="799" y="56"/>
                </a:cubicBezTo>
                <a:cubicBezTo>
                  <a:pt x="801" y="54"/>
                  <a:pt x="801" y="54"/>
                  <a:pt x="801" y="54"/>
                </a:cubicBezTo>
                <a:cubicBezTo>
                  <a:pt x="794" y="53"/>
                  <a:pt x="794" y="53"/>
                  <a:pt x="794" y="53"/>
                </a:cubicBezTo>
                <a:cubicBezTo>
                  <a:pt x="793" y="52"/>
                  <a:pt x="793" y="52"/>
                  <a:pt x="793" y="52"/>
                </a:cubicBezTo>
                <a:cubicBezTo>
                  <a:pt x="793" y="50"/>
                  <a:pt x="793" y="50"/>
                  <a:pt x="793" y="50"/>
                </a:cubicBezTo>
                <a:cubicBezTo>
                  <a:pt x="798" y="48"/>
                  <a:pt x="798" y="48"/>
                  <a:pt x="798" y="48"/>
                </a:cubicBezTo>
                <a:cubicBezTo>
                  <a:pt x="800" y="44"/>
                  <a:pt x="800" y="44"/>
                  <a:pt x="800" y="44"/>
                </a:cubicBezTo>
                <a:cubicBezTo>
                  <a:pt x="802" y="44"/>
                  <a:pt x="802" y="44"/>
                  <a:pt x="802" y="44"/>
                </a:cubicBezTo>
                <a:cubicBezTo>
                  <a:pt x="801" y="47"/>
                  <a:pt x="801" y="47"/>
                  <a:pt x="801" y="47"/>
                </a:cubicBezTo>
                <a:cubicBezTo>
                  <a:pt x="802" y="47"/>
                  <a:pt x="802" y="47"/>
                  <a:pt x="802" y="47"/>
                </a:cubicBezTo>
                <a:cubicBezTo>
                  <a:pt x="805" y="43"/>
                  <a:pt x="805" y="43"/>
                  <a:pt x="805" y="43"/>
                </a:cubicBezTo>
                <a:cubicBezTo>
                  <a:pt x="808" y="43"/>
                  <a:pt x="808" y="43"/>
                  <a:pt x="808" y="43"/>
                </a:cubicBezTo>
                <a:cubicBezTo>
                  <a:pt x="810" y="38"/>
                  <a:pt x="780" y="61"/>
                  <a:pt x="817" y="32"/>
                </a:cubicBezTo>
                <a:cubicBezTo>
                  <a:pt x="827" y="25"/>
                  <a:pt x="827" y="25"/>
                  <a:pt x="827" y="25"/>
                </a:cubicBezTo>
                <a:cubicBezTo>
                  <a:pt x="828" y="26"/>
                  <a:pt x="828" y="26"/>
                  <a:pt x="828" y="26"/>
                </a:cubicBezTo>
                <a:cubicBezTo>
                  <a:pt x="825" y="29"/>
                  <a:pt x="825" y="29"/>
                  <a:pt x="825" y="29"/>
                </a:cubicBezTo>
                <a:cubicBezTo>
                  <a:pt x="823" y="30"/>
                  <a:pt x="823" y="30"/>
                  <a:pt x="823" y="30"/>
                </a:cubicBezTo>
                <a:cubicBezTo>
                  <a:pt x="828" y="28"/>
                  <a:pt x="820" y="34"/>
                  <a:pt x="828" y="30"/>
                </a:cubicBezTo>
                <a:cubicBezTo>
                  <a:pt x="829" y="30"/>
                  <a:pt x="830" y="29"/>
                  <a:pt x="830" y="30"/>
                </a:cubicBezTo>
                <a:cubicBezTo>
                  <a:pt x="830" y="28"/>
                  <a:pt x="830" y="28"/>
                  <a:pt x="830" y="28"/>
                </a:cubicBezTo>
                <a:cubicBezTo>
                  <a:pt x="836" y="28"/>
                  <a:pt x="836" y="28"/>
                  <a:pt x="836" y="28"/>
                </a:cubicBezTo>
                <a:cubicBezTo>
                  <a:pt x="835" y="27"/>
                  <a:pt x="835" y="27"/>
                  <a:pt x="835" y="27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8" y="25"/>
                  <a:pt x="831" y="22"/>
                  <a:pt x="843" y="20"/>
                </a:cubicBezTo>
                <a:cubicBezTo>
                  <a:pt x="843" y="17"/>
                  <a:pt x="843" y="17"/>
                  <a:pt x="843" y="17"/>
                </a:cubicBezTo>
                <a:cubicBezTo>
                  <a:pt x="848" y="15"/>
                  <a:pt x="848" y="15"/>
                  <a:pt x="848" y="15"/>
                </a:cubicBezTo>
                <a:cubicBezTo>
                  <a:pt x="849" y="13"/>
                  <a:pt x="849" y="13"/>
                  <a:pt x="849" y="13"/>
                </a:cubicBezTo>
                <a:cubicBezTo>
                  <a:pt x="863" y="5"/>
                  <a:pt x="863" y="5"/>
                  <a:pt x="863" y="5"/>
                </a:cubicBezTo>
                <a:cubicBezTo>
                  <a:pt x="864" y="5"/>
                  <a:pt x="864" y="5"/>
                  <a:pt x="864" y="5"/>
                </a:cubicBezTo>
                <a:cubicBezTo>
                  <a:pt x="873" y="0"/>
                  <a:pt x="873" y="0"/>
                  <a:pt x="873" y="0"/>
                </a:cubicBezTo>
                <a:cubicBezTo>
                  <a:pt x="873" y="5"/>
                  <a:pt x="873" y="5"/>
                  <a:pt x="873" y="5"/>
                </a:cubicBezTo>
                <a:lnTo>
                  <a:pt x="876" y="9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422" name="Freeform 81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287EAC0-FB55-410B-BBB3-74D3C326B9B8}"/>
              </a:ext>
            </a:extLst>
          </p:cNvPr>
          <p:cNvSpPr>
            <a:spLocks/>
          </p:cNvSpPr>
          <p:nvPr/>
        </p:nvSpPr>
        <p:spPr bwMode="auto">
          <a:xfrm>
            <a:off x="4596639" y="3810000"/>
            <a:ext cx="6521496" cy="2408098"/>
          </a:xfrm>
          <a:custGeom>
            <a:avLst/>
            <a:gdLst>
              <a:gd name="T0" fmla="*/ 1897 w 3772"/>
              <a:gd name="T1" fmla="*/ 1339 h 1451"/>
              <a:gd name="T2" fmla="*/ 2254 w 3772"/>
              <a:gd name="T3" fmla="*/ 1348 h 1451"/>
              <a:gd name="T4" fmla="*/ 2377 w 3772"/>
              <a:gd name="T5" fmla="*/ 1303 h 1451"/>
              <a:gd name="T6" fmla="*/ 2305 w 3772"/>
              <a:gd name="T7" fmla="*/ 1260 h 1451"/>
              <a:gd name="T8" fmla="*/ 2670 w 3772"/>
              <a:gd name="T9" fmla="*/ 1272 h 1451"/>
              <a:gd name="T10" fmla="*/ 3306 w 3772"/>
              <a:gd name="T11" fmla="*/ 1283 h 1451"/>
              <a:gd name="T12" fmla="*/ 3051 w 3772"/>
              <a:gd name="T13" fmla="*/ 1313 h 1451"/>
              <a:gd name="T14" fmla="*/ 3237 w 3772"/>
              <a:gd name="T15" fmla="*/ 1351 h 1451"/>
              <a:gd name="T16" fmla="*/ 3352 w 3772"/>
              <a:gd name="T17" fmla="*/ 1271 h 1451"/>
              <a:gd name="T18" fmla="*/ 3255 w 3772"/>
              <a:gd name="T19" fmla="*/ 1223 h 1451"/>
              <a:gd name="T20" fmla="*/ 3472 w 3772"/>
              <a:gd name="T21" fmla="*/ 1221 h 1451"/>
              <a:gd name="T22" fmla="*/ 3400 w 3772"/>
              <a:gd name="T23" fmla="*/ 1186 h 1451"/>
              <a:gd name="T24" fmla="*/ 3366 w 3772"/>
              <a:gd name="T25" fmla="*/ 1165 h 1451"/>
              <a:gd name="T26" fmla="*/ 3270 w 3772"/>
              <a:gd name="T27" fmla="*/ 1116 h 1451"/>
              <a:gd name="T28" fmla="*/ 3314 w 3772"/>
              <a:gd name="T29" fmla="*/ 1057 h 1451"/>
              <a:gd name="T30" fmla="*/ 3200 w 3772"/>
              <a:gd name="T31" fmla="*/ 1018 h 1451"/>
              <a:gd name="T32" fmla="*/ 3143 w 3772"/>
              <a:gd name="T33" fmla="*/ 1007 h 1451"/>
              <a:gd name="T34" fmla="*/ 3183 w 3772"/>
              <a:gd name="T35" fmla="*/ 985 h 1451"/>
              <a:gd name="T36" fmla="*/ 3091 w 3772"/>
              <a:gd name="T37" fmla="*/ 928 h 1451"/>
              <a:gd name="T38" fmla="*/ 3174 w 3772"/>
              <a:gd name="T39" fmla="*/ 880 h 1451"/>
              <a:gd name="T40" fmla="*/ 2959 w 3772"/>
              <a:gd name="T41" fmla="*/ 813 h 1451"/>
              <a:gd name="T42" fmla="*/ 3087 w 3772"/>
              <a:gd name="T43" fmla="*/ 762 h 1451"/>
              <a:gd name="T44" fmla="*/ 3186 w 3772"/>
              <a:gd name="T45" fmla="*/ 705 h 1451"/>
              <a:gd name="T46" fmla="*/ 3377 w 3772"/>
              <a:gd name="T47" fmla="*/ 672 h 1451"/>
              <a:gd name="T48" fmla="*/ 3091 w 3772"/>
              <a:gd name="T49" fmla="*/ 609 h 1451"/>
              <a:gd name="T50" fmla="*/ 3203 w 3772"/>
              <a:gd name="T51" fmla="*/ 565 h 1451"/>
              <a:gd name="T52" fmla="*/ 3114 w 3772"/>
              <a:gd name="T53" fmla="*/ 513 h 1451"/>
              <a:gd name="T54" fmla="*/ 3036 w 3772"/>
              <a:gd name="T55" fmla="*/ 398 h 1451"/>
              <a:gd name="T56" fmla="*/ 3303 w 3772"/>
              <a:gd name="T57" fmla="*/ 335 h 1451"/>
              <a:gd name="T58" fmla="*/ 2326 w 3772"/>
              <a:gd name="T59" fmla="*/ 246 h 1451"/>
              <a:gd name="T60" fmla="*/ 1636 w 3772"/>
              <a:gd name="T61" fmla="*/ 239 h 1451"/>
              <a:gd name="T62" fmla="*/ 1683 w 3772"/>
              <a:gd name="T63" fmla="*/ 184 h 1451"/>
              <a:gd name="T64" fmla="*/ 1444 w 3772"/>
              <a:gd name="T65" fmla="*/ 171 h 1451"/>
              <a:gd name="T66" fmla="*/ 1598 w 3772"/>
              <a:gd name="T67" fmla="*/ 150 h 1451"/>
              <a:gd name="T68" fmla="*/ 1532 w 3772"/>
              <a:gd name="T69" fmla="*/ 115 h 1451"/>
              <a:gd name="T70" fmla="*/ 1431 w 3772"/>
              <a:gd name="T71" fmla="*/ 129 h 1451"/>
              <a:gd name="T72" fmla="*/ 1433 w 3772"/>
              <a:gd name="T73" fmla="*/ 92 h 1451"/>
              <a:gd name="T74" fmla="*/ 1129 w 3772"/>
              <a:gd name="T75" fmla="*/ 114 h 1451"/>
              <a:gd name="T76" fmla="*/ 1313 w 3772"/>
              <a:gd name="T77" fmla="*/ 75 h 1451"/>
              <a:gd name="T78" fmla="*/ 1510 w 3772"/>
              <a:gd name="T79" fmla="*/ 1 h 1451"/>
              <a:gd name="T80" fmla="*/ 1184 w 3772"/>
              <a:gd name="T81" fmla="*/ 93 h 1451"/>
              <a:gd name="T82" fmla="*/ 842 w 3772"/>
              <a:gd name="T83" fmla="*/ 83 h 1451"/>
              <a:gd name="T84" fmla="*/ 788 w 3772"/>
              <a:gd name="T85" fmla="*/ 127 h 1451"/>
              <a:gd name="T86" fmla="*/ 791 w 3772"/>
              <a:gd name="T87" fmla="*/ 173 h 1451"/>
              <a:gd name="T88" fmla="*/ 625 w 3772"/>
              <a:gd name="T89" fmla="*/ 228 h 1451"/>
              <a:gd name="T90" fmla="*/ 490 w 3772"/>
              <a:gd name="T91" fmla="*/ 241 h 1451"/>
              <a:gd name="T92" fmla="*/ 298 w 3772"/>
              <a:gd name="T93" fmla="*/ 324 h 1451"/>
              <a:gd name="T94" fmla="*/ 293 w 3772"/>
              <a:gd name="T95" fmla="*/ 380 h 1451"/>
              <a:gd name="T96" fmla="*/ 192 w 3772"/>
              <a:gd name="T97" fmla="*/ 461 h 1451"/>
              <a:gd name="T98" fmla="*/ 222 w 3772"/>
              <a:gd name="T99" fmla="*/ 509 h 1451"/>
              <a:gd name="T100" fmla="*/ 139 w 3772"/>
              <a:gd name="T101" fmla="*/ 815 h 1451"/>
              <a:gd name="T102" fmla="*/ 141 w 3772"/>
              <a:gd name="T103" fmla="*/ 919 h 1451"/>
              <a:gd name="T104" fmla="*/ 204 w 3772"/>
              <a:gd name="T105" fmla="*/ 1052 h 1451"/>
              <a:gd name="T106" fmla="*/ 308 w 3772"/>
              <a:gd name="T107" fmla="*/ 1133 h 1451"/>
              <a:gd name="T108" fmla="*/ 389 w 3772"/>
              <a:gd name="T109" fmla="*/ 1160 h 1451"/>
              <a:gd name="T110" fmla="*/ 386 w 3772"/>
              <a:gd name="T111" fmla="*/ 1238 h 1451"/>
              <a:gd name="T112" fmla="*/ 918 w 3772"/>
              <a:gd name="T113" fmla="*/ 1373 h 1451"/>
              <a:gd name="T114" fmla="*/ 956 w 3772"/>
              <a:gd name="T115" fmla="*/ 1335 h 1451"/>
              <a:gd name="T116" fmla="*/ 1199 w 3772"/>
              <a:gd name="T117" fmla="*/ 1351 h 1451"/>
              <a:gd name="T118" fmla="*/ 1354 w 3772"/>
              <a:gd name="T119" fmla="*/ 1333 h 1451"/>
              <a:gd name="T120" fmla="*/ 1290 w 3772"/>
              <a:gd name="T121" fmla="*/ 1354 h 1451"/>
              <a:gd name="T122" fmla="*/ 1533 w 3772"/>
              <a:gd name="T123" fmla="*/ 1379 h 1451"/>
              <a:gd name="T124" fmla="*/ 1661 w 3772"/>
              <a:gd name="T125" fmla="*/ 1383 h 1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772" h="1451">
                <a:moveTo>
                  <a:pt x="1883" y="1394"/>
                </a:moveTo>
                <a:cubicBezTo>
                  <a:pt x="1910" y="1393"/>
                  <a:pt x="1928" y="1390"/>
                  <a:pt x="1922" y="1389"/>
                </a:cubicBezTo>
                <a:cubicBezTo>
                  <a:pt x="1913" y="1387"/>
                  <a:pt x="1913" y="1387"/>
                  <a:pt x="1921" y="1386"/>
                </a:cubicBezTo>
                <a:cubicBezTo>
                  <a:pt x="1927" y="1386"/>
                  <a:pt x="1928" y="1385"/>
                  <a:pt x="1925" y="1382"/>
                </a:cubicBezTo>
                <a:cubicBezTo>
                  <a:pt x="1922" y="1380"/>
                  <a:pt x="1927" y="1379"/>
                  <a:pt x="1944" y="1378"/>
                </a:cubicBezTo>
                <a:cubicBezTo>
                  <a:pt x="2003" y="1376"/>
                  <a:pt x="2075" y="1370"/>
                  <a:pt x="2068" y="1368"/>
                </a:cubicBezTo>
                <a:cubicBezTo>
                  <a:pt x="2063" y="1367"/>
                  <a:pt x="2045" y="1368"/>
                  <a:pt x="2028" y="1369"/>
                </a:cubicBezTo>
                <a:cubicBezTo>
                  <a:pt x="1992" y="1373"/>
                  <a:pt x="1932" y="1370"/>
                  <a:pt x="1930" y="1365"/>
                </a:cubicBezTo>
                <a:cubicBezTo>
                  <a:pt x="1929" y="1363"/>
                  <a:pt x="1916" y="1362"/>
                  <a:pt x="1897" y="1363"/>
                </a:cubicBezTo>
                <a:cubicBezTo>
                  <a:pt x="1870" y="1364"/>
                  <a:pt x="1867" y="1363"/>
                  <a:pt x="1880" y="1361"/>
                </a:cubicBezTo>
                <a:cubicBezTo>
                  <a:pt x="1900" y="1356"/>
                  <a:pt x="1943" y="1354"/>
                  <a:pt x="1960" y="1356"/>
                </a:cubicBezTo>
                <a:cubicBezTo>
                  <a:pt x="1998" y="1362"/>
                  <a:pt x="2015" y="1364"/>
                  <a:pt x="2019" y="1363"/>
                </a:cubicBezTo>
                <a:cubicBezTo>
                  <a:pt x="2022" y="1362"/>
                  <a:pt x="2014" y="1360"/>
                  <a:pt x="2002" y="1359"/>
                </a:cubicBezTo>
                <a:cubicBezTo>
                  <a:pt x="1989" y="1357"/>
                  <a:pt x="1969" y="1354"/>
                  <a:pt x="1957" y="1352"/>
                </a:cubicBezTo>
                <a:cubicBezTo>
                  <a:pt x="1945" y="1349"/>
                  <a:pt x="1928" y="1348"/>
                  <a:pt x="1920" y="1347"/>
                </a:cubicBezTo>
                <a:cubicBezTo>
                  <a:pt x="1907" y="1347"/>
                  <a:pt x="1889" y="1340"/>
                  <a:pt x="1897" y="1339"/>
                </a:cubicBezTo>
                <a:cubicBezTo>
                  <a:pt x="1914" y="1336"/>
                  <a:pt x="1964" y="1337"/>
                  <a:pt x="1970" y="1340"/>
                </a:cubicBezTo>
                <a:cubicBezTo>
                  <a:pt x="1975" y="1342"/>
                  <a:pt x="1987" y="1346"/>
                  <a:pt x="1997" y="1347"/>
                </a:cubicBezTo>
                <a:cubicBezTo>
                  <a:pt x="2007" y="1349"/>
                  <a:pt x="2020" y="1352"/>
                  <a:pt x="2027" y="1353"/>
                </a:cubicBezTo>
                <a:cubicBezTo>
                  <a:pt x="2041" y="1356"/>
                  <a:pt x="2130" y="1364"/>
                  <a:pt x="2162" y="1365"/>
                </a:cubicBezTo>
                <a:cubicBezTo>
                  <a:pt x="2189" y="1366"/>
                  <a:pt x="2198" y="1365"/>
                  <a:pt x="2200" y="1363"/>
                </a:cubicBezTo>
                <a:cubicBezTo>
                  <a:pt x="2201" y="1362"/>
                  <a:pt x="2198" y="1361"/>
                  <a:pt x="2193" y="1362"/>
                </a:cubicBezTo>
                <a:cubicBezTo>
                  <a:pt x="2180" y="1363"/>
                  <a:pt x="2167" y="1360"/>
                  <a:pt x="2160" y="1355"/>
                </a:cubicBezTo>
                <a:cubicBezTo>
                  <a:pt x="2155" y="1351"/>
                  <a:pt x="2153" y="1351"/>
                  <a:pt x="2153" y="1354"/>
                </a:cubicBezTo>
                <a:cubicBezTo>
                  <a:pt x="2153" y="1357"/>
                  <a:pt x="2149" y="1357"/>
                  <a:pt x="2139" y="1356"/>
                </a:cubicBezTo>
                <a:cubicBezTo>
                  <a:pt x="2131" y="1355"/>
                  <a:pt x="2123" y="1354"/>
                  <a:pt x="2120" y="1354"/>
                </a:cubicBezTo>
                <a:cubicBezTo>
                  <a:pt x="2117" y="1355"/>
                  <a:pt x="2116" y="1353"/>
                  <a:pt x="2117" y="1350"/>
                </a:cubicBezTo>
                <a:cubicBezTo>
                  <a:pt x="2117" y="1346"/>
                  <a:pt x="2124" y="1345"/>
                  <a:pt x="2150" y="1345"/>
                </a:cubicBezTo>
                <a:cubicBezTo>
                  <a:pt x="2167" y="1345"/>
                  <a:pt x="2186" y="1346"/>
                  <a:pt x="2191" y="1346"/>
                </a:cubicBezTo>
                <a:cubicBezTo>
                  <a:pt x="2198" y="1347"/>
                  <a:pt x="2200" y="1347"/>
                  <a:pt x="2197" y="1344"/>
                </a:cubicBezTo>
                <a:cubicBezTo>
                  <a:pt x="2191" y="1340"/>
                  <a:pt x="2207" y="1339"/>
                  <a:pt x="2218" y="1343"/>
                </a:cubicBezTo>
                <a:cubicBezTo>
                  <a:pt x="2222" y="1345"/>
                  <a:pt x="2238" y="1347"/>
                  <a:pt x="2254" y="1348"/>
                </a:cubicBezTo>
                <a:cubicBezTo>
                  <a:pt x="2270" y="1349"/>
                  <a:pt x="2318" y="1352"/>
                  <a:pt x="2361" y="1354"/>
                </a:cubicBezTo>
                <a:cubicBezTo>
                  <a:pt x="2464" y="1360"/>
                  <a:pt x="2510" y="1362"/>
                  <a:pt x="2532" y="1361"/>
                </a:cubicBezTo>
                <a:cubicBezTo>
                  <a:pt x="2561" y="1359"/>
                  <a:pt x="2539" y="1355"/>
                  <a:pt x="2495" y="1354"/>
                </a:cubicBezTo>
                <a:cubicBezTo>
                  <a:pt x="2474" y="1354"/>
                  <a:pt x="2458" y="1353"/>
                  <a:pt x="2458" y="1352"/>
                </a:cubicBezTo>
                <a:cubicBezTo>
                  <a:pt x="2459" y="1351"/>
                  <a:pt x="2477" y="1349"/>
                  <a:pt x="2497" y="1348"/>
                </a:cubicBezTo>
                <a:cubicBezTo>
                  <a:pt x="2529" y="1347"/>
                  <a:pt x="2533" y="1346"/>
                  <a:pt x="2525" y="1343"/>
                </a:cubicBezTo>
                <a:cubicBezTo>
                  <a:pt x="2510" y="1338"/>
                  <a:pt x="2507" y="1335"/>
                  <a:pt x="2511" y="1331"/>
                </a:cubicBezTo>
                <a:cubicBezTo>
                  <a:pt x="2514" y="1329"/>
                  <a:pt x="2511" y="1328"/>
                  <a:pt x="2504" y="1328"/>
                </a:cubicBezTo>
                <a:cubicBezTo>
                  <a:pt x="2498" y="1328"/>
                  <a:pt x="2488" y="1327"/>
                  <a:pt x="2482" y="1326"/>
                </a:cubicBezTo>
                <a:cubicBezTo>
                  <a:pt x="2476" y="1324"/>
                  <a:pt x="2453" y="1322"/>
                  <a:pt x="2431" y="1321"/>
                </a:cubicBezTo>
                <a:cubicBezTo>
                  <a:pt x="2409" y="1321"/>
                  <a:pt x="2389" y="1319"/>
                  <a:pt x="2387" y="1318"/>
                </a:cubicBezTo>
                <a:cubicBezTo>
                  <a:pt x="2385" y="1317"/>
                  <a:pt x="2377" y="1317"/>
                  <a:pt x="2371" y="1318"/>
                </a:cubicBezTo>
                <a:cubicBezTo>
                  <a:pt x="2364" y="1318"/>
                  <a:pt x="2359" y="1318"/>
                  <a:pt x="2360" y="1316"/>
                </a:cubicBezTo>
                <a:cubicBezTo>
                  <a:pt x="2363" y="1312"/>
                  <a:pt x="2435" y="1305"/>
                  <a:pt x="2447" y="1307"/>
                </a:cubicBezTo>
                <a:cubicBezTo>
                  <a:pt x="2453" y="1309"/>
                  <a:pt x="2460" y="1308"/>
                  <a:pt x="2464" y="1306"/>
                </a:cubicBezTo>
                <a:cubicBezTo>
                  <a:pt x="2473" y="1302"/>
                  <a:pt x="2427" y="1300"/>
                  <a:pt x="2377" y="1303"/>
                </a:cubicBezTo>
                <a:cubicBezTo>
                  <a:pt x="2317" y="1307"/>
                  <a:pt x="2225" y="1308"/>
                  <a:pt x="2226" y="1304"/>
                </a:cubicBezTo>
                <a:cubicBezTo>
                  <a:pt x="2227" y="1303"/>
                  <a:pt x="2237" y="1301"/>
                  <a:pt x="2247" y="1300"/>
                </a:cubicBezTo>
                <a:cubicBezTo>
                  <a:pt x="2261" y="1299"/>
                  <a:pt x="2266" y="1298"/>
                  <a:pt x="2262" y="1296"/>
                </a:cubicBezTo>
                <a:cubicBezTo>
                  <a:pt x="2260" y="1294"/>
                  <a:pt x="2254" y="1293"/>
                  <a:pt x="2250" y="1294"/>
                </a:cubicBezTo>
                <a:cubicBezTo>
                  <a:pt x="2212" y="1296"/>
                  <a:pt x="2183" y="1296"/>
                  <a:pt x="2183" y="1294"/>
                </a:cubicBezTo>
                <a:cubicBezTo>
                  <a:pt x="2183" y="1292"/>
                  <a:pt x="2170" y="1290"/>
                  <a:pt x="2155" y="1290"/>
                </a:cubicBezTo>
                <a:cubicBezTo>
                  <a:pt x="2139" y="1289"/>
                  <a:pt x="2120" y="1289"/>
                  <a:pt x="2112" y="1288"/>
                </a:cubicBezTo>
                <a:cubicBezTo>
                  <a:pt x="2103" y="1288"/>
                  <a:pt x="2073" y="1287"/>
                  <a:pt x="2045" y="1287"/>
                </a:cubicBezTo>
                <a:cubicBezTo>
                  <a:pt x="2016" y="1286"/>
                  <a:pt x="1978" y="1285"/>
                  <a:pt x="1960" y="1284"/>
                </a:cubicBezTo>
                <a:cubicBezTo>
                  <a:pt x="1941" y="1284"/>
                  <a:pt x="1909" y="1283"/>
                  <a:pt x="1888" y="1283"/>
                </a:cubicBezTo>
                <a:cubicBezTo>
                  <a:pt x="1867" y="1283"/>
                  <a:pt x="1848" y="1281"/>
                  <a:pt x="1846" y="1279"/>
                </a:cubicBezTo>
                <a:cubicBezTo>
                  <a:pt x="1843" y="1277"/>
                  <a:pt x="1852" y="1276"/>
                  <a:pt x="1872" y="1277"/>
                </a:cubicBezTo>
                <a:cubicBezTo>
                  <a:pt x="1888" y="1277"/>
                  <a:pt x="1941" y="1276"/>
                  <a:pt x="1988" y="1275"/>
                </a:cubicBezTo>
                <a:cubicBezTo>
                  <a:pt x="2059" y="1273"/>
                  <a:pt x="2076" y="1272"/>
                  <a:pt x="2084" y="1267"/>
                </a:cubicBezTo>
                <a:cubicBezTo>
                  <a:pt x="2093" y="1262"/>
                  <a:pt x="2181" y="1256"/>
                  <a:pt x="2227" y="1258"/>
                </a:cubicBezTo>
                <a:cubicBezTo>
                  <a:pt x="2239" y="1258"/>
                  <a:pt x="2274" y="1259"/>
                  <a:pt x="2305" y="1260"/>
                </a:cubicBezTo>
                <a:cubicBezTo>
                  <a:pt x="2348" y="1261"/>
                  <a:pt x="2362" y="1262"/>
                  <a:pt x="2366" y="1266"/>
                </a:cubicBezTo>
                <a:cubicBezTo>
                  <a:pt x="2370" y="1269"/>
                  <a:pt x="2372" y="1270"/>
                  <a:pt x="2373" y="1267"/>
                </a:cubicBezTo>
                <a:cubicBezTo>
                  <a:pt x="2375" y="1263"/>
                  <a:pt x="2393" y="1258"/>
                  <a:pt x="2391" y="1262"/>
                </a:cubicBezTo>
                <a:cubicBezTo>
                  <a:pt x="2390" y="1264"/>
                  <a:pt x="2396" y="1265"/>
                  <a:pt x="2403" y="1265"/>
                </a:cubicBezTo>
                <a:cubicBezTo>
                  <a:pt x="2411" y="1264"/>
                  <a:pt x="2417" y="1262"/>
                  <a:pt x="2418" y="1260"/>
                </a:cubicBezTo>
                <a:cubicBezTo>
                  <a:pt x="2418" y="1256"/>
                  <a:pt x="2420" y="1256"/>
                  <a:pt x="2425" y="1259"/>
                </a:cubicBezTo>
                <a:cubicBezTo>
                  <a:pt x="2432" y="1263"/>
                  <a:pt x="2432" y="1263"/>
                  <a:pt x="2432" y="1263"/>
                </a:cubicBezTo>
                <a:cubicBezTo>
                  <a:pt x="2425" y="1263"/>
                  <a:pt x="2425" y="1263"/>
                  <a:pt x="2425" y="1263"/>
                </a:cubicBezTo>
                <a:cubicBezTo>
                  <a:pt x="2422" y="1264"/>
                  <a:pt x="2416" y="1266"/>
                  <a:pt x="2413" y="1267"/>
                </a:cubicBezTo>
                <a:cubicBezTo>
                  <a:pt x="2410" y="1270"/>
                  <a:pt x="2419" y="1270"/>
                  <a:pt x="2439" y="1269"/>
                </a:cubicBezTo>
                <a:cubicBezTo>
                  <a:pt x="2457" y="1269"/>
                  <a:pt x="2469" y="1267"/>
                  <a:pt x="2468" y="1265"/>
                </a:cubicBezTo>
                <a:cubicBezTo>
                  <a:pt x="2466" y="1261"/>
                  <a:pt x="2495" y="1262"/>
                  <a:pt x="2503" y="1266"/>
                </a:cubicBezTo>
                <a:cubicBezTo>
                  <a:pt x="2507" y="1268"/>
                  <a:pt x="2531" y="1269"/>
                  <a:pt x="2558" y="1269"/>
                </a:cubicBezTo>
                <a:cubicBezTo>
                  <a:pt x="2629" y="1268"/>
                  <a:pt x="2672" y="1270"/>
                  <a:pt x="2660" y="1272"/>
                </a:cubicBezTo>
                <a:cubicBezTo>
                  <a:pt x="2649" y="1273"/>
                  <a:pt x="2649" y="1273"/>
                  <a:pt x="2658" y="1274"/>
                </a:cubicBezTo>
                <a:cubicBezTo>
                  <a:pt x="2663" y="1275"/>
                  <a:pt x="2669" y="1274"/>
                  <a:pt x="2670" y="1272"/>
                </a:cubicBezTo>
                <a:cubicBezTo>
                  <a:pt x="2672" y="1270"/>
                  <a:pt x="2688" y="1269"/>
                  <a:pt x="2706" y="1269"/>
                </a:cubicBezTo>
                <a:cubicBezTo>
                  <a:pt x="2739" y="1269"/>
                  <a:pt x="2739" y="1269"/>
                  <a:pt x="2739" y="1269"/>
                </a:cubicBezTo>
                <a:cubicBezTo>
                  <a:pt x="2717" y="1272"/>
                  <a:pt x="2717" y="1272"/>
                  <a:pt x="2717" y="1272"/>
                </a:cubicBezTo>
                <a:cubicBezTo>
                  <a:pt x="2703" y="1274"/>
                  <a:pt x="2712" y="1275"/>
                  <a:pt x="2746" y="1273"/>
                </a:cubicBezTo>
                <a:cubicBezTo>
                  <a:pt x="2777" y="1272"/>
                  <a:pt x="2793" y="1270"/>
                  <a:pt x="2788" y="1268"/>
                </a:cubicBezTo>
                <a:cubicBezTo>
                  <a:pt x="2782" y="1267"/>
                  <a:pt x="2785" y="1266"/>
                  <a:pt x="2796" y="1267"/>
                </a:cubicBezTo>
                <a:cubicBezTo>
                  <a:pt x="2806" y="1267"/>
                  <a:pt x="2835" y="1267"/>
                  <a:pt x="2862" y="1267"/>
                </a:cubicBezTo>
                <a:cubicBezTo>
                  <a:pt x="2956" y="1265"/>
                  <a:pt x="2974" y="1265"/>
                  <a:pt x="2992" y="1267"/>
                </a:cubicBezTo>
                <a:cubicBezTo>
                  <a:pt x="3002" y="1269"/>
                  <a:pt x="3013" y="1270"/>
                  <a:pt x="3016" y="1270"/>
                </a:cubicBezTo>
                <a:cubicBezTo>
                  <a:pt x="3019" y="1269"/>
                  <a:pt x="3029" y="1271"/>
                  <a:pt x="3038" y="1272"/>
                </a:cubicBezTo>
                <a:cubicBezTo>
                  <a:pt x="3047" y="1274"/>
                  <a:pt x="3064" y="1276"/>
                  <a:pt x="3075" y="1276"/>
                </a:cubicBezTo>
                <a:cubicBezTo>
                  <a:pt x="3086" y="1277"/>
                  <a:pt x="3096" y="1278"/>
                  <a:pt x="3097" y="1279"/>
                </a:cubicBezTo>
                <a:cubicBezTo>
                  <a:pt x="3101" y="1281"/>
                  <a:pt x="3170" y="1286"/>
                  <a:pt x="3208" y="1286"/>
                </a:cubicBezTo>
                <a:cubicBezTo>
                  <a:pt x="3228" y="1286"/>
                  <a:pt x="3245" y="1288"/>
                  <a:pt x="3247" y="1289"/>
                </a:cubicBezTo>
                <a:cubicBezTo>
                  <a:pt x="3252" y="1293"/>
                  <a:pt x="3300" y="1293"/>
                  <a:pt x="3299" y="1289"/>
                </a:cubicBezTo>
                <a:cubicBezTo>
                  <a:pt x="3299" y="1286"/>
                  <a:pt x="3302" y="1284"/>
                  <a:pt x="3306" y="1283"/>
                </a:cubicBezTo>
                <a:cubicBezTo>
                  <a:pt x="3314" y="1282"/>
                  <a:pt x="3314" y="1282"/>
                  <a:pt x="3314" y="1282"/>
                </a:cubicBezTo>
                <a:cubicBezTo>
                  <a:pt x="3306" y="1294"/>
                  <a:pt x="3306" y="1294"/>
                  <a:pt x="3306" y="1294"/>
                </a:cubicBezTo>
                <a:cubicBezTo>
                  <a:pt x="3291" y="1315"/>
                  <a:pt x="3286" y="1317"/>
                  <a:pt x="3254" y="1318"/>
                </a:cubicBezTo>
                <a:cubicBezTo>
                  <a:pt x="3220" y="1318"/>
                  <a:pt x="3145" y="1315"/>
                  <a:pt x="3142" y="1313"/>
                </a:cubicBezTo>
                <a:cubicBezTo>
                  <a:pt x="3141" y="1312"/>
                  <a:pt x="3131" y="1312"/>
                  <a:pt x="3120" y="1311"/>
                </a:cubicBezTo>
                <a:cubicBezTo>
                  <a:pt x="3109" y="1311"/>
                  <a:pt x="3092" y="1311"/>
                  <a:pt x="3083" y="1310"/>
                </a:cubicBezTo>
                <a:cubicBezTo>
                  <a:pt x="3074" y="1309"/>
                  <a:pt x="3061" y="1308"/>
                  <a:pt x="3055" y="1308"/>
                </a:cubicBezTo>
                <a:cubicBezTo>
                  <a:pt x="3048" y="1307"/>
                  <a:pt x="3035" y="1306"/>
                  <a:pt x="3026" y="1306"/>
                </a:cubicBezTo>
                <a:cubicBezTo>
                  <a:pt x="2979" y="1303"/>
                  <a:pt x="2909" y="1302"/>
                  <a:pt x="2897" y="1305"/>
                </a:cubicBezTo>
                <a:cubicBezTo>
                  <a:pt x="2890" y="1306"/>
                  <a:pt x="2881" y="1306"/>
                  <a:pt x="2878" y="1305"/>
                </a:cubicBezTo>
                <a:cubicBezTo>
                  <a:pt x="2874" y="1303"/>
                  <a:pt x="2857" y="1303"/>
                  <a:pt x="2840" y="1305"/>
                </a:cubicBezTo>
                <a:cubicBezTo>
                  <a:pt x="2823" y="1307"/>
                  <a:pt x="2805" y="1307"/>
                  <a:pt x="2798" y="1306"/>
                </a:cubicBezTo>
                <a:cubicBezTo>
                  <a:pt x="2792" y="1305"/>
                  <a:pt x="2765" y="1304"/>
                  <a:pt x="2737" y="1304"/>
                </a:cubicBezTo>
                <a:cubicBezTo>
                  <a:pt x="2704" y="1305"/>
                  <a:pt x="2694" y="1306"/>
                  <a:pt x="2708" y="1307"/>
                </a:cubicBezTo>
                <a:cubicBezTo>
                  <a:pt x="2754" y="1310"/>
                  <a:pt x="2831" y="1311"/>
                  <a:pt x="2889" y="1309"/>
                </a:cubicBezTo>
                <a:cubicBezTo>
                  <a:pt x="2945" y="1308"/>
                  <a:pt x="2983" y="1309"/>
                  <a:pt x="3051" y="1313"/>
                </a:cubicBezTo>
                <a:cubicBezTo>
                  <a:pt x="3066" y="1314"/>
                  <a:pt x="3082" y="1315"/>
                  <a:pt x="3087" y="1315"/>
                </a:cubicBezTo>
                <a:cubicBezTo>
                  <a:pt x="3092" y="1314"/>
                  <a:pt x="3097" y="1316"/>
                  <a:pt x="3098" y="1318"/>
                </a:cubicBezTo>
                <a:cubicBezTo>
                  <a:pt x="3099" y="1321"/>
                  <a:pt x="3094" y="1321"/>
                  <a:pt x="3080" y="1321"/>
                </a:cubicBezTo>
                <a:cubicBezTo>
                  <a:pt x="3068" y="1320"/>
                  <a:pt x="3044" y="1320"/>
                  <a:pt x="3025" y="1320"/>
                </a:cubicBezTo>
                <a:cubicBezTo>
                  <a:pt x="2985" y="1320"/>
                  <a:pt x="3003" y="1324"/>
                  <a:pt x="3051" y="1325"/>
                </a:cubicBezTo>
                <a:cubicBezTo>
                  <a:pt x="3079" y="1326"/>
                  <a:pt x="3085" y="1329"/>
                  <a:pt x="3070" y="1334"/>
                </a:cubicBezTo>
                <a:cubicBezTo>
                  <a:pt x="3066" y="1335"/>
                  <a:pt x="3070" y="1335"/>
                  <a:pt x="3078" y="1334"/>
                </a:cubicBezTo>
                <a:cubicBezTo>
                  <a:pt x="3086" y="1332"/>
                  <a:pt x="3099" y="1330"/>
                  <a:pt x="3106" y="1329"/>
                </a:cubicBezTo>
                <a:cubicBezTo>
                  <a:pt x="3120" y="1327"/>
                  <a:pt x="3126" y="1323"/>
                  <a:pt x="3115" y="1323"/>
                </a:cubicBezTo>
                <a:cubicBezTo>
                  <a:pt x="3110" y="1324"/>
                  <a:pt x="3109" y="1323"/>
                  <a:pt x="3113" y="1320"/>
                </a:cubicBezTo>
                <a:cubicBezTo>
                  <a:pt x="3118" y="1316"/>
                  <a:pt x="3150" y="1317"/>
                  <a:pt x="3216" y="1322"/>
                </a:cubicBezTo>
                <a:cubicBezTo>
                  <a:pt x="3240" y="1324"/>
                  <a:pt x="3244" y="1325"/>
                  <a:pt x="3245" y="1331"/>
                </a:cubicBezTo>
                <a:cubicBezTo>
                  <a:pt x="3245" y="1340"/>
                  <a:pt x="3235" y="1346"/>
                  <a:pt x="3224" y="1344"/>
                </a:cubicBezTo>
                <a:cubicBezTo>
                  <a:pt x="3219" y="1343"/>
                  <a:pt x="3215" y="1344"/>
                  <a:pt x="3215" y="1346"/>
                </a:cubicBezTo>
                <a:cubicBezTo>
                  <a:pt x="3215" y="1348"/>
                  <a:pt x="3219" y="1349"/>
                  <a:pt x="3224" y="1349"/>
                </a:cubicBezTo>
                <a:cubicBezTo>
                  <a:pt x="3229" y="1349"/>
                  <a:pt x="3235" y="1350"/>
                  <a:pt x="3237" y="1351"/>
                </a:cubicBezTo>
                <a:cubicBezTo>
                  <a:pt x="3242" y="1355"/>
                  <a:pt x="3263" y="1348"/>
                  <a:pt x="3280" y="1337"/>
                </a:cubicBezTo>
                <a:cubicBezTo>
                  <a:pt x="3293" y="1327"/>
                  <a:pt x="3295" y="1327"/>
                  <a:pt x="3321" y="1328"/>
                </a:cubicBezTo>
                <a:cubicBezTo>
                  <a:pt x="3335" y="1329"/>
                  <a:pt x="3352" y="1330"/>
                  <a:pt x="3357" y="1329"/>
                </a:cubicBezTo>
                <a:cubicBezTo>
                  <a:pt x="3365" y="1329"/>
                  <a:pt x="3367" y="1331"/>
                  <a:pt x="3367" y="1334"/>
                </a:cubicBezTo>
                <a:cubicBezTo>
                  <a:pt x="3366" y="1336"/>
                  <a:pt x="3366" y="1338"/>
                  <a:pt x="3368" y="1338"/>
                </a:cubicBezTo>
                <a:cubicBezTo>
                  <a:pt x="3383" y="1339"/>
                  <a:pt x="3445" y="1335"/>
                  <a:pt x="3451" y="1333"/>
                </a:cubicBezTo>
                <a:cubicBezTo>
                  <a:pt x="3457" y="1331"/>
                  <a:pt x="3449" y="1331"/>
                  <a:pt x="3429" y="1331"/>
                </a:cubicBezTo>
                <a:cubicBezTo>
                  <a:pt x="3411" y="1332"/>
                  <a:pt x="3402" y="1331"/>
                  <a:pt x="3407" y="1329"/>
                </a:cubicBezTo>
                <a:cubicBezTo>
                  <a:pt x="3414" y="1327"/>
                  <a:pt x="3413" y="1326"/>
                  <a:pt x="3398" y="1325"/>
                </a:cubicBezTo>
                <a:cubicBezTo>
                  <a:pt x="3388" y="1324"/>
                  <a:pt x="3371" y="1324"/>
                  <a:pt x="3359" y="1324"/>
                </a:cubicBezTo>
                <a:cubicBezTo>
                  <a:pt x="3337" y="1325"/>
                  <a:pt x="3332" y="1323"/>
                  <a:pt x="3337" y="1318"/>
                </a:cubicBezTo>
                <a:cubicBezTo>
                  <a:pt x="3340" y="1316"/>
                  <a:pt x="3336" y="1316"/>
                  <a:pt x="3328" y="1318"/>
                </a:cubicBezTo>
                <a:cubicBezTo>
                  <a:pt x="3322" y="1319"/>
                  <a:pt x="3314" y="1319"/>
                  <a:pt x="3311" y="1318"/>
                </a:cubicBezTo>
                <a:cubicBezTo>
                  <a:pt x="3307" y="1315"/>
                  <a:pt x="3308" y="1312"/>
                  <a:pt x="3320" y="1292"/>
                </a:cubicBezTo>
                <a:cubicBezTo>
                  <a:pt x="3333" y="1270"/>
                  <a:pt x="3333" y="1270"/>
                  <a:pt x="3333" y="1270"/>
                </a:cubicBezTo>
                <a:cubicBezTo>
                  <a:pt x="3352" y="1271"/>
                  <a:pt x="3352" y="1271"/>
                  <a:pt x="3352" y="1271"/>
                </a:cubicBezTo>
                <a:cubicBezTo>
                  <a:pt x="3370" y="1272"/>
                  <a:pt x="3371" y="1272"/>
                  <a:pt x="3361" y="1268"/>
                </a:cubicBezTo>
                <a:cubicBezTo>
                  <a:pt x="3350" y="1265"/>
                  <a:pt x="3350" y="1265"/>
                  <a:pt x="3350" y="1265"/>
                </a:cubicBezTo>
                <a:cubicBezTo>
                  <a:pt x="3361" y="1259"/>
                  <a:pt x="3361" y="1259"/>
                  <a:pt x="3361" y="1259"/>
                </a:cubicBezTo>
                <a:cubicBezTo>
                  <a:pt x="3373" y="1254"/>
                  <a:pt x="3375" y="1250"/>
                  <a:pt x="3367" y="1247"/>
                </a:cubicBezTo>
                <a:cubicBezTo>
                  <a:pt x="3359" y="1245"/>
                  <a:pt x="3451" y="1247"/>
                  <a:pt x="3464" y="1249"/>
                </a:cubicBezTo>
                <a:cubicBezTo>
                  <a:pt x="3470" y="1250"/>
                  <a:pt x="3473" y="1249"/>
                  <a:pt x="3473" y="1247"/>
                </a:cubicBezTo>
                <a:cubicBezTo>
                  <a:pt x="3473" y="1245"/>
                  <a:pt x="3468" y="1243"/>
                  <a:pt x="3463" y="1243"/>
                </a:cubicBezTo>
                <a:cubicBezTo>
                  <a:pt x="3457" y="1243"/>
                  <a:pt x="3451" y="1243"/>
                  <a:pt x="3448" y="1242"/>
                </a:cubicBezTo>
                <a:cubicBezTo>
                  <a:pt x="3446" y="1242"/>
                  <a:pt x="3429" y="1242"/>
                  <a:pt x="3411" y="1241"/>
                </a:cubicBezTo>
                <a:cubicBezTo>
                  <a:pt x="3384" y="1240"/>
                  <a:pt x="3377" y="1239"/>
                  <a:pt x="3377" y="1235"/>
                </a:cubicBezTo>
                <a:cubicBezTo>
                  <a:pt x="3377" y="1232"/>
                  <a:pt x="3375" y="1231"/>
                  <a:pt x="3370" y="1233"/>
                </a:cubicBezTo>
                <a:cubicBezTo>
                  <a:pt x="3364" y="1236"/>
                  <a:pt x="3364" y="1236"/>
                  <a:pt x="3348" y="1234"/>
                </a:cubicBezTo>
                <a:cubicBezTo>
                  <a:pt x="3333" y="1232"/>
                  <a:pt x="3300" y="1232"/>
                  <a:pt x="3276" y="1233"/>
                </a:cubicBezTo>
                <a:cubicBezTo>
                  <a:pt x="3263" y="1233"/>
                  <a:pt x="3256" y="1232"/>
                  <a:pt x="3257" y="1230"/>
                </a:cubicBezTo>
                <a:cubicBezTo>
                  <a:pt x="3258" y="1228"/>
                  <a:pt x="3257" y="1227"/>
                  <a:pt x="3254" y="1227"/>
                </a:cubicBezTo>
                <a:cubicBezTo>
                  <a:pt x="3250" y="1227"/>
                  <a:pt x="3250" y="1226"/>
                  <a:pt x="3255" y="1223"/>
                </a:cubicBezTo>
                <a:cubicBezTo>
                  <a:pt x="3259" y="1221"/>
                  <a:pt x="3275" y="1220"/>
                  <a:pt x="3299" y="1221"/>
                </a:cubicBezTo>
                <a:cubicBezTo>
                  <a:pt x="3351" y="1223"/>
                  <a:pt x="3400" y="1226"/>
                  <a:pt x="3415" y="1227"/>
                </a:cubicBezTo>
                <a:cubicBezTo>
                  <a:pt x="3418" y="1228"/>
                  <a:pt x="3432" y="1229"/>
                  <a:pt x="3445" y="1229"/>
                </a:cubicBezTo>
                <a:cubicBezTo>
                  <a:pt x="3458" y="1230"/>
                  <a:pt x="3469" y="1231"/>
                  <a:pt x="3469" y="1233"/>
                </a:cubicBezTo>
                <a:cubicBezTo>
                  <a:pt x="3470" y="1235"/>
                  <a:pt x="3473" y="1235"/>
                  <a:pt x="3476" y="1233"/>
                </a:cubicBezTo>
                <a:cubicBezTo>
                  <a:pt x="3483" y="1229"/>
                  <a:pt x="3510" y="1229"/>
                  <a:pt x="3567" y="1233"/>
                </a:cubicBezTo>
                <a:cubicBezTo>
                  <a:pt x="3574" y="1234"/>
                  <a:pt x="3594" y="1235"/>
                  <a:pt x="3611" y="1236"/>
                </a:cubicBezTo>
                <a:cubicBezTo>
                  <a:pt x="3627" y="1236"/>
                  <a:pt x="3655" y="1238"/>
                  <a:pt x="3671" y="1239"/>
                </a:cubicBezTo>
                <a:cubicBezTo>
                  <a:pt x="3688" y="1240"/>
                  <a:pt x="3714" y="1241"/>
                  <a:pt x="3730" y="1241"/>
                </a:cubicBezTo>
                <a:cubicBezTo>
                  <a:pt x="3746" y="1241"/>
                  <a:pt x="3762" y="1242"/>
                  <a:pt x="3766" y="1243"/>
                </a:cubicBezTo>
                <a:cubicBezTo>
                  <a:pt x="3772" y="1245"/>
                  <a:pt x="3772" y="1244"/>
                  <a:pt x="3764" y="1239"/>
                </a:cubicBezTo>
                <a:cubicBezTo>
                  <a:pt x="3757" y="1233"/>
                  <a:pt x="3749" y="1233"/>
                  <a:pt x="3708" y="1233"/>
                </a:cubicBezTo>
                <a:cubicBezTo>
                  <a:pt x="3681" y="1233"/>
                  <a:pt x="3657" y="1233"/>
                  <a:pt x="3654" y="1232"/>
                </a:cubicBezTo>
                <a:cubicBezTo>
                  <a:pt x="3651" y="1232"/>
                  <a:pt x="3630" y="1230"/>
                  <a:pt x="3608" y="1229"/>
                </a:cubicBezTo>
                <a:cubicBezTo>
                  <a:pt x="3585" y="1228"/>
                  <a:pt x="3558" y="1226"/>
                  <a:pt x="3547" y="1225"/>
                </a:cubicBezTo>
                <a:cubicBezTo>
                  <a:pt x="3523" y="1222"/>
                  <a:pt x="3484" y="1220"/>
                  <a:pt x="3472" y="1221"/>
                </a:cubicBezTo>
                <a:cubicBezTo>
                  <a:pt x="3462" y="1222"/>
                  <a:pt x="3462" y="1222"/>
                  <a:pt x="3462" y="1222"/>
                </a:cubicBezTo>
                <a:cubicBezTo>
                  <a:pt x="3470" y="1218"/>
                  <a:pt x="3470" y="1218"/>
                  <a:pt x="3470" y="1218"/>
                </a:cubicBezTo>
                <a:cubicBezTo>
                  <a:pt x="3474" y="1215"/>
                  <a:pt x="3477" y="1212"/>
                  <a:pt x="3475" y="1211"/>
                </a:cubicBezTo>
                <a:cubicBezTo>
                  <a:pt x="3470" y="1208"/>
                  <a:pt x="3457" y="1209"/>
                  <a:pt x="3452" y="1213"/>
                </a:cubicBezTo>
                <a:cubicBezTo>
                  <a:pt x="3446" y="1217"/>
                  <a:pt x="3409" y="1220"/>
                  <a:pt x="3394" y="1218"/>
                </a:cubicBezTo>
                <a:cubicBezTo>
                  <a:pt x="3387" y="1216"/>
                  <a:pt x="3385" y="1214"/>
                  <a:pt x="3386" y="1211"/>
                </a:cubicBezTo>
                <a:cubicBezTo>
                  <a:pt x="3387" y="1204"/>
                  <a:pt x="3380" y="1202"/>
                  <a:pt x="3367" y="1207"/>
                </a:cubicBezTo>
                <a:cubicBezTo>
                  <a:pt x="3360" y="1210"/>
                  <a:pt x="3348" y="1212"/>
                  <a:pt x="3340" y="1212"/>
                </a:cubicBezTo>
                <a:cubicBezTo>
                  <a:pt x="3332" y="1212"/>
                  <a:pt x="3318" y="1212"/>
                  <a:pt x="3311" y="1213"/>
                </a:cubicBezTo>
                <a:cubicBezTo>
                  <a:pt x="3303" y="1213"/>
                  <a:pt x="3296" y="1212"/>
                  <a:pt x="3296" y="1210"/>
                </a:cubicBezTo>
                <a:cubicBezTo>
                  <a:pt x="3296" y="1209"/>
                  <a:pt x="3298" y="1207"/>
                  <a:pt x="3300" y="1207"/>
                </a:cubicBezTo>
                <a:cubicBezTo>
                  <a:pt x="3302" y="1207"/>
                  <a:pt x="3304" y="1205"/>
                  <a:pt x="3305" y="1203"/>
                </a:cubicBezTo>
                <a:cubicBezTo>
                  <a:pt x="3305" y="1200"/>
                  <a:pt x="3313" y="1196"/>
                  <a:pt x="3321" y="1193"/>
                </a:cubicBezTo>
                <a:cubicBezTo>
                  <a:pt x="3329" y="1190"/>
                  <a:pt x="3336" y="1186"/>
                  <a:pt x="3336" y="1184"/>
                </a:cubicBezTo>
                <a:cubicBezTo>
                  <a:pt x="3336" y="1181"/>
                  <a:pt x="3371" y="1181"/>
                  <a:pt x="3391" y="1184"/>
                </a:cubicBezTo>
                <a:cubicBezTo>
                  <a:pt x="3400" y="1186"/>
                  <a:pt x="3400" y="1186"/>
                  <a:pt x="3400" y="1186"/>
                </a:cubicBezTo>
                <a:cubicBezTo>
                  <a:pt x="3391" y="1189"/>
                  <a:pt x="3391" y="1189"/>
                  <a:pt x="3391" y="1189"/>
                </a:cubicBezTo>
                <a:cubicBezTo>
                  <a:pt x="3381" y="1192"/>
                  <a:pt x="3381" y="1192"/>
                  <a:pt x="3381" y="1192"/>
                </a:cubicBezTo>
                <a:cubicBezTo>
                  <a:pt x="3392" y="1192"/>
                  <a:pt x="3392" y="1192"/>
                  <a:pt x="3392" y="1192"/>
                </a:cubicBezTo>
                <a:cubicBezTo>
                  <a:pt x="3399" y="1192"/>
                  <a:pt x="3405" y="1193"/>
                  <a:pt x="3407" y="1195"/>
                </a:cubicBezTo>
                <a:cubicBezTo>
                  <a:pt x="3409" y="1198"/>
                  <a:pt x="3417" y="1198"/>
                  <a:pt x="3438" y="1193"/>
                </a:cubicBezTo>
                <a:cubicBezTo>
                  <a:pt x="3460" y="1188"/>
                  <a:pt x="3473" y="1187"/>
                  <a:pt x="3508" y="1189"/>
                </a:cubicBezTo>
                <a:cubicBezTo>
                  <a:pt x="3551" y="1191"/>
                  <a:pt x="3593" y="1186"/>
                  <a:pt x="3618" y="1177"/>
                </a:cubicBezTo>
                <a:cubicBezTo>
                  <a:pt x="3633" y="1171"/>
                  <a:pt x="3630" y="1166"/>
                  <a:pt x="3612" y="1169"/>
                </a:cubicBezTo>
                <a:cubicBezTo>
                  <a:pt x="3604" y="1170"/>
                  <a:pt x="3579" y="1173"/>
                  <a:pt x="3558" y="1175"/>
                </a:cubicBezTo>
                <a:cubicBezTo>
                  <a:pt x="3526" y="1178"/>
                  <a:pt x="3519" y="1178"/>
                  <a:pt x="3519" y="1174"/>
                </a:cubicBezTo>
                <a:cubicBezTo>
                  <a:pt x="3519" y="1170"/>
                  <a:pt x="3515" y="1170"/>
                  <a:pt x="3506" y="1172"/>
                </a:cubicBezTo>
                <a:cubicBezTo>
                  <a:pt x="3498" y="1173"/>
                  <a:pt x="3494" y="1173"/>
                  <a:pt x="3495" y="1171"/>
                </a:cubicBezTo>
                <a:cubicBezTo>
                  <a:pt x="3496" y="1168"/>
                  <a:pt x="3490" y="1168"/>
                  <a:pt x="3481" y="1169"/>
                </a:cubicBezTo>
                <a:cubicBezTo>
                  <a:pt x="3465" y="1171"/>
                  <a:pt x="3390" y="1176"/>
                  <a:pt x="3351" y="1177"/>
                </a:cubicBezTo>
                <a:cubicBezTo>
                  <a:pt x="3331" y="1178"/>
                  <a:pt x="3330" y="1178"/>
                  <a:pt x="3334" y="1173"/>
                </a:cubicBezTo>
                <a:cubicBezTo>
                  <a:pt x="3338" y="1169"/>
                  <a:pt x="3348" y="1167"/>
                  <a:pt x="3366" y="1165"/>
                </a:cubicBezTo>
                <a:cubicBezTo>
                  <a:pt x="3394" y="1163"/>
                  <a:pt x="3394" y="1163"/>
                  <a:pt x="3394" y="1163"/>
                </a:cubicBezTo>
                <a:cubicBezTo>
                  <a:pt x="3367" y="1163"/>
                  <a:pt x="3367" y="1163"/>
                  <a:pt x="3367" y="1163"/>
                </a:cubicBezTo>
                <a:cubicBezTo>
                  <a:pt x="3344" y="1164"/>
                  <a:pt x="3340" y="1163"/>
                  <a:pt x="3341" y="1158"/>
                </a:cubicBezTo>
                <a:cubicBezTo>
                  <a:pt x="3342" y="1154"/>
                  <a:pt x="3341" y="1153"/>
                  <a:pt x="3338" y="1156"/>
                </a:cubicBezTo>
                <a:cubicBezTo>
                  <a:pt x="3335" y="1157"/>
                  <a:pt x="3328" y="1159"/>
                  <a:pt x="3321" y="1160"/>
                </a:cubicBezTo>
                <a:cubicBezTo>
                  <a:pt x="3309" y="1162"/>
                  <a:pt x="3309" y="1162"/>
                  <a:pt x="3309" y="1162"/>
                </a:cubicBezTo>
                <a:cubicBezTo>
                  <a:pt x="3318" y="1157"/>
                  <a:pt x="3318" y="1157"/>
                  <a:pt x="3318" y="1157"/>
                </a:cubicBezTo>
                <a:cubicBezTo>
                  <a:pt x="3334" y="1149"/>
                  <a:pt x="3343" y="1142"/>
                  <a:pt x="3343" y="1137"/>
                </a:cubicBezTo>
                <a:cubicBezTo>
                  <a:pt x="3343" y="1134"/>
                  <a:pt x="3348" y="1129"/>
                  <a:pt x="3356" y="1126"/>
                </a:cubicBezTo>
                <a:cubicBezTo>
                  <a:pt x="3367" y="1122"/>
                  <a:pt x="3368" y="1120"/>
                  <a:pt x="3364" y="1117"/>
                </a:cubicBezTo>
                <a:cubicBezTo>
                  <a:pt x="3361" y="1115"/>
                  <a:pt x="3357" y="1116"/>
                  <a:pt x="3351" y="1118"/>
                </a:cubicBezTo>
                <a:cubicBezTo>
                  <a:pt x="3338" y="1125"/>
                  <a:pt x="3325" y="1125"/>
                  <a:pt x="3324" y="1118"/>
                </a:cubicBezTo>
                <a:cubicBezTo>
                  <a:pt x="3324" y="1114"/>
                  <a:pt x="3323" y="1113"/>
                  <a:pt x="3319" y="1115"/>
                </a:cubicBezTo>
                <a:cubicBezTo>
                  <a:pt x="3309" y="1121"/>
                  <a:pt x="3273" y="1133"/>
                  <a:pt x="3260" y="1135"/>
                </a:cubicBezTo>
                <a:cubicBezTo>
                  <a:pt x="3248" y="1138"/>
                  <a:pt x="3246" y="1137"/>
                  <a:pt x="3247" y="1133"/>
                </a:cubicBezTo>
                <a:cubicBezTo>
                  <a:pt x="3249" y="1128"/>
                  <a:pt x="3264" y="1116"/>
                  <a:pt x="3270" y="1116"/>
                </a:cubicBezTo>
                <a:cubicBezTo>
                  <a:pt x="3272" y="1116"/>
                  <a:pt x="3275" y="1114"/>
                  <a:pt x="3277" y="1112"/>
                </a:cubicBezTo>
                <a:cubicBezTo>
                  <a:pt x="3278" y="1109"/>
                  <a:pt x="3287" y="1105"/>
                  <a:pt x="3297" y="1102"/>
                </a:cubicBezTo>
                <a:cubicBezTo>
                  <a:pt x="3314" y="1097"/>
                  <a:pt x="3314" y="1097"/>
                  <a:pt x="3314" y="1097"/>
                </a:cubicBezTo>
                <a:cubicBezTo>
                  <a:pt x="3294" y="1097"/>
                  <a:pt x="3294" y="1097"/>
                  <a:pt x="3294" y="1097"/>
                </a:cubicBezTo>
                <a:cubicBezTo>
                  <a:pt x="3284" y="1097"/>
                  <a:pt x="3272" y="1097"/>
                  <a:pt x="3267" y="1097"/>
                </a:cubicBezTo>
                <a:cubicBezTo>
                  <a:pt x="3262" y="1097"/>
                  <a:pt x="3259" y="1096"/>
                  <a:pt x="3259" y="1092"/>
                </a:cubicBezTo>
                <a:cubicBezTo>
                  <a:pt x="3258" y="1089"/>
                  <a:pt x="3263" y="1087"/>
                  <a:pt x="3273" y="1085"/>
                </a:cubicBezTo>
                <a:cubicBezTo>
                  <a:pt x="3288" y="1082"/>
                  <a:pt x="3288" y="1082"/>
                  <a:pt x="3288" y="1082"/>
                </a:cubicBezTo>
                <a:cubicBezTo>
                  <a:pt x="3274" y="1081"/>
                  <a:pt x="3274" y="1081"/>
                  <a:pt x="3274" y="1081"/>
                </a:cubicBezTo>
                <a:cubicBezTo>
                  <a:pt x="3263" y="1081"/>
                  <a:pt x="3261" y="1079"/>
                  <a:pt x="3260" y="1073"/>
                </a:cubicBezTo>
                <a:cubicBezTo>
                  <a:pt x="3258" y="1065"/>
                  <a:pt x="3258" y="1065"/>
                  <a:pt x="3258" y="1065"/>
                </a:cubicBezTo>
                <a:cubicBezTo>
                  <a:pt x="3301" y="1065"/>
                  <a:pt x="3301" y="1065"/>
                  <a:pt x="3301" y="1065"/>
                </a:cubicBezTo>
                <a:cubicBezTo>
                  <a:pt x="3343" y="1064"/>
                  <a:pt x="3363" y="1060"/>
                  <a:pt x="3336" y="1057"/>
                </a:cubicBezTo>
                <a:cubicBezTo>
                  <a:pt x="3329" y="1056"/>
                  <a:pt x="3319" y="1055"/>
                  <a:pt x="3314" y="1054"/>
                </a:cubicBezTo>
                <a:cubicBezTo>
                  <a:pt x="3306" y="1052"/>
                  <a:pt x="3306" y="1052"/>
                  <a:pt x="3306" y="1052"/>
                </a:cubicBezTo>
                <a:cubicBezTo>
                  <a:pt x="3314" y="1057"/>
                  <a:pt x="3314" y="1057"/>
                  <a:pt x="3314" y="1057"/>
                </a:cubicBezTo>
                <a:cubicBezTo>
                  <a:pt x="3323" y="1062"/>
                  <a:pt x="3322" y="1062"/>
                  <a:pt x="3305" y="1061"/>
                </a:cubicBezTo>
                <a:cubicBezTo>
                  <a:pt x="3295" y="1061"/>
                  <a:pt x="3277" y="1059"/>
                  <a:pt x="3264" y="1058"/>
                </a:cubicBezTo>
                <a:cubicBezTo>
                  <a:pt x="3252" y="1057"/>
                  <a:pt x="3240" y="1057"/>
                  <a:pt x="3239" y="1058"/>
                </a:cubicBezTo>
                <a:cubicBezTo>
                  <a:pt x="3237" y="1059"/>
                  <a:pt x="3236" y="1059"/>
                  <a:pt x="3237" y="1057"/>
                </a:cubicBezTo>
                <a:cubicBezTo>
                  <a:pt x="3239" y="1053"/>
                  <a:pt x="3230" y="1053"/>
                  <a:pt x="3199" y="1055"/>
                </a:cubicBezTo>
                <a:cubicBezTo>
                  <a:pt x="3189" y="1055"/>
                  <a:pt x="3170" y="1055"/>
                  <a:pt x="3158" y="1053"/>
                </a:cubicBezTo>
                <a:cubicBezTo>
                  <a:pt x="3146" y="1052"/>
                  <a:pt x="3129" y="1050"/>
                  <a:pt x="3120" y="1050"/>
                </a:cubicBezTo>
                <a:cubicBezTo>
                  <a:pt x="3103" y="1048"/>
                  <a:pt x="3103" y="1048"/>
                  <a:pt x="3103" y="1048"/>
                </a:cubicBezTo>
                <a:cubicBezTo>
                  <a:pt x="3115" y="1043"/>
                  <a:pt x="3115" y="1043"/>
                  <a:pt x="3115" y="1043"/>
                </a:cubicBezTo>
                <a:cubicBezTo>
                  <a:pt x="3122" y="1041"/>
                  <a:pt x="3132" y="1036"/>
                  <a:pt x="3139" y="1032"/>
                </a:cubicBezTo>
                <a:cubicBezTo>
                  <a:pt x="3145" y="1029"/>
                  <a:pt x="3157" y="1026"/>
                  <a:pt x="3166" y="1025"/>
                </a:cubicBezTo>
                <a:cubicBezTo>
                  <a:pt x="3177" y="1024"/>
                  <a:pt x="3179" y="1023"/>
                  <a:pt x="3173" y="1022"/>
                </a:cubicBezTo>
                <a:cubicBezTo>
                  <a:pt x="3165" y="1020"/>
                  <a:pt x="3165" y="1020"/>
                  <a:pt x="3165" y="1020"/>
                </a:cubicBezTo>
                <a:cubicBezTo>
                  <a:pt x="3175" y="1015"/>
                  <a:pt x="3175" y="1015"/>
                  <a:pt x="3175" y="1015"/>
                </a:cubicBezTo>
                <a:cubicBezTo>
                  <a:pt x="3182" y="1011"/>
                  <a:pt x="3186" y="1011"/>
                  <a:pt x="3192" y="1014"/>
                </a:cubicBezTo>
                <a:cubicBezTo>
                  <a:pt x="3200" y="1018"/>
                  <a:pt x="3200" y="1018"/>
                  <a:pt x="3200" y="1018"/>
                </a:cubicBezTo>
                <a:cubicBezTo>
                  <a:pt x="3192" y="1020"/>
                  <a:pt x="3192" y="1020"/>
                  <a:pt x="3192" y="1020"/>
                </a:cubicBezTo>
                <a:cubicBezTo>
                  <a:pt x="3186" y="1022"/>
                  <a:pt x="3189" y="1023"/>
                  <a:pt x="3206" y="1025"/>
                </a:cubicBezTo>
                <a:cubicBezTo>
                  <a:pt x="3218" y="1026"/>
                  <a:pt x="3230" y="1027"/>
                  <a:pt x="3232" y="1026"/>
                </a:cubicBezTo>
                <a:cubicBezTo>
                  <a:pt x="3234" y="1026"/>
                  <a:pt x="3253" y="1027"/>
                  <a:pt x="3273" y="1028"/>
                </a:cubicBezTo>
                <a:cubicBezTo>
                  <a:pt x="3330" y="1032"/>
                  <a:pt x="3357" y="1033"/>
                  <a:pt x="3355" y="1030"/>
                </a:cubicBezTo>
                <a:cubicBezTo>
                  <a:pt x="3353" y="1029"/>
                  <a:pt x="3339" y="1027"/>
                  <a:pt x="3322" y="1025"/>
                </a:cubicBezTo>
                <a:cubicBezTo>
                  <a:pt x="3305" y="1023"/>
                  <a:pt x="3289" y="1020"/>
                  <a:pt x="3287" y="1018"/>
                </a:cubicBezTo>
                <a:cubicBezTo>
                  <a:pt x="3284" y="1016"/>
                  <a:pt x="3273" y="1015"/>
                  <a:pt x="3260" y="1015"/>
                </a:cubicBezTo>
                <a:cubicBezTo>
                  <a:pt x="3247" y="1016"/>
                  <a:pt x="3236" y="1015"/>
                  <a:pt x="3235" y="1014"/>
                </a:cubicBezTo>
                <a:cubicBezTo>
                  <a:pt x="3234" y="1013"/>
                  <a:pt x="3238" y="1009"/>
                  <a:pt x="3244" y="1004"/>
                </a:cubicBezTo>
                <a:cubicBezTo>
                  <a:pt x="3249" y="1000"/>
                  <a:pt x="3256" y="995"/>
                  <a:pt x="3258" y="993"/>
                </a:cubicBezTo>
                <a:cubicBezTo>
                  <a:pt x="3262" y="989"/>
                  <a:pt x="3262" y="988"/>
                  <a:pt x="3239" y="998"/>
                </a:cubicBezTo>
                <a:cubicBezTo>
                  <a:pt x="3233" y="1000"/>
                  <a:pt x="3223" y="1000"/>
                  <a:pt x="3211" y="998"/>
                </a:cubicBezTo>
                <a:cubicBezTo>
                  <a:pt x="3197" y="996"/>
                  <a:pt x="3191" y="996"/>
                  <a:pt x="3189" y="999"/>
                </a:cubicBezTo>
                <a:cubicBezTo>
                  <a:pt x="3187" y="1002"/>
                  <a:pt x="3180" y="1003"/>
                  <a:pt x="3171" y="1002"/>
                </a:cubicBezTo>
                <a:cubicBezTo>
                  <a:pt x="3162" y="1001"/>
                  <a:pt x="3153" y="1003"/>
                  <a:pt x="3143" y="1007"/>
                </a:cubicBezTo>
                <a:cubicBezTo>
                  <a:pt x="3124" y="1016"/>
                  <a:pt x="3110" y="1015"/>
                  <a:pt x="3109" y="1005"/>
                </a:cubicBezTo>
                <a:cubicBezTo>
                  <a:pt x="3109" y="1000"/>
                  <a:pt x="3107" y="998"/>
                  <a:pt x="3101" y="996"/>
                </a:cubicBezTo>
                <a:cubicBezTo>
                  <a:pt x="3097" y="996"/>
                  <a:pt x="3092" y="996"/>
                  <a:pt x="3090" y="997"/>
                </a:cubicBezTo>
                <a:cubicBezTo>
                  <a:pt x="3084" y="1000"/>
                  <a:pt x="3061" y="997"/>
                  <a:pt x="3061" y="993"/>
                </a:cubicBezTo>
                <a:cubicBezTo>
                  <a:pt x="3061" y="991"/>
                  <a:pt x="3064" y="989"/>
                  <a:pt x="3069" y="989"/>
                </a:cubicBezTo>
                <a:cubicBezTo>
                  <a:pt x="3078" y="988"/>
                  <a:pt x="3078" y="988"/>
                  <a:pt x="3078" y="988"/>
                </a:cubicBezTo>
                <a:cubicBezTo>
                  <a:pt x="3069" y="987"/>
                  <a:pt x="3069" y="987"/>
                  <a:pt x="3069" y="987"/>
                </a:cubicBezTo>
                <a:cubicBezTo>
                  <a:pt x="3064" y="986"/>
                  <a:pt x="3058" y="983"/>
                  <a:pt x="3056" y="979"/>
                </a:cubicBezTo>
                <a:cubicBezTo>
                  <a:pt x="3052" y="971"/>
                  <a:pt x="3048" y="971"/>
                  <a:pt x="3036" y="982"/>
                </a:cubicBezTo>
                <a:cubicBezTo>
                  <a:pt x="3026" y="991"/>
                  <a:pt x="3026" y="991"/>
                  <a:pt x="2994" y="989"/>
                </a:cubicBezTo>
                <a:cubicBezTo>
                  <a:pt x="2970" y="987"/>
                  <a:pt x="2962" y="985"/>
                  <a:pt x="2961" y="982"/>
                </a:cubicBezTo>
                <a:cubicBezTo>
                  <a:pt x="2961" y="975"/>
                  <a:pt x="2979" y="966"/>
                  <a:pt x="2989" y="967"/>
                </a:cubicBezTo>
                <a:cubicBezTo>
                  <a:pt x="2994" y="968"/>
                  <a:pt x="3008" y="969"/>
                  <a:pt x="3021" y="969"/>
                </a:cubicBezTo>
                <a:cubicBezTo>
                  <a:pt x="3034" y="970"/>
                  <a:pt x="3061" y="971"/>
                  <a:pt x="3081" y="972"/>
                </a:cubicBezTo>
                <a:cubicBezTo>
                  <a:pt x="3102" y="972"/>
                  <a:pt x="3121" y="973"/>
                  <a:pt x="3124" y="973"/>
                </a:cubicBezTo>
                <a:cubicBezTo>
                  <a:pt x="3143" y="973"/>
                  <a:pt x="3172" y="979"/>
                  <a:pt x="3183" y="985"/>
                </a:cubicBezTo>
                <a:cubicBezTo>
                  <a:pt x="3192" y="990"/>
                  <a:pt x="3200" y="992"/>
                  <a:pt x="3208" y="992"/>
                </a:cubicBezTo>
                <a:cubicBezTo>
                  <a:pt x="3220" y="991"/>
                  <a:pt x="3220" y="991"/>
                  <a:pt x="3211" y="989"/>
                </a:cubicBezTo>
                <a:cubicBezTo>
                  <a:pt x="3202" y="987"/>
                  <a:pt x="3202" y="987"/>
                  <a:pt x="3218" y="982"/>
                </a:cubicBezTo>
                <a:cubicBezTo>
                  <a:pt x="3235" y="976"/>
                  <a:pt x="3267" y="973"/>
                  <a:pt x="3335" y="971"/>
                </a:cubicBezTo>
                <a:cubicBezTo>
                  <a:pt x="3369" y="970"/>
                  <a:pt x="3380" y="969"/>
                  <a:pt x="3386" y="964"/>
                </a:cubicBezTo>
                <a:cubicBezTo>
                  <a:pt x="3393" y="959"/>
                  <a:pt x="3393" y="959"/>
                  <a:pt x="3393" y="959"/>
                </a:cubicBezTo>
                <a:cubicBezTo>
                  <a:pt x="3386" y="958"/>
                  <a:pt x="3386" y="958"/>
                  <a:pt x="3386" y="958"/>
                </a:cubicBezTo>
                <a:cubicBezTo>
                  <a:pt x="3381" y="957"/>
                  <a:pt x="3371" y="956"/>
                  <a:pt x="3363" y="955"/>
                </a:cubicBezTo>
                <a:cubicBezTo>
                  <a:pt x="3338" y="953"/>
                  <a:pt x="3336" y="951"/>
                  <a:pt x="3345" y="945"/>
                </a:cubicBezTo>
                <a:cubicBezTo>
                  <a:pt x="3359" y="935"/>
                  <a:pt x="3355" y="934"/>
                  <a:pt x="3305" y="934"/>
                </a:cubicBezTo>
                <a:cubicBezTo>
                  <a:pt x="3292" y="934"/>
                  <a:pt x="3272" y="934"/>
                  <a:pt x="3262" y="934"/>
                </a:cubicBezTo>
                <a:cubicBezTo>
                  <a:pt x="3246" y="935"/>
                  <a:pt x="3244" y="934"/>
                  <a:pt x="3246" y="930"/>
                </a:cubicBezTo>
                <a:cubicBezTo>
                  <a:pt x="3248" y="926"/>
                  <a:pt x="3247" y="925"/>
                  <a:pt x="3240" y="924"/>
                </a:cubicBezTo>
                <a:cubicBezTo>
                  <a:pt x="3236" y="924"/>
                  <a:pt x="3226" y="925"/>
                  <a:pt x="3219" y="927"/>
                </a:cubicBezTo>
                <a:cubicBezTo>
                  <a:pt x="3212" y="929"/>
                  <a:pt x="3191" y="930"/>
                  <a:pt x="3168" y="929"/>
                </a:cubicBezTo>
                <a:cubicBezTo>
                  <a:pt x="3147" y="928"/>
                  <a:pt x="3112" y="928"/>
                  <a:pt x="3091" y="928"/>
                </a:cubicBezTo>
                <a:cubicBezTo>
                  <a:pt x="3069" y="927"/>
                  <a:pt x="3052" y="926"/>
                  <a:pt x="3052" y="924"/>
                </a:cubicBezTo>
                <a:cubicBezTo>
                  <a:pt x="3052" y="923"/>
                  <a:pt x="3054" y="921"/>
                  <a:pt x="3057" y="921"/>
                </a:cubicBezTo>
                <a:cubicBezTo>
                  <a:pt x="3060" y="921"/>
                  <a:pt x="3062" y="919"/>
                  <a:pt x="3062" y="917"/>
                </a:cubicBezTo>
                <a:cubicBezTo>
                  <a:pt x="3062" y="915"/>
                  <a:pt x="3065" y="910"/>
                  <a:pt x="3068" y="905"/>
                </a:cubicBezTo>
                <a:cubicBezTo>
                  <a:pt x="3075" y="895"/>
                  <a:pt x="3075" y="895"/>
                  <a:pt x="3061" y="897"/>
                </a:cubicBezTo>
                <a:cubicBezTo>
                  <a:pt x="3055" y="897"/>
                  <a:pt x="3050" y="896"/>
                  <a:pt x="3049" y="894"/>
                </a:cubicBezTo>
                <a:cubicBezTo>
                  <a:pt x="3044" y="886"/>
                  <a:pt x="3222" y="890"/>
                  <a:pt x="3245" y="899"/>
                </a:cubicBezTo>
                <a:cubicBezTo>
                  <a:pt x="3251" y="901"/>
                  <a:pt x="3256" y="901"/>
                  <a:pt x="3256" y="900"/>
                </a:cubicBezTo>
                <a:cubicBezTo>
                  <a:pt x="3256" y="898"/>
                  <a:pt x="3258" y="897"/>
                  <a:pt x="3260" y="898"/>
                </a:cubicBezTo>
                <a:cubicBezTo>
                  <a:pt x="3267" y="900"/>
                  <a:pt x="3305" y="901"/>
                  <a:pt x="3301" y="900"/>
                </a:cubicBezTo>
                <a:cubicBezTo>
                  <a:pt x="3299" y="899"/>
                  <a:pt x="3291" y="897"/>
                  <a:pt x="3282" y="895"/>
                </a:cubicBezTo>
                <a:cubicBezTo>
                  <a:pt x="3271" y="893"/>
                  <a:pt x="3267" y="891"/>
                  <a:pt x="3269" y="889"/>
                </a:cubicBezTo>
                <a:cubicBezTo>
                  <a:pt x="3271" y="888"/>
                  <a:pt x="3265" y="887"/>
                  <a:pt x="3256" y="889"/>
                </a:cubicBezTo>
                <a:cubicBezTo>
                  <a:pt x="3245" y="891"/>
                  <a:pt x="3239" y="890"/>
                  <a:pt x="3239" y="888"/>
                </a:cubicBezTo>
                <a:cubicBezTo>
                  <a:pt x="3239" y="886"/>
                  <a:pt x="3230" y="884"/>
                  <a:pt x="3220" y="884"/>
                </a:cubicBezTo>
                <a:cubicBezTo>
                  <a:pt x="3210" y="883"/>
                  <a:pt x="3189" y="881"/>
                  <a:pt x="3174" y="880"/>
                </a:cubicBezTo>
                <a:cubicBezTo>
                  <a:pt x="3159" y="879"/>
                  <a:pt x="3124" y="878"/>
                  <a:pt x="3097" y="878"/>
                </a:cubicBezTo>
                <a:cubicBezTo>
                  <a:pt x="3070" y="878"/>
                  <a:pt x="3045" y="876"/>
                  <a:pt x="3042" y="874"/>
                </a:cubicBezTo>
                <a:cubicBezTo>
                  <a:pt x="3039" y="872"/>
                  <a:pt x="3030" y="872"/>
                  <a:pt x="3021" y="874"/>
                </a:cubicBezTo>
                <a:cubicBezTo>
                  <a:pt x="3011" y="875"/>
                  <a:pt x="3005" y="875"/>
                  <a:pt x="3005" y="873"/>
                </a:cubicBezTo>
                <a:cubicBezTo>
                  <a:pt x="3005" y="869"/>
                  <a:pt x="3018" y="865"/>
                  <a:pt x="3036" y="864"/>
                </a:cubicBezTo>
                <a:cubicBezTo>
                  <a:pt x="3044" y="863"/>
                  <a:pt x="3053" y="862"/>
                  <a:pt x="3056" y="860"/>
                </a:cubicBezTo>
                <a:cubicBezTo>
                  <a:pt x="3063" y="858"/>
                  <a:pt x="3064" y="850"/>
                  <a:pt x="3058" y="848"/>
                </a:cubicBezTo>
                <a:cubicBezTo>
                  <a:pt x="3055" y="846"/>
                  <a:pt x="3056" y="845"/>
                  <a:pt x="3058" y="842"/>
                </a:cubicBezTo>
                <a:cubicBezTo>
                  <a:pt x="3061" y="839"/>
                  <a:pt x="3058" y="838"/>
                  <a:pt x="3043" y="840"/>
                </a:cubicBezTo>
                <a:cubicBezTo>
                  <a:pt x="3033" y="840"/>
                  <a:pt x="3020" y="841"/>
                  <a:pt x="3015" y="841"/>
                </a:cubicBezTo>
                <a:cubicBezTo>
                  <a:pt x="3005" y="841"/>
                  <a:pt x="3005" y="841"/>
                  <a:pt x="3010" y="835"/>
                </a:cubicBezTo>
                <a:cubicBezTo>
                  <a:pt x="3015" y="830"/>
                  <a:pt x="3015" y="830"/>
                  <a:pt x="3003" y="833"/>
                </a:cubicBezTo>
                <a:cubicBezTo>
                  <a:pt x="2986" y="836"/>
                  <a:pt x="2891" y="841"/>
                  <a:pt x="2889" y="839"/>
                </a:cubicBezTo>
                <a:cubicBezTo>
                  <a:pt x="2888" y="837"/>
                  <a:pt x="2892" y="831"/>
                  <a:pt x="2897" y="824"/>
                </a:cubicBezTo>
                <a:cubicBezTo>
                  <a:pt x="2906" y="814"/>
                  <a:pt x="2909" y="812"/>
                  <a:pt x="2916" y="813"/>
                </a:cubicBezTo>
                <a:cubicBezTo>
                  <a:pt x="2921" y="814"/>
                  <a:pt x="2940" y="814"/>
                  <a:pt x="2959" y="813"/>
                </a:cubicBezTo>
                <a:cubicBezTo>
                  <a:pt x="2977" y="812"/>
                  <a:pt x="3010" y="812"/>
                  <a:pt x="3032" y="812"/>
                </a:cubicBezTo>
                <a:cubicBezTo>
                  <a:pt x="3054" y="813"/>
                  <a:pt x="3096" y="814"/>
                  <a:pt x="3124" y="815"/>
                </a:cubicBezTo>
                <a:cubicBezTo>
                  <a:pt x="3191" y="816"/>
                  <a:pt x="3257" y="823"/>
                  <a:pt x="3282" y="832"/>
                </a:cubicBezTo>
                <a:cubicBezTo>
                  <a:pt x="3285" y="833"/>
                  <a:pt x="3288" y="832"/>
                  <a:pt x="3288" y="831"/>
                </a:cubicBezTo>
                <a:cubicBezTo>
                  <a:pt x="3288" y="829"/>
                  <a:pt x="3277" y="825"/>
                  <a:pt x="3265" y="822"/>
                </a:cubicBezTo>
                <a:cubicBezTo>
                  <a:pt x="3242" y="817"/>
                  <a:pt x="3242" y="817"/>
                  <a:pt x="3242" y="817"/>
                </a:cubicBezTo>
                <a:cubicBezTo>
                  <a:pt x="3256" y="812"/>
                  <a:pt x="3256" y="812"/>
                  <a:pt x="3256" y="812"/>
                </a:cubicBezTo>
                <a:cubicBezTo>
                  <a:pt x="3268" y="808"/>
                  <a:pt x="3265" y="808"/>
                  <a:pt x="3227" y="810"/>
                </a:cubicBezTo>
                <a:cubicBezTo>
                  <a:pt x="3196" y="811"/>
                  <a:pt x="3183" y="810"/>
                  <a:pt x="3173" y="806"/>
                </a:cubicBezTo>
                <a:cubicBezTo>
                  <a:pt x="3162" y="802"/>
                  <a:pt x="3147" y="801"/>
                  <a:pt x="3100" y="803"/>
                </a:cubicBezTo>
                <a:cubicBezTo>
                  <a:pt x="3068" y="804"/>
                  <a:pt x="3035" y="804"/>
                  <a:pt x="3026" y="803"/>
                </a:cubicBezTo>
                <a:cubicBezTo>
                  <a:pt x="3018" y="802"/>
                  <a:pt x="3014" y="800"/>
                  <a:pt x="3017" y="800"/>
                </a:cubicBezTo>
                <a:cubicBezTo>
                  <a:pt x="3020" y="799"/>
                  <a:pt x="3024" y="797"/>
                  <a:pt x="3026" y="794"/>
                </a:cubicBezTo>
                <a:cubicBezTo>
                  <a:pt x="3028" y="791"/>
                  <a:pt x="3031" y="788"/>
                  <a:pt x="3033" y="788"/>
                </a:cubicBezTo>
                <a:cubicBezTo>
                  <a:pt x="3035" y="788"/>
                  <a:pt x="3037" y="787"/>
                  <a:pt x="3037" y="785"/>
                </a:cubicBezTo>
                <a:cubicBezTo>
                  <a:pt x="3038" y="781"/>
                  <a:pt x="3072" y="765"/>
                  <a:pt x="3087" y="762"/>
                </a:cubicBezTo>
                <a:cubicBezTo>
                  <a:pt x="3095" y="761"/>
                  <a:pt x="3102" y="758"/>
                  <a:pt x="3102" y="757"/>
                </a:cubicBezTo>
                <a:cubicBezTo>
                  <a:pt x="3103" y="755"/>
                  <a:pt x="3107" y="753"/>
                  <a:pt x="3112" y="753"/>
                </a:cubicBezTo>
                <a:cubicBezTo>
                  <a:pt x="3116" y="753"/>
                  <a:pt x="3120" y="751"/>
                  <a:pt x="3121" y="750"/>
                </a:cubicBezTo>
                <a:cubicBezTo>
                  <a:pt x="3123" y="745"/>
                  <a:pt x="3141" y="741"/>
                  <a:pt x="3149" y="745"/>
                </a:cubicBezTo>
                <a:cubicBezTo>
                  <a:pt x="3158" y="749"/>
                  <a:pt x="3252" y="763"/>
                  <a:pt x="3261" y="762"/>
                </a:cubicBezTo>
                <a:cubicBezTo>
                  <a:pt x="3264" y="762"/>
                  <a:pt x="3259" y="760"/>
                  <a:pt x="3250" y="758"/>
                </a:cubicBezTo>
                <a:cubicBezTo>
                  <a:pt x="3241" y="756"/>
                  <a:pt x="3230" y="753"/>
                  <a:pt x="3225" y="751"/>
                </a:cubicBezTo>
                <a:cubicBezTo>
                  <a:pt x="3217" y="748"/>
                  <a:pt x="3217" y="748"/>
                  <a:pt x="3217" y="748"/>
                </a:cubicBezTo>
                <a:cubicBezTo>
                  <a:pt x="3225" y="747"/>
                  <a:pt x="3225" y="747"/>
                  <a:pt x="3225" y="747"/>
                </a:cubicBezTo>
                <a:cubicBezTo>
                  <a:pt x="3232" y="746"/>
                  <a:pt x="3232" y="746"/>
                  <a:pt x="3227" y="744"/>
                </a:cubicBezTo>
                <a:cubicBezTo>
                  <a:pt x="3224" y="742"/>
                  <a:pt x="3219" y="741"/>
                  <a:pt x="3215" y="741"/>
                </a:cubicBezTo>
                <a:cubicBezTo>
                  <a:pt x="3209" y="741"/>
                  <a:pt x="3209" y="742"/>
                  <a:pt x="3212" y="745"/>
                </a:cubicBezTo>
                <a:cubicBezTo>
                  <a:pt x="3217" y="749"/>
                  <a:pt x="3210" y="748"/>
                  <a:pt x="3183" y="740"/>
                </a:cubicBezTo>
                <a:cubicBezTo>
                  <a:pt x="3165" y="736"/>
                  <a:pt x="3165" y="736"/>
                  <a:pt x="3165" y="736"/>
                </a:cubicBezTo>
                <a:cubicBezTo>
                  <a:pt x="3174" y="725"/>
                  <a:pt x="3174" y="725"/>
                  <a:pt x="3174" y="725"/>
                </a:cubicBezTo>
                <a:cubicBezTo>
                  <a:pt x="3179" y="720"/>
                  <a:pt x="3184" y="711"/>
                  <a:pt x="3186" y="705"/>
                </a:cubicBezTo>
                <a:cubicBezTo>
                  <a:pt x="3187" y="699"/>
                  <a:pt x="3190" y="694"/>
                  <a:pt x="3191" y="694"/>
                </a:cubicBezTo>
                <a:cubicBezTo>
                  <a:pt x="3193" y="694"/>
                  <a:pt x="3193" y="692"/>
                  <a:pt x="3191" y="689"/>
                </a:cubicBezTo>
                <a:cubicBezTo>
                  <a:pt x="3183" y="679"/>
                  <a:pt x="3195" y="679"/>
                  <a:pt x="3217" y="689"/>
                </a:cubicBezTo>
                <a:cubicBezTo>
                  <a:pt x="3223" y="692"/>
                  <a:pt x="3232" y="696"/>
                  <a:pt x="3236" y="697"/>
                </a:cubicBezTo>
                <a:cubicBezTo>
                  <a:pt x="3244" y="698"/>
                  <a:pt x="3242" y="697"/>
                  <a:pt x="3229" y="691"/>
                </a:cubicBezTo>
                <a:cubicBezTo>
                  <a:pt x="3223" y="689"/>
                  <a:pt x="3223" y="688"/>
                  <a:pt x="3226" y="685"/>
                </a:cubicBezTo>
                <a:cubicBezTo>
                  <a:pt x="3229" y="683"/>
                  <a:pt x="3228" y="682"/>
                  <a:pt x="3223" y="682"/>
                </a:cubicBezTo>
                <a:cubicBezTo>
                  <a:pt x="3219" y="682"/>
                  <a:pt x="3211" y="680"/>
                  <a:pt x="3205" y="676"/>
                </a:cubicBezTo>
                <a:cubicBezTo>
                  <a:pt x="3194" y="670"/>
                  <a:pt x="3194" y="670"/>
                  <a:pt x="3194" y="670"/>
                </a:cubicBezTo>
                <a:cubicBezTo>
                  <a:pt x="3202" y="670"/>
                  <a:pt x="3202" y="670"/>
                  <a:pt x="3202" y="670"/>
                </a:cubicBezTo>
                <a:cubicBezTo>
                  <a:pt x="3206" y="669"/>
                  <a:pt x="3214" y="670"/>
                  <a:pt x="3220" y="672"/>
                </a:cubicBezTo>
                <a:cubicBezTo>
                  <a:pt x="3239" y="678"/>
                  <a:pt x="3278" y="685"/>
                  <a:pt x="3278" y="682"/>
                </a:cubicBezTo>
                <a:cubicBezTo>
                  <a:pt x="3278" y="680"/>
                  <a:pt x="3281" y="679"/>
                  <a:pt x="3284" y="679"/>
                </a:cubicBezTo>
                <a:cubicBezTo>
                  <a:pt x="3293" y="678"/>
                  <a:pt x="3293" y="673"/>
                  <a:pt x="3285" y="671"/>
                </a:cubicBezTo>
                <a:cubicBezTo>
                  <a:pt x="3273" y="667"/>
                  <a:pt x="3281" y="666"/>
                  <a:pt x="3302" y="668"/>
                </a:cubicBezTo>
                <a:cubicBezTo>
                  <a:pt x="3313" y="669"/>
                  <a:pt x="3347" y="671"/>
                  <a:pt x="3377" y="672"/>
                </a:cubicBezTo>
                <a:cubicBezTo>
                  <a:pt x="3407" y="674"/>
                  <a:pt x="3435" y="676"/>
                  <a:pt x="3439" y="676"/>
                </a:cubicBezTo>
                <a:cubicBezTo>
                  <a:pt x="3446" y="678"/>
                  <a:pt x="3446" y="678"/>
                  <a:pt x="3438" y="673"/>
                </a:cubicBezTo>
                <a:cubicBezTo>
                  <a:pt x="3427" y="666"/>
                  <a:pt x="3428" y="661"/>
                  <a:pt x="3439" y="663"/>
                </a:cubicBezTo>
                <a:cubicBezTo>
                  <a:pt x="3455" y="666"/>
                  <a:pt x="3445" y="661"/>
                  <a:pt x="3423" y="655"/>
                </a:cubicBezTo>
                <a:cubicBezTo>
                  <a:pt x="3398" y="648"/>
                  <a:pt x="3355" y="643"/>
                  <a:pt x="3353" y="646"/>
                </a:cubicBezTo>
                <a:cubicBezTo>
                  <a:pt x="3352" y="647"/>
                  <a:pt x="3354" y="648"/>
                  <a:pt x="3357" y="647"/>
                </a:cubicBezTo>
                <a:cubicBezTo>
                  <a:pt x="3368" y="647"/>
                  <a:pt x="3367" y="654"/>
                  <a:pt x="3357" y="655"/>
                </a:cubicBezTo>
                <a:cubicBezTo>
                  <a:pt x="3346" y="656"/>
                  <a:pt x="3346" y="656"/>
                  <a:pt x="3346" y="656"/>
                </a:cubicBezTo>
                <a:cubicBezTo>
                  <a:pt x="3357" y="658"/>
                  <a:pt x="3357" y="658"/>
                  <a:pt x="3357" y="658"/>
                </a:cubicBezTo>
                <a:cubicBezTo>
                  <a:pt x="3363" y="658"/>
                  <a:pt x="3345" y="660"/>
                  <a:pt x="3316" y="661"/>
                </a:cubicBezTo>
                <a:cubicBezTo>
                  <a:pt x="3272" y="662"/>
                  <a:pt x="3260" y="661"/>
                  <a:pt x="3235" y="655"/>
                </a:cubicBezTo>
                <a:cubicBezTo>
                  <a:pt x="3219" y="651"/>
                  <a:pt x="3205" y="646"/>
                  <a:pt x="3203" y="643"/>
                </a:cubicBezTo>
                <a:cubicBezTo>
                  <a:pt x="3201" y="641"/>
                  <a:pt x="3191" y="637"/>
                  <a:pt x="3181" y="634"/>
                </a:cubicBezTo>
                <a:cubicBezTo>
                  <a:pt x="3170" y="632"/>
                  <a:pt x="3156" y="628"/>
                  <a:pt x="3150" y="624"/>
                </a:cubicBezTo>
                <a:cubicBezTo>
                  <a:pt x="3132" y="615"/>
                  <a:pt x="3117" y="611"/>
                  <a:pt x="3104" y="613"/>
                </a:cubicBezTo>
                <a:cubicBezTo>
                  <a:pt x="3095" y="615"/>
                  <a:pt x="3092" y="614"/>
                  <a:pt x="3091" y="609"/>
                </a:cubicBezTo>
                <a:cubicBezTo>
                  <a:pt x="3089" y="601"/>
                  <a:pt x="3095" y="601"/>
                  <a:pt x="3118" y="608"/>
                </a:cubicBezTo>
                <a:cubicBezTo>
                  <a:pt x="3128" y="612"/>
                  <a:pt x="3144" y="614"/>
                  <a:pt x="3154" y="614"/>
                </a:cubicBezTo>
                <a:cubicBezTo>
                  <a:pt x="3163" y="614"/>
                  <a:pt x="3173" y="614"/>
                  <a:pt x="3176" y="616"/>
                </a:cubicBezTo>
                <a:cubicBezTo>
                  <a:pt x="3190" y="624"/>
                  <a:pt x="3221" y="637"/>
                  <a:pt x="3229" y="638"/>
                </a:cubicBezTo>
                <a:cubicBezTo>
                  <a:pt x="3240" y="640"/>
                  <a:pt x="3237" y="639"/>
                  <a:pt x="3213" y="627"/>
                </a:cubicBezTo>
                <a:cubicBezTo>
                  <a:pt x="3201" y="622"/>
                  <a:pt x="3198" y="619"/>
                  <a:pt x="3196" y="610"/>
                </a:cubicBezTo>
                <a:cubicBezTo>
                  <a:pt x="3195" y="604"/>
                  <a:pt x="3192" y="595"/>
                  <a:pt x="3190" y="590"/>
                </a:cubicBezTo>
                <a:cubicBezTo>
                  <a:pt x="3185" y="581"/>
                  <a:pt x="3185" y="581"/>
                  <a:pt x="3185" y="581"/>
                </a:cubicBezTo>
                <a:cubicBezTo>
                  <a:pt x="3196" y="580"/>
                  <a:pt x="3196" y="580"/>
                  <a:pt x="3196" y="580"/>
                </a:cubicBezTo>
                <a:cubicBezTo>
                  <a:pt x="3202" y="580"/>
                  <a:pt x="3220" y="584"/>
                  <a:pt x="3236" y="589"/>
                </a:cubicBezTo>
                <a:cubicBezTo>
                  <a:pt x="3266" y="597"/>
                  <a:pt x="3283" y="599"/>
                  <a:pt x="3280" y="594"/>
                </a:cubicBezTo>
                <a:cubicBezTo>
                  <a:pt x="3279" y="592"/>
                  <a:pt x="3274" y="590"/>
                  <a:pt x="3267" y="589"/>
                </a:cubicBezTo>
                <a:cubicBezTo>
                  <a:pt x="3258" y="588"/>
                  <a:pt x="3248" y="583"/>
                  <a:pt x="3240" y="575"/>
                </a:cubicBezTo>
                <a:cubicBezTo>
                  <a:pt x="3239" y="575"/>
                  <a:pt x="3240" y="573"/>
                  <a:pt x="3241" y="572"/>
                </a:cubicBezTo>
                <a:cubicBezTo>
                  <a:pt x="3243" y="570"/>
                  <a:pt x="3238" y="569"/>
                  <a:pt x="3230" y="569"/>
                </a:cubicBezTo>
                <a:cubicBezTo>
                  <a:pt x="3222" y="569"/>
                  <a:pt x="3210" y="567"/>
                  <a:pt x="3203" y="565"/>
                </a:cubicBezTo>
                <a:cubicBezTo>
                  <a:pt x="3191" y="561"/>
                  <a:pt x="3139" y="550"/>
                  <a:pt x="3121" y="548"/>
                </a:cubicBezTo>
                <a:cubicBezTo>
                  <a:pt x="3110" y="547"/>
                  <a:pt x="3104" y="540"/>
                  <a:pt x="3111" y="535"/>
                </a:cubicBezTo>
                <a:cubicBezTo>
                  <a:pt x="3113" y="533"/>
                  <a:pt x="3117" y="533"/>
                  <a:pt x="3120" y="536"/>
                </a:cubicBezTo>
                <a:cubicBezTo>
                  <a:pt x="3127" y="541"/>
                  <a:pt x="3131" y="540"/>
                  <a:pt x="3131" y="534"/>
                </a:cubicBezTo>
                <a:cubicBezTo>
                  <a:pt x="3130" y="531"/>
                  <a:pt x="3128" y="529"/>
                  <a:pt x="3125" y="529"/>
                </a:cubicBezTo>
                <a:cubicBezTo>
                  <a:pt x="3122" y="529"/>
                  <a:pt x="3119" y="527"/>
                  <a:pt x="3119" y="524"/>
                </a:cubicBezTo>
                <a:cubicBezTo>
                  <a:pt x="3119" y="520"/>
                  <a:pt x="3123" y="519"/>
                  <a:pt x="3141" y="520"/>
                </a:cubicBezTo>
                <a:cubicBezTo>
                  <a:pt x="3167" y="520"/>
                  <a:pt x="3223" y="524"/>
                  <a:pt x="3227" y="525"/>
                </a:cubicBezTo>
                <a:cubicBezTo>
                  <a:pt x="3229" y="526"/>
                  <a:pt x="3233" y="524"/>
                  <a:pt x="3237" y="521"/>
                </a:cubicBezTo>
                <a:cubicBezTo>
                  <a:pt x="3242" y="517"/>
                  <a:pt x="3242" y="516"/>
                  <a:pt x="3238" y="516"/>
                </a:cubicBezTo>
                <a:cubicBezTo>
                  <a:pt x="3236" y="516"/>
                  <a:pt x="3234" y="515"/>
                  <a:pt x="3234" y="512"/>
                </a:cubicBezTo>
                <a:cubicBezTo>
                  <a:pt x="3234" y="503"/>
                  <a:pt x="3233" y="499"/>
                  <a:pt x="3227" y="500"/>
                </a:cubicBezTo>
                <a:cubicBezTo>
                  <a:pt x="3221" y="500"/>
                  <a:pt x="3220" y="512"/>
                  <a:pt x="3226" y="515"/>
                </a:cubicBezTo>
                <a:cubicBezTo>
                  <a:pt x="3228" y="516"/>
                  <a:pt x="3217" y="516"/>
                  <a:pt x="3201" y="515"/>
                </a:cubicBezTo>
                <a:cubicBezTo>
                  <a:pt x="3185" y="515"/>
                  <a:pt x="3159" y="515"/>
                  <a:pt x="3143" y="516"/>
                </a:cubicBezTo>
                <a:cubicBezTo>
                  <a:pt x="3120" y="517"/>
                  <a:pt x="3114" y="517"/>
                  <a:pt x="3114" y="513"/>
                </a:cubicBezTo>
                <a:cubicBezTo>
                  <a:pt x="3115" y="510"/>
                  <a:pt x="3113" y="509"/>
                  <a:pt x="3107" y="509"/>
                </a:cubicBezTo>
                <a:cubicBezTo>
                  <a:pt x="3102" y="510"/>
                  <a:pt x="3099" y="508"/>
                  <a:pt x="3099" y="505"/>
                </a:cubicBezTo>
                <a:cubicBezTo>
                  <a:pt x="3099" y="502"/>
                  <a:pt x="3100" y="499"/>
                  <a:pt x="3101" y="499"/>
                </a:cubicBezTo>
                <a:cubicBezTo>
                  <a:pt x="3107" y="499"/>
                  <a:pt x="3104" y="489"/>
                  <a:pt x="3096" y="481"/>
                </a:cubicBezTo>
                <a:cubicBezTo>
                  <a:pt x="3092" y="476"/>
                  <a:pt x="3089" y="472"/>
                  <a:pt x="3089" y="471"/>
                </a:cubicBezTo>
                <a:cubicBezTo>
                  <a:pt x="3090" y="470"/>
                  <a:pt x="3097" y="467"/>
                  <a:pt x="3105" y="463"/>
                </a:cubicBezTo>
                <a:cubicBezTo>
                  <a:pt x="3120" y="457"/>
                  <a:pt x="3120" y="457"/>
                  <a:pt x="3120" y="457"/>
                </a:cubicBezTo>
                <a:cubicBezTo>
                  <a:pt x="3099" y="460"/>
                  <a:pt x="3099" y="460"/>
                  <a:pt x="3099" y="460"/>
                </a:cubicBezTo>
                <a:cubicBezTo>
                  <a:pt x="3087" y="461"/>
                  <a:pt x="3077" y="461"/>
                  <a:pt x="3076" y="459"/>
                </a:cubicBezTo>
                <a:cubicBezTo>
                  <a:pt x="3075" y="457"/>
                  <a:pt x="3077" y="457"/>
                  <a:pt x="3079" y="458"/>
                </a:cubicBezTo>
                <a:cubicBezTo>
                  <a:pt x="3083" y="460"/>
                  <a:pt x="3083" y="459"/>
                  <a:pt x="3078" y="453"/>
                </a:cubicBezTo>
                <a:cubicBezTo>
                  <a:pt x="3071" y="445"/>
                  <a:pt x="3070" y="442"/>
                  <a:pt x="3073" y="432"/>
                </a:cubicBezTo>
                <a:cubicBezTo>
                  <a:pt x="3076" y="426"/>
                  <a:pt x="3069" y="421"/>
                  <a:pt x="3040" y="410"/>
                </a:cubicBezTo>
                <a:cubicBezTo>
                  <a:pt x="3035" y="408"/>
                  <a:pt x="3031" y="405"/>
                  <a:pt x="3031" y="403"/>
                </a:cubicBezTo>
                <a:cubicBezTo>
                  <a:pt x="3031" y="402"/>
                  <a:pt x="3028" y="400"/>
                  <a:pt x="3025" y="399"/>
                </a:cubicBezTo>
                <a:cubicBezTo>
                  <a:pt x="3021" y="398"/>
                  <a:pt x="3026" y="398"/>
                  <a:pt x="3036" y="398"/>
                </a:cubicBezTo>
                <a:cubicBezTo>
                  <a:pt x="3046" y="399"/>
                  <a:pt x="3056" y="401"/>
                  <a:pt x="3059" y="402"/>
                </a:cubicBezTo>
                <a:cubicBezTo>
                  <a:pt x="3069" y="408"/>
                  <a:pt x="3069" y="400"/>
                  <a:pt x="3060" y="384"/>
                </a:cubicBezTo>
                <a:cubicBezTo>
                  <a:pt x="3051" y="368"/>
                  <a:pt x="3051" y="368"/>
                  <a:pt x="3051" y="368"/>
                </a:cubicBezTo>
                <a:cubicBezTo>
                  <a:pt x="3060" y="367"/>
                  <a:pt x="3060" y="367"/>
                  <a:pt x="3060" y="367"/>
                </a:cubicBezTo>
                <a:cubicBezTo>
                  <a:pt x="3069" y="366"/>
                  <a:pt x="3069" y="366"/>
                  <a:pt x="3069" y="366"/>
                </a:cubicBezTo>
                <a:cubicBezTo>
                  <a:pt x="3059" y="363"/>
                  <a:pt x="3059" y="363"/>
                  <a:pt x="3059" y="363"/>
                </a:cubicBezTo>
                <a:cubicBezTo>
                  <a:pt x="3047" y="359"/>
                  <a:pt x="3031" y="348"/>
                  <a:pt x="3023" y="338"/>
                </a:cubicBezTo>
                <a:cubicBezTo>
                  <a:pt x="3018" y="331"/>
                  <a:pt x="3018" y="331"/>
                  <a:pt x="3018" y="331"/>
                </a:cubicBezTo>
                <a:cubicBezTo>
                  <a:pt x="3029" y="333"/>
                  <a:pt x="3029" y="333"/>
                  <a:pt x="3029" y="333"/>
                </a:cubicBezTo>
                <a:cubicBezTo>
                  <a:pt x="3041" y="334"/>
                  <a:pt x="3063" y="335"/>
                  <a:pt x="3149" y="335"/>
                </a:cubicBezTo>
                <a:cubicBezTo>
                  <a:pt x="3183" y="336"/>
                  <a:pt x="3211" y="336"/>
                  <a:pt x="3214" y="337"/>
                </a:cubicBezTo>
                <a:cubicBezTo>
                  <a:pt x="3216" y="338"/>
                  <a:pt x="3230" y="339"/>
                  <a:pt x="3244" y="339"/>
                </a:cubicBezTo>
                <a:cubicBezTo>
                  <a:pt x="3258" y="339"/>
                  <a:pt x="3274" y="341"/>
                  <a:pt x="3280" y="342"/>
                </a:cubicBezTo>
                <a:cubicBezTo>
                  <a:pt x="3287" y="344"/>
                  <a:pt x="3292" y="344"/>
                  <a:pt x="3294" y="342"/>
                </a:cubicBezTo>
                <a:cubicBezTo>
                  <a:pt x="3296" y="340"/>
                  <a:pt x="3301" y="338"/>
                  <a:pt x="3305" y="337"/>
                </a:cubicBezTo>
                <a:cubicBezTo>
                  <a:pt x="3313" y="335"/>
                  <a:pt x="3313" y="335"/>
                  <a:pt x="3303" y="335"/>
                </a:cubicBezTo>
                <a:cubicBezTo>
                  <a:pt x="3298" y="335"/>
                  <a:pt x="3284" y="333"/>
                  <a:pt x="3273" y="331"/>
                </a:cubicBezTo>
                <a:cubicBezTo>
                  <a:pt x="3250" y="326"/>
                  <a:pt x="3142" y="322"/>
                  <a:pt x="3108" y="323"/>
                </a:cubicBezTo>
                <a:cubicBezTo>
                  <a:pt x="3099" y="324"/>
                  <a:pt x="3072" y="323"/>
                  <a:pt x="3048" y="322"/>
                </a:cubicBezTo>
                <a:cubicBezTo>
                  <a:pt x="3003" y="319"/>
                  <a:pt x="2997" y="317"/>
                  <a:pt x="2983" y="300"/>
                </a:cubicBezTo>
                <a:cubicBezTo>
                  <a:pt x="2979" y="296"/>
                  <a:pt x="2975" y="293"/>
                  <a:pt x="2972" y="293"/>
                </a:cubicBezTo>
                <a:cubicBezTo>
                  <a:pt x="2970" y="293"/>
                  <a:pt x="2961" y="289"/>
                  <a:pt x="2952" y="285"/>
                </a:cubicBezTo>
                <a:cubicBezTo>
                  <a:pt x="2938" y="277"/>
                  <a:pt x="2937" y="276"/>
                  <a:pt x="2942" y="275"/>
                </a:cubicBezTo>
                <a:cubicBezTo>
                  <a:pt x="2950" y="273"/>
                  <a:pt x="2979" y="286"/>
                  <a:pt x="2983" y="292"/>
                </a:cubicBezTo>
                <a:cubicBezTo>
                  <a:pt x="2984" y="294"/>
                  <a:pt x="2988" y="295"/>
                  <a:pt x="2992" y="295"/>
                </a:cubicBezTo>
                <a:cubicBezTo>
                  <a:pt x="2998" y="294"/>
                  <a:pt x="2998" y="294"/>
                  <a:pt x="2994" y="293"/>
                </a:cubicBezTo>
                <a:cubicBezTo>
                  <a:pt x="2991" y="292"/>
                  <a:pt x="2985" y="289"/>
                  <a:pt x="2981" y="286"/>
                </a:cubicBezTo>
                <a:cubicBezTo>
                  <a:pt x="2967" y="274"/>
                  <a:pt x="2926" y="258"/>
                  <a:pt x="2914" y="259"/>
                </a:cubicBezTo>
                <a:cubicBezTo>
                  <a:pt x="2907" y="259"/>
                  <a:pt x="2892" y="256"/>
                  <a:pt x="2877" y="250"/>
                </a:cubicBezTo>
                <a:cubicBezTo>
                  <a:pt x="2849" y="239"/>
                  <a:pt x="2837" y="239"/>
                  <a:pt x="2749" y="241"/>
                </a:cubicBezTo>
                <a:cubicBezTo>
                  <a:pt x="2721" y="242"/>
                  <a:pt x="2678" y="242"/>
                  <a:pt x="2653" y="242"/>
                </a:cubicBezTo>
                <a:cubicBezTo>
                  <a:pt x="2552" y="238"/>
                  <a:pt x="2472" y="240"/>
                  <a:pt x="2326" y="246"/>
                </a:cubicBezTo>
                <a:cubicBezTo>
                  <a:pt x="2242" y="250"/>
                  <a:pt x="2162" y="252"/>
                  <a:pt x="2147" y="252"/>
                </a:cubicBezTo>
                <a:cubicBezTo>
                  <a:pt x="2133" y="251"/>
                  <a:pt x="2113" y="252"/>
                  <a:pt x="2103" y="252"/>
                </a:cubicBezTo>
                <a:cubicBezTo>
                  <a:pt x="1987" y="263"/>
                  <a:pt x="1606" y="277"/>
                  <a:pt x="1606" y="271"/>
                </a:cubicBezTo>
                <a:cubicBezTo>
                  <a:pt x="1606" y="269"/>
                  <a:pt x="1604" y="269"/>
                  <a:pt x="1603" y="271"/>
                </a:cubicBezTo>
                <a:cubicBezTo>
                  <a:pt x="1601" y="272"/>
                  <a:pt x="1583" y="275"/>
                  <a:pt x="1564" y="276"/>
                </a:cubicBezTo>
                <a:cubicBezTo>
                  <a:pt x="1544" y="277"/>
                  <a:pt x="1511" y="280"/>
                  <a:pt x="1489" y="283"/>
                </a:cubicBezTo>
                <a:cubicBezTo>
                  <a:pt x="1408" y="291"/>
                  <a:pt x="1353" y="295"/>
                  <a:pt x="1352" y="292"/>
                </a:cubicBezTo>
                <a:cubicBezTo>
                  <a:pt x="1352" y="290"/>
                  <a:pt x="1351" y="289"/>
                  <a:pt x="1350" y="290"/>
                </a:cubicBezTo>
                <a:cubicBezTo>
                  <a:pt x="1349" y="291"/>
                  <a:pt x="1347" y="291"/>
                  <a:pt x="1346" y="289"/>
                </a:cubicBezTo>
                <a:cubicBezTo>
                  <a:pt x="1344" y="287"/>
                  <a:pt x="1346" y="285"/>
                  <a:pt x="1349" y="285"/>
                </a:cubicBezTo>
                <a:cubicBezTo>
                  <a:pt x="1351" y="285"/>
                  <a:pt x="1356" y="282"/>
                  <a:pt x="1360" y="279"/>
                </a:cubicBezTo>
                <a:cubicBezTo>
                  <a:pt x="1363" y="276"/>
                  <a:pt x="1368" y="274"/>
                  <a:pt x="1371" y="274"/>
                </a:cubicBezTo>
                <a:cubicBezTo>
                  <a:pt x="1375" y="274"/>
                  <a:pt x="1381" y="273"/>
                  <a:pt x="1384" y="270"/>
                </a:cubicBezTo>
                <a:cubicBezTo>
                  <a:pt x="1395" y="264"/>
                  <a:pt x="1462" y="251"/>
                  <a:pt x="1482" y="252"/>
                </a:cubicBezTo>
                <a:cubicBezTo>
                  <a:pt x="1522" y="254"/>
                  <a:pt x="1562" y="253"/>
                  <a:pt x="1560" y="251"/>
                </a:cubicBezTo>
                <a:cubicBezTo>
                  <a:pt x="1558" y="247"/>
                  <a:pt x="1601" y="241"/>
                  <a:pt x="1636" y="239"/>
                </a:cubicBezTo>
                <a:cubicBezTo>
                  <a:pt x="1653" y="238"/>
                  <a:pt x="1659" y="237"/>
                  <a:pt x="1656" y="235"/>
                </a:cubicBezTo>
                <a:cubicBezTo>
                  <a:pt x="1654" y="233"/>
                  <a:pt x="1644" y="232"/>
                  <a:pt x="1635" y="232"/>
                </a:cubicBezTo>
                <a:cubicBezTo>
                  <a:pt x="1625" y="233"/>
                  <a:pt x="1618" y="232"/>
                  <a:pt x="1619" y="230"/>
                </a:cubicBezTo>
                <a:cubicBezTo>
                  <a:pt x="1620" y="229"/>
                  <a:pt x="1618" y="226"/>
                  <a:pt x="1615" y="226"/>
                </a:cubicBezTo>
                <a:cubicBezTo>
                  <a:pt x="1612" y="225"/>
                  <a:pt x="1609" y="226"/>
                  <a:pt x="1609" y="227"/>
                </a:cubicBezTo>
                <a:cubicBezTo>
                  <a:pt x="1608" y="230"/>
                  <a:pt x="1476" y="239"/>
                  <a:pt x="1474" y="236"/>
                </a:cubicBezTo>
                <a:cubicBezTo>
                  <a:pt x="1471" y="233"/>
                  <a:pt x="1541" y="225"/>
                  <a:pt x="1604" y="222"/>
                </a:cubicBezTo>
                <a:cubicBezTo>
                  <a:pt x="1641" y="220"/>
                  <a:pt x="1671" y="217"/>
                  <a:pt x="1670" y="216"/>
                </a:cubicBezTo>
                <a:cubicBezTo>
                  <a:pt x="1669" y="215"/>
                  <a:pt x="1672" y="214"/>
                  <a:pt x="1677" y="215"/>
                </a:cubicBezTo>
                <a:cubicBezTo>
                  <a:pt x="1682" y="216"/>
                  <a:pt x="1685" y="216"/>
                  <a:pt x="1685" y="213"/>
                </a:cubicBezTo>
                <a:cubicBezTo>
                  <a:pt x="1685" y="209"/>
                  <a:pt x="1681" y="208"/>
                  <a:pt x="1676" y="209"/>
                </a:cubicBezTo>
                <a:cubicBezTo>
                  <a:pt x="1667" y="212"/>
                  <a:pt x="1534" y="219"/>
                  <a:pt x="1533" y="217"/>
                </a:cubicBezTo>
                <a:cubicBezTo>
                  <a:pt x="1530" y="211"/>
                  <a:pt x="1607" y="198"/>
                  <a:pt x="1662" y="195"/>
                </a:cubicBezTo>
                <a:cubicBezTo>
                  <a:pt x="1710" y="193"/>
                  <a:pt x="1710" y="193"/>
                  <a:pt x="1686" y="191"/>
                </a:cubicBezTo>
                <a:cubicBezTo>
                  <a:pt x="1661" y="188"/>
                  <a:pt x="1661" y="188"/>
                  <a:pt x="1661" y="188"/>
                </a:cubicBezTo>
                <a:cubicBezTo>
                  <a:pt x="1683" y="184"/>
                  <a:pt x="1683" y="184"/>
                  <a:pt x="1683" y="184"/>
                </a:cubicBezTo>
                <a:cubicBezTo>
                  <a:pt x="1695" y="182"/>
                  <a:pt x="1719" y="180"/>
                  <a:pt x="1736" y="179"/>
                </a:cubicBezTo>
                <a:cubicBezTo>
                  <a:pt x="1772" y="177"/>
                  <a:pt x="1797" y="173"/>
                  <a:pt x="1788" y="169"/>
                </a:cubicBezTo>
                <a:cubicBezTo>
                  <a:pt x="1785" y="168"/>
                  <a:pt x="1769" y="168"/>
                  <a:pt x="1753" y="170"/>
                </a:cubicBezTo>
                <a:cubicBezTo>
                  <a:pt x="1736" y="172"/>
                  <a:pt x="1684" y="175"/>
                  <a:pt x="1636" y="176"/>
                </a:cubicBezTo>
                <a:cubicBezTo>
                  <a:pt x="1551" y="178"/>
                  <a:pt x="1549" y="178"/>
                  <a:pt x="1547" y="171"/>
                </a:cubicBezTo>
                <a:cubicBezTo>
                  <a:pt x="1545" y="164"/>
                  <a:pt x="1545" y="164"/>
                  <a:pt x="1543" y="172"/>
                </a:cubicBezTo>
                <a:cubicBezTo>
                  <a:pt x="1542" y="176"/>
                  <a:pt x="1540" y="178"/>
                  <a:pt x="1538" y="177"/>
                </a:cubicBezTo>
                <a:cubicBezTo>
                  <a:pt x="1536" y="176"/>
                  <a:pt x="1534" y="177"/>
                  <a:pt x="1533" y="178"/>
                </a:cubicBezTo>
                <a:cubicBezTo>
                  <a:pt x="1532" y="183"/>
                  <a:pt x="1473" y="189"/>
                  <a:pt x="1473" y="185"/>
                </a:cubicBezTo>
                <a:cubicBezTo>
                  <a:pt x="1473" y="184"/>
                  <a:pt x="1475" y="182"/>
                  <a:pt x="1478" y="182"/>
                </a:cubicBezTo>
                <a:cubicBezTo>
                  <a:pt x="1481" y="182"/>
                  <a:pt x="1484" y="180"/>
                  <a:pt x="1484" y="178"/>
                </a:cubicBezTo>
                <a:cubicBezTo>
                  <a:pt x="1484" y="177"/>
                  <a:pt x="1488" y="175"/>
                  <a:pt x="1493" y="175"/>
                </a:cubicBezTo>
                <a:cubicBezTo>
                  <a:pt x="1498" y="174"/>
                  <a:pt x="1503" y="172"/>
                  <a:pt x="1504" y="170"/>
                </a:cubicBezTo>
                <a:cubicBezTo>
                  <a:pt x="1505" y="168"/>
                  <a:pt x="1502" y="167"/>
                  <a:pt x="1498" y="167"/>
                </a:cubicBezTo>
                <a:cubicBezTo>
                  <a:pt x="1493" y="167"/>
                  <a:pt x="1484" y="167"/>
                  <a:pt x="1478" y="168"/>
                </a:cubicBezTo>
                <a:cubicBezTo>
                  <a:pt x="1471" y="168"/>
                  <a:pt x="1456" y="169"/>
                  <a:pt x="1444" y="171"/>
                </a:cubicBezTo>
                <a:cubicBezTo>
                  <a:pt x="1429" y="174"/>
                  <a:pt x="1424" y="174"/>
                  <a:pt x="1427" y="171"/>
                </a:cubicBezTo>
                <a:cubicBezTo>
                  <a:pt x="1432" y="168"/>
                  <a:pt x="1432" y="168"/>
                  <a:pt x="1425" y="168"/>
                </a:cubicBezTo>
                <a:cubicBezTo>
                  <a:pt x="1420" y="168"/>
                  <a:pt x="1418" y="170"/>
                  <a:pt x="1419" y="172"/>
                </a:cubicBezTo>
                <a:cubicBezTo>
                  <a:pt x="1421" y="174"/>
                  <a:pt x="1405" y="173"/>
                  <a:pt x="1401" y="170"/>
                </a:cubicBezTo>
                <a:cubicBezTo>
                  <a:pt x="1396" y="165"/>
                  <a:pt x="1412" y="162"/>
                  <a:pt x="1461" y="157"/>
                </a:cubicBezTo>
                <a:cubicBezTo>
                  <a:pt x="1496" y="154"/>
                  <a:pt x="1500" y="154"/>
                  <a:pt x="1495" y="159"/>
                </a:cubicBezTo>
                <a:cubicBezTo>
                  <a:pt x="1490" y="164"/>
                  <a:pt x="1491" y="164"/>
                  <a:pt x="1499" y="164"/>
                </a:cubicBezTo>
                <a:cubicBezTo>
                  <a:pt x="1504" y="164"/>
                  <a:pt x="1508" y="162"/>
                  <a:pt x="1507" y="160"/>
                </a:cubicBezTo>
                <a:cubicBezTo>
                  <a:pt x="1507" y="155"/>
                  <a:pt x="1533" y="151"/>
                  <a:pt x="1540" y="155"/>
                </a:cubicBezTo>
                <a:cubicBezTo>
                  <a:pt x="1547" y="158"/>
                  <a:pt x="1547" y="158"/>
                  <a:pt x="1541" y="153"/>
                </a:cubicBezTo>
                <a:cubicBezTo>
                  <a:pt x="1536" y="149"/>
                  <a:pt x="1537" y="148"/>
                  <a:pt x="1558" y="147"/>
                </a:cubicBezTo>
                <a:cubicBezTo>
                  <a:pt x="1573" y="146"/>
                  <a:pt x="1578" y="147"/>
                  <a:pt x="1575" y="150"/>
                </a:cubicBezTo>
                <a:cubicBezTo>
                  <a:pt x="1572" y="152"/>
                  <a:pt x="1573" y="153"/>
                  <a:pt x="1579" y="153"/>
                </a:cubicBezTo>
                <a:cubicBezTo>
                  <a:pt x="1584" y="153"/>
                  <a:pt x="1586" y="151"/>
                  <a:pt x="1585" y="149"/>
                </a:cubicBezTo>
                <a:cubicBezTo>
                  <a:pt x="1583" y="146"/>
                  <a:pt x="1584" y="146"/>
                  <a:pt x="1589" y="149"/>
                </a:cubicBezTo>
                <a:cubicBezTo>
                  <a:pt x="1592" y="151"/>
                  <a:pt x="1596" y="151"/>
                  <a:pt x="1598" y="150"/>
                </a:cubicBezTo>
                <a:cubicBezTo>
                  <a:pt x="1602" y="146"/>
                  <a:pt x="1619" y="145"/>
                  <a:pt x="1638" y="148"/>
                </a:cubicBezTo>
                <a:cubicBezTo>
                  <a:pt x="1656" y="150"/>
                  <a:pt x="1656" y="150"/>
                  <a:pt x="1648" y="155"/>
                </a:cubicBezTo>
                <a:cubicBezTo>
                  <a:pt x="1638" y="161"/>
                  <a:pt x="1646" y="161"/>
                  <a:pt x="1658" y="155"/>
                </a:cubicBezTo>
                <a:cubicBezTo>
                  <a:pt x="1664" y="152"/>
                  <a:pt x="1665" y="150"/>
                  <a:pt x="1662" y="148"/>
                </a:cubicBezTo>
                <a:cubicBezTo>
                  <a:pt x="1660" y="146"/>
                  <a:pt x="1663" y="145"/>
                  <a:pt x="1671" y="144"/>
                </a:cubicBezTo>
                <a:cubicBezTo>
                  <a:pt x="1683" y="143"/>
                  <a:pt x="1683" y="143"/>
                  <a:pt x="1683" y="143"/>
                </a:cubicBezTo>
                <a:cubicBezTo>
                  <a:pt x="1672" y="141"/>
                  <a:pt x="1672" y="141"/>
                  <a:pt x="1672" y="141"/>
                </a:cubicBezTo>
                <a:cubicBezTo>
                  <a:pt x="1650" y="138"/>
                  <a:pt x="1673" y="133"/>
                  <a:pt x="1736" y="128"/>
                </a:cubicBezTo>
                <a:cubicBezTo>
                  <a:pt x="1794" y="123"/>
                  <a:pt x="1796" y="122"/>
                  <a:pt x="1769" y="121"/>
                </a:cubicBezTo>
                <a:cubicBezTo>
                  <a:pt x="1754" y="121"/>
                  <a:pt x="1695" y="123"/>
                  <a:pt x="1639" y="128"/>
                </a:cubicBezTo>
                <a:cubicBezTo>
                  <a:pt x="1497" y="138"/>
                  <a:pt x="1457" y="134"/>
                  <a:pt x="1561" y="120"/>
                </a:cubicBezTo>
                <a:cubicBezTo>
                  <a:pt x="1601" y="114"/>
                  <a:pt x="1617" y="110"/>
                  <a:pt x="1600" y="110"/>
                </a:cubicBezTo>
                <a:cubicBezTo>
                  <a:pt x="1597" y="110"/>
                  <a:pt x="1586" y="110"/>
                  <a:pt x="1576" y="110"/>
                </a:cubicBezTo>
                <a:cubicBezTo>
                  <a:pt x="1566" y="110"/>
                  <a:pt x="1557" y="111"/>
                  <a:pt x="1555" y="114"/>
                </a:cubicBezTo>
                <a:cubicBezTo>
                  <a:pt x="1552" y="117"/>
                  <a:pt x="1551" y="117"/>
                  <a:pt x="1549" y="114"/>
                </a:cubicBezTo>
                <a:cubicBezTo>
                  <a:pt x="1547" y="110"/>
                  <a:pt x="1535" y="110"/>
                  <a:pt x="1532" y="115"/>
                </a:cubicBezTo>
                <a:cubicBezTo>
                  <a:pt x="1532" y="116"/>
                  <a:pt x="1526" y="118"/>
                  <a:pt x="1519" y="120"/>
                </a:cubicBezTo>
                <a:cubicBezTo>
                  <a:pt x="1510" y="122"/>
                  <a:pt x="1508" y="121"/>
                  <a:pt x="1512" y="119"/>
                </a:cubicBezTo>
                <a:cubicBezTo>
                  <a:pt x="1517" y="116"/>
                  <a:pt x="1517" y="115"/>
                  <a:pt x="1510" y="115"/>
                </a:cubicBezTo>
                <a:cubicBezTo>
                  <a:pt x="1502" y="116"/>
                  <a:pt x="1498" y="121"/>
                  <a:pt x="1503" y="124"/>
                </a:cubicBezTo>
                <a:cubicBezTo>
                  <a:pt x="1505" y="124"/>
                  <a:pt x="1503" y="125"/>
                  <a:pt x="1498" y="126"/>
                </a:cubicBezTo>
                <a:cubicBezTo>
                  <a:pt x="1489" y="127"/>
                  <a:pt x="1486" y="122"/>
                  <a:pt x="1492" y="119"/>
                </a:cubicBezTo>
                <a:cubicBezTo>
                  <a:pt x="1494" y="118"/>
                  <a:pt x="1493" y="118"/>
                  <a:pt x="1490" y="119"/>
                </a:cubicBezTo>
                <a:cubicBezTo>
                  <a:pt x="1482" y="122"/>
                  <a:pt x="1466" y="122"/>
                  <a:pt x="1464" y="118"/>
                </a:cubicBezTo>
                <a:cubicBezTo>
                  <a:pt x="1464" y="117"/>
                  <a:pt x="1459" y="115"/>
                  <a:pt x="1455" y="115"/>
                </a:cubicBezTo>
                <a:cubicBezTo>
                  <a:pt x="1451" y="116"/>
                  <a:pt x="1449" y="117"/>
                  <a:pt x="1450" y="119"/>
                </a:cubicBezTo>
                <a:cubicBezTo>
                  <a:pt x="1451" y="121"/>
                  <a:pt x="1453" y="122"/>
                  <a:pt x="1456" y="121"/>
                </a:cubicBezTo>
                <a:cubicBezTo>
                  <a:pt x="1459" y="120"/>
                  <a:pt x="1463" y="121"/>
                  <a:pt x="1466" y="123"/>
                </a:cubicBezTo>
                <a:cubicBezTo>
                  <a:pt x="1471" y="128"/>
                  <a:pt x="1471" y="128"/>
                  <a:pt x="1461" y="127"/>
                </a:cubicBezTo>
                <a:cubicBezTo>
                  <a:pt x="1454" y="126"/>
                  <a:pt x="1445" y="125"/>
                  <a:pt x="1440" y="124"/>
                </a:cubicBezTo>
                <a:cubicBezTo>
                  <a:pt x="1433" y="122"/>
                  <a:pt x="1431" y="123"/>
                  <a:pt x="1433" y="126"/>
                </a:cubicBezTo>
                <a:cubicBezTo>
                  <a:pt x="1435" y="129"/>
                  <a:pt x="1434" y="130"/>
                  <a:pt x="1431" y="129"/>
                </a:cubicBezTo>
                <a:cubicBezTo>
                  <a:pt x="1428" y="127"/>
                  <a:pt x="1420" y="127"/>
                  <a:pt x="1412" y="127"/>
                </a:cubicBezTo>
                <a:cubicBezTo>
                  <a:pt x="1395" y="127"/>
                  <a:pt x="1399" y="126"/>
                  <a:pt x="1424" y="121"/>
                </a:cubicBezTo>
                <a:cubicBezTo>
                  <a:pt x="1454" y="116"/>
                  <a:pt x="1442" y="112"/>
                  <a:pt x="1402" y="113"/>
                </a:cubicBezTo>
                <a:cubicBezTo>
                  <a:pt x="1369" y="115"/>
                  <a:pt x="1367" y="114"/>
                  <a:pt x="1384" y="112"/>
                </a:cubicBezTo>
                <a:cubicBezTo>
                  <a:pt x="1396" y="110"/>
                  <a:pt x="1415" y="109"/>
                  <a:pt x="1427" y="110"/>
                </a:cubicBezTo>
                <a:cubicBezTo>
                  <a:pt x="1439" y="111"/>
                  <a:pt x="1449" y="111"/>
                  <a:pt x="1450" y="110"/>
                </a:cubicBezTo>
                <a:cubicBezTo>
                  <a:pt x="1454" y="107"/>
                  <a:pt x="1492" y="102"/>
                  <a:pt x="1493" y="105"/>
                </a:cubicBezTo>
                <a:cubicBezTo>
                  <a:pt x="1494" y="106"/>
                  <a:pt x="1514" y="105"/>
                  <a:pt x="1536" y="103"/>
                </a:cubicBezTo>
                <a:cubicBezTo>
                  <a:pt x="1558" y="101"/>
                  <a:pt x="1592" y="97"/>
                  <a:pt x="1611" y="96"/>
                </a:cubicBezTo>
                <a:cubicBezTo>
                  <a:pt x="1635" y="94"/>
                  <a:pt x="1639" y="93"/>
                  <a:pt x="1626" y="93"/>
                </a:cubicBezTo>
                <a:cubicBezTo>
                  <a:pt x="1614" y="93"/>
                  <a:pt x="1608" y="91"/>
                  <a:pt x="1610" y="89"/>
                </a:cubicBezTo>
                <a:cubicBezTo>
                  <a:pt x="1617" y="84"/>
                  <a:pt x="1594" y="82"/>
                  <a:pt x="1555" y="86"/>
                </a:cubicBezTo>
                <a:cubicBezTo>
                  <a:pt x="1524" y="89"/>
                  <a:pt x="1456" y="90"/>
                  <a:pt x="1470" y="87"/>
                </a:cubicBezTo>
                <a:cubicBezTo>
                  <a:pt x="1478" y="85"/>
                  <a:pt x="1473" y="79"/>
                  <a:pt x="1465" y="80"/>
                </a:cubicBezTo>
                <a:cubicBezTo>
                  <a:pt x="1461" y="81"/>
                  <a:pt x="1457" y="84"/>
                  <a:pt x="1457" y="86"/>
                </a:cubicBezTo>
                <a:cubicBezTo>
                  <a:pt x="1457" y="89"/>
                  <a:pt x="1451" y="91"/>
                  <a:pt x="1433" y="92"/>
                </a:cubicBezTo>
                <a:cubicBezTo>
                  <a:pt x="1420" y="93"/>
                  <a:pt x="1400" y="95"/>
                  <a:pt x="1388" y="96"/>
                </a:cubicBezTo>
                <a:cubicBezTo>
                  <a:pt x="1374" y="98"/>
                  <a:pt x="1367" y="98"/>
                  <a:pt x="1370" y="96"/>
                </a:cubicBezTo>
                <a:cubicBezTo>
                  <a:pt x="1372" y="93"/>
                  <a:pt x="1372" y="92"/>
                  <a:pt x="1368" y="90"/>
                </a:cubicBezTo>
                <a:cubicBezTo>
                  <a:pt x="1362" y="88"/>
                  <a:pt x="1358" y="88"/>
                  <a:pt x="1360" y="92"/>
                </a:cubicBezTo>
                <a:cubicBezTo>
                  <a:pt x="1361" y="93"/>
                  <a:pt x="1360" y="96"/>
                  <a:pt x="1358" y="98"/>
                </a:cubicBezTo>
                <a:cubicBezTo>
                  <a:pt x="1353" y="104"/>
                  <a:pt x="1275" y="117"/>
                  <a:pt x="1226" y="120"/>
                </a:cubicBezTo>
                <a:cubicBezTo>
                  <a:pt x="1211" y="121"/>
                  <a:pt x="1211" y="121"/>
                  <a:pt x="1222" y="123"/>
                </a:cubicBezTo>
                <a:cubicBezTo>
                  <a:pt x="1233" y="125"/>
                  <a:pt x="1233" y="125"/>
                  <a:pt x="1233" y="125"/>
                </a:cubicBezTo>
                <a:cubicBezTo>
                  <a:pt x="1224" y="127"/>
                  <a:pt x="1224" y="127"/>
                  <a:pt x="1224" y="127"/>
                </a:cubicBezTo>
                <a:cubicBezTo>
                  <a:pt x="1219" y="128"/>
                  <a:pt x="1192" y="130"/>
                  <a:pt x="1165" y="131"/>
                </a:cubicBezTo>
                <a:cubicBezTo>
                  <a:pt x="1129" y="133"/>
                  <a:pt x="1115" y="133"/>
                  <a:pt x="1113" y="130"/>
                </a:cubicBezTo>
                <a:cubicBezTo>
                  <a:pt x="1111" y="128"/>
                  <a:pt x="1104" y="125"/>
                  <a:pt x="1098" y="124"/>
                </a:cubicBezTo>
                <a:cubicBezTo>
                  <a:pt x="1085" y="122"/>
                  <a:pt x="1085" y="122"/>
                  <a:pt x="1085" y="122"/>
                </a:cubicBezTo>
                <a:cubicBezTo>
                  <a:pt x="1103" y="118"/>
                  <a:pt x="1103" y="118"/>
                  <a:pt x="1103" y="118"/>
                </a:cubicBezTo>
                <a:cubicBezTo>
                  <a:pt x="1114" y="116"/>
                  <a:pt x="1124" y="114"/>
                  <a:pt x="1126" y="112"/>
                </a:cubicBezTo>
                <a:cubicBezTo>
                  <a:pt x="1129" y="111"/>
                  <a:pt x="1130" y="111"/>
                  <a:pt x="1129" y="114"/>
                </a:cubicBezTo>
                <a:cubicBezTo>
                  <a:pt x="1128" y="116"/>
                  <a:pt x="1131" y="118"/>
                  <a:pt x="1136" y="119"/>
                </a:cubicBezTo>
                <a:cubicBezTo>
                  <a:pt x="1150" y="123"/>
                  <a:pt x="1200" y="121"/>
                  <a:pt x="1207" y="117"/>
                </a:cubicBezTo>
                <a:cubicBezTo>
                  <a:pt x="1210" y="115"/>
                  <a:pt x="1220" y="111"/>
                  <a:pt x="1227" y="109"/>
                </a:cubicBezTo>
                <a:cubicBezTo>
                  <a:pt x="1234" y="107"/>
                  <a:pt x="1250" y="103"/>
                  <a:pt x="1262" y="100"/>
                </a:cubicBezTo>
                <a:cubicBezTo>
                  <a:pt x="1274" y="96"/>
                  <a:pt x="1300" y="92"/>
                  <a:pt x="1319" y="89"/>
                </a:cubicBezTo>
                <a:cubicBezTo>
                  <a:pt x="1352" y="85"/>
                  <a:pt x="1368" y="81"/>
                  <a:pt x="1408" y="67"/>
                </a:cubicBezTo>
                <a:cubicBezTo>
                  <a:pt x="1417" y="64"/>
                  <a:pt x="1428" y="61"/>
                  <a:pt x="1432" y="59"/>
                </a:cubicBezTo>
                <a:cubicBezTo>
                  <a:pt x="1441" y="57"/>
                  <a:pt x="1445" y="53"/>
                  <a:pt x="1439" y="54"/>
                </a:cubicBezTo>
                <a:cubicBezTo>
                  <a:pt x="1437" y="54"/>
                  <a:pt x="1427" y="57"/>
                  <a:pt x="1418" y="61"/>
                </a:cubicBezTo>
                <a:cubicBezTo>
                  <a:pt x="1408" y="64"/>
                  <a:pt x="1395" y="67"/>
                  <a:pt x="1388" y="68"/>
                </a:cubicBezTo>
                <a:cubicBezTo>
                  <a:pt x="1381" y="69"/>
                  <a:pt x="1375" y="70"/>
                  <a:pt x="1374" y="72"/>
                </a:cubicBezTo>
                <a:cubicBezTo>
                  <a:pt x="1373" y="73"/>
                  <a:pt x="1360" y="76"/>
                  <a:pt x="1344" y="77"/>
                </a:cubicBezTo>
                <a:cubicBezTo>
                  <a:pt x="1329" y="79"/>
                  <a:pt x="1313" y="81"/>
                  <a:pt x="1309" y="83"/>
                </a:cubicBezTo>
                <a:cubicBezTo>
                  <a:pt x="1305" y="84"/>
                  <a:pt x="1301" y="84"/>
                  <a:pt x="1300" y="82"/>
                </a:cubicBezTo>
                <a:cubicBezTo>
                  <a:pt x="1299" y="80"/>
                  <a:pt x="1298" y="78"/>
                  <a:pt x="1298" y="78"/>
                </a:cubicBezTo>
                <a:cubicBezTo>
                  <a:pt x="1299" y="78"/>
                  <a:pt x="1305" y="77"/>
                  <a:pt x="1313" y="75"/>
                </a:cubicBezTo>
                <a:cubicBezTo>
                  <a:pt x="1320" y="74"/>
                  <a:pt x="1329" y="70"/>
                  <a:pt x="1333" y="67"/>
                </a:cubicBezTo>
                <a:cubicBezTo>
                  <a:pt x="1337" y="65"/>
                  <a:pt x="1346" y="62"/>
                  <a:pt x="1352" y="62"/>
                </a:cubicBezTo>
                <a:cubicBezTo>
                  <a:pt x="1358" y="61"/>
                  <a:pt x="1363" y="59"/>
                  <a:pt x="1364" y="56"/>
                </a:cubicBezTo>
                <a:cubicBezTo>
                  <a:pt x="1368" y="49"/>
                  <a:pt x="1412" y="38"/>
                  <a:pt x="1446" y="36"/>
                </a:cubicBezTo>
                <a:cubicBezTo>
                  <a:pt x="1464" y="35"/>
                  <a:pt x="1480" y="33"/>
                  <a:pt x="1483" y="31"/>
                </a:cubicBezTo>
                <a:cubicBezTo>
                  <a:pt x="1486" y="29"/>
                  <a:pt x="1471" y="29"/>
                  <a:pt x="1448" y="31"/>
                </a:cubicBezTo>
                <a:cubicBezTo>
                  <a:pt x="1408" y="35"/>
                  <a:pt x="1407" y="35"/>
                  <a:pt x="1420" y="29"/>
                </a:cubicBezTo>
                <a:cubicBezTo>
                  <a:pt x="1427" y="26"/>
                  <a:pt x="1438" y="23"/>
                  <a:pt x="1444" y="23"/>
                </a:cubicBezTo>
                <a:cubicBezTo>
                  <a:pt x="1449" y="22"/>
                  <a:pt x="1454" y="20"/>
                  <a:pt x="1455" y="18"/>
                </a:cubicBezTo>
                <a:cubicBezTo>
                  <a:pt x="1457" y="15"/>
                  <a:pt x="1453" y="15"/>
                  <a:pt x="1441" y="17"/>
                </a:cubicBezTo>
                <a:cubicBezTo>
                  <a:pt x="1431" y="18"/>
                  <a:pt x="1427" y="18"/>
                  <a:pt x="1429" y="16"/>
                </a:cubicBezTo>
                <a:cubicBezTo>
                  <a:pt x="1431" y="15"/>
                  <a:pt x="1441" y="12"/>
                  <a:pt x="1450" y="10"/>
                </a:cubicBezTo>
                <a:cubicBezTo>
                  <a:pt x="1459" y="9"/>
                  <a:pt x="1469" y="7"/>
                  <a:pt x="1473" y="5"/>
                </a:cubicBezTo>
                <a:cubicBezTo>
                  <a:pt x="1476" y="4"/>
                  <a:pt x="1483" y="5"/>
                  <a:pt x="1487" y="6"/>
                </a:cubicBezTo>
                <a:cubicBezTo>
                  <a:pt x="1492" y="8"/>
                  <a:pt x="1496" y="8"/>
                  <a:pt x="1498" y="6"/>
                </a:cubicBezTo>
                <a:cubicBezTo>
                  <a:pt x="1500" y="4"/>
                  <a:pt x="1505" y="2"/>
                  <a:pt x="1510" y="1"/>
                </a:cubicBezTo>
                <a:cubicBezTo>
                  <a:pt x="1516" y="0"/>
                  <a:pt x="1504" y="0"/>
                  <a:pt x="1484" y="2"/>
                </a:cubicBezTo>
                <a:cubicBezTo>
                  <a:pt x="1465" y="4"/>
                  <a:pt x="1442" y="7"/>
                  <a:pt x="1433" y="9"/>
                </a:cubicBezTo>
                <a:cubicBezTo>
                  <a:pt x="1424" y="12"/>
                  <a:pt x="1409" y="16"/>
                  <a:pt x="1400" y="18"/>
                </a:cubicBezTo>
                <a:cubicBezTo>
                  <a:pt x="1391" y="20"/>
                  <a:pt x="1376" y="25"/>
                  <a:pt x="1367" y="29"/>
                </a:cubicBezTo>
                <a:cubicBezTo>
                  <a:pt x="1357" y="33"/>
                  <a:pt x="1343" y="38"/>
                  <a:pt x="1336" y="40"/>
                </a:cubicBezTo>
                <a:cubicBezTo>
                  <a:pt x="1328" y="42"/>
                  <a:pt x="1311" y="46"/>
                  <a:pt x="1298" y="50"/>
                </a:cubicBezTo>
                <a:cubicBezTo>
                  <a:pt x="1285" y="53"/>
                  <a:pt x="1270" y="57"/>
                  <a:pt x="1265" y="57"/>
                </a:cubicBezTo>
                <a:cubicBezTo>
                  <a:pt x="1260" y="57"/>
                  <a:pt x="1256" y="58"/>
                  <a:pt x="1257" y="59"/>
                </a:cubicBezTo>
                <a:cubicBezTo>
                  <a:pt x="1260" y="65"/>
                  <a:pt x="1220" y="74"/>
                  <a:pt x="1164" y="80"/>
                </a:cubicBezTo>
                <a:cubicBezTo>
                  <a:pt x="1150" y="82"/>
                  <a:pt x="1137" y="85"/>
                  <a:pt x="1136" y="87"/>
                </a:cubicBezTo>
                <a:cubicBezTo>
                  <a:pt x="1134" y="89"/>
                  <a:pt x="1140" y="89"/>
                  <a:pt x="1149" y="88"/>
                </a:cubicBezTo>
                <a:cubicBezTo>
                  <a:pt x="1204" y="80"/>
                  <a:pt x="1255" y="74"/>
                  <a:pt x="1258" y="76"/>
                </a:cubicBezTo>
                <a:cubicBezTo>
                  <a:pt x="1260" y="78"/>
                  <a:pt x="1191" y="101"/>
                  <a:pt x="1181" y="101"/>
                </a:cubicBezTo>
                <a:cubicBezTo>
                  <a:pt x="1179" y="101"/>
                  <a:pt x="1180" y="99"/>
                  <a:pt x="1184" y="96"/>
                </a:cubicBezTo>
                <a:cubicBezTo>
                  <a:pt x="1190" y="90"/>
                  <a:pt x="1190" y="90"/>
                  <a:pt x="1190" y="90"/>
                </a:cubicBezTo>
                <a:cubicBezTo>
                  <a:pt x="1184" y="93"/>
                  <a:pt x="1184" y="93"/>
                  <a:pt x="1184" y="93"/>
                </a:cubicBezTo>
                <a:cubicBezTo>
                  <a:pt x="1158" y="102"/>
                  <a:pt x="1124" y="105"/>
                  <a:pt x="1079" y="103"/>
                </a:cubicBezTo>
                <a:cubicBezTo>
                  <a:pt x="1042" y="102"/>
                  <a:pt x="1033" y="102"/>
                  <a:pt x="1031" y="106"/>
                </a:cubicBezTo>
                <a:cubicBezTo>
                  <a:pt x="1030" y="109"/>
                  <a:pt x="1024" y="110"/>
                  <a:pt x="1008" y="109"/>
                </a:cubicBezTo>
                <a:cubicBezTo>
                  <a:pt x="996" y="109"/>
                  <a:pt x="974" y="108"/>
                  <a:pt x="959" y="108"/>
                </a:cubicBezTo>
                <a:cubicBezTo>
                  <a:pt x="937" y="108"/>
                  <a:pt x="934" y="109"/>
                  <a:pt x="946" y="110"/>
                </a:cubicBezTo>
                <a:cubicBezTo>
                  <a:pt x="954" y="111"/>
                  <a:pt x="961" y="113"/>
                  <a:pt x="963" y="115"/>
                </a:cubicBezTo>
                <a:cubicBezTo>
                  <a:pt x="964" y="116"/>
                  <a:pt x="959" y="116"/>
                  <a:pt x="952" y="115"/>
                </a:cubicBezTo>
                <a:cubicBezTo>
                  <a:pt x="945" y="114"/>
                  <a:pt x="927" y="114"/>
                  <a:pt x="911" y="115"/>
                </a:cubicBezTo>
                <a:cubicBezTo>
                  <a:pt x="896" y="116"/>
                  <a:pt x="880" y="115"/>
                  <a:pt x="877" y="114"/>
                </a:cubicBezTo>
                <a:cubicBezTo>
                  <a:pt x="873" y="112"/>
                  <a:pt x="881" y="111"/>
                  <a:pt x="899" y="110"/>
                </a:cubicBezTo>
                <a:cubicBezTo>
                  <a:pt x="915" y="109"/>
                  <a:pt x="928" y="108"/>
                  <a:pt x="929" y="107"/>
                </a:cubicBezTo>
                <a:cubicBezTo>
                  <a:pt x="930" y="105"/>
                  <a:pt x="861" y="104"/>
                  <a:pt x="811" y="105"/>
                </a:cubicBezTo>
                <a:cubicBezTo>
                  <a:pt x="770" y="106"/>
                  <a:pt x="769" y="106"/>
                  <a:pt x="773" y="103"/>
                </a:cubicBezTo>
                <a:cubicBezTo>
                  <a:pt x="778" y="99"/>
                  <a:pt x="831" y="89"/>
                  <a:pt x="856" y="87"/>
                </a:cubicBezTo>
                <a:cubicBezTo>
                  <a:pt x="872" y="86"/>
                  <a:pt x="874" y="86"/>
                  <a:pt x="867" y="83"/>
                </a:cubicBezTo>
                <a:cubicBezTo>
                  <a:pt x="862" y="82"/>
                  <a:pt x="851" y="82"/>
                  <a:pt x="842" y="83"/>
                </a:cubicBezTo>
                <a:cubicBezTo>
                  <a:pt x="832" y="85"/>
                  <a:pt x="825" y="85"/>
                  <a:pt x="825" y="83"/>
                </a:cubicBezTo>
                <a:cubicBezTo>
                  <a:pt x="824" y="77"/>
                  <a:pt x="835" y="74"/>
                  <a:pt x="853" y="76"/>
                </a:cubicBezTo>
                <a:cubicBezTo>
                  <a:pt x="863" y="77"/>
                  <a:pt x="871" y="76"/>
                  <a:pt x="871" y="75"/>
                </a:cubicBezTo>
                <a:cubicBezTo>
                  <a:pt x="871" y="74"/>
                  <a:pt x="863" y="72"/>
                  <a:pt x="855" y="70"/>
                </a:cubicBezTo>
                <a:cubicBezTo>
                  <a:pt x="837" y="67"/>
                  <a:pt x="824" y="71"/>
                  <a:pt x="815" y="84"/>
                </a:cubicBezTo>
                <a:cubicBezTo>
                  <a:pt x="811" y="89"/>
                  <a:pt x="810" y="90"/>
                  <a:pt x="808" y="86"/>
                </a:cubicBezTo>
                <a:cubicBezTo>
                  <a:pt x="806" y="83"/>
                  <a:pt x="805" y="83"/>
                  <a:pt x="803" y="86"/>
                </a:cubicBezTo>
                <a:cubicBezTo>
                  <a:pt x="801" y="90"/>
                  <a:pt x="775" y="99"/>
                  <a:pt x="761" y="99"/>
                </a:cubicBezTo>
                <a:cubicBezTo>
                  <a:pt x="755" y="100"/>
                  <a:pt x="754" y="99"/>
                  <a:pt x="756" y="97"/>
                </a:cubicBezTo>
                <a:cubicBezTo>
                  <a:pt x="759" y="94"/>
                  <a:pt x="756" y="93"/>
                  <a:pt x="747" y="91"/>
                </a:cubicBezTo>
                <a:cubicBezTo>
                  <a:pt x="739" y="89"/>
                  <a:pt x="733" y="88"/>
                  <a:pt x="732" y="89"/>
                </a:cubicBezTo>
                <a:cubicBezTo>
                  <a:pt x="732" y="90"/>
                  <a:pt x="735" y="93"/>
                  <a:pt x="740" y="96"/>
                </a:cubicBezTo>
                <a:cubicBezTo>
                  <a:pt x="745" y="100"/>
                  <a:pt x="748" y="103"/>
                  <a:pt x="747" y="105"/>
                </a:cubicBezTo>
                <a:cubicBezTo>
                  <a:pt x="746" y="106"/>
                  <a:pt x="749" y="107"/>
                  <a:pt x="753" y="107"/>
                </a:cubicBezTo>
                <a:cubicBezTo>
                  <a:pt x="757" y="107"/>
                  <a:pt x="762" y="108"/>
                  <a:pt x="765" y="109"/>
                </a:cubicBezTo>
                <a:cubicBezTo>
                  <a:pt x="781" y="118"/>
                  <a:pt x="787" y="122"/>
                  <a:pt x="788" y="127"/>
                </a:cubicBezTo>
                <a:cubicBezTo>
                  <a:pt x="789" y="131"/>
                  <a:pt x="786" y="133"/>
                  <a:pt x="776" y="133"/>
                </a:cubicBezTo>
                <a:cubicBezTo>
                  <a:pt x="721" y="137"/>
                  <a:pt x="672" y="144"/>
                  <a:pt x="628" y="154"/>
                </a:cubicBezTo>
                <a:cubicBezTo>
                  <a:pt x="617" y="156"/>
                  <a:pt x="613" y="163"/>
                  <a:pt x="618" y="173"/>
                </a:cubicBezTo>
                <a:cubicBezTo>
                  <a:pt x="622" y="180"/>
                  <a:pt x="622" y="179"/>
                  <a:pt x="628" y="171"/>
                </a:cubicBezTo>
                <a:cubicBezTo>
                  <a:pt x="634" y="164"/>
                  <a:pt x="638" y="162"/>
                  <a:pt x="665" y="159"/>
                </a:cubicBezTo>
                <a:cubicBezTo>
                  <a:pt x="682" y="157"/>
                  <a:pt x="700" y="153"/>
                  <a:pt x="705" y="151"/>
                </a:cubicBezTo>
                <a:cubicBezTo>
                  <a:pt x="710" y="148"/>
                  <a:pt x="720" y="147"/>
                  <a:pt x="726" y="148"/>
                </a:cubicBezTo>
                <a:cubicBezTo>
                  <a:pt x="734" y="148"/>
                  <a:pt x="745" y="146"/>
                  <a:pt x="753" y="143"/>
                </a:cubicBezTo>
                <a:cubicBezTo>
                  <a:pt x="767" y="138"/>
                  <a:pt x="768" y="138"/>
                  <a:pt x="769" y="143"/>
                </a:cubicBezTo>
                <a:cubicBezTo>
                  <a:pt x="770" y="147"/>
                  <a:pt x="775" y="153"/>
                  <a:pt x="779" y="157"/>
                </a:cubicBezTo>
                <a:cubicBezTo>
                  <a:pt x="784" y="161"/>
                  <a:pt x="787" y="165"/>
                  <a:pt x="786" y="167"/>
                </a:cubicBezTo>
                <a:cubicBezTo>
                  <a:pt x="784" y="171"/>
                  <a:pt x="770" y="172"/>
                  <a:pt x="767" y="168"/>
                </a:cubicBezTo>
                <a:cubicBezTo>
                  <a:pt x="766" y="166"/>
                  <a:pt x="762" y="165"/>
                  <a:pt x="758" y="165"/>
                </a:cubicBezTo>
                <a:cubicBezTo>
                  <a:pt x="751" y="166"/>
                  <a:pt x="751" y="166"/>
                  <a:pt x="751" y="166"/>
                </a:cubicBezTo>
                <a:cubicBezTo>
                  <a:pt x="759" y="170"/>
                  <a:pt x="759" y="170"/>
                  <a:pt x="759" y="170"/>
                </a:cubicBezTo>
                <a:cubicBezTo>
                  <a:pt x="764" y="173"/>
                  <a:pt x="777" y="174"/>
                  <a:pt x="791" y="173"/>
                </a:cubicBezTo>
                <a:cubicBezTo>
                  <a:pt x="804" y="173"/>
                  <a:pt x="820" y="173"/>
                  <a:pt x="826" y="174"/>
                </a:cubicBezTo>
                <a:cubicBezTo>
                  <a:pt x="839" y="176"/>
                  <a:pt x="842" y="181"/>
                  <a:pt x="833" y="185"/>
                </a:cubicBezTo>
                <a:cubicBezTo>
                  <a:pt x="830" y="186"/>
                  <a:pt x="826" y="190"/>
                  <a:pt x="822" y="193"/>
                </a:cubicBezTo>
                <a:cubicBezTo>
                  <a:pt x="814" y="201"/>
                  <a:pt x="818" y="208"/>
                  <a:pt x="829" y="204"/>
                </a:cubicBezTo>
                <a:cubicBezTo>
                  <a:pt x="835" y="203"/>
                  <a:pt x="839" y="203"/>
                  <a:pt x="841" y="206"/>
                </a:cubicBezTo>
                <a:cubicBezTo>
                  <a:pt x="844" y="210"/>
                  <a:pt x="838" y="212"/>
                  <a:pt x="802" y="216"/>
                </a:cubicBezTo>
                <a:cubicBezTo>
                  <a:pt x="765" y="220"/>
                  <a:pt x="759" y="220"/>
                  <a:pt x="756" y="215"/>
                </a:cubicBezTo>
                <a:cubicBezTo>
                  <a:pt x="754" y="212"/>
                  <a:pt x="748" y="210"/>
                  <a:pt x="744" y="210"/>
                </a:cubicBezTo>
                <a:cubicBezTo>
                  <a:pt x="739" y="211"/>
                  <a:pt x="735" y="210"/>
                  <a:pt x="734" y="208"/>
                </a:cubicBezTo>
                <a:cubicBezTo>
                  <a:pt x="733" y="206"/>
                  <a:pt x="726" y="207"/>
                  <a:pt x="718" y="209"/>
                </a:cubicBezTo>
                <a:cubicBezTo>
                  <a:pt x="710" y="210"/>
                  <a:pt x="697" y="212"/>
                  <a:pt x="689" y="213"/>
                </a:cubicBezTo>
                <a:cubicBezTo>
                  <a:pt x="680" y="214"/>
                  <a:pt x="672" y="217"/>
                  <a:pt x="669" y="220"/>
                </a:cubicBezTo>
                <a:cubicBezTo>
                  <a:pt x="666" y="222"/>
                  <a:pt x="661" y="225"/>
                  <a:pt x="658" y="225"/>
                </a:cubicBezTo>
                <a:cubicBezTo>
                  <a:pt x="653" y="225"/>
                  <a:pt x="653" y="225"/>
                  <a:pt x="656" y="221"/>
                </a:cubicBezTo>
                <a:cubicBezTo>
                  <a:pt x="659" y="218"/>
                  <a:pt x="659" y="218"/>
                  <a:pt x="655" y="220"/>
                </a:cubicBezTo>
                <a:cubicBezTo>
                  <a:pt x="652" y="221"/>
                  <a:pt x="639" y="225"/>
                  <a:pt x="625" y="228"/>
                </a:cubicBezTo>
                <a:cubicBezTo>
                  <a:pt x="604" y="232"/>
                  <a:pt x="596" y="232"/>
                  <a:pt x="583" y="229"/>
                </a:cubicBezTo>
                <a:cubicBezTo>
                  <a:pt x="575" y="227"/>
                  <a:pt x="564" y="226"/>
                  <a:pt x="561" y="226"/>
                </a:cubicBezTo>
                <a:cubicBezTo>
                  <a:pt x="521" y="232"/>
                  <a:pt x="450" y="229"/>
                  <a:pt x="419" y="220"/>
                </a:cubicBezTo>
                <a:cubicBezTo>
                  <a:pt x="399" y="214"/>
                  <a:pt x="362" y="211"/>
                  <a:pt x="347" y="214"/>
                </a:cubicBezTo>
                <a:cubicBezTo>
                  <a:pt x="330" y="218"/>
                  <a:pt x="280" y="251"/>
                  <a:pt x="280" y="258"/>
                </a:cubicBezTo>
                <a:cubicBezTo>
                  <a:pt x="281" y="263"/>
                  <a:pt x="284" y="263"/>
                  <a:pt x="287" y="258"/>
                </a:cubicBezTo>
                <a:cubicBezTo>
                  <a:pt x="289" y="257"/>
                  <a:pt x="297" y="250"/>
                  <a:pt x="306" y="243"/>
                </a:cubicBezTo>
                <a:cubicBezTo>
                  <a:pt x="320" y="232"/>
                  <a:pt x="324" y="231"/>
                  <a:pt x="351" y="228"/>
                </a:cubicBezTo>
                <a:cubicBezTo>
                  <a:pt x="370" y="226"/>
                  <a:pt x="381" y="226"/>
                  <a:pt x="384" y="229"/>
                </a:cubicBezTo>
                <a:cubicBezTo>
                  <a:pt x="386" y="232"/>
                  <a:pt x="385" y="233"/>
                  <a:pt x="379" y="233"/>
                </a:cubicBezTo>
                <a:cubicBezTo>
                  <a:pt x="368" y="233"/>
                  <a:pt x="353" y="244"/>
                  <a:pt x="341" y="260"/>
                </a:cubicBezTo>
                <a:cubicBezTo>
                  <a:pt x="329" y="277"/>
                  <a:pt x="327" y="285"/>
                  <a:pt x="337" y="279"/>
                </a:cubicBezTo>
                <a:cubicBezTo>
                  <a:pt x="340" y="276"/>
                  <a:pt x="344" y="271"/>
                  <a:pt x="345" y="267"/>
                </a:cubicBezTo>
                <a:cubicBezTo>
                  <a:pt x="349" y="254"/>
                  <a:pt x="369" y="243"/>
                  <a:pt x="392" y="242"/>
                </a:cubicBezTo>
                <a:cubicBezTo>
                  <a:pt x="449" y="239"/>
                  <a:pt x="469" y="239"/>
                  <a:pt x="472" y="241"/>
                </a:cubicBezTo>
                <a:cubicBezTo>
                  <a:pt x="474" y="242"/>
                  <a:pt x="482" y="242"/>
                  <a:pt x="490" y="241"/>
                </a:cubicBezTo>
                <a:cubicBezTo>
                  <a:pt x="502" y="240"/>
                  <a:pt x="504" y="241"/>
                  <a:pt x="501" y="244"/>
                </a:cubicBezTo>
                <a:cubicBezTo>
                  <a:pt x="498" y="246"/>
                  <a:pt x="496" y="249"/>
                  <a:pt x="496" y="251"/>
                </a:cubicBezTo>
                <a:cubicBezTo>
                  <a:pt x="496" y="256"/>
                  <a:pt x="504" y="254"/>
                  <a:pt x="507" y="248"/>
                </a:cubicBezTo>
                <a:cubicBezTo>
                  <a:pt x="508" y="244"/>
                  <a:pt x="514" y="242"/>
                  <a:pt x="529" y="240"/>
                </a:cubicBezTo>
                <a:cubicBezTo>
                  <a:pt x="548" y="237"/>
                  <a:pt x="550" y="237"/>
                  <a:pt x="549" y="243"/>
                </a:cubicBezTo>
                <a:cubicBezTo>
                  <a:pt x="549" y="247"/>
                  <a:pt x="547" y="250"/>
                  <a:pt x="544" y="251"/>
                </a:cubicBezTo>
                <a:cubicBezTo>
                  <a:pt x="541" y="252"/>
                  <a:pt x="528" y="257"/>
                  <a:pt x="516" y="262"/>
                </a:cubicBezTo>
                <a:cubicBezTo>
                  <a:pt x="503" y="267"/>
                  <a:pt x="487" y="272"/>
                  <a:pt x="480" y="274"/>
                </a:cubicBezTo>
                <a:cubicBezTo>
                  <a:pt x="461" y="278"/>
                  <a:pt x="442" y="290"/>
                  <a:pt x="440" y="299"/>
                </a:cubicBezTo>
                <a:cubicBezTo>
                  <a:pt x="439" y="305"/>
                  <a:pt x="437" y="305"/>
                  <a:pt x="418" y="306"/>
                </a:cubicBezTo>
                <a:cubicBezTo>
                  <a:pt x="407" y="307"/>
                  <a:pt x="398" y="307"/>
                  <a:pt x="398" y="305"/>
                </a:cubicBezTo>
                <a:cubicBezTo>
                  <a:pt x="398" y="304"/>
                  <a:pt x="400" y="301"/>
                  <a:pt x="402" y="298"/>
                </a:cubicBezTo>
                <a:cubicBezTo>
                  <a:pt x="409" y="291"/>
                  <a:pt x="401" y="292"/>
                  <a:pt x="392" y="300"/>
                </a:cubicBezTo>
                <a:cubicBezTo>
                  <a:pt x="385" y="305"/>
                  <a:pt x="381" y="306"/>
                  <a:pt x="354" y="304"/>
                </a:cubicBezTo>
                <a:cubicBezTo>
                  <a:pt x="320" y="302"/>
                  <a:pt x="304" y="305"/>
                  <a:pt x="297" y="315"/>
                </a:cubicBezTo>
                <a:cubicBezTo>
                  <a:pt x="292" y="323"/>
                  <a:pt x="292" y="323"/>
                  <a:pt x="298" y="324"/>
                </a:cubicBezTo>
                <a:cubicBezTo>
                  <a:pt x="301" y="325"/>
                  <a:pt x="307" y="326"/>
                  <a:pt x="310" y="326"/>
                </a:cubicBezTo>
                <a:cubicBezTo>
                  <a:pt x="313" y="326"/>
                  <a:pt x="318" y="327"/>
                  <a:pt x="320" y="330"/>
                </a:cubicBezTo>
                <a:cubicBezTo>
                  <a:pt x="325" y="335"/>
                  <a:pt x="367" y="335"/>
                  <a:pt x="436" y="331"/>
                </a:cubicBezTo>
                <a:cubicBezTo>
                  <a:pt x="488" y="327"/>
                  <a:pt x="488" y="327"/>
                  <a:pt x="488" y="327"/>
                </a:cubicBezTo>
                <a:cubicBezTo>
                  <a:pt x="480" y="336"/>
                  <a:pt x="480" y="336"/>
                  <a:pt x="480" y="336"/>
                </a:cubicBezTo>
                <a:cubicBezTo>
                  <a:pt x="472" y="346"/>
                  <a:pt x="470" y="346"/>
                  <a:pt x="449" y="343"/>
                </a:cubicBezTo>
                <a:cubicBezTo>
                  <a:pt x="439" y="341"/>
                  <a:pt x="433" y="341"/>
                  <a:pt x="431" y="344"/>
                </a:cubicBezTo>
                <a:cubicBezTo>
                  <a:pt x="430" y="346"/>
                  <a:pt x="431" y="347"/>
                  <a:pt x="436" y="347"/>
                </a:cubicBezTo>
                <a:cubicBezTo>
                  <a:pt x="441" y="347"/>
                  <a:pt x="443" y="348"/>
                  <a:pt x="442" y="350"/>
                </a:cubicBezTo>
                <a:cubicBezTo>
                  <a:pt x="441" y="352"/>
                  <a:pt x="437" y="354"/>
                  <a:pt x="432" y="354"/>
                </a:cubicBezTo>
                <a:cubicBezTo>
                  <a:pt x="427" y="354"/>
                  <a:pt x="393" y="356"/>
                  <a:pt x="355" y="359"/>
                </a:cubicBezTo>
                <a:cubicBezTo>
                  <a:pt x="301" y="363"/>
                  <a:pt x="283" y="365"/>
                  <a:pt x="270" y="371"/>
                </a:cubicBezTo>
                <a:cubicBezTo>
                  <a:pt x="247" y="380"/>
                  <a:pt x="205" y="401"/>
                  <a:pt x="206" y="402"/>
                </a:cubicBezTo>
                <a:cubicBezTo>
                  <a:pt x="207" y="403"/>
                  <a:pt x="221" y="398"/>
                  <a:pt x="237" y="390"/>
                </a:cubicBezTo>
                <a:cubicBezTo>
                  <a:pt x="274" y="373"/>
                  <a:pt x="286" y="370"/>
                  <a:pt x="286" y="378"/>
                </a:cubicBezTo>
                <a:cubicBezTo>
                  <a:pt x="286" y="381"/>
                  <a:pt x="288" y="382"/>
                  <a:pt x="293" y="380"/>
                </a:cubicBezTo>
                <a:cubicBezTo>
                  <a:pt x="308" y="373"/>
                  <a:pt x="348" y="370"/>
                  <a:pt x="377" y="372"/>
                </a:cubicBezTo>
                <a:cubicBezTo>
                  <a:pt x="394" y="374"/>
                  <a:pt x="409" y="374"/>
                  <a:pt x="411" y="373"/>
                </a:cubicBezTo>
                <a:cubicBezTo>
                  <a:pt x="412" y="373"/>
                  <a:pt x="417" y="373"/>
                  <a:pt x="420" y="374"/>
                </a:cubicBezTo>
                <a:cubicBezTo>
                  <a:pt x="426" y="377"/>
                  <a:pt x="423" y="378"/>
                  <a:pt x="405" y="383"/>
                </a:cubicBezTo>
                <a:cubicBezTo>
                  <a:pt x="387" y="387"/>
                  <a:pt x="374" y="388"/>
                  <a:pt x="338" y="386"/>
                </a:cubicBezTo>
                <a:cubicBezTo>
                  <a:pt x="282" y="384"/>
                  <a:pt x="259" y="388"/>
                  <a:pt x="213" y="410"/>
                </a:cubicBezTo>
                <a:cubicBezTo>
                  <a:pt x="179" y="427"/>
                  <a:pt x="166" y="436"/>
                  <a:pt x="166" y="445"/>
                </a:cubicBezTo>
                <a:cubicBezTo>
                  <a:pt x="167" y="450"/>
                  <a:pt x="168" y="450"/>
                  <a:pt x="176" y="445"/>
                </a:cubicBezTo>
                <a:cubicBezTo>
                  <a:pt x="184" y="440"/>
                  <a:pt x="185" y="440"/>
                  <a:pt x="184" y="444"/>
                </a:cubicBezTo>
                <a:cubicBezTo>
                  <a:pt x="182" y="451"/>
                  <a:pt x="184" y="451"/>
                  <a:pt x="197" y="442"/>
                </a:cubicBezTo>
                <a:cubicBezTo>
                  <a:pt x="203" y="437"/>
                  <a:pt x="209" y="435"/>
                  <a:pt x="212" y="436"/>
                </a:cubicBezTo>
                <a:cubicBezTo>
                  <a:pt x="215" y="437"/>
                  <a:pt x="223" y="436"/>
                  <a:pt x="230" y="433"/>
                </a:cubicBezTo>
                <a:cubicBezTo>
                  <a:pt x="238" y="431"/>
                  <a:pt x="244" y="430"/>
                  <a:pt x="245" y="431"/>
                </a:cubicBezTo>
                <a:cubicBezTo>
                  <a:pt x="246" y="432"/>
                  <a:pt x="220" y="444"/>
                  <a:pt x="212" y="446"/>
                </a:cubicBezTo>
                <a:cubicBezTo>
                  <a:pt x="204" y="448"/>
                  <a:pt x="197" y="452"/>
                  <a:pt x="197" y="456"/>
                </a:cubicBezTo>
                <a:cubicBezTo>
                  <a:pt x="197" y="457"/>
                  <a:pt x="195" y="460"/>
                  <a:pt x="192" y="461"/>
                </a:cubicBezTo>
                <a:cubicBezTo>
                  <a:pt x="189" y="462"/>
                  <a:pt x="187" y="465"/>
                  <a:pt x="188" y="467"/>
                </a:cubicBezTo>
                <a:cubicBezTo>
                  <a:pt x="190" y="471"/>
                  <a:pt x="171" y="491"/>
                  <a:pt x="166" y="492"/>
                </a:cubicBezTo>
                <a:cubicBezTo>
                  <a:pt x="164" y="492"/>
                  <a:pt x="164" y="493"/>
                  <a:pt x="165" y="495"/>
                </a:cubicBezTo>
                <a:cubicBezTo>
                  <a:pt x="167" y="499"/>
                  <a:pt x="180" y="495"/>
                  <a:pt x="182" y="490"/>
                </a:cubicBezTo>
                <a:cubicBezTo>
                  <a:pt x="183" y="489"/>
                  <a:pt x="190" y="483"/>
                  <a:pt x="198" y="478"/>
                </a:cubicBezTo>
                <a:cubicBezTo>
                  <a:pt x="213" y="469"/>
                  <a:pt x="213" y="469"/>
                  <a:pt x="213" y="469"/>
                </a:cubicBezTo>
                <a:cubicBezTo>
                  <a:pt x="202" y="471"/>
                  <a:pt x="202" y="471"/>
                  <a:pt x="202" y="471"/>
                </a:cubicBezTo>
                <a:cubicBezTo>
                  <a:pt x="191" y="473"/>
                  <a:pt x="191" y="473"/>
                  <a:pt x="198" y="468"/>
                </a:cubicBezTo>
                <a:cubicBezTo>
                  <a:pt x="207" y="460"/>
                  <a:pt x="214" y="460"/>
                  <a:pt x="214" y="467"/>
                </a:cubicBezTo>
                <a:cubicBezTo>
                  <a:pt x="214" y="472"/>
                  <a:pt x="215" y="472"/>
                  <a:pt x="218" y="469"/>
                </a:cubicBezTo>
                <a:cubicBezTo>
                  <a:pt x="222" y="463"/>
                  <a:pt x="224" y="463"/>
                  <a:pt x="226" y="472"/>
                </a:cubicBezTo>
                <a:cubicBezTo>
                  <a:pt x="228" y="478"/>
                  <a:pt x="229" y="479"/>
                  <a:pt x="231" y="475"/>
                </a:cubicBezTo>
                <a:cubicBezTo>
                  <a:pt x="235" y="470"/>
                  <a:pt x="262" y="468"/>
                  <a:pt x="265" y="472"/>
                </a:cubicBezTo>
                <a:cubicBezTo>
                  <a:pt x="266" y="474"/>
                  <a:pt x="264" y="477"/>
                  <a:pt x="261" y="478"/>
                </a:cubicBezTo>
                <a:cubicBezTo>
                  <a:pt x="252" y="482"/>
                  <a:pt x="205" y="514"/>
                  <a:pt x="206" y="515"/>
                </a:cubicBezTo>
                <a:cubicBezTo>
                  <a:pt x="207" y="516"/>
                  <a:pt x="214" y="513"/>
                  <a:pt x="222" y="509"/>
                </a:cubicBezTo>
                <a:cubicBezTo>
                  <a:pt x="240" y="500"/>
                  <a:pt x="245" y="500"/>
                  <a:pt x="247" y="506"/>
                </a:cubicBezTo>
                <a:cubicBezTo>
                  <a:pt x="251" y="516"/>
                  <a:pt x="224" y="526"/>
                  <a:pt x="187" y="528"/>
                </a:cubicBezTo>
                <a:cubicBezTo>
                  <a:pt x="152" y="530"/>
                  <a:pt x="138" y="539"/>
                  <a:pt x="96" y="586"/>
                </a:cubicBezTo>
                <a:cubicBezTo>
                  <a:pt x="81" y="602"/>
                  <a:pt x="61" y="616"/>
                  <a:pt x="20" y="639"/>
                </a:cubicBezTo>
                <a:cubicBezTo>
                  <a:pt x="10" y="645"/>
                  <a:pt x="1" y="651"/>
                  <a:pt x="1" y="653"/>
                </a:cubicBezTo>
                <a:cubicBezTo>
                  <a:pt x="0" y="655"/>
                  <a:pt x="2" y="670"/>
                  <a:pt x="4" y="686"/>
                </a:cubicBezTo>
                <a:cubicBezTo>
                  <a:pt x="7" y="708"/>
                  <a:pt x="7" y="720"/>
                  <a:pt x="4" y="738"/>
                </a:cubicBezTo>
                <a:cubicBezTo>
                  <a:pt x="1" y="761"/>
                  <a:pt x="1" y="762"/>
                  <a:pt x="11" y="801"/>
                </a:cubicBezTo>
                <a:cubicBezTo>
                  <a:pt x="12" y="806"/>
                  <a:pt x="11" y="812"/>
                  <a:pt x="9" y="815"/>
                </a:cubicBezTo>
                <a:cubicBezTo>
                  <a:pt x="5" y="821"/>
                  <a:pt x="5" y="823"/>
                  <a:pt x="10" y="835"/>
                </a:cubicBezTo>
                <a:cubicBezTo>
                  <a:pt x="14" y="846"/>
                  <a:pt x="17" y="850"/>
                  <a:pt x="27" y="854"/>
                </a:cubicBezTo>
                <a:cubicBezTo>
                  <a:pt x="40" y="860"/>
                  <a:pt x="40" y="860"/>
                  <a:pt x="45" y="853"/>
                </a:cubicBezTo>
                <a:cubicBezTo>
                  <a:pt x="49" y="849"/>
                  <a:pt x="56" y="843"/>
                  <a:pt x="62" y="841"/>
                </a:cubicBezTo>
                <a:cubicBezTo>
                  <a:pt x="68" y="838"/>
                  <a:pt x="78" y="833"/>
                  <a:pt x="84" y="828"/>
                </a:cubicBezTo>
                <a:cubicBezTo>
                  <a:pt x="92" y="823"/>
                  <a:pt x="104" y="820"/>
                  <a:pt x="118" y="818"/>
                </a:cubicBezTo>
                <a:cubicBezTo>
                  <a:pt x="139" y="815"/>
                  <a:pt x="139" y="815"/>
                  <a:pt x="139" y="815"/>
                </a:cubicBezTo>
                <a:cubicBezTo>
                  <a:pt x="135" y="822"/>
                  <a:pt x="135" y="822"/>
                  <a:pt x="135" y="822"/>
                </a:cubicBezTo>
                <a:cubicBezTo>
                  <a:pt x="129" y="830"/>
                  <a:pt x="85" y="849"/>
                  <a:pt x="62" y="853"/>
                </a:cubicBezTo>
                <a:cubicBezTo>
                  <a:pt x="52" y="855"/>
                  <a:pt x="48" y="857"/>
                  <a:pt x="48" y="860"/>
                </a:cubicBezTo>
                <a:cubicBezTo>
                  <a:pt x="49" y="862"/>
                  <a:pt x="54" y="863"/>
                  <a:pt x="60" y="862"/>
                </a:cubicBezTo>
                <a:cubicBezTo>
                  <a:pt x="68" y="861"/>
                  <a:pt x="70" y="861"/>
                  <a:pt x="69" y="867"/>
                </a:cubicBezTo>
                <a:cubicBezTo>
                  <a:pt x="69" y="872"/>
                  <a:pt x="71" y="873"/>
                  <a:pt x="82" y="871"/>
                </a:cubicBezTo>
                <a:cubicBezTo>
                  <a:pt x="94" y="869"/>
                  <a:pt x="95" y="870"/>
                  <a:pt x="94" y="876"/>
                </a:cubicBezTo>
                <a:cubicBezTo>
                  <a:pt x="93" y="882"/>
                  <a:pt x="93" y="883"/>
                  <a:pt x="97" y="881"/>
                </a:cubicBezTo>
                <a:cubicBezTo>
                  <a:pt x="99" y="880"/>
                  <a:pt x="109" y="881"/>
                  <a:pt x="119" y="883"/>
                </a:cubicBezTo>
                <a:cubicBezTo>
                  <a:pt x="130" y="885"/>
                  <a:pt x="140" y="886"/>
                  <a:pt x="141" y="885"/>
                </a:cubicBezTo>
                <a:cubicBezTo>
                  <a:pt x="143" y="885"/>
                  <a:pt x="145" y="886"/>
                  <a:pt x="145" y="889"/>
                </a:cubicBezTo>
                <a:cubicBezTo>
                  <a:pt x="145" y="892"/>
                  <a:pt x="146" y="892"/>
                  <a:pt x="147" y="889"/>
                </a:cubicBezTo>
                <a:cubicBezTo>
                  <a:pt x="151" y="881"/>
                  <a:pt x="169" y="873"/>
                  <a:pt x="179" y="874"/>
                </a:cubicBezTo>
                <a:cubicBezTo>
                  <a:pt x="190" y="876"/>
                  <a:pt x="191" y="882"/>
                  <a:pt x="182" y="898"/>
                </a:cubicBezTo>
                <a:cubicBezTo>
                  <a:pt x="177" y="908"/>
                  <a:pt x="174" y="910"/>
                  <a:pt x="166" y="911"/>
                </a:cubicBezTo>
                <a:cubicBezTo>
                  <a:pt x="160" y="911"/>
                  <a:pt x="149" y="915"/>
                  <a:pt x="141" y="919"/>
                </a:cubicBezTo>
                <a:cubicBezTo>
                  <a:pt x="133" y="923"/>
                  <a:pt x="122" y="929"/>
                  <a:pt x="117" y="931"/>
                </a:cubicBezTo>
                <a:cubicBezTo>
                  <a:pt x="106" y="936"/>
                  <a:pt x="97" y="945"/>
                  <a:pt x="104" y="945"/>
                </a:cubicBezTo>
                <a:cubicBezTo>
                  <a:pt x="106" y="945"/>
                  <a:pt x="115" y="943"/>
                  <a:pt x="124" y="941"/>
                </a:cubicBezTo>
                <a:cubicBezTo>
                  <a:pt x="140" y="937"/>
                  <a:pt x="164" y="937"/>
                  <a:pt x="164" y="942"/>
                </a:cubicBezTo>
                <a:cubicBezTo>
                  <a:pt x="164" y="943"/>
                  <a:pt x="159" y="947"/>
                  <a:pt x="154" y="951"/>
                </a:cubicBezTo>
                <a:cubicBezTo>
                  <a:pt x="143" y="957"/>
                  <a:pt x="140" y="966"/>
                  <a:pt x="148" y="969"/>
                </a:cubicBezTo>
                <a:cubicBezTo>
                  <a:pt x="150" y="970"/>
                  <a:pt x="152" y="974"/>
                  <a:pt x="152" y="979"/>
                </a:cubicBezTo>
                <a:cubicBezTo>
                  <a:pt x="153" y="993"/>
                  <a:pt x="159" y="995"/>
                  <a:pt x="180" y="987"/>
                </a:cubicBezTo>
                <a:cubicBezTo>
                  <a:pt x="191" y="983"/>
                  <a:pt x="202" y="981"/>
                  <a:pt x="207" y="983"/>
                </a:cubicBezTo>
                <a:cubicBezTo>
                  <a:pt x="213" y="985"/>
                  <a:pt x="213" y="985"/>
                  <a:pt x="199" y="990"/>
                </a:cubicBezTo>
                <a:cubicBezTo>
                  <a:pt x="162" y="1003"/>
                  <a:pt x="140" y="1018"/>
                  <a:pt x="152" y="1022"/>
                </a:cubicBezTo>
                <a:cubicBezTo>
                  <a:pt x="154" y="1023"/>
                  <a:pt x="167" y="1018"/>
                  <a:pt x="181" y="1011"/>
                </a:cubicBezTo>
                <a:cubicBezTo>
                  <a:pt x="195" y="1004"/>
                  <a:pt x="209" y="998"/>
                  <a:pt x="212" y="998"/>
                </a:cubicBezTo>
                <a:cubicBezTo>
                  <a:pt x="216" y="998"/>
                  <a:pt x="223" y="1002"/>
                  <a:pt x="229" y="1009"/>
                </a:cubicBezTo>
                <a:cubicBezTo>
                  <a:pt x="240" y="1021"/>
                  <a:pt x="240" y="1022"/>
                  <a:pt x="222" y="1034"/>
                </a:cubicBezTo>
                <a:cubicBezTo>
                  <a:pt x="216" y="1039"/>
                  <a:pt x="208" y="1046"/>
                  <a:pt x="204" y="1052"/>
                </a:cubicBezTo>
                <a:cubicBezTo>
                  <a:pt x="197" y="1061"/>
                  <a:pt x="197" y="1062"/>
                  <a:pt x="202" y="1066"/>
                </a:cubicBezTo>
                <a:cubicBezTo>
                  <a:pt x="205" y="1068"/>
                  <a:pt x="211" y="1070"/>
                  <a:pt x="216" y="1070"/>
                </a:cubicBezTo>
                <a:cubicBezTo>
                  <a:pt x="224" y="1070"/>
                  <a:pt x="224" y="1070"/>
                  <a:pt x="219" y="1075"/>
                </a:cubicBezTo>
                <a:cubicBezTo>
                  <a:pt x="216" y="1078"/>
                  <a:pt x="211" y="1082"/>
                  <a:pt x="209" y="1085"/>
                </a:cubicBezTo>
                <a:cubicBezTo>
                  <a:pt x="204" y="1089"/>
                  <a:pt x="204" y="1090"/>
                  <a:pt x="210" y="1097"/>
                </a:cubicBezTo>
                <a:cubicBezTo>
                  <a:pt x="214" y="1103"/>
                  <a:pt x="217" y="1104"/>
                  <a:pt x="229" y="1101"/>
                </a:cubicBezTo>
                <a:cubicBezTo>
                  <a:pt x="241" y="1099"/>
                  <a:pt x="243" y="1099"/>
                  <a:pt x="243" y="1104"/>
                </a:cubicBezTo>
                <a:cubicBezTo>
                  <a:pt x="244" y="1108"/>
                  <a:pt x="241" y="1110"/>
                  <a:pt x="235" y="1110"/>
                </a:cubicBezTo>
                <a:cubicBezTo>
                  <a:pt x="224" y="1111"/>
                  <a:pt x="176" y="1129"/>
                  <a:pt x="164" y="1136"/>
                </a:cubicBezTo>
                <a:cubicBezTo>
                  <a:pt x="155" y="1142"/>
                  <a:pt x="153" y="1150"/>
                  <a:pt x="158" y="1153"/>
                </a:cubicBezTo>
                <a:cubicBezTo>
                  <a:pt x="159" y="1154"/>
                  <a:pt x="166" y="1151"/>
                  <a:pt x="173" y="1146"/>
                </a:cubicBezTo>
                <a:cubicBezTo>
                  <a:pt x="180" y="1141"/>
                  <a:pt x="190" y="1136"/>
                  <a:pt x="195" y="1134"/>
                </a:cubicBezTo>
                <a:cubicBezTo>
                  <a:pt x="201" y="1133"/>
                  <a:pt x="211" y="1129"/>
                  <a:pt x="218" y="1126"/>
                </a:cubicBezTo>
                <a:cubicBezTo>
                  <a:pt x="238" y="1118"/>
                  <a:pt x="257" y="1118"/>
                  <a:pt x="263" y="1126"/>
                </a:cubicBezTo>
                <a:cubicBezTo>
                  <a:pt x="267" y="1131"/>
                  <a:pt x="272" y="1132"/>
                  <a:pt x="282" y="1132"/>
                </a:cubicBezTo>
                <a:cubicBezTo>
                  <a:pt x="289" y="1132"/>
                  <a:pt x="301" y="1132"/>
                  <a:pt x="308" y="1133"/>
                </a:cubicBezTo>
                <a:cubicBezTo>
                  <a:pt x="318" y="1135"/>
                  <a:pt x="319" y="1136"/>
                  <a:pt x="314" y="1138"/>
                </a:cubicBezTo>
                <a:cubicBezTo>
                  <a:pt x="311" y="1140"/>
                  <a:pt x="302" y="1140"/>
                  <a:pt x="293" y="1140"/>
                </a:cubicBezTo>
                <a:cubicBezTo>
                  <a:pt x="278" y="1138"/>
                  <a:pt x="237" y="1147"/>
                  <a:pt x="238" y="1152"/>
                </a:cubicBezTo>
                <a:cubicBezTo>
                  <a:pt x="238" y="1153"/>
                  <a:pt x="245" y="1153"/>
                  <a:pt x="255" y="1151"/>
                </a:cubicBezTo>
                <a:cubicBezTo>
                  <a:pt x="264" y="1149"/>
                  <a:pt x="277" y="1148"/>
                  <a:pt x="283" y="1148"/>
                </a:cubicBezTo>
                <a:cubicBezTo>
                  <a:pt x="342" y="1148"/>
                  <a:pt x="354" y="1147"/>
                  <a:pt x="341" y="1146"/>
                </a:cubicBezTo>
                <a:cubicBezTo>
                  <a:pt x="332" y="1145"/>
                  <a:pt x="324" y="1144"/>
                  <a:pt x="323" y="1142"/>
                </a:cubicBezTo>
                <a:cubicBezTo>
                  <a:pt x="320" y="1138"/>
                  <a:pt x="341" y="1139"/>
                  <a:pt x="357" y="1143"/>
                </a:cubicBezTo>
                <a:cubicBezTo>
                  <a:pt x="366" y="1145"/>
                  <a:pt x="378" y="1148"/>
                  <a:pt x="384" y="1148"/>
                </a:cubicBezTo>
                <a:cubicBezTo>
                  <a:pt x="390" y="1149"/>
                  <a:pt x="397" y="1150"/>
                  <a:pt x="400" y="1151"/>
                </a:cubicBezTo>
                <a:cubicBezTo>
                  <a:pt x="404" y="1152"/>
                  <a:pt x="407" y="1152"/>
                  <a:pt x="407" y="1152"/>
                </a:cubicBezTo>
                <a:cubicBezTo>
                  <a:pt x="408" y="1152"/>
                  <a:pt x="407" y="1154"/>
                  <a:pt x="405" y="1156"/>
                </a:cubicBezTo>
                <a:cubicBezTo>
                  <a:pt x="403" y="1158"/>
                  <a:pt x="399" y="1159"/>
                  <a:pt x="396" y="1158"/>
                </a:cubicBezTo>
                <a:cubicBezTo>
                  <a:pt x="393" y="1157"/>
                  <a:pt x="389" y="1156"/>
                  <a:pt x="386" y="1155"/>
                </a:cubicBezTo>
                <a:cubicBezTo>
                  <a:pt x="383" y="1154"/>
                  <a:pt x="380" y="1155"/>
                  <a:pt x="380" y="1157"/>
                </a:cubicBezTo>
                <a:cubicBezTo>
                  <a:pt x="380" y="1159"/>
                  <a:pt x="384" y="1161"/>
                  <a:pt x="389" y="1160"/>
                </a:cubicBezTo>
                <a:cubicBezTo>
                  <a:pt x="399" y="1160"/>
                  <a:pt x="399" y="1165"/>
                  <a:pt x="389" y="1172"/>
                </a:cubicBezTo>
                <a:cubicBezTo>
                  <a:pt x="380" y="1179"/>
                  <a:pt x="381" y="1185"/>
                  <a:pt x="391" y="1184"/>
                </a:cubicBezTo>
                <a:cubicBezTo>
                  <a:pt x="396" y="1184"/>
                  <a:pt x="398" y="1186"/>
                  <a:pt x="398" y="1190"/>
                </a:cubicBezTo>
                <a:cubicBezTo>
                  <a:pt x="399" y="1194"/>
                  <a:pt x="399" y="1195"/>
                  <a:pt x="401" y="1192"/>
                </a:cubicBezTo>
                <a:cubicBezTo>
                  <a:pt x="402" y="1188"/>
                  <a:pt x="413" y="1187"/>
                  <a:pt x="440" y="1188"/>
                </a:cubicBezTo>
                <a:cubicBezTo>
                  <a:pt x="442" y="1188"/>
                  <a:pt x="441" y="1191"/>
                  <a:pt x="440" y="1194"/>
                </a:cubicBezTo>
                <a:cubicBezTo>
                  <a:pt x="435" y="1202"/>
                  <a:pt x="439" y="1204"/>
                  <a:pt x="452" y="1199"/>
                </a:cubicBezTo>
                <a:cubicBezTo>
                  <a:pt x="465" y="1195"/>
                  <a:pt x="487" y="1195"/>
                  <a:pt x="489" y="1200"/>
                </a:cubicBezTo>
                <a:cubicBezTo>
                  <a:pt x="489" y="1202"/>
                  <a:pt x="491" y="1202"/>
                  <a:pt x="492" y="1201"/>
                </a:cubicBezTo>
                <a:cubicBezTo>
                  <a:pt x="493" y="1200"/>
                  <a:pt x="502" y="1204"/>
                  <a:pt x="512" y="1209"/>
                </a:cubicBezTo>
                <a:cubicBezTo>
                  <a:pt x="528" y="1217"/>
                  <a:pt x="529" y="1218"/>
                  <a:pt x="522" y="1219"/>
                </a:cubicBezTo>
                <a:cubicBezTo>
                  <a:pt x="490" y="1222"/>
                  <a:pt x="456" y="1219"/>
                  <a:pt x="437" y="1211"/>
                </a:cubicBezTo>
                <a:cubicBezTo>
                  <a:pt x="433" y="1209"/>
                  <a:pt x="432" y="1210"/>
                  <a:pt x="433" y="1212"/>
                </a:cubicBezTo>
                <a:cubicBezTo>
                  <a:pt x="435" y="1216"/>
                  <a:pt x="405" y="1226"/>
                  <a:pt x="399" y="1223"/>
                </a:cubicBezTo>
                <a:cubicBezTo>
                  <a:pt x="394" y="1221"/>
                  <a:pt x="379" y="1232"/>
                  <a:pt x="379" y="1237"/>
                </a:cubicBezTo>
                <a:cubicBezTo>
                  <a:pt x="379" y="1239"/>
                  <a:pt x="382" y="1240"/>
                  <a:pt x="386" y="1238"/>
                </a:cubicBezTo>
                <a:cubicBezTo>
                  <a:pt x="399" y="1233"/>
                  <a:pt x="426" y="1231"/>
                  <a:pt x="430" y="1234"/>
                </a:cubicBezTo>
                <a:cubicBezTo>
                  <a:pt x="432" y="1236"/>
                  <a:pt x="434" y="1236"/>
                  <a:pt x="435" y="1234"/>
                </a:cubicBezTo>
                <a:cubicBezTo>
                  <a:pt x="438" y="1225"/>
                  <a:pt x="483" y="1230"/>
                  <a:pt x="515" y="1243"/>
                </a:cubicBezTo>
                <a:cubicBezTo>
                  <a:pt x="524" y="1247"/>
                  <a:pt x="546" y="1254"/>
                  <a:pt x="565" y="1260"/>
                </a:cubicBezTo>
                <a:cubicBezTo>
                  <a:pt x="609" y="1273"/>
                  <a:pt x="638" y="1282"/>
                  <a:pt x="647" y="1284"/>
                </a:cubicBezTo>
                <a:cubicBezTo>
                  <a:pt x="654" y="1287"/>
                  <a:pt x="654" y="1287"/>
                  <a:pt x="641" y="1293"/>
                </a:cubicBezTo>
                <a:cubicBezTo>
                  <a:pt x="638" y="1294"/>
                  <a:pt x="636" y="1296"/>
                  <a:pt x="637" y="1297"/>
                </a:cubicBezTo>
                <a:cubicBezTo>
                  <a:pt x="638" y="1298"/>
                  <a:pt x="643" y="1296"/>
                  <a:pt x="649" y="1293"/>
                </a:cubicBezTo>
                <a:cubicBezTo>
                  <a:pt x="660" y="1287"/>
                  <a:pt x="660" y="1287"/>
                  <a:pt x="660" y="1287"/>
                </a:cubicBezTo>
                <a:cubicBezTo>
                  <a:pt x="719" y="1308"/>
                  <a:pt x="719" y="1308"/>
                  <a:pt x="719" y="1308"/>
                </a:cubicBezTo>
                <a:cubicBezTo>
                  <a:pt x="752" y="1320"/>
                  <a:pt x="787" y="1333"/>
                  <a:pt x="796" y="1336"/>
                </a:cubicBezTo>
                <a:cubicBezTo>
                  <a:pt x="805" y="1339"/>
                  <a:pt x="824" y="1345"/>
                  <a:pt x="838" y="1350"/>
                </a:cubicBezTo>
                <a:cubicBezTo>
                  <a:pt x="852" y="1355"/>
                  <a:pt x="865" y="1359"/>
                  <a:pt x="867" y="1359"/>
                </a:cubicBezTo>
                <a:cubicBezTo>
                  <a:pt x="870" y="1359"/>
                  <a:pt x="873" y="1361"/>
                  <a:pt x="874" y="1363"/>
                </a:cubicBezTo>
                <a:cubicBezTo>
                  <a:pt x="876" y="1366"/>
                  <a:pt x="882" y="1368"/>
                  <a:pt x="888" y="1369"/>
                </a:cubicBezTo>
                <a:cubicBezTo>
                  <a:pt x="894" y="1370"/>
                  <a:pt x="908" y="1372"/>
                  <a:pt x="918" y="1373"/>
                </a:cubicBezTo>
                <a:cubicBezTo>
                  <a:pt x="929" y="1375"/>
                  <a:pt x="941" y="1376"/>
                  <a:pt x="946" y="1377"/>
                </a:cubicBezTo>
                <a:cubicBezTo>
                  <a:pt x="953" y="1378"/>
                  <a:pt x="953" y="1378"/>
                  <a:pt x="948" y="1375"/>
                </a:cubicBezTo>
                <a:cubicBezTo>
                  <a:pt x="944" y="1374"/>
                  <a:pt x="933" y="1371"/>
                  <a:pt x="923" y="1369"/>
                </a:cubicBezTo>
                <a:cubicBezTo>
                  <a:pt x="913" y="1368"/>
                  <a:pt x="901" y="1366"/>
                  <a:pt x="897" y="1365"/>
                </a:cubicBezTo>
                <a:cubicBezTo>
                  <a:pt x="891" y="1363"/>
                  <a:pt x="891" y="1363"/>
                  <a:pt x="900" y="1360"/>
                </a:cubicBezTo>
                <a:cubicBezTo>
                  <a:pt x="909" y="1357"/>
                  <a:pt x="909" y="1357"/>
                  <a:pt x="901" y="1357"/>
                </a:cubicBezTo>
                <a:cubicBezTo>
                  <a:pt x="896" y="1357"/>
                  <a:pt x="890" y="1355"/>
                  <a:pt x="887" y="1352"/>
                </a:cubicBezTo>
                <a:cubicBezTo>
                  <a:pt x="882" y="1348"/>
                  <a:pt x="883" y="1347"/>
                  <a:pt x="904" y="1347"/>
                </a:cubicBezTo>
                <a:cubicBezTo>
                  <a:pt x="916" y="1347"/>
                  <a:pt x="926" y="1348"/>
                  <a:pt x="927" y="1349"/>
                </a:cubicBezTo>
                <a:cubicBezTo>
                  <a:pt x="927" y="1353"/>
                  <a:pt x="941" y="1354"/>
                  <a:pt x="948" y="1351"/>
                </a:cubicBezTo>
                <a:cubicBezTo>
                  <a:pt x="953" y="1349"/>
                  <a:pt x="950" y="1348"/>
                  <a:pt x="931" y="1343"/>
                </a:cubicBezTo>
                <a:cubicBezTo>
                  <a:pt x="919" y="1341"/>
                  <a:pt x="907" y="1337"/>
                  <a:pt x="905" y="1336"/>
                </a:cubicBezTo>
                <a:cubicBezTo>
                  <a:pt x="902" y="1332"/>
                  <a:pt x="920" y="1331"/>
                  <a:pt x="930" y="1335"/>
                </a:cubicBezTo>
                <a:cubicBezTo>
                  <a:pt x="935" y="1336"/>
                  <a:pt x="942" y="1338"/>
                  <a:pt x="947" y="1339"/>
                </a:cubicBezTo>
                <a:cubicBezTo>
                  <a:pt x="953" y="1340"/>
                  <a:pt x="954" y="1340"/>
                  <a:pt x="951" y="1337"/>
                </a:cubicBezTo>
                <a:cubicBezTo>
                  <a:pt x="947" y="1334"/>
                  <a:pt x="948" y="1334"/>
                  <a:pt x="956" y="1335"/>
                </a:cubicBezTo>
                <a:cubicBezTo>
                  <a:pt x="961" y="1336"/>
                  <a:pt x="977" y="1337"/>
                  <a:pt x="993" y="1337"/>
                </a:cubicBezTo>
                <a:cubicBezTo>
                  <a:pt x="1010" y="1338"/>
                  <a:pt x="1018" y="1339"/>
                  <a:pt x="1015" y="1341"/>
                </a:cubicBezTo>
                <a:cubicBezTo>
                  <a:pt x="1011" y="1343"/>
                  <a:pt x="1012" y="1344"/>
                  <a:pt x="1021" y="1344"/>
                </a:cubicBezTo>
                <a:cubicBezTo>
                  <a:pt x="1045" y="1345"/>
                  <a:pt x="1084" y="1342"/>
                  <a:pt x="1085" y="1340"/>
                </a:cubicBezTo>
                <a:cubicBezTo>
                  <a:pt x="1086" y="1338"/>
                  <a:pt x="1093" y="1338"/>
                  <a:pt x="1102" y="1339"/>
                </a:cubicBezTo>
                <a:cubicBezTo>
                  <a:pt x="1117" y="1340"/>
                  <a:pt x="1117" y="1340"/>
                  <a:pt x="1113" y="1345"/>
                </a:cubicBezTo>
                <a:cubicBezTo>
                  <a:pt x="1104" y="1353"/>
                  <a:pt x="1106" y="1360"/>
                  <a:pt x="1118" y="1359"/>
                </a:cubicBezTo>
                <a:cubicBezTo>
                  <a:pt x="1128" y="1358"/>
                  <a:pt x="1128" y="1358"/>
                  <a:pt x="1121" y="1355"/>
                </a:cubicBezTo>
                <a:cubicBezTo>
                  <a:pt x="1114" y="1352"/>
                  <a:pt x="1114" y="1352"/>
                  <a:pt x="1114" y="1352"/>
                </a:cubicBezTo>
                <a:cubicBezTo>
                  <a:pt x="1121" y="1349"/>
                  <a:pt x="1121" y="1349"/>
                  <a:pt x="1121" y="1349"/>
                </a:cubicBezTo>
                <a:cubicBezTo>
                  <a:pt x="1130" y="1345"/>
                  <a:pt x="1143" y="1344"/>
                  <a:pt x="1143" y="1347"/>
                </a:cubicBezTo>
                <a:cubicBezTo>
                  <a:pt x="1143" y="1349"/>
                  <a:pt x="1146" y="1350"/>
                  <a:pt x="1149" y="1350"/>
                </a:cubicBezTo>
                <a:cubicBezTo>
                  <a:pt x="1152" y="1350"/>
                  <a:pt x="1161" y="1352"/>
                  <a:pt x="1167" y="1354"/>
                </a:cubicBezTo>
                <a:cubicBezTo>
                  <a:pt x="1175" y="1357"/>
                  <a:pt x="1180" y="1358"/>
                  <a:pt x="1180" y="1355"/>
                </a:cubicBezTo>
                <a:cubicBezTo>
                  <a:pt x="1181" y="1353"/>
                  <a:pt x="1186" y="1352"/>
                  <a:pt x="1190" y="1353"/>
                </a:cubicBezTo>
                <a:cubicBezTo>
                  <a:pt x="1194" y="1354"/>
                  <a:pt x="1199" y="1353"/>
                  <a:pt x="1199" y="1351"/>
                </a:cubicBezTo>
                <a:cubicBezTo>
                  <a:pt x="1200" y="1349"/>
                  <a:pt x="1198" y="1348"/>
                  <a:pt x="1194" y="1348"/>
                </a:cubicBezTo>
                <a:cubicBezTo>
                  <a:pt x="1169" y="1348"/>
                  <a:pt x="1145" y="1345"/>
                  <a:pt x="1145" y="1340"/>
                </a:cubicBezTo>
                <a:cubicBezTo>
                  <a:pt x="1145" y="1338"/>
                  <a:pt x="1147" y="1338"/>
                  <a:pt x="1150" y="1339"/>
                </a:cubicBezTo>
                <a:cubicBezTo>
                  <a:pt x="1153" y="1340"/>
                  <a:pt x="1171" y="1340"/>
                  <a:pt x="1190" y="1339"/>
                </a:cubicBezTo>
                <a:cubicBezTo>
                  <a:pt x="1223" y="1337"/>
                  <a:pt x="1236" y="1338"/>
                  <a:pt x="1274" y="1345"/>
                </a:cubicBezTo>
                <a:cubicBezTo>
                  <a:pt x="1291" y="1348"/>
                  <a:pt x="1296" y="1345"/>
                  <a:pt x="1280" y="1341"/>
                </a:cubicBezTo>
                <a:cubicBezTo>
                  <a:pt x="1264" y="1336"/>
                  <a:pt x="1262" y="1331"/>
                  <a:pt x="1277" y="1330"/>
                </a:cubicBezTo>
                <a:cubicBezTo>
                  <a:pt x="1285" y="1330"/>
                  <a:pt x="1287" y="1331"/>
                  <a:pt x="1284" y="1333"/>
                </a:cubicBezTo>
                <a:cubicBezTo>
                  <a:pt x="1278" y="1339"/>
                  <a:pt x="1287" y="1340"/>
                  <a:pt x="1313" y="1338"/>
                </a:cubicBezTo>
                <a:cubicBezTo>
                  <a:pt x="1329" y="1336"/>
                  <a:pt x="1342" y="1337"/>
                  <a:pt x="1349" y="1339"/>
                </a:cubicBezTo>
                <a:cubicBezTo>
                  <a:pt x="1355" y="1342"/>
                  <a:pt x="1362" y="1343"/>
                  <a:pt x="1364" y="1341"/>
                </a:cubicBezTo>
                <a:cubicBezTo>
                  <a:pt x="1366" y="1340"/>
                  <a:pt x="1366" y="1341"/>
                  <a:pt x="1366" y="1343"/>
                </a:cubicBezTo>
                <a:cubicBezTo>
                  <a:pt x="1365" y="1345"/>
                  <a:pt x="1365" y="1346"/>
                  <a:pt x="1367" y="1346"/>
                </a:cubicBezTo>
                <a:cubicBezTo>
                  <a:pt x="1369" y="1346"/>
                  <a:pt x="1370" y="1344"/>
                  <a:pt x="1370" y="1341"/>
                </a:cubicBezTo>
                <a:cubicBezTo>
                  <a:pt x="1369" y="1336"/>
                  <a:pt x="1366" y="1335"/>
                  <a:pt x="1356" y="1336"/>
                </a:cubicBezTo>
                <a:cubicBezTo>
                  <a:pt x="1355" y="1336"/>
                  <a:pt x="1354" y="1335"/>
                  <a:pt x="1354" y="1333"/>
                </a:cubicBezTo>
                <a:cubicBezTo>
                  <a:pt x="1356" y="1329"/>
                  <a:pt x="1394" y="1331"/>
                  <a:pt x="1398" y="1335"/>
                </a:cubicBezTo>
                <a:cubicBezTo>
                  <a:pt x="1399" y="1336"/>
                  <a:pt x="1405" y="1338"/>
                  <a:pt x="1410" y="1337"/>
                </a:cubicBezTo>
                <a:cubicBezTo>
                  <a:pt x="1416" y="1337"/>
                  <a:pt x="1429" y="1339"/>
                  <a:pt x="1440" y="1342"/>
                </a:cubicBezTo>
                <a:cubicBezTo>
                  <a:pt x="1459" y="1347"/>
                  <a:pt x="1459" y="1347"/>
                  <a:pt x="1459" y="1347"/>
                </a:cubicBezTo>
                <a:cubicBezTo>
                  <a:pt x="1437" y="1351"/>
                  <a:pt x="1437" y="1351"/>
                  <a:pt x="1437" y="1351"/>
                </a:cubicBezTo>
                <a:cubicBezTo>
                  <a:pt x="1412" y="1355"/>
                  <a:pt x="1396" y="1356"/>
                  <a:pt x="1385" y="1353"/>
                </a:cubicBezTo>
                <a:cubicBezTo>
                  <a:pt x="1376" y="1350"/>
                  <a:pt x="1367" y="1352"/>
                  <a:pt x="1368" y="1357"/>
                </a:cubicBezTo>
                <a:cubicBezTo>
                  <a:pt x="1368" y="1359"/>
                  <a:pt x="1374" y="1360"/>
                  <a:pt x="1381" y="1359"/>
                </a:cubicBezTo>
                <a:cubicBezTo>
                  <a:pt x="1399" y="1358"/>
                  <a:pt x="1402" y="1364"/>
                  <a:pt x="1386" y="1368"/>
                </a:cubicBezTo>
                <a:cubicBezTo>
                  <a:pt x="1373" y="1371"/>
                  <a:pt x="1298" y="1372"/>
                  <a:pt x="1295" y="1369"/>
                </a:cubicBezTo>
                <a:cubicBezTo>
                  <a:pt x="1292" y="1366"/>
                  <a:pt x="1317" y="1359"/>
                  <a:pt x="1340" y="1357"/>
                </a:cubicBezTo>
                <a:cubicBezTo>
                  <a:pt x="1359" y="1356"/>
                  <a:pt x="1363" y="1354"/>
                  <a:pt x="1357" y="1352"/>
                </a:cubicBezTo>
                <a:cubicBezTo>
                  <a:pt x="1350" y="1350"/>
                  <a:pt x="1300" y="1357"/>
                  <a:pt x="1290" y="1363"/>
                </a:cubicBezTo>
                <a:cubicBezTo>
                  <a:pt x="1288" y="1364"/>
                  <a:pt x="1286" y="1363"/>
                  <a:pt x="1286" y="1361"/>
                </a:cubicBezTo>
                <a:cubicBezTo>
                  <a:pt x="1286" y="1360"/>
                  <a:pt x="1289" y="1357"/>
                  <a:pt x="1293" y="1356"/>
                </a:cubicBezTo>
                <a:cubicBezTo>
                  <a:pt x="1299" y="1355"/>
                  <a:pt x="1299" y="1354"/>
                  <a:pt x="1290" y="1354"/>
                </a:cubicBezTo>
                <a:cubicBezTo>
                  <a:pt x="1282" y="1354"/>
                  <a:pt x="1281" y="1355"/>
                  <a:pt x="1282" y="1359"/>
                </a:cubicBezTo>
                <a:cubicBezTo>
                  <a:pt x="1284" y="1365"/>
                  <a:pt x="1279" y="1367"/>
                  <a:pt x="1276" y="1361"/>
                </a:cubicBezTo>
                <a:cubicBezTo>
                  <a:pt x="1275" y="1359"/>
                  <a:pt x="1273" y="1359"/>
                  <a:pt x="1272" y="1360"/>
                </a:cubicBezTo>
                <a:cubicBezTo>
                  <a:pt x="1271" y="1361"/>
                  <a:pt x="1262" y="1363"/>
                  <a:pt x="1253" y="1364"/>
                </a:cubicBezTo>
                <a:cubicBezTo>
                  <a:pt x="1243" y="1365"/>
                  <a:pt x="1230" y="1368"/>
                  <a:pt x="1224" y="1369"/>
                </a:cubicBezTo>
                <a:cubicBezTo>
                  <a:pt x="1217" y="1371"/>
                  <a:pt x="1212" y="1371"/>
                  <a:pt x="1211" y="1369"/>
                </a:cubicBezTo>
                <a:cubicBezTo>
                  <a:pt x="1210" y="1367"/>
                  <a:pt x="1210" y="1365"/>
                  <a:pt x="1212" y="1365"/>
                </a:cubicBezTo>
                <a:cubicBezTo>
                  <a:pt x="1213" y="1365"/>
                  <a:pt x="1215" y="1363"/>
                  <a:pt x="1215" y="1361"/>
                </a:cubicBezTo>
                <a:cubicBezTo>
                  <a:pt x="1215" y="1359"/>
                  <a:pt x="1212" y="1360"/>
                  <a:pt x="1209" y="1362"/>
                </a:cubicBezTo>
                <a:cubicBezTo>
                  <a:pt x="1201" y="1368"/>
                  <a:pt x="1195" y="1376"/>
                  <a:pt x="1197" y="1378"/>
                </a:cubicBezTo>
                <a:cubicBezTo>
                  <a:pt x="1198" y="1379"/>
                  <a:pt x="1260" y="1386"/>
                  <a:pt x="1266" y="1386"/>
                </a:cubicBezTo>
                <a:cubicBezTo>
                  <a:pt x="1267" y="1386"/>
                  <a:pt x="1268" y="1387"/>
                  <a:pt x="1267" y="1389"/>
                </a:cubicBezTo>
                <a:cubicBezTo>
                  <a:pt x="1266" y="1390"/>
                  <a:pt x="1309" y="1389"/>
                  <a:pt x="1363" y="1387"/>
                </a:cubicBezTo>
                <a:cubicBezTo>
                  <a:pt x="1438" y="1384"/>
                  <a:pt x="1460" y="1383"/>
                  <a:pt x="1463" y="1379"/>
                </a:cubicBezTo>
                <a:cubicBezTo>
                  <a:pt x="1466" y="1376"/>
                  <a:pt x="1473" y="1375"/>
                  <a:pt x="1486" y="1376"/>
                </a:cubicBezTo>
                <a:cubicBezTo>
                  <a:pt x="1496" y="1377"/>
                  <a:pt x="1517" y="1378"/>
                  <a:pt x="1533" y="1379"/>
                </a:cubicBezTo>
                <a:cubicBezTo>
                  <a:pt x="1562" y="1380"/>
                  <a:pt x="1584" y="1387"/>
                  <a:pt x="1596" y="1399"/>
                </a:cubicBezTo>
                <a:cubicBezTo>
                  <a:pt x="1602" y="1406"/>
                  <a:pt x="1638" y="1417"/>
                  <a:pt x="1654" y="1417"/>
                </a:cubicBezTo>
                <a:cubicBezTo>
                  <a:pt x="1660" y="1417"/>
                  <a:pt x="1673" y="1419"/>
                  <a:pt x="1682" y="1421"/>
                </a:cubicBezTo>
                <a:cubicBezTo>
                  <a:pt x="1691" y="1423"/>
                  <a:pt x="1712" y="1428"/>
                  <a:pt x="1729" y="1431"/>
                </a:cubicBezTo>
                <a:cubicBezTo>
                  <a:pt x="1746" y="1435"/>
                  <a:pt x="1762" y="1440"/>
                  <a:pt x="1766" y="1442"/>
                </a:cubicBezTo>
                <a:cubicBezTo>
                  <a:pt x="1770" y="1444"/>
                  <a:pt x="1779" y="1447"/>
                  <a:pt x="1787" y="1448"/>
                </a:cubicBezTo>
                <a:cubicBezTo>
                  <a:pt x="1787" y="1448"/>
                  <a:pt x="1787" y="1448"/>
                  <a:pt x="1787" y="1448"/>
                </a:cubicBezTo>
                <a:cubicBezTo>
                  <a:pt x="1795" y="1449"/>
                  <a:pt x="1802" y="1450"/>
                  <a:pt x="1804" y="1450"/>
                </a:cubicBezTo>
                <a:cubicBezTo>
                  <a:pt x="1808" y="1451"/>
                  <a:pt x="1795" y="1442"/>
                  <a:pt x="1788" y="1440"/>
                </a:cubicBezTo>
                <a:cubicBezTo>
                  <a:pt x="1760" y="1431"/>
                  <a:pt x="1716" y="1415"/>
                  <a:pt x="1713" y="1412"/>
                </a:cubicBezTo>
                <a:cubicBezTo>
                  <a:pt x="1712" y="1410"/>
                  <a:pt x="1703" y="1407"/>
                  <a:pt x="1695" y="1406"/>
                </a:cubicBezTo>
                <a:cubicBezTo>
                  <a:pt x="1687" y="1406"/>
                  <a:pt x="1675" y="1401"/>
                  <a:pt x="1667" y="1397"/>
                </a:cubicBezTo>
                <a:cubicBezTo>
                  <a:pt x="1656" y="1391"/>
                  <a:pt x="1653" y="1390"/>
                  <a:pt x="1649" y="1395"/>
                </a:cubicBezTo>
                <a:cubicBezTo>
                  <a:pt x="1646" y="1397"/>
                  <a:pt x="1645" y="1401"/>
                  <a:pt x="1646" y="1402"/>
                </a:cubicBezTo>
                <a:cubicBezTo>
                  <a:pt x="1653" y="1411"/>
                  <a:pt x="1592" y="1396"/>
                  <a:pt x="1584" y="1387"/>
                </a:cubicBezTo>
                <a:cubicBezTo>
                  <a:pt x="1581" y="1382"/>
                  <a:pt x="1583" y="1382"/>
                  <a:pt x="1661" y="1383"/>
                </a:cubicBezTo>
                <a:cubicBezTo>
                  <a:pt x="1711" y="1383"/>
                  <a:pt x="1725" y="1384"/>
                  <a:pt x="1747" y="1390"/>
                </a:cubicBezTo>
                <a:cubicBezTo>
                  <a:pt x="1762" y="1394"/>
                  <a:pt x="1777" y="1398"/>
                  <a:pt x="1782" y="1399"/>
                </a:cubicBezTo>
                <a:cubicBezTo>
                  <a:pt x="1790" y="1400"/>
                  <a:pt x="1790" y="1400"/>
                  <a:pt x="1790" y="1400"/>
                </a:cubicBezTo>
                <a:cubicBezTo>
                  <a:pt x="1781" y="1395"/>
                  <a:pt x="1781" y="1395"/>
                  <a:pt x="1781" y="1395"/>
                </a:cubicBezTo>
                <a:cubicBezTo>
                  <a:pt x="1776" y="1393"/>
                  <a:pt x="1772" y="1390"/>
                  <a:pt x="1772" y="1389"/>
                </a:cubicBezTo>
                <a:cubicBezTo>
                  <a:pt x="1772" y="1389"/>
                  <a:pt x="1783" y="1387"/>
                  <a:pt x="1797" y="1386"/>
                </a:cubicBezTo>
                <a:cubicBezTo>
                  <a:pt x="1820" y="1384"/>
                  <a:pt x="1824" y="1385"/>
                  <a:pt x="1828" y="1390"/>
                </a:cubicBezTo>
                <a:cubicBezTo>
                  <a:pt x="1833" y="1396"/>
                  <a:pt x="1838" y="1396"/>
                  <a:pt x="1883" y="1394"/>
                </a:cubicBez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23" name="文本框 642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B0DD2DE-BFC1-45BA-AF4E-7D6B0916E90C}"/>
              </a:ext>
            </a:extLst>
          </p:cNvPr>
          <p:cNvSpPr txBox="1"/>
          <p:nvPr/>
        </p:nvSpPr>
        <p:spPr>
          <a:xfrm>
            <a:off x="6063492" y="552451"/>
            <a:ext cx="465705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dirty="0">
                <a:latin typeface="KyoMadoka" panose="02000609000000000000" pitchFamily="49" charset="-128"/>
                <a:ea typeface="KyoMadoka" panose="02000609000000000000" pitchFamily="49" charset="-128"/>
              </a:rPr>
              <a:t>VS</a:t>
            </a:r>
            <a:endParaRPr lang="zh-CN" altLang="en-US" sz="23900" dirty="0">
              <a:latin typeface="KyoMadoka" panose="02000609000000000000" pitchFamily="49" charset="-128"/>
              <a:ea typeface="KyoMadoka" panose="020006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43430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4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885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48FA597-EA59-4A1E-B518-2ED7F80BEA0E}"/>
              </a:ext>
            </a:extLst>
          </p:cNvPr>
          <p:cNvSpPr>
            <a:spLocks/>
          </p:cNvSpPr>
          <p:nvPr/>
        </p:nvSpPr>
        <p:spPr bwMode="auto">
          <a:xfrm>
            <a:off x="980635" y="911203"/>
            <a:ext cx="8625487" cy="2306648"/>
          </a:xfrm>
          <a:custGeom>
            <a:avLst/>
            <a:gdLst>
              <a:gd name="T0" fmla="*/ 438 w 3560"/>
              <a:gd name="T1" fmla="*/ 589 h 800"/>
              <a:gd name="T2" fmla="*/ 338 w 3560"/>
              <a:gd name="T3" fmla="*/ 623 h 800"/>
              <a:gd name="T4" fmla="*/ 424 w 3560"/>
              <a:gd name="T5" fmla="*/ 663 h 800"/>
              <a:gd name="T6" fmla="*/ 501 w 3560"/>
              <a:gd name="T7" fmla="*/ 724 h 800"/>
              <a:gd name="T8" fmla="*/ 610 w 3560"/>
              <a:gd name="T9" fmla="*/ 673 h 800"/>
              <a:gd name="T10" fmla="*/ 800 w 3560"/>
              <a:gd name="T11" fmla="*/ 656 h 800"/>
              <a:gd name="T12" fmla="*/ 788 w 3560"/>
              <a:gd name="T13" fmla="*/ 694 h 800"/>
              <a:gd name="T14" fmla="*/ 805 w 3560"/>
              <a:gd name="T15" fmla="*/ 741 h 800"/>
              <a:gd name="T16" fmla="*/ 1205 w 3560"/>
              <a:gd name="T17" fmla="*/ 723 h 800"/>
              <a:gd name="T18" fmla="*/ 569 w 3560"/>
              <a:gd name="T19" fmla="*/ 773 h 800"/>
              <a:gd name="T20" fmla="*/ 1199 w 3560"/>
              <a:gd name="T21" fmla="*/ 788 h 800"/>
              <a:gd name="T22" fmla="*/ 1785 w 3560"/>
              <a:gd name="T23" fmla="*/ 760 h 800"/>
              <a:gd name="T24" fmla="*/ 2233 w 3560"/>
              <a:gd name="T25" fmla="*/ 751 h 800"/>
              <a:gd name="T26" fmla="*/ 2562 w 3560"/>
              <a:gd name="T27" fmla="*/ 753 h 800"/>
              <a:gd name="T28" fmla="*/ 2826 w 3560"/>
              <a:gd name="T29" fmla="*/ 779 h 800"/>
              <a:gd name="T30" fmla="*/ 3413 w 3560"/>
              <a:gd name="T31" fmla="*/ 760 h 800"/>
              <a:gd name="T32" fmla="*/ 3430 w 3560"/>
              <a:gd name="T33" fmla="*/ 710 h 800"/>
              <a:gd name="T34" fmla="*/ 3355 w 3560"/>
              <a:gd name="T35" fmla="*/ 679 h 800"/>
              <a:gd name="T36" fmla="*/ 3403 w 3560"/>
              <a:gd name="T37" fmla="*/ 622 h 800"/>
              <a:gd name="T38" fmla="*/ 3356 w 3560"/>
              <a:gd name="T39" fmla="*/ 582 h 800"/>
              <a:gd name="T40" fmla="*/ 3312 w 3560"/>
              <a:gd name="T41" fmla="*/ 539 h 800"/>
              <a:gd name="T42" fmla="*/ 3323 w 3560"/>
              <a:gd name="T43" fmla="*/ 505 h 800"/>
              <a:gd name="T44" fmla="*/ 3079 w 3560"/>
              <a:gd name="T45" fmla="*/ 522 h 800"/>
              <a:gd name="T46" fmla="*/ 3290 w 3560"/>
              <a:gd name="T47" fmla="*/ 475 h 800"/>
              <a:gd name="T48" fmla="*/ 3472 w 3560"/>
              <a:gd name="T49" fmla="*/ 414 h 800"/>
              <a:gd name="T50" fmla="*/ 3477 w 3560"/>
              <a:gd name="T51" fmla="*/ 365 h 800"/>
              <a:gd name="T52" fmla="*/ 3469 w 3560"/>
              <a:gd name="T53" fmla="*/ 294 h 800"/>
              <a:gd name="T54" fmla="*/ 3334 w 3560"/>
              <a:gd name="T55" fmla="*/ 210 h 800"/>
              <a:gd name="T56" fmla="*/ 3367 w 3560"/>
              <a:gd name="T57" fmla="*/ 156 h 800"/>
              <a:gd name="T58" fmla="*/ 2994 w 3560"/>
              <a:gd name="T59" fmla="*/ 108 h 800"/>
              <a:gd name="T60" fmla="*/ 2039 w 3560"/>
              <a:gd name="T61" fmla="*/ 150 h 800"/>
              <a:gd name="T62" fmla="*/ 1685 w 3560"/>
              <a:gd name="T63" fmla="*/ 180 h 800"/>
              <a:gd name="T64" fmla="*/ 1562 w 3560"/>
              <a:gd name="T65" fmla="*/ 171 h 800"/>
              <a:gd name="T66" fmla="*/ 2370 w 3560"/>
              <a:gd name="T67" fmla="*/ 101 h 800"/>
              <a:gd name="T68" fmla="*/ 3027 w 3560"/>
              <a:gd name="T69" fmla="*/ 48 h 800"/>
              <a:gd name="T70" fmla="*/ 3359 w 3560"/>
              <a:gd name="T71" fmla="*/ 54 h 800"/>
              <a:gd name="T72" fmla="*/ 3359 w 3560"/>
              <a:gd name="T73" fmla="*/ 21 h 800"/>
              <a:gd name="T74" fmla="*/ 2913 w 3560"/>
              <a:gd name="T75" fmla="*/ 11 h 800"/>
              <a:gd name="T76" fmla="*/ 2378 w 3560"/>
              <a:gd name="T77" fmla="*/ 84 h 800"/>
              <a:gd name="T78" fmla="*/ 1786 w 3560"/>
              <a:gd name="T79" fmla="*/ 138 h 800"/>
              <a:gd name="T80" fmla="*/ 1408 w 3560"/>
              <a:gd name="T81" fmla="*/ 171 h 800"/>
              <a:gd name="T82" fmla="*/ 1280 w 3560"/>
              <a:gd name="T83" fmla="*/ 172 h 800"/>
              <a:gd name="T84" fmla="*/ 1536 w 3560"/>
              <a:gd name="T85" fmla="*/ 126 h 800"/>
              <a:gd name="T86" fmla="*/ 1453 w 3560"/>
              <a:gd name="T87" fmla="*/ 116 h 800"/>
              <a:gd name="T88" fmla="*/ 1669 w 3560"/>
              <a:gd name="T89" fmla="*/ 63 h 800"/>
              <a:gd name="T90" fmla="*/ 1428 w 3560"/>
              <a:gd name="T91" fmla="*/ 68 h 800"/>
              <a:gd name="T92" fmla="*/ 1030 w 3560"/>
              <a:gd name="T93" fmla="*/ 125 h 800"/>
              <a:gd name="T94" fmla="*/ 813 w 3560"/>
              <a:gd name="T95" fmla="*/ 174 h 800"/>
              <a:gd name="T96" fmla="*/ 789 w 3560"/>
              <a:gd name="T97" fmla="*/ 221 h 800"/>
              <a:gd name="T98" fmla="*/ 820 w 3560"/>
              <a:gd name="T99" fmla="*/ 232 h 800"/>
              <a:gd name="T100" fmla="*/ 888 w 3560"/>
              <a:gd name="T101" fmla="*/ 239 h 800"/>
              <a:gd name="T102" fmla="*/ 604 w 3560"/>
              <a:gd name="T103" fmla="*/ 307 h 800"/>
              <a:gd name="T104" fmla="*/ 548 w 3560"/>
              <a:gd name="T105" fmla="*/ 311 h 800"/>
              <a:gd name="T106" fmla="*/ 464 w 3560"/>
              <a:gd name="T107" fmla="*/ 391 h 800"/>
              <a:gd name="T108" fmla="*/ 261 w 3560"/>
              <a:gd name="T109" fmla="*/ 425 h 800"/>
              <a:gd name="T110" fmla="*/ 199 w 3560"/>
              <a:gd name="T111" fmla="*/ 424 h 800"/>
              <a:gd name="T112" fmla="*/ 41 w 3560"/>
              <a:gd name="T113" fmla="*/ 461 h 800"/>
              <a:gd name="T114" fmla="*/ 83 w 3560"/>
              <a:gd name="T115" fmla="*/ 484 h 800"/>
              <a:gd name="T116" fmla="*/ 135 w 3560"/>
              <a:gd name="T117" fmla="*/ 482 h 800"/>
              <a:gd name="T118" fmla="*/ 248 w 3560"/>
              <a:gd name="T119" fmla="*/ 531 h 800"/>
              <a:gd name="T120" fmla="*/ 29 w 3560"/>
              <a:gd name="T121" fmla="*/ 560 h 800"/>
              <a:gd name="T122" fmla="*/ 240 w 3560"/>
              <a:gd name="T123" fmla="*/ 561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60" h="800">
                <a:moveTo>
                  <a:pt x="294" y="574"/>
                </a:moveTo>
                <a:cubicBezTo>
                  <a:pt x="299" y="574"/>
                  <a:pt x="299" y="574"/>
                  <a:pt x="296" y="572"/>
                </a:cubicBezTo>
                <a:cubicBezTo>
                  <a:pt x="292" y="569"/>
                  <a:pt x="292" y="569"/>
                  <a:pt x="296" y="569"/>
                </a:cubicBezTo>
                <a:cubicBezTo>
                  <a:pt x="298" y="569"/>
                  <a:pt x="305" y="568"/>
                  <a:pt x="312" y="567"/>
                </a:cubicBezTo>
                <a:cubicBezTo>
                  <a:pt x="322" y="566"/>
                  <a:pt x="323" y="566"/>
                  <a:pt x="325" y="572"/>
                </a:cubicBezTo>
                <a:cubicBezTo>
                  <a:pt x="326" y="576"/>
                  <a:pt x="327" y="577"/>
                  <a:pt x="331" y="575"/>
                </a:cubicBezTo>
                <a:cubicBezTo>
                  <a:pt x="334" y="574"/>
                  <a:pt x="348" y="573"/>
                  <a:pt x="363" y="573"/>
                </a:cubicBezTo>
                <a:cubicBezTo>
                  <a:pt x="378" y="573"/>
                  <a:pt x="397" y="571"/>
                  <a:pt x="406" y="570"/>
                </a:cubicBezTo>
                <a:cubicBezTo>
                  <a:pt x="424" y="568"/>
                  <a:pt x="438" y="570"/>
                  <a:pt x="438" y="575"/>
                </a:cubicBezTo>
                <a:cubicBezTo>
                  <a:pt x="438" y="580"/>
                  <a:pt x="418" y="587"/>
                  <a:pt x="406" y="587"/>
                </a:cubicBezTo>
                <a:cubicBezTo>
                  <a:pt x="393" y="587"/>
                  <a:pt x="378" y="592"/>
                  <a:pt x="380" y="595"/>
                </a:cubicBezTo>
                <a:cubicBezTo>
                  <a:pt x="381" y="597"/>
                  <a:pt x="383" y="597"/>
                  <a:pt x="386" y="595"/>
                </a:cubicBezTo>
                <a:cubicBezTo>
                  <a:pt x="392" y="592"/>
                  <a:pt x="400" y="591"/>
                  <a:pt x="438" y="589"/>
                </a:cubicBezTo>
                <a:cubicBezTo>
                  <a:pt x="459" y="588"/>
                  <a:pt x="459" y="588"/>
                  <a:pt x="459" y="588"/>
                </a:cubicBezTo>
                <a:cubicBezTo>
                  <a:pt x="449" y="592"/>
                  <a:pt x="449" y="592"/>
                  <a:pt x="449" y="592"/>
                </a:cubicBezTo>
                <a:cubicBezTo>
                  <a:pt x="442" y="596"/>
                  <a:pt x="436" y="601"/>
                  <a:pt x="432" y="608"/>
                </a:cubicBezTo>
                <a:cubicBezTo>
                  <a:pt x="426" y="620"/>
                  <a:pt x="422" y="621"/>
                  <a:pt x="401" y="621"/>
                </a:cubicBezTo>
                <a:cubicBezTo>
                  <a:pt x="393" y="621"/>
                  <a:pt x="381" y="623"/>
                  <a:pt x="373" y="624"/>
                </a:cubicBezTo>
                <a:cubicBezTo>
                  <a:pt x="358" y="627"/>
                  <a:pt x="351" y="625"/>
                  <a:pt x="355" y="620"/>
                </a:cubicBezTo>
                <a:cubicBezTo>
                  <a:pt x="357" y="618"/>
                  <a:pt x="357" y="615"/>
                  <a:pt x="357" y="613"/>
                </a:cubicBezTo>
                <a:cubicBezTo>
                  <a:pt x="357" y="611"/>
                  <a:pt x="359" y="609"/>
                  <a:pt x="365" y="609"/>
                </a:cubicBezTo>
                <a:cubicBezTo>
                  <a:pt x="370" y="608"/>
                  <a:pt x="375" y="607"/>
                  <a:pt x="377" y="606"/>
                </a:cubicBezTo>
                <a:cubicBezTo>
                  <a:pt x="378" y="604"/>
                  <a:pt x="372" y="604"/>
                  <a:pt x="362" y="605"/>
                </a:cubicBezTo>
                <a:cubicBezTo>
                  <a:pt x="348" y="606"/>
                  <a:pt x="344" y="606"/>
                  <a:pt x="342" y="603"/>
                </a:cubicBezTo>
                <a:cubicBezTo>
                  <a:pt x="340" y="600"/>
                  <a:pt x="340" y="603"/>
                  <a:pt x="340" y="609"/>
                </a:cubicBezTo>
                <a:cubicBezTo>
                  <a:pt x="341" y="615"/>
                  <a:pt x="340" y="621"/>
                  <a:pt x="338" y="623"/>
                </a:cubicBezTo>
                <a:cubicBezTo>
                  <a:pt x="335" y="625"/>
                  <a:pt x="335" y="631"/>
                  <a:pt x="336" y="641"/>
                </a:cubicBezTo>
                <a:cubicBezTo>
                  <a:pt x="337" y="655"/>
                  <a:pt x="340" y="664"/>
                  <a:pt x="340" y="655"/>
                </a:cubicBezTo>
                <a:cubicBezTo>
                  <a:pt x="340" y="650"/>
                  <a:pt x="344" y="648"/>
                  <a:pt x="356" y="648"/>
                </a:cubicBezTo>
                <a:cubicBezTo>
                  <a:pt x="365" y="648"/>
                  <a:pt x="369" y="645"/>
                  <a:pt x="367" y="642"/>
                </a:cubicBezTo>
                <a:cubicBezTo>
                  <a:pt x="366" y="641"/>
                  <a:pt x="366" y="640"/>
                  <a:pt x="368" y="640"/>
                </a:cubicBezTo>
                <a:cubicBezTo>
                  <a:pt x="370" y="640"/>
                  <a:pt x="370" y="638"/>
                  <a:pt x="370" y="636"/>
                </a:cubicBezTo>
                <a:cubicBezTo>
                  <a:pt x="368" y="633"/>
                  <a:pt x="370" y="632"/>
                  <a:pt x="375" y="632"/>
                </a:cubicBezTo>
                <a:cubicBezTo>
                  <a:pt x="379" y="632"/>
                  <a:pt x="386" y="631"/>
                  <a:pt x="390" y="629"/>
                </a:cubicBezTo>
                <a:cubicBezTo>
                  <a:pt x="395" y="628"/>
                  <a:pt x="403" y="627"/>
                  <a:pt x="410" y="627"/>
                </a:cubicBezTo>
                <a:cubicBezTo>
                  <a:pt x="421" y="628"/>
                  <a:pt x="421" y="628"/>
                  <a:pt x="421" y="628"/>
                </a:cubicBezTo>
                <a:cubicBezTo>
                  <a:pt x="413" y="632"/>
                  <a:pt x="413" y="632"/>
                  <a:pt x="413" y="632"/>
                </a:cubicBezTo>
                <a:cubicBezTo>
                  <a:pt x="404" y="637"/>
                  <a:pt x="397" y="649"/>
                  <a:pt x="398" y="656"/>
                </a:cubicBezTo>
                <a:cubicBezTo>
                  <a:pt x="399" y="661"/>
                  <a:pt x="406" y="663"/>
                  <a:pt x="424" y="663"/>
                </a:cubicBezTo>
                <a:cubicBezTo>
                  <a:pt x="431" y="663"/>
                  <a:pt x="438" y="665"/>
                  <a:pt x="439" y="666"/>
                </a:cubicBezTo>
                <a:cubicBezTo>
                  <a:pt x="441" y="669"/>
                  <a:pt x="472" y="668"/>
                  <a:pt x="508" y="665"/>
                </a:cubicBezTo>
                <a:cubicBezTo>
                  <a:pt x="514" y="664"/>
                  <a:pt x="517" y="665"/>
                  <a:pt x="518" y="667"/>
                </a:cubicBezTo>
                <a:cubicBezTo>
                  <a:pt x="519" y="669"/>
                  <a:pt x="518" y="671"/>
                  <a:pt x="517" y="671"/>
                </a:cubicBezTo>
                <a:cubicBezTo>
                  <a:pt x="512" y="671"/>
                  <a:pt x="490" y="686"/>
                  <a:pt x="479" y="696"/>
                </a:cubicBezTo>
                <a:cubicBezTo>
                  <a:pt x="470" y="704"/>
                  <a:pt x="461" y="721"/>
                  <a:pt x="461" y="728"/>
                </a:cubicBezTo>
                <a:cubicBezTo>
                  <a:pt x="461" y="731"/>
                  <a:pt x="462" y="732"/>
                  <a:pt x="467" y="730"/>
                </a:cubicBezTo>
                <a:cubicBezTo>
                  <a:pt x="470" y="730"/>
                  <a:pt x="476" y="729"/>
                  <a:pt x="479" y="729"/>
                </a:cubicBezTo>
                <a:cubicBezTo>
                  <a:pt x="485" y="729"/>
                  <a:pt x="487" y="728"/>
                  <a:pt x="487" y="724"/>
                </a:cubicBezTo>
                <a:cubicBezTo>
                  <a:pt x="487" y="721"/>
                  <a:pt x="488" y="718"/>
                  <a:pt x="489" y="718"/>
                </a:cubicBezTo>
                <a:cubicBezTo>
                  <a:pt x="492" y="718"/>
                  <a:pt x="493" y="720"/>
                  <a:pt x="495" y="732"/>
                </a:cubicBezTo>
                <a:cubicBezTo>
                  <a:pt x="496" y="736"/>
                  <a:pt x="498" y="739"/>
                  <a:pt x="500" y="739"/>
                </a:cubicBezTo>
                <a:cubicBezTo>
                  <a:pt x="504" y="737"/>
                  <a:pt x="505" y="729"/>
                  <a:pt x="501" y="724"/>
                </a:cubicBezTo>
                <a:cubicBezTo>
                  <a:pt x="499" y="722"/>
                  <a:pt x="499" y="720"/>
                  <a:pt x="501" y="719"/>
                </a:cubicBezTo>
                <a:cubicBezTo>
                  <a:pt x="502" y="718"/>
                  <a:pt x="504" y="715"/>
                  <a:pt x="505" y="713"/>
                </a:cubicBezTo>
                <a:cubicBezTo>
                  <a:pt x="506" y="710"/>
                  <a:pt x="510" y="708"/>
                  <a:pt x="515" y="707"/>
                </a:cubicBezTo>
                <a:cubicBezTo>
                  <a:pt x="520" y="707"/>
                  <a:pt x="524" y="706"/>
                  <a:pt x="523" y="704"/>
                </a:cubicBezTo>
                <a:cubicBezTo>
                  <a:pt x="522" y="700"/>
                  <a:pt x="529" y="697"/>
                  <a:pt x="541" y="697"/>
                </a:cubicBezTo>
                <a:cubicBezTo>
                  <a:pt x="549" y="697"/>
                  <a:pt x="551" y="697"/>
                  <a:pt x="548" y="695"/>
                </a:cubicBezTo>
                <a:cubicBezTo>
                  <a:pt x="545" y="693"/>
                  <a:pt x="545" y="692"/>
                  <a:pt x="549" y="692"/>
                </a:cubicBezTo>
                <a:cubicBezTo>
                  <a:pt x="551" y="692"/>
                  <a:pt x="556" y="689"/>
                  <a:pt x="559" y="686"/>
                </a:cubicBezTo>
                <a:cubicBezTo>
                  <a:pt x="563" y="682"/>
                  <a:pt x="570" y="678"/>
                  <a:pt x="575" y="677"/>
                </a:cubicBezTo>
                <a:cubicBezTo>
                  <a:pt x="587" y="675"/>
                  <a:pt x="586" y="680"/>
                  <a:pt x="574" y="683"/>
                </a:cubicBezTo>
                <a:cubicBezTo>
                  <a:pt x="570" y="684"/>
                  <a:pt x="566" y="686"/>
                  <a:pt x="565" y="687"/>
                </a:cubicBezTo>
                <a:cubicBezTo>
                  <a:pt x="563" y="690"/>
                  <a:pt x="578" y="685"/>
                  <a:pt x="588" y="679"/>
                </a:cubicBezTo>
                <a:cubicBezTo>
                  <a:pt x="593" y="676"/>
                  <a:pt x="602" y="673"/>
                  <a:pt x="610" y="673"/>
                </a:cubicBezTo>
                <a:cubicBezTo>
                  <a:pt x="617" y="672"/>
                  <a:pt x="629" y="671"/>
                  <a:pt x="636" y="670"/>
                </a:cubicBezTo>
                <a:cubicBezTo>
                  <a:pt x="647" y="669"/>
                  <a:pt x="649" y="669"/>
                  <a:pt x="649" y="672"/>
                </a:cubicBezTo>
                <a:cubicBezTo>
                  <a:pt x="649" y="677"/>
                  <a:pt x="663" y="678"/>
                  <a:pt x="666" y="674"/>
                </a:cubicBezTo>
                <a:cubicBezTo>
                  <a:pt x="666" y="673"/>
                  <a:pt x="675" y="671"/>
                  <a:pt x="685" y="670"/>
                </a:cubicBezTo>
                <a:cubicBezTo>
                  <a:pt x="695" y="669"/>
                  <a:pt x="703" y="667"/>
                  <a:pt x="703" y="665"/>
                </a:cubicBezTo>
                <a:cubicBezTo>
                  <a:pt x="703" y="664"/>
                  <a:pt x="701" y="663"/>
                  <a:pt x="698" y="664"/>
                </a:cubicBezTo>
                <a:cubicBezTo>
                  <a:pt x="695" y="665"/>
                  <a:pt x="692" y="664"/>
                  <a:pt x="691" y="663"/>
                </a:cubicBezTo>
                <a:cubicBezTo>
                  <a:pt x="690" y="662"/>
                  <a:pt x="685" y="661"/>
                  <a:pt x="678" y="662"/>
                </a:cubicBezTo>
                <a:cubicBezTo>
                  <a:pt x="669" y="663"/>
                  <a:pt x="666" y="663"/>
                  <a:pt x="668" y="661"/>
                </a:cubicBezTo>
                <a:cubicBezTo>
                  <a:pt x="671" y="658"/>
                  <a:pt x="732" y="653"/>
                  <a:pt x="735" y="655"/>
                </a:cubicBezTo>
                <a:cubicBezTo>
                  <a:pt x="736" y="656"/>
                  <a:pt x="747" y="656"/>
                  <a:pt x="759" y="655"/>
                </a:cubicBezTo>
                <a:cubicBezTo>
                  <a:pt x="772" y="654"/>
                  <a:pt x="785" y="654"/>
                  <a:pt x="789" y="655"/>
                </a:cubicBezTo>
                <a:cubicBezTo>
                  <a:pt x="794" y="656"/>
                  <a:pt x="798" y="656"/>
                  <a:pt x="800" y="656"/>
                </a:cubicBezTo>
                <a:cubicBezTo>
                  <a:pt x="801" y="655"/>
                  <a:pt x="815" y="655"/>
                  <a:pt x="831" y="654"/>
                </a:cubicBezTo>
                <a:cubicBezTo>
                  <a:pt x="846" y="653"/>
                  <a:pt x="867" y="652"/>
                  <a:pt x="876" y="651"/>
                </a:cubicBezTo>
                <a:cubicBezTo>
                  <a:pt x="892" y="650"/>
                  <a:pt x="894" y="651"/>
                  <a:pt x="896" y="655"/>
                </a:cubicBezTo>
                <a:cubicBezTo>
                  <a:pt x="899" y="659"/>
                  <a:pt x="898" y="661"/>
                  <a:pt x="893" y="664"/>
                </a:cubicBezTo>
                <a:cubicBezTo>
                  <a:pt x="890" y="667"/>
                  <a:pt x="885" y="669"/>
                  <a:pt x="883" y="669"/>
                </a:cubicBezTo>
                <a:cubicBezTo>
                  <a:pt x="880" y="669"/>
                  <a:pt x="879" y="670"/>
                  <a:pt x="880" y="672"/>
                </a:cubicBezTo>
                <a:cubicBezTo>
                  <a:pt x="881" y="674"/>
                  <a:pt x="880" y="674"/>
                  <a:pt x="877" y="673"/>
                </a:cubicBezTo>
                <a:cubicBezTo>
                  <a:pt x="875" y="672"/>
                  <a:pt x="867" y="673"/>
                  <a:pt x="858" y="675"/>
                </a:cubicBezTo>
                <a:cubicBezTo>
                  <a:pt x="850" y="677"/>
                  <a:pt x="835" y="679"/>
                  <a:pt x="824" y="679"/>
                </a:cubicBezTo>
                <a:cubicBezTo>
                  <a:pt x="810" y="679"/>
                  <a:pt x="804" y="680"/>
                  <a:pt x="803" y="683"/>
                </a:cubicBezTo>
                <a:cubicBezTo>
                  <a:pt x="802" y="685"/>
                  <a:pt x="796" y="687"/>
                  <a:pt x="790" y="688"/>
                </a:cubicBezTo>
                <a:cubicBezTo>
                  <a:pt x="783" y="689"/>
                  <a:pt x="778" y="691"/>
                  <a:pt x="778" y="693"/>
                </a:cubicBezTo>
                <a:cubicBezTo>
                  <a:pt x="778" y="694"/>
                  <a:pt x="782" y="695"/>
                  <a:pt x="788" y="694"/>
                </a:cubicBezTo>
                <a:cubicBezTo>
                  <a:pt x="793" y="693"/>
                  <a:pt x="811" y="692"/>
                  <a:pt x="827" y="691"/>
                </a:cubicBezTo>
                <a:cubicBezTo>
                  <a:pt x="843" y="691"/>
                  <a:pt x="853" y="691"/>
                  <a:pt x="849" y="691"/>
                </a:cubicBezTo>
                <a:cubicBezTo>
                  <a:pt x="844" y="692"/>
                  <a:pt x="836" y="694"/>
                  <a:pt x="830" y="696"/>
                </a:cubicBezTo>
                <a:cubicBezTo>
                  <a:pt x="822" y="699"/>
                  <a:pt x="814" y="700"/>
                  <a:pt x="808" y="699"/>
                </a:cubicBezTo>
                <a:cubicBezTo>
                  <a:pt x="803" y="698"/>
                  <a:pt x="797" y="698"/>
                  <a:pt x="796" y="699"/>
                </a:cubicBezTo>
                <a:cubicBezTo>
                  <a:pt x="791" y="702"/>
                  <a:pt x="806" y="707"/>
                  <a:pt x="816" y="706"/>
                </a:cubicBezTo>
                <a:cubicBezTo>
                  <a:pt x="821" y="705"/>
                  <a:pt x="824" y="706"/>
                  <a:pt x="824" y="708"/>
                </a:cubicBezTo>
                <a:cubicBezTo>
                  <a:pt x="824" y="709"/>
                  <a:pt x="823" y="710"/>
                  <a:pt x="820" y="710"/>
                </a:cubicBezTo>
                <a:cubicBezTo>
                  <a:pt x="814" y="710"/>
                  <a:pt x="816" y="721"/>
                  <a:pt x="822" y="721"/>
                </a:cubicBezTo>
                <a:cubicBezTo>
                  <a:pt x="827" y="721"/>
                  <a:pt x="827" y="722"/>
                  <a:pt x="824" y="723"/>
                </a:cubicBezTo>
                <a:cubicBezTo>
                  <a:pt x="821" y="723"/>
                  <a:pt x="819" y="725"/>
                  <a:pt x="819" y="726"/>
                </a:cubicBezTo>
                <a:cubicBezTo>
                  <a:pt x="819" y="728"/>
                  <a:pt x="814" y="731"/>
                  <a:pt x="807" y="734"/>
                </a:cubicBezTo>
                <a:cubicBezTo>
                  <a:pt x="794" y="740"/>
                  <a:pt x="792" y="743"/>
                  <a:pt x="805" y="741"/>
                </a:cubicBezTo>
                <a:cubicBezTo>
                  <a:pt x="810" y="740"/>
                  <a:pt x="845" y="739"/>
                  <a:pt x="881" y="739"/>
                </a:cubicBezTo>
                <a:cubicBezTo>
                  <a:pt x="919" y="739"/>
                  <a:pt x="949" y="738"/>
                  <a:pt x="949" y="736"/>
                </a:cubicBezTo>
                <a:cubicBezTo>
                  <a:pt x="950" y="735"/>
                  <a:pt x="945" y="734"/>
                  <a:pt x="937" y="734"/>
                </a:cubicBezTo>
                <a:cubicBezTo>
                  <a:pt x="924" y="733"/>
                  <a:pt x="924" y="733"/>
                  <a:pt x="924" y="733"/>
                </a:cubicBezTo>
                <a:cubicBezTo>
                  <a:pt x="936" y="731"/>
                  <a:pt x="936" y="731"/>
                  <a:pt x="936" y="731"/>
                </a:cubicBezTo>
                <a:cubicBezTo>
                  <a:pt x="943" y="730"/>
                  <a:pt x="951" y="728"/>
                  <a:pt x="953" y="727"/>
                </a:cubicBezTo>
                <a:cubicBezTo>
                  <a:pt x="955" y="726"/>
                  <a:pt x="971" y="724"/>
                  <a:pt x="988" y="722"/>
                </a:cubicBezTo>
                <a:cubicBezTo>
                  <a:pt x="1005" y="720"/>
                  <a:pt x="1028" y="717"/>
                  <a:pt x="1038" y="716"/>
                </a:cubicBezTo>
                <a:cubicBezTo>
                  <a:pt x="1049" y="715"/>
                  <a:pt x="1066" y="713"/>
                  <a:pt x="1077" y="714"/>
                </a:cubicBezTo>
                <a:cubicBezTo>
                  <a:pt x="1095" y="714"/>
                  <a:pt x="1096" y="714"/>
                  <a:pt x="1087" y="717"/>
                </a:cubicBezTo>
                <a:cubicBezTo>
                  <a:pt x="1081" y="718"/>
                  <a:pt x="1077" y="721"/>
                  <a:pt x="1077" y="723"/>
                </a:cubicBezTo>
                <a:cubicBezTo>
                  <a:pt x="1077" y="726"/>
                  <a:pt x="1081" y="727"/>
                  <a:pt x="1099" y="725"/>
                </a:cubicBezTo>
                <a:cubicBezTo>
                  <a:pt x="1151" y="722"/>
                  <a:pt x="1207" y="720"/>
                  <a:pt x="1205" y="723"/>
                </a:cubicBezTo>
                <a:cubicBezTo>
                  <a:pt x="1200" y="727"/>
                  <a:pt x="1160" y="736"/>
                  <a:pt x="1136" y="738"/>
                </a:cubicBezTo>
                <a:cubicBezTo>
                  <a:pt x="1124" y="739"/>
                  <a:pt x="1105" y="741"/>
                  <a:pt x="1094" y="743"/>
                </a:cubicBezTo>
                <a:cubicBezTo>
                  <a:pt x="1082" y="746"/>
                  <a:pt x="1066" y="748"/>
                  <a:pt x="1058" y="750"/>
                </a:cubicBezTo>
                <a:cubicBezTo>
                  <a:pt x="1049" y="752"/>
                  <a:pt x="1031" y="755"/>
                  <a:pt x="1018" y="758"/>
                </a:cubicBezTo>
                <a:cubicBezTo>
                  <a:pt x="964" y="768"/>
                  <a:pt x="942" y="771"/>
                  <a:pt x="931" y="770"/>
                </a:cubicBezTo>
                <a:cubicBezTo>
                  <a:pt x="916" y="768"/>
                  <a:pt x="915" y="768"/>
                  <a:pt x="866" y="768"/>
                </a:cubicBezTo>
                <a:cubicBezTo>
                  <a:pt x="845" y="768"/>
                  <a:pt x="814" y="769"/>
                  <a:pt x="797" y="771"/>
                </a:cubicBezTo>
                <a:cubicBezTo>
                  <a:pt x="759" y="774"/>
                  <a:pt x="733" y="775"/>
                  <a:pt x="670" y="777"/>
                </a:cubicBezTo>
                <a:cubicBezTo>
                  <a:pt x="642" y="778"/>
                  <a:pt x="609" y="779"/>
                  <a:pt x="595" y="780"/>
                </a:cubicBezTo>
                <a:cubicBezTo>
                  <a:pt x="570" y="782"/>
                  <a:pt x="564" y="779"/>
                  <a:pt x="581" y="774"/>
                </a:cubicBezTo>
                <a:cubicBezTo>
                  <a:pt x="591" y="771"/>
                  <a:pt x="591" y="771"/>
                  <a:pt x="591" y="771"/>
                </a:cubicBezTo>
                <a:cubicBezTo>
                  <a:pt x="582" y="771"/>
                  <a:pt x="582" y="771"/>
                  <a:pt x="582" y="771"/>
                </a:cubicBezTo>
                <a:cubicBezTo>
                  <a:pt x="578" y="771"/>
                  <a:pt x="572" y="772"/>
                  <a:pt x="569" y="773"/>
                </a:cubicBezTo>
                <a:cubicBezTo>
                  <a:pt x="561" y="777"/>
                  <a:pt x="521" y="784"/>
                  <a:pt x="491" y="785"/>
                </a:cubicBezTo>
                <a:cubicBezTo>
                  <a:pt x="463" y="786"/>
                  <a:pt x="456" y="788"/>
                  <a:pt x="464" y="790"/>
                </a:cubicBezTo>
                <a:cubicBezTo>
                  <a:pt x="467" y="791"/>
                  <a:pt x="470" y="792"/>
                  <a:pt x="473" y="793"/>
                </a:cubicBezTo>
                <a:cubicBezTo>
                  <a:pt x="478" y="795"/>
                  <a:pt x="495" y="795"/>
                  <a:pt x="590" y="793"/>
                </a:cubicBezTo>
                <a:cubicBezTo>
                  <a:pt x="656" y="792"/>
                  <a:pt x="686" y="791"/>
                  <a:pt x="822" y="785"/>
                </a:cubicBezTo>
                <a:cubicBezTo>
                  <a:pt x="850" y="784"/>
                  <a:pt x="864" y="784"/>
                  <a:pt x="869" y="786"/>
                </a:cubicBezTo>
                <a:cubicBezTo>
                  <a:pt x="876" y="789"/>
                  <a:pt x="876" y="790"/>
                  <a:pt x="873" y="792"/>
                </a:cubicBezTo>
                <a:cubicBezTo>
                  <a:pt x="870" y="794"/>
                  <a:pt x="871" y="794"/>
                  <a:pt x="877" y="793"/>
                </a:cubicBezTo>
                <a:cubicBezTo>
                  <a:pt x="881" y="792"/>
                  <a:pt x="934" y="791"/>
                  <a:pt x="994" y="790"/>
                </a:cubicBezTo>
                <a:cubicBezTo>
                  <a:pt x="1055" y="789"/>
                  <a:pt x="1116" y="788"/>
                  <a:pt x="1130" y="787"/>
                </a:cubicBezTo>
                <a:cubicBezTo>
                  <a:pt x="1145" y="787"/>
                  <a:pt x="1157" y="787"/>
                  <a:pt x="1157" y="788"/>
                </a:cubicBezTo>
                <a:cubicBezTo>
                  <a:pt x="1157" y="790"/>
                  <a:pt x="1164" y="790"/>
                  <a:pt x="1172" y="789"/>
                </a:cubicBezTo>
                <a:cubicBezTo>
                  <a:pt x="1180" y="788"/>
                  <a:pt x="1192" y="788"/>
                  <a:pt x="1199" y="788"/>
                </a:cubicBezTo>
                <a:cubicBezTo>
                  <a:pt x="1205" y="789"/>
                  <a:pt x="1222" y="789"/>
                  <a:pt x="1237" y="789"/>
                </a:cubicBezTo>
                <a:cubicBezTo>
                  <a:pt x="1252" y="789"/>
                  <a:pt x="1263" y="790"/>
                  <a:pt x="1262" y="791"/>
                </a:cubicBezTo>
                <a:cubicBezTo>
                  <a:pt x="1261" y="792"/>
                  <a:pt x="1261" y="794"/>
                  <a:pt x="1263" y="796"/>
                </a:cubicBezTo>
                <a:cubicBezTo>
                  <a:pt x="1263" y="796"/>
                  <a:pt x="1263" y="796"/>
                  <a:pt x="1263" y="796"/>
                </a:cubicBezTo>
                <a:cubicBezTo>
                  <a:pt x="1266" y="800"/>
                  <a:pt x="1267" y="800"/>
                  <a:pt x="1275" y="798"/>
                </a:cubicBezTo>
                <a:cubicBezTo>
                  <a:pt x="1282" y="796"/>
                  <a:pt x="1283" y="792"/>
                  <a:pt x="1276" y="792"/>
                </a:cubicBezTo>
                <a:cubicBezTo>
                  <a:pt x="1274" y="792"/>
                  <a:pt x="1273" y="791"/>
                  <a:pt x="1274" y="790"/>
                </a:cubicBezTo>
                <a:cubicBezTo>
                  <a:pt x="1274" y="789"/>
                  <a:pt x="1293" y="788"/>
                  <a:pt x="1315" y="787"/>
                </a:cubicBezTo>
                <a:cubicBezTo>
                  <a:pt x="1336" y="787"/>
                  <a:pt x="1369" y="785"/>
                  <a:pt x="1386" y="784"/>
                </a:cubicBezTo>
                <a:cubicBezTo>
                  <a:pt x="1404" y="782"/>
                  <a:pt x="1434" y="780"/>
                  <a:pt x="1453" y="779"/>
                </a:cubicBezTo>
                <a:cubicBezTo>
                  <a:pt x="1496" y="776"/>
                  <a:pt x="1549" y="772"/>
                  <a:pt x="1596" y="768"/>
                </a:cubicBezTo>
                <a:cubicBezTo>
                  <a:pt x="1616" y="766"/>
                  <a:pt x="1665" y="765"/>
                  <a:pt x="1705" y="764"/>
                </a:cubicBezTo>
                <a:cubicBezTo>
                  <a:pt x="1744" y="763"/>
                  <a:pt x="1780" y="762"/>
                  <a:pt x="1785" y="760"/>
                </a:cubicBezTo>
                <a:cubicBezTo>
                  <a:pt x="1797" y="756"/>
                  <a:pt x="1915" y="754"/>
                  <a:pt x="1915" y="758"/>
                </a:cubicBezTo>
                <a:cubicBezTo>
                  <a:pt x="1915" y="760"/>
                  <a:pt x="1918" y="760"/>
                  <a:pt x="1925" y="759"/>
                </a:cubicBezTo>
                <a:cubicBezTo>
                  <a:pt x="1938" y="756"/>
                  <a:pt x="2082" y="755"/>
                  <a:pt x="2082" y="758"/>
                </a:cubicBezTo>
                <a:cubicBezTo>
                  <a:pt x="2082" y="759"/>
                  <a:pt x="2077" y="760"/>
                  <a:pt x="2070" y="759"/>
                </a:cubicBezTo>
                <a:cubicBezTo>
                  <a:pt x="2062" y="759"/>
                  <a:pt x="2055" y="761"/>
                  <a:pt x="2054" y="762"/>
                </a:cubicBezTo>
                <a:cubicBezTo>
                  <a:pt x="2052" y="764"/>
                  <a:pt x="2058" y="765"/>
                  <a:pt x="2075" y="765"/>
                </a:cubicBezTo>
                <a:cubicBezTo>
                  <a:pt x="2101" y="764"/>
                  <a:pt x="2114" y="760"/>
                  <a:pt x="2098" y="757"/>
                </a:cubicBezTo>
                <a:cubicBezTo>
                  <a:pt x="2089" y="756"/>
                  <a:pt x="2089" y="756"/>
                  <a:pt x="2101" y="755"/>
                </a:cubicBezTo>
                <a:cubicBezTo>
                  <a:pt x="2108" y="755"/>
                  <a:pt x="2116" y="756"/>
                  <a:pt x="2119" y="758"/>
                </a:cubicBezTo>
                <a:cubicBezTo>
                  <a:pt x="2123" y="759"/>
                  <a:pt x="2126" y="759"/>
                  <a:pt x="2127" y="758"/>
                </a:cubicBezTo>
                <a:cubicBezTo>
                  <a:pt x="2128" y="756"/>
                  <a:pt x="2145" y="754"/>
                  <a:pt x="2196" y="750"/>
                </a:cubicBezTo>
                <a:cubicBezTo>
                  <a:pt x="2217" y="748"/>
                  <a:pt x="2224" y="749"/>
                  <a:pt x="2227" y="752"/>
                </a:cubicBezTo>
                <a:cubicBezTo>
                  <a:pt x="2232" y="756"/>
                  <a:pt x="2235" y="756"/>
                  <a:pt x="2233" y="751"/>
                </a:cubicBezTo>
                <a:cubicBezTo>
                  <a:pt x="2232" y="748"/>
                  <a:pt x="2239" y="748"/>
                  <a:pt x="2275" y="748"/>
                </a:cubicBezTo>
                <a:cubicBezTo>
                  <a:pt x="2324" y="748"/>
                  <a:pt x="2320" y="752"/>
                  <a:pt x="2269" y="752"/>
                </a:cubicBezTo>
                <a:cubicBezTo>
                  <a:pt x="2247" y="752"/>
                  <a:pt x="2237" y="753"/>
                  <a:pt x="2240" y="755"/>
                </a:cubicBezTo>
                <a:cubicBezTo>
                  <a:pt x="2242" y="756"/>
                  <a:pt x="2268" y="757"/>
                  <a:pt x="2300" y="757"/>
                </a:cubicBezTo>
                <a:cubicBezTo>
                  <a:pt x="2371" y="757"/>
                  <a:pt x="2500" y="760"/>
                  <a:pt x="2515" y="762"/>
                </a:cubicBezTo>
                <a:cubicBezTo>
                  <a:pt x="2522" y="763"/>
                  <a:pt x="2525" y="765"/>
                  <a:pt x="2524" y="767"/>
                </a:cubicBezTo>
                <a:cubicBezTo>
                  <a:pt x="2523" y="770"/>
                  <a:pt x="2525" y="771"/>
                  <a:pt x="2533" y="771"/>
                </a:cubicBezTo>
                <a:cubicBezTo>
                  <a:pt x="2541" y="771"/>
                  <a:pt x="2543" y="770"/>
                  <a:pt x="2542" y="767"/>
                </a:cubicBezTo>
                <a:cubicBezTo>
                  <a:pt x="2541" y="764"/>
                  <a:pt x="2545" y="763"/>
                  <a:pt x="2564" y="763"/>
                </a:cubicBezTo>
                <a:cubicBezTo>
                  <a:pt x="2576" y="763"/>
                  <a:pt x="2592" y="762"/>
                  <a:pt x="2598" y="761"/>
                </a:cubicBezTo>
                <a:cubicBezTo>
                  <a:pt x="2604" y="759"/>
                  <a:pt x="2613" y="757"/>
                  <a:pt x="2617" y="757"/>
                </a:cubicBezTo>
                <a:cubicBezTo>
                  <a:pt x="2622" y="756"/>
                  <a:pt x="2610" y="756"/>
                  <a:pt x="2592" y="756"/>
                </a:cubicBezTo>
                <a:cubicBezTo>
                  <a:pt x="2565" y="757"/>
                  <a:pt x="2560" y="756"/>
                  <a:pt x="2562" y="753"/>
                </a:cubicBezTo>
                <a:cubicBezTo>
                  <a:pt x="2565" y="750"/>
                  <a:pt x="2581" y="750"/>
                  <a:pt x="2649" y="750"/>
                </a:cubicBezTo>
                <a:cubicBezTo>
                  <a:pt x="2696" y="750"/>
                  <a:pt x="2739" y="751"/>
                  <a:pt x="2745" y="752"/>
                </a:cubicBezTo>
                <a:cubicBezTo>
                  <a:pt x="2755" y="754"/>
                  <a:pt x="2834" y="758"/>
                  <a:pt x="2896" y="759"/>
                </a:cubicBezTo>
                <a:cubicBezTo>
                  <a:pt x="2907" y="759"/>
                  <a:pt x="2916" y="760"/>
                  <a:pt x="2917" y="761"/>
                </a:cubicBezTo>
                <a:cubicBezTo>
                  <a:pt x="2919" y="763"/>
                  <a:pt x="2894" y="764"/>
                  <a:pt x="2858" y="763"/>
                </a:cubicBezTo>
                <a:cubicBezTo>
                  <a:pt x="2812" y="761"/>
                  <a:pt x="2740" y="763"/>
                  <a:pt x="2751" y="766"/>
                </a:cubicBezTo>
                <a:cubicBezTo>
                  <a:pt x="2759" y="767"/>
                  <a:pt x="2759" y="768"/>
                  <a:pt x="2750" y="768"/>
                </a:cubicBezTo>
                <a:cubicBezTo>
                  <a:pt x="2744" y="768"/>
                  <a:pt x="2739" y="767"/>
                  <a:pt x="2738" y="765"/>
                </a:cubicBezTo>
                <a:cubicBezTo>
                  <a:pt x="2737" y="764"/>
                  <a:pt x="2736" y="763"/>
                  <a:pt x="2735" y="765"/>
                </a:cubicBezTo>
                <a:cubicBezTo>
                  <a:pt x="2733" y="767"/>
                  <a:pt x="2705" y="774"/>
                  <a:pt x="2700" y="772"/>
                </a:cubicBezTo>
                <a:cubicBezTo>
                  <a:pt x="2699" y="772"/>
                  <a:pt x="2690" y="771"/>
                  <a:pt x="2681" y="770"/>
                </a:cubicBezTo>
                <a:cubicBezTo>
                  <a:pt x="2667" y="769"/>
                  <a:pt x="2665" y="769"/>
                  <a:pt x="2672" y="771"/>
                </a:cubicBezTo>
                <a:cubicBezTo>
                  <a:pt x="2680" y="774"/>
                  <a:pt x="2690" y="774"/>
                  <a:pt x="2826" y="779"/>
                </a:cubicBezTo>
                <a:cubicBezTo>
                  <a:pt x="2877" y="780"/>
                  <a:pt x="2921" y="782"/>
                  <a:pt x="2923" y="782"/>
                </a:cubicBezTo>
                <a:cubicBezTo>
                  <a:pt x="2925" y="783"/>
                  <a:pt x="2885" y="784"/>
                  <a:pt x="2834" y="784"/>
                </a:cubicBezTo>
                <a:cubicBezTo>
                  <a:pt x="2783" y="784"/>
                  <a:pt x="2735" y="785"/>
                  <a:pt x="2728" y="786"/>
                </a:cubicBezTo>
                <a:cubicBezTo>
                  <a:pt x="2713" y="788"/>
                  <a:pt x="2952" y="791"/>
                  <a:pt x="3017" y="789"/>
                </a:cubicBezTo>
                <a:cubicBezTo>
                  <a:pt x="3044" y="788"/>
                  <a:pt x="3061" y="787"/>
                  <a:pt x="3057" y="786"/>
                </a:cubicBezTo>
                <a:cubicBezTo>
                  <a:pt x="3053" y="785"/>
                  <a:pt x="3048" y="784"/>
                  <a:pt x="3044" y="784"/>
                </a:cubicBezTo>
                <a:cubicBezTo>
                  <a:pt x="3028" y="786"/>
                  <a:pt x="2951" y="784"/>
                  <a:pt x="2952" y="782"/>
                </a:cubicBezTo>
                <a:cubicBezTo>
                  <a:pt x="2953" y="781"/>
                  <a:pt x="2998" y="780"/>
                  <a:pt x="3051" y="780"/>
                </a:cubicBezTo>
                <a:cubicBezTo>
                  <a:pt x="3105" y="779"/>
                  <a:pt x="3167" y="778"/>
                  <a:pt x="3189" y="777"/>
                </a:cubicBezTo>
                <a:cubicBezTo>
                  <a:pt x="3211" y="777"/>
                  <a:pt x="3249" y="777"/>
                  <a:pt x="3273" y="779"/>
                </a:cubicBezTo>
                <a:cubicBezTo>
                  <a:pt x="3326" y="782"/>
                  <a:pt x="3418" y="777"/>
                  <a:pt x="3414" y="770"/>
                </a:cubicBezTo>
                <a:cubicBezTo>
                  <a:pt x="3413" y="769"/>
                  <a:pt x="3414" y="766"/>
                  <a:pt x="3415" y="764"/>
                </a:cubicBezTo>
                <a:cubicBezTo>
                  <a:pt x="3418" y="761"/>
                  <a:pt x="3418" y="760"/>
                  <a:pt x="3413" y="760"/>
                </a:cubicBezTo>
                <a:cubicBezTo>
                  <a:pt x="3410" y="760"/>
                  <a:pt x="3405" y="761"/>
                  <a:pt x="3401" y="763"/>
                </a:cubicBezTo>
                <a:cubicBezTo>
                  <a:pt x="3394" y="766"/>
                  <a:pt x="3394" y="765"/>
                  <a:pt x="3396" y="759"/>
                </a:cubicBezTo>
                <a:cubicBezTo>
                  <a:pt x="3397" y="757"/>
                  <a:pt x="3401" y="755"/>
                  <a:pt x="3406" y="755"/>
                </a:cubicBezTo>
                <a:cubicBezTo>
                  <a:pt x="3413" y="754"/>
                  <a:pt x="3413" y="754"/>
                  <a:pt x="3404" y="753"/>
                </a:cubicBezTo>
                <a:cubicBezTo>
                  <a:pt x="3392" y="751"/>
                  <a:pt x="3393" y="750"/>
                  <a:pt x="3418" y="743"/>
                </a:cubicBezTo>
                <a:cubicBezTo>
                  <a:pt x="3439" y="738"/>
                  <a:pt x="3447" y="733"/>
                  <a:pt x="3441" y="729"/>
                </a:cubicBezTo>
                <a:cubicBezTo>
                  <a:pt x="3438" y="727"/>
                  <a:pt x="3438" y="726"/>
                  <a:pt x="3441" y="722"/>
                </a:cubicBezTo>
                <a:cubicBezTo>
                  <a:pt x="3445" y="718"/>
                  <a:pt x="3445" y="718"/>
                  <a:pt x="3440" y="719"/>
                </a:cubicBezTo>
                <a:cubicBezTo>
                  <a:pt x="3417" y="728"/>
                  <a:pt x="3377" y="737"/>
                  <a:pt x="3377" y="733"/>
                </a:cubicBezTo>
                <a:cubicBezTo>
                  <a:pt x="3377" y="732"/>
                  <a:pt x="3382" y="730"/>
                  <a:pt x="3388" y="729"/>
                </a:cubicBezTo>
                <a:cubicBezTo>
                  <a:pt x="3402" y="725"/>
                  <a:pt x="3410" y="721"/>
                  <a:pt x="3410" y="717"/>
                </a:cubicBezTo>
                <a:cubicBezTo>
                  <a:pt x="3410" y="715"/>
                  <a:pt x="3413" y="713"/>
                  <a:pt x="3416" y="713"/>
                </a:cubicBezTo>
                <a:cubicBezTo>
                  <a:pt x="3420" y="713"/>
                  <a:pt x="3426" y="712"/>
                  <a:pt x="3430" y="710"/>
                </a:cubicBezTo>
                <a:cubicBezTo>
                  <a:pt x="3437" y="707"/>
                  <a:pt x="3453" y="705"/>
                  <a:pt x="3469" y="704"/>
                </a:cubicBezTo>
                <a:cubicBezTo>
                  <a:pt x="3476" y="704"/>
                  <a:pt x="3477" y="703"/>
                  <a:pt x="3476" y="699"/>
                </a:cubicBezTo>
                <a:cubicBezTo>
                  <a:pt x="3475" y="696"/>
                  <a:pt x="3476" y="695"/>
                  <a:pt x="3482" y="695"/>
                </a:cubicBezTo>
                <a:cubicBezTo>
                  <a:pt x="3486" y="695"/>
                  <a:pt x="3491" y="693"/>
                  <a:pt x="3492" y="692"/>
                </a:cubicBezTo>
                <a:cubicBezTo>
                  <a:pt x="3493" y="690"/>
                  <a:pt x="3492" y="689"/>
                  <a:pt x="3490" y="690"/>
                </a:cubicBezTo>
                <a:cubicBezTo>
                  <a:pt x="3487" y="691"/>
                  <a:pt x="3477" y="693"/>
                  <a:pt x="3467" y="694"/>
                </a:cubicBezTo>
                <a:cubicBezTo>
                  <a:pt x="3452" y="695"/>
                  <a:pt x="3449" y="695"/>
                  <a:pt x="3450" y="692"/>
                </a:cubicBezTo>
                <a:cubicBezTo>
                  <a:pt x="3451" y="691"/>
                  <a:pt x="3454" y="688"/>
                  <a:pt x="3457" y="687"/>
                </a:cubicBezTo>
                <a:cubicBezTo>
                  <a:pt x="3461" y="686"/>
                  <a:pt x="3461" y="685"/>
                  <a:pt x="3458" y="681"/>
                </a:cubicBezTo>
                <a:cubicBezTo>
                  <a:pt x="3455" y="676"/>
                  <a:pt x="3453" y="677"/>
                  <a:pt x="3428" y="683"/>
                </a:cubicBezTo>
                <a:cubicBezTo>
                  <a:pt x="3406" y="688"/>
                  <a:pt x="3398" y="689"/>
                  <a:pt x="3379" y="687"/>
                </a:cubicBezTo>
                <a:cubicBezTo>
                  <a:pt x="3360" y="686"/>
                  <a:pt x="3358" y="685"/>
                  <a:pt x="3364" y="682"/>
                </a:cubicBezTo>
                <a:cubicBezTo>
                  <a:pt x="3370" y="680"/>
                  <a:pt x="3369" y="679"/>
                  <a:pt x="3355" y="679"/>
                </a:cubicBezTo>
                <a:cubicBezTo>
                  <a:pt x="3341" y="679"/>
                  <a:pt x="3341" y="679"/>
                  <a:pt x="3342" y="672"/>
                </a:cubicBezTo>
                <a:cubicBezTo>
                  <a:pt x="3344" y="664"/>
                  <a:pt x="3342" y="664"/>
                  <a:pt x="3330" y="675"/>
                </a:cubicBezTo>
                <a:cubicBezTo>
                  <a:pt x="3320" y="684"/>
                  <a:pt x="3315" y="687"/>
                  <a:pt x="3315" y="682"/>
                </a:cubicBezTo>
                <a:cubicBezTo>
                  <a:pt x="3315" y="681"/>
                  <a:pt x="3308" y="681"/>
                  <a:pt x="3299" y="681"/>
                </a:cubicBezTo>
                <a:cubicBezTo>
                  <a:pt x="3283" y="682"/>
                  <a:pt x="3278" y="678"/>
                  <a:pt x="3292" y="676"/>
                </a:cubicBezTo>
                <a:cubicBezTo>
                  <a:pt x="3297" y="675"/>
                  <a:pt x="3311" y="671"/>
                  <a:pt x="3323" y="668"/>
                </a:cubicBezTo>
                <a:cubicBezTo>
                  <a:pt x="3341" y="663"/>
                  <a:pt x="3346" y="661"/>
                  <a:pt x="3346" y="657"/>
                </a:cubicBezTo>
                <a:cubicBezTo>
                  <a:pt x="3346" y="654"/>
                  <a:pt x="3347" y="653"/>
                  <a:pt x="3350" y="654"/>
                </a:cubicBezTo>
                <a:cubicBezTo>
                  <a:pt x="3352" y="655"/>
                  <a:pt x="3353" y="654"/>
                  <a:pt x="3353" y="653"/>
                </a:cubicBezTo>
                <a:cubicBezTo>
                  <a:pt x="3353" y="651"/>
                  <a:pt x="3345" y="650"/>
                  <a:pt x="3334" y="650"/>
                </a:cubicBezTo>
                <a:cubicBezTo>
                  <a:pt x="3324" y="650"/>
                  <a:pt x="3315" y="649"/>
                  <a:pt x="3315" y="648"/>
                </a:cubicBezTo>
                <a:cubicBezTo>
                  <a:pt x="3315" y="645"/>
                  <a:pt x="3340" y="638"/>
                  <a:pt x="3362" y="634"/>
                </a:cubicBezTo>
                <a:cubicBezTo>
                  <a:pt x="3378" y="632"/>
                  <a:pt x="3398" y="626"/>
                  <a:pt x="3403" y="622"/>
                </a:cubicBezTo>
                <a:cubicBezTo>
                  <a:pt x="3404" y="621"/>
                  <a:pt x="3400" y="620"/>
                  <a:pt x="3394" y="620"/>
                </a:cubicBezTo>
                <a:cubicBezTo>
                  <a:pt x="3388" y="620"/>
                  <a:pt x="3383" y="619"/>
                  <a:pt x="3383" y="617"/>
                </a:cubicBezTo>
                <a:cubicBezTo>
                  <a:pt x="3382" y="615"/>
                  <a:pt x="3402" y="605"/>
                  <a:pt x="3416" y="602"/>
                </a:cubicBezTo>
                <a:cubicBezTo>
                  <a:pt x="3420" y="601"/>
                  <a:pt x="3423" y="599"/>
                  <a:pt x="3423" y="598"/>
                </a:cubicBezTo>
                <a:cubicBezTo>
                  <a:pt x="3423" y="596"/>
                  <a:pt x="3425" y="595"/>
                  <a:pt x="3428" y="595"/>
                </a:cubicBezTo>
                <a:cubicBezTo>
                  <a:pt x="3431" y="595"/>
                  <a:pt x="3435" y="593"/>
                  <a:pt x="3437" y="591"/>
                </a:cubicBezTo>
                <a:cubicBezTo>
                  <a:pt x="3439" y="589"/>
                  <a:pt x="3444" y="587"/>
                  <a:pt x="3447" y="587"/>
                </a:cubicBezTo>
                <a:cubicBezTo>
                  <a:pt x="3451" y="587"/>
                  <a:pt x="3455" y="586"/>
                  <a:pt x="3455" y="584"/>
                </a:cubicBezTo>
                <a:cubicBezTo>
                  <a:pt x="3456" y="583"/>
                  <a:pt x="3461" y="579"/>
                  <a:pt x="3465" y="576"/>
                </a:cubicBezTo>
                <a:cubicBezTo>
                  <a:pt x="3470" y="573"/>
                  <a:pt x="3471" y="572"/>
                  <a:pt x="3468" y="573"/>
                </a:cubicBezTo>
                <a:cubicBezTo>
                  <a:pt x="3440" y="581"/>
                  <a:pt x="3406" y="583"/>
                  <a:pt x="3376" y="579"/>
                </a:cubicBezTo>
                <a:cubicBezTo>
                  <a:pt x="3365" y="577"/>
                  <a:pt x="3361" y="577"/>
                  <a:pt x="3362" y="579"/>
                </a:cubicBezTo>
                <a:cubicBezTo>
                  <a:pt x="3363" y="581"/>
                  <a:pt x="3361" y="582"/>
                  <a:pt x="3356" y="582"/>
                </a:cubicBezTo>
                <a:cubicBezTo>
                  <a:pt x="3349" y="582"/>
                  <a:pt x="3348" y="581"/>
                  <a:pt x="3351" y="578"/>
                </a:cubicBezTo>
                <a:cubicBezTo>
                  <a:pt x="3354" y="575"/>
                  <a:pt x="3351" y="574"/>
                  <a:pt x="3333" y="576"/>
                </a:cubicBezTo>
                <a:cubicBezTo>
                  <a:pt x="3317" y="576"/>
                  <a:pt x="3312" y="576"/>
                  <a:pt x="3313" y="573"/>
                </a:cubicBezTo>
                <a:cubicBezTo>
                  <a:pt x="3313" y="572"/>
                  <a:pt x="3315" y="570"/>
                  <a:pt x="3317" y="570"/>
                </a:cubicBezTo>
                <a:cubicBezTo>
                  <a:pt x="3318" y="570"/>
                  <a:pt x="3320" y="569"/>
                  <a:pt x="3321" y="568"/>
                </a:cubicBezTo>
                <a:cubicBezTo>
                  <a:pt x="3323" y="567"/>
                  <a:pt x="3321" y="566"/>
                  <a:pt x="3318" y="566"/>
                </a:cubicBezTo>
                <a:cubicBezTo>
                  <a:pt x="3314" y="566"/>
                  <a:pt x="3314" y="566"/>
                  <a:pt x="3320" y="561"/>
                </a:cubicBezTo>
                <a:cubicBezTo>
                  <a:pt x="3323" y="558"/>
                  <a:pt x="3328" y="556"/>
                  <a:pt x="3330" y="556"/>
                </a:cubicBezTo>
                <a:cubicBezTo>
                  <a:pt x="3333" y="556"/>
                  <a:pt x="3339" y="554"/>
                  <a:pt x="3344" y="552"/>
                </a:cubicBezTo>
                <a:cubicBezTo>
                  <a:pt x="3352" y="548"/>
                  <a:pt x="3352" y="548"/>
                  <a:pt x="3352" y="548"/>
                </a:cubicBezTo>
                <a:cubicBezTo>
                  <a:pt x="3337" y="548"/>
                  <a:pt x="3337" y="548"/>
                  <a:pt x="3337" y="548"/>
                </a:cubicBezTo>
                <a:cubicBezTo>
                  <a:pt x="3329" y="548"/>
                  <a:pt x="3323" y="547"/>
                  <a:pt x="3323" y="546"/>
                </a:cubicBezTo>
                <a:cubicBezTo>
                  <a:pt x="3324" y="539"/>
                  <a:pt x="3322" y="538"/>
                  <a:pt x="3312" y="539"/>
                </a:cubicBezTo>
                <a:cubicBezTo>
                  <a:pt x="3306" y="540"/>
                  <a:pt x="3302" y="540"/>
                  <a:pt x="3302" y="538"/>
                </a:cubicBezTo>
                <a:cubicBezTo>
                  <a:pt x="3302" y="537"/>
                  <a:pt x="3297" y="537"/>
                  <a:pt x="3289" y="538"/>
                </a:cubicBezTo>
                <a:cubicBezTo>
                  <a:pt x="3279" y="539"/>
                  <a:pt x="3276" y="538"/>
                  <a:pt x="3276" y="536"/>
                </a:cubicBezTo>
                <a:cubicBezTo>
                  <a:pt x="3276" y="534"/>
                  <a:pt x="3275" y="533"/>
                  <a:pt x="3273" y="534"/>
                </a:cubicBezTo>
                <a:cubicBezTo>
                  <a:pt x="3271" y="534"/>
                  <a:pt x="3259" y="535"/>
                  <a:pt x="3245" y="536"/>
                </a:cubicBezTo>
                <a:cubicBezTo>
                  <a:pt x="3232" y="537"/>
                  <a:pt x="3212" y="539"/>
                  <a:pt x="3202" y="540"/>
                </a:cubicBezTo>
                <a:cubicBezTo>
                  <a:pt x="3188" y="542"/>
                  <a:pt x="3182" y="542"/>
                  <a:pt x="3177" y="539"/>
                </a:cubicBezTo>
                <a:cubicBezTo>
                  <a:pt x="3170" y="536"/>
                  <a:pt x="3171" y="536"/>
                  <a:pt x="3184" y="534"/>
                </a:cubicBezTo>
                <a:cubicBezTo>
                  <a:pt x="3191" y="533"/>
                  <a:pt x="3210" y="530"/>
                  <a:pt x="3225" y="527"/>
                </a:cubicBezTo>
                <a:cubicBezTo>
                  <a:pt x="3239" y="524"/>
                  <a:pt x="3256" y="522"/>
                  <a:pt x="3262" y="522"/>
                </a:cubicBezTo>
                <a:cubicBezTo>
                  <a:pt x="3268" y="522"/>
                  <a:pt x="3278" y="520"/>
                  <a:pt x="3285" y="518"/>
                </a:cubicBezTo>
                <a:cubicBezTo>
                  <a:pt x="3292" y="516"/>
                  <a:pt x="3301" y="514"/>
                  <a:pt x="3304" y="514"/>
                </a:cubicBezTo>
                <a:cubicBezTo>
                  <a:pt x="3312" y="514"/>
                  <a:pt x="3323" y="509"/>
                  <a:pt x="3323" y="505"/>
                </a:cubicBezTo>
                <a:cubicBezTo>
                  <a:pt x="3323" y="499"/>
                  <a:pt x="3319" y="498"/>
                  <a:pt x="3304" y="501"/>
                </a:cubicBezTo>
                <a:cubicBezTo>
                  <a:pt x="3297" y="503"/>
                  <a:pt x="3288" y="504"/>
                  <a:pt x="3284" y="504"/>
                </a:cubicBezTo>
                <a:cubicBezTo>
                  <a:pt x="3281" y="504"/>
                  <a:pt x="3276" y="505"/>
                  <a:pt x="3274" y="506"/>
                </a:cubicBezTo>
                <a:cubicBezTo>
                  <a:pt x="3271" y="507"/>
                  <a:pt x="3262" y="509"/>
                  <a:pt x="3253" y="510"/>
                </a:cubicBezTo>
                <a:cubicBezTo>
                  <a:pt x="3244" y="511"/>
                  <a:pt x="3231" y="513"/>
                  <a:pt x="3225" y="514"/>
                </a:cubicBezTo>
                <a:cubicBezTo>
                  <a:pt x="3217" y="516"/>
                  <a:pt x="3213" y="516"/>
                  <a:pt x="3211" y="514"/>
                </a:cubicBezTo>
                <a:cubicBezTo>
                  <a:pt x="3209" y="513"/>
                  <a:pt x="3205" y="511"/>
                  <a:pt x="3202" y="512"/>
                </a:cubicBezTo>
                <a:cubicBezTo>
                  <a:pt x="3195" y="512"/>
                  <a:pt x="3195" y="512"/>
                  <a:pt x="3203" y="514"/>
                </a:cubicBezTo>
                <a:cubicBezTo>
                  <a:pt x="3215" y="517"/>
                  <a:pt x="3168" y="522"/>
                  <a:pt x="3127" y="523"/>
                </a:cubicBezTo>
                <a:cubicBezTo>
                  <a:pt x="3108" y="523"/>
                  <a:pt x="3091" y="524"/>
                  <a:pt x="3091" y="525"/>
                </a:cubicBezTo>
                <a:cubicBezTo>
                  <a:pt x="3088" y="527"/>
                  <a:pt x="3067" y="529"/>
                  <a:pt x="3067" y="527"/>
                </a:cubicBezTo>
                <a:cubicBezTo>
                  <a:pt x="3067" y="525"/>
                  <a:pt x="3070" y="524"/>
                  <a:pt x="3072" y="524"/>
                </a:cubicBezTo>
                <a:cubicBezTo>
                  <a:pt x="3075" y="524"/>
                  <a:pt x="3078" y="523"/>
                  <a:pt x="3079" y="522"/>
                </a:cubicBezTo>
                <a:cubicBezTo>
                  <a:pt x="3080" y="520"/>
                  <a:pt x="3089" y="519"/>
                  <a:pt x="3100" y="519"/>
                </a:cubicBezTo>
                <a:cubicBezTo>
                  <a:pt x="3120" y="519"/>
                  <a:pt x="3161" y="511"/>
                  <a:pt x="3170" y="506"/>
                </a:cubicBezTo>
                <a:cubicBezTo>
                  <a:pt x="3173" y="504"/>
                  <a:pt x="3171" y="504"/>
                  <a:pt x="3161" y="505"/>
                </a:cubicBezTo>
                <a:cubicBezTo>
                  <a:pt x="3154" y="506"/>
                  <a:pt x="3146" y="507"/>
                  <a:pt x="3144" y="508"/>
                </a:cubicBezTo>
                <a:cubicBezTo>
                  <a:pt x="3142" y="508"/>
                  <a:pt x="3139" y="508"/>
                  <a:pt x="3139" y="506"/>
                </a:cubicBezTo>
                <a:cubicBezTo>
                  <a:pt x="3139" y="503"/>
                  <a:pt x="3170" y="500"/>
                  <a:pt x="3180" y="502"/>
                </a:cubicBezTo>
                <a:cubicBezTo>
                  <a:pt x="3189" y="504"/>
                  <a:pt x="3209" y="499"/>
                  <a:pt x="3209" y="495"/>
                </a:cubicBezTo>
                <a:cubicBezTo>
                  <a:pt x="3209" y="494"/>
                  <a:pt x="3210" y="493"/>
                  <a:pt x="3212" y="494"/>
                </a:cubicBezTo>
                <a:cubicBezTo>
                  <a:pt x="3213" y="495"/>
                  <a:pt x="3222" y="495"/>
                  <a:pt x="3231" y="494"/>
                </a:cubicBezTo>
                <a:cubicBezTo>
                  <a:pt x="3241" y="493"/>
                  <a:pt x="3247" y="491"/>
                  <a:pt x="3245" y="490"/>
                </a:cubicBezTo>
                <a:cubicBezTo>
                  <a:pt x="3244" y="489"/>
                  <a:pt x="3237" y="490"/>
                  <a:pt x="3230" y="491"/>
                </a:cubicBezTo>
                <a:cubicBezTo>
                  <a:pt x="3224" y="492"/>
                  <a:pt x="3218" y="493"/>
                  <a:pt x="3218" y="492"/>
                </a:cubicBezTo>
                <a:cubicBezTo>
                  <a:pt x="3216" y="491"/>
                  <a:pt x="3282" y="475"/>
                  <a:pt x="3290" y="475"/>
                </a:cubicBezTo>
                <a:cubicBezTo>
                  <a:pt x="3297" y="475"/>
                  <a:pt x="3303" y="472"/>
                  <a:pt x="3315" y="465"/>
                </a:cubicBezTo>
                <a:cubicBezTo>
                  <a:pt x="3319" y="463"/>
                  <a:pt x="3320" y="462"/>
                  <a:pt x="3317" y="462"/>
                </a:cubicBezTo>
                <a:cubicBezTo>
                  <a:pt x="3315" y="462"/>
                  <a:pt x="3311" y="459"/>
                  <a:pt x="3309" y="456"/>
                </a:cubicBezTo>
                <a:cubicBezTo>
                  <a:pt x="3307" y="453"/>
                  <a:pt x="3303" y="451"/>
                  <a:pt x="3300" y="451"/>
                </a:cubicBezTo>
                <a:cubicBezTo>
                  <a:pt x="3292" y="451"/>
                  <a:pt x="3302" y="447"/>
                  <a:pt x="3314" y="445"/>
                </a:cubicBezTo>
                <a:cubicBezTo>
                  <a:pt x="3320" y="444"/>
                  <a:pt x="3325" y="442"/>
                  <a:pt x="3325" y="440"/>
                </a:cubicBezTo>
                <a:cubicBezTo>
                  <a:pt x="3325" y="439"/>
                  <a:pt x="3332" y="438"/>
                  <a:pt x="3341" y="438"/>
                </a:cubicBezTo>
                <a:cubicBezTo>
                  <a:pt x="3349" y="438"/>
                  <a:pt x="3356" y="437"/>
                  <a:pt x="3355" y="436"/>
                </a:cubicBezTo>
                <a:cubicBezTo>
                  <a:pt x="3353" y="432"/>
                  <a:pt x="3368" y="430"/>
                  <a:pt x="3405" y="429"/>
                </a:cubicBezTo>
                <a:cubicBezTo>
                  <a:pt x="3423" y="428"/>
                  <a:pt x="3444" y="426"/>
                  <a:pt x="3453" y="425"/>
                </a:cubicBezTo>
                <a:cubicBezTo>
                  <a:pt x="3461" y="423"/>
                  <a:pt x="3471" y="422"/>
                  <a:pt x="3475" y="421"/>
                </a:cubicBezTo>
                <a:cubicBezTo>
                  <a:pt x="3478" y="421"/>
                  <a:pt x="3483" y="419"/>
                  <a:pt x="3485" y="418"/>
                </a:cubicBezTo>
                <a:cubicBezTo>
                  <a:pt x="3488" y="416"/>
                  <a:pt x="3484" y="415"/>
                  <a:pt x="3472" y="414"/>
                </a:cubicBezTo>
                <a:cubicBezTo>
                  <a:pt x="3460" y="413"/>
                  <a:pt x="3457" y="412"/>
                  <a:pt x="3461" y="411"/>
                </a:cubicBezTo>
                <a:cubicBezTo>
                  <a:pt x="3472" y="407"/>
                  <a:pt x="3464" y="404"/>
                  <a:pt x="3442" y="405"/>
                </a:cubicBezTo>
                <a:cubicBezTo>
                  <a:pt x="3426" y="406"/>
                  <a:pt x="3417" y="405"/>
                  <a:pt x="3413" y="402"/>
                </a:cubicBezTo>
                <a:cubicBezTo>
                  <a:pt x="3409" y="400"/>
                  <a:pt x="3408" y="399"/>
                  <a:pt x="3409" y="399"/>
                </a:cubicBezTo>
                <a:cubicBezTo>
                  <a:pt x="3410" y="399"/>
                  <a:pt x="3412" y="396"/>
                  <a:pt x="3412" y="394"/>
                </a:cubicBezTo>
                <a:cubicBezTo>
                  <a:pt x="3412" y="390"/>
                  <a:pt x="3410" y="389"/>
                  <a:pt x="3402" y="390"/>
                </a:cubicBezTo>
                <a:cubicBezTo>
                  <a:pt x="3396" y="391"/>
                  <a:pt x="3392" y="390"/>
                  <a:pt x="3392" y="389"/>
                </a:cubicBezTo>
                <a:cubicBezTo>
                  <a:pt x="3392" y="387"/>
                  <a:pt x="3397" y="386"/>
                  <a:pt x="3405" y="386"/>
                </a:cubicBezTo>
                <a:cubicBezTo>
                  <a:pt x="3416" y="386"/>
                  <a:pt x="3418" y="385"/>
                  <a:pt x="3418" y="380"/>
                </a:cubicBezTo>
                <a:cubicBezTo>
                  <a:pt x="3419" y="374"/>
                  <a:pt x="3420" y="374"/>
                  <a:pt x="3456" y="373"/>
                </a:cubicBezTo>
                <a:cubicBezTo>
                  <a:pt x="3479" y="373"/>
                  <a:pt x="3492" y="371"/>
                  <a:pt x="3491" y="370"/>
                </a:cubicBezTo>
                <a:cubicBezTo>
                  <a:pt x="3491" y="368"/>
                  <a:pt x="3487" y="367"/>
                  <a:pt x="3484" y="367"/>
                </a:cubicBezTo>
                <a:cubicBezTo>
                  <a:pt x="3480" y="367"/>
                  <a:pt x="3477" y="366"/>
                  <a:pt x="3477" y="365"/>
                </a:cubicBezTo>
                <a:cubicBezTo>
                  <a:pt x="3477" y="360"/>
                  <a:pt x="3486" y="358"/>
                  <a:pt x="3500" y="357"/>
                </a:cubicBezTo>
                <a:cubicBezTo>
                  <a:pt x="3508" y="357"/>
                  <a:pt x="3518" y="356"/>
                  <a:pt x="3522" y="355"/>
                </a:cubicBezTo>
                <a:cubicBezTo>
                  <a:pt x="3530" y="353"/>
                  <a:pt x="3530" y="353"/>
                  <a:pt x="3530" y="353"/>
                </a:cubicBezTo>
                <a:cubicBezTo>
                  <a:pt x="3521" y="350"/>
                  <a:pt x="3521" y="350"/>
                  <a:pt x="3521" y="350"/>
                </a:cubicBezTo>
                <a:cubicBezTo>
                  <a:pt x="3512" y="347"/>
                  <a:pt x="3512" y="347"/>
                  <a:pt x="3512" y="347"/>
                </a:cubicBezTo>
                <a:cubicBezTo>
                  <a:pt x="3518" y="344"/>
                  <a:pt x="3518" y="344"/>
                  <a:pt x="3518" y="344"/>
                </a:cubicBezTo>
                <a:cubicBezTo>
                  <a:pt x="3523" y="341"/>
                  <a:pt x="3527" y="341"/>
                  <a:pt x="3538" y="344"/>
                </a:cubicBezTo>
                <a:cubicBezTo>
                  <a:pt x="3552" y="347"/>
                  <a:pt x="3560" y="345"/>
                  <a:pt x="3560" y="338"/>
                </a:cubicBezTo>
                <a:cubicBezTo>
                  <a:pt x="3560" y="332"/>
                  <a:pt x="3531" y="324"/>
                  <a:pt x="3499" y="321"/>
                </a:cubicBezTo>
                <a:cubicBezTo>
                  <a:pt x="3476" y="319"/>
                  <a:pt x="3454" y="312"/>
                  <a:pt x="3463" y="308"/>
                </a:cubicBezTo>
                <a:cubicBezTo>
                  <a:pt x="3466" y="307"/>
                  <a:pt x="3472" y="305"/>
                  <a:pt x="3477" y="302"/>
                </a:cubicBezTo>
                <a:cubicBezTo>
                  <a:pt x="3484" y="299"/>
                  <a:pt x="3485" y="298"/>
                  <a:pt x="3481" y="296"/>
                </a:cubicBezTo>
                <a:cubicBezTo>
                  <a:pt x="3478" y="295"/>
                  <a:pt x="3473" y="294"/>
                  <a:pt x="3469" y="294"/>
                </a:cubicBezTo>
                <a:cubicBezTo>
                  <a:pt x="3464" y="294"/>
                  <a:pt x="3462" y="293"/>
                  <a:pt x="3462" y="291"/>
                </a:cubicBezTo>
                <a:cubicBezTo>
                  <a:pt x="3463" y="288"/>
                  <a:pt x="3471" y="287"/>
                  <a:pt x="3488" y="288"/>
                </a:cubicBezTo>
                <a:cubicBezTo>
                  <a:pt x="3502" y="288"/>
                  <a:pt x="3513" y="287"/>
                  <a:pt x="3514" y="285"/>
                </a:cubicBezTo>
                <a:cubicBezTo>
                  <a:pt x="3516" y="282"/>
                  <a:pt x="3497" y="272"/>
                  <a:pt x="3485" y="270"/>
                </a:cubicBezTo>
                <a:cubicBezTo>
                  <a:pt x="3480" y="269"/>
                  <a:pt x="3471" y="266"/>
                  <a:pt x="3466" y="264"/>
                </a:cubicBezTo>
                <a:cubicBezTo>
                  <a:pt x="3457" y="260"/>
                  <a:pt x="3456" y="259"/>
                  <a:pt x="3460" y="257"/>
                </a:cubicBezTo>
                <a:cubicBezTo>
                  <a:pt x="3468" y="252"/>
                  <a:pt x="3465" y="249"/>
                  <a:pt x="3454" y="251"/>
                </a:cubicBezTo>
                <a:cubicBezTo>
                  <a:pt x="3443" y="253"/>
                  <a:pt x="3439" y="248"/>
                  <a:pt x="3450" y="245"/>
                </a:cubicBezTo>
                <a:cubicBezTo>
                  <a:pt x="3457" y="243"/>
                  <a:pt x="3458" y="242"/>
                  <a:pt x="3454" y="236"/>
                </a:cubicBezTo>
                <a:cubicBezTo>
                  <a:pt x="3453" y="234"/>
                  <a:pt x="3453" y="232"/>
                  <a:pt x="3456" y="229"/>
                </a:cubicBezTo>
                <a:cubicBezTo>
                  <a:pt x="3459" y="228"/>
                  <a:pt x="3460" y="225"/>
                  <a:pt x="3459" y="225"/>
                </a:cubicBezTo>
                <a:cubicBezTo>
                  <a:pt x="3458" y="223"/>
                  <a:pt x="3418" y="219"/>
                  <a:pt x="3379" y="217"/>
                </a:cubicBezTo>
                <a:cubicBezTo>
                  <a:pt x="3358" y="216"/>
                  <a:pt x="3335" y="212"/>
                  <a:pt x="3334" y="210"/>
                </a:cubicBezTo>
                <a:cubicBezTo>
                  <a:pt x="3333" y="208"/>
                  <a:pt x="3330" y="207"/>
                  <a:pt x="3328" y="207"/>
                </a:cubicBezTo>
                <a:cubicBezTo>
                  <a:pt x="3321" y="207"/>
                  <a:pt x="3319" y="203"/>
                  <a:pt x="3323" y="198"/>
                </a:cubicBezTo>
                <a:cubicBezTo>
                  <a:pt x="3325" y="196"/>
                  <a:pt x="3330" y="194"/>
                  <a:pt x="3337" y="194"/>
                </a:cubicBezTo>
                <a:cubicBezTo>
                  <a:pt x="3351" y="194"/>
                  <a:pt x="3352" y="188"/>
                  <a:pt x="3338" y="187"/>
                </a:cubicBezTo>
                <a:cubicBezTo>
                  <a:pt x="3328" y="186"/>
                  <a:pt x="3328" y="181"/>
                  <a:pt x="3339" y="181"/>
                </a:cubicBezTo>
                <a:cubicBezTo>
                  <a:pt x="3347" y="181"/>
                  <a:pt x="3347" y="181"/>
                  <a:pt x="3347" y="181"/>
                </a:cubicBezTo>
                <a:cubicBezTo>
                  <a:pt x="3341" y="178"/>
                  <a:pt x="3341" y="178"/>
                  <a:pt x="3341" y="178"/>
                </a:cubicBezTo>
                <a:cubicBezTo>
                  <a:pt x="3336" y="176"/>
                  <a:pt x="3334" y="173"/>
                  <a:pt x="3335" y="170"/>
                </a:cubicBezTo>
                <a:cubicBezTo>
                  <a:pt x="3336" y="166"/>
                  <a:pt x="3339" y="165"/>
                  <a:pt x="3349" y="165"/>
                </a:cubicBezTo>
                <a:cubicBezTo>
                  <a:pt x="3363" y="165"/>
                  <a:pt x="3363" y="165"/>
                  <a:pt x="3363" y="165"/>
                </a:cubicBezTo>
                <a:cubicBezTo>
                  <a:pt x="3350" y="161"/>
                  <a:pt x="3350" y="161"/>
                  <a:pt x="3350" y="161"/>
                </a:cubicBezTo>
                <a:cubicBezTo>
                  <a:pt x="3339" y="157"/>
                  <a:pt x="3333" y="152"/>
                  <a:pt x="3343" y="154"/>
                </a:cubicBezTo>
                <a:cubicBezTo>
                  <a:pt x="3345" y="154"/>
                  <a:pt x="3356" y="155"/>
                  <a:pt x="3367" y="156"/>
                </a:cubicBezTo>
                <a:cubicBezTo>
                  <a:pt x="3384" y="157"/>
                  <a:pt x="3386" y="157"/>
                  <a:pt x="3386" y="153"/>
                </a:cubicBezTo>
                <a:cubicBezTo>
                  <a:pt x="3386" y="149"/>
                  <a:pt x="3388" y="149"/>
                  <a:pt x="3402" y="149"/>
                </a:cubicBezTo>
                <a:cubicBezTo>
                  <a:pt x="3410" y="150"/>
                  <a:pt x="3419" y="149"/>
                  <a:pt x="3421" y="148"/>
                </a:cubicBezTo>
                <a:cubicBezTo>
                  <a:pt x="3427" y="145"/>
                  <a:pt x="3409" y="141"/>
                  <a:pt x="3379" y="140"/>
                </a:cubicBezTo>
                <a:cubicBezTo>
                  <a:pt x="3357" y="139"/>
                  <a:pt x="3351" y="138"/>
                  <a:pt x="3351" y="135"/>
                </a:cubicBezTo>
                <a:cubicBezTo>
                  <a:pt x="3351" y="133"/>
                  <a:pt x="3348" y="131"/>
                  <a:pt x="3343" y="131"/>
                </a:cubicBezTo>
                <a:cubicBezTo>
                  <a:pt x="3336" y="131"/>
                  <a:pt x="3335" y="131"/>
                  <a:pt x="3337" y="126"/>
                </a:cubicBezTo>
                <a:cubicBezTo>
                  <a:pt x="3338" y="123"/>
                  <a:pt x="3336" y="121"/>
                  <a:pt x="3328" y="117"/>
                </a:cubicBezTo>
                <a:cubicBezTo>
                  <a:pt x="3322" y="115"/>
                  <a:pt x="3317" y="111"/>
                  <a:pt x="3315" y="109"/>
                </a:cubicBezTo>
                <a:cubicBezTo>
                  <a:pt x="3313" y="104"/>
                  <a:pt x="3306" y="104"/>
                  <a:pt x="3218" y="104"/>
                </a:cubicBezTo>
                <a:cubicBezTo>
                  <a:pt x="3162" y="104"/>
                  <a:pt x="3115" y="106"/>
                  <a:pt x="3105" y="107"/>
                </a:cubicBezTo>
                <a:cubicBezTo>
                  <a:pt x="3086" y="110"/>
                  <a:pt x="3019" y="112"/>
                  <a:pt x="3014" y="110"/>
                </a:cubicBezTo>
                <a:cubicBezTo>
                  <a:pt x="3013" y="109"/>
                  <a:pt x="3004" y="109"/>
                  <a:pt x="2994" y="108"/>
                </a:cubicBezTo>
                <a:cubicBezTo>
                  <a:pt x="2984" y="108"/>
                  <a:pt x="2973" y="107"/>
                  <a:pt x="2969" y="106"/>
                </a:cubicBezTo>
                <a:cubicBezTo>
                  <a:pt x="2966" y="106"/>
                  <a:pt x="2954" y="106"/>
                  <a:pt x="2942" y="108"/>
                </a:cubicBezTo>
                <a:cubicBezTo>
                  <a:pt x="2931" y="109"/>
                  <a:pt x="2903" y="112"/>
                  <a:pt x="2880" y="113"/>
                </a:cubicBezTo>
                <a:cubicBezTo>
                  <a:pt x="2858" y="114"/>
                  <a:pt x="2833" y="116"/>
                  <a:pt x="2826" y="117"/>
                </a:cubicBezTo>
                <a:cubicBezTo>
                  <a:pt x="2805" y="120"/>
                  <a:pt x="2793" y="120"/>
                  <a:pt x="2702" y="122"/>
                </a:cubicBezTo>
                <a:cubicBezTo>
                  <a:pt x="2654" y="123"/>
                  <a:pt x="2609" y="124"/>
                  <a:pt x="2602" y="125"/>
                </a:cubicBezTo>
                <a:cubicBezTo>
                  <a:pt x="2595" y="126"/>
                  <a:pt x="2571" y="127"/>
                  <a:pt x="2548" y="128"/>
                </a:cubicBezTo>
                <a:cubicBezTo>
                  <a:pt x="2525" y="128"/>
                  <a:pt x="2505" y="130"/>
                  <a:pt x="2504" y="132"/>
                </a:cubicBezTo>
                <a:cubicBezTo>
                  <a:pt x="2502" y="133"/>
                  <a:pt x="2499" y="134"/>
                  <a:pt x="2497" y="133"/>
                </a:cubicBezTo>
                <a:cubicBezTo>
                  <a:pt x="2492" y="129"/>
                  <a:pt x="2421" y="128"/>
                  <a:pt x="2357" y="131"/>
                </a:cubicBezTo>
                <a:cubicBezTo>
                  <a:pt x="2278" y="135"/>
                  <a:pt x="2250" y="136"/>
                  <a:pt x="2174" y="138"/>
                </a:cubicBezTo>
                <a:cubicBezTo>
                  <a:pt x="2135" y="139"/>
                  <a:pt x="2103" y="141"/>
                  <a:pt x="2082" y="145"/>
                </a:cubicBezTo>
                <a:cubicBezTo>
                  <a:pt x="2064" y="147"/>
                  <a:pt x="2045" y="150"/>
                  <a:pt x="2039" y="150"/>
                </a:cubicBezTo>
                <a:cubicBezTo>
                  <a:pt x="2034" y="150"/>
                  <a:pt x="2019" y="151"/>
                  <a:pt x="2007" y="154"/>
                </a:cubicBezTo>
                <a:cubicBezTo>
                  <a:pt x="1995" y="156"/>
                  <a:pt x="1974" y="158"/>
                  <a:pt x="1960" y="159"/>
                </a:cubicBezTo>
                <a:cubicBezTo>
                  <a:pt x="1929" y="161"/>
                  <a:pt x="1913" y="162"/>
                  <a:pt x="1905" y="164"/>
                </a:cubicBezTo>
                <a:cubicBezTo>
                  <a:pt x="1901" y="165"/>
                  <a:pt x="1897" y="164"/>
                  <a:pt x="1894" y="162"/>
                </a:cubicBezTo>
                <a:cubicBezTo>
                  <a:pt x="1890" y="157"/>
                  <a:pt x="1875" y="158"/>
                  <a:pt x="1878" y="163"/>
                </a:cubicBezTo>
                <a:cubicBezTo>
                  <a:pt x="1878" y="164"/>
                  <a:pt x="1878" y="166"/>
                  <a:pt x="1876" y="167"/>
                </a:cubicBezTo>
                <a:cubicBezTo>
                  <a:pt x="1875" y="168"/>
                  <a:pt x="1874" y="167"/>
                  <a:pt x="1874" y="164"/>
                </a:cubicBezTo>
                <a:cubicBezTo>
                  <a:pt x="1874" y="160"/>
                  <a:pt x="1868" y="159"/>
                  <a:pt x="1865" y="162"/>
                </a:cubicBezTo>
                <a:cubicBezTo>
                  <a:pt x="1864" y="163"/>
                  <a:pt x="1860" y="164"/>
                  <a:pt x="1857" y="164"/>
                </a:cubicBezTo>
                <a:cubicBezTo>
                  <a:pt x="1849" y="165"/>
                  <a:pt x="1823" y="168"/>
                  <a:pt x="1787" y="172"/>
                </a:cubicBezTo>
                <a:cubicBezTo>
                  <a:pt x="1766" y="175"/>
                  <a:pt x="1754" y="176"/>
                  <a:pt x="1752" y="174"/>
                </a:cubicBezTo>
                <a:cubicBezTo>
                  <a:pt x="1748" y="171"/>
                  <a:pt x="1726" y="172"/>
                  <a:pt x="1711" y="176"/>
                </a:cubicBezTo>
                <a:cubicBezTo>
                  <a:pt x="1705" y="178"/>
                  <a:pt x="1693" y="180"/>
                  <a:pt x="1685" y="180"/>
                </a:cubicBezTo>
                <a:cubicBezTo>
                  <a:pt x="1672" y="181"/>
                  <a:pt x="1670" y="181"/>
                  <a:pt x="1670" y="178"/>
                </a:cubicBezTo>
                <a:cubicBezTo>
                  <a:pt x="1670" y="175"/>
                  <a:pt x="1669" y="173"/>
                  <a:pt x="1667" y="173"/>
                </a:cubicBezTo>
                <a:cubicBezTo>
                  <a:pt x="1666" y="173"/>
                  <a:pt x="1665" y="175"/>
                  <a:pt x="1665" y="176"/>
                </a:cubicBezTo>
                <a:cubicBezTo>
                  <a:pt x="1665" y="178"/>
                  <a:pt x="1663" y="179"/>
                  <a:pt x="1660" y="178"/>
                </a:cubicBezTo>
                <a:cubicBezTo>
                  <a:pt x="1650" y="175"/>
                  <a:pt x="1648" y="175"/>
                  <a:pt x="1649" y="178"/>
                </a:cubicBezTo>
                <a:cubicBezTo>
                  <a:pt x="1649" y="182"/>
                  <a:pt x="1645" y="182"/>
                  <a:pt x="1644" y="178"/>
                </a:cubicBezTo>
                <a:cubicBezTo>
                  <a:pt x="1643" y="176"/>
                  <a:pt x="1638" y="176"/>
                  <a:pt x="1623" y="178"/>
                </a:cubicBezTo>
                <a:cubicBezTo>
                  <a:pt x="1603" y="182"/>
                  <a:pt x="1592" y="181"/>
                  <a:pt x="1608" y="177"/>
                </a:cubicBezTo>
                <a:cubicBezTo>
                  <a:pt x="1612" y="176"/>
                  <a:pt x="1616" y="174"/>
                  <a:pt x="1616" y="173"/>
                </a:cubicBezTo>
                <a:cubicBezTo>
                  <a:pt x="1616" y="170"/>
                  <a:pt x="1582" y="173"/>
                  <a:pt x="1579" y="176"/>
                </a:cubicBezTo>
                <a:cubicBezTo>
                  <a:pt x="1577" y="178"/>
                  <a:pt x="1573" y="179"/>
                  <a:pt x="1569" y="179"/>
                </a:cubicBezTo>
                <a:cubicBezTo>
                  <a:pt x="1564" y="179"/>
                  <a:pt x="1562" y="178"/>
                  <a:pt x="1563" y="175"/>
                </a:cubicBezTo>
                <a:cubicBezTo>
                  <a:pt x="1564" y="172"/>
                  <a:pt x="1563" y="171"/>
                  <a:pt x="1562" y="171"/>
                </a:cubicBezTo>
                <a:cubicBezTo>
                  <a:pt x="1560" y="171"/>
                  <a:pt x="1559" y="170"/>
                  <a:pt x="1559" y="169"/>
                </a:cubicBezTo>
                <a:cubicBezTo>
                  <a:pt x="1559" y="166"/>
                  <a:pt x="1575" y="160"/>
                  <a:pt x="1577" y="161"/>
                </a:cubicBezTo>
                <a:cubicBezTo>
                  <a:pt x="1578" y="161"/>
                  <a:pt x="1581" y="160"/>
                  <a:pt x="1583" y="158"/>
                </a:cubicBezTo>
                <a:cubicBezTo>
                  <a:pt x="1587" y="154"/>
                  <a:pt x="1608" y="153"/>
                  <a:pt x="1675" y="151"/>
                </a:cubicBezTo>
                <a:cubicBezTo>
                  <a:pt x="1741" y="149"/>
                  <a:pt x="1847" y="143"/>
                  <a:pt x="1884" y="138"/>
                </a:cubicBezTo>
                <a:cubicBezTo>
                  <a:pt x="1947" y="130"/>
                  <a:pt x="1991" y="126"/>
                  <a:pt x="2134" y="115"/>
                </a:cubicBezTo>
                <a:cubicBezTo>
                  <a:pt x="2152" y="114"/>
                  <a:pt x="2186" y="112"/>
                  <a:pt x="2210" y="110"/>
                </a:cubicBezTo>
                <a:cubicBezTo>
                  <a:pt x="2234" y="109"/>
                  <a:pt x="2260" y="106"/>
                  <a:pt x="2268" y="104"/>
                </a:cubicBezTo>
                <a:cubicBezTo>
                  <a:pt x="2276" y="102"/>
                  <a:pt x="2298" y="99"/>
                  <a:pt x="2317" y="97"/>
                </a:cubicBezTo>
                <a:cubicBezTo>
                  <a:pt x="2364" y="93"/>
                  <a:pt x="2415" y="88"/>
                  <a:pt x="2460" y="83"/>
                </a:cubicBezTo>
                <a:cubicBezTo>
                  <a:pt x="2465" y="83"/>
                  <a:pt x="2469" y="83"/>
                  <a:pt x="2468" y="84"/>
                </a:cubicBezTo>
                <a:cubicBezTo>
                  <a:pt x="2465" y="87"/>
                  <a:pt x="2435" y="91"/>
                  <a:pt x="2392" y="95"/>
                </a:cubicBezTo>
                <a:cubicBezTo>
                  <a:pt x="2356" y="98"/>
                  <a:pt x="2337" y="103"/>
                  <a:pt x="2370" y="101"/>
                </a:cubicBezTo>
                <a:cubicBezTo>
                  <a:pt x="2381" y="100"/>
                  <a:pt x="2400" y="99"/>
                  <a:pt x="2411" y="97"/>
                </a:cubicBezTo>
                <a:cubicBezTo>
                  <a:pt x="2422" y="96"/>
                  <a:pt x="2450" y="93"/>
                  <a:pt x="2473" y="90"/>
                </a:cubicBezTo>
                <a:cubicBezTo>
                  <a:pt x="2496" y="88"/>
                  <a:pt x="2517" y="86"/>
                  <a:pt x="2519" y="86"/>
                </a:cubicBezTo>
                <a:cubicBezTo>
                  <a:pt x="2522" y="85"/>
                  <a:pt x="2533" y="84"/>
                  <a:pt x="2543" y="83"/>
                </a:cubicBezTo>
                <a:cubicBezTo>
                  <a:pt x="2553" y="82"/>
                  <a:pt x="2565" y="80"/>
                  <a:pt x="2571" y="79"/>
                </a:cubicBezTo>
                <a:cubicBezTo>
                  <a:pt x="2581" y="76"/>
                  <a:pt x="2644" y="70"/>
                  <a:pt x="2682" y="67"/>
                </a:cubicBezTo>
                <a:cubicBezTo>
                  <a:pt x="2715" y="65"/>
                  <a:pt x="2733" y="63"/>
                  <a:pt x="2763" y="59"/>
                </a:cubicBezTo>
                <a:cubicBezTo>
                  <a:pt x="2816" y="53"/>
                  <a:pt x="2834" y="52"/>
                  <a:pt x="2838" y="56"/>
                </a:cubicBezTo>
                <a:cubicBezTo>
                  <a:pt x="2843" y="61"/>
                  <a:pt x="2850" y="62"/>
                  <a:pt x="2855" y="58"/>
                </a:cubicBezTo>
                <a:cubicBezTo>
                  <a:pt x="2858" y="55"/>
                  <a:pt x="2859" y="55"/>
                  <a:pt x="2862" y="58"/>
                </a:cubicBezTo>
                <a:cubicBezTo>
                  <a:pt x="2863" y="59"/>
                  <a:pt x="2866" y="60"/>
                  <a:pt x="2867" y="58"/>
                </a:cubicBezTo>
                <a:cubicBezTo>
                  <a:pt x="2869" y="57"/>
                  <a:pt x="2900" y="55"/>
                  <a:pt x="2937" y="54"/>
                </a:cubicBezTo>
                <a:cubicBezTo>
                  <a:pt x="3015" y="52"/>
                  <a:pt x="3014" y="52"/>
                  <a:pt x="3027" y="48"/>
                </a:cubicBezTo>
                <a:cubicBezTo>
                  <a:pt x="3033" y="47"/>
                  <a:pt x="3056" y="44"/>
                  <a:pt x="3079" y="42"/>
                </a:cubicBezTo>
                <a:cubicBezTo>
                  <a:pt x="3148" y="37"/>
                  <a:pt x="3154" y="36"/>
                  <a:pt x="3149" y="34"/>
                </a:cubicBezTo>
                <a:cubicBezTo>
                  <a:pt x="3145" y="33"/>
                  <a:pt x="3149" y="32"/>
                  <a:pt x="3160" y="31"/>
                </a:cubicBezTo>
                <a:cubicBezTo>
                  <a:pt x="3174" y="29"/>
                  <a:pt x="3181" y="30"/>
                  <a:pt x="3197" y="34"/>
                </a:cubicBezTo>
                <a:cubicBezTo>
                  <a:pt x="3208" y="37"/>
                  <a:pt x="3218" y="39"/>
                  <a:pt x="3219" y="38"/>
                </a:cubicBezTo>
                <a:cubicBezTo>
                  <a:pt x="3220" y="38"/>
                  <a:pt x="3218" y="36"/>
                  <a:pt x="3215" y="35"/>
                </a:cubicBezTo>
                <a:cubicBezTo>
                  <a:pt x="3205" y="33"/>
                  <a:pt x="3208" y="29"/>
                  <a:pt x="3219" y="31"/>
                </a:cubicBezTo>
                <a:cubicBezTo>
                  <a:pt x="3229" y="32"/>
                  <a:pt x="3253" y="40"/>
                  <a:pt x="3256" y="43"/>
                </a:cubicBezTo>
                <a:cubicBezTo>
                  <a:pt x="3258" y="45"/>
                  <a:pt x="3279" y="48"/>
                  <a:pt x="3278" y="45"/>
                </a:cubicBezTo>
                <a:cubicBezTo>
                  <a:pt x="3276" y="42"/>
                  <a:pt x="3302" y="45"/>
                  <a:pt x="3306" y="48"/>
                </a:cubicBezTo>
                <a:cubicBezTo>
                  <a:pt x="3310" y="52"/>
                  <a:pt x="3316" y="51"/>
                  <a:pt x="3314" y="46"/>
                </a:cubicBezTo>
                <a:cubicBezTo>
                  <a:pt x="3313" y="43"/>
                  <a:pt x="3314" y="42"/>
                  <a:pt x="3319" y="42"/>
                </a:cubicBezTo>
                <a:cubicBezTo>
                  <a:pt x="3331" y="42"/>
                  <a:pt x="3351" y="48"/>
                  <a:pt x="3359" y="54"/>
                </a:cubicBezTo>
                <a:cubicBezTo>
                  <a:pt x="3367" y="60"/>
                  <a:pt x="3381" y="63"/>
                  <a:pt x="3378" y="58"/>
                </a:cubicBezTo>
                <a:cubicBezTo>
                  <a:pt x="3377" y="57"/>
                  <a:pt x="3379" y="55"/>
                  <a:pt x="3382" y="55"/>
                </a:cubicBezTo>
                <a:cubicBezTo>
                  <a:pt x="3385" y="55"/>
                  <a:pt x="3387" y="57"/>
                  <a:pt x="3386" y="58"/>
                </a:cubicBezTo>
                <a:cubicBezTo>
                  <a:pt x="3383" y="62"/>
                  <a:pt x="3400" y="61"/>
                  <a:pt x="3414" y="57"/>
                </a:cubicBezTo>
                <a:cubicBezTo>
                  <a:pt x="3421" y="55"/>
                  <a:pt x="3430" y="53"/>
                  <a:pt x="3435" y="53"/>
                </a:cubicBezTo>
                <a:cubicBezTo>
                  <a:pt x="3441" y="52"/>
                  <a:pt x="3421" y="46"/>
                  <a:pt x="3395" y="41"/>
                </a:cubicBezTo>
                <a:cubicBezTo>
                  <a:pt x="3392" y="40"/>
                  <a:pt x="3390" y="38"/>
                  <a:pt x="3391" y="37"/>
                </a:cubicBezTo>
                <a:cubicBezTo>
                  <a:pt x="3392" y="36"/>
                  <a:pt x="3396" y="35"/>
                  <a:pt x="3400" y="36"/>
                </a:cubicBezTo>
                <a:cubicBezTo>
                  <a:pt x="3404" y="37"/>
                  <a:pt x="3408" y="37"/>
                  <a:pt x="3408" y="35"/>
                </a:cubicBezTo>
                <a:cubicBezTo>
                  <a:pt x="3408" y="32"/>
                  <a:pt x="3399" y="29"/>
                  <a:pt x="3388" y="29"/>
                </a:cubicBezTo>
                <a:cubicBezTo>
                  <a:pt x="3383" y="29"/>
                  <a:pt x="3379" y="28"/>
                  <a:pt x="3379" y="27"/>
                </a:cubicBezTo>
                <a:cubicBezTo>
                  <a:pt x="3379" y="25"/>
                  <a:pt x="3375" y="24"/>
                  <a:pt x="3371" y="24"/>
                </a:cubicBezTo>
                <a:cubicBezTo>
                  <a:pt x="3366" y="24"/>
                  <a:pt x="3361" y="23"/>
                  <a:pt x="3359" y="21"/>
                </a:cubicBezTo>
                <a:cubicBezTo>
                  <a:pt x="3356" y="20"/>
                  <a:pt x="3361" y="19"/>
                  <a:pt x="3374" y="19"/>
                </a:cubicBezTo>
                <a:cubicBezTo>
                  <a:pt x="3396" y="19"/>
                  <a:pt x="3397" y="17"/>
                  <a:pt x="3375" y="15"/>
                </a:cubicBezTo>
                <a:cubicBezTo>
                  <a:pt x="3367" y="14"/>
                  <a:pt x="3358" y="13"/>
                  <a:pt x="3355" y="12"/>
                </a:cubicBezTo>
                <a:cubicBezTo>
                  <a:pt x="3352" y="12"/>
                  <a:pt x="3345" y="11"/>
                  <a:pt x="3339" y="11"/>
                </a:cubicBezTo>
                <a:cubicBezTo>
                  <a:pt x="3333" y="11"/>
                  <a:pt x="3328" y="10"/>
                  <a:pt x="3328" y="8"/>
                </a:cubicBezTo>
                <a:cubicBezTo>
                  <a:pt x="3328" y="7"/>
                  <a:pt x="3329" y="6"/>
                  <a:pt x="3331" y="6"/>
                </a:cubicBezTo>
                <a:cubicBezTo>
                  <a:pt x="3333" y="6"/>
                  <a:pt x="3338" y="6"/>
                  <a:pt x="3342" y="6"/>
                </a:cubicBezTo>
                <a:cubicBezTo>
                  <a:pt x="3349" y="5"/>
                  <a:pt x="3349" y="5"/>
                  <a:pt x="3343" y="3"/>
                </a:cubicBezTo>
                <a:cubicBezTo>
                  <a:pt x="3340" y="1"/>
                  <a:pt x="3333" y="0"/>
                  <a:pt x="3328" y="0"/>
                </a:cubicBezTo>
                <a:cubicBezTo>
                  <a:pt x="3323" y="1"/>
                  <a:pt x="3317" y="0"/>
                  <a:pt x="3315" y="0"/>
                </a:cubicBezTo>
                <a:cubicBezTo>
                  <a:pt x="3311" y="0"/>
                  <a:pt x="3229" y="2"/>
                  <a:pt x="3124" y="4"/>
                </a:cubicBezTo>
                <a:cubicBezTo>
                  <a:pt x="3099" y="5"/>
                  <a:pt x="3051" y="6"/>
                  <a:pt x="3017" y="7"/>
                </a:cubicBezTo>
                <a:cubicBezTo>
                  <a:pt x="2983" y="8"/>
                  <a:pt x="2936" y="10"/>
                  <a:pt x="2913" y="11"/>
                </a:cubicBezTo>
                <a:cubicBezTo>
                  <a:pt x="2889" y="13"/>
                  <a:pt x="2857" y="14"/>
                  <a:pt x="2840" y="15"/>
                </a:cubicBezTo>
                <a:cubicBezTo>
                  <a:pt x="2788" y="17"/>
                  <a:pt x="2739" y="21"/>
                  <a:pt x="2731" y="24"/>
                </a:cubicBezTo>
                <a:cubicBezTo>
                  <a:pt x="2728" y="26"/>
                  <a:pt x="2730" y="26"/>
                  <a:pt x="2739" y="25"/>
                </a:cubicBezTo>
                <a:cubicBezTo>
                  <a:pt x="2758" y="22"/>
                  <a:pt x="2773" y="23"/>
                  <a:pt x="2776" y="26"/>
                </a:cubicBezTo>
                <a:cubicBezTo>
                  <a:pt x="2778" y="28"/>
                  <a:pt x="2774" y="29"/>
                  <a:pt x="2761" y="30"/>
                </a:cubicBezTo>
                <a:cubicBezTo>
                  <a:pt x="2752" y="31"/>
                  <a:pt x="2733" y="34"/>
                  <a:pt x="2721" y="36"/>
                </a:cubicBezTo>
                <a:cubicBezTo>
                  <a:pt x="2708" y="38"/>
                  <a:pt x="2688" y="41"/>
                  <a:pt x="2676" y="42"/>
                </a:cubicBezTo>
                <a:cubicBezTo>
                  <a:pt x="2664" y="44"/>
                  <a:pt x="2645" y="46"/>
                  <a:pt x="2634" y="47"/>
                </a:cubicBezTo>
                <a:cubicBezTo>
                  <a:pt x="2624" y="49"/>
                  <a:pt x="2592" y="52"/>
                  <a:pt x="2565" y="54"/>
                </a:cubicBezTo>
                <a:cubicBezTo>
                  <a:pt x="2537" y="56"/>
                  <a:pt x="2510" y="59"/>
                  <a:pt x="2505" y="59"/>
                </a:cubicBezTo>
                <a:cubicBezTo>
                  <a:pt x="2500" y="60"/>
                  <a:pt x="2490" y="61"/>
                  <a:pt x="2482" y="62"/>
                </a:cubicBezTo>
                <a:cubicBezTo>
                  <a:pt x="2474" y="63"/>
                  <a:pt x="2464" y="66"/>
                  <a:pt x="2460" y="68"/>
                </a:cubicBezTo>
                <a:cubicBezTo>
                  <a:pt x="2448" y="75"/>
                  <a:pt x="2400" y="84"/>
                  <a:pt x="2378" y="84"/>
                </a:cubicBezTo>
                <a:cubicBezTo>
                  <a:pt x="2371" y="84"/>
                  <a:pt x="2359" y="85"/>
                  <a:pt x="2352" y="86"/>
                </a:cubicBezTo>
                <a:cubicBezTo>
                  <a:pt x="2345" y="86"/>
                  <a:pt x="2335" y="88"/>
                  <a:pt x="2331" y="88"/>
                </a:cubicBezTo>
                <a:cubicBezTo>
                  <a:pt x="2327" y="88"/>
                  <a:pt x="2307" y="91"/>
                  <a:pt x="2287" y="93"/>
                </a:cubicBezTo>
                <a:cubicBezTo>
                  <a:pt x="2245" y="98"/>
                  <a:pt x="2199" y="102"/>
                  <a:pt x="2165" y="104"/>
                </a:cubicBezTo>
                <a:cubicBezTo>
                  <a:pt x="2120" y="106"/>
                  <a:pt x="2081" y="110"/>
                  <a:pt x="2059" y="113"/>
                </a:cubicBezTo>
                <a:cubicBezTo>
                  <a:pt x="2050" y="115"/>
                  <a:pt x="2028" y="116"/>
                  <a:pt x="2010" y="117"/>
                </a:cubicBezTo>
                <a:cubicBezTo>
                  <a:pt x="1993" y="117"/>
                  <a:pt x="1962" y="120"/>
                  <a:pt x="1943" y="122"/>
                </a:cubicBezTo>
                <a:cubicBezTo>
                  <a:pt x="1924" y="124"/>
                  <a:pt x="1905" y="125"/>
                  <a:pt x="1902" y="125"/>
                </a:cubicBezTo>
                <a:cubicBezTo>
                  <a:pt x="1876" y="124"/>
                  <a:pt x="1835" y="127"/>
                  <a:pt x="1835" y="129"/>
                </a:cubicBezTo>
                <a:cubicBezTo>
                  <a:pt x="1835" y="130"/>
                  <a:pt x="1840" y="132"/>
                  <a:pt x="1847" y="132"/>
                </a:cubicBezTo>
                <a:cubicBezTo>
                  <a:pt x="1859" y="132"/>
                  <a:pt x="1859" y="132"/>
                  <a:pt x="1859" y="132"/>
                </a:cubicBezTo>
                <a:cubicBezTo>
                  <a:pt x="1844" y="134"/>
                  <a:pt x="1844" y="134"/>
                  <a:pt x="1844" y="134"/>
                </a:cubicBezTo>
                <a:cubicBezTo>
                  <a:pt x="1835" y="135"/>
                  <a:pt x="1809" y="137"/>
                  <a:pt x="1786" y="138"/>
                </a:cubicBezTo>
                <a:cubicBezTo>
                  <a:pt x="1763" y="139"/>
                  <a:pt x="1734" y="140"/>
                  <a:pt x="1723" y="141"/>
                </a:cubicBezTo>
                <a:cubicBezTo>
                  <a:pt x="1711" y="141"/>
                  <a:pt x="1674" y="142"/>
                  <a:pt x="1640" y="143"/>
                </a:cubicBezTo>
                <a:cubicBezTo>
                  <a:pt x="1606" y="144"/>
                  <a:pt x="1569" y="145"/>
                  <a:pt x="1557" y="146"/>
                </a:cubicBezTo>
                <a:cubicBezTo>
                  <a:pt x="1539" y="147"/>
                  <a:pt x="1536" y="147"/>
                  <a:pt x="1536" y="144"/>
                </a:cubicBezTo>
                <a:cubicBezTo>
                  <a:pt x="1536" y="141"/>
                  <a:pt x="1537" y="139"/>
                  <a:pt x="1539" y="138"/>
                </a:cubicBezTo>
                <a:cubicBezTo>
                  <a:pt x="1541" y="138"/>
                  <a:pt x="1540" y="137"/>
                  <a:pt x="1536" y="137"/>
                </a:cubicBezTo>
                <a:cubicBezTo>
                  <a:pt x="1533" y="137"/>
                  <a:pt x="1531" y="138"/>
                  <a:pt x="1531" y="139"/>
                </a:cubicBezTo>
                <a:cubicBezTo>
                  <a:pt x="1531" y="143"/>
                  <a:pt x="1513" y="150"/>
                  <a:pt x="1508" y="149"/>
                </a:cubicBezTo>
                <a:cubicBezTo>
                  <a:pt x="1506" y="148"/>
                  <a:pt x="1503" y="148"/>
                  <a:pt x="1501" y="149"/>
                </a:cubicBezTo>
                <a:cubicBezTo>
                  <a:pt x="1500" y="150"/>
                  <a:pt x="1491" y="151"/>
                  <a:pt x="1482" y="151"/>
                </a:cubicBezTo>
                <a:cubicBezTo>
                  <a:pt x="1471" y="151"/>
                  <a:pt x="1465" y="152"/>
                  <a:pt x="1465" y="154"/>
                </a:cubicBezTo>
                <a:cubicBezTo>
                  <a:pt x="1465" y="159"/>
                  <a:pt x="1463" y="160"/>
                  <a:pt x="1447" y="164"/>
                </a:cubicBezTo>
                <a:cubicBezTo>
                  <a:pt x="1430" y="169"/>
                  <a:pt x="1406" y="173"/>
                  <a:pt x="1408" y="171"/>
                </a:cubicBezTo>
                <a:cubicBezTo>
                  <a:pt x="1409" y="170"/>
                  <a:pt x="1408" y="168"/>
                  <a:pt x="1407" y="166"/>
                </a:cubicBezTo>
                <a:cubicBezTo>
                  <a:pt x="1403" y="162"/>
                  <a:pt x="1406" y="161"/>
                  <a:pt x="1428" y="160"/>
                </a:cubicBezTo>
                <a:cubicBezTo>
                  <a:pt x="1438" y="159"/>
                  <a:pt x="1447" y="157"/>
                  <a:pt x="1449" y="155"/>
                </a:cubicBezTo>
                <a:cubicBezTo>
                  <a:pt x="1451" y="153"/>
                  <a:pt x="1449" y="152"/>
                  <a:pt x="1438" y="154"/>
                </a:cubicBezTo>
                <a:cubicBezTo>
                  <a:pt x="1425" y="156"/>
                  <a:pt x="1424" y="155"/>
                  <a:pt x="1427" y="151"/>
                </a:cubicBezTo>
                <a:cubicBezTo>
                  <a:pt x="1431" y="147"/>
                  <a:pt x="1430" y="147"/>
                  <a:pt x="1425" y="148"/>
                </a:cubicBezTo>
                <a:cubicBezTo>
                  <a:pt x="1416" y="150"/>
                  <a:pt x="1409" y="153"/>
                  <a:pt x="1404" y="156"/>
                </a:cubicBezTo>
                <a:cubicBezTo>
                  <a:pt x="1401" y="159"/>
                  <a:pt x="1375" y="168"/>
                  <a:pt x="1358" y="172"/>
                </a:cubicBezTo>
                <a:cubicBezTo>
                  <a:pt x="1353" y="173"/>
                  <a:pt x="1342" y="175"/>
                  <a:pt x="1333" y="175"/>
                </a:cubicBezTo>
                <a:cubicBezTo>
                  <a:pt x="1325" y="175"/>
                  <a:pt x="1310" y="176"/>
                  <a:pt x="1300" y="178"/>
                </a:cubicBezTo>
                <a:cubicBezTo>
                  <a:pt x="1290" y="179"/>
                  <a:pt x="1276" y="180"/>
                  <a:pt x="1269" y="179"/>
                </a:cubicBezTo>
                <a:cubicBezTo>
                  <a:pt x="1257" y="177"/>
                  <a:pt x="1258" y="176"/>
                  <a:pt x="1273" y="175"/>
                </a:cubicBezTo>
                <a:cubicBezTo>
                  <a:pt x="1275" y="175"/>
                  <a:pt x="1278" y="174"/>
                  <a:pt x="1280" y="172"/>
                </a:cubicBezTo>
                <a:cubicBezTo>
                  <a:pt x="1282" y="171"/>
                  <a:pt x="1284" y="171"/>
                  <a:pt x="1286" y="172"/>
                </a:cubicBezTo>
                <a:cubicBezTo>
                  <a:pt x="1287" y="173"/>
                  <a:pt x="1288" y="173"/>
                  <a:pt x="1288" y="171"/>
                </a:cubicBezTo>
                <a:cubicBezTo>
                  <a:pt x="1288" y="168"/>
                  <a:pt x="1267" y="165"/>
                  <a:pt x="1261" y="166"/>
                </a:cubicBezTo>
                <a:cubicBezTo>
                  <a:pt x="1250" y="169"/>
                  <a:pt x="1177" y="173"/>
                  <a:pt x="1174" y="171"/>
                </a:cubicBezTo>
                <a:cubicBezTo>
                  <a:pt x="1172" y="169"/>
                  <a:pt x="1184" y="167"/>
                  <a:pt x="1211" y="164"/>
                </a:cubicBezTo>
                <a:cubicBezTo>
                  <a:pt x="1215" y="164"/>
                  <a:pt x="1217" y="160"/>
                  <a:pt x="1213" y="160"/>
                </a:cubicBezTo>
                <a:cubicBezTo>
                  <a:pt x="1195" y="159"/>
                  <a:pt x="1190" y="159"/>
                  <a:pt x="1189" y="161"/>
                </a:cubicBezTo>
                <a:cubicBezTo>
                  <a:pt x="1188" y="162"/>
                  <a:pt x="1184" y="163"/>
                  <a:pt x="1180" y="163"/>
                </a:cubicBezTo>
                <a:cubicBezTo>
                  <a:pt x="1170" y="163"/>
                  <a:pt x="1170" y="156"/>
                  <a:pt x="1179" y="154"/>
                </a:cubicBezTo>
                <a:cubicBezTo>
                  <a:pt x="1229" y="144"/>
                  <a:pt x="1303" y="136"/>
                  <a:pt x="1350" y="137"/>
                </a:cubicBezTo>
                <a:cubicBezTo>
                  <a:pt x="1385" y="137"/>
                  <a:pt x="1507" y="134"/>
                  <a:pt x="1527" y="133"/>
                </a:cubicBezTo>
                <a:cubicBezTo>
                  <a:pt x="1532" y="132"/>
                  <a:pt x="1541" y="131"/>
                  <a:pt x="1546" y="129"/>
                </a:cubicBezTo>
                <a:cubicBezTo>
                  <a:pt x="1554" y="127"/>
                  <a:pt x="1553" y="127"/>
                  <a:pt x="1536" y="126"/>
                </a:cubicBezTo>
                <a:cubicBezTo>
                  <a:pt x="1524" y="126"/>
                  <a:pt x="1518" y="125"/>
                  <a:pt x="1520" y="124"/>
                </a:cubicBezTo>
                <a:cubicBezTo>
                  <a:pt x="1527" y="120"/>
                  <a:pt x="1669" y="110"/>
                  <a:pt x="1675" y="113"/>
                </a:cubicBezTo>
                <a:cubicBezTo>
                  <a:pt x="1677" y="114"/>
                  <a:pt x="1682" y="114"/>
                  <a:pt x="1686" y="113"/>
                </a:cubicBezTo>
                <a:cubicBezTo>
                  <a:pt x="1691" y="111"/>
                  <a:pt x="1707" y="111"/>
                  <a:pt x="1723" y="111"/>
                </a:cubicBezTo>
                <a:cubicBezTo>
                  <a:pt x="1741" y="111"/>
                  <a:pt x="1753" y="110"/>
                  <a:pt x="1756" y="108"/>
                </a:cubicBezTo>
                <a:cubicBezTo>
                  <a:pt x="1761" y="106"/>
                  <a:pt x="1758" y="105"/>
                  <a:pt x="1743" y="105"/>
                </a:cubicBezTo>
                <a:cubicBezTo>
                  <a:pt x="1733" y="105"/>
                  <a:pt x="1724" y="104"/>
                  <a:pt x="1722" y="102"/>
                </a:cubicBezTo>
                <a:cubicBezTo>
                  <a:pt x="1721" y="101"/>
                  <a:pt x="1717" y="101"/>
                  <a:pt x="1712" y="103"/>
                </a:cubicBezTo>
                <a:cubicBezTo>
                  <a:pt x="1708" y="104"/>
                  <a:pt x="1701" y="105"/>
                  <a:pt x="1696" y="104"/>
                </a:cubicBezTo>
                <a:cubicBezTo>
                  <a:pt x="1691" y="103"/>
                  <a:pt x="1669" y="104"/>
                  <a:pt x="1648" y="106"/>
                </a:cubicBezTo>
                <a:cubicBezTo>
                  <a:pt x="1627" y="108"/>
                  <a:pt x="1594" y="110"/>
                  <a:pt x="1576" y="110"/>
                </a:cubicBezTo>
                <a:cubicBezTo>
                  <a:pt x="1557" y="110"/>
                  <a:pt x="1533" y="112"/>
                  <a:pt x="1521" y="113"/>
                </a:cubicBezTo>
                <a:cubicBezTo>
                  <a:pt x="1491" y="117"/>
                  <a:pt x="1453" y="118"/>
                  <a:pt x="1453" y="116"/>
                </a:cubicBezTo>
                <a:cubicBezTo>
                  <a:pt x="1453" y="114"/>
                  <a:pt x="1450" y="115"/>
                  <a:pt x="1446" y="117"/>
                </a:cubicBezTo>
                <a:cubicBezTo>
                  <a:pt x="1441" y="120"/>
                  <a:pt x="1434" y="120"/>
                  <a:pt x="1416" y="118"/>
                </a:cubicBezTo>
                <a:cubicBezTo>
                  <a:pt x="1403" y="117"/>
                  <a:pt x="1392" y="117"/>
                  <a:pt x="1391" y="117"/>
                </a:cubicBezTo>
                <a:cubicBezTo>
                  <a:pt x="1388" y="119"/>
                  <a:pt x="1381" y="114"/>
                  <a:pt x="1381" y="110"/>
                </a:cubicBezTo>
                <a:cubicBezTo>
                  <a:pt x="1381" y="109"/>
                  <a:pt x="1390" y="105"/>
                  <a:pt x="1394" y="105"/>
                </a:cubicBezTo>
                <a:cubicBezTo>
                  <a:pt x="1395" y="105"/>
                  <a:pt x="1400" y="104"/>
                  <a:pt x="1405" y="101"/>
                </a:cubicBezTo>
                <a:cubicBezTo>
                  <a:pt x="1410" y="99"/>
                  <a:pt x="1427" y="97"/>
                  <a:pt x="1442" y="96"/>
                </a:cubicBezTo>
                <a:cubicBezTo>
                  <a:pt x="1459" y="95"/>
                  <a:pt x="1472" y="92"/>
                  <a:pt x="1476" y="90"/>
                </a:cubicBezTo>
                <a:cubicBezTo>
                  <a:pt x="1481" y="87"/>
                  <a:pt x="1519" y="81"/>
                  <a:pt x="1576" y="77"/>
                </a:cubicBezTo>
                <a:cubicBezTo>
                  <a:pt x="1614" y="73"/>
                  <a:pt x="1655" y="69"/>
                  <a:pt x="1678" y="66"/>
                </a:cubicBezTo>
                <a:cubicBezTo>
                  <a:pt x="1694" y="64"/>
                  <a:pt x="1694" y="64"/>
                  <a:pt x="1694" y="64"/>
                </a:cubicBezTo>
                <a:cubicBezTo>
                  <a:pt x="1682" y="63"/>
                  <a:pt x="1682" y="63"/>
                  <a:pt x="1682" y="63"/>
                </a:cubicBezTo>
                <a:cubicBezTo>
                  <a:pt x="1669" y="63"/>
                  <a:pt x="1669" y="63"/>
                  <a:pt x="1669" y="63"/>
                </a:cubicBezTo>
                <a:cubicBezTo>
                  <a:pt x="1680" y="60"/>
                  <a:pt x="1680" y="60"/>
                  <a:pt x="1680" y="60"/>
                </a:cubicBezTo>
                <a:cubicBezTo>
                  <a:pt x="1690" y="57"/>
                  <a:pt x="1686" y="56"/>
                  <a:pt x="1649" y="57"/>
                </a:cubicBezTo>
                <a:cubicBezTo>
                  <a:pt x="1626" y="58"/>
                  <a:pt x="1597" y="60"/>
                  <a:pt x="1586" y="62"/>
                </a:cubicBezTo>
                <a:cubicBezTo>
                  <a:pt x="1550" y="68"/>
                  <a:pt x="1546" y="68"/>
                  <a:pt x="1546" y="65"/>
                </a:cubicBezTo>
                <a:cubicBezTo>
                  <a:pt x="1546" y="62"/>
                  <a:pt x="1542" y="61"/>
                  <a:pt x="1531" y="62"/>
                </a:cubicBezTo>
                <a:cubicBezTo>
                  <a:pt x="1510" y="63"/>
                  <a:pt x="1491" y="66"/>
                  <a:pt x="1487" y="69"/>
                </a:cubicBezTo>
                <a:cubicBezTo>
                  <a:pt x="1484" y="72"/>
                  <a:pt x="1483" y="72"/>
                  <a:pt x="1482" y="69"/>
                </a:cubicBezTo>
                <a:cubicBezTo>
                  <a:pt x="1482" y="67"/>
                  <a:pt x="1479" y="66"/>
                  <a:pt x="1476" y="66"/>
                </a:cubicBezTo>
                <a:cubicBezTo>
                  <a:pt x="1472" y="66"/>
                  <a:pt x="1471" y="67"/>
                  <a:pt x="1474" y="68"/>
                </a:cubicBezTo>
                <a:cubicBezTo>
                  <a:pt x="1478" y="71"/>
                  <a:pt x="1469" y="73"/>
                  <a:pt x="1461" y="71"/>
                </a:cubicBezTo>
                <a:cubicBezTo>
                  <a:pt x="1457" y="70"/>
                  <a:pt x="1456" y="69"/>
                  <a:pt x="1459" y="69"/>
                </a:cubicBezTo>
                <a:cubicBezTo>
                  <a:pt x="1461" y="69"/>
                  <a:pt x="1464" y="68"/>
                  <a:pt x="1465" y="67"/>
                </a:cubicBezTo>
                <a:cubicBezTo>
                  <a:pt x="1466" y="63"/>
                  <a:pt x="1434" y="65"/>
                  <a:pt x="1428" y="68"/>
                </a:cubicBezTo>
                <a:cubicBezTo>
                  <a:pt x="1425" y="70"/>
                  <a:pt x="1404" y="73"/>
                  <a:pt x="1382" y="75"/>
                </a:cubicBezTo>
                <a:cubicBezTo>
                  <a:pt x="1342" y="79"/>
                  <a:pt x="1306" y="86"/>
                  <a:pt x="1337" y="83"/>
                </a:cubicBezTo>
                <a:cubicBezTo>
                  <a:pt x="1374" y="80"/>
                  <a:pt x="1426" y="79"/>
                  <a:pt x="1422" y="81"/>
                </a:cubicBezTo>
                <a:cubicBezTo>
                  <a:pt x="1414" y="86"/>
                  <a:pt x="1332" y="98"/>
                  <a:pt x="1270" y="103"/>
                </a:cubicBezTo>
                <a:cubicBezTo>
                  <a:pt x="1228" y="106"/>
                  <a:pt x="1194" y="110"/>
                  <a:pt x="1191" y="112"/>
                </a:cubicBezTo>
                <a:cubicBezTo>
                  <a:pt x="1189" y="112"/>
                  <a:pt x="1182" y="114"/>
                  <a:pt x="1174" y="114"/>
                </a:cubicBezTo>
                <a:cubicBezTo>
                  <a:pt x="1167" y="115"/>
                  <a:pt x="1149" y="119"/>
                  <a:pt x="1134" y="122"/>
                </a:cubicBezTo>
                <a:cubicBezTo>
                  <a:pt x="1119" y="126"/>
                  <a:pt x="1095" y="130"/>
                  <a:pt x="1080" y="131"/>
                </a:cubicBezTo>
                <a:cubicBezTo>
                  <a:pt x="1062" y="132"/>
                  <a:pt x="1054" y="133"/>
                  <a:pt x="1054" y="135"/>
                </a:cubicBezTo>
                <a:cubicBezTo>
                  <a:pt x="1054" y="139"/>
                  <a:pt x="1045" y="142"/>
                  <a:pt x="1031" y="142"/>
                </a:cubicBezTo>
                <a:cubicBezTo>
                  <a:pt x="1022" y="142"/>
                  <a:pt x="1020" y="141"/>
                  <a:pt x="1023" y="139"/>
                </a:cubicBezTo>
                <a:cubicBezTo>
                  <a:pt x="1026" y="137"/>
                  <a:pt x="1026" y="137"/>
                  <a:pt x="1022" y="137"/>
                </a:cubicBezTo>
                <a:cubicBezTo>
                  <a:pt x="1013" y="137"/>
                  <a:pt x="1019" y="127"/>
                  <a:pt x="1030" y="125"/>
                </a:cubicBezTo>
                <a:cubicBezTo>
                  <a:pt x="1035" y="124"/>
                  <a:pt x="1038" y="121"/>
                  <a:pt x="1038" y="119"/>
                </a:cubicBezTo>
                <a:cubicBezTo>
                  <a:pt x="1038" y="114"/>
                  <a:pt x="1023" y="114"/>
                  <a:pt x="1006" y="119"/>
                </a:cubicBezTo>
                <a:cubicBezTo>
                  <a:pt x="979" y="127"/>
                  <a:pt x="951" y="132"/>
                  <a:pt x="938" y="130"/>
                </a:cubicBezTo>
                <a:cubicBezTo>
                  <a:pt x="930" y="129"/>
                  <a:pt x="925" y="129"/>
                  <a:pt x="925" y="131"/>
                </a:cubicBezTo>
                <a:cubicBezTo>
                  <a:pt x="925" y="132"/>
                  <a:pt x="922" y="135"/>
                  <a:pt x="918" y="136"/>
                </a:cubicBezTo>
                <a:cubicBezTo>
                  <a:pt x="911" y="140"/>
                  <a:pt x="899" y="140"/>
                  <a:pt x="899" y="137"/>
                </a:cubicBezTo>
                <a:cubicBezTo>
                  <a:pt x="899" y="133"/>
                  <a:pt x="905" y="129"/>
                  <a:pt x="911" y="129"/>
                </a:cubicBezTo>
                <a:cubicBezTo>
                  <a:pt x="915" y="129"/>
                  <a:pt x="917" y="127"/>
                  <a:pt x="916" y="123"/>
                </a:cubicBezTo>
                <a:cubicBezTo>
                  <a:pt x="916" y="121"/>
                  <a:pt x="915" y="119"/>
                  <a:pt x="915" y="119"/>
                </a:cubicBezTo>
                <a:cubicBezTo>
                  <a:pt x="914" y="119"/>
                  <a:pt x="908" y="123"/>
                  <a:pt x="901" y="127"/>
                </a:cubicBezTo>
                <a:cubicBezTo>
                  <a:pt x="891" y="134"/>
                  <a:pt x="889" y="137"/>
                  <a:pt x="889" y="142"/>
                </a:cubicBezTo>
                <a:cubicBezTo>
                  <a:pt x="890" y="148"/>
                  <a:pt x="888" y="148"/>
                  <a:pt x="863" y="155"/>
                </a:cubicBezTo>
                <a:cubicBezTo>
                  <a:pt x="848" y="159"/>
                  <a:pt x="825" y="168"/>
                  <a:pt x="813" y="174"/>
                </a:cubicBezTo>
                <a:cubicBezTo>
                  <a:pt x="800" y="180"/>
                  <a:pt x="782" y="189"/>
                  <a:pt x="772" y="194"/>
                </a:cubicBezTo>
                <a:cubicBezTo>
                  <a:pt x="758" y="201"/>
                  <a:pt x="755" y="203"/>
                  <a:pt x="756" y="207"/>
                </a:cubicBezTo>
                <a:cubicBezTo>
                  <a:pt x="758" y="213"/>
                  <a:pt x="765" y="213"/>
                  <a:pt x="778" y="206"/>
                </a:cubicBezTo>
                <a:cubicBezTo>
                  <a:pt x="781" y="204"/>
                  <a:pt x="787" y="202"/>
                  <a:pt x="791" y="202"/>
                </a:cubicBezTo>
                <a:cubicBezTo>
                  <a:pt x="795" y="202"/>
                  <a:pt x="798" y="201"/>
                  <a:pt x="799" y="199"/>
                </a:cubicBezTo>
                <a:cubicBezTo>
                  <a:pt x="800" y="195"/>
                  <a:pt x="826" y="189"/>
                  <a:pt x="841" y="189"/>
                </a:cubicBezTo>
                <a:cubicBezTo>
                  <a:pt x="854" y="189"/>
                  <a:pt x="854" y="189"/>
                  <a:pt x="854" y="189"/>
                </a:cubicBezTo>
                <a:cubicBezTo>
                  <a:pt x="837" y="195"/>
                  <a:pt x="837" y="195"/>
                  <a:pt x="837" y="195"/>
                </a:cubicBezTo>
                <a:cubicBezTo>
                  <a:pt x="827" y="199"/>
                  <a:pt x="820" y="203"/>
                  <a:pt x="820" y="205"/>
                </a:cubicBezTo>
                <a:cubicBezTo>
                  <a:pt x="819" y="211"/>
                  <a:pt x="806" y="214"/>
                  <a:pt x="792" y="211"/>
                </a:cubicBezTo>
                <a:cubicBezTo>
                  <a:pt x="778" y="209"/>
                  <a:pt x="774" y="214"/>
                  <a:pt x="788" y="217"/>
                </a:cubicBezTo>
                <a:cubicBezTo>
                  <a:pt x="797" y="219"/>
                  <a:pt x="797" y="219"/>
                  <a:pt x="797" y="219"/>
                </a:cubicBezTo>
                <a:cubicBezTo>
                  <a:pt x="789" y="221"/>
                  <a:pt x="789" y="221"/>
                  <a:pt x="789" y="221"/>
                </a:cubicBezTo>
                <a:cubicBezTo>
                  <a:pt x="784" y="222"/>
                  <a:pt x="770" y="223"/>
                  <a:pt x="758" y="224"/>
                </a:cubicBezTo>
                <a:cubicBezTo>
                  <a:pt x="746" y="225"/>
                  <a:pt x="736" y="227"/>
                  <a:pt x="735" y="228"/>
                </a:cubicBezTo>
                <a:cubicBezTo>
                  <a:pt x="735" y="229"/>
                  <a:pt x="743" y="229"/>
                  <a:pt x="753" y="228"/>
                </a:cubicBezTo>
                <a:cubicBezTo>
                  <a:pt x="763" y="227"/>
                  <a:pt x="773" y="226"/>
                  <a:pt x="775" y="227"/>
                </a:cubicBezTo>
                <a:cubicBezTo>
                  <a:pt x="780" y="228"/>
                  <a:pt x="780" y="227"/>
                  <a:pt x="764" y="234"/>
                </a:cubicBezTo>
                <a:cubicBezTo>
                  <a:pt x="757" y="237"/>
                  <a:pt x="756" y="237"/>
                  <a:pt x="762" y="238"/>
                </a:cubicBezTo>
                <a:cubicBezTo>
                  <a:pt x="765" y="239"/>
                  <a:pt x="770" y="238"/>
                  <a:pt x="772" y="236"/>
                </a:cubicBezTo>
                <a:cubicBezTo>
                  <a:pt x="775" y="235"/>
                  <a:pt x="781" y="234"/>
                  <a:pt x="785" y="234"/>
                </a:cubicBezTo>
                <a:cubicBezTo>
                  <a:pt x="790" y="234"/>
                  <a:pt x="794" y="233"/>
                  <a:pt x="794" y="231"/>
                </a:cubicBezTo>
                <a:cubicBezTo>
                  <a:pt x="795" y="230"/>
                  <a:pt x="799" y="228"/>
                  <a:pt x="803" y="228"/>
                </a:cubicBezTo>
                <a:cubicBezTo>
                  <a:pt x="807" y="227"/>
                  <a:pt x="812" y="225"/>
                  <a:pt x="815" y="224"/>
                </a:cubicBezTo>
                <a:cubicBezTo>
                  <a:pt x="819" y="223"/>
                  <a:pt x="819" y="223"/>
                  <a:pt x="818" y="228"/>
                </a:cubicBezTo>
                <a:cubicBezTo>
                  <a:pt x="817" y="232"/>
                  <a:pt x="817" y="233"/>
                  <a:pt x="820" y="232"/>
                </a:cubicBezTo>
                <a:cubicBezTo>
                  <a:pt x="822" y="231"/>
                  <a:pt x="823" y="229"/>
                  <a:pt x="823" y="227"/>
                </a:cubicBezTo>
                <a:cubicBezTo>
                  <a:pt x="822" y="224"/>
                  <a:pt x="823" y="223"/>
                  <a:pt x="827" y="223"/>
                </a:cubicBezTo>
                <a:cubicBezTo>
                  <a:pt x="831" y="223"/>
                  <a:pt x="832" y="224"/>
                  <a:pt x="832" y="228"/>
                </a:cubicBezTo>
                <a:cubicBezTo>
                  <a:pt x="831" y="231"/>
                  <a:pt x="825" y="234"/>
                  <a:pt x="814" y="238"/>
                </a:cubicBezTo>
                <a:cubicBezTo>
                  <a:pt x="805" y="241"/>
                  <a:pt x="796" y="245"/>
                  <a:pt x="793" y="246"/>
                </a:cubicBezTo>
                <a:cubicBezTo>
                  <a:pt x="786" y="249"/>
                  <a:pt x="776" y="253"/>
                  <a:pt x="771" y="253"/>
                </a:cubicBezTo>
                <a:cubicBezTo>
                  <a:pt x="770" y="254"/>
                  <a:pt x="765" y="256"/>
                  <a:pt x="759" y="258"/>
                </a:cubicBezTo>
                <a:cubicBezTo>
                  <a:pt x="754" y="260"/>
                  <a:pt x="747" y="262"/>
                  <a:pt x="743" y="262"/>
                </a:cubicBezTo>
                <a:cubicBezTo>
                  <a:pt x="739" y="262"/>
                  <a:pt x="737" y="264"/>
                  <a:pt x="737" y="266"/>
                </a:cubicBezTo>
                <a:cubicBezTo>
                  <a:pt x="737" y="272"/>
                  <a:pt x="733" y="272"/>
                  <a:pt x="779" y="257"/>
                </a:cubicBezTo>
                <a:cubicBezTo>
                  <a:pt x="788" y="254"/>
                  <a:pt x="798" y="252"/>
                  <a:pt x="800" y="252"/>
                </a:cubicBezTo>
                <a:cubicBezTo>
                  <a:pt x="805" y="253"/>
                  <a:pt x="822" y="250"/>
                  <a:pt x="857" y="241"/>
                </a:cubicBezTo>
                <a:cubicBezTo>
                  <a:pt x="879" y="236"/>
                  <a:pt x="890" y="235"/>
                  <a:pt x="888" y="239"/>
                </a:cubicBezTo>
                <a:cubicBezTo>
                  <a:pt x="887" y="240"/>
                  <a:pt x="882" y="242"/>
                  <a:pt x="876" y="243"/>
                </a:cubicBezTo>
                <a:cubicBezTo>
                  <a:pt x="871" y="244"/>
                  <a:pt x="865" y="246"/>
                  <a:pt x="864" y="247"/>
                </a:cubicBezTo>
                <a:cubicBezTo>
                  <a:pt x="859" y="251"/>
                  <a:pt x="827" y="259"/>
                  <a:pt x="810" y="261"/>
                </a:cubicBezTo>
                <a:cubicBezTo>
                  <a:pt x="789" y="263"/>
                  <a:pt x="770" y="267"/>
                  <a:pt x="764" y="271"/>
                </a:cubicBezTo>
                <a:cubicBezTo>
                  <a:pt x="754" y="277"/>
                  <a:pt x="735" y="281"/>
                  <a:pt x="728" y="278"/>
                </a:cubicBezTo>
                <a:cubicBezTo>
                  <a:pt x="723" y="276"/>
                  <a:pt x="721" y="277"/>
                  <a:pt x="720" y="281"/>
                </a:cubicBezTo>
                <a:cubicBezTo>
                  <a:pt x="720" y="284"/>
                  <a:pt x="715" y="286"/>
                  <a:pt x="703" y="288"/>
                </a:cubicBezTo>
                <a:cubicBezTo>
                  <a:pt x="682" y="292"/>
                  <a:pt x="680" y="292"/>
                  <a:pt x="685" y="288"/>
                </a:cubicBezTo>
                <a:cubicBezTo>
                  <a:pt x="688" y="286"/>
                  <a:pt x="688" y="286"/>
                  <a:pt x="684" y="287"/>
                </a:cubicBezTo>
                <a:cubicBezTo>
                  <a:pt x="681" y="288"/>
                  <a:pt x="666" y="293"/>
                  <a:pt x="651" y="297"/>
                </a:cubicBezTo>
                <a:cubicBezTo>
                  <a:pt x="635" y="301"/>
                  <a:pt x="621" y="305"/>
                  <a:pt x="618" y="307"/>
                </a:cubicBezTo>
                <a:cubicBezTo>
                  <a:pt x="612" y="310"/>
                  <a:pt x="610" y="310"/>
                  <a:pt x="612" y="307"/>
                </a:cubicBezTo>
                <a:cubicBezTo>
                  <a:pt x="614" y="304"/>
                  <a:pt x="612" y="304"/>
                  <a:pt x="604" y="307"/>
                </a:cubicBezTo>
                <a:cubicBezTo>
                  <a:pt x="600" y="309"/>
                  <a:pt x="598" y="311"/>
                  <a:pt x="600" y="312"/>
                </a:cubicBezTo>
                <a:cubicBezTo>
                  <a:pt x="601" y="313"/>
                  <a:pt x="597" y="314"/>
                  <a:pt x="591" y="314"/>
                </a:cubicBezTo>
                <a:cubicBezTo>
                  <a:pt x="585" y="314"/>
                  <a:pt x="577" y="315"/>
                  <a:pt x="573" y="316"/>
                </a:cubicBezTo>
                <a:cubicBezTo>
                  <a:pt x="565" y="317"/>
                  <a:pt x="565" y="317"/>
                  <a:pt x="565" y="317"/>
                </a:cubicBezTo>
                <a:cubicBezTo>
                  <a:pt x="573" y="311"/>
                  <a:pt x="573" y="311"/>
                  <a:pt x="573" y="311"/>
                </a:cubicBezTo>
                <a:cubicBezTo>
                  <a:pt x="577" y="307"/>
                  <a:pt x="582" y="304"/>
                  <a:pt x="584" y="304"/>
                </a:cubicBezTo>
                <a:cubicBezTo>
                  <a:pt x="585" y="304"/>
                  <a:pt x="588" y="303"/>
                  <a:pt x="589" y="301"/>
                </a:cubicBezTo>
                <a:cubicBezTo>
                  <a:pt x="590" y="299"/>
                  <a:pt x="588" y="299"/>
                  <a:pt x="582" y="300"/>
                </a:cubicBezTo>
                <a:cubicBezTo>
                  <a:pt x="575" y="302"/>
                  <a:pt x="575" y="302"/>
                  <a:pt x="576" y="295"/>
                </a:cubicBezTo>
                <a:cubicBezTo>
                  <a:pt x="577" y="290"/>
                  <a:pt x="576" y="289"/>
                  <a:pt x="573" y="290"/>
                </a:cubicBezTo>
                <a:cubicBezTo>
                  <a:pt x="571" y="291"/>
                  <a:pt x="569" y="294"/>
                  <a:pt x="570" y="296"/>
                </a:cubicBezTo>
                <a:cubicBezTo>
                  <a:pt x="570" y="299"/>
                  <a:pt x="568" y="301"/>
                  <a:pt x="562" y="302"/>
                </a:cubicBezTo>
                <a:cubicBezTo>
                  <a:pt x="552" y="304"/>
                  <a:pt x="548" y="306"/>
                  <a:pt x="548" y="311"/>
                </a:cubicBezTo>
                <a:cubicBezTo>
                  <a:pt x="548" y="313"/>
                  <a:pt x="547" y="318"/>
                  <a:pt x="544" y="321"/>
                </a:cubicBezTo>
                <a:cubicBezTo>
                  <a:pt x="541" y="326"/>
                  <a:pt x="541" y="329"/>
                  <a:pt x="543" y="334"/>
                </a:cubicBezTo>
                <a:cubicBezTo>
                  <a:pt x="549" y="345"/>
                  <a:pt x="545" y="349"/>
                  <a:pt x="529" y="349"/>
                </a:cubicBezTo>
                <a:cubicBezTo>
                  <a:pt x="522" y="349"/>
                  <a:pt x="514" y="350"/>
                  <a:pt x="514" y="351"/>
                </a:cubicBezTo>
                <a:cubicBezTo>
                  <a:pt x="513" y="353"/>
                  <a:pt x="509" y="354"/>
                  <a:pt x="506" y="354"/>
                </a:cubicBezTo>
                <a:cubicBezTo>
                  <a:pt x="503" y="354"/>
                  <a:pt x="499" y="355"/>
                  <a:pt x="497" y="357"/>
                </a:cubicBezTo>
                <a:cubicBezTo>
                  <a:pt x="493" y="359"/>
                  <a:pt x="493" y="360"/>
                  <a:pt x="497" y="363"/>
                </a:cubicBezTo>
                <a:cubicBezTo>
                  <a:pt x="501" y="365"/>
                  <a:pt x="501" y="366"/>
                  <a:pt x="496" y="376"/>
                </a:cubicBezTo>
                <a:cubicBezTo>
                  <a:pt x="492" y="384"/>
                  <a:pt x="489" y="386"/>
                  <a:pt x="482" y="386"/>
                </a:cubicBezTo>
                <a:cubicBezTo>
                  <a:pt x="477" y="386"/>
                  <a:pt x="474" y="384"/>
                  <a:pt x="475" y="383"/>
                </a:cubicBezTo>
                <a:cubicBezTo>
                  <a:pt x="477" y="380"/>
                  <a:pt x="473" y="379"/>
                  <a:pt x="470" y="382"/>
                </a:cubicBezTo>
                <a:cubicBezTo>
                  <a:pt x="469" y="383"/>
                  <a:pt x="471" y="385"/>
                  <a:pt x="473" y="387"/>
                </a:cubicBezTo>
                <a:cubicBezTo>
                  <a:pt x="477" y="390"/>
                  <a:pt x="476" y="391"/>
                  <a:pt x="464" y="391"/>
                </a:cubicBezTo>
                <a:cubicBezTo>
                  <a:pt x="450" y="391"/>
                  <a:pt x="438" y="396"/>
                  <a:pt x="438" y="402"/>
                </a:cubicBezTo>
                <a:cubicBezTo>
                  <a:pt x="438" y="406"/>
                  <a:pt x="422" y="411"/>
                  <a:pt x="404" y="413"/>
                </a:cubicBezTo>
                <a:cubicBezTo>
                  <a:pt x="392" y="415"/>
                  <a:pt x="387" y="416"/>
                  <a:pt x="368" y="417"/>
                </a:cubicBezTo>
                <a:cubicBezTo>
                  <a:pt x="357" y="417"/>
                  <a:pt x="357" y="418"/>
                  <a:pt x="364" y="420"/>
                </a:cubicBezTo>
                <a:cubicBezTo>
                  <a:pt x="368" y="421"/>
                  <a:pt x="374" y="421"/>
                  <a:pt x="378" y="420"/>
                </a:cubicBezTo>
                <a:cubicBezTo>
                  <a:pt x="383" y="419"/>
                  <a:pt x="384" y="420"/>
                  <a:pt x="382" y="422"/>
                </a:cubicBezTo>
                <a:cubicBezTo>
                  <a:pt x="381" y="425"/>
                  <a:pt x="374" y="425"/>
                  <a:pt x="355" y="424"/>
                </a:cubicBezTo>
                <a:cubicBezTo>
                  <a:pt x="341" y="423"/>
                  <a:pt x="329" y="424"/>
                  <a:pt x="328" y="425"/>
                </a:cubicBezTo>
                <a:cubicBezTo>
                  <a:pt x="327" y="426"/>
                  <a:pt x="320" y="427"/>
                  <a:pt x="312" y="427"/>
                </a:cubicBezTo>
                <a:cubicBezTo>
                  <a:pt x="304" y="428"/>
                  <a:pt x="290" y="429"/>
                  <a:pt x="282" y="430"/>
                </a:cubicBezTo>
                <a:cubicBezTo>
                  <a:pt x="274" y="431"/>
                  <a:pt x="264" y="431"/>
                  <a:pt x="260" y="430"/>
                </a:cubicBezTo>
                <a:cubicBezTo>
                  <a:pt x="253" y="428"/>
                  <a:pt x="253" y="428"/>
                  <a:pt x="253" y="428"/>
                </a:cubicBezTo>
                <a:cubicBezTo>
                  <a:pt x="261" y="425"/>
                  <a:pt x="261" y="425"/>
                  <a:pt x="261" y="425"/>
                </a:cubicBezTo>
                <a:cubicBezTo>
                  <a:pt x="265" y="423"/>
                  <a:pt x="271" y="421"/>
                  <a:pt x="274" y="420"/>
                </a:cubicBezTo>
                <a:cubicBezTo>
                  <a:pt x="277" y="418"/>
                  <a:pt x="292" y="416"/>
                  <a:pt x="307" y="415"/>
                </a:cubicBezTo>
                <a:cubicBezTo>
                  <a:pt x="340" y="412"/>
                  <a:pt x="395" y="405"/>
                  <a:pt x="405" y="402"/>
                </a:cubicBezTo>
                <a:cubicBezTo>
                  <a:pt x="418" y="398"/>
                  <a:pt x="416" y="393"/>
                  <a:pt x="403" y="393"/>
                </a:cubicBezTo>
                <a:cubicBezTo>
                  <a:pt x="396" y="393"/>
                  <a:pt x="391" y="394"/>
                  <a:pt x="391" y="395"/>
                </a:cubicBezTo>
                <a:cubicBezTo>
                  <a:pt x="391" y="396"/>
                  <a:pt x="369" y="398"/>
                  <a:pt x="342" y="398"/>
                </a:cubicBezTo>
                <a:cubicBezTo>
                  <a:pt x="309" y="399"/>
                  <a:pt x="293" y="398"/>
                  <a:pt x="294" y="396"/>
                </a:cubicBezTo>
                <a:cubicBezTo>
                  <a:pt x="295" y="395"/>
                  <a:pt x="300" y="393"/>
                  <a:pt x="304" y="393"/>
                </a:cubicBezTo>
                <a:cubicBezTo>
                  <a:pt x="308" y="393"/>
                  <a:pt x="311" y="392"/>
                  <a:pt x="310" y="391"/>
                </a:cubicBezTo>
                <a:cubicBezTo>
                  <a:pt x="307" y="386"/>
                  <a:pt x="252" y="399"/>
                  <a:pt x="228" y="411"/>
                </a:cubicBezTo>
                <a:cubicBezTo>
                  <a:pt x="221" y="414"/>
                  <a:pt x="212" y="417"/>
                  <a:pt x="209" y="417"/>
                </a:cubicBezTo>
                <a:cubicBezTo>
                  <a:pt x="205" y="417"/>
                  <a:pt x="203" y="419"/>
                  <a:pt x="203" y="421"/>
                </a:cubicBezTo>
                <a:cubicBezTo>
                  <a:pt x="203" y="424"/>
                  <a:pt x="201" y="425"/>
                  <a:pt x="199" y="424"/>
                </a:cubicBezTo>
                <a:cubicBezTo>
                  <a:pt x="194" y="422"/>
                  <a:pt x="192" y="426"/>
                  <a:pt x="192" y="436"/>
                </a:cubicBezTo>
                <a:cubicBezTo>
                  <a:pt x="192" y="441"/>
                  <a:pt x="191" y="443"/>
                  <a:pt x="188" y="443"/>
                </a:cubicBezTo>
                <a:cubicBezTo>
                  <a:pt x="174" y="443"/>
                  <a:pt x="102" y="452"/>
                  <a:pt x="89" y="455"/>
                </a:cubicBezTo>
                <a:cubicBezTo>
                  <a:pt x="59" y="462"/>
                  <a:pt x="60" y="462"/>
                  <a:pt x="64" y="458"/>
                </a:cubicBezTo>
                <a:cubicBezTo>
                  <a:pt x="65" y="456"/>
                  <a:pt x="69" y="454"/>
                  <a:pt x="72" y="454"/>
                </a:cubicBezTo>
                <a:cubicBezTo>
                  <a:pt x="74" y="454"/>
                  <a:pt x="77" y="453"/>
                  <a:pt x="78" y="451"/>
                </a:cubicBezTo>
                <a:cubicBezTo>
                  <a:pt x="78" y="450"/>
                  <a:pt x="88" y="447"/>
                  <a:pt x="99" y="443"/>
                </a:cubicBezTo>
                <a:cubicBezTo>
                  <a:pt x="110" y="440"/>
                  <a:pt x="120" y="436"/>
                  <a:pt x="120" y="435"/>
                </a:cubicBezTo>
                <a:cubicBezTo>
                  <a:pt x="121" y="434"/>
                  <a:pt x="125" y="432"/>
                  <a:pt x="128" y="430"/>
                </a:cubicBezTo>
                <a:cubicBezTo>
                  <a:pt x="133" y="428"/>
                  <a:pt x="134" y="428"/>
                  <a:pt x="130" y="428"/>
                </a:cubicBezTo>
                <a:cubicBezTo>
                  <a:pt x="127" y="428"/>
                  <a:pt x="123" y="429"/>
                  <a:pt x="121" y="431"/>
                </a:cubicBezTo>
                <a:cubicBezTo>
                  <a:pt x="118" y="433"/>
                  <a:pt x="103" y="438"/>
                  <a:pt x="86" y="443"/>
                </a:cubicBezTo>
                <a:cubicBezTo>
                  <a:pt x="63" y="449"/>
                  <a:pt x="51" y="454"/>
                  <a:pt x="41" y="461"/>
                </a:cubicBezTo>
                <a:cubicBezTo>
                  <a:pt x="34" y="466"/>
                  <a:pt x="21" y="473"/>
                  <a:pt x="13" y="477"/>
                </a:cubicBezTo>
                <a:cubicBezTo>
                  <a:pt x="5" y="481"/>
                  <a:pt x="0" y="485"/>
                  <a:pt x="2" y="485"/>
                </a:cubicBezTo>
                <a:cubicBezTo>
                  <a:pt x="4" y="485"/>
                  <a:pt x="9" y="483"/>
                  <a:pt x="13" y="481"/>
                </a:cubicBezTo>
                <a:cubicBezTo>
                  <a:pt x="23" y="476"/>
                  <a:pt x="24" y="477"/>
                  <a:pt x="19" y="488"/>
                </a:cubicBezTo>
                <a:cubicBezTo>
                  <a:pt x="16" y="492"/>
                  <a:pt x="15" y="497"/>
                  <a:pt x="16" y="497"/>
                </a:cubicBezTo>
                <a:cubicBezTo>
                  <a:pt x="16" y="498"/>
                  <a:pt x="25" y="493"/>
                  <a:pt x="36" y="486"/>
                </a:cubicBezTo>
                <a:cubicBezTo>
                  <a:pt x="69" y="463"/>
                  <a:pt x="85" y="457"/>
                  <a:pt x="93" y="463"/>
                </a:cubicBezTo>
                <a:cubicBezTo>
                  <a:pt x="98" y="467"/>
                  <a:pt x="98" y="467"/>
                  <a:pt x="93" y="470"/>
                </a:cubicBezTo>
                <a:cubicBezTo>
                  <a:pt x="91" y="472"/>
                  <a:pt x="80" y="476"/>
                  <a:pt x="69" y="479"/>
                </a:cubicBezTo>
                <a:cubicBezTo>
                  <a:pt x="46" y="484"/>
                  <a:pt x="45" y="485"/>
                  <a:pt x="47" y="488"/>
                </a:cubicBezTo>
                <a:cubicBezTo>
                  <a:pt x="48" y="490"/>
                  <a:pt x="50" y="490"/>
                  <a:pt x="52" y="488"/>
                </a:cubicBezTo>
                <a:cubicBezTo>
                  <a:pt x="56" y="485"/>
                  <a:pt x="88" y="477"/>
                  <a:pt x="96" y="477"/>
                </a:cubicBezTo>
                <a:cubicBezTo>
                  <a:pt x="105" y="478"/>
                  <a:pt x="104" y="478"/>
                  <a:pt x="83" y="484"/>
                </a:cubicBezTo>
                <a:cubicBezTo>
                  <a:pt x="75" y="486"/>
                  <a:pt x="69" y="489"/>
                  <a:pt x="69" y="489"/>
                </a:cubicBezTo>
                <a:cubicBezTo>
                  <a:pt x="70" y="490"/>
                  <a:pt x="94" y="486"/>
                  <a:pt x="115" y="481"/>
                </a:cubicBezTo>
                <a:cubicBezTo>
                  <a:pt x="118" y="480"/>
                  <a:pt x="120" y="481"/>
                  <a:pt x="120" y="482"/>
                </a:cubicBezTo>
                <a:cubicBezTo>
                  <a:pt x="120" y="486"/>
                  <a:pt x="98" y="496"/>
                  <a:pt x="84" y="497"/>
                </a:cubicBezTo>
                <a:cubicBezTo>
                  <a:pt x="68" y="499"/>
                  <a:pt x="62" y="503"/>
                  <a:pt x="74" y="504"/>
                </a:cubicBezTo>
                <a:cubicBezTo>
                  <a:pt x="83" y="504"/>
                  <a:pt x="83" y="504"/>
                  <a:pt x="83" y="504"/>
                </a:cubicBezTo>
                <a:cubicBezTo>
                  <a:pt x="75" y="508"/>
                  <a:pt x="75" y="508"/>
                  <a:pt x="75" y="508"/>
                </a:cubicBezTo>
                <a:cubicBezTo>
                  <a:pt x="70" y="510"/>
                  <a:pt x="66" y="513"/>
                  <a:pt x="66" y="514"/>
                </a:cubicBezTo>
                <a:cubicBezTo>
                  <a:pt x="66" y="517"/>
                  <a:pt x="73" y="514"/>
                  <a:pt x="85" y="507"/>
                </a:cubicBezTo>
                <a:cubicBezTo>
                  <a:pt x="90" y="503"/>
                  <a:pt x="103" y="499"/>
                  <a:pt x="116" y="497"/>
                </a:cubicBezTo>
                <a:cubicBezTo>
                  <a:pt x="130" y="495"/>
                  <a:pt x="134" y="494"/>
                  <a:pt x="127" y="493"/>
                </a:cubicBezTo>
                <a:cubicBezTo>
                  <a:pt x="116" y="493"/>
                  <a:pt x="115" y="489"/>
                  <a:pt x="125" y="486"/>
                </a:cubicBezTo>
                <a:cubicBezTo>
                  <a:pt x="129" y="485"/>
                  <a:pt x="133" y="483"/>
                  <a:pt x="135" y="482"/>
                </a:cubicBezTo>
                <a:cubicBezTo>
                  <a:pt x="139" y="479"/>
                  <a:pt x="167" y="475"/>
                  <a:pt x="198" y="473"/>
                </a:cubicBezTo>
                <a:cubicBezTo>
                  <a:pt x="229" y="472"/>
                  <a:pt x="280" y="468"/>
                  <a:pt x="319" y="464"/>
                </a:cubicBezTo>
                <a:cubicBezTo>
                  <a:pt x="374" y="459"/>
                  <a:pt x="383" y="458"/>
                  <a:pt x="383" y="460"/>
                </a:cubicBezTo>
                <a:cubicBezTo>
                  <a:pt x="383" y="461"/>
                  <a:pt x="379" y="464"/>
                  <a:pt x="374" y="468"/>
                </a:cubicBezTo>
                <a:cubicBezTo>
                  <a:pt x="367" y="473"/>
                  <a:pt x="361" y="475"/>
                  <a:pt x="352" y="475"/>
                </a:cubicBezTo>
                <a:cubicBezTo>
                  <a:pt x="338" y="475"/>
                  <a:pt x="327" y="482"/>
                  <a:pt x="330" y="489"/>
                </a:cubicBezTo>
                <a:cubicBezTo>
                  <a:pt x="331" y="492"/>
                  <a:pt x="333" y="493"/>
                  <a:pt x="339" y="491"/>
                </a:cubicBezTo>
                <a:cubicBezTo>
                  <a:pt x="346" y="490"/>
                  <a:pt x="346" y="490"/>
                  <a:pt x="346" y="490"/>
                </a:cubicBezTo>
                <a:cubicBezTo>
                  <a:pt x="340" y="497"/>
                  <a:pt x="340" y="497"/>
                  <a:pt x="340" y="497"/>
                </a:cubicBezTo>
                <a:cubicBezTo>
                  <a:pt x="337" y="501"/>
                  <a:pt x="332" y="507"/>
                  <a:pt x="329" y="511"/>
                </a:cubicBezTo>
                <a:cubicBezTo>
                  <a:pt x="327" y="514"/>
                  <a:pt x="324" y="518"/>
                  <a:pt x="324" y="520"/>
                </a:cubicBezTo>
                <a:cubicBezTo>
                  <a:pt x="324" y="525"/>
                  <a:pt x="314" y="527"/>
                  <a:pt x="279" y="528"/>
                </a:cubicBezTo>
                <a:cubicBezTo>
                  <a:pt x="266" y="529"/>
                  <a:pt x="252" y="530"/>
                  <a:pt x="248" y="531"/>
                </a:cubicBezTo>
                <a:cubicBezTo>
                  <a:pt x="244" y="532"/>
                  <a:pt x="231" y="533"/>
                  <a:pt x="220" y="533"/>
                </a:cubicBezTo>
                <a:cubicBezTo>
                  <a:pt x="208" y="534"/>
                  <a:pt x="178" y="536"/>
                  <a:pt x="152" y="537"/>
                </a:cubicBezTo>
                <a:cubicBezTo>
                  <a:pt x="116" y="540"/>
                  <a:pt x="103" y="540"/>
                  <a:pt x="101" y="537"/>
                </a:cubicBezTo>
                <a:cubicBezTo>
                  <a:pt x="95" y="533"/>
                  <a:pt x="96" y="530"/>
                  <a:pt x="104" y="529"/>
                </a:cubicBezTo>
                <a:cubicBezTo>
                  <a:pt x="108" y="528"/>
                  <a:pt x="103" y="528"/>
                  <a:pt x="92" y="527"/>
                </a:cubicBezTo>
                <a:cubicBezTo>
                  <a:pt x="81" y="527"/>
                  <a:pt x="68" y="526"/>
                  <a:pt x="64" y="525"/>
                </a:cubicBezTo>
                <a:cubicBezTo>
                  <a:pt x="56" y="524"/>
                  <a:pt x="54" y="526"/>
                  <a:pt x="58" y="532"/>
                </a:cubicBezTo>
                <a:cubicBezTo>
                  <a:pt x="60" y="534"/>
                  <a:pt x="64" y="534"/>
                  <a:pt x="76" y="532"/>
                </a:cubicBezTo>
                <a:cubicBezTo>
                  <a:pt x="90" y="530"/>
                  <a:pt x="93" y="530"/>
                  <a:pt x="95" y="533"/>
                </a:cubicBezTo>
                <a:cubicBezTo>
                  <a:pt x="99" y="540"/>
                  <a:pt x="98" y="543"/>
                  <a:pt x="91" y="542"/>
                </a:cubicBezTo>
                <a:cubicBezTo>
                  <a:pt x="87" y="541"/>
                  <a:pt x="84" y="542"/>
                  <a:pt x="84" y="543"/>
                </a:cubicBezTo>
                <a:cubicBezTo>
                  <a:pt x="84" y="544"/>
                  <a:pt x="79" y="545"/>
                  <a:pt x="72" y="546"/>
                </a:cubicBezTo>
                <a:cubicBezTo>
                  <a:pt x="55" y="549"/>
                  <a:pt x="35" y="555"/>
                  <a:pt x="29" y="560"/>
                </a:cubicBezTo>
                <a:cubicBezTo>
                  <a:pt x="24" y="563"/>
                  <a:pt x="24" y="563"/>
                  <a:pt x="31" y="562"/>
                </a:cubicBezTo>
                <a:cubicBezTo>
                  <a:pt x="36" y="561"/>
                  <a:pt x="43" y="560"/>
                  <a:pt x="47" y="561"/>
                </a:cubicBezTo>
                <a:cubicBezTo>
                  <a:pt x="54" y="562"/>
                  <a:pt x="54" y="562"/>
                  <a:pt x="50" y="564"/>
                </a:cubicBezTo>
                <a:cubicBezTo>
                  <a:pt x="46" y="566"/>
                  <a:pt x="47" y="566"/>
                  <a:pt x="53" y="565"/>
                </a:cubicBezTo>
                <a:cubicBezTo>
                  <a:pt x="83" y="560"/>
                  <a:pt x="98" y="558"/>
                  <a:pt x="138" y="556"/>
                </a:cubicBezTo>
                <a:cubicBezTo>
                  <a:pt x="163" y="554"/>
                  <a:pt x="195" y="552"/>
                  <a:pt x="209" y="551"/>
                </a:cubicBezTo>
                <a:cubicBezTo>
                  <a:pt x="224" y="549"/>
                  <a:pt x="244" y="547"/>
                  <a:pt x="254" y="547"/>
                </a:cubicBezTo>
                <a:cubicBezTo>
                  <a:pt x="271" y="546"/>
                  <a:pt x="273" y="546"/>
                  <a:pt x="270" y="550"/>
                </a:cubicBezTo>
                <a:cubicBezTo>
                  <a:pt x="266" y="554"/>
                  <a:pt x="267" y="554"/>
                  <a:pt x="271" y="551"/>
                </a:cubicBezTo>
                <a:cubicBezTo>
                  <a:pt x="274" y="550"/>
                  <a:pt x="284" y="548"/>
                  <a:pt x="293" y="547"/>
                </a:cubicBezTo>
                <a:cubicBezTo>
                  <a:pt x="308" y="545"/>
                  <a:pt x="309" y="545"/>
                  <a:pt x="309" y="550"/>
                </a:cubicBezTo>
                <a:cubicBezTo>
                  <a:pt x="309" y="554"/>
                  <a:pt x="307" y="557"/>
                  <a:pt x="305" y="557"/>
                </a:cubicBezTo>
                <a:cubicBezTo>
                  <a:pt x="304" y="558"/>
                  <a:pt x="274" y="559"/>
                  <a:pt x="240" y="561"/>
                </a:cubicBezTo>
                <a:cubicBezTo>
                  <a:pt x="181" y="564"/>
                  <a:pt x="149" y="568"/>
                  <a:pt x="144" y="573"/>
                </a:cubicBezTo>
                <a:cubicBezTo>
                  <a:pt x="143" y="574"/>
                  <a:pt x="146" y="574"/>
                  <a:pt x="150" y="573"/>
                </a:cubicBezTo>
                <a:cubicBezTo>
                  <a:pt x="177" y="568"/>
                  <a:pt x="281" y="566"/>
                  <a:pt x="286" y="571"/>
                </a:cubicBezTo>
                <a:cubicBezTo>
                  <a:pt x="288" y="573"/>
                  <a:pt x="291" y="574"/>
                  <a:pt x="294" y="574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94B6496-299C-4A6A-B32F-F39562D66FF3}"/>
              </a:ext>
            </a:extLst>
          </p:cNvPr>
          <p:cNvSpPr txBox="1"/>
          <p:nvPr/>
        </p:nvSpPr>
        <p:spPr>
          <a:xfrm>
            <a:off x="2940406" y="3640151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974994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 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23719A8-BAE5-4BF4-93F8-41588A57DA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914" y="1238252"/>
            <a:ext cx="3063575" cy="224789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1C31064-61FF-4C14-B2B6-FB6C9739EAF8}"/>
              </a:ext>
            </a:extLst>
          </p:cNvPr>
          <p:cNvSpPr txBox="1"/>
          <p:nvPr/>
        </p:nvSpPr>
        <p:spPr>
          <a:xfrm>
            <a:off x="1517132" y="1935893"/>
            <a:ext cx="813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868BD82-5FAD-456D-AC11-2EE3CFF637D8}"/>
              </a:ext>
            </a:extLst>
          </p:cNvPr>
          <p:cNvSpPr txBox="1"/>
          <p:nvPr/>
        </p:nvSpPr>
        <p:spPr>
          <a:xfrm>
            <a:off x="2413149" y="3778443"/>
            <a:ext cx="540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壹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AA5F248-0609-48A4-A084-DDCD9C550716}"/>
              </a:ext>
            </a:extLst>
          </p:cNvPr>
          <p:cNvCxnSpPr/>
          <p:nvPr/>
        </p:nvCxnSpPr>
        <p:spPr>
          <a:xfrm>
            <a:off x="2600612" y="3648673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5E56F5D-A1AC-4FBF-A50D-2E60EDAD3FAE}"/>
              </a:ext>
            </a:extLst>
          </p:cNvPr>
          <p:cNvSpPr txBox="1"/>
          <p:nvPr/>
        </p:nvSpPr>
        <p:spPr>
          <a:xfrm>
            <a:off x="2060276" y="3524250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9BBDB5-1376-4CF2-A01C-536DD400E7EE}"/>
              </a:ext>
            </a:extLst>
          </p:cNvPr>
          <p:cNvSpPr txBox="1"/>
          <p:nvPr/>
        </p:nvSpPr>
        <p:spPr>
          <a:xfrm>
            <a:off x="1612163" y="3524250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D01D00C-19F1-4C6D-93C8-F9AEF80C3F92}"/>
              </a:ext>
            </a:extLst>
          </p:cNvPr>
          <p:cNvSpPr txBox="1"/>
          <p:nvPr/>
        </p:nvSpPr>
        <p:spPr>
          <a:xfrm>
            <a:off x="1108269" y="3490049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00D7426-6C3D-41C2-9FE6-E6BBAA8A1E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56334" y="1362675"/>
            <a:ext cx="3063575" cy="224789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832F87C-D5E0-4C17-882E-37EC005ED15E}"/>
              </a:ext>
            </a:extLst>
          </p:cNvPr>
          <p:cNvSpPr txBox="1"/>
          <p:nvPr/>
        </p:nvSpPr>
        <p:spPr>
          <a:xfrm>
            <a:off x="4787552" y="2060316"/>
            <a:ext cx="813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C19CCD7-952F-493A-A2D6-0BDB54A0B50F}"/>
              </a:ext>
            </a:extLst>
          </p:cNvPr>
          <p:cNvSpPr txBox="1"/>
          <p:nvPr/>
        </p:nvSpPr>
        <p:spPr>
          <a:xfrm>
            <a:off x="5956940" y="3740343"/>
            <a:ext cx="540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贰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E122ED8-846D-4A0A-A347-52BA4A694D68}"/>
              </a:ext>
            </a:extLst>
          </p:cNvPr>
          <p:cNvCxnSpPr/>
          <p:nvPr/>
        </p:nvCxnSpPr>
        <p:spPr>
          <a:xfrm>
            <a:off x="5871032" y="3773096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5C60654-DD2B-49B9-88FE-4D6201F177BD}"/>
              </a:ext>
            </a:extLst>
          </p:cNvPr>
          <p:cNvSpPr txBox="1"/>
          <p:nvPr/>
        </p:nvSpPr>
        <p:spPr>
          <a:xfrm>
            <a:off x="5330696" y="3648673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1EB50DB-B992-46A7-8DA6-2D60B158893B}"/>
              </a:ext>
            </a:extLst>
          </p:cNvPr>
          <p:cNvSpPr txBox="1"/>
          <p:nvPr/>
        </p:nvSpPr>
        <p:spPr>
          <a:xfrm>
            <a:off x="4882583" y="3648673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F6C1C71-C00A-4967-AA3D-D56E296673B7}"/>
              </a:ext>
            </a:extLst>
          </p:cNvPr>
          <p:cNvSpPr txBox="1"/>
          <p:nvPr/>
        </p:nvSpPr>
        <p:spPr>
          <a:xfrm>
            <a:off x="4378689" y="3648673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F88AA87-4BE8-4426-A17F-F2C0A4B852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34225" y="1362675"/>
            <a:ext cx="3063575" cy="224789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A23386B-76BA-47C5-BF9B-3FF2BA9417E3}"/>
              </a:ext>
            </a:extLst>
          </p:cNvPr>
          <p:cNvSpPr txBox="1"/>
          <p:nvPr/>
        </p:nvSpPr>
        <p:spPr>
          <a:xfrm>
            <a:off x="8165443" y="2060316"/>
            <a:ext cx="813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FBE3DA4-3343-44D3-A005-13CB82547AA9}"/>
              </a:ext>
            </a:extLst>
          </p:cNvPr>
          <p:cNvSpPr txBox="1"/>
          <p:nvPr/>
        </p:nvSpPr>
        <p:spPr>
          <a:xfrm>
            <a:off x="9334831" y="3740343"/>
            <a:ext cx="540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叁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38DAAC1-93FD-4F6A-AC92-B78AD0C62475}"/>
              </a:ext>
            </a:extLst>
          </p:cNvPr>
          <p:cNvCxnSpPr/>
          <p:nvPr/>
        </p:nvCxnSpPr>
        <p:spPr>
          <a:xfrm>
            <a:off x="9248923" y="3773096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F614AA1-64BA-47F7-969C-3BCADF45DA15}"/>
              </a:ext>
            </a:extLst>
          </p:cNvPr>
          <p:cNvSpPr txBox="1"/>
          <p:nvPr/>
        </p:nvSpPr>
        <p:spPr>
          <a:xfrm>
            <a:off x="8708587" y="3648673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9AF0DB5-8CF2-4F76-80C7-7D33E0FCA39C}"/>
              </a:ext>
            </a:extLst>
          </p:cNvPr>
          <p:cNvSpPr txBox="1"/>
          <p:nvPr/>
        </p:nvSpPr>
        <p:spPr>
          <a:xfrm>
            <a:off x="8260473" y="3648673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5524D40-B353-4105-866C-98A759A54A47}"/>
              </a:ext>
            </a:extLst>
          </p:cNvPr>
          <p:cNvSpPr txBox="1"/>
          <p:nvPr/>
        </p:nvSpPr>
        <p:spPr>
          <a:xfrm>
            <a:off x="7761036" y="3634237"/>
            <a:ext cx="540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</p:spTree>
    <p:extLst>
      <p:ext uri="{BB962C8B-B14F-4D97-AF65-F5344CB8AC3E}">
        <p14:creationId xmlns:p14="http://schemas.microsoft.com/office/powerpoint/2010/main" xmlns="" val="154657676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20" grpId="0"/>
      <p:bldP spid="21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7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94CB6E-22E8-4D09-A074-D4B52705F962}"/>
              </a:ext>
            </a:extLst>
          </p:cNvPr>
          <p:cNvSpPr>
            <a:spLocks noEditPoints="1"/>
          </p:cNvSpPr>
          <p:nvPr/>
        </p:nvSpPr>
        <p:spPr bwMode="auto">
          <a:xfrm>
            <a:off x="2132012" y="1102518"/>
            <a:ext cx="5584307" cy="4829176"/>
          </a:xfrm>
          <a:custGeom>
            <a:avLst/>
            <a:gdLst>
              <a:gd name="T0" fmla="*/ 2037 w 2725"/>
              <a:gd name="T1" fmla="*/ 1938 h 2364"/>
              <a:gd name="T2" fmla="*/ 2256 w 2725"/>
              <a:gd name="T3" fmla="*/ 1692 h 2364"/>
              <a:gd name="T4" fmla="*/ 2192 w 2725"/>
              <a:gd name="T5" fmla="*/ 1863 h 2364"/>
              <a:gd name="T6" fmla="*/ 1896 w 2725"/>
              <a:gd name="T7" fmla="*/ 2173 h 2364"/>
              <a:gd name="T8" fmla="*/ 1253 w 2725"/>
              <a:gd name="T9" fmla="*/ 2245 h 2364"/>
              <a:gd name="T10" fmla="*/ 1361 w 2725"/>
              <a:gd name="T11" fmla="*/ 2173 h 2364"/>
              <a:gd name="T12" fmla="*/ 967 w 2725"/>
              <a:gd name="T13" fmla="*/ 2185 h 2364"/>
              <a:gd name="T14" fmla="*/ 755 w 2725"/>
              <a:gd name="T15" fmla="*/ 2197 h 2364"/>
              <a:gd name="T16" fmla="*/ 560 w 2725"/>
              <a:gd name="T17" fmla="*/ 1835 h 2364"/>
              <a:gd name="T18" fmla="*/ 365 w 2725"/>
              <a:gd name="T19" fmla="*/ 1934 h 2364"/>
              <a:gd name="T20" fmla="*/ 415 w 2725"/>
              <a:gd name="T21" fmla="*/ 1612 h 2364"/>
              <a:gd name="T22" fmla="*/ 445 w 2725"/>
              <a:gd name="T23" fmla="*/ 1226 h 2364"/>
              <a:gd name="T24" fmla="*/ 284 w 2725"/>
              <a:gd name="T25" fmla="*/ 1019 h 2364"/>
              <a:gd name="T26" fmla="*/ 129 w 2725"/>
              <a:gd name="T27" fmla="*/ 979 h 2364"/>
              <a:gd name="T28" fmla="*/ 345 w 2725"/>
              <a:gd name="T29" fmla="*/ 565 h 2364"/>
              <a:gd name="T30" fmla="*/ 419 w 2725"/>
              <a:gd name="T31" fmla="*/ 537 h 2364"/>
              <a:gd name="T32" fmla="*/ 681 w 2725"/>
              <a:gd name="T33" fmla="*/ 410 h 2364"/>
              <a:gd name="T34" fmla="*/ 832 w 2725"/>
              <a:gd name="T35" fmla="*/ 234 h 2364"/>
              <a:gd name="T36" fmla="*/ 1068 w 2725"/>
              <a:gd name="T37" fmla="*/ 71 h 2364"/>
              <a:gd name="T38" fmla="*/ 1256 w 2725"/>
              <a:gd name="T39" fmla="*/ 111 h 2364"/>
              <a:gd name="T40" fmla="*/ 1421 w 2725"/>
              <a:gd name="T41" fmla="*/ 23 h 2364"/>
              <a:gd name="T42" fmla="*/ 1519 w 2725"/>
              <a:gd name="T43" fmla="*/ 107 h 2364"/>
              <a:gd name="T44" fmla="*/ 1896 w 2725"/>
              <a:gd name="T45" fmla="*/ 242 h 2364"/>
              <a:gd name="T46" fmla="*/ 2135 w 2725"/>
              <a:gd name="T47" fmla="*/ 294 h 2364"/>
              <a:gd name="T48" fmla="*/ 2263 w 2725"/>
              <a:gd name="T49" fmla="*/ 382 h 2364"/>
              <a:gd name="T50" fmla="*/ 2451 w 2725"/>
              <a:gd name="T51" fmla="*/ 433 h 2364"/>
              <a:gd name="T52" fmla="*/ 2438 w 2725"/>
              <a:gd name="T53" fmla="*/ 569 h 2364"/>
              <a:gd name="T54" fmla="*/ 2454 w 2725"/>
              <a:gd name="T55" fmla="*/ 915 h 2364"/>
              <a:gd name="T56" fmla="*/ 2411 w 2725"/>
              <a:gd name="T57" fmla="*/ 1345 h 2364"/>
              <a:gd name="T58" fmla="*/ 2353 w 2725"/>
              <a:gd name="T59" fmla="*/ 1222 h 2364"/>
              <a:gd name="T60" fmla="*/ 2296 w 2725"/>
              <a:gd name="T61" fmla="*/ 1508 h 2364"/>
              <a:gd name="T62" fmla="*/ 2475 w 2725"/>
              <a:gd name="T63" fmla="*/ 1421 h 2364"/>
              <a:gd name="T64" fmla="*/ 2478 w 2725"/>
              <a:gd name="T65" fmla="*/ 1321 h 2364"/>
              <a:gd name="T66" fmla="*/ 2572 w 2725"/>
              <a:gd name="T67" fmla="*/ 1142 h 2364"/>
              <a:gd name="T68" fmla="*/ 2713 w 2725"/>
              <a:gd name="T69" fmla="*/ 939 h 2364"/>
              <a:gd name="T70" fmla="*/ 2582 w 2725"/>
              <a:gd name="T71" fmla="*/ 1385 h 2364"/>
              <a:gd name="T72" fmla="*/ 2660 w 2725"/>
              <a:gd name="T73" fmla="*/ 1202 h 2364"/>
              <a:gd name="T74" fmla="*/ 2475 w 2725"/>
              <a:gd name="T75" fmla="*/ 1015 h 2364"/>
              <a:gd name="T76" fmla="*/ 2357 w 2725"/>
              <a:gd name="T77" fmla="*/ 844 h 2364"/>
              <a:gd name="T78" fmla="*/ 2377 w 2725"/>
              <a:gd name="T79" fmla="*/ 493 h 2364"/>
              <a:gd name="T80" fmla="*/ 2357 w 2725"/>
              <a:gd name="T81" fmla="*/ 537 h 2364"/>
              <a:gd name="T82" fmla="*/ 2273 w 2725"/>
              <a:gd name="T83" fmla="*/ 557 h 2364"/>
              <a:gd name="T84" fmla="*/ 2353 w 2725"/>
              <a:gd name="T85" fmla="*/ 1162 h 2364"/>
              <a:gd name="T86" fmla="*/ 2296 w 2725"/>
              <a:gd name="T87" fmla="*/ 732 h 2364"/>
              <a:gd name="T88" fmla="*/ 2249 w 2725"/>
              <a:gd name="T89" fmla="*/ 700 h 2364"/>
              <a:gd name="T90" fmla="*/ 2276 w 2725"/>
              <a:gd name="T91" fmla="*/ 1182 h 2364"/>
              <a:gd name="T92" fmla="*/ 2209 w 2725"/>
              <a:gd name="T93" fmla="*/ 1449 h 2364"/>
              <a:gd name="T94" fmla="*/ 2222 w 2725"/>
              <a:gd name="T95" fmla="*/ 525 h 2364"/>
              <a:gd name="T96" fmla="*/ 2199 w 2725"/>
              <a:gd name="T97" fmla="*/ 1429 h 2364"/>
              <a:gd name="T98" fmla="*/ 2088 w 2725"/>
              <a:gd name="T99" fmla="*/ 406 h 2364"/>
              <a:gd name="T100" fmla="*/ 2067 w 2725"/>
              <a:gd name="T101" fmla="*/ 513 h 2364"/>
              <a:gd name="T102" fmla="*/ 2040 w 2725"/>
              <a:gd name="T103" fmla="*/ 334 h 2364"/>
              <a:gd name="T104" fmla="*/ 1997 w 2725"/>
              <a:gd name="T105" fmla="*/ 1994 h 2364"/>
              <a:gd name="T106" fmla="*/ 1899 w 2725"/>
              <a:gd name="T107" fmla="*/ 2114 h 2364"/>
              <a:gd name="T108" fmla="*/ 1593 w 2725"/>
              <a:gd name="T109" fmla="*/ 2157 h 2364"/>
              <a:gd name="T110" fmla="*/ 1253 w 2725"/>
              <a:gd name="T111" fmla="*/ 2161 h 2364"/>
              <a:gd name="T112" fmla="*/ 1041 w 2725"/>
              <a:gd name="T113" fmla="*/ 159 h 2364"/>
              <a:gd name="T114" fmla="*/ 728 w 2725"/>
              <a:gd name="T115" fmla="*/ 457 h 2364"/>
              <a:gd name="T116" fmla="*/ 624 w 2725"/>
              <a:gd name="T117" fmla="*/ 577 h 2364"/>
              <a:gd name="T118" fmla="*/ 594 w 2725"/>
              <a:gd name="T119" fmla="*/ 541 h 2364"/>
              <a:gd name="T120" fmla="*/ 520 w 2725"/>
              <a:gd name="T121" fmla="*/ 1664 h 2364"/>
              <a:gd name="T122" fmla="*/ 489 w 2725"/>
              <a:gd name="T123" fmla="*/ 1751 h 2364"/>
              <a:gd name="T124" fmla="*/ 136 w 2725"/>
              <a:gd name="T125" fmla="*/ 903 h 2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25" h="2364">
                <a:moveTo>
                  <a:pt x="2545" y="1425"/>
                </a:moveTo>
                <a:cubicBezTo>
                  <a:pt x="2545" y="1418"/>
                  <a:pt x="2543" y="1415"/>
                  <a:pt x="2539" y="1413"/>
                </a:cubicBezTo>
                <a:cubicBezTo>
                  <a:pt x="2499" y="1426"/>
                  <a:pt x="2508" y="1451"/>
                  <a:pt x="2491" y="1485"/>
                </a:cubicBezTo>
                <a:cubicBezTo>
                  <a:pt x="2495" y="1494"/>
                  <a:pt x="2508" y="1478"/>
                  <a:pt x="2508" y="1497"/>
                </a:cubicBezTo>
                <a:cubicBezTo>
                  <a:pt x="2496" y="1489"/>
                  <a:pt x="2502" y="1491"/>
                  <a:pt x="2488" y="1497"/>
                </a:cubicBezTo>
                <a:cubicBezTo>
                  <a:pt x="2488" y="1487"/>
                  <a:pt x="2489" y="1477"/>
                  <a:pt x="2485" y="1473"/>
                </a:cubicBezTo>
                <a:cubicBezTo>
                  <a:pt x="2454" y="1496"/>
                  <a:pt x="2417" y="1512"/>
                  <a:pt x="2387" y="1536"/>
                </a:cubicBezTo>
                <a:cubicBezTo>
                  <a:pt x="2389" y="1540"/>
                  <a:pt x="2395" y="1540"/>
                  <a:pt x="2394" y="1548"/>
                </a:cubicBezTo>
                <a:cubicBezTo>
                  <a:pt x="2366" y="1551"/>
                  <a:pt x="2321" y="1554"/>
                  <a:pt x="2310" y="1600"/>
                </a:cubicBezTo>
                <a:cubicBezTo>
                  <a:pt x="2300" y="1580"/>
                  <a:pt x="2284" y="1607"/>
                  <a:pt x="2273" y="1588"/>
                </a:cubicBezTo>
                <a:cubicBezTo>
                  <a:pt x="2238" y="1604"/>
                  <a:pt x="2191" y="1626"/>
                  <a:pt x="2182" y="1668"/>
                </a:cubicBezTo>
                <a:cubicBezTo>
                  <a:pt x="2143" y="1671"/>
                  <a:pt x="2119" y="1679"/>
                  <a:pt x="2118" y="1715"/>
                </a:cubicBezTo>
                <a:cubicBezTo>
                  <a:pt x="2082" y="1721"/>
                  <a:pt x="2062" y="1775"/>
                  <a:pt x="2037" y="1807"/>
                </a:cubicBezTo>
                <a:cubicBezTo>
                  <a:pt x="2056" y="1830"/>
                  <a:pt x="2013" y="1847"/>
                  <a:pt x="2017" y="1867"/>
                </a:cubicBezTo>
                <a:cubicBezTo>
                  <a:pt x="1995" y="1864"/>
                  <a:pt x="2001" y="1879"/>
                  <a:pt x="1997" y="1891"/>
                </a:cubicBezTo>
                <a:cubicBezTo>
                  <a:pt x="2013" y="1899"/>
                  <a:pt x="2024" y="1867"/>
                  <a:pt x="2044" y="1867"/>
                </a:cubicBezTo>
                <a:cubicBezTo>
                  <a:pt x="2035" y="1888"/>
                  <a:pt x="2013" y="1894"/>
                  <a:pt x="2003" y="1915"/>
                </a:cubicBezTo>
                <a:cubicBezTo>
                  <a:pt x="2010" y="1924"/>
                  <a:pt x="2028" y="1915"/>
                  <a:pt x="2034" y="1911"/>
                </a:cubicBezTo>
                <a:cubicBezTo>
                  <a:pt x="2041" y="1919"/>
                  <a:pt x="2019" y="1925"/>
                  <a:pt x="2017" y="1934"/>
                </a:cubicBezTo>
                <a:cubicBezTo>
                  <a:pt x="2020" y="1949"/>
                  <a:pt x="2027" y="1937"/>
                  <a:pt x="2037" y="1938"/>
                </a:cubicBezTo>
                <a:cubicBezTo>
                  <a:pt x="2037" y="1952"/>
                  <a:pt x="2017" y="1941"/>
                  <a:pt x="2017" y="1954"/>
                </a:cubicBezTo>
                <a:cubicBezTo>
                  <a:pt x="2043" y="1958"/>
                  <a:pt x="2064" y="1920"/>
                  <a:pt x="2084" y="1903"/>
                </a:cubicBezTo>
                <a:cubicBezTo>
                  <a:pt x="2084" y="1894"/>
                  <a:pt x="2076" y="1894"/>
                  <a:pt x="2067" y="1895"/>
                </a:cubicBezTo>
                <a:cubicBezTo>
                  <a:pt x="2068" y="1882"/>
                  <a:pt x="2087" y="1892"/>
                  <a:pt x="2084" y="1875"/>
                </a:cubicBezTo>
                <a:cubicBezTo>
                  <a:pt x="2087" y="1882"/>
                  <a:pt x="2098" y="1883"/>
                  <a:pt x="2091" y="1891"/>
                </a:cubicBezTo>
                <a:cubicBezTo>
                  <a:pt x="2107" y="1887"/>
                  <a:pt x="2109" y="1867"/>
                  <a:pt x="2121" y="1859"/>
                </a:cubicBezTo>
                <a:cubicBezTo>
                  <a:pt x="2118" y="1850"/>
                  <a:pt x="2111" y="1870"/>
                  <a:pt x="2101" y="1867"/>
                </a:cubicBezTo>
                <a:cubicBezTo>
                  <a:pt x="2100" y="1860"/>
                  <a:pt x="2104" y="1860"/>
                  <a:pt x="2104" y="1855"/>
                </a:cubicBezTo>
                <a:cubicBezTo>
                  <a:pt x="2085" y="1858"/>
                  <a:pt x="2076" y="1887"/>
                  <a:pt x="2057" y="1879"/>
                </a:cubicBezTo>
                <a:cubicBezTo>
                  <a:pt x="2086" y="1851"/>
                  <a:pt x="2131" y="1841"/>
                  <a:pt x="2145" y="1795"/>
                </a:cubicBezTo>
                <a:cubicBezTo>
                  <a:pt x="2164" y="1790"/>
                  <a:pt x="2177" y="1798"/>
                  <a:pt x="2182" y="1771"/>
                </a:cubicBezTo>
                <a:cubicBezTo>
                  <a:pt x="2176" y="1771"/>
                  <a:pt x="2175" y="1776"/>
                  <a:pt x="2168" y="1775"/>
                </a:cubicBezTo>
                <a:cubicBezTo>
                  <a:pt x="2179" y="1785"/>
                  <a:pt x="2171" y="1779"/>
                  <a:pt x="2165" y="1787"/>
                </a:cubicBezTo>
                <a:cubicBezTo>
                  <a:pt x="2165" y="1770"/>
                  <a:pt x="2169" y="1721"/>
                  <a:pt x="2205" y="1735"/>
                </a:cubicBezTo>
                <a:cubicBezTo>
                  <a:pt x="2210" y="1727"/>
                  <a:pt x="2216" y="1722"/>
                  <a:pt x="2219" y="1712"/>
                </a:cubicBezTo>
                <a:cubicBezTo>
                  <a:pt x="2205" y="1710"/>
                  <a:pt x="2212" y="1707"/>
                  <a:pt x="2219" y="1692"/>
                </a:cubicBezTo>
                <a:cubicBezTo>
                  <a:pt x="2211" y="1668"/>
                  <a:pt x="2197" y="1700"/>
                  <a:pt x="2192" y="1692"/>
                </a:cubicBezTo>
                <a:cubicBezTo>
                  <a:pt x="2201" y="1657"/>
                  <a:pt x="2243" y="1662"/>
                  <a:pt x="2259" y="1636"/>
                </a:cubicBezTo>
                <a:cubicBezTo>
                  <a:pt x="2262" y="1650"/>
                  <a:pt x="2243" y="1673"/>
                  <a:pt x="2229" y="1680"/>
                </a:cubicBezTo>
                <a:cubicBezTo>
                  <a:pt x="2235" y="1676"/>
                  <a:pt x="2247" y="1679"/>
                  <a:pt x="2256" y="1692"/>
                </a:cubicBezTo>
                <a:cubicBezTo>
                  <a:pt x="2276" y="1666"/>
                  <a:pt x="2291" y="1615"/>
                  <a:pt x="2316" y="1608"/>
                </a:cubicBezTo>
                <a:cubicBezTo>
                  <a:pt x="2324" y="1610"/>
                  <a:pt x="2304" y="1633"/>
                  <a:pt x="2313" y="1636"/>
                </a:cubicBezTo>
                <a:cubicBezTo>
                  <a:pt x="2283" y="1644"/>
                  <a:pt x="2275" y="1699"/>
                  <a:pt x="2249" y="1700"/>
                </a:cubicBezTo>
                <a:cubicBezTo>
                  <a:pt x="2251" y="1703"/>
                  <a:pt x="2252" y="1707"/>
                  <a:pt x="2256" y="1708"/>
                </a:cubicBezTo>
                <a:cubicBezTo>
                  <a:pt x="2253" y="1710"/>
                  <a:pt x="2242" y="1708"/>
                  <a:pt x="2246" y="1727"/>
                </a:cubicBezTo>
                <a:cubicBezTo>
                  <a:pt x="2232" y="1739"/>
                  <a:pt x="2226" y="1732"/>
                  <a:pt x="2226" y="1747"/>
                </a:cubicBezTo>
                <a:cubicBezTo>
                  <a:pt x="2202" y="1747"/>
                  <a:pt x="2192" y="1760"/>
                  <a:pt x="2182" y="1775"/>
                </a:cubicBezTo>
                <a:cubicBezTo>
                  <a:pt x="2219" y="1784"/>
                  <a:pt x="2228" y="1735"/>
                  <a:pt x="2259" y="1731"/>
                </a:cubicBezTo>
                <a:cubicBezTo>
                  <a:pt x="2262" y="1742"/>
                  <a:pt x="2253" y="1739"/>
                  <a:pt x="2252" y="1747"/>
                </a:cubicBezTo>
                <a:cubicBezTo>
                  <a:pt x="2258" y="1744"/>
                  <a:pt x="2261" y="1736"/>
                  <a:pt x="2273" y="1739"/>
                </a:cubicBezTo>
                <a:cubicBezTo>
                  <a:pt x="2270" y="1753"/>
                  <a:pt x="2278" y="1755"/>
                  <a:pt x="2276" y="1767"/>
                </a:cubicBezTo>
                <a:cubicBezTo>
                  <a:pt x="2266" y="1768"/>
                  <a:pt x="2264" y="1776"/>
                  <a:pt x="2259" y="1783"/>
                </a:cubicBezTo>
                <a:cubicBezTo>
                  <a:pt x="2251" y="1782"/>
                  <a:pt x="2263" y="1773"/>
                  <a:pt x="2263" y="1767"/>
                </a:cubicBezTo>
                <a:cubicBezTo>
                  <a:pt x="2262" y="1763"/>
                  <a:pt x="2256" y="1765"/>
                  <a:pt x="2256" y="1759"/>
                </a:cubicBezTo>
                <a:cubicBezTo>
                  <a:pt x="2248" y="1766"/>
                  <a:pt x="2248" y="1782"/>
                  <a:pt x="2239" y="1787"/>
                </a:cubicBezTo>
                <a:cubicBezTo>
                  <a:pt x="2234" y="1780"/>
                  <a:pt x="2238" y="1768"/>
                  <a:pt x="2246" y="1759"/>
                </a:cubicBezTo>
                <a:cubicBezTo>
                  <a:pt x="2233" y="1766"/>
                  <a:pt x="2219" y="1771"/>
                  <a:pt x="2209" y="1779"/>
                </a:cubicBezTo>
                <a:cubicBezTo>
                  <a:pt x="2208" y="1790"/>
                  <a:pt x="2217" y="1791"/>
                  <a:pt x="2226" y="1791"/>
                </a:cubicBezTo>
                <a:cubicBezTo>
                  <a:pt x="2226" y="1821"/>
                  <a:pt x="2220" y="1883"/>
                  <a:pt x="2185" y="1879"/>
                </a:cubicBezTo>
                <a:cubicBezTo>
                  <a:pt x="2183" y="1868"/>
                  <a:pt x="2192" y="1871"/>
                  <a:pt x="2192" y="1863"/>
                </a:cubicBezTo>
                <a:cubicBezTo>
                  <a:pt x="2181" y="1862"/>
                  <a:pt x="2178" y="1870"/>
                  <a:pt x="2165" y="1867"/>
                </a:cubicBezTo>
                <a:cubicBezTo>
                  <a:pt x="2149" y="1892"/>
                  <a:pt x="2124" y="1906"/>
                  <a:pt x="2101" y="1923"/>
                </a:cubicBezTo>
                <a:cubicBezTo>
                  <a:pt x="2104" y="1926"/>
                  <a:pt x="2107" y="1929"/>
                  <a:pt x="2111" y="1930"/>
                </a:cubicBezTo>
                <a:cubicBezTo>
                  <a:pt x="2100" y="1947"/>
                  <a:pt x="2083" y="1934"/>
                  <a:pt x="2074" y="1950"/>
                </a:cubicBezTo>
                <a:cubicBezTo>
                  <a:pt x="2066" y="1945"/>
                  <a:pt x="2084" y="1939"/>
                  <a:pt x="2084" y="1930"/>
                </a:cubicBezTo>
                <a:cubicBezTo>
                  <a:pt x="2059" y="1944"/>
                  <a:pt x="2035" y="1960"/>
                  <a:pt x="2017" y="1982"/>
                </a:cubicBezTo>
                <a:cubicBezTo>
                  <a:pt x="2031" y="1982"/>
                  <a:pt x="2035" y="1969"/>
                  <a:pt x="2047" y="1966"/>
                </a:cubicBezTo>
                <a:cubicBezTo>
                  <a:pt x="2055" y="1965"/>
                  <a:pt x="2045" y="1984"/>
                  <a:pt x="2057" y="1978"/>
                </a:cubicBezTo>
                <a:cubicBezTo>
                  <a:pt x="2047" y="1993"/>
                  <a:pt x="2026" y="1988"/>
                  <a:pt x="2030" y="2010"/>
                </a:cubicBezTo>
                <a:cubicBezTo>
                  <a:pt x="2017" y="2001"/>
                  <a:pt x="1997" y="2003"/>
                  <a:pt x="1997" y="2030"/>
                </a:cubicBezTo>
                <a:cubicBezTo>
                  <a:pt x="2036" y="2029"/>
                  <a:pt x="2077" y="1995"/>
                  <a:pt x="2125" y="1982"/>
                </a:cubicBezTo>
                <a:cubicBezTo>
                  <a:pt x="2100" y="2008"/>
                  <a:pt x="2044" y="2028"/>
                  <a:pt x="2030" y="2042"/>
                </a:cubicBezTo>
                <a:cubicBezTo>
                  <a:pt x="2030" y="2048"/>
                  <a:pt x="2025" y="2059"/>
                  <a:pt x="2024" y="2074"/>
                </a:cubicBezTo>
                <a:cubicBezTo>
                  <a:pt x="2005" y="2077"/>
                  <a:pt x="1989" y="2070"/>
                  <a:pt x="1987" y="2098"/>
                </a:cubicBezTo>
                <a:cubicBezTo>
                  <a:pt x="2016" y="2078"/>
                  <a:pt x="2062" y="2078"/>
                  <a:pt x="2094" y="2062"/>
                </a:cubicBezTo>
                <a:cubicBezTo>
                  <a:pt x="2080" y="2086"/>
                  <a:pt x="2035" y="2074"/>
                  <a:pt x="2027" y="2106"/>
                </a:cubicBezTo>
                <a:cubicBezTo>
                  <a:pt x="2022" y="2093"/>
                  <a:pt x="1991" y="2100"/>
                  <a:pt x="1990" y="2118"/>
                </a:cubicBezTo>
                <a:cubicBezTo>
                  <a:pt x="1969" y="2115"/>
                  <a:pt x="1959" y="2123"/>
                  <a:pt x="1940" y="2122"/>
                </a:cubicBezTo>
                <a:cubicBezTo>
                  <a:pt x="1940" y="2132"/>
                  <a:pt x="1938" y="2145"/>
                  <a:pt x="1946" y="2145"/>
                </a:cubicBezTo>
                <a:cubicBezTo>
                  <a:pt x="1935" y="2171"/>
                  <a:pt x="1905" y="2148"/>
                  <a:pt x="1896" y="2173"/>
                </a:cubicBezTo>
                <a:cubicBezTo>
                  <a:pt x="1896" y="2178"/>
                  <a:pt x="1899" y="2176"/>
                  <a:pt x="1899" y="2173"/>
                </a:cubicBezTo>
                <a:cubicBezTo>
                  <a:pt x="1897" y="2197"/>
                  <a:pt x="1861" y="2186"/>
                  <a:pt x="1842" y="2189"/>
                </a:cubicBezTo>
                <a:cubicBezTo>
                  <a:pt x="1815" y="2194"/>
                  <a:pt x="1789" y="2211"/>
                  <a:pt x="1775" y="2209"/>
                </a:cubicBezTo>
                <a:cubicBezTo>
                  <a:pt x="1772" y="2205"/>
                  <a:pt x="1762" y="2208"/>
                  <a:pt x="1765" y="2197"/>
                </a:cubicBezTo>
                <a:cubicBezTo>
                  <a:pt x="1755" y="2206"/>
                  <a:pt x="1743" y="2199"/>
                  <a:pt x="1738" y="2205"/>
                </a:cubicBezTo>
                <a:cubicBezTo>
                  <a:pt x="1740" y="2209"/>
                  <a:pt x="1737" y="2177"/>
                  <a:pt x="1728" y="2193"/>
                </a:cubicBezTo>
                <a:cubicBezTo>
                  <a:pt x="1739" y="2174"/>
                  <a:pt x="1786" y="2197"/>
                  <a:pt x="1808" y="2177"/>
                </a:cubicBezTo>
                <a:cubicBezTo>
                  <a:pt x="1790" y="2138"/>
                  <a:pt x="1745" y="2177"/>
                  <a:pt x="1701" y="2181"/>
                </a:cubicBezTo>
                <a:cubicBezTo>
                  <a:pt x="1704" y="2174"/>
                  <a:pt x="1712" y="2174"/>
                  <a:pt x="1717" y="2169"/>
                </a:cubicBezTo>
                <a:cubicBezTo>
                  <a:pt x="1710" y="2158"/>
                  <a:pt x="1693" y="2170"/>
                  <a:pt x="1684" y="2169"/>
                </a:cubicBezTo>
                <a:cubicBezTo>
                  <a:pt x="1674" y="2173"/>
                  <a:pt x="1689" y="2180"/>
                  <a:pt x="1680" y="2185"/>
                </a:cubicBezTo>
                <a:cubicBezTo>
                  <a:pt x="1627" y="2187"/>
                  <a:pt x="1600" y="2198"/>
                  <a:pt x="1566" y="2225"/>
                </a:cubicBezTo>
                <a:cubicBezTo>
                  <a:pt x="1568" y="2233"/>
                  <a:pt x="1576" y="2233"/>
                  <a:pt x="1569" y="2241"/>
                </a:cubicBezTo>
                <a:cubicBezTo>
                  <a:pt x="1553" y="2259"/>
                  <a:pt x="1508" y="2243"/>
                  <a:pt x="1499" y="2269"/>
                </a:cubicBezTo>
                <a:cubicBezTo>
                  <a:pt x="1504" y="2271"/>
                  <a:pt x="1504" y="2271"/>
                  <a:pt x="1509" y="2281"/>
                </a:cubicBezTo>
                <a:cubicBezTo>
                  <a:pt x="1502" y="2297"/>
                  <a:pt x="1487" y="2282"/>
                  <a:pt x="1468" y="2281"/>
                </a:cubicBezTo>
                <a:cubicBezTo>
                  <a:pt x="1468" y="2265"/>
                  <a:pt x="1474" y="2282"/>
                  <a:pt x="1479" y="2273"/>
                </a:cubicBezTo>
                <a:cubicBezTo>
                  <a:pt x="1475" y="2263"/>
                  <a:pt x="1437" y="2258"/>
                  <a:pt x="1435" y="2273"/>
                </a:cubicBezTo>
                <a:cubicBezTo>
                  <a:pt x="1361" y="2257"/>
                  <a:pt x="1287" y="2263"/>
                  <a:pt x="1216" y="2249"/>
                </a:cubicBezTo>
                <a:cubicBezTo>
                  <a:pt x="1222" y="2240"/>
                  <a:pt x="1242" y="2248"/>
                  <a:pt x="1253" y="2245"/>
                </a:cubicBezTo>
                <a:cubicBezTo>
                  <a:pt x="1219" y="2210"/>
                  <a:pt x="1157" y="2232"/>
                  <a:pt x="1125" y="2193"/>
                </a:cubicBezTo>
                <a:cubicBezTo>
                  <a:pt x="1174" y="2214"/>
                  <a:pt x="1209" y="2203"/>
                  <a:pt x="1260" y="2221"/>
                </a:cubicBezTo>
                <a:cubicBezTo>
                  <a:pt x="1263" y="2207"/>
                  <a:pt x="1243" y="2219"/>
                  <a:pt x="1250" y="2201"/>
                </a:cubicBezTo>
                <a:cubicBezTo>
                  <a:pt x="1349" y="2202"/>
                  <a:pt x="1452" y="2255"/>
                  <a:pt x="1542" y="2213"/>
                </a:cubicBezTo>
                <a:cubicBezTo>
                  <a:pt x="1516" y="2208"/>
                  <a:pt x="1510" y="2182"/>
                  <a:pt x="1482" y="2193"/>
                </a:cubicBezTo>
                <a:cubicBezTo>
                  <a:pt x="1474" y="2175"/>
                  <a:pt x="1524" y="2191"/>
                  <a:pt x="1526" y="2169"/>
                </a:cubicBezTo>
                <a:cubicBezTo>
                  <a:pt x="1542" y="2173"/>
                  <a:pt x="1539" y="2180"/>
                  <a:pt x="1542" y="2193"/>
                </a:cubicBezTo>
                <a:cubicBezTo>
                  <a:pt x="1545" y="2191"/>
                  <a:pt x="1548" y="2189"/>
                  <a:pt x="1553" y="2189"/>
                </a:cubicBezTo>
                <a:cubicBezTo>
                  <a:pt x="1551" y="2186"/>
                  <a:pt x="1550" y="2182"/>
                  <a:pt x="1546" y="2181"/>
                </a:cubicBezTo>
                <a:cubicBezTo>
                  <a:pt x="1555" y="2179"/>
                  <a:pt x="1567" y="2170"/>
                  <a:pt x="1586" y="2169"/>
                </a:cubicBezTo>
                <a:cubicBezTo>
                  <a:pt x="1564" y="2158"/>
                  <a:pt x="1548" y="2172"/>
                  <a:pt x="1519" y="2161"/>
                </a:cubicBezTo>
                <a:cubicBezTo>
                  <a:pt x="1545" y="2155"/>
                  <a:pt x="1572" y="2152"/>
                  <a:pt x="1590" y="2153"/>
                </a:cubicBezTo>
                <a:cubicBezTo>
                  <a:pt x="1587" y="2144"/>
                  <a:pt x="1563" y="2134"/>
                  <a:pt x="1559" y="2149"/>
                </a:cubicBezTo>
                <a:cubicBezTo>
                  <a:pt x="1557" y="2143"/>
                  <a:pt x="1549" y="2144"/>
                  <a:pt x="1549" y="2134"/>
                </a:cubicBezTo>
                <a:cubicBezTo>
                  <a:pt x="1559" y="2131"/>
                  <a:pt x="1567" y="2128"/>
                  <a:pt x="1576" y="2126"/>
                </a:cubicBezTo>
                <a:cubicBezTo>
                  <a:pt x="1507" y="2119"/>
                  <a:pt x="1431" y="2134"/>
                  <a:pt x="1357" y="2126"/>
                </a:cubicBezTo>
                <a:cubicBezTo>
                  <a:pt x="1382" y="2135"/>
                  <a:pt x="1409" y="2147"/>
                  <a:pt x="1442" y="2157"/>
                </a:cubicBezTo>
                <a:cubicBezTo>
                  <a:pt x="1436" y="2202"/>
                  <a:pt x="1363" y="2200"/>
                  <a:pt x="1341" y="2177"/>
                </a:cubicBezTo>
                <a:cubicBezTo>
                  <a:pt x="1348" y="2165"/>
                  <a:pt x="1358" y="2183"/>
                  <a:pt x="1371" y="2177"/>
                </a:cubicBezTo>
                <a:cubicBezTo>
                  <a:pt x="1370" y="2173"/>
                  <a:pt x="1365" y="2174"/>
                  <a:pt x="1361" y="2173"/>
                </a:cubicBezTo>
                <a:cubicBezTo>
                  <a:pt x="1360" y="2167"/>
                  <a:pt x="1363" y="2166"/>
                  <a:pt x="1367" y="2165"/>
                </a:cubicBezTo>
                <a:cubicBezTo>
                  <a:pt x="1339" y="2150"/>
                  <a:pt x="1304" y="2169"/>
                  <a:pt x="1270" y="2177"/>
                </a:cubicBezTo>
                <a:cubicBezTo>
                  <a:pt x="1243" y="2161"/>
                  <a:pt x="1200" y="2162"/>
                  <a:pt x="1182" y="2134"/>
                </a:cubicBezTo>
                <a:cubicBezTo>
                  <a:pt x="1174" y="2134"/>
                  <a:pt x="1172" y="2141"/>
                  <a:pt x="1166" y="2134"/>
                </a:cubicBezTo>
                <a:cubicBezTo>
                  <a:pt x="1179" y="2129"/>
                  <a:pt x="1167" y="2120"/>
                  <a:pt x="1186" y="2122"/>
                </a:cubicBezTo>
                <a:cubicBezTo>
                  <a:pt x="1152" y="2095"/>
                  <a:pt x="1108" y="2081"/>
                  <a:pt x="1065" y="2066"/>
                </a:cubicBezTo>
                <a:cubicBezTo>
                  <a:pt x="1069" y="2076"/>
                  <a:pt x="1082" y="2077"/>
                  <a:pt x="1092" y="2082"/>
                </a:cubicBezTo>
                <a:cubicBezTo>
                  <a:pt x="1076" y="2094"/>
                  <a:pt x="1064" y="2067"/>
                  <a:pt x="1048" y="2078"/>
                </a:cubicBezTo>
                <a:cubicBezTo>
                  <a:pt x="1072" y="2104"/>
                  <a:pt x="1118" y="2104"/>
                  <a:pt x="1145" y="2126"/>
                </a:cubicBezTo>
                <a:cubicBezTo>
                  <a:pt x="1065" y="2142"/>
                  <a:pt x="1002" y="2070"/>
                  <a:pt x="930" y="2050"/>
                </a:cubicBezTo>
                <a:cubicBezTo>
                  <a:pt x="932" y="2071"/>
                  <a:pt x="954" y="2069"/>
                  <a:pt x="954" y="2094"/>
                </a:cubicBezTo>
                <a:cubicBezTo>
                  <a:pt x="945" y="2088"/>
                  <a:pt x="938" y="2080"/>
                  <a:pt x="930" y="2074"/>
                </a:cubicBezTo>
                <a:cubicBezTo>
                  <a:pt x="927" y="2074"/>
                  <a:pt x="927" y="2079"/>
                  <a:pt x="927" y="2082"/>
                </a:cubicBezTo>
                <a:cubicBezTo>
                  <a:pt x="934" y="2080"/>
                  <a:pt x="943" y="2092"/>
                  <a:pt x="954" y="2098"/>
                </a:cubicBezTo>
                <a:cubicBezTo>
                  <a:pt x="936" y="2119"/>
                  <a:pt x="975" y="2119"/>
                  <a:pt x="984" y="2134"/>
                </a:cubicBezTo>
                <a:cubicBezTo>
                  <a:pt x="971" y="2149"/>
                  <a:pt x="989" y="2147"/>
                  <a:pt x="991" y="2165"/>
                </a:cubicBezTo>
                <a:cubicBezTo>
                  <a:pt x="1067" y="2187"/>
                  <a:pt x="1129" y="2225"/>
                  <a:pt x="1203" y="2249"/>
                </a:cubicBezTo>
                <a:cubicBezTo>
                  <a:pt x="1125" y="2262"/>
                  <a:pt x="1053" y="2200"/>
                  <a:pt x="977" y="2185"/>
                </a:cubicBezTo>
                <a:cubicBezTo>
                  <a:pt x="967" y="2169"/>
                  <a:pt x="949" y="2163"/>
                  <a:pt x="930" y="2157"/>
                </a:cubicBezTo>
                <a:cubicBezTo>
                  <a:pt x="942" y="2168"/>
                  <a:pt x="950" y="2181"/>
                  <a:pt x="967" y="2185"/>
                </a:cubicBezTo>
                <a:cubicBezTo>
                  <a:pt x="925" y="2201"/>
                  <a:pt x="889" y="2163"/>
                  <a:pt x="849" y="2145"/>
                </a:cubicBezTo>
                <a:cubicBezTo>
                  <a:pt x="855" y="2166"/>
                  <a:pt x="889" y="2188"/>
                  <a:pt x="920" y="2193"/>
                </a:cubicBezTo>
                <a:cubicBezTo>
                  <a:pt x="926" y="2203"/>
                  <a:pt x="930" y="2216"/>
                  <a:pt x="940" y="2221"/>
                </a:cubicBezTo>
                <a:cubicBezTo>
                  <a:pt x="941" y="2204"/>
                  <a:pt x="987" y="2244"/>
                  <a:pt x="994" y="2245"/>
                </a:cubicBezTo>
                <a:cubicBezTo>
                  <a:pt x="997" y="2248"/>
                  <a:pt x="999" y="2258"/>
                  <a:pt x="991" y="2261"/>
                </a:cubicBezTo>
                <a:cubicBezTo>
                  <a:pt x="1018" y="2281"/>
                  <a:pt x="1051" y="2296"/>
                  <a:pt x="1088" y="2305"/>
                </a:cubicBezTo>
                <a:cubicBezTo>
                  <a:pt x="1089" y="2297"/>
                  <a:pt x="1088" y="2292"/>
                  <a:pt x="1081" y="2293"/>
                </a:cubicBezTo>
                <a:cubicBezTo>
                  <a:pt x="1091" y="2292"/>
                  <a:pt x="1117" y="2282"/>
                  <a:pt x="1118" y="2301"/>
                </a:cubicBezTo>
                <a:cubicBezTo>
                  <a:pt x="1114" y="2295"/>
                  <a:pt x="1101" y="2297"/>
                  <a:pt x="1092" y="2297"/>
                </a:cubicBezTo>
                <a:cubicBezTo>
                  <a:pt x="1088" y="2311"/>
                  <a:pt x="1106" y="2301"/>
                  <a:pt x="1108" y="2309"/>
                </a:cubicBezTo>
                <a:cubicBezTo>
                  <a:pt x="1101" y="2320"/>
                  <a:pt x="1084" y="2308"/>
                  <a:pt x="1075" y="2309"/>
                </a:cubicBezTo>
                <a:cubicBezTo>
                  <a:pt x="1103" y="2333"/>
                  <a:pt x="1151" y="2343"/>
                  <a:pt x="1172" y="2364"/>
                </a:cubicBezTo>
                <a:cubicBezTo>
                  <a:pt x="1157" y="2357"/>
                  <a:pt x="1112" y="2353"/>
                  <a:pt x="1102" y="2329"/>
                </a:cubicBezTo>
                <a:cubicBezTo>
                  <a:pt x="1059" y="2334"/>
                  <a:pt x="1043" y="2308"/>
                  <a:pt x="1011" y="2301"/>
                </a:cubicBezTo>
                <a:cubicBezTo>
                  <a:pt x="1014" y="2287"/>
                  <a:pt x="1017" y="2299"/>
                  <a:pt x="1028" y="2297"/>
                </a:cubicBezTo>
                <a:cubicBezTo>
                  <a:pt x="1013" y="2280"/>
                  <a:pt x="985" y="2278"/>
                  <a:pt x="964" y="2269"/>
                </a:cubicBezTo>
                <a:cubicBezTo>
                  <a:pt x="960" y="2270"/>
                  <a:pt x="961" y="2276"/>
                  <a:pt x="960" y="2281"/>
                </a:cubicBezTo>
                <a:cubicBezTo>
                  <a:pt x="909" y="2268"/>
                  <a:pt x="872" y="2216"/>
                  <a:pt x="826" y="2221"/>
                </a:cubicBezTo>
                <a:cubicBezTo>
                  <a:pt x="816" y="2224"/>
                  <a:pt x="829" y="2230"/>
                  <a:pt x="826" y="2237"/>
                </a:cubicBezTo>
                <a:cubicBezTo>
                  <a:pt x="809" y="2218"/>
                  <a:pt x="757" y="2220"/>
                  <a:pt x="755" y="2197"/>
                </a:cubicBezTo>
                <a:cubicBezTo>
                  <a:pt x="743" y="2205"/>
                  <a:pt x="735" y="2191"/>
                  <a:pt x="721" y="2189"/>
                </a:cubicBezTo>
                <a:cubicBezTo>
                  <a:pt x="722" y="2220"/>
                  <a:pt x="790" y="2223"/>
                  <a:pt x="782" y="2265"/>
                </a:cubicBezTo>
                <a:cubicBezTo>
                  <a:pt x="771" y="2259"/>
                  <a:pt x="763" y="2251"/>
                  <a:pt x="755" y="2241"/>
                </a:cubicBezTo>
                <a:cubicBezTo>
                  <a:pt x="745" y="2238"/>
                  <a:pt x="749" y="2252"/>
                  <a:pt x="738" y="2249"/>
                </a:cubicBezTo>
                <a:cubicBezTo>
                  <a:pt x="702" y="2204"/>
                  <a:pt x="665" y="2161"/>
                  <a:pt x="617" y="2130"/>
                </a:cubicBezTo>
                <a:cubicBezTo>
                  <a:pt x="619" y="2115"/>
                  <a:pt x="632" y="2128"/>
                  <a:pt x="637" y="2134"/>
                </a:cubicBezTo>
                <a:cubicBezTo>
                  <a:pt x="645" y="2133"/>
                  <a:pt x="645" y="2124"/>
                  <a:pt x="644" y="2114"/>
                </a:cubicBezTo>
                <a:cubicBezTo>
                  <a:pt x="631" y="2120"/>
                  <a:pt x="641" y="2115"/>
                  <a:pt x="641" y="2114"/>
                </a:cubicBezTo>
                <a:cubicBezTo>
                  <a:pt x="640" y="2093"/>
                  <a:pt x="613" y="2055"/>
                  <a:pt x="617" y="2038"/>
                </a:cubicBezTo>
                <a:cubicBezTo>
                  <a:pt x="628" y="2034"/>
                  <a:pt x="624" y="2045"/>
                  <a:pt x="627" y="2026"/>
                </a:cubicBezTo>
                <a:cubicBezTo>
                  <a:pt x="644" y="2022"/>
                  <a:pt x="639" y="2044"/>
                  <a:pt x="651" y="2046"/>
                </a:cubicBezTo>
                <a:cubicBezTo>
                  <a:pt x="656" y="2029"/>
                  <a:pt x="650" y="2030"/>
                  <a:pt x="664" y="2042"/>
                </a:cubicBezTo>
                <a:cubicBezTo>
                  <a:pt x="665" y="2020"/>
                  <a:pt x="644" y="2024"/>
                  <a:pt x="634" y="2014"/>
                </a:cubicBezTo>
                <a:cubicBezTo>
                  <a:pt x="636" y="2007"/>
                  <a:pt x="640" y="2014"/>
                  <a:pt x="644" y="2014"/>
                </a:cubicBezTo>
                <a:cubicBezTo>
                  <a:pt x="644" y="1994"/>
                  <a:pt x="630" y="1991"/>
                  <a:pt x="617" y="1986"/>
                </a:cubicBezTo>
                <a:cubicBezTo>
                  <a:pt x="634" y="1988"/>
                  <a:pt x="626" y="1932"/>
                  <a:pt x="600" y="1923"/>
                </a:cubicBezTo>
                <a:cubicBezTo>
                  <a:pt x="614" y="1906"/>
                  <a:pt x="588" y="1896"/>
                  <a:pt x="583" y="1879"/>
                </a:cubicBezTo>
                <a:cubicBezTo>
                  <a:pt x="584" y="1873"/>
                  <a:pt x="593" y="1877"/>
                  <a:pt x="594" y="1871"/>
                </a:cubicBezTo>
                <a:cubicBezTo>
                  <a:pt x="582" y="1862"/>
                  <a:pt x="574" y="1863"/>
                  <a:pt x="563" y="1859"/>
                </a:cubicBezTo>
                <a:cubicBezTo>
                  <a:pt x="571" y="1845"/>
                  <a:pt x="567" y="1847"/>
                  <a:pt x="560" y="1835"/>
                </a:cubicBezTo>
                <a:cubicBezTo>
                  <a:pt x="544" y="1856"/>
                  <a:pt x="536" y="1811"/>
                  <a:pt x="520" y="1807"/>
                </a:cubicBezTo>
                <a:cubicBezTo>
                  <a:pt x="508" y="1833"/>
                  <a:pt x="540" y="1841"/>
                  <a:pt x="540" y="1867"/>
                </a:cubicBezTo>
                <a:cubicBezTo>
                  <a:pt x="521" y="1867"/>
                  <a:pt x="533" y="1878"/>
                  <a:pt x="530" y="1883"/>
                </a:cubicBezTo>
                <a:cubicBezTo>
                  <a:pt x="510" y="1870"/>
                  <a:pt x="503" y="1843"/>
                  <a:pt x="482" y="1831"/>
                </a:cubicBezTo>
                <a:cubicBezTo>
                  <a:pt x="479" y="1834"/>
                  <a:pt x="491" y="1853"/>
                  <a:pt x="496" y="1859"/>
                </a:cubicBezTo>
                <a:cubicBezTo>
                  <a:pt x="494" y="1865"/>
                  <a:pt x="493" y="1858"/>
                  <a:pt x="489" y="1859"/>
                </a:cubicBezTo>
                <a:cubicBezTo>
                  <a:pt x="494" y="1878"/>
                  <a:pt x="507" y="1888"/>
                  <a:pt x="513" y="1907"/>
                </a:cubicBezTo>
                <a:cubicBezTo>
                  <a:pt x="489" y="1895"/>
                  <a:pt x="497" y="1956"/>
                  <a:pt x="472" y="1950"/>
                </a:cubicBezTo>
                <a:cubicBezTo>
                  <a:pt x="474" y="1970"/>
                  <a:pt x="491" y="1971"/>
                  <a:pt x="496" y="1986"/>
                </a:cubicBezTo>
                <a:cubicBezTo>
                  <a:pt x="504" y="1986"/>
                  <a:pt x="506" y="1979"/>
                  <a:pt x="516" y="1982"/>
                </a:cubicBezTo>
                <a:cubicBezTo>
                  <a:pt x="517" y="1997"/>
                  <a:pt x="533" y="1994"/>
                  <a:pt x="533" y="2010"/>
                </a:cubicBezTo>
                <a:cubicBezTo>
                  <a:pt x="518" y="2014"/>
                  <a:pt x="522" y="1997"/>
                  <a:pt x="509" y="1998"/>
                </a:cubicBezTo>
                <a:cubicBezTo>
                  <a:pt x="502" y="2009"/>
                  <a:pt x="519" y="2016"/>
                  <a:pt x="523" y="2026"/>
                </a:cubicBezTo>
                <a:cubicBezTo>
                  <a:pt x="499" y="2024"/>
                  <a:pt x="479" y="1983"/>
                  <a:pt x="456" y="1966"/>
                </a:cubicBezTo>
                <a:cubicBezTo>
                  <a:pt x="452" y="1969"/>
                  <a:pt x="452" y="1975"/>
                  <a:pt x="445" y="1974"/>
                </a:cubicBezTo>
                <a:cubicBezTo>
                  <a:pt x="447" y="1966"/>
                  <a:pt x="443" y="1964"/>
                  <a:pt x="442" y="1958"/>
                </a:cubicBezTo>
                <a:cubicBezTo>
                  <a:pt x="439" y="1960"/>
                  <a:pt x="437" y="1963"/>
                  <a:pt x="432" y="1962"/>
                </a:cubicBezTo>
                <a:cubicBezTo>
                  <a:pt x="449" y="2022"/>
                  <a:pt x="505" y="2035"/>
                  <a:pt x="526" y="2090"/>
                </a:cubicBezTo>
                <a:cubicBezTo>
                  <a:pt x="467" y="2039"/>
                  <a:pt x="424" y="1969"/>
                  <a:pt x="368" y="1915"/>
                </a:cubicBezTo>
                <a:cubicBezTo>
                  <a:pt x="361" y="1914"/>
                  <a:pt x="367" y="1929"/>
                  <a:pt x="365" y="1934"/>
                </a:cubicBezTo>
                <a:cubicBezTo>
                  <a:pt x="305" y="1901"/>
                  <a:pt x="304" y="1847"/>
                  <a:pt x="281" y="1775"/>
                </a:cubicBezTo>
                <a:cubicBezTo>
                  <a:pt x="294" y="1785"/>
                  <a:pt x="299" y="1806"/>
                  <a:pt x="314" y="1815"/>
                </a:cubicBezTo>
                <a:cubicBezTo>
                  <a:pt x="314" y="1802"/>
                  <a:pt x="305" y="1800"/>
                  <a:pt x="308" y="1783"/>
                </a:cubicBezTo>
                <a:cubicBezTo>
                  <a:pt x="314" y="1788"/>
                  <a:pt x="319" y="1796"/>
                  <a:pt x="321" y="1807"/>
                </a:cubicBezTo>
                <a:cubicBezTo>
                  <a:pt x="331" y="1802"/>
                  <a:pt x="317" y="1793"/>
                  <a:pt x="321" y="1783"/>
                </a:cubicBezTo>
                <a:cubicBezTo>
                  <a:pt x="350" y="1806"/>
                  <a:pt x="356" y="1856"/>
                  <a:pt x="382" y="1883"/>
                </a:cubicBezTo>
                <a:cubicBezTo>
                  <a:pt x="376" y="1841"/>
                  <a:pt x="354" y="1819"/>
                  <a:pt x="348" y="1779"/>
                </a:cubicBezTo>
                <a:cubicBezTo>
                  <a:pt x="354" y="1781"/>
                  <a:pt x="354" y="1776"/>
                  <a:pt x="355" y="1771"/>
                </a:cubicBezTo>
                <a:cubicBezTo>
                  <a:pt x="361" y="1774"/>
                  <a:pt x="356" y="1791"/>
                  <a:pt x="368" y="1787"/>
                </a:cubicBezTo>
                <a:cubicBezTo>
                  <a:pt x="373" y="1759"/>
                  <a:pt x="351" y="1728"/>
                  <a:pt x="341" y="1704"/>
                </a:cubicBezTo>
                <a:cubicBezTo>
                  <a:pt x="360" y="1698"/>
                  <a:pt x="366" y="1693"/>
                  <a:pt x="382" y="1715"/>
                </a:cubicBezTo>
                <a:cubicBezTo>
                  <a:pt x="382" y="1704"/>
                  <a:pt x="374" y="1703"/>
                  <a:pt x="375" y="1692"/>
                </a:cubicBezTo>
                <a:cubicBezTo>
                  <a:pt x="384" y="1703"/>
                  <a:pt x="393" y="1715"/>
                  <a:pt x="402" y="1727"/>
                </a:cubicBezTo>
                <a:cubicBezTo>
                  <a:pt x="409" y="1729"/>
                  <a:pt x="408" y="1722"/>
                  <a:pt x="408" y="1715"/>
                </a:cubicBezTo>
                <a:cubicBezTo>
                  <a:pt x="426" y="1754"/>
                  <a:pt x="450" y="1783"/>
                  <a:pt x="472" y="1815"/>
                </a:cubicBezTo>
                <a:cubicBezTo>
                  <a:pt x="469" y="1793"/>
                  <a:pt x="451" y="1787"/>
                  <a:pt x="452" y="1759"/>
                </a:cubicBezTo>
                <a:cubicBezTo>
                  <a:pt x="458" y="1758"/>
                  <a:pt x="458" y="1763"/>
                  <a:pt x="462" y="1763"/>
                </a:cubicBezTo>
                <a:cubicBezTo>
                  <a:pt x="436" y="1717"/>
                  <a:pt x="460" y="1655"/>
                  <a:pt x="425" y="1620"/>
                </a:cubicBezTo>
                <a:cubicBezTo>
                  <a:pt x="434" y="1599"/>
                  <a:pt x="416" y="1589"/>
                  <a:pt x="412" y="1572"/>
                </a:cubicBezTo>
                <a:cubicBezTo>
                  <a:pt x="404" y="1581"/>
                  <a:pt x="411" y="1605"/>
                  <a:pt x="415" y="1612"/>
                </a:cubicBezTo>
                <a:cubicBezTo>
                  <a:pt x="410" y="1618"/>
                  <a:pt x="398" y="1598"/>
                  <a:pt x="398" y="1584"/>
                </a:cubicBezTo>
                <a:cubicBezTo>
                  <a:pt x="385" y="1579"/>
                  <a:pt x="392" y="1597"/>
                  <a:pt x="378" y="1592"/>
                </a:cubicBezTo>
                <a:cubicBezTo>
                  <a:pt x="380" y="1573"/>
                  <a:pt x="364" y="1543"/>
                  <a:pt x="361" y="1516"/>
                </a:cubicBezTo>
                <a:cubicBezTo>
                  <a:pt x="365" y="1516"/>
                  <a:pt x="368" y="1516"/>
                  <a:pt x="371" y="1516"/>
                </a:cubicBezTo>
                <a:cubicBezTo>
                  <a:pt x="376" y="1486"/>
                  <a:pt x="343" y="1482"/>
                  <a:pt x="351" y="1461"/>
                </a:cubicBezTo>
                <a:cubicBezTo>
                  <a:pt x="356" y="1462"/>
                  <a:pt x="352" y="1473"/>
                  <a:pt x="358" y="1473"/>
                </a:cubicBezTo>
                <a:cubicBezTo>
                  <a:pt x="357" y="1458"/>
                  <a:pt x="350" y="1425"/>
                  <a:pt x="368" y="1409"/>
                </a:cubicBezTo>
                <a:cubicBezTo>
                  <a:pt x="366" y="1405"/>
                  <a:pt x="362" y="1403"/>
                  <a:pt x="358" y="1401"/>
                </a:cubicBezTo>
                <a:cubicBezTo>
                  <a:pt x="359" y="1393"/>
                  <a:pt x="371" y="1397"/>
                  <a:pt x="371" y="1389"/>
                </a:cubicBezTo>
                <a:cubicBezTo>
                  <a:pt x="371" y="1384"/>
                  <a:pt x="361" y="1384"/>
                  <a:pt x="361" y="1389"/>
                </a:cubicBezTo>
                <a:cubicBezTo>
                  <a:pt x="352" y="1384"/>
                  <a:pt x="370" y="1379"/>
                  <a:pt x="368" y="1369"/>
                </a:cubicBezTo>
                <a:cubicBezTo>
                  <a:pt x="358" y="1369"/>
                  <a:pt x="359" y="1360"/>
                  <a:pt x="351" y="1349"/>
                </a:cubicBezTo>
                <a:cubicBezTo>
                  <a:pt x="358" y="1339"/>
                  <a:pt x="359" y="1321"/>
                  <a:pt x="378" y="1325"/>
                </a:cubicBezTo>
                <a:cubicBezTo>
                  <a:pt x="378" y="1355"/>
                  <a:pt x="388" y="1373"/>
                  <a:pt x="395" y="1393"/>
                </a:cubicBezTo>
                <a:cubicBezTo>
                  <a:pt x="438" y="1381"/>
                  <a:pt x="421" y="1344"/>
                  <a:pt x="435" y="1313"/>
                </a:cubicBezTo>
                <a:cubicBezTo>
                  <a:pt x="433" y="1315"/>
                  <a:pt x="430" y="1318"/>
                  <a:pt x="425" y="1317"/>
                </a:cubicBezTo>
                <a:cubicBezTo>
                  <a:pt x="435" y="1312"/>
                  <a:pt x="431" y="1293"/>
                  <a:pt x="442" y="1289"/>
                </a:cubicBezTo>
                <a:cubicBezTo>
                  <a:pt x="443" y="1280"/>
                  <a:pt x="427" y="1292"/>
                  <a:pt x="432" y="1278"/>
                </a:cubicBezTo>
                <a:cubicBezTo>
                  <a:pt x="435" y="1278"/>
                  <a:pt x="439" y="1278"/>
                  <a:pt x="442" y="1278"/>
                </a:cubicBezTo>
                <a:cubicBezTo>
                  <a:pt x="429" y="1258"/>
                  <a:pt x="440" y="1243"/>
                  <a:pt x="445" y="1226"/>
                </a:cubicBezTo>
                <a:cubicBezTo>
                  <a:pt x="436" y="1223"/>
                  <a:pt x="439" y="1234"/>
                  <a:pt x="435" y="1238"/>
                </a:cubicBezTo>
                <a:cubicBezTo>
                  <a:pt x="424" y="1187"/>
                  <a:pt x="453" y="1170"/>
                  <a:pt x="439" y="1118"/>
                </a:cubicBezTo>
                <a:cubicBezTo>
                  <a:pt x="447" y="1101"/>
                  <a:pt x="442" y="1085"/>
                  <a:pt x="456" y="1071"/>
                </a:cubicBezTo>
                <a:cubicBezTo>
                  <a:pt x="453" y="1066"/>
                  <a:pt x="448" y="1066"/>
                  <a:pt x="449" y="1059"/>
                </a:cubicBezTo>
                <a:cubicBezTo>
                  <a:pt x="443" y="1057"/>
                  <a:pt x="442" y="1062"/>
                  <a:pt x="442" y="1067"/>
                </a:cubicBezTo>
                <a:cubicBezTo>
                  <a:pt x="437" y="1067"/>
                  <a:pt x="437" y="1042"/>
                  <a:pt x="442" y="1043"/>
                </a:cubicBezTo>
                <a:cubicBezTo>
                  <a:pt x="442" y="1035"/>
                  <a:pt x="431" y="1040"/>
                  <a:pt x="432" y="1031"/>
                </a:cubicBezTo>
                <a:cubicBezTo>
                  <a:pt x="420" y="1048"/>
                  <a:pt x="435" y="1055"/>
                  <a:pt x="429" y="1074"/>
                </a:cubicBezTo>
                <a:cubicBezTo>
                  <a:pt x="416" y="1066"/>
                  <a:pt x="418" y="1040"/>
                  <a:pt x="412" y="1023"/>
                </a:cubicBezTo>
                <a:cubicBezTo>
                  <a:pt x="398" y="1026"/>
                  <a:pt x="405" y="1055"/>
                  <a:pt x="398" y="1067"/>
                </a:cubicBezTo>
                <a:cubicBezTo>
                  <a:pt x="391" y="1065"/>
                  <a:pt x="392" y="1056"/>
                  <a:pt x="388" y="1051"/>
                </a:cubicBezTo>
                <a:cubicBezTo>
                  <a:pt x="397" y="1035"/>
                  <a:pt x="393" y="1025"/>
                  <a:pt x="395" y="1007"/>
                </a:cubicBezTo>
                <a:cubicBezTo>
                  <a:pt x="387" y="1005"/>
                  <a:pt x="388" y="1014"/>
                  <a:pt x="378" y="1011"/>
                </a:cubicBezTo>
                <a:cubicBezTo>
                  <a:pt x="380" y="1034"/>
                  <a:pt x="372" y="1046"/>
                  <a:pt x="375" y="1071"/>
                </a:cubicBezTo>
                <a:cubicBezTo>
                  <a:pt x="369" y="1065"/>
                  <a:pt x="368" y="1055"/>
                  <a:pt x="361" y="1051"/>
                </a:cubicBezTo>
                <a:cubicBezTo>
                  <a:pt x="356" y="1063"/>
                  <a:pt x="348" y="1072"/>
                  <a:pt x="351" y="1094"/>
                </a:cubicBezTo>
                <a:cubicBezTo>
                  <a:pt x="344" y="1083"/>
                  <a:pt x="327" y="1083"/>
                  <a:pt x="328" y="1063"/>
                </a:cubicBezTo>
                <a:cubicBezTo>
                  <a:pt x="316" y="1067"/>
                  <a:pt x="317" y="1068"/>
                  <a:pt x="308" y="1071"/>
                </a:cubicBezTo>
                <a:cubicBezTo>
                  <a:pt x="310" y="1083"/>
                  <a:pt x="304" y="1085"/>
                  <a:pt x="304" y="1094"/>
                </a:cubicBezTo>
                <a:cubicBezTo>
                  <a:pt x="288" y="1081"/>
                  <a:pt x="308" y="1023"/>
                  <a:pt x="284" y="1019"/>
                </a:cubicBezTo>
                <a:cubicBezTo>
                  <a:pt x="297" y="1022"/>
                  <a:pt x="299" y="985"/>
                  <a:pt x="301" y="963"/>
                </a:cubicBezTo>
                <a:cubicBezTo>
                  <a:pt x="287" y="962"/>
                  <a:pt x="294" y="984"/>
                  <a:pt x="287" y="991"/>
                </a:cubicBezTo>
                <a:cubicBezTo>
                  <a:pt x="273" y="977"/>
                  <a:pt x="278" y="960"/>
                  <a:pt x="284" y="939"/>
                </a:cubicBezTo>
                <a:cubicBezTo>
                  <a:pt x="282" y="925"/>
                  <a:pt x="270" y="961"/>
                  <a:pt x="271" y="939"/>
                </a:cubicBezTo>
                <a:cubicBezTo>
                  <a:pt x="266" y="944"/>
                  <a:pt x="264" y="953"/>
                  <a:pt x="264" y="963"/>
                </a:cubicBezTo>
                <a:cubicBezTo>
                  <a:pt x="256" y="964"/>
                  <a:pt x="260" y="952"/>
                  <a:pt x="254" y="951"/>
                </a:cubicBezTo>
                <a:cubicBezTo>
                  <a:pt x="256" y="979"/>
                  <a:pt x="237" y="1002"/>
                  <a:pt x="237" y="1039"/>
                </a:cubicBezTo>
                <a:cubicBezTo>
                  <a:pt x="226" y="1034"/>
                  <a:pt x="227" y="1036"/>
                  <a:pt x="223" y="1047"/>
                </a:cubicBezTo>
                <a:cubicBezTo>
                  <a:pt x="204" y="1032"/>
                  <a:pt x="243" y="995"/>
                  <a:pt x="217" y="983"/>
                </a:cubicBezTo>
                <a:cubicBezTo>
                  <a:pt x="214" y="965"/>
                  <a:pt x="228" y="967"/>
                  <a:pt x="230" y="955"/>
                </a:cubicBezTo>
                <a:cubicBezTo>
                  <a:pt x="195" y="940"/>
                  <a:pt x="227" y="1033"/>
                  <a:pt x="200" y="1059"/>
                </a:cubicBezTo>
                <a:cubicBezTo>
                  <a:pt x="204" y="1020"/>
                  <a:pt x="187" y="1016"/>
                  <a:pt x="190" y="987"/>
                </a:cubicBezTo>
                <a:cubicBezTo>
                  <a:pt x="175" y="990"/>
                  <a:pt x="181" y="1019"/>
                  <a:pt x="180" y="1039"/>
                </a:cubicBezTo>
                <a:cubicBezTo>
                  <a:pt x="164" y="1027"/>
                  <a:pt x="181" y="981"/>
                  <a:pt x="176" y="963"/>
                </a:cubicBezTo>
                <a:cubicBezTo>
                  <a:pt x="169" y="969"/>
                  <a:pt x="172" y="987"/>
                  <a:pt x="166" y="995"/>
                </a:cubicBezTo>
                <a:cubicBezTo>
                  <a:pt x="155" y="981"/>
                  <a:pt x="148" y="981"/>
                  <a:pt x="136" y="983"/>
                </a:cubicBezTo>
                <a:cubicBezTo>
                  <a:pt x="136" y="971"/>
                  <a:pt x="138" y="949"/>
                  <a:pt x="139" y="927"/>
                </a:cubicBezTo>
                <a:cubicBezTo>
                  <a:pt x="134" y="940"/>
                  <a:pt x="130" y="953"/>
                  <a:pt x="129" y="971"/>
                </a:cubicBezTo>
                <a:cubicBezTo>
                  <a:pt x="125" y="969"/>
                  <a:pt x="122" y="966"/>
                  <a:pt x="122" y="959"/>
                </a:cubicBezTo>
                <a:cubicBezTo>
                  <a:pt x="106" y="961"/>
                  <a:pt x="124" y="991"/>
                  <a:pt x="129" y="979"/>
                </a:cubicBezTo>
                <a:cubicBezTo>
                  <a:pt x="136" y="1021"/>
                  <a:pt x="129" y="1055"/>
                  <a:pt x="136" y="1094"/>
                </a:cubicBezTo>
                <a:cubicBezTo>
                  <a:pt x="122" y="1102"/>
                  <a:pt x="115" y="1098"/>
                  <a:pt x="109" y="1118"/>
                </a:cubicBezTo>
                <a:cubicBezTo>
                  <a:pt x="95" y="1108"/>
                  <a:pt x="77" y="1134"/>
                  <a:pt x="79" y="1166"/>
                </a:cubicBezTo>
                <a:cubicBezTo>
                  <a:pt x="74" y="1166"/>
                  <a:pt x="70" y="1166"/>
                  <a:pt x="65" y="1166"/>
                </a:cubicBezTo>
                <a:cubicBezTo>
                  <a:pt x="59" y="1161"/>
                  <a:pt x="65" y="1142"/>
                  <a:pt x="55" y="1142"/>
                </a:cubicBezTo>
                <a:cubicBezTo>
                  <a:pt x="44" y="1137"/>
                  <a:pt x="53" y="1155"/>
                  <a:pt x="42" y="1150"/>
                </a:cubicBezTo>
                <a:cubicBezTo>
                  <a:pt x="0" y="1101"/>
                  <a:pt x="30" y="973"/>
                  <a:pt x="15" y="895"/>
                </a:cubicBezTo>
                <a:cubicBezTo>
                  <a:pt x="21" y="894"/>
                  <a:pt x="23" y="887"/>
                  <a:pt x="32" y="887"/>
                </a:cubicBezTo>
                <a:cubicBezTo>
                  <a:pt x="29" y="938"/>
                  <a:pt x="18" y="986"/>
                  <a:pt x="28" y="1023"/>
                </a:cubicBezTo>
                <a:cubicBezTo>
                  <a:pt x="40" y="962"/>
                  <a:pt x="32" y="890"/>
                  <a:pt x="62" y="844"/>
                </a:cubicBezTo>
                <a:cubicBezTo>
                  <a:pt x="83" y="870"/>
                  <a:pt x="85" y="815"/>
                  <a:pt x="102" y="812"/>
                </a:cubicBezTo>
                <a:cubicBezTo>
                  <a:pt x="93" y="849"/>
                  <a:pt x="97" y="876"/>
                  <a:pt x="99" y="935"/>
                </a:cubicBezTo>
                <a:cubicBezTo>
                  <a:pt x="121" y="922"/>
                  <a:pt x="114" y="876"/>
                  <a:pt x="126" y="852"/>
                </a:cubicBezTo>
                <a:cubicBezTo>
                  <a:pt x="133" y="851"/>
                  <a:pt x="127" y="866"/>
                  <a:pt x="129" y="871"/>
                </a:cubicBezTo>
                <a:cubicBezTo>
                  <a:pt x="170" y="816"/>
                  <a:pt x="164" y="705"/>
                  <a:pt x="213" y="660"/>
                </a:cubicBezTo>
                <a:cubicBezTo>
                  <a:pt x="222" y="661"/>
                  <a:pt x="209" y="667"/>
                  <a:pt x="213" y="676"/>
                </a:cubicBezTo>
                <a:cubicBezTo>
                  <a:pt x="217" y="676"/>
                  <a:pt x="219" y="677"/>
                  <a:pt x="220" y="680"/>
                </a:cubicBezTo>
                <a:cubicBezTo>
                  <a:pt x="241" y="660"/>
                  <a:pt x="242" y="630"/>
                  <a:pt x="267" y="625"/>
                </a:cubicBezTo>
                <a:cubicBezTo>
                  <a:pt x="264" y="643"/>
                  <a:pt x="265" y="652"/>
                  <a:pt x="257" y="672"/>
                </a:cubicBezTo>
                <a:cubicBezTo>
                  <a:pt x="285" y="636"/>
                  <a:pt x="312" y="597"/>
                  <a:pt x="345" y="565"/>
                </a:cubicBezTo>
                <a:cubicBezTo>
                  <a:pt x="319" y="576"/>
                  <a:pt x="305" y="601"/>
                  <a:pt x="284" y="617"/>
                </a:cubicBezTo>
                <a:cubicBezTo>
                  <a:pt x="305" y="578"/>
                  <a:pt x="326" y="551"/>
                  <a:pt x="371" y="525"/>
                </a:cubicBezTo>
                <a:cubicBezTo>
                  <a:pt x="368" y="502"/>
                  <a:pt x="380" y="499"/>
                  <a:pt x="388" y="489"/>
                </a:cubicBezTo>
                <a:cubicBezTo>
                  <a:pt x="363" y="497"/>
                  <a:pt x="317" y="514"/>
                  <a:pt x="294" y="537"/>
                </a:cubicBezTo>
                <a:cubicBezTo>
                  <a:pt x="287" y="524"/>
                  <a:pt x="331" y="497"/>
                  <a:pt x="318" y="489"/>
                </a:cubicBezTo>
                <a:cubicBezTo>
                  <a:pt x="318" y="486"/>
                  <a:pt x="321" y="485"/>
                  <a:pt x="321" y="481"/>
                </a:cubicBezTo>
                <a:cubicBezTo>
                  <a:pt x="325" y="482"/>
                  <a:pt x="327" y="480"/>
                  <a:pt x="328" y="477"/>
                </a:cubicBezTo>
                <a:cubicBezTo>
                  <a:pt x="338" y="480"/>
                  <a:pt x="324" y="486"/>
                  <a:pt x="328" y="493"/>
                </a:cubicBezTo>
                <a:cubicBezTo>
                  <a:pt x="348" y="498"/>
                  <a:pt x="376" y="474"/>
                  <a:pt x="392" y="489"/>
                </a:cubicBezTo>
                <a:cubicBezTo>
                  <a:pt x="412" y="464"/>
                  <a:pt x="453" y="463"/>
                  <a:pt x="466" y="430"/>
                </a:cubicBezTo>
                <a:cubicBezTo>
                  <a:pt x="453" y="427"/>
                  <a:pt x="446" y="442"/>
                  <a:pt x="439" y="433"/>
                </a:cubicBezTo>
                <a:cubicBezTo>
                  <a:pt x="438" y="403"/>
                  <a:pt x="465" y="416"/>
                  <a:pt x="482" y="402"/>
                </a:cubicBezTo>
                <a:cubicBezTo>
                  <a:pt x="492" y="411"/>
                  <a:pt x="469" y="414"/>
                  <a:pt x="469" y="426"/>
                </a:cubicBezTo>
                <a:cubicBezTo>
                  <a:pt x="483" y="426"/>
                  <a:pt x="488" y="416"/>
                  <a:pt x="496" y="410"/>
                </a:cubicBezTo>
                <a:cubicBezTo>
                  <a:pt x="514" y="426"/>
                  <a:pt x="480" y="431"/>
                  <a:pt x="479" y="449"/>
                </a:cubicBezTo>
                <a:cubicBezTo>
                  <a:pt x="441" y="462"/>
                  <a:pt x="412" y="486"/>
                  <a:pt x="385" y="513"/>
                </a:cubicBezTo>
                <a:cubicBezTo>
                  <a:pt x="386" y="516"/>
                  <a:pt x="388" y="517"/>
                  <a:pt x="388" y="521"/>
                </a:cubicBezTo>
                <a:cubicBezTo>
                  <a:pt x="399" y="524"/>
                  <a:pt x="395" y="510"/>
                  <a:pt x="405" y="513"/>
                </a:cubicBezTo>
                <a:cubicBezTo>
                  <a:pt x="391" y="536"/>
                  <a:pt x="361" y="540"/>
                  <a:pt x="348" y="565"/>
                </a:cubicBezTo>
                <a:cubicBezTo>
                  <a:pt x="375" y="559"/>
                  <a:pt x="388" y="538"/>
                  <a:pt x="419" y="537"/>
                </a:cubicBezTo>
                <a:cubicBezTo>
                  <a:pt x="416" y="544"/>
                  <a:pt x="410" y="549"/>
                  <a:pt x="408" y="557"/>
                </a:cubicBezTo>
                <a:cubicBezTo>
                  <a:pt x="437" y="551"/>
                  <a:pt x="456" y="557"/>
                  <a:pt x="469" y="537"/>
                </a:cubicBezTo>
                <a:cubicBezTo>
                  <a:pt x="479" y="541"/>
                  <a:pt x="465" y="548"/>
                  <a:pt x="466" y="553"/>
                </a:cubicBezTo>
                <a:cubicBezTo>
                  <a:pt x="479" y="556"/>
                  <a:pt x="485" y="549"/>
                  <a:pt x="496" y="549"/>
                </a:cubicBezTo>
                <a:cubicBezTo>
                  <a:pt x="504" y="558"/>
                  <a:pt x="491" y="556"/>
                  <a:pt x="493" y="569"/>
                </a:cubicBezTo>
                <a:cubicBezTo>
                  <a:pt x="506" y="574"/>
                  <a:pt x="521" y="554"/>
                  <a:pt x="533" y="557"/>
                </a:cubicBezTo>
                <a:cubicBezTo>
                  <a:pt x="521" y="546"/>
                  <a:pt x="539" y="540"/>
                  <a:pt x="526" y="537"/>
                </a:cubicBezTo>
                <a:cubicBezTo>
                  <a:pt x="555" y="514"/>
                  <a:pt x="588" y="534"/>
                  <a:pt x="627" y="517"/>
                </a:cubicBezTo>
                <a:cubicBezTo>
                  <a:pt x="626" y="524"/>
                  <a:pt x="630" y="525"/>
                  <a:pt x="634" y="525"/>
                </a:cubicBezTo>
                <a:cubicBezTo>
                  <a:pt x="633" y="533"/>
                  <a:pt x="619" y="526"/>
                  <a:pt x="620" y="537"/>
                </a:cubicBezTo>
                <a:cubicBezTo>
                  <a:pt x="641" y="539"/>
                  <a:pt x="682" y="530"/>
                  <a:pt x="688" y="501"/>
                </a:cubicBezTo>
                <a:cubicBezTo>
                  <a:pt x="680" y="502"/>
                  <a:pt x="675" y="507"/>
                  <a:pt x="664" y="505"/>
                </a:cubicBezTo>
                <a:cubicBezTo>
                  <a:pt x="666" y="508"/>
                  <a:pt x="668" y="512"/>
                  <a:pt x="668" y="517"/>
                </a:cubicBezTo>
                <a:cubicBezTo>
                  <a:pt x="657" y="510"/>
                  <a:pt x="660" y="511"/>
                  <a:pt x="644" y="513"/>
                </a:cubicBezTo>
                <a:cubicBezTo>
                  <a:pt x="653" y="503"/>
                  <a:pt x="639" y="510"/>
                  <a:pt x="641" y="497"/>
                </a:cubicBezTo>
                <a:cubicBezTo>
                  <a:pt x="645" y="494"/>
                  <a:pt x="650" y="492"/>
                  <a:pt x="657" y="493"/>
                </a:cubicBezTo>
                <a:cubicBezTo>
                  <a:pt x="662" y="480"/>
                  <a:pt x="647" y="490"/>
                  <a:pt x="651" y="477"/>
                </a:cubicBezTo>
                <a:cubicBezTo>
                  <a:pt x="667" y="479"/>
                  <a:pt x="679" y="463"/>
                  <a:pt x="671" y="437"/>
                </a:cubicBezTo>
                <a:cubicBezTo>
                  <a:pt x="677" y="436"/>
                  <a:pt x="679" y="429"/>
                  <a:pt x="688" y="430"/>
                </a:cubicBezTo>
                <a:cubicBezTo>
                  <a:pt x="679" y="419"/>
                  <a:pt x="672" y="425"/>
                  <a:pt x="681" y="410"/>
                </a:cubicBezTo>
                <a:cubicBezTo>
                  <a:pt x="680" y="406"/>
                  <a:pt x="678" y="406"/>
                  <a:pt x="678" y="402"/>
                </a:cubicBezTo>
                <a:cubicBezTo>
                  <a:pt x="667" y="401"/>
                  <a:pt x="663" y="409"/>
                  <a:pt x="651" y="406"/>
                </a:cubicBezTo>
                <a:cubicBezTo>
                  <a:pt x="653" y="393"/>
                  <a:pt x="663" y="391"/>
                  <a:pt x="674" y="390"/>
                </a:cubicBezTo>
                <a:cubicBezTo>
                  <a:pt x="655" y="379"/>
                  <a:pt x="640" y="388"/>
                  <a:pt x="614" y="386"/>
                </a:cubicBezTo>
                <a:cubicBezTo>
                  <a:pt x="616" y="373"/>
                  <a:pt x="607" y="373"/>
                  <a:pt x="614" y="366"/>
                </a:cubicBezTo>
                <a:cubicBezTo>
                  <a:pt x="636" y="391"/>
                  <a:pt x="667" y="341"/>
                  <a:pt x="691" y="370"/>
                </a:cubicBezTo>
                <a:cubicBezTo>
                  <a:pt x="704" y="366"/>
                  <a:pt x="707" y="351"/>
                  <a:pt x="721" y="350"/>
                </a:cubicBezTo>
                <a:cubicBezTo>
                  <a:pt x="717" y="338"/>
                  <a:pt x="720" y="332"/>
                  <a:pt x="732" y="330"/>
                </a:cubicBezTo>
                <a:cubicBezTo>
                  <a:pt x="734" y="341"/>
                  <a:pt x="725" y="338"/>
                  <a:pt x="725" y="346"/>
                </a:cubicBezTo>
                <a:cubicBezTo>
                  <a:pt x="742" y="347"/>
                  <a:pt x="729" y="327"/>
                  <a:pt x="735" y="322"/>
                </a:cubicBezTo>
                <a:cubicBezTo>
                  <a:pt x="749" y="321"/>
                  <a:pt x="752" y="308"/>
                  <a:pt x="765" y="306"/>
                </a:cubicBezTo>
                <a:cubicBezTo>
                  <a:pt x="753" y="336"/>
                  <a:pt x="733" y="353"/>
                  <a:pt x="725" y="378"/>
                </a:cubicBezTo>
                <a:cubicBezTo>
                  <a:pt x="773" y="381"/>
                  <a:pt x="794" y="351"/>
                  <a:pt x="822" y="310"/>
                </a:cubicBezTo>
                <a:cubicBezTo>
                  <a:pt x="805" y="314"/>
                  <a:pt x="800" y="323"/>
                  <a:pt x="782" y="318"/>
                </a:cubicBezTo>
                <a:cubicBezTo>
                  <a:pt x="792" y="297"/>
                  <a:pt x="820" y="297"/>
                  <a:pt x="819" y="262"/>
                </a:cubicBezTo>
                <a:cubicBezTo>
                  <a:pt x="831" y="265"/>
                  <a:pt x="836" y="258"/>
                  <a:pt x="853" y="250"/>
                </a:cubicBezTo>
                <a:cubicBezTo>
                  <a:pt x="854" y="244"/>
                  <a:pt x="834" y="244"/>
                  <a:pt x="836" y="250"/>
                </a:cubicBezTo>
                <a:cubicBezTo>
                  <a:pt x="855" y="205"/>
                  <a:pt x="905" y="232"/>
                  <a:pt x="940" y="195"/>
                </a:cubicBezTo>
                <a:cubicBezTo>
                  <a:pt x="940" y="183"/>
                  <a:pt x="915" y="200"/>
                  <a:pt x="920" y="183"/>
                </a:cubicBezTo>
                <a:cubicBezTo>
                  <a:pt x="890" y="196"/>
                  <a:pt x="845" y="192"/>
                  <a:pt x="832" y="234"/>
                </a:cubicBezTo>
                <a:cubicBezTo>
                  <a:pt x="800" y="221"/>
                  <a:pt x="799" y="252"/>
                  <a:pt x="775" y="258"/>
                </a:cubicBezTo>
                <a:cubicBezTo>
                  <a:pt x="777" y="272"/>
                  <a:pt x="784" y="263"/>
                  <a:pt x="779" y="278"/>
                </a:cubicBezTo>
                <a:cubicBezTo>
                  <a:pt x="770" y="256"/>
                  <a:pt x="762" y="278"/>
                  <a:pt x="748" y="282"/>
                </a:cubicBezTo>
                <a:cubicBezTo>
                  <a:pt x="757" y="261"/>
                  <a:pt x="780" y="256"/>
                  <a:pt x="785" y="230"/>
                </a:cubicBezTo>
                <a:cubicBezTo>
                  <a:pt x="773" y="211"/>
                  <a:pt x="769" y="245"/>
                  <a:pt x="748" y="238"/>
                </a:cubicBezTo>
                <a:cubicBezTo>
                  <a:pt x="767" y="211"/>
                  <a:pt x="801" y="182"/>
                  <a:pt x="819" y="167"/>
                </a:cubicBezTo>
                <a:cubicBezTo>
                  <a:pt x="810" y="148"/>
                  <a:pt x="835" y="147"/>
                  <a:pt x="836" y="127"/>
                </a:cubicBezTo>
                <a:cubicBezTo>
                  <a:pt x="848" y="146"/>
                  <a:pt x="869" y="120"/>
                  <a:pt x="873" y="103"/>
                </a:cubicBezTo>
                <a:cubicBezTo>
                  <a:pt x="883" y="106"/>
                  <a:pt x="870" y="112"/>
                  <a:pt x="873" y="119"/>
                </a:cubicBezTo>
                <a:cubicBezTo>
                  <a:pt x="883" y="113"/>
                  <a:pt x="895" y="108"/>
                  <a:pt x="900" y="95"/>
                </a:cubicBezTo>
                <a:cubicBezTo>
                  <a:pt x="921" y="111"/>
                  <a:pt x="955" y="84"/>
                  <a:pt x="964" y="59"/>
                </a:cubicBezTo>
                <a:cubicBezTo>
                  <a:pt x="979" y="62"/>
                  <a:pt x="984" y="54"/>
                  <a:pt x="997" y="55"/>
                </a:cubicBezTo>
                <a:cubicBezTo>
                  <a:pt x="998" y="71"/>
                  <a:pt x="982" y="66"/>
                  <a:pt x="981" y="79"/>
                </a:cubicBezTo>
                <a:cubicBezTo>
                  <a:pt x="994" y="81"/>
                  <a:pt x="993" y="65"/>
                  <a:pt x="1004" y="63"/>
                </a:cubicBezTo>
                <a:cubicBezTo>
                  <a:pt x="996" y="72"/>
                  <a:pt x="1010" y="76"/>
                  <a:pt x="1021" y="75"/>
                </a:cubicBezTo>
                <a:cubicBezTo>
                  <a:pt x="1015" y="80"/>
                  <a:pt x="1012" y="88"/>
                  <a:pt x="1011" y="99"/>
                </a:cubicBezTo>
                <a:cubicBezTo>
                  <a:pt x="1028" y="90"/>
                  <a:pt x="1046" y="82"/>
                  <a:pt x="1065" y="75"/>
                </a:cubicBezTo>
                <a:cubicBezTo>
                  <a:pt x="1067" y="64"/>
                  <a:pt x="1060" y="65"/>
                  <a:pt x="1061" y="55"/>
                </a:cubicBezTo>
                <a:cubicBezTo>
                  <a:pt x="1065" y="52"/>
                  <a:pt x="1070" y="50"/>
                  <a:pt x="1078" y="51"/>
                </a:cubicBezTo>
                <a:cubicBezTo>
                  <a:pt x="1075" y="58"/>
                  <a:pt x="1070" y="63"/>
                  <a:pt x="1068" y="71"/>
                </a:cubicBezTo>
                <a:cubicBezTo>
                  <a:pt x="1072" y="77"/>
                  <a:pt x="1085" y="60"/>
                  <a:pt x="1092" y="55"/>
                </a:cubicBezTo>
                <a:cubicBezTo>
                  <a:pt x="1101" y="60"/>
                  <a:pt x="1086" y="67"/>
                  <a:pt x="1085" y="71"/>
                </a:cubicBezTo>
                <a:cubicBezTo>
                  <a:pt x="1111" y="84"/>
                  <a:pt x="1125" y="60"/>
                  <a:pt x="1159" y="63"/>
                </a:cubicBezTo>
                <a:cubicBezTo>
                  <a:pt x="1158" y="45"/>
                  <a:pt x="1137" y="61"/>
                  <a:pt x="1129" y="59"/>
                </a:cubicBezTo>
                <a:cubicBezTo>
                  <a:pt x="1133" y="40"/>
                  <a:pt x="1173" y="44"/>
                  <a:pt x="1162" y="67"/>
                </a:cubicBezTo>
                <a:cubicBezTo>
                  <a:pt x="1164" y="76"/>
                  <a:pt x="1167" y="62"/>
                  <a:pt x="1172" y="71"/>
                </a:cubicBezTo>
                <a:cubicBezTo>
                  <a:pt x="1159" y="89"/>
                  <a:pt x="1141" y="66"/>
                  <a:pt x="1122" y="79"/>
                </a:cubicBezTo>
                <a:cubicBezTo>
                  <a:pt x="1137" y="86"/>
                  <a:pt x="1109" y="101"/>
                  <a:pt x="1102" y="91"/>
                </a:cubicBezTo>
                <a:cubicBezTo>
                  <a:pt x="1092" y="93"/>
                  <a:pt x="1092" y="106"/>
                  <a:pt x="1088" y="115"/>
                </a:cubicBezTo>
                <a:cubicBezTo>
                  <a:pt x="1111" y="111"/>
                  <a:pt x="1128" y="98"/>
                  <a:pt x="1152" y="107"/>
                </a:cubicBezTo>
                <a:cubicBezTo>
                  <a:pt x="1150" y="92"/>
                  <a:pt x="1142" y="109"/>
                  <a:pt x="1135" y="99"/>
                </a:cubicBezTo>
                <a:cubicBezTo>
                  <a:pt x="1140" y="91"/>
                  <a:pt x="1151" y="91"/>
                  <a:pt x="1152" y="79"/>
                </a:cubicBezTo>
                <a:cubicBezTo>
                  <a:pt x="1158" y="85"/>
                  <a:pt x="1171" y="83"/>
                  <a:pt x="1176" y="91"/>
                </a:cubicBezTo>
                <a:cubicBezTo>
                  <a:pt x="1198" y="67"/>
                  <a:pt x="1237" y="59"/>
                  <a:pt x="1277" y="59"/>
                </a:cubicBezTo>
                <a:cubicBezTo>
                  <a:pt x="1264" y="67"/>
                  <a:pt x="1276" y="74"/>
                  <a:pt x="1287" y="67"/>
                </a:cubicBezTo>
                <a:cubicBezTo>
                  <a:pt x="1281" y="100"/>
                  <a:pt x="1221" y="79"/>
                  <a:pt x="1193" y="79"/>
                </a:cubicBezTo>
                <a:cubicBezTo>
                  <a:pt x="1192" y="86"/>
                  <a:pt x="1197" y="88"/>
                  <a:pt x="1196" y="95"/>
                </a:cubicBezTo>
                <a:cubicBezTo>
                  <a:pt x="1204" y="80"/>
                  <a:pt x="1209" y="101"/>
                  <a:pt x="1196" y="103"/>
                </a:cubicBezTo>
                <a:cubicBezTo>
                  <a:pt x="1223" y="112"/>
                  <a:pt x="1235" y="96"/>
                  <a:pt x="1263" y="107"/>
                </a:cubicBezTo>
                <a:cubicBezTo>
                  <a:pt x="1265" y="108"/>
                  <a:pt x="1257" y="113"/>
                  <a:pt x="1256" y="111"/>
                </a:cubicBezTo>
                <a:cubicBezTo>
                  <a:pt x="1258" y="129"/>
                  <a:pt x="1327" y="120"/>
                  <a:pt x="1341" y="103"/>
                </a:cubicBezTo>
                <a:cubicBezTo>
                  <a:pt x="1353" y="118"/>
                  <a:pt x="1364" y="110"/>
                  <a:pt x="1374" y="127"/>
                </a:cubicBezTo>
                <a:cubicBezTo>
                  <a:pt x="1397" y="114"/>
                  <a:pt x="1413" y="114"/>
                  <a:pt x="1448" y="123"/>
                </a:cubicBezTo>
                <a:cubicBezTo>
                  <a:pt x="1434" y="125"/>
                  <a:pt x="1450" y="135"/>
                  <a:pt x="1462" y="139"/>
                </a:cubicBezTo>
                <a:cubicBezTo>
                  <a:pt x="1475" y="113"/>
                  <a:pt x="1430" y="111"/>
                  <a:pt x="1415" y="103"/>
                </a:cubicBezTo>
                <a:cubicBezTo>
                  <a:pt x="1428" y="114"/>
                  <a:pt x="1413" y="107"/>
                  <a:pt x="1408" y="115"/>
                </a:cubicBezTo>
                <a:cubicBezTo>
                  <a:pt x="1403" y="109"/>
                  <a:pt x="1399" y="101"/>
                  <a:pt x="1391" y="99"/>
                </a:cubicBezTo>
                <a:cubicBezTo>
                  <a:pt x="1391" y="95"/>
                  <a:pt x="1395" y="96"/>
                  <a:pt x="1398" y="95"/>
                </a:cubicBezTo>
                <a:cubicBezTo>
                  <a:pt x="1384" y="77"/>
                  <a:pt x="1373" y="77"/>
                  <a:pt x="1344" y="75"/>
                </a:cubicBezTo>
                <a:cubicBezTo>
                  <a:pt x="1347" y="48"/>
                  <a:pt x="1304" y="53"/>
                  <a:pt x="1290" y="59"/>
                </a:cubicBezTo>
                <a:cubicBezTo>
                  <a:pt x="1287" y="42"/>
                  <a:pt x="1259" y="53"/>
                  <a:pt x="1256" y="35"/>
                </a:cubicBezTo>
                <a:cubicBezTo>
                  <a:pt x="1261" y="24"/>
                  <a:pt x="1274" y="35"/>
                  <a:pt x="1273" y="43"/>
                </a:cubicBezTo>
                <a:cubicBezTo>
                  <a:pt x="1281" y="42"/>
                  <a:pt x="1281" y="33"/>
                  <a:pt x="1273" y="31"/>
                </a:cubicBezTo>
                <a:cubicBezTo>
                  <a:pt x="1294" y="27"/>
                  <a:pt x="1304" y="25"/>
                  <a:pt x="1334" y="27"/>
                </a:cubicBezTo>
                <a:cubicBezTo>
                  <a:pt x="1331" y="32"/>
                  <a:pt x="1329" y="38"/>
                  <a:pt x="1330" y="47"/>
                </a:cubicBezTo>
                <a:cubicBezTo>
                  <a:pt x="1352" y="41"/>
                  <a:pt x="1366" y="51"/>
                  <a:pt x="1384" y="43"/>
                </a:cubicBezTo>
                <a:cubicBezTo>
                  <a:pt x="1382" y="29"/>
                  <a:pt x="1350" y="24"/>
                  <a:pt x="1367" y="11"/>
                </a:cubicBezTo>
                <a:cubicBezTo>
                  <a:pt x="1353" y="14"/>
                  <a:pt x="1361" y="27"/>
                  <a:pt x="1344" y="19"/>
                </a:cubicBezTo>
                <a:cubicBezTo>
                  <a:pt x="1341" y="10"/>
                  <a:pt x="1359" y="7"/>
                  <a:pt x="1347" y="0"/>
                </a:cubicBezTo>
                <a:cubicBezTo>
                  <a:pt x="1368" y="3"/>
                  <a:pt x="1398" y="30"/>
                  <a:pt x="1421" y="23"/>
                </a:cubicBezTo>
                <a:cubicBezTo>
                  <a:pt x="1408" y="37"/>
                  <a:pt x="1429" y="29"/>
                  <a:pt x="1435" y="39"/>
                </a:cubicBezTo>
                <a:cubicBezTo>
                  <a:pt x="1425" y="48"/>
                  <a:pt x="1438" y="60"/>
                  <a:pt x="1418" y="59"/>
                </a:cubicBezTo>
                <a:cubicBezTo>
                  <a:pt x="1430" y="69"/>
                  <a:pt x="1438" y="70"/>
                  <a:pt x="1455" y="67"/>
                </a:cubicBezTo>
                <a:cubicBezTo>
                  <a:pt x="1452" y="75"/>
                  <a:pt x="1442" y="76"/>
                  <a:pt x="1431" y="75"/>
                </a:cubicBezTo>
                <a:cubicBezTo>
                  <a:pt x="1450" y="89"/>
                  <a:pt x="1468" y="76"/>
                  <a:pt x="1495" y="87"/>
                </a:cubicBezTo>
                <a:cubicBezTo>
                  <a:pt x="1485" y="79"/>
                  <a:pt x="1469" y="70"/>
                  <a:pt x="1465" y="67"/>
                </a:cubicBezTo>
                <a:cubicBezTo>
                  <a:pt x="1466" y="53"/>
                  <a:pt x="1495" y="67"/>
                  <a:pt x="1505" y="67"/>
                </a:cubicBezTo>
                <a:cubicBezTo>
                  <a:pt x="1505" y="57"/>
                  <a:pt x="1493" y="61"/>
                  <a:pt x="1489" y="55"/>
                </a:cubicBezTo>
                <a:cubicBezTo>
                  <a:pt x="1489" y="48"/>
                  <a:pt x="1494" y="46"/>
                  <a:pt x="1502" y="47"/>
                </a:cubicBezTo>
                <a:cubicBezTo>
                  <a:pt x="1503" y="37"/>
                  <a:pt x="1495" y="37"/>
                  <a:pt x="1489" y="35"/>
                </a:cubicBezTo>
                <a:cubicBezTo>
                  <a:pt x="1498" y="26"/>
                  <a:pt x="1522" y="37"/>
                  <a:pt x="1529" y="51"/>
                </a:cubicBezTo>
                <a:cubicBezTo>
                  <a:pt x="1559" y="43"/>
                  <a:pt x="1596" y="48"/>
                  <a:pt x="1593" y="79"/>
                </a:cubicBezTo>
                <a:cubicBezTo>
                  <a:pt x="1584" y="75"/>
                  <a:pt x="1575" y="71"/>
                  <a:pt x="1563" y="71"/>
                </a:cubicBezTo>
                <a:cubicBezTo>
                  <a:pt x="1561" y="75"/>
                  <a:pt x="1562" y="97"/>
                  <a:pt x="1556" y="107"/>
                </a:cubicBezTo>
                <a:cubicBezTo>
                  <a:pt x="1549" y="92"/>
                  <a:pt x="1520" y="91"/>
                  <a:pt x="1512" y="107"/>
                </a:cubicBezTo>
                <a:cubicBezTo>
                  <a:pt x="1502" y="106"/>
                  <a:pt x="1498" y="97"/>
                  <a:pt x="1492" y="91"/>
                </a:cubicBezTo>
                <a:cubicBezTo>
                  <a:pt x="1491" y="104"/>
                  <a:pt x="1461" y="94"/>
                  <a:pt x="1442" y="95"/>
                </a:cubicBezTo>
                <a:cubicBezTo>
                  <a:pt x="1455" y="124"/>
                  <a:pt x="1486" y="115"/>
                  <a:pt x="1509" y="123"/>
                </a:cubicBezTo>
                <a:cubicBezTo>
                  <a:pt x="1514" y="121"/>
                  <a:pt x="1507" y="118"/>
                  <a:pt x="1509" y="111"/>
                </a:cubicBezTo>
                <a:cubicBezTo>
                  <a:pt x="1516" y="108"/>
                  <a:pt x="1520" y="122"/>
                  <a:pt x="1519" y="107"/>
                </a:cubicBezTo>
                <a:cubicBezTo>
                  <a:pt x="1531" y="125"/>
                  <a:pt x="1533" y="131"/>
                  <a:pt x="1563" y="131"/>
                </a:cubicBezTo>
                <a:cubicBezTo>
                  <a:pt x="1563" y="117"/>
                  <a:pt x="1545" y="125"/>
                  <a:pt x="1546" y="111"/>
                </a:cubicBezTo>
                <a:cubicBezTo>
                  <a:pt x="1550" y="114"/>
                  <a:pt x="1555" y="116"/>
                  <a:pt x="1563" y="115"/>
                </a:cubicBezTo>
                <a:cubicBezTo>
                  <a:pt x="1552" y="128"/>
                  <a:pt x="1572" y="124"/>
                  <a:pt x="1576" y="131"/>
                </a:cubicBezTo>
                <a:cubicBezTo>
                  <a:pt x="1572" y="103"/>
                  <a:pt x="1597" y="145"/>
                  <a:pt x="1600" y="115"/>
                </a:cubicBezTo>
                <a:cubicBezTo>
                  <a:pt x="1608" y="115"/>
                  <a:pt x="1630" y="142"/>
                  <a:pt x="1630" y="115"/>
                </a:cubicBezTo>
                <a:cubicBezTo>
                  <a:pt x="1641" y="125"/>
                  <a:pt x="1650" y="147"/>
                  <a:pt x="1670" y="135"/>
                </a:cubicBezTo>
                <a:cubicBezTo>
                  <a:pt x="1668" y="138"/>
                  <a:pt x="1666" y="142"/>
                  <a:pt x="1670" y="143"/>
                </a:cubicBezTo>
                <a:cubicBezTo>
                  <a:pt x="1672" y="151"/>
                  <a:pt x="1666" y="150"/>
                  <a:pt x="1660" y="151"/>
                </a:cubicBezTo>
                <a:cubicBezTo>
                  <a:pt x="1675" y="155"/>
                  <a:pt x="1671" y="152"/>
                  <a:pt x="1684" y="159"/>
                </a:cubicBezTo>
                <a:cubicBezTo>
                  <a:pt x="1691" y="155"/>
                  <a:pt x="1676" y="145"/>
                  <a:pt x="1680" y="131"/>
                </a:cubicBezTo>
                <a:cubicBezTo>
                  <a:pt x="1694" y="129"/>
                  <a:pt x="1687" y="152"/>
                  <a:pt x="1701" y="151"/>
                </a:cubicBezTo>
                <a:cubicBezTo>
                  <a:pt x="1707" y="146"/>
                  <a:pt x="1693" y="147"/>
                  <a:pt x="1701" y="135"/>
                </a:cubicBezTo>
                <a:cubicBezTo>
                  <a:pt x="1707" y="144"/>
                  <a:pt x="1724" y="157"/>
                  <a:pt x="1731" y="143"/>
                </a:cubicBezTo>
                <a:cubicBezTo>
                  <a:pt x="1750" y="163"/>
                  <a:pt x="1772" y="169"/>
                  <a:pt x="1791" y="163"/>
                </a:cubicBezTo>
                <a:cubicBezTo>
                  <a:pt x="1798" y="185"/>
                  <a:pt x="1808" y="205"/>
                  <a:pt x="1828" y="211"/>
                </a:cubicBezTo>
                <a:cubicBezTo>
                  <a:pt x="1827" y="195"/>
                  <a:pt x="1815" y="192"/>
                  <a:pt x="1805" y="187"/>
                </a:cubicBezTo>
                <a:cubicBezTo>
                  <a:pt x="1811" y="168"/>
                  <a:pt x="1823" y="192"/>
                  <a:pt x="1832" y="195"/>
                </a:cubicBezTo>
                <a:cubicBezTo>
                  <a:pt x="1837" y="248"/>
                  <a:pt x="1886" y="250"/>
                  <a:pt x="1919" y="270"/>
                </a:cubicBezTo>
                <a:cubicBezTo>
                  <a:pt x="1914" y="258"/>
                  <a:pt x="1895" y="262"/>
                  <a:pt x="1896" y="242"/>
                </a:cubicBezTo>
                <a:cubicBezTo>
                  <a:pt x="1915" y="259"/>
                  <a:pt x="1933" y="254"/>
                  <a:pt x="1956" y="266"/>
                </a:cubicBezTo>
                <a:cubicBezTo>
                  <a:pt x="1961" y="262"/>
                  <a:pt x="1960" y="253"/>
                  <a:pt x="1950" y="250"/>
                </a:cubicBezTo>
                <a:cubicBezTo>
                  <a:pt x="1952" y="241"/>
                  <a:pt x="1969" y="249"/>
                  <a:pt x="1977" y="246"/>
                </a:cubicBezTo>
                <a:cubicBezTo>
                  <a:pt x="1974" y="243"/>
                  <a:pt x="1972" y="239"/>
                  <a:pt x="1977" y="238"/>
                </a:cubicBezTo>
                <a:cubicBezTo>
                  <a:pt x="1964" y="227"/>
                  <a:pt x="1952" y="214"/>
                  <a:pt x="1936" y="207"/>
                </a:cubicBezTo>
                <a:cubicBezTo>
                  <a:pt x="1938" y="203"/>
                  <a:pt x="1976" y="224"/>
                  <a:pt x="1987" y="215"/>
                </a:cubicBezTo>
                <a:cubicBezTo>
                  <a:pt x="1975" y="221"/>
                  <a:pt x="1988" y="236"/>
                  <a:pt x="2003" y="242"/>
                </a:cubicBezTo>
                <a:cubicBezTo>
                  <a:pt x="2005" y="236"/>
                  <a:pt x="1999" y="232"/>
                  <a:pt x="2007" y="218"/>
                </a:cubicBezTo>
                <a:cubicBezTo>
                  <a:pt x="2001" y="213"/>
                  <a:pt x="1998" y="205"/>
                  <a:pt x="1987" y="207"/>
                </a:cubicBezTo>
                <a:cubicBezTo>
                  <a:pt x="1999" y="197"/>
                  <a:pt x="2014" y="219"/>
                  <a:pt x="2027" y="222"/>
                </a:cubicBezTo>
                <a:cubicBezTo>
                  <a:pt x="2029" y="231"/>
                  <a:pt x="2022" y="230"/>
                  <a:pt x="2017" y="230"/>
                </a:cubicBezTo>
                <a:cubicBezTo>
                  <a:pt x="2015" y="243"/>
                  <a:pt x="2029" y="236"/>
                  <a:pt x="2020" y="246"/>
                </a:cubicBezTo>
                <a:cubicBezTo>
                  <a:pt x="2041" y="267"/>
                  <a:pt x="2059" y="268"/>
                  <a:pt x="2088" y="282"/>
                </a:cubicBezTo>
                <a:cubicBezTo>
                  <a:pt x="2093" y="270"/>
                  <a:pt x="2065" y="261"/>
                  <a:pt x="2071" y="246"/>
                </a:cubicBezTo>
                <a:cubicBezTo>
                  <a:pt x="2041" y="250"/>
                  <a:pt x="2042" y="217"/>
                  <a:pt x="2020" y="211"/>
                </a:cubicBezTo>
                <a:cubicBezTo>
                  <a:pt x="2022" y="185"/>
                  <a:pt x="2049" y="213"/>
                  <a:pt x="2057" y="195"/>
                </a:cubicBezTo>
                <a:cubicBezTo>
                  <a:pt x="2063" y="215"/>
                  <a:pt x="2077" y="227"/>
                  <a:pt x="2098" y="230"/>
                </a:cubicBezTo>
                <a:cubicBezTo>
                  <a:pt x="2076" y="243"/>
                  <a:pt x="2102" y="253"/>
                  <a:pt x="2118" y="254"/>
                </a:cubicBezTo>
                <a:cubicBezTo>
                  <a:pt x="2116" y="279"/>
                  <a:pt x="2132" y="282"/>
                  <a:pt x="2148" y="286"/>
                </a:cubicBezTo>
                <a:cubicBezTo>
                  <a:pt x="2152" y="298"/>
                  <a:pt x="2141" y="293"/>
                  <a:pt x="2135" y="294"/>
                </a:cubicBezTo>
                <a:cubicBezTo>
                  <a:pt x="2133" y="322"/>
                  <a:pt x="2165" y="311"/>
                  <a:pt x="2175" y="326"/>
                </a:cubicBezTo>
                <a:cubicBezTo>
                  <a:pt x="2173" y="334"/>
                  <a:pt x="2154" y="330"/>
                  <a:pt x="2152" y="326"/>
                </a:cubicBezTo>
                <a:cubicBezTo>
                  <a:pt x="2144" y="327"/>
                  <a:pt x="2152" y="341"/>
                  <a:pt x="2155" y="342"/>
                </a:cubicBezTo>
                <a:cubicBezTo>
                  <a:pt x="2136" y="352"/>
                  <a:pt x="2121" y="351"/>
                  <a:pt x="2118" y="370"/>
                </a:cubicBezTo>
                <a:cubicBezTo>
                  <a:pt x="2122" y="380"/>
                  <a:pt x="2134" y="380"/>
                  <a:pt x="2131" y="398"/>
                </a:cubicBezTo>
                <a:cubicBezTo>
                  <a:pt x="2145" y="390"/>
                  <a:pt x="2160" y="397"/>
                  <a:pt x="2168" y="406"/>
                </a:cubicBezTo>
                <a:cubicBezTo>
                  <a:pt x="2167" y="391"/>
                  <a:pt x="2153" y="392"/>
                  <a:pt x="2155" y="374"/>
                </a:cubicBezTo>
                <a:cubicBezTo>
                  <a:pt x="2163" y="375"/>
                  <a:pt x="2168" y="380"/>
                  <a:pt x="2178" y="378"/>
                </a:cubicBezTo>
                <a:cubicBezTo>
                  <a:pt x="2180" y="384"/>
                  <a:pt x="2183" y="388"/>
                  <a:pt x="2185" y="394"/>
                </a:cubicBezTo>
                <a:cubicBezTo>
                  <a:pt x="2183" y="406"/>
                  <a:pt x="2178" y="414"/>
                  <a:pt x="2165" y="414"/>
                </a:cubicBezTo>
                <a:cubicBezTo>
                  <a:pt x="2169" y="425"/>
                  <a:pt x="2178" y="430"/>
                  <a:pt x="2185" y="437"/>
                </a:cubicBezTo>
                <a:cubicBezTo>
                  <a:pt x="2190" y="432"/>
                  <a:pt x="2192" y="425"/>
                  <a:pt x="2199" y="433"/>
                </a:cubicBezTo>
                <a:cubicBezTo>
                  <a:pt x="2200" y="422"/>
                  <a:pt x="2191" y="421"/>
                  <a:pt x="2192" y="410"/>
                </a:cubicBezTo>
                <a:cubicBezTo>
                  <a:pt x="2204" y="408"/>
                  <a:pt x="2201" y="426"/>
                  <a:pt x="2215" y="422"/>
                </a:cubicBezTo>
                <a:cubicBezTo>
                  <a:pt x="2210" y="401"/>
                  <a:pt x="2174" y="397"/>
                  <a:pt x="2185" y="370"/>
                </a:cubicBezTo>
                <a:cubicBezTo>
                  <a:pt x="2190" y="376"/>
                  <a:pt x="2195" y="382"/>
                  <a:pt x="2199" y="390"/>
                </a:cubicBezTo>
                <a:cubicBezTo>
                  <a:pt x="2210" y="382"/>
                  <a:pt x="2221" y="386"/>
                  <a:pt x="2222" y="402"/>
                </a:cubicBezTo>
                <a:cubicBezTo>
                  <a:pt x="2225" y="394"/>
                  <a:pt x="2231" y="391"/>
                  <a:pt x="2232" y="382"/>
                </a:cubicBezTo>
                <a:cubicBezTo>
                  <a:pt x="2246" y="383"/>
                  <a:pt x="2253" y="398"/>
                  <a:pt x="2259" y="398"/>
                </a:cubicBezTo>
                <a:cubicBezTo>
                  <a:pt x="2264" y="396"/>
                  <a:pt x="2262" y="388"/>
                  <a:pt x="2263" y="382"/>
                </a:cubicBezTo>
                <a:cubicBezTo>
                  <a:pt x="2259" y="374"/>
                  <a:pt x="2245" y="379"/>
                  <a:pt x="2249" y="362"/>
                </a:cubicBezTo>
                <a:cubicBezTo>
                  <a:pt x="2243" y="394"/>
                  <a:pt x="2212" y="354"/>
                  <a:pt x="2209" y="382"/>
                </a:cubicBezTo>
                <a:cubicBezTo>
                  <a:pt x="2206" y="381"/>
                  <a:pt x="2205" y="378"/>
                  <a:pt x="2202" y="378"/>
                </a:cubicBezTo>
                <a:cubicBezTo>
                  <a:pt x="2203" y="374"/>
                  <a:pt x="2201" y="374"/>
                  <a:pt x="2199" y="374"/>
                </a:cubicBezTo>
                <a:cubicBezTo>
                  <a:pt x="2205" y="365"/>
                  <a:pt x="2229" y="362"/>
                  <a:pt x="2239" y="370"/>
                </a:cubicBezTo>
                <a:cubicBezTo>
                  <a:pt x="2240" y="361"/>
                  <a:pt x="2238" y="355"/>
                  <a:pt x="2236" y="350"/>
                </a:cubicBezTo>
                <a:cubicBezTo>
                  <a:pt x="2232" y="351"/>
                  <a:pt x="2233" y="357"/>
                  <a:pt x="2232" y="362"/>
                </a:cubicBezTo>
                <a:cubicBezTo>
                  <a:pt x="2226" y="357"/>
                  <a:pt x="2216" y="357"/>
                  <a:pt x="2219" y="342"/>
                </a:cubicBezTo>
                <a:cubicBezTo>
                  <a:pt x="2227" y="357"/>
                  <a:pt x="2246" y="332"/>
                  <a:pt x="2263" y="346"/>
                </a:cubicBezTo>
                <a:cubicBezTo>
                  <a:pt x="2268" y="343"/>
                  <a:pt x="2267" y="333"/>
                  <a:pt x="2269" y="326"/>
                </a:cubicBezTo>
                <a:cubicBezTo>
                  <a:pt x="2274" y="330"/>
                  <a:pt x="2285" y="342"/>
                  <a:pt x="2283" y="322"/>
                </a:cubicBezTo>
                <a:cubicBezTo>
                  <a:pt x="2297" y="326"/>
                  <a:pt x="2303" y="321"/>
                  <a:pt x="2310" y="338"/>
                </a:cubicBezTo>
                <a:cubicBezTo>
                  <a:pt x="2325" y="313"/>
                  <a:pt x="2355" y="346"/>
                  <a:pt x="2370" y="330"/>
                </a:cubicBezTo>
                <a:cubicBezTo>
                  <a:pt x="2363" y="345"/>
                  <a:pt x="2386" y="370"/>
                  <a:pt x="2397" y="362"/>
                </a:cubicBezTo>
                <a:cubicBezTo>
                  <a:pt x="2399" y="363"/>
                  <a:pt x="2391" y="386"/>
                  <a:pt x="2384" y="390"/>
                </a:cubicBezTo>
                <a:cubicBezTo>
                  <a:pt x="2386" y="409"/>
                  <a:pt x="2412" y="401"/>
                  <a:pt x="2411" y="426"/>
                </a:cubicBezTo>
                <a:cubicBezTo>
                  <a:pt x="2414" y="423"/>
                  <a:pt x="2417" y="421"/>
                  <a:pt x="2417" y="426"/>
                </a:cubicBezTo>
                <a:cubicBezTo>
                  <a:pt x="2422" y="424"/>
                  <a:pt x="2420" y="416"/>
                  <a:pt x="2421" y="410"/>
                </a:cubicBezTo>
                <a:cubicBezTo>
                  <a:pt x="2429" y="415"/>
                  <a:pt x="2432" y="426"/>
                  <a:pt x="2448" y="422"/>
                </a:cubicBezTo>
                <a:cubicBezTo>
                  <a:pt x="2447" y="427"/>
                  <a:pt x="2447" y="433"/>
                  <a:pt x="2451" y="433"/>
                </a:cubicBezTo>
                <a:cubicBezTo>
                  <a:pt x="2446" y="451"/>
                  <a:pt x="2439" y="424"/>
                  <a:pt x="2434" y="441"/>
                </a:cubicBezTo>
                <a:cubicBezTo>
                  <a:pt x="2421" y="442"/>
                  <a:pt x="2418" y="429"/>
                  <a:pt x="2404" y="430"/>
                </a:cubicBezTo>
                <a:cubicBezTo>
                  <a:pt x="2399" y="443"/>
                  <a:pt x="2384" y="443"/>
                  <a:pt x="2380" y="457"/>
                </a:cubicBezTo>
                <a:cubicBezTo>
                  <a:pt x="2381" y="469"/>
                  <a:pt x="2388" y="472"/>
                  <a:pt x="2394" y="477"/>
                </a:cubicBezTo>
                <a:cubicBezTo>
                  <a:pt x="2402" y="476"/>
                  <a:pt x="2389" y="470"/>
                  <a:pt x="2394" y="461"/>
                </a:cubicBezTo>
                <a:cubicBezTo>
                  <a:pt x="2397" y="464"/>
                  <a:pt x="2409" y="477"/>
                  <a:pt x="2414" y="465"/>
                </a:cubicBezTo>
                <a:cubicBezTo>
                  <a:pt x="2420" y="472"/>
                  <a:pt x="2428" y="475"/>
                  <a:pt x="2427" y="489"/>
                </a:cubicBezTo>
                <a:cubicBezTo>
                  <a:pt x="2440" y="478"/>
                  <a:pt x="2432" y="473"/>
                  <a:pt x="2451" y="469"/>
                </a:cubicBezTo>
                <a:cubicBezTo>
                  <a:pt x="2452" y="460"/>
                  <a:pt x="2450" y="454"/>
                  <a:pt x="2444" y="453"/>
                </a:cubicBezTo>
                <a:cubicBezTo>
                  <a:pt x="2463" y="442"/>
                  <a:pt x="2461" y="490"/>
                  <a:pt x="2485" y="485"/>
                </a:cubicBezTo>
                <a:cubicBezTo>
                  <a:pt x="2497" y="514"/>
                  <a:pt x="2499" y="510"/>
                  <a:pt x="2518" y="533"/>
                </a:cubicBezTo>
                <a:cubicBezTo>
                  <a:pt x="2507" y="544"/>
                  <a:pt x="2493" y="513"/>
                  <a:pt x="2475" y="509"/>
                </a:cubicBezTo>
                <a:cubicBezTo>
                  <a:pt x="2472" y="524"/>
                  <a:pt x="2482" y="524"/>
                  <a:pt x="2481" y="537"/>
                </a:cubicBezTo>
                <a:cubicBezTo>
                  <a:pt x="2471" y="531"/>
                  <a:pt x="2469" y="536"/>
                  <a:pt x="2458" y="537"/>
                </a:cubicBezTo>
                <a:cubicBezTo>
                  <a:pt x="2449" y="515"/>
                  <a:pt x="2440" y="494"/>
                  <a:pt x="2414" y="493"/>
                </a:cubicBezTo>
                <a:cubicBezTo>
                  <a:pt x="2418" y="509"/>
                  <a:pt x="2419" y="505"/>
                  <a:pt x="2421" y="521"/>
                </a:cubicBezTo>
                <a:cubicBezTo>
                  <a:pt x="2413" y="509"/>
                  <a:pt x="2405" y="498"/>
                  <a:pt x="2397" y="485"/>
                </a:cubicBezTo>
                <a:cubicBezTo>
                  <a:pt x="2390" y="495"/>
                  <a:pt x="2406" y="519"/>
                  <a:pt x="2397" y="533"/>
                </a:cubicBezTo>
                <a:cubicBezTo>
                  <a:pt x="2420" y="515"/>
                  <a:pt x="2427" y="559"/>
                  <a:pt x="2448" y="545"/>
                </a:cubicBezTo>
                <a:cubicBezTo>
                  <a:pt x="2446" y="559"/>
                  <a:pt x="2426" y="549"/>
                  <a:pt x="2438" y="569"/>
                </a:cubicBezTo>
                <a:cubicBezTo>
                  <a:pt x="2427" y="572"/>
                  <a:pt x="2425" y="565"/>
                  <a:pt x="2421" y="561"/>
                </a:cubicBezTo>
                <a:cubicBezTo>
                  <a:pt x="2432" y="560"/>
                  <a:pt x="2424" y="551"/>
                  <a:pt x="2414" y="545"/>
                </a:cubicBezTo>
                <a:cubicBezTo>
                  <a:pt x="2417" y="562"/>
                  <a:pt x="2416" y="578"/>
                  <a:pt x="2431" y="589"/>
                </a:cubicBezTo>
                <a:cubicBezTo>
                  <a:pt x="2435" y="588"/>
                  <a:pt x="2434" y="581"/>
                  <a:pt x="2434" y="577"/>
                </a:cubicBezTo>
                <a:cubicBezTo>
                  <a:pt x="2440" y="591"/>
                  <a:pt x="2443" y="631"/>
                  <a:pt x="2468" y="621"/>
                </a:cubicBezTo>
                <a:cubicBezTo>
                  <a:pt x="2464" y="634"/>
                  <a:pt x="2471" y="653"/>
                  <a:pt x="2478" y="664"/>
                </a:cubicBezTo>
                <a:cubicBezTo>
                  <a:pt x="2467" y="659"/>
                  <a:pt x="2442" y="677"/>
                  <a:pt x="2427" y="664"/>
                </a:cubicBezTo>
                <a:cubicBezTo>
                  <a:pt x="2425" y="676"/>
                  <a:pt x="2432" y="675"/>
                  <a:pt x="2431" y="684"/>
                </a:cubicBezTo>
                <a:cubicBezTo>
                  <a:pt x="2447" y="657"/>
                  <a:pt x="2463" y="739"/>
                  <a:pt x="2478" y="700"/>
                </a:cubicBezTo>
                <a:cubicBezTo>
                  <a:pt x="2488" y="726"/>
                  <a:pt x="2489" y="738"/>
                  <a:pt x="2495" y="768"/>
                </a:cubicBezTo>
                <a:cubicBezTo>
                  <a:pt x="2491" y="763"/>
                  <a:pt x="2477" y="760"/>
                  <a:pt x="2481" y="776"/>
                </a:cubicBezTo>
                <a:cubicBezTo>
                  <a:pt x="2476" y="748"/>
                  <a:pt x="2440" y="732"/>
                  <a:pt x="2434" y="692"/>
                </a:cubicBezTo>
                <a:cubicBezTo>
                  <a:pt x="2427" y="729"/>
                  <a:pt x="2434" y="766"/>
                  <a:pt x="2444" y="800"/>
                </a:cubicBezTo>
                <a:cubicBezTo>
                  <a:pt x="2441" y="797"/>
                  <a:pt x="2441" y="791"/>
                  <a:pt x="2434" y="792"/>
                </a:cubicBezTo>
                <a:cubicBezTo>
                  <a:pt x="2429" y="813"/>
                  <a:pt x="2438" y="829"/>
                  <a:pt x="2441" y="856"/>
                </a:cubicBezTo>
                <a:cubicBezTo>
                  <a:pt x="2435" y="857"/>
                  <a:pt x="2435" y="852"/>
                  <a:pt x="2431" y="852"/>
                </a:cubicBezTo>
                <a:cubicBezTo>
                  <a:pt x="2433" y="874"/>
                  <a:pt x="2438" y="893"/>
                  <a:pt x="2448" y="907"/>
                </a:cubicBezTo>
                <a:cubicBezTo>
                  <a:pt x="2444" y="919"/>
                  <a:pt x="2439" y="903"/>
                  <a:pt x="2434" y="903"/>
                </a:cubicBezTo>
                <a:cubicBezTo>
                  <a:pt x="2428" y="922"/>
                  <a:pt x="2451" y="962"/>
                  <a:pt x="2444" y="999"/>
                </a:cubicBezTo>
                <a:cubicBezTo>
                  <a:pt x="2463" y="982"/>
                  <a:pt x="2459" y="940"/>
                  <a:pt x="2454" y="915"/>
                </a:cubicBezTo>
                <a:cubicBezTo>
                  <a:pt x="2481" y="930"/>
                  <a:pt x="2464" y="974"/>
                  <a:pt x="2471" y="1011"/>
                </a:cubicBezTo>
                <a:cubicBezTo>
                  <a:pt x="2490" y="996"/>
                  <a:pt x="2475" y="941"/>
                  <a:pt x="2485" y="915"/>
                </a:cubicBezTo>
                <a:cubicBezTo>
                  <a:pt x="2499" y="934"/>
                  <a:pt x="2496" y="974"/>
                  <a:pt x="2508" y="995"/>
                </a:cubicBezTo>
                <a:cubicBezTo>
                  <a:pt x="2499" y="995"/>
                  <a:pt x="2501" y="988"/>
                  <a:pt x="2495" y="995"/>
                </a:cubicBezTo>
                <a:cubicBezTo>
                  <a:pt x="2493" y="1014"/>
                  <a:pt x="2505" y="1017"/>
                  <a:pt x="2505" y="1035"/>
                </a:cubicBezTo>
                <a:cubicBezTo>
                  <a:pt x="2497" y="1019"/>
                  <a:pt x="2499" y="1037"/>
                  <a:pt x="2491" y="1043"/>
                </a:cubicBezTo>
                <a:cubicBezTo>
                  <a:pt x="2494" y="1047"/>
                  <a:pt x="2499" y="1047"/>
                  <a:pt x="2498" y="1055"/>
                </a:cubicBezTo>
                <a:cubicBezTo>
                  <a:pt x="2494" y="1050"/>
                  <a:pt x="2493" y="1053"/>
                  <a:pt x="2488" y="1055"/>
                </a:cubicBezTo>
                <a:cubicBezTo>
                  <a:pt x="2494" y="1068"/>
                  <a:pt x="2483" y="1072"/>
                  <a:pt x="2481" y="1086"/>
                </a:cubicBezTo>
                <a:cubicBezTo>
                  <a:pt x="2485" y="1098"/>
                  <a:pt x="2496" y="1085"/>
                  <a:pt x="2501" y="1086"/>
                </a:cubicBezTo>
                <a:cubicBezTo>
                  <a:pt x="2500" y="1133"/>
                  <a:pt x="2473" y="1148"/>
                  <a:pt x="2458" y="1178"/>
                </a:cubicBezTo>
                <a:cubicBezTo>
                  <a:pt x="2457" y="1156"/>
                  <a:pt x="2482" y="1130"/>
                  <a:pt x="2485" y="1098"/>
                </a:cubicBezTo>
                <a:cubicBezTo>
                  <a:pt x="2465" y="1125"/>
                  <a:pt x="2453" y="1161"/>
                  <a:pt x="2438" y="1194"/>
                </a:cubicBezTo>
                <a:cubicBezTo>
                  <a:pt x="2442" y="1206"/>
                  <a:pt x="2454" y="1177"/>
                  <a:pt x="2458" y="1198"/>
                </a:cubicBezTo>
                <a:cubicBezTo>
                  <a:pt x="2461" y="1212"/>
                  <a:pt x="2443" y="1202"/>
                  <a:pt x="2441" y="1210"/>
                </a:cubicBezTo>
                <a:cubicBezTo>
                  <a:pt x="2452" y="1216"/>
                  <a:pt x="2460" y="1235"/>
                  <a:pt x="2471" y="1234"/>
                </a:cubicBezTo>
                <a:cubicBezTo>
                  <a:pt x="2475" y="1241"/>
                  <a:pt x="2468" y="1246"/>
                  <a:pt x="2468" y="1258"/>
                </a:cubicBezTo>
                <a:cubicBezTo>
                  <a:pt x="2469" y="1266"/>
                  <a:pt x="2486" y="1261"/>
                  <a:pt x="2485" y="1254"/>
                </a:cubicBezTo>
                <a:cubicBezTo>
                  <a:pt x="2483" y="1274"/>
                  <a:pt x="2441" y="1299"/>
                  <a:pt x="2444" y="1325"/>
                </a:cubicBezTo>
                <a:cubicBezTo>
                  <a:pt x="2430" y="1328"/>
                  <a:pt x="2426" y="1344"/>
                  <a:pt x="2411" y="1345"/>
                </a:cubicBezTo>
                <a:cubicBezTo>
                  <a:pt x="2417" y="1340"/>
                  <a:pt x="2423" y="1321"/>
                  <a:pt x="2431" y="1329"/>
                </a:cubicBezTo>
                <a:cubicBezTo>
                  <a:pt x="2419" y="1320"/>
                  <a:pt x="2442" y="1312"/>
                  <a:pt x="2431" y="1305"/>
                </a:cubicBezTo>
                <a:cubicBezTo>
                  <a:pt x="2431" y="1306"/>
                  <a:pt x="2456" y="1299"/>
                  <a:pt x="2438" y="1293"/>
                </a:cubicBezTo>
                <a:cubicBezTo>
                  <a:pt x="2445" y="1290"/>
                  <a:pt x="2457" y="1294"/>
                  <a:pt x="2461" y="1278"/>
                </a:cubicBezTo>
                <a:cubicBezTo>
                  <a:pt x="2451" y="1264"/>
                  <a:pt x="2462" y="1237"/>
                  <a:pt x="2441" y="1230"/>
                </a:cubicBezTo>
                <a:cubicBezTo>
                  <a:pt x="2436" y="1235"/>
                  <a:pt x="2438" y="1247"/>
                  <a:pt x="2424" y="1242"/>
                </a:cubicBezTo>
                <a:cubicBezTo>
                  <a:pt x="2428" y="1231"/>
                  <a:pt x="2428" y="1214"/>
                  <a:pt x="2427" y="1198"/>
                </a:cubicBezTo>
                <a:cubicBezTo>
                  <a:pt x="2401" y="1209"/>
                  <a:pt x="2413" y="1229"/>
                  <a:pt x="2404" y="1250"/>
                </a:cubicBezTo>
                <a:cubicBezTo>
                  <a:pt x="2390" y="1233"/>
                  <a:pt x="2390" y="1212"/>
                  <a:pt x="2387" y="1190"/>
                </a:cubicBezTo>
                <a:cubicBezTo>
                  <a:pt x="2394" y="1185"/>
                  <a:pt x="2407" y="1187"/>
                  <a:pt x="2407" y="1174"/>
                </a:cubicBezTo>
                <a:cubicBezTo>
                  <a:pt x="2414" y="1176"/>
                  <a:pt x="2420" y="1180"/>
                  <a:pt x="2417" y="1194"/>
                </a:cubicBezTo>
                <a:cubicBezTo>
                  <a:pt x="2427" y="1180"/>
                  <a:pt x="2432" y="1168"/>
                  <a:pt x="2427" y="1146"/>
                </a:cubicBezTo>
                <a:cubicBezTo>
                  <a:pt x="2442" y="1134"/>
                  <a:pt x="2460" y="1105"/>
                  <a:pt x="2451" y="1078"/>
                </a:cubicBezTo>
                <a:cubicBezTo>
                  <a:pt x="2441" y="1095"/>
                  <a:pt x="2453" y="1115"/>
                  <a:pt x="2427" y="1126"/>
                </a:cubicBezTo>
                <a:cubicBezTo>
                  <a:pt x="2428" y="1099"/>
                  <a:pt x="2445" y="1091"/>
                  <a:pt x="2441" y="1059"/>
                </a:cubicBezTo>
                <a:cubicBezTo>
                  <a:pt x="2433" y="1080"/>
                  <a:pt x="2422" y="1100"/>
                  <a:pt x="2424" y="1122"/>
                </a:cubicBezTo>
                <a:cubicBezTo>
                  <a:pt x="2418" y="1123"/>
                  <a:pt x="2417" y="1117"/>
                  <a:pt x="2411" y="1118"/>
                </a:cubicBezTo>
                <a:cubicBezTo>
                  <a:pt x="2412" y="1122"/>
                  <a:pt x="2414" y="1125"/>
                  <a:pt x="2417" y="1126"/>
                </a:cubicBezTo>
                <a:cubicBezTo>
                  <a:pt x="2395" y="1140"/>
                  <a:pt x="2383" y="1168"/>
                  <a:pt x="2374" y="1198"/>
                </a:cubicBezTo>
                <a:cubicBezTo>
                  <a:pt x="2362" y="1187"/>
                  <a:pt x="2352" y="1205"/>
                  <a:pt x="2353" y="1222"/>
                </a:cubicBezTo>
                <a:cubicBezTo>
                  <a:pt x="2336" y="1194"/>
                  <a:pt x="2342" y="1235"/>
                  <a:pt x="2337" y="1254"/>
                </a:cubicBezTo>
                <a:cubicBezTo>
                  <a:pt x="2332" y="1232"/>
                  <a:pt x="2314" y="1250"/>
                  <a:pt x="2306" y="1258"/>
                </a:cubicBezTo>
                <a:cubicBezTo>
                  <a:pt x="2310" y="1270"/>
                  <a:pt x="2330" y="1263"/>
                  <a:pt x="2320" y="1282"/>
                </a:cubicBezTo>
                <a:cubicBezTo>
                  <a:pt x="2327" y="1283"/>
                  <a:pt x="2326" y="1276"/>
                  <a:pt x="2327" y="1270"/>
                </a:cubicBezTo>
                <a:cubicBezTo>
                  <a:pt x="2333" y="1285"/>
                  <a:pt x="2344" y="1303"/>
                  <a:pt x="2343" y="1325"/>
                </a:cubicBezTo>
                <a:cubicBezTo>
                  <a:pt x="2339" y="1329"/>
                  <a:pt x="2333" y="1318"/>
                  <a:pt x="2327" y="1333"/>
                </a:cubicBezTo>
                <a:cubicBezTo>
                  <a:pt x="2318" y="1329"/>
                  <a:pt x="2328" y="1302"/>
                  <a:pt x="2320" y="1297"/>
                </a:cubicBezTo>
                <a:cubicBezTo>
                  <a:pt x="2314" y="1313"/>
                  <a:pt x="2317" y="1339"/>
                  <a:pt x="2296" y="1337"/>
                </a:cubicBezTo>
                <a:cubicBezTo>
                  <a:pt x="2300" y="1353"/>
                  <a:pt x="2308" y="1338"/>
                  <a:pt x="2320" y="1341"/>
                </a:cubicBezTo>
                <a:cubicBezTo>
                  <a:pt x="2308" y="1353"/>
                  <a:pt x="2314" y="1351"/>
                  <a:pt x="2330" y="1349"/>
                </a:cubicBezTo>
                <a:cubicBezTo>
                  <a:pt x="2329" y="1356"/>
                  <a:pt x="2334" y="1358"/>
                  <a:pt x="2333" y="1365"/>
                </a:cubicBezTo>
                <a:cubicBezTo>
                  <a:pt x="2331" y="1363"/>
                  <a:pt x="2328" y="1361"/>
                  <a:pt x="2323" y="1361"/>
                </a:cubicBezTo>
                <a:cubicBezTo>
                  <a:pt x="2331" y="1384"/>
                  <a:pt x="2319" y="1400"/>
                  <a:pt x="2320" y="1425"/>
                </a:cubicBezTo>
                <a:cubicBezTo>
                  <a:pt x="2331" y="1428"/>
                  <a:pt x="2333" y="1419"/>
                  <a:pt x="2343" y="1421"/>
                </a:cubicBezTo>
                <a:cubicBezTo>
                  <a:pt x="2350" y="1429"/>
                  <a:pt x="2337" y="1437"/>
                  <a:pt x="2337" y="1449"/>
                </a:cubicBezTo>
                <a:cubicBezTo>
                  <a:pt x="2325" y="1446"/>
                  <a:pt x="2322" y="1456"/>
                  <a:pt x="2316" y="1449"/>
                </a:cubicBezTo>
                <a:cubicBezTo>
                  <a:pt x="2307" y="1461"/>
                  <a:pt x="2305" y="1481"/>
                  <a:pt x="2286" y="1481"/>
                </a:cubicBezTo>
                <a:cubicBezTo>
                  <a:pt x="2288" y="1489"/>
                  <a:pt x="2303" y="1482"/>
                  <a:pt x="2310" y="1485"/>
                </a:cubicBezTo>
                <a:cubicBezTo>
                  <a:pt x="2310" y="1504"/>
                  <a:pt x="2308" y="1520"/>
                  <a:pt x="2300" y="1528"/>
                </a:cubicBezTo>
                <a:cubicBezTo>
                  <a:pt x="2290" y="1525"/>
                  <a:pt x="2306" y="1514"/>
                  <a:pt x="2296" y="1508"/>
                </a:cubicBezTo>
                <a:cubicBezTo>
                  <a:pt x="2292" y="1516"/>
                  <a:pt x="2273" y="1507"/>
                  <a:pt x="2273" y="1520"/>
                </a:cubicBezTo>
                <a:cubicBezTo>
                  <a:pt x="2274" y="1526"/>
                  <a:pt x="2277" y="1519"/>
                  <a:pt x="2283" y="1520"/>
                </a:cubicBezTo>
                <a:cubicBezTo>
                  <a:pt x="2268" y="1526"/>
                  <a:pt x="2255" y="1552"/>
                  <a:pt x="2236" y="1540"/>
                </a:cubicBezTo>
                <a:cubicBezTo>
                  <a:pt x="2233" y="1527"/>
                  <a:pt x="2247" y="1535"/>
                  <a:pt x="2249" y="1528"/>
                </a:cubicBezTo>
                <a:cubicBezTo>
                  <a:pt x="2224" y="1515"/>
                  <a:pt x="2210" y="1549"/>
                  <a:pt x="2202" y="1572"/>
                </a:cubicBezTo>
                <a:cubicBezTo>
                  <a:pt x="2205" y="1584"/>
                  <a:pt x="2213" y="1570"/>
                  <a:pt x="2219" y="1572"/>
                </a:cubicBezTo>
                <a:cubicBezTo>
                  <a:pt x="2219" y="1580"/>
                  <a:pt x="2210" y="1577"/>
                  <a:pt x="2212" y="1588"/>
                </a:cubicBezTo>
                <a:cubicBezTo>
                  <a:pt x="2227" y="1588"/>
                  <a:pt x="2228" y="1572"/>
                  <a:pt x="2242" y="1572"/>
                </a:cubicBezTo>
                <a:cubicBezTo>
                  <a:pt x="2244" y="1563"/>
                  <a:pt x="2227" y="1574"/>
                  <a:pt x="2232" y="1560"/>
                </a:cubicBezTo>
                <a:cubicBezTo>
                  <a:pt x="2242" y="1545"/>
                  <a:pt x="2271" y="1578"/>
                  <a:pt x="2293" y="1560"/>
                </a:cubicBezTo>
                <a:cubicBezTo>
                  <a:pt x="2295" y="1548"/>
                  <a:pt x="2281" y="1550"/>
                  <a:pt x="2289" y="1540"/>
                </a:cubicBezTo>
                <a:cubicBezTo>
                  <a:pt x="2317" y="1539"/>
                  <a:pt x="2327" y="1518"/>
                  <a:pt x="2347" y="1508"/>
                </a:cubicBezTo>
                <a:cubicBezTo>
                  <a:pt x="2341" y="1501"/>
                  <a:pt x="2348" y="1486"/>
                  <a:pt x="2350" y="1477"/>
                </a:cubicBezTo>
                <a:cubicBezTo>
                  <a:pt x="2356" y="1483"/>
                  <a:pt x="2370" y="1480"/>
                  <a:pt x="2380" y="1481"/>
                </a:cubicBezTo>
                <a:cubicBezTo>
                  <a:pt x="2376" y="1486"/>
                  <a:pt x="2376" y="1491"/>
                  <a:pt x="2380" y="1497"/>
                </a:cubicBezTo>
                <a:cubicBezTo>
                  <a:pt x="2390" y="1494"/>
                  <a:pt x="2394" y="1487"/>
                  <a:pt x="2404" y="1485"/>
                </a:cubicBezTo>
                <a:cubicBezTo>
                  <a:pt x="2405" y="1493"/>
                  <a:pt x="2401" y="1497"/>
                  <a:pt x="2394" y="1497"/>
                </a:cubicBezTo>
                <a:cubicBezTo>
                  <a:pt x="2412" y="1507"/>
                  <a:pt x="2429" y="1483"/>
                  <a:pt x="2448" y="1481"/>
                </a:cubicBezTo>
                <a:cubicBezTo>
                  <a:pt x="2435" y="1475"/>
                  <a:pt x="2477" y="1448"/>
                  <a:pt x="2488" y="1433"/>
                </a:cubicBezTo>
                <a:cubicBezTo>
                  <a:pt x="2485" y="1427"/>
                  <a:pt x="2477" y="1428"/>
                  <a:pt x="2475" y="1421"/>
                </a:cubicBezTo>
                <a:cubicBezTo>
                  <a:pt x="2480" y="1406"/>
                  <a:pt x="2496" y="1404"/>
                  <a:pt x="2501" y="1389"/>
                </a:cubicBezTo>
                <a:cubicBezTo>
                  <a:pt x="2476" y="1402"/>
                  <a:pt x="2445" y="1444"/>
                  <a:pt x="2407" y="1457"/>
                </a:cubicBezTo>
                <a:cubicBezTo>
                  <a:pt x="2438" y="1432"/>
                  <a:pt x="2465" y="1402"/>
                  <a:pt x="2498" y="1381"/>
                </a:cubicBezTo>
                <a:cubicBezTo>
                  <a:pt x="2498" y="1374"/>
                  <a:pt x="2498" y="1368"/>
                  <a:pt x="2498" y="1361"/>
                </a:cubicBezTo>
                <a:cubicBezTo>
                  <a:pt x="2506" y="1356"/>
                  <a:pt x="2511" y="1347"/>
                  <a:pt x="2525" y="1349"/>
                </a:cubicBezTo>
                <a:cubicBezTo>
                  <a:pt x="2521" y="1360"/>
                  <a:pt x="2518" y="1362"/>
                  <a:pt x="2508" y="1357"/>
                </a:cubicBezTo>
                <a:cubicBezTo>
                  <a:pt x="2516" y="1363"/>
                  <a:pt x="2515" y="1365"/>
                  <a:pt x="2512" y="1377"/>
                </a:cubicBezTo>
                <a:cubicBezTo>
                  <a:pt x="2525" y="1370"/>
                  <a:pt x="2533" y="1357"/>
                  <a:pt x="2549" y="1353"/>
                </a:cubicBezTo>
                <a:cubicBezTo>
                  <a:pt x="2542" y="1332"/>
                  <a:pt x="2558" y="1343"/>
                  <a:pt x="2569" y="1329"/>
                </a:cubicBezTo>
                <a:cubicBezTo>
                  <a:pt x="2563" y="1304"/>
                  <a:pt x="2586" y="1285"/>
                  <a:pt x="2592" y="1262"/>
                </a:cubicBezTo>
                <a:cubicBezTo>
                  <a:pt x="2579" y="1244"/>
                  <a:pt x="2571" y="1281"/>
                  <a:pt x="2555" y="1270"/>
                </a:cubicBezTo>
                <a:cubicBezTo>
                  <a:pt x="2547" y="1277"/>
                  <a:pt x="2542" y="1288"/>
                  <a:pt x="2542" y="1305"/>
                </a:cubicBezTo>
                <a:cubicBezTo>
                  <a:pt x="2533" y="1304"/>
                  <a:pt x="2527" y="1307"/>
                  <a:pt x="2528" y="1317"/>
                </a:cubicBezTo>
                <a:cubicBezTo>
                  <a:pt x="2518" y="1311"/>
                  <a:pt x="2531" y="1300"/>
                  <a:pt x="2528" y="1289"/>
                </a:cubicBezTo>
                <a:cubicBezTo>
                  <a:pt x="2511" y="1290"/>
                  <a:pt x="2493" y="1300"/>
                  <a:pt x="2481" y="1321"/>
                </a:cubicBezTo>
                <a:cubicBezTo>
                  <a:pt x="2482" y="1330"/>
                  <a:pt x="2490" y="1330"/>
                  <a:pt x="2498" y="1329"/>
                </a:cubicBezTo>
                <a:cubicBezTo>
                  <a:pt x="2496" y="1338"/>
                  <a:pt x="2491" y="1342"/>
                  <a:pt x="2488" y="1349"/>
                </a:cubicBezTo>
                <a:cubicBezTo>
                  <a:pt x="2502" y="1343"/>
                  <a:pt x="2510" y="1330"/>
                  <a:pt x="2522" y="1321"/>
                </a:cubicBezTo>
                <a:cubicBezTo>
                  <a:pt x="2520" y="1335"/>
                  <a:pt x="2497" y="1358"/>
                  <a:pt x="2481" y="1369"/>
                </a:cubicBezTo>
                <a:cubicBezTo>
                  <a:pt x="2492" y="1347"/>
                  <a:pt x="2468" y="1346"/>
                  <a:pt x="2478" y="1321"/>
                </a:cubicBezTo>
                <a:cubicBezTo>
                  <a:pt x="2465" y="1327"/>
                  <a:pt x="2454" y="1332"/>
                  <a:pt x="2444" y="1349"/>
                </a:cubicBezTo>
                <a:cubicBezTo>
                  <a:pt x="2452" y="1304"/>
                  <a:pt x="2508" y="1260"/>
                  <a:pt x="2512" y="1210"/>
                </a:cubicBezTo>
                <a:cubicBezTo>
                  <a:pt x="2509" y="1221"/>
                  <a:pt x="2502" y="1228"/>
                  <a:pt x="2498" y="1238"/>
                </a:cubicBezTo>
                <a:cubicBezTo>
                  <a:pt x="2485" y="1234"/>
                  <a:pt x="2500" y="1213"/>
                  <a:pt x="2501" y="1202"/>
                </a:cubicBezTo>
                <a:cubicBezTo>
                  <a:pt x="2530" y="1211"/>
                  <a:pt x="2543" y="1160"/>
                  <a:pt x="2549" y="1118"/>
                </a:cubicBezTo>
                <a:cubicBezTo>
                  <a:pt x="2531" y="1113"/>
                  <a:pt x="2533" y="1132"/>
                  <a:pt x="2518" y="1130"/>
                </a:cubicBezTo>
                <a:cubicBezTo>
                  <a:pt x="2521" y="1106"/>
                  <a:pt x="2529" y="1064"/>
                  <a:pt x="2528" y="1027"/>
                </a:cubicBezTo>
                <a:cubicBezTo>
                  <a:pt x="2537" y="1033"/>
                  <a:pt x="2537" y="1049"/>
                  <a:pt x="2545" y="1047"/>
                </a:cubicBezTo>
                <a:cubicBezTo>
                  <a:pt x="2545" y="1065"/>
                  <a:pt x="2530" y="1065"/>
                  <a:pt x="2532" y="1086"/>
                </a:cubicBezTo>
                <a:cubicBezTo>
                  <a:pt x="2538" y="1086"/>
                  <a:pt x="2546" y="1095"/>
                  <a:pt x="2539" y="1110"/>
                </a:cubicBezTo>
                <a:cubicBezTo>
                  <a:pt x="2572" y="1111"/>
                  <a:pt x="2548" y="1045"/>
                  <a:pt x="2569" y="1031"/>
                </a:cubicBezTo>
                <a:cubicBezTo>
                  <a:pt x="2562" y="1090"/>
                  <a:pt x="2554" y="1139"/>
                  <a:pt x="2542" y="1202"/>
                </a:cubicBezTo>
                <a:cubicBezTo>
                  <a:pt x="2543" y="1212"/>
                  <a:pt x="2565" y="1198"/>
                  <a:pt x="2559" y="1218"/>
                </a:cubicBezTo>
                <a:cubicBezTo>
                  <a:pt x="2566" y="1213"/>
                  <a:pt x="2568" y="1190"/>
                  <a:pt x="2579" y="1202"/>
                </a:cubicBezTo>
                <a:cubicBezTo>
                  <a:pt x="2581" y="1181"/>
                  <a:pt x="2583" y="1162"/>
                  <a:pt x="2592" y="1150"/>
                </a:cubicBezTo>
                <a:cubicBezTo>
                  <a:pt x="2600" y="1148"/>
                  <a:pt x="2597" y="1158"/>
                  <a:pt x="2602" y="1158"/>
                </a:cubicBezTo>
                <a:cubicBezTo>
                  <a:pt x="2600" y="1177"/>
                  <a:pt x="2591" y="1187"/>
                  <a:pt x="2589" y="1206"/>
                </a:cubicBezTo>
                <a:cubicBezTo>
                  <a:pt x="2613" y="1195"/>
                  <a:pt x="2619" y="1136"/>
                  <a:pt x="2609" y="1110"/>
                </a:cubicBezTo>
                <a:cubicBezTo>
                  <a:pt x="2595" y="1115"/>
                  <a:pt x="2609" y="1127"/>
                  <a:pt x="2609" y="1138"/>
                </a:cubicBezTo>
                <a:cubicBezTo>
                  <a:pt x="2592" y="1135"/>
                  <a:pt x="2589" y="1128"/>
                  <a:pt x="2572" y="1142"/>
                </a:cubicBezTo>
                <a:cubicBezTo>
                  <a:pt x="2564" y="1130"/>
                  <a:pt x="2582" y="1103"/>
                  <a:pt x="2569" y="1106"/>
                </a:cubicBezTo>
                <a:cubicBezTo>
                  <a:pt x="2570" y="1093"/>
                  <a:pt x="2573" y="1041"/>
                  <a:pt x="2576" y="1027"/>
                </a:cubicBezTo>
                <a:cubicBezTo>
                  <a:pt x="2575" y="981"/>
                  <a:pt x="2581" y="1024"/>
                  <a:pt x="2579" y="1047"/>
                </a:cubicBezTo>
                <a:cubicBezTo>
                  <a:pt x="2583" y="1052"/>
                  <a:pt x="2586" y="1048"/>
                  <a:pt x="2596" y="1047"/>
                </a:cubicBezTo>
                <a:cubicBezTo>
                  <a:pt x="2598" y="1059"/>
                  <a:pt x="2590" y="1058"/>
                  <a:pt x="2592" y="1071"/>
                </a:cubicBezTo>
                <a:cubicBezTo>
                  <a:pt x="2599" y="1073"/>
                  <a:pt x="2600" y="1063"/>
                  <a:pt x="2596" y="1063"/>
                </a:cubicBezTo>
                <a:cubicBezTo>
                  <a:pt x="2599" y="1049"/>
                  <a:pt x="2603" y="1062"/>
                  <a:pt x="2609" y="1055"/>
                </a:cubicBezTo>
                <a:cubicBezTo>
                  <a:pt x="2607" y="1032"/>
                  <a:pt x="2614" y="1021"/>
                  <a:pt x="2613" y="999"/>
                </a:cubicBezTo>
                <a:cubicBezTo>
                  <a:pt x="2618" y="998"/>
                  <a:pt x="2621" y="1006"/>
                  <a:pt x="2623" y="999"/>
                </a:cubicBezTo>
                <a:cubicBezTo>
                  <a:pt x="2630" y="1000"/>
                  <a:pt x="2624" y="1016"/>
                  <a:pt x="2629" y="1019"/>
                </a:cubicBezTo>
                <a:cubicBezTo>
                  <a:pt x="2649" y="1008"/>
                  <a:pt x="2661" y="1001"/>
                  <a:pt x="2676" y="995"/>
                </a:cubicBezTo>
                <a:cubicBezTo>
                  <a:pt x="2672" y="990"/>
                  <a:pt x="2673" y="978"/>
                  <a:pt x="2673" y="967"/>
                </a:cubicBezTo>
                <a:cubicBezTo>
                  <a:pt x="2670" y="955"/>
                  <a:pt x="2668" y="976"/>
                  <a:pt x="2660" y="971"/>
                </a:cubicBezTo>
                <a:cubicBezTo>
                  <a:pt x="2660" y="960"/>
                  <a:pt x="2661" y="948"/>
                  <a:pt x="2656" y="943"/>
                </a:cubicBezTo>
                <a:cubicBezTo>
                  <a:pt x="2644" y="946"/>
                  <a:pt x="2657" y="956"/>
                  <a:pt x="2653" y="971"/>
                </a:cubicBezTo>
                <a:cubicBezTo>
                  <a:pt x="2645" y="956"/>
                  <a:pt x="2624" y="957"/>
                  <a:pt x="2623" y="935"/>
                </a:cubicBezTo>
                <a:cubicBezTo>
                  <a:pt x="2633" y="932"/>
                  <a:pt x="2627" y="948"/>
                  <a:pt x="2636" y="947"/>
                </a:cubicBezTo>
                <a:cubicBezTo>
                  <a:pt x="2647" y="900"/>
                  <a:pt x="2630" y="885"/>
                  <a:pt x="2633" y="848"/>
                </a:cubicBezTo>
                <a:cubicBezTo>
                  <a:pt x="2642" y="843"/>
                  <a:pt x="2670" y="870"/>
                  <a:pt x="2673" y="844"/>
                </a:cubicBezTo>
                <a:cubicBezTo>
                  <a:pt x="2724" y="845"/>
                  <a:pt x="2695" y="915"/>
                  <a:pt x="2713" y="939"/>
                </a:cubicBezTo>
                <a:cubicBezTo>
                  <a:pt x="2713" y="957"/>
                  <a:pt x="2709" y="971"/>
                  <a:pt x="2693" y="971"/>
                </a:cubicBezTo>
                <a:cubicBezTo>
                  <a:pt x="2694" y="934"/>
                  <a:pt x="2710" y="896"/>
                  <a:pt x="2680" y="883"/>
                </a:cubicBezTo>
                <a:cubicBezTo>
                  <a:pt x="2677" y="884"/>
                  <a:pt x="2676" y="887"/>
                  <a:pt x="2673" y="887"/>
                </a:cubicBezTo>
                <a:cubicBezTo>
                  <a:pt x="2677" y="908"/>
                  <a:pt x="2677" y="933"/>
                  <a:pt x="2690" y="943"/>
                </a:cubicBezTo>
                <a:cubicBezTo>
                  <a:pt x="2676" y="950"/>
                  <a:pt x="2697" y="974"/>
                  <a:pt x="2676" y="975"/>
                </a:cubicBezTo>
                <a:cubicBezTo>
                  <a:pt x="2692" y="1001"/>
                  <a:pt x="2679" y="1010"/>
                  <a:pt x="2676" y="1043"/>
                </a:cubicBezTo>
                <a:cubicBezTo>
                  <a:pt x="2679" y="1046"/>
                  <a:pt x="2683" y="1049"/>
                  <a:pt x="2687" y="1051"/>
                </a:cubicBezTo>
                <a:cubicBezTo>
                  <a:pt x="2694" y="1041"/>
                  <a:pt x="2688" y="1015"/>
                  <a:pt x="2690" y="999"/>
                </a:cubicBezTo>
                <a:cubicBezTo>
                  <a:pt x="2725" y="1017"/>
                  <a:pt x="2683" y="1056"/>
                  <a:pt x="2680" y="1078"/>
                </a:cubicBezTo>
                <a:cubicBezTo>
                  <a:pt x="2696" y="1064"/>
                  <a:pt x="2707" y="1081"/>
                  <a:pt x="2710" y="1063"/>
                </a:cubicBezTo>
                <a:cubicBezTo>
                  <a:pt x="2724" y="1073"/>
                  <a:pt x="2707" y="1133"/>
                  <a:pt x="2683" y="1122"/>
                </a:cubicBezTo>
                <a:cubicBezTo>
                  <a:pt x="2681" y="1138"/>
                  <a:pt x="2688" y="1143"/>
                  <a:pt x="2693" y="1150"/>
                </a:cubicBezTo>
                <a:cubicBezTo>
                  <a:pt x="2688" y="1160"/>
                  <a:pt x="2688" y="1175"/>
                  <a:pt x="2680" y="1182"/>
                </a:cubicBezTo>
                <a:cubicBezTo>
                  <a:pt x="2695" y="1226"/>
                  <a:pt x="2642" y="1243"/>
                  <a:pt x="2653" y="1293"/>
                </a:cubicBezTo>
                <a:cubicBezTo>
                  <a:pt x="2638" y="1301"/>
                  <a:pt x="2643" y="1309"/>
                  <a:pt x="2636" y="1325"/>
                </a:cubicBezTo>
                <a:cubicBezTo>
                  <a:pt x="2613" y="1327"/>
                  <a:pt x="2597" y="1316"/>
                  <a:pt x="2582" y="1329"/>
                </a:cubicBezTo>
                <a:cubicBezTo>
                  <a:pt x="2591" y="1339"/>
                  <a:pt x="2605" y="1342"/>
                  <a:pt x="2616" y="1349"/>
                </a:cubicBezTo>
                <a:cubicBezTo>
                  <a:pt x="2619" y="1350"/>
                  <a:pt x="2619" y="1348"/>
                  <a:pt x="2619" y="1345"/>
                </a:cubicBezTo>
                <a:cubicBezTo>
                  <a:pt x="2603" y="1366"/>
                  <a:pt x="2576" y="1408"/>
                  <a:pt x="2545" y="1425"/>
                </a:cubicBezTo>
                <a:close/>
                <a:moveTo>
                  <a:pt x="2582" y="1385"/>
                </a:moveTo>
                <a:cubicBezTo>
                  <a:pt x="2577" y="1379"/>
                  <a:pt x="2563" y="1384"/>
                  <a:pt x="2565" y="1369"/>
                </a:cubicBezTo>
                <a:cubicBezTo>
                  <a:pt x="2548" y="1386"/>
                  <a:pt x="2538" y="1384"/>
                  <a:pt x="2522" y="1401"/>
                </a:cubicBezTo>
                <a:cubicBezTo>
                  <a:pt x="2543" y="1412"/>
                  <a:pt x="2569" y="1396"/>
                  <a:pt x="2582" y="1385"/>
                </a:cubicBezTo>
                <a:close/>
                <a:moveTo>
                  <a:pt x="681" y="525"/>
                </a:moveTo>
                <a:cubicBezTo>
                  <a:pt x="698" y="527"/>
                  <a:pt x="717" y="511"/>
                  <a:pt x="708" y="497"/>
                </a:cubicBezTo>
                <a:cubicBezTo>
                  <a:pt x="708" y="499"/>
                  <a:pt x="705" y="502"/>
                  <a:pt x="705" y="497"/>
                </a:cubicBezTo>
                <a:cubicBezTo>
                  <a:pt x="693" y="502"/>
                  <a:pt x="687" y="513"/>
                  <a:pt x="681" y="525"/>
                </a:cubicBezTo>
                <a:close/>
                <a:moveTo>
                  <a:pt x="917" y="159"/>
                </a:moveTo>
                <a:cubicBezTo>
                  <a:pt x="922" y="158"/>
                  <a:pt x="929" y="160"/>
                  <a:pt x="930" y="155"/>
                </a:cubicBezTo>
                <a:cubicBezTo>
                  <a:pt x="918" y="149"/>
                  <a:pt x="938" y="149"/>
                  <a:pt x="933" y="139"/>
                </a:cubicBezTo>
                <a:cubicBezTo>
                  <a:pt x="905" y="161"/>
                  <a:pt x="853" y="163"/>
                  <a:pt x="843" y="199"/>
                </a:cubicBezTo>
                <a:cubicBezTo>
                  <a:pt x="865" y="182"/>
                  <a:pt x="898" y="197"/>
                  <a:pt x="917" y="159"/>
                </a:cubicBezTo>
                <a:close/>
                <a:moveTo>
                  <a:pt x="2088" y="378"/>
                </a:moveTo>
                <a:cubicBezTo>
                  <a:pt x="2101" y="375"/>
                  <a:pt x="2107" y="382"/>
                  <a:pt x="2118" y="382"/>
                </a:cubicBezTo>
                <a:cubicBezTo>
                  <a:pt x="2120" y="358"/>
                  <a:pt x="2090" y="357"/>
                  <a:pt x="2088" y="378"/>
                </a:cubicBezTo>
                <a:close/>
                <a:moveTo>
                  <a:pt x="2673" y="1146"/>
                </a:moveTo>
                <a:cubicBezTo>
                  <a:pt x="2679" y="1138"/>
                  <a:pt x="2677" y="1121"/>
                  <a:pt x="2680" y="1110"/>
                </a:cubicBezTo>
                <a:cubicBezTo>
                  <a:pt x="2672" y="1112"/>
                  <a:pt x="2658" y="1143"/>
                  <a:pt x="2673" y="1146"/>
                </a:cubicBezTo>
                <a:close/>
                <a:moveTo>
                  <a:pt x="2660" y="1182"/>
                </a:moveTo>
                <a:cubicBezTo>
                  <a:pt x="2657" y="1190"/>
                  <a:pt x="2648" y="1199"/>
                  <a:pt x="2660" y="1202"/>
                </a:cubicBezTo>
                <a:cubicBezTo>
                  <a:pt x="2662" y="1194"/>
                  <a:pt x="2671" y="1185"/>
                  <a:pt x="2660" y="1182"/>
                </a:cubicBezTo>
                <a:close/>
                <a:moveTo>
                  <a:pt x="2646" y="856"/>
                </a:moveTo>
                <a:cubicBezTo>
                  <a:pt x="2650" y="881"/>
                  <a:pt x="2641" y="899"/>
                  <a:pt x="2653" y="911"/>
                </a:cubicBezTo>
                <a:cubicBezTo>
                  <a:pt x="2654" y="908"/>
                  <a:pt x="2656" y="907"/>
                  <a:pt x="2660" y="907"/>
                </a:cubicBezTo>
                <a:cubicBezTo>
                  <a:pt x="2658" y="882"/>
                  <a:pt x="2663" y="867"/>
                  <a:pt x="2646" y="856"/>
                </a:cubicBezTo>
                <a:close/>
                <a:moveTo>
                  <a:pt x="2646" y="1106"/>
                </a:moveTo>
                <a:cubicBezTo>
                  <a:pt x="2633" y="1109"/>
                  <a:pt x="2627" y="1153"/>
                  <a:pt x="2623" y="1178"/>
                </a:cubicBezTo>
                <a:cubicBezTo>
                  <a:pt x="2634" y="1161"/>
                  <a:pt x="2649" y="1128"/>
                  <a:pt x="2646" y="1106"/>
                </a:cubicBezTo>
                <a:close/>
                <a:moveTo>
                  <a:pt x="2609" y="1222"/>
                </a:moveTo>
                <a:cubicBezTo>
                  <a:pt x="2614" y="1215"/>
                  <a:pt x="2631" y="1187"/>
                  <a:pt x="2619" y="1186"/>
                </a:cubicBezTo>
                <a:cubicBezTo>
                  <a:pt x="2619" y="1199"/>
                  <a:pt x="2600" y="1211"/>
                  <a:pt x="2609" y="1222"/>
                </a:cubicBezTo>
                <a:close/>
                <a:moveTo>
                  <a:pt x="2542" y="1242"/>
                </a:moveTo>
                <a:cubicBezTo>
                  <a:pt x="2526" y="1240"/>
                  <a:pt x="2528" y="1260"/>
                  <a:pt x="2525" y="1274"/>
                </a:cubicBezTo>
                <a:cubicBezTo>
                  <a:pt x="2533" y="1268"/>
                  <a:pt x="2538" y="1284"/>
                  <a:pt x="2539" y="1274"/>
                </a:cubicBezTo>
                <a:cubicBezTo>
                  <a:pt x="2538" y="1268"/>
                  <a:pt x="2541" y="1255"/>
                  <a:pt x="2542" y="1242"/>
                </a:cubicBezTo>
                <a:close/>
                <a:moveTo>
                  <a:pt x="2501" y="1266"/>
                </a:moveTo>
                <a:cubicBezTo>
                  <a:pt x="2512" y="1255"/>
                  <a:pt x="2527" y="1251"/>
                  <a:pt x="2528" y="1230"/>
                </a:cubicBezTo>
                <a:cubicBezTo>
                  <a:pt x="2518" y="1237"/>
                  <a:pt x="2499" y="1256"/>
                  <a:pt x="2501" y="1266"/>
                </a:cubicBezTo>
                <a:close/>
                <a:moveTo>
                  <a:pt x="2461" y="1035"/>
                </a:moveTo>
                <a:cubicBezTo>
                  <a:pt x="2472" y="1036"/>
                  <a:pt x="2469" y="1020"/>
                  <a:pt x="2475" y="1015"/>
                </a:cubicBezTo>
                <a:cubicBezTo>
                  <a:pt x="2465" y="1016"/>
                  <a:pt x="2455" y="1027"/>
                  <a:pt x="2461" y="1035"/>
                </a:cubicBezTo>
                <a:close/>
                <a:moveTo>
                  <a:pt x="2397" y="720"/>
                </a:moveTo>
                <a:cubicBezTo>
                  <a:pt x="2407" y="726"/>
                  <a:pt x="2402" y="748"/>
                  <a:pt x="2417" y="748"/>
                </a:cubicBezTo>
                <a:cubicBezTo>
                  <a:pt x="2422" y="743"/>
                  <a:pt x="2421" y="731"/>
                  <a:pt x="2421" y="720"/>
                </a:cubicBezTo>
                <a:cubicBezTo>
                  <a:pt x="2411" y="717"/>
                  <a:pt x="2412" y="726"/>
                  <a:pt x="2404" y="724"/>
                </a:cubicBezTo>
                <a:cubicBezTo>
                  <a:pt x="2403" y="720"/>
                  <a:pt x="2398" y="715"/>
                  <a:pt x="2397" y="720"/>
                </a:cubicBezTo>
                <a:close/>
                <a:moveTo>
                  <a:pt x="2380" y="788"/>
                </a:moveTo>
                <a:cubicBezTo>
                  <a:pt x="2388" y="757"/>
                  <a:pt x="2354" y="733"/>
                  <a:pt x="2350" y="696"/>
                </a:cubicBezTo>
                <a:cubicBezTo>
                  <a:pt x="2334" y="695"/>
                  <a:pt x="2332" y="718"/>
                  <a:pt x="2320" y="700"/>
                </a:cubicBezTo>
                <a:cubicBezTo>
                  <a:pt x="2311" y="732"/>
                  <a:pt x="2340" y="760"/>
                  <a:pt x="2353" y="764"/>
                </a:cubicBezTo>
                <a:cubicBezTo>
                  <a:pt x="2350" y="763"/>
                  <a:pt x="2342" y="749"/>
                  <a:pt x="2350" y="748"/>
                </a:cubicBezTo>
                <a:cubicBezTo>
                  <a:pt x="2376" y="774"/>
                  <a:pt x="2385" y="827"/>
                  <a:pt x="2414" y="859"/>
                </a:cubicBezTo>
                <a:cubicBezTo>
                  <a:pt x="2406" y="832"/>
                  <a:pt x="2398" y="804"/>
                  <a:pt x="2380" y="788"/>
                </a:cubicBezTo>
                <a:close/>
                <a:moveTo>
                  <a:pt x="2377" y="871"/>
                </a:moveTo>
                <a:cubicBezTo>
                  <a:pt x="2381" y="896"/>
                  <a:pt x="2390" y="914"/>
                  <a:pt x="2407" y="923"/>
                </a:cubicBezTo>
                <a:cubicBezTo>
                  <a:pt x="2417" y="895"/>
                  <a:pt x="2392" y="884"/>
                  <a:pt x="2384" y="867"/>
                </a:cubicBezTo>
                <a:cubicBezTo>
                  <a:pt x="2374" y="849"/>
                  <a:pt x="2378" y="825"/>
                  <a:pt x="2364" y="804"/>
                </a:cubicBezTo>
                <a:cubicBezTo>
                  <a:pt x="2362" y="817"/>
                  <a:pt x="2365" y="826"/>
                  <a:pt x="2367" y="836"/>
                </a:cubicBezTo>
                <a:cubicBezTo>
                  <a:pt x="2358" y="835"/>
                  <a:pt x="2362" y="820"/>
                  <a:pt x="2353" y="820"/>
                </a:cubicBezTo>
                <a:cubicBezTo>
                  <a:pt x="2351" y="832"/>
                  <a:pt x="2359" y="831"/>
                  <a:pt x="2357" y="844"/>
                </a:cubicBezTo>
                <a:cubicBezTo>
                  <a:pt x="2364" y="849"/>
                  <a:pt x="2369" y="833"/>
                  <a:pt x="2370" y="844"/>
                </a:cubicBezTo>
                <a:cubicBezTo>
                  <a:pt x="2362" y="863"/>
                  <a:pt x="2369" y="899"/>
                  <a:pt x="2377" y="871"/>
                </a:cubicBezTo>
                <a:close/>
                <a:moveTo>
                  <a:pt x="2370" y="887"/>
                </a:moveTo>
                <a:cubicBezTo>
                  <a:pt x="2372" y="905"/>
                  <a:pt x="2366" y="912"/>
                  <a:pt x="2360" y="919"/>
                </a:cubicBezTo>
                <a:cubicBezTo>
                  <a:pt x="2351" y="907"/>
                  <a:pt x="2361" y="895"/>
                  <a:pt x="2350" y="887"/>
                </a:cubicBezTo>
                <a:cubicBezTo>
                  <a:pt x="2350" y="892"/>
                  <a:pt x="2349" y="897"/>
                  <a:pt x="2343" y="895"/>
                </a:cubicBezTo>
                <a:cubicBezTo>
                  <a:pt x="2342" y="921"/>
                  <a:pt x="2367" y="936"/>
                  <a:pt x="2364" y="951"/>
                </a:cubicBezTo>
                <a:cubicBezTo>
                  <a:pt x="2359" y="951"/>
                  <a:pt x="2360" y="944"/>
                  <a:pt x="2357" y="943"/>
                </a:cubicBezTo>
                <a:cubicBezTo>
                  <a:pt x="2355" y="951"/>
                  <a:pt x="2347" y="950"/>
                  <a:pt x="2350" y="963"/>
                </a:cubicBezTo>
                <a:cubicBezTo>
                  <a:pt x="2366" y="952"/>
                  <a:pt x="2372" y="958"/>
                  <a:pt x="2377" y="979"/>
                </a:cubicBezTo>
                <a:cubicBezTo>
                  <a:pt x="2385" y="973"/>
                  <a:pt x="2390" y="989"/>
                  <a:pt x="2390" y="979"/>
                </a:cubicBezTo>
                <a:cubicBezTo>
                  <a:pt x="2381" y="957"/>
                  <a:pt x="2392" y="908"/>
                  <a:pt x="2370" y="887"/>
                </a:cubicBezTo>
                <a:close/>
                <a:moveTo>
                  <a:pt x="2384" y="676"/>
                </a:moveTo>
                <a:cubicBezTo>
                  <a:pt x="2385" y="692"/>
                  <a:pt x="2387" y="707"/>
                  <a:pt x="2401" y="708"/>
                </a:cubicBezTo>
                <a:cubicBezTo>
                  <a:pt x="2399" y="692"/>
                  <a:pt x="2394" y="681"/>
                  <a:pt x="2384" y="676"/>
                </a:cubicBezTo>
                <a:close/>
                <a:moveTo>
                  <a:pt x="2390" y="844"/>
                </a:moveTo>
                <a:cubicBezTo>
                  <a:pt x="2389" y="856"/>
                  <a:pt x="2395" y="860"/>
                  <a:pt x="2401" y="863"/>
                </a:cubicBezTo>
                <a:cubicBezTo>
                  <a:pt x="2400" y="853"/>
                  <a:pt x="2400" y="843"/>
                  <a:pt x="2390" y="844"/>
                </a:cubicBezTo>
                <a:close/>
                <a:moveTo>
                  <a:pt x="2377" y="473"/>
                </a:moveTo>
                <a:cubicBezTo>
                  <a:pt x="2377" y="480"/>
                  <a:pt x="2377" y="487"/>
                  <a:pt x="2377" y="493"/>
                </a:cubicBezTo>
                <a:cubicBezTo>
                  <a:pt x="2383" y="492"/>
                  <a:pt x="2384" y="498"/>
                  <a:pt x="2390" y="497"/>
                </a:cubicBezTo>
                <a:cubicBezTo>
                  <a:pt x="2389" y="485"/>
                  <a:pt x="2385" y="478"/>
                  <a:pt x="2377" y="473"/>
                </a:cubicBezTo>
                <a:close/>
                <a:moveTo>
                  <a:pt x="2364" y="1520"/>
                </a:moveTo>
                <a:cubicBezTo>
                  <a:pt x="2376" y="1519"/>
                  <a:pt x="2387" y="1516"/>
                  <a:pt x="2390" y="1504"/>
                </a:cubicBezTo>
                <a:cubicBezTo>
                  <a:pt x="2378" y="1505"/>
                  <a:pt x="2369" y="1511"/>
                  <a:pt x="2364" y="1520"/>
                </a:cubicBezTo>
                <a:close/>
                <a:moveTo>
                  <a:pt x="2377" y="569"/>
                </a:moveTo>
                <a:cubicBezTo>
                  <a:pt x="2370" y="568"/>
                  <a:pt x="2370" y="574"/>
                  <a:pt x="2367" y="577"/>
                </a:cubicBezTo>
                <a:cubicBezTo>
                  <a:pt x="2363" y="576"/>
                  <a:pt x="2359" y="570"/>
                  <a:pt x="2357" y="577"/>
                </a:cubicBezTo>
                <a:cubicBezTo>
                  <a:pt x="2366" y="582"/>
                  <a:pt x="2369" y="595"/>
                  <a:pt x="2384" y="593"/>
                </a:cubicBezTo>
                <a:cubicBezTo>
                  <a:pt x="2387" y="578"/>
                  <a:pt x="2375" y="581"/>
                  <a:pt x="2377" y="569"/>
                </a:cubicBezTo>
                <a:close/>
                <a:moveTo>
                  <a:pt x="2370" y="517"/>
                </a:moveTo>
                <a:cubicBezTo>
                  <a:pt x="2371" y="512"/>
                  <a:pt x="2376" y="513"/>
                  <a:pt x="2380" y="513"/>
                </a:cubicBezTo>
                <a:cubicBezTo>
                  <a:pt x="2382" y="499"/>
                  <a:pt x="2363" y="490"/>
                  <a:pt x="2360" y="505"/>
                </a:cubicBezTo>
                <a:cubicBezTo>
                  <a:pt x="2364" y="507"/>
                  <a:pt x="2368" y="509"/>
                  <a:pt x="2370" y="513"/>
                </a:cubicBezTo>
                <a:cubicBezTo>
                  <a:pt x="2365" y="513"/>
                  <a:pt x="2368" y="525"/>
                  <a:pt x="2370" y="517"/>
                </a:cubicBezTo>
                <a:close/>
                <a:moveTo>
                  <a:pt x="2347" y="621"/>
                </a:moveTo>
                <a:cubicBezTo>
                  <a:pt x="2362" y="621"/>
                  <a:pt x="2361" y="641"/>
                  <a:pt x="2374" y="645"/>
                </a:cubicBezTo>
                <a:cubicBezTo>
                  <a:pt x="2377" y="626"/>
                  <a:pt x="2370" y="620"/>
                  <a:pt x="2377" y="605"/>
                </a:cubicBezTo>
                <a:cubicBezTo>
                  <a:pt x="2368" y="589"/>
                  <a:pt x="2345" y="589"/>
                  <a:pt x="2343" y="565"/>
                </a:cubicBezTo>
                <a:cubicBezTo>
                  <a:pt x="2350" y="558"/>
                  <a:pt x="2358" y="553"/>
                  <a:pt x="2357" y="537"/>
                </a:cubicBezTo>
                <a:cubicBezTo>
                  <a:pt x="2349" y="535"/>
                  <a:pt x="2339" y="534"/>
                  <a:pt x="2340" y="521"/>
                </a:cubicBezTo>
                <a:cubicBezTo>
                  <a:pt x="2347" y="530"/>
                  <a:pt x="2350" y="519"/>
                  <a:pt x="2360" y="521"/>
                </a:cubicBezTo>
                <a:cubicBezTo>
                  <a:pt x="2351" y="497"/>
                  <a:pt x="2352" y="483"/>
                  <a:pt x="2337" y="465"/>
                </a:cubicBezTo>
                <a:cubicBezTo>
                  <a:pt x="2338" y="474"/>
                  <a:pt x="2344" y="487"/>
                  <a:pt x="2333" y="489"/>
                </a:cubicBezTo>
                <a:cubicBezTo>
                  <a:pt x="2321" y="477"/>
                  <a:pt x="2301" y="474"/>
                  <a:pt x="2289" y="461"/>
                </a:cubicBezTo>
                <a:cubicBezTo>
                  <a:pt x="2285" y="476"/>
                  <a:pt x="2299" y="469"/>
                  <a:pt x="2296" y="481"/>
                </a:cubicBezTo>
                <a:cubicBezTo>
                  <a:pt x="2287" y="471"/>
                  <a:pt x="2280" y="483"/>
                  <a:pt x="2273" y="485"/>
                </a:cubicBezTo>
                <a:cubicBezTo>
                  <a:pt x="2269" y="483"/>
                  <a:pt x="2265" y="481"/>
                  <a:pt x="2263" y="477"/>
                </a:cubicBezTo>
                <a:cubicBezTo>
                  <a:pt x="2268" y="477"/>
                  <a:pt x="2274" y="478"/>
                  <a:pt x="2273" y="469"/>
                </a:cubicBezTo>
                <a:cubicBezTo>
                  <a:pt x="2257" y="455"/>
                  <a:pt x="2228" y="434"/>
                  <a:pt x="2215" y="430"/>
                </a:cubicBezTo>
                <a:cubicBezTo>
                  <a:pt x="2227" y="447"/>
                  <a:pt x="2245" y="455"/>
                  <a:pt x="2256" y="473"/>
                </a:cubicBezTo>
                <a:cubicBezTo>
                  <a:pt x="2251" y="468"/>
                  <a:pt x="2243" y="465"/>
                  <a:pt x="2236" y="461"/>
                </a:cubicBezTo>
                <a:cubicBezTo>
                  <a:pt x="2237" y="482"/>
                  <a:pt x="2250" y="490"/>
                  <a:pt x="2256" y="505"/>
                </a:cubicBezTo>
                <a:cubicBezTo>
                  <a:pt x="2236" y="491"/>
                  <a:pt x="2224" y="445"/>
                  <a:pt x="2202" y="445"/>
                </a:cubicBezTo>
                <a:cubicBezTo>
                  <a:pt x="2220" y="475"/>
                  <a:pt x="2232" y="510"/>
                  <a:pt x="2252" y="537"/>
                </a:cubicBezTo>
                <a:cubicBezTo>
                  <a:pt x="2279" y="522"/>
                  <a:pt x="2306" y="582"/>
                  <a:pt x="2333" y="581"/>
                </a:cubicBezTo>
                <a:cubicBezTo>
                  <a:pt x="2320" y="577"/>
                  <a:pt x="2323" y="592"/>
                  <a:pt x="2320" y="601"/>
                </a:cubicBezTo>
                <a:cubicBezTo>
                  <a:pt x="2324" y="612"/>
                  <a:pt x="2336" y="616"/>
                  <a:pt x="2340" y="629"/>
                </a:cubicBezTo>
                <a:cubicBezTo>
                  <a:pt x="2325" y="618"/>
                  <a:pt x="2309" y="607"/>
                  <a:pt x="2296" y="593"/>
                </a:cubicBezTo>
                <a:cubicBezTo>
                  <a:pt x="2296" y="572"/>
                  <a:pt x="2288" y="560"/>
                  <a:pt x="2273" y="557"/>
                </a:cubicBezTo>
                <a:cubicBezTo>
                  <a:pt x="2273" y="569"/>
                  <a:pt x="2290" y="582"/>
                  <a:pt x="2283" y="589"/>
                </a:cubicBezTo>
                <a:cubicBezTo>
                  <a:pt x="2275" y="588"/>
                  <a:pt x="2277" y="575"/>
                  <a:pt x="2266" y="577"/>
                </a:cubicBezTo>
                <a:cubicBezTo>
                  <a:pt x="2266" y="594"/>
                  <a:pt x="2273" y="603"/>
                  <a:pt x="2276" y="617"/>
                </a:cubicBezTo>
                <a:cubicBezTo>
                  <a:pt x="2282" y="611"/>
                  <a:pt x="2281" y="596"/>
                  <a:pt x="2293" y="597"/>
                </a:cubicBezTo>
                <a:cubicBezTo>
                  <a:pt x="2294" y="614"/>
                  <a:pt x="2307" y="617"/>
                  <a:pt x="2310" y="633"/>
                </a:cubicBezTo>
                <a:cubicBezTo>
                  <a:pt x="2303" y="631"/>
                  <a:pt x="2301" y="624"/>
                  <a:pt x="2293" y="625"/>
                </a:cubicBezTo>
                <a:cubicBezTo>
                  <a:pt x="2306" y="649"/>
                  <a:pt x="2323" y="669"/>
                  <a:pt x="2333" y="696"/>
                </a:cubicBezTo>
                <a:cubicBezTo>
                  <a:pt x="2338" y="684"/>
                  <a:pt x="2332" y="682"/>
                  <a:pt x="2333" y="664"/>
                </a:cubicBezTo>
                <a:cubicBezTo>
                  <a:pt x="2338" y="664"/>
                  <a:pt x="2343" y="681"/>
                  <a:pt x="2347" y="668"/>
                </a:cubicBezTo>
                <a:cubicBezTo>
                  <a:pt x="2340" y="654"/>
                  <a:pt x="2310" y="649"/>
                  <a:pt x="2316" y="633"/>
                </a:cubicBezTo>
                <a:cubicBezTo>
                  <a:pt x="2329" y="642"/>
                  <a:pt x="2333" y="638"/>
                  <a:pt x="2347" y="648"/>
                </a:cubicBezTo>
                <a:cubicBezTo>
                  <a:pt x="2357" y="641"/>
                  <a:pt x="2339" y="624"/>
                  <a:pt x="2347" y="621"/>
                </a:cubicBezTo>
                <a:close/>
                <a:moveTo>
                  <a:pt x="2343" y="1182"/>
                </a:moveTo>
                <a:cubicBezTo>
                  <a:pt x="2359" y="1177"/>
                  <a:pt x="2366" y="1161"/>
                  <a:pt x="2370" y="1142"/>
                </a:cubicBezTo>
                <a:cubicBezTo>
                  <a:pt x="2349" y="1147"/>
                  <a:pt x="2371" y="1127"/>
                  <a:pt x="2360" y="1122"/>
                </a:cubicBezTo>
                <a:cubicBezTo>
                  <a:pt x="2359" y="1145"/>
                  <a:pt x="2348" y="1155"/>
                  <a:pt x="2333" y="1162"/>
                </a:cubicBezTo>
                <a:cubicBezTo>
                  <a:pt x="2332" y="1150"/>
                  <a:pt x="2316" y="1155"/>
                  <a:pt x="2306" y="1154"/>
                </a:cubicBezTo>
                <a:cubicBezTo>
                  <a:pt x="2312" y="1173"/>
                  <a:pt x="2301" y="1176"/>
                  <a:pt x="2306" y="1186"/>
                </a:cubicBezTo>
                <a:cubicBezTo>
                  <a:pt x="2311" y="1182"/>
                  <a:pt x="2326" y="1200"/>
                  <a:pt x="2333" y="1206"/>
                </a:cubicBezTo>
                <a:cubicBezTo>
                  <a:pt x="2347" y="1192"/>
                  <a:pt x="2334" y="1170"/>
                  <a:pt x="2353" y="1162"/>
                </a:cubicBezTo>
                <a:cubicBezTo>
                  <a:pt x="2353" y="1173"/>
                  <a:pt x="2343" y="1171"/>
                  <a:pt x="2343" y="1182"/>
                </a:cubicBezTo>
                <a:close/>
                <a:moveTo>
                  <a:pt x="2323" y="422"/>
                </a:moveTo>
                <a:cubicBezTo>
                  <a:pt x="2324" y="414"/>
                  <a:pt x="2319" y="414"/>
                  <a:pt x="2316" y="410"/>
                </a:cubicBezTo>
                <a:cubicBezTo>
                  <a:pt x="2327" y="399"/>
                  <a:pt x="2337" y="414"/>
                  <a:pt x="2347" y="418"/>
                </a:cubicBezTo>
                <a:cubicBezTo>
                  <a:pt x="2351" y="408"/>
                  <a:pt x="2339" y="398"/>
                  <a:pt x="2347" y="398"/>
                </a:cubicBezTo>
                <a:cubicBezTo>
                  <a:pt x="2350" y="403"/>
                  <a:pt x="2352" y="410"/>
                  <a:pt x="2360" y="410"/>
                </a:cubicBezTo>
                <a:cubicBezTo>
                  <a:pt x="2363" y="392"/>
                  <a:pt x="2350" y="392"/>
                  <a:pt x="2350" y="378"/>
                </a:cubicBezTo>
                <a:cubicBezTo>
                  <a:pt x="2357" y="377"/>
                  <a:pt x="2357" y="383"/>
                  <a:pt x="2360" y="386"/>
                </a:cubicBezTo>
                <a:cubicBezTo>
                  <a:pt x="2363" y="373"/>
                  <a:pt x="2355" y="373"/>
                  <a:pt x="2353" y="366"/>
                </a:cubicBezTo>
                <a:cubicBezTo>
                  <a:pt x="2333" y="379"/>
                  <a:pt x="2314" y="365"/>
                  <a:pt x="2296" y="366"/>
                </a:cubicBezTo>
                <a:cubicBezTo>
                  <a:pt x="2290" y="368"/>
                  <a:pt x="2296" y="385"/>
                  <a:pt x="2289" y="386"/>
                </a:cubicBezTo>
                <a:cubicBezTo>
                  <a:pt x="2283" y="377"/>
                  <a:pt x="2280" y="365"/>
                  <a:pt x="2266" y="366"/>
                </a:cubicBezTo>
                <a:cubicBezTo>
                  <a:pt x="2264" y="373"/>
                  <a:pt x="2270" y="399"/>
                  <a:pt x="2279" y="406"/>
                </a:cubicBezTo>
                <a:cubicBezTo>
                  <a:pt x="2281" y="386"/>
                  <a:pt x="2281" y="410"/>
                  <a:pt x="2289" y="406"/>
                </a:cubicBezTo>
                <a:cubicBezTo>
                  <a:pt x="2296" y="405"/>
                  <a:pt x="2292" y="392"/>
                  <a:pt x="2300" y="394"/>
                </a:cubicBezTo>
                <a:cubicBezTo>
                  <a:pt x="2297" y="399"/>
                  <a:pt x="2310" y="436"/>
                  <a:pt x="2316" y="430"/>
                </a:cubicBezTo>
                <a:cubicBezTo>
                  <a:pt x="2306" y="425"/>
                  <a:pt x="2318" y="411"/>
                  <a:pt x="2323" y="422"/>
                </a:cubicBezTo>
                <a:close/>
                <a:moveTo>
                  <a:pt x="2300" y="720"/>
                </a:moveTo>
                <a:cubicBezTo>
                  <a:pt x="2300" y="723"/>
                  <a:pt x="2300" y="725"/>
                  <a:pt x="2300" y="728"/>
                </a:cubicBezTo>
                <a:cubicBezTo>
                  <a:pt x="2298" y="728"/>
                  <a:pt x="2296" y="729"/>
                  <a:pt x="2296" y="732"/>
                </a:cubicBezTo>
                <a:cubicBezTo>
                  <a:pt x="2318" y="737"/>
                  <a:pt x="2314" y="772"/>
                  <a:pt x="2333" y="788"/>
                </a:cubicBezTo>
                <a:cubicBezTo>
                  <a:pt x="2332" y="764"/>
                  <a:pt x="2324" y="729"/>
                  <a:pt x="2300" y="720"/>
                </a:cubicBezTo>
                <a:close/>
                <a:moveTo>
                  <a:pt x="2286" y="1409"/>
                </a:moveTo>
                <a:cubicBezTo>
                  <a:pt x="2298" y="1410"/>
                  <a:pt x="2306" y="1406"/>
                  <a:pt x="2310" y="1397"/>
                </a:cubicBezTo>
                <a:cubicBezTo>
                  <a:pt x="2299" y="1391"/>
                  <a:pt x="2291" y="1398"/>
                  <a:pt x="2286" y="1409"/>
                </a:cubicBezTo>
                <a:close/>
                <a:moveTo>
                  <a:pt x="2269" y="645"/>
                </a:moveTo>
                <a:cubicBezTo>
                  <a:pt x="2276" y="652"/>
                  <a:pt x="2281" y="684"/>
                  <a:pt x="2296" y="668"/>
                </a:cubicBezTo>
                <a:cubicBezTo>
                  <a:pt x="2286" y="666"/>
                  <a:pt x="2267" y="636"/>
                  <a:pt x="2269" y="645"/>
                </a:cubicBezTo>
                <a:close/>
                <a:moveTo>
                  <a:pt x="2259" y="716"/>
                </a:moveTo>
                <a:cubicBezTo>
                  <a:pt x="2255" y="732"/>
                  <a:pt x="2269" y="726"/>
                  <a:pt x="2269" y="736"/>
                </a:cubicBezTo>
                <a:cubicBezTo>
                  <a:pt x="2263" y="740"/>
                  <a:pt x="2258" y="724"/>
                  <a:pt x="2256" y="736"/>
                </a:cubicBezTo>
                <a:cubicBezTo>
                  <a:pt x="2265" y="740"/>
                  <a:pt x="2272" y="746"/>
                  <a:pt x="2279" y="752"/>
                </a:cubicBezTo>
                <a:cubicBezTo>
                  <a:pt x="2280" y="755"/>
                  <a:pt x="2279" y="760"/>
                  <a:pt x="2283" y="760"/>
                </a:cubicBezTo>
                <a:cubicBezTo>
                  <a:pt x="2283" y="754"/>
                  <a:pt x="2282" y="746"/>
                  <a:pt x="2289" y="748"/>
                </a:cubicBezTo>
                <a:cubicBezTo>
                  <a:pt x="2286" y="733"/>
                  <a:pt x="2288" y="713"/>
                  <a:pt x="2273" y="712"/>
                </a:cubicBezTo>
                <a:cubicBezTo>
                  <a:pt x="2283" y="706"/>
                  <a:pt x="2284" y="715"/>
                  <a:pt x="2293" y="708"/>
                </a:cubicBezTo>
                <a:cubicBezTo>
                  <a:pt x="2295" y="694"/>
                  <a:pt x="2277" y="695"/>
                  <a:pt x="2286" y="684"/>
                </a:cubicBezTo>
                <a:cubicBezTo>
                  <a:pt x="2272" y="678"/>
                  <a:pt x="2286" y="705"/>
                  <a:pt x="2276" y="704"/>
                </a:cubicBezTo>
                <a:cubicBezTo>
                  <a:pt x="2275" y="688"/>
                  <a:pt x="2253" y="676"/>
                  <a:pt x="2246" y="680"/>
                </a:cubicBezTo>
                <a:cubicBezTo>
                  <a:pt x="2250" y="683"/>
                  <a:pt x="2244" y="691"/>
                  <a:pt x="2249" y="700"/>
                </a:cubicBezTo>
                <a:cubicBezTo>
                  <a:pt x="2244" y="711"/>
                  <a:pt x="2235" y="693"/>
                  <a:pt x="2232" y="704"/>
                </a:cubicBezTo>
                <a:cubicBezTo>
                  <a:pt x="2240" y="707"/>
                  <a:pt x="2241" y="717"/>
                  <a:pt x="2249" y="720"/>
                </a:cubicBezTo>
                <a:cubicBezTo>
                  <a:pt x="2248" y="714"/>
                  <a:pt x="2254" y="709"/>
                  <a:pt x="2256" y="716"/>
                </a:cubicBezTo>
                <a:cubicBezTo>
                  <a:pt x="2251" y="718"/>
                  <a:pt x="2255" y="721"/>
                  <a:pt x="2259" y="716"/>
                </a:cubicBezTo>
                <a:close/>
                <a:moveTo>
                  <a:pt x="2289" y="1365"/>
                </a:moveTo>
                <a:cubicBezTo>
                  <a:pt x="2287" y="1354"/>
                  <a:pt x="2294" y="1355"/>
                  <a:pt x="2293" y="1345"/>
                </a:cubicBezTo>
                <a:cubicBezTo>
                  <a:pt x="2280" y="1344"/>
                  <a:pt x="2275" y="1364"/>
                  <a:pt x="2289" y="1365"/>
                </a:cubicBezTo>
                <a:close/>
                <a:moveTo>
                  <a:pt x="2236" y="430"/>
                </a:moveTo>
                <a:cubicBezTo>
                  <a:pt x="2241" y="434"/>
                  <a:pt x="2244" y="441"/>
                  <a:pt x="2249" y="445"/>
                </a:cubicBezTo>
                <a:cubicBezTo>
                  <a:pt x="2258" y="435"/>
                  <a:pt x="2280" y="465"/>
                  <a:pt x="2289" y="453"/>
                </a:cubicBezTo>
                <a:cubicBezTo>
                  <a:pt x="2272" y="443"/>
                  <a:pt x="2246" y="426"/>
                  <a:pt x="2236" y="430"/>
                </a:cubicBezTo>
                <a:close/>
                <a:moveTo>
                  <a:pt x="2269" y="808"/>
                </a:moveTo>
                <a:cubicBezTo>
                  <a:pt x="2280" y="806"/>
                  <a:pt x="2283" y="817"/>
                  <a:pt x="2286" y="804"/>
                </a:cubicBezTo>
                <a:cubicBezTo>
                  <a:pt x="2280" y="793"/>
                  <a:pt x="2275" y="803"/>
                  <a:pt x="2269" y="796"/>
                </a:cubicBezTo>
                <a:cubicBezTo>
                  <a:pt x="2278" y="784"/>
                  <a:pt x="2261" y="776"/>
                  <a:pt x="2263" y="760"/>
                </a:cubicBezTo>
                <a:cubicBezTo>
                  <a:pt x="2236" y="761"/>
                  <a:pt x="2254" y="733"/>
                  <a:pt x="2229" y="732"/>
                </a:cubicBezTo>
                <a:cubicBezTo>
                  <a:pt x="2228" y="745"/>
                  <a:pt x="2238" y="745"/>
                  <a:pt x="2236" y="760"/>
                </a:cubicBezTo>
                <a:cubicBezTo>
                  <a:pt x="2280" y="774"/>
                  <a:pt x="2252" y="848"/>
                  <a:pt x="2286" y="875"/>
                </a:cubicBezTo>
                <a:cubicBezTo>
                  <a:pt x="2289" y="844"/>
                  <a:pt x="2276" y="823"/>
                  <a:pt x="2269" y="808"/>
                </a:cubicBezTo>
                <a:close/>
                <a:moveTo>
                  <a:pt x="2276" y="1182"/>
                </a:moveTo>
                <a:cubicBezTo>
                  <a:pt x="2276" y="1187"/>
                  <a:pt x="2277" y="1193"/>
                  <a:pt x="2273" y="1194"/>
                </a:cubicBezTo>
                <a:cubicBezTo>
                  <a:pt x="2265" y="1193"/>
                  <a:pt x="2262" y="1197"/>
                  <a:pt x="2263" y="1206"/>
                </a:cubicBezTo>
                <a:cubicBezTo>
                  <a:pt x="2280" y="1215"/>
                  <a:pt x="2275" y="1204"/>
                  <a:pt x="2289" y="1214"/>
                </a:cubicBezTo>
                <a:cubicBezTo>
                  <a:pt x="2284" y="1200"/>
                  <a:pt x="2295" y="1184"/>
                  <a:pt x="2276" y="1182"/>
                </a:cubicBezTo>
                <a:close/>
                <a:moveTo>
                  <a:pt x="2259" y="1504"/>
                </a:moveTo>
                <a:cubicBezTo>
                  <a:pt x="2271" y="1503"/>
                  <a:pt x="2274" y="1490"/>
                  <a:pt x="2283" y="1485"/>
                </a:cubicBezTo>
                <a:cubicBezTo>
                  <a:pt x="2271" y="1486"/>
                  <a:pt x="2264" y="1495"/>
                  <a:pt x="2259" y="1504"/>
                </a:cubicBezTo>
                <a:close/>
                <a:moveTo>
                  <a:pt x="2252" y="1457"/>
                </a:moveTo>
                <a:cubicBezTo>
                  <a:pt x="2257" y="1445"/>
                  <a:pt x="2264" y="1436"/>
                  <a:pt x="2269" y="1425"/>
                </a:cubicBezTo>
                <a:cubicBezTo>
                  <a:pt x="2265" y="1425"/>
                  <a:pt x="2260" y="1425"/>
                  <a:pt x="2256" y="1425"/>
                </a:cubicBezTo>
                <a:cubicBezTo>
                  <a:pt x="2252" y="1437"/>
                  <a:pt x="2250" y="1452"/>
                  <a:pt x="2242" y="1461"/>
                </a:cubicBezTo>
                <a:cubicBezTo>
                  <a:pt x="2250" y="1460"/>
                  <a:pt x="2255" y="1462"/>
                  <a:pt x="2256" y="1469"/>
                </a:cubicBezTo>
                <a:cubicBezTo>
                  <a:pt x="2247" y="1458"/>
                  <a:pt x="2240" y="1470"/>
                  <a:pt x="2236" y="1477"/>
                </a:cubicBezTo>
                <a:cubicBezTo>
                  <a:pt x="2237" y="1451"/>
                  <a:pt x="2226" y="1440"/>
                  <a:pt x="2242" y="1429"/>
                </a:cubicBezTo>
                <a:cubicBezTo>
                  <a:pt x="2241" y="1410"/>
                  <a:pt x="2236" y="1404"/>
                  <a:pt x="2236" y="1393"/>
                </a:cubicBezTo>
                <a:cubicBezTo>
                  <a:pt x="2230" y="1401"/>
                  <a:pt x="2228" y="1413"/>
                  <a:pt x="2219" y="1417"/>
                </a:cubicBezTo>
                <a:cubicBezTo>
                  <a:pt x="2217" y="1404"/>
                  <a:pt x="2226" y="1401"/>
                  <a:pt x="2219" y="1393"/>
                </a:cubicBezTo>
                <a:cubicBezTo>
                  <a:pt x="2207" y="1392"/>
                  <a:pt x="2208" y="1407"/>
                  <a:pt x="2202" y="1413"/>
                </a:cubicBezTo>
                <a:cubicBezTo>
                  <a:pt x="2206" y="1415"/>
                  <a:pt x="2210" y="1417"/>
                  <a:pt x="2212" y="1421"/>
                </a:cubicBezTo>
                <a:cubicBezTo>
                  <a:pt x="2205" y="1427"/>
                  <a:pt x="2195" y="1441"/>
                  <a:pt x="2209" y="1449"/>
                </a:cubicBezTo>
                <a:cubicBezTo>
                  <a:pt x="2202" y="1450"/>
                  <a:pt x="2201" y="1444"/>
                  <a:pt x="2195" y="1445"/>
                </a:cubicBezTo>
                <a:cubicBezTo>
                  <a:pt x="2194" y="1465"/>
                  <a:pt x="2186" y="1474"/>
                  <a:pt x="2182" y="1481"/>
                </a:cubicBezTo>
                <a:cubicBezTo>
                  <a:pt x="2195" y="1479"/>
                  <a:pt x="2205" y="1473"/>
                  <a:pt x="2212" y="1465"/>
                </a:cubicBezTo>
                <a:cubicBezTo>
                  <a:pt x="2209" y="1486"/>
                  <a:pt x="2234" y="1473"/>
                  <a:pt x="2239" y="1485"/>
                </a:cubicBezTo>
                <a:cubicBezTo>
                  <a:pt x="2229" y="1481"/>
                  <a:pt x="2233" y="1493"/>
                  <a:pt x="2232" y="1500"/>
                </a:cubicBezTo>
                <a:cubicBezTo>
                  <a:pt x="2251" y="1497"/>
                  <a:pt x="2256" y="1478"/>
                  <a:pt x="2269" y="1469"/>
                </a:cubicBezTo>
                <a:cubicBezTo>
                  <a:pt x="2265" y="1463"/>
                  <a:pt x="2253" y="1467"/>
                  <a:pt x="2252" y="1457"/>
                </a:cubicBezTo>
                <a:close/>
                <a:moveTo>
                  <a:pt x="2246" y="1393"/>
                </a:moveTo>
                <a:cubicBezTo>
                  <a:pt x="2248" y="1384"/>
                  <a:pt x="2253" y="1377"/>
                  <a:pt x="2252" y="1365"/>
                </a:cubicBezTo>
                <a:cubicBezTo>
                  <a:pt x="2244" y="1364"/>
                  <a:pt x="2240" y="1390"/>
                  <a:pt x="2246" y="1393"/>
                </a:cubicBezTo>
                <a:close/>
                <a:moveTo>
                  <a:pt x="2246" y="597"/>
                </a:moveTo>
                <a:cubicBezTo>
                  <a:pt x="2234" y="593"/>
                  <a:pt x="2241" y="609"/>
                  <a:pt x="2239" y="617"/>
                </a:cubicBezTo>
                <a:cubicBezTo>
                  <a:pt x="2251" y="615"/>
                  <a:pt x="2248" y="606"/>
                  <a:pt x="2246" y="597"/>
                </a:cubicBezTo>
                <a:close/>
                <a:moveTo>
                  <a:pt x="2239" y="537"/>
                </a:moveTo>
                <a:cubicBezTo>
                  <a:pt x="2232" y="510"/>
                  <a:pt x="2200" y="512"/>
                  <a:pt x="2199" y="477"/>
                </a:cubicBezTo>
                <a:cubicBezTo>
                  <a:pt x="2179" y="472"/>
                  <a:pt x="2166" y="457"/>
                  <a:pt x="2148" y="449"/>
                </a:cubicBezTo>
                <a:cubicBezTo>
                  <a:pt x="2141" y="479"/>
                  <a:pt x="2166" y="482"/>
                  <a:pt x="2178" y="497"/>
                </a:cubicBezTo>
                <a:cubicBezTo>
                  <a:pt x="2185" y="496"/>
                  <a:pt x="2177" y="491"/>
                  <a:pt x="2182" y="489"/>
                </a:cubicBezTo>
                <a:cubicBezTo>
                  <a:pt x="2186" y="493"/>
                  <a:pt x="2191" y="494"/>
                  <a:pt x="2199" y="493"/>
                </a:cubicBezTo>
                <a:cubicBezTo>
                  <a:pt x="2197" y="516"/>
                  <a:pt x="2218" y="510"/>
                  <a:pt x="2222" y="525"/>
                </a:cubicBezTo>
                <a:cubicBezTo>
                  <a:pt x="2212" y="530"/>
                  <a:pt x="2214" y="519"/>
                  <a:pt x="2209" y="517"/>
                </a:cubicBezTo>
                <a:cubicBezTo>
                  <a:pt x="2215" y="528"/>
                  <a:pt x="2222" y="560"/>
                  <a:pt x="2236" y="549"/>
                </a:cubicBezTo>
                <a:cubicBezTo>
                  <a:pt x="2232" y="546"/>
                  <a:pt x="2223" y="530"/>
                  <a:pt x="2229" y="529"/>
                </a:cubicBezTo>
                <a:cubicBezTo>
                  <a:pt x="2230" y="534"/>
                  <a:pt x="2233" y="537"/>
                  <a:pt x="2239" y="537"/>
                </a:cubicBezTo>
                <a:close/>
                <a:moveTo>
                  <a:pt x="2202" y="577"/>
                </a:moveTo>
                <a:cubicBezTo>
                  <a:pt x="2212" y="585"/>
                  <a:pt x="2211" y="606"/>
                  <a:pt x="2232" y="601"/>
                </a:cubicBezTo>
                <a:cubicBezTo>
                  <a:pt x="2233" y="591"/>
                  <a:pt x="2227" y="588"/>
                  <a:pt x="2226" y="581"/>
                </a:cubicBezTo>
                <a:cubicBezTo>
                  <a:pt x="2213" y="588"/>
                  <a:pt x="2205" y="569"/>
                  <a:pt x="2202" y="577"/>
                </a:cubicBezTo>
                <a:close/>
                <a:moveTo>
                  <a:pt x="2178" y="1811"/>
                </a:moveTo>
                <a:cubicBezTo>
                  <a:pt x="2189" y="1806"/>
                  <a:pt x="2201" y="1801"/>
                  <a:pt x="2205" y="1787"/>
                </a:cubicBezTo>
                <a:cubicBezTo>
                  <a:pt x="2190" y="1787"/>
                  <a:pt x="2189" y="1805"/>
                  <a:pt x="2178" y="1811"/>
                </a:cubicBezTo>
                <a:close/>
                <a:moveTo>
                  <a:pt x="2175" y="577"/>
                </a:moveTo>
                <a:cubicBezTo>
                  <a:pt x="2182" y="598"/>
                  <a:pt x="2179" y="620"/>
                  <a:pt x="2202" y="629"/>
                </a:cubicBezTo>
                <a:cubicBezTo>
                  <a:pt x="2201" y="602"/>
                  <a:pt x="2189" y="588"/>
                  <a:pt x="2175" y="577"/>
                </a:cubicBezTo>
                <a:close/>
                <a:moveTo>
                  <a:pt x="2178" y="1425"/>
                </a:moveTo>
                <a:cubicBezTo>
                  <a:pt x="2175" y="1421"/>
                  <a:pt x="2159" y="1413"/>
                  <a:pt x="2158" y="1421"/>
                </a:cubicBezTo>
                <a:cubicBezTo>
                  <a:pt x="2163" y="1429"/>
                  <a:pt x="2122" y="1482"/>
                  <a:pt x="2138" y="1445"/>
                </a:cubicBezTo>
                <a:cubicBezTo>
                  <a:pt x="2128" y="1447"/>
                  <a:pt x="2119" y="1451"/>
                  <a:pt x="2118" y="1465"/>
                </a:cubicBezTo>
                <a:cubicBezTo>
                  <a:pt x="2142" y="1466"/>
                  <a:pt x="2110" y="1481"/>
                  <a:pt x="2121" y="1489"/>
                </a:cubicBezTo>
                <a:cubicBezTo>
                  <a:pt x="2152" y="1467"/>
                  <a:pt x="2169" y="1444"/>
                  <a:pt x="2199" y="1429"/>
                </a:cubicBezTo>
                <a:cubicBezTo>
                  <a:pt x="2197" y="1421"/>
                  <a:pt x="2203" y="1403"/>
                  <a:pt x="2195" y="1401"/>
                </a:cubicBezTo>
                <a:cubicBezTo>
                  <a:pt x="2191" y="1418"/>
                  <a:pt x="2188" y="1413"/>
                  <a:pt x="2178" y="1425"/>
                </a:cubicBezTo>
                <a:close/>
                <a:moveTo>
                  <a:pt x="2162" y="1493"/>
                </a:moveTo>
                <a:cubicBezTo>
                  <a:pt x="2171" y="1492"/>
                  <a:pt x="2176" y="1486"/>
                  <a:pt x="2175" y="1473"/>
                </a:cubicBezTo>
                <a:cubicBezTo>
                  <a:pt x="2166" y="1474"/>
                  <a:pt x="2164" y="1483"/>
                  <a:pt x="2162" y="1493"/>
                </a:cubicBezTo>
                <a:close/>
                <a:moveTo>
                  <a:pt x="2128" y="541"/>
                </a:moveTo>
                <a:cubicBezTo>
                  <a:pt x="2120" y="544"/>
                  <a:pt x="2114" y="548"/>
                  <a:pt x="2115" y="561"/>
                </a:cubicBezTo>
                <a:cubicBezTo>
                  <a:pt x="2127" y="570"/>
                  <a:pt x="2146" y="593"/>
                  <a:pt x="2162" y="585"/>
                </a:cubicBezTo>
                <a:cubicBezTo>
                  <a:pt x="2152" y="569"/>
                  <a:pt x="2115" y="571"/>
                  <a:pt x="2128" y="541"/>
                </a:cubicBezTo>
                <a:close/>
                <a:moveTo>
                  <a:pt x="2108" y="1883"/>
                </a:moveTo>
                <a:cubicBezTo>
                  <a:pt x="2112" y="1893"/>
                  <a:pt x="2106" y="1895"/>
                  <a:pt x="2111" y="1899"/>
                </a:cubicBezTo>
                <a:cubicBezTo>
                  <a:pt x="2128" y="1883"/>
                  <a:pt x="2128" y="1869"/>
                  <a:pt x="2141" y="1855"/>
                </a:cubicBezTo>
                <a:cubicBezTo>
                  <a:pt x="2127" y="1860"/>
                  <a:pt x="2120" y="1875"/>
                  <a:pt x="2108" y="1883"/>
                </a:cubicBezTo>
                <a:close/>
                <a:moveTo>
                  <a:pt x="2104" y="477"/>
                </a:moveTo>
                <a:cubicBezTo>
                  <a:pt x="2100" y="441"/>
                  <a:pt x="2085" y="415"/>
                  <a:pt x="2057" y="406"/>
                </a:cubicBezTo>
                <a:cubicBezTo>
                  <a:pt x="2064" y="419"/>
                  <a:pt x="2045" y="422"/>
                  <a:pt x="2044" y="414"/>
                </a:cubicBezTo>
                <a:cubicBezTo>
                  <a:pt x="2046" y="414"/>
                  <a:pt x="2048" y="410"/>
                  <a:pt x="2044" y="410"/>
                </a:cubicBezTo>
                <a:cubicBezTo>
                  <a:pt x="2028" y="458"/>
                  <a:pt x="2089" y="457"/>
                  <a:pt x="2104" y="477"/>
                </a:cubicBezTo>
                <a:close/>
                <a:moveTo>
                  <a:pt x="2118" y="461"/>
                </a:moveTo>
                <a:cubicBezTo>
                  <a:pt x="2122" y="437"/>
                  <a:pt x="2110" y="410"/>
                  <a:pt x="2088" y="406"/>
                </a:cubicBezTo>
                <a:cubicBezTo>
                  <a:pt x="2101" y="420"/>
                  <a:pt x="2095" y="458"/>
                  <a:pt x="2118" y="461"/>
                </a:cubicBezTo>
                <a:close/>
                <a:moveTo>
                  <a:pt x="2067" y="310"/>
                </a:moveTo>
                <a:cubicBezTo>
                  <a:pt x="2077" y="326"/>
                  <a:pt x="2097" y="324"/>
                  <a:pt x="2111" y="334"/>
                </a:cubicBezTo>
                <a:cubicBezTo>
                  <a:pt x="2109" y="322"/>
                  <a:pt x="2123" y="329"/>
                  <a:pt x="2118" y="314"/>
                </a:cubicBezTo>
                <a:cubicBezTo>
                  <a:pt x="2101" y="314"/>
                  <a:pt x="2090" y="307"/>
                  <a:pt x="2081" y="298"/>
                </a:cubicBezTo>
                <a:cubicBezTo>
                  <a:pt x="2086" y="298"/>
                  <a:pt x="2083" y="287"/>
                  <a:pt x="2081" y="294"/>
                </a:cubicBezTo>
                <a:cubicBezTo>
                  <a:pt x="2078" y="301"/>
                  <a:pt x="2068" y="301"/>
                  <a:pt x="2067" y="310"/>
                </a:cubicBezTo>
                <a:close/>
                <a:moveTo>
                  <a:pt x="2091" y="525"/>
                </a:moveTo>
                <a:cubicBezTo>
                  <a:pt x="2101" y="521"/>
                  <a:pt x="2097" y="534"/>
                  <a:pt x="2098" y="541"/>
                </a:cubicBezTo>
                <a:cubicBezTo>
                  <a:pt x="2106" y="541"/>
                  <a:pt x="2111" y="535"/>
                  <a:pt x="2111" y="525"/>
                </a:cubicBezTo>
                <a:cubicBezTo>
                  <a:pt x="2109" y="522"/>
                  <a:pt x="2092" y="516"/>
                  <a:pt x="2091" y="525"/>
                </a:cubicBezTo>
                <a:close/>
                <a:moveTo>
                  <a:pt x="2081" y="1927"/>
                </a:moveTo>
                <a:cubicBezTo>
                  <a:pt x="2083" y="1927"/>
                  <a:pt x="2085" y="1927"/>
                  <a:pt x="2088" y="1927"/>
                </a:cubicBezTo>
                <a:cubicBezTo>
                  <a:pt x="2088" y="1929"/>
                  <a:pt x="2088" y="1931"/>
                  <a:pt x="2091" y="1930"/>
                </a:cubicBezTo>
                <a:cubicBezTo>
                  <a:pt x="2089" y="1914"/>
                  <a:pt x="2105" y="1921"/>
                  <a:pt x="2104" y="1907"/>
                </a:cubicBezTo>
                <a:cubicBezTo>
                  <a:pt x="2096" y="1913"/>
                  <a:pt x="2082" y="1911"/>
                  <a:pt x="2081" y="1927"/>
                </a:cubicBezTo>
                <a:close/>
                <a:moveTo>
                  <a:pt x="2057" y="1759"/>
                </a:moveTo>
                <a:cubicBezTo>
                  <a:pt x="2059" y="1749"/>
                  <a:pt x="2079" y="1740"/>
                  <a:pt x="2071" y="1731"/>
                </a:cubicBezTo>
                <a:cubicBezTo>
                  <a:pt x="2066" y="1738"/>
                  <a:pt x="2045" y="1745"/>
                  <a:pt x="2057" y="1759"/>
                </a:cubicBezTo>
                <a:close/>
                <a:moveTo>
                  <a:pt x="2067" y="513"/>
                </a:moveTo>
                <a:cubicBezTo>
                  <a:pt x="2061" y="512"/>
                  <a:pt x="2061" y="518"/>
                  <a:pt x="2057" y="521"/>
                </a:cubicBezTo>
                <a:cubicBezTo>
                  <a:pt x="2052" y="511"/>
                  <a:pt x="2038" y="510"/>
                  <a:pt x="2047" y="493"/>
                </a:cubicBezTo>
                <a:cubicBezTo>
                  <a:pt x="2038" y="489"/>
                  <a:pt x="2033" y="489"/>
                  <a:pt x="2024" y="493"/>
                </a:cubicBezTo>
                <a:cubicBezTo>
                  <a:pt x="2024" y="488"/>
                  <a:pt x="2029" y="485"/>
                  <a:pt x="2020" y="485"/>
                </a:cubicBezTo>
                <a:cubicBezTo>
                  <a:pt x="2019" y="515"/>
                  <a:pt x="2036" y="523"/>
                  <a:pt x="2040" y="545"/>
                </a:cubicBezTo>
                <a:cubicBezTo>
                  <a:pt x="2052" y="540"/>
                  <a:pt x="2053" y="536"/>
                  <a:pt x="2067" y="541"/>
                </a:cubicBezTo>
                <a:cubicBezTo>
                  <a:pt x="2055" y="523"/>
                  <a:pt x="2073" y="527"/>
                  <a:pt x="2067" y="513"/>
                </a:cubicBezTo>
                <a:close/>
                <a:moveTo>
                  <a:pt x="2027" y="441"/>
                </a:moveTo>
                <a:cubicBezTo>
                  <a:pt x="2035" y="427"/>
                  <a:pt x="2026" y="411"/>
                  <a:pt x="2010" y="406"/>
                </a:cubicBezTo>
                <a:cubicBezTo>
                  <a:pt x="2011" y="425"/>
                  <a:pt x="2022" y="407"/>
                  <a:pt x="2024" y="426"/>
                </a:cubicBezTo>
                <a:cubicBezTo>
                  <a:pt x="2003" y="443"/>
                  <a:pt x="2020" y="475"/>
                  <a:pt x="2040" y="477"/>
                </a:cubicBezTo>
                <a:cubicBezTo>
                  <a:pt x="2045" y="468"/>
                  <a:pt x="2032" y="462"/>
                  <a:pt x="2040" y="461"/>
                </a:cubicBezTo>
                <a:cubicBezTo>
                  <a:pt x="2050" y="470"/>
                  <a:pt x="2055" y="484"/>
                  <a:pt x="2067" y="489"/>
                </a:cubicBezTo>
                <a:cubicBezTo>
                  <a:pt x="2056" y="472"/>
                  <a:pt x="2040" y="444"/>
                  <a:pt x="2027" y="441"/>
                </a:cubicBezTo>
                <a:close/>
                <a:moveTo>
                  <a:pt x="2040" y="306"/>
                </a:moveTo>
                <a:cubicBezTo>
                  <a:pt x="2038" y="322"/>
                  <a:pt x="2057" y="331"/>
                  <a:pt x="2061" y="326"/>
                </a:cubicBezTo>
                <a:cubicBezTo>
                  <a:pt x="2050" y="324"/>
                  <a:pt x="2058" y="300"/>
                  <a:pt x="2040" y="306"/>
                </a:cubicBezTo>
                <a:close/>
                <a:moveTo>
                  <a:pt x="2040" y="334"/>
                </a:moveTo>
                <a:cubicBezTo>
                  <a:pt x="2039" y="346"/>
                  <a:pt x="2043" y="352"/>
                  <a:pt x="2054" y="350"/>
                </a:cubicBezTo>
                <a:cubicBezTo>
                  <a:pt x="2056" y="337"/>
                  <a:pt x="2045" y="339"/>
                  <a:pt x="2040" y="334"/>
                </a:cubicBezTo>
                <a:close/>
                <a:moveTo>
                  <a:pt x="2024" y="266"/>
                </a:moveTo>
                <a:cubicBezTo>
                  <a:pt x="2021" y="265"/>
                  <a:pt x="2020" y="263"/>
                  <a:pt x="2020" y="258"/>
                </a:cubicBezTo>
                <a:cubicBezTo>
                  <a:pt x="1999" y="254"/>
                  <a:pt x="1995" y="257"/>
                  <a:pt x="1980" y="266"/>
                </a:cubicBezTo>
                <a:cubicBezTo>
                  <a:pt x="1989" y="294"/>
                  <a:pt x="2017" y="268"/>
                  <a:pt x="2030" y="298"/>
                </a:cubicBezTo>
                <a:cubicBezTo>
                  <a:pt x="2030" y="283"/>
                  <a:pt x="2009" y="275"/>
                  <a:pt x="2024" y="266"/>
                </a:cubicBezTo>
                <a:close/>
                <a:moveTo>
                  <a:pt x="1970" y="1879"/>
                </a:moveTo>
                <a:cubicBezTo>
                  <a:pt x="1980" y="1860"/>
                  <a:pt x="2020" y="1855"/>
                  <a:pt x="2017" y="1835"/>
                </a:cubicBezTo>
                <a:cubicBezTo>
                  <a:pt x="2007" y="1838"/>
                  <a:pt x="1960" y="1849"/>
                  <a:pt x="1970" y="1879"/>
                </a:cubicBezTo>
                <a:close/>
                <a:moveTo>
                  <a:pt x="2010" y="1807"/>
                </a:moveTo>
                <a:cubicBezTo>
                  <a:pt x="2000" y="1809"/>
                  <a:pt x="1994" y="1814"/>
                  <a:pt x="1990" y="1823"/>
                </a:cubicBezTo>
                <a:cubicBezTo>
                  <a:pt x="2001" y="1823"/>
                  <a:pt x="2008" y="1818"/>
                  <a:pt x="2010" y="1807"/>
                </a:cubicBezTo>
                <a:close/>
                <a:moveTo>
                  <a:pt x="1956" y="310"/>
                </a:moveTo>
                <a:cubicBezTo>
                  <a:pt x="1965" y="305"/>
                  <a:pt x="1974" y="334"/>
                  <a:pt x="1997" y="326"/>
                </a:cubicBezTo>
                <a:cubicBezTo>
                  <a:pt x="1987" y="307"/>
                  <a:pt x="1973" y="293"/>
                  <a:pt x="1960" y="278"/>
                </a:cubicBezTo>
                <a:cubicBezTo>
                  <a:pt x="1957" y="292"/>
                  <a:pt x="1951" y="279"/>
                  <a:pt x="1940" y="282"/>
                </a:cubicBezTo>
                <a:cubicBezTo>
                  <a:pt x="1937" y="300"/>
                  <a:pt x="1957" y="291"/>
                  <a:pt x="1960" y="302"/>
                </a:cubicBezTo>
                <a:cubicBezTo>
                  <a:pt x="1956" y="303"/>
                  <a:pt x="1952" y="309"/>
                  <a:pt x="1956" y="310"/>
                </a:cubicBezTo>
                <a:close/>
                <a:moveTo>
                  <a:pt x="1970" y="2002"/>
                </a:moveTo>
                <a:cubicBezTo>
                  <a:pt x="1972" y="2003"/>
                  <a:pt x="1974" y="2006"/>
                  <a:pt x="1973" y="2010"/>
                </a:cubicBezTo>
                <a:cubicBezTo>
                  <a:pt x="1978" y="2001"/>
                  <a:pt x="1995" y="2007"/>
                  <a:pt x="1997" y="1994"/>
                </a:cubicBezTo>
                <a:cubicBezTo>
                  <a:pt x="1987" y="1999"/>
                  <a:pt x="1974" y="2000"/>
                  <a:pt x="1970" y="2002"/>
                </a:cubicBezTo>
                <a:close/>
                <a:moveTo>
                  <a:pt x="1980" y="1891"/>
                </a:moveTo>
                <a:cubicBezTo>
                  <a:pt x="1960" y="1897"/>
                  <a:pt x="1976" y="1892"/>
                  <a:pt x="1970" y="1883"/>
                </a:cubicBezTo>
                <a:cubicBezTo>
                  <a:pt x="1969" y="1887"/>
                  <a:pt x="1965" y="1887"/>
                  <a:pt x="1960" y="1887"/>
                </a:cubicBezTo>
                <a:cubicBezTo>
                  <a:pt x="1957" y="1915"/>
                  <a:pt x="1918" y="1901"/>
                  <a:pt x="1913" y="1927"/>
                </a:cubicBezTo>
                <a:cubicBezTo>
                  <a:pt x="1932" y="1911"/>
                  <a:pt x="1972" y="1919"/>
                  <a:pt x="1980" y="1891"/>
                </a:cubicBezTo>
                <a:close/>
                <a:moveTo>
                  <a:pt x="1990" y="1895"/>
                </a:moveTo>
                <a:cubicBezTo>
                  <a:pt x="1977" y="1902"/>
                  <a:pt x="1967" y="1912"/>
                  <a:pt x="1956" y="1923"/>
                </a:cubicBezTo>
                <a:cubicBezTo>
                  <a:pt x="1972" y="1918"/>
                  <a:pt x="1982" y="1908"/>
                  <a:pt x="1990" y="1895"/>
                </a:cubicBezTo>
                <a:close/>
                <a:moveTo>
                  <a:pt x="1919" y="2102"/>
                </a:moveTo>
                <a:cubicBezTo>
                  <a:pt x="1925" y="2126"/>
                  <a:pt x="1962" y="2117"/>
                  <a:pt x="1963" y="2094"/>
                </a:cubicBezTo>
                <a:cubicBezTo>
                  <a:pt x="1949" y="2097"/>
                  <a:pt x="1934" y="2099"/>
                  <a:pt x="1919" y="2102"/>
                </a:cubicBezTo>
                <a:close/>
                <a:moveTo>
                  <a:pt x="1903" y="1978"/>
                </a:moveTo>
                <a:cubicBezTo>
                  <a:pt x="1902" y="1993"/>
                  <a:pt x="1919" y="1992"/>
                  <a:pt x="1923" y="1982"/>
                </a:cubicBezTo>
                <a:cubicBezTo>
                  <a:pt x="1919" y="1978"/>
                  <a:pt x="1911" y="1978"/>
                  <a:pt x="1903" y="1978"/>
                </a:cubicBezTo>
                <a:close/>
                <a:moveTo>
                  <a:pt x="1899" y="2114"/>
                </a:moveTo>
                <a:cubicBezTo>
                  <a:pt x="1883" y="2113"/>
                  <a:pt x="1865" y="2131"/>
                  <a:pt x="1852" y="2122"/>
                </a:cubicBezTo>
                <a:cubicBezTo>
                  <a:pt x="1858" y="2123"/>
                  <a:pt x="1861" y="2116"/>
                  <a:pt x="1855" y="2114"/>
                </a:cubicBezTo>
                <a:cubicBezTo>
                  <a:pt x="1834" y="2133"/>
                  <a:pt x="1804" y="2117"/>
                  <a:pt x="1788" y="2141"/>
                </a:cubicBezTo>
                <a:cubicBezTo>
                  <a:pt x="1822" y="2125"/>
                  <a:pt x="1864" y="2145"/>
                  <a:pt x="1899" y="2114"/>
                </a:cubicBezTo>
                <a:close/>
                <a:moveTo>
                  <a:pt x="1818" y="2169"/>
                </a:moveTo>
                <a:cubicBezTo>
                  <a:pt x="1824" y="2182"/>
                  <a:pt x="1827" y="2178"/>
                  <a:pt x="1828" y="2189"/>
                </a:cubicBezTo>
                <a:cubicBezTo>
                  <a:pt x="1864" y="2183"/>
                  <a:pt x="1888" y="2165"/>
                  <a:pt x="1906" y="2138"/>
                </a:cubicBezTo>
                <a:cubicBezTo>
                  <a:pt x="1901" y="2138"/>
                  <a:pt x="1898" y="2136"/>
                  <a:pt x="1896" y="2134"/>
                </a:cubicBezTo>
                <a:cubicBezTo>
                  <a:pt x="1891" y="2136"/>
                  <a:pt x="1895" y="2149"/>
                  <a:pt x="1889" y="2149"/>
                </a:cubicBezTo>
                <a:cubicBezTo>
                  <a:pt x="1871" y="2144"/>
                  <a:pt x="1852" y="2143"/>
                  <a:pt x="1842" y="2138"/>
                </a:cubicBezTo>
                <a:cubicBezTo>
                  <a:pt x="1840" y="2161"/>
                  <a:pt x="1874" y="2150"/>
                  <a:pt x="1876" y="2157"/>
                </a:cubicBezTo>
                <a:cubicBezTo>
                  <a:pt x="1857" y="2171"/>
                  <a:pt x="1839" y="2170"/>
                  <a:pt x="1818" y="2169"/>
                </a:cubicBezTo>
                <a:close/>
                <a:moveTo>
                  <a:pt x="1704" y="215"/>
                </a:moveTo>
                <a:cubicBezTo>
                  <a:pt x="1704" y="209"/>
                  <a:pt x="1708" y="209"/>
                  <a:pt x="1707" y="203"/>
                </a:cubicBezTo>
                <a:cubicBezTo>
                  <a:pt x="1690" y="199"/>
                  <a:pt x="1678" y="188"/>
                  <a:pt x="1680" y="171"/>
                </a:cubicBezTo>
                <a:cubicBezTo>
                  <a:pt x="1668" y="171"/>
                  <a:pt x="1654" y="168"/>
                  <a:pt x="1650" y="179"/>
                </a:cubicBezTo>
                <a:cubicBezTo>
                  <a:pt x="1660" y="187"/>
                  <a:pt x="1680" y="183"/>
                  <a:pt x="1680" y="203"/>
                </a:cubicBezTo>
                <a:cubicBezTo>
                  <a:pt x="1676" y="203"/>
                  <a:pt x="1671" y="202"/>
                  <a:pt x="1670" y="207"/>
                </a:cubicBezTo>
                <a:cubicBezTo>
                  <a:pt x="1674" y="214"/>
                  <a:pt x="1672" y="228"/>
                  <a:pt x="1684" y="234"/>
                </a:cubicBezTo>
                <a:cubicBezTo>
                  <a:pt x="1684" y="230"/>
                  <a:pt x="1683" y="223"/>
                  <a:pt x="1687" y="222"/>
                </a:cubicBezTo>
                <a:cubicBezTo>
                  <a:pt x="1691" y="232"/>
                  <a:pt x="1698" y="239"/>
                  <a:pt x="1711" y="238"/>
                </a:cubicBezTo>
                <a:cubicBezTo>
                  <a:pt x="1711" y="223"/>
                  <a:pt x="1694" y="229"/>
                  <a:pt x="1691" y="218"/>
                </a:cubicBezTo>
                <a:cubicBezTo>
                  <a:pt x="1704" y="217"/>
                  <a:pt x="1687" y="208"/>
                  <a:pt x="1704" y="215"/>
                </a:cubicBezTo>
                <a:close/>
                <a:moveTo>
                  <a:pt x="1593" y="2157"/>
                </a:moveTo>
                <a:cubicBezTo>
                  <a:pt x="1618" y="2157"/>
                  <a:pt x="1659" y="2158"/>
                  <a:pt x="1674" y="2134"/>
                </a:cubicBezTo>
                <a:cubicBezTo>
                  <a:pt x="1654" y="2123"/>
                  <a:pt x="1612" y="2127"/>
                  <a:pt x="1593" y="2157"/>
                </a:cubicBezTo>
                <a:close/>
                <a:moveTo>
                  <a:pt x="1415" y="59"/>
                </a:moveTo>
                <a:cubicBezTo>
                  <a:pt x="1410" y="59"/>
                  <a:pt x="1407" y="61"/>
                  <a:pt x="1405" y="63"/>
                </a:cubicBezTo>
                <a:cubicBezTo>
                  <a:pt x="1405" y="66"/>
                  <a:pt x="1405" y="69"/>
                  <a:pt x="1405" y="71"/>
                </a:cubicBezTo>
                <a:cubicBezTo>
                  <a:pt x="1414" y="72"/>
                  <a:pt x="1419" y="78"/>
                  <a:pt x="1428" y="79"/>
                </a:cubicBezTo>
                <a:cubicBezTo>
                  <a:pt x="1430" y="64"/>
                  <a:pt x="1402" y="75"/>
                  <a:pt x="1415" y="59"/>
                </a:cubicBezTo>
                <a:close/>
                <a:moveTo>
                  <a:pt x="1341" y="2145"/>
                </a:moveTo>
                <a:cubicBezTo>
                  <a:pt x="1346" y="2150"/>
                  <a:pt x="1370" y="2153"/>
                  <a:pt x="1374" y="2145"/>
                </a:cubicBezTo>
                <a:cubicBezTo>
                  <a:pt x="1365" y="2146"/>
                  <a:pt x="1348" y="2134"/>
                  <a:pt x="1341" y="2145"/>
                </a:cubicBezTo>
                <a:close/>
                <a:moveTo>
                  <a:pt x="1287" y="2149"/>
                </a:moveTo>
                <a:cubicBezTo>
                  <a:pt x="1300" y="2152"/>
                  <a:pt x="1324" y="2166"/>
                  <a:pt x="1334" y="2149"/>
                </a:cubicBezTo>
                <a:cubicBezTo>
                  <a:pt x="1315" y="2155"/>
                  <a:pt x="1298" y="2139"/>
                  <a:pt x="1287" y="2149"/>
                </a:cubicBezTo>
                <a:close/>
                <a:moveTo>
                  <a:pt x="1196" y="2118"/>
                </a:moveTo>
                <a:cubicBezTo>
                  <a:pt x="1220" y="2127"/>
                  <a:pt x="1253" y="2144"/>
                  <a:pt x="1280" y="2138"/>
                </a:cubicBezTo>
                <a:cubicBezTo>
                  <a:pt x="1280" y="2132"/>
                  <a:pt x="1284" y="2132"/>
                  <a:pt x="1283" y="2126"/>
                </a:cubicBezTo>
                <a:cubicBezTo>
                  <a:pt x="1249" y="2131"/>
                  <a:pt x="1223" y="2107"/>
                  <a:pt x="1196" y="2118"/>
                </a:cubicBezTo>
                <a:close/>
                <a:moveTo>
                  <a:pt x="1253" y="2161"/>
                </a:moveTo>
                <a:cubicBezTo>
                  <a:pt x="1259" y="2161"/>
                  <a:pt x="1278" y="2174"/>
                  <a:pt x="1277" y="2157"/>
                </a:cubicBezTo>
                <a:cubicBezTo>
                  <a:pt x="1270" y="2160"/>
                  <a:pt x="1255" y="2153"/>
                  <a:pt x="1253" y="2161"/>
                </a:cubicBezTo>
                <a:close/>
                <a:moveTo>
                  <a:pt x="1172" y="163"/>
                </a:moveTo>
                <a:cubicBezTo>
                  <a:pt x="1184" y="155"/>
                  <a:pt x="1183" y="181"/>
                  <a:pt x="1189" y="167"/>
                </a:cubicBezTo>
                <a:cubicBezTo>
                  <a:pt x="1187" y="167"/>
                  <a:pt x="1185" y="166"/>
                  <a:pt x="1186" y="163"/>
                </a:cubicBezTo>
                <a:cubicBezTo>
                  <a:pt x="1188" y="162"/>
                  <a:pt x="1192" y="163"/>
                  <a:pt x="1193" y="159"/>
                </a:cubicBezTo>
                <a:cubicBezTo>
                  <a:pt x="1187" y="152"/>
                  <a:pt x="1175" y="155"/>
                  <a:pt x="1172" y="163"/>
                </a:cubicBezTo>
                <a:close/>
                <a:moveTo>
                  <a:pt x="1166" y="107"/>
                </a:moveTo>
                <a:cubicBezTo>
                  <a:pt x="1171" y="102"/>
                  <a:pt x="1177" y="106"/>
                  <a:pt x="1189" y="107"/>
                </a:cubicBezTo>
                <a:cubicBezTo>
                  <a:pt x="1194" y="92"/>
                  <a:pt x="1150" y="98"/>
                  <a:pt x="1166" y="107"/>
                </a:cubicBezTo>
                <a:close/>
                <a:moveTo>
                  <a:pt x="1007" y="1927"/>
                </a:moveTo>
                <a:cubicBezTo>
                  <a:pt x="1044" y="1955"/>
                  <a:pt x="1085" y="1978"/>
                  <a:pt x="1132" y="1994"/>
                </a:cubicBezTo>
                <a:cubicBezTo>
                  <a:pt x="1127" y="1980"/>
                  <a:pt x="1143" y="1992"/>
                  <a:pt x="1142" y="1982"/>
                </a:cubicBezTo>
                <a:cubicBezTo>
                  <a:pt x="1089" y="1979"/>
                  <a:pt x="1058" y="1929"/>
                  <a:pt x="1007" y="1927"/>
                </a:cubicBezTo>
                <a:close/>
                <a:moveTo>
                  <a:pt x="1058" y="167"/>
                </a:moveTo>
                <a:cubicBezTo>
                  <a:pt x="1057" y="172"/>
                  <a:pt x="1053" y="174"/>
                  <a:pt x="1055" y="183"/>
                </a:cubicBezTo>
                <a:cubicBezTo>
                  <a:pt x="1082" y="167"/>
                  <a:pt x="1110" y="177"/>
                  <a:pt x="1132" y="155"/>
                </a:cubicBezTo>
                <a:cubicBezTo>
                  <a:pt x="1112" y="151"/>
                  <a:pt x="1104" y="156"/>
                  <a:pt x="1088" y="151"/>
                </a:cubicBezTo>
                <a:cubicBezTo>
                  <a:pt x="1084" y="167"/>
                  <a:pt x="1068" y="179"/>
                  <a:pt x="1058" y="167"/>
                </a:cubicBezTo>
                <a:close/>
                <a:moveTo>
                  <a:pt x="1014" y="159"/>
                </a:moveTo>
                <a:cubicBezTo>
                  <a:pt x="1011" y="163"/>
                  <a:pt x="1010" y="169"/>
                  <a:pt x="1011" y="179"/>
                </a:cubicBezTo>
                <a:cubicBezTo>
                  <a:pt x="1024" y="176"/>
                  <a:pt x="1037" y="173"/>
                  <a:pt x="1041" y="159"/>
                </a:cubicBezTo>
                <a:cubicBezTo>
                  <a:pt x="1029" y="160"/>
                  <a:pt x="1025" y="165"/>
                  <a:pt x="1014" y="159"/>
                </a:cubicBezTo>
                <a:close/>
                <a:moveTo>
                  <a:pt x="984" y="222"/>
                </a:moveTo>
                <a:cubicBezTo>
                  <a:pt x="992" y="219"/>
                  <a:pt x="1003" y="219"/>
                  <a:pt x="1004" y="207"/>
                </a:cubicBezTo>
                <a:cubicBezTo>
                  <a:pt x="992" y="205"/>
                  <a:pt x="984" y="210"/>
                  <a:pt x="984" y="222"/>
                </a:cubicBezTo>
                <a:close/>
                <a:moveTo>
                  <a:pt x="900" y="2225"/>
                </a:moveTo>
                <a:cubicBezTo>
                  <a:pt x="928" y="2229"/>
                  <a:pt x="966" y="2263"/>
                  <a:pt x="981" y="2257"/>
                </a:cubicBezTo>
                <a:cubicBezTo>
                  <a:pt x="954" y="2248"/>
                  <a:pt x="933" y="2212"/>
                  <a:pt x="900" y="2225"/>
                </a:cubicBezTo>
                <a:close/>
                <a:moveTo>
                  <a:pt x="927" y="2130"/>
                </a:moveTo>
                <a:cubicBezTo>
                  <a:pt x="943" y="2140"/>
                  <a:pt x="957" y="2153"/>
                  <a:pt x="977" y="2157"/>
                </a:cubicBezTo>
                <a:cubicBezTo>
                  <a:pt x="972" y="2137"/>
                  <a:pt x="939" y="2128"/>
                  <a:pt x="927" y="2130"/>
                </a:cubicBezTo>
                <a:close/>
                <a:moveTo>
                  <a:pt x="944" y="282"/>
                </a:moveTo>
                <a:cubicBezTo>
                  <a:pt x="955" y="283"/>
                  <a:pt x="964" y="280"/>
                  <a:pt x="967" y="270"/>
                </a:cubicBezTo>
                <a:cubicBezTo>
                  <a:pt x="958" y="273"/>
                  <a:pt x="948" y="274"/>
                  <a:pt x="944" y="282"/>
                </a:cubicBezTo>
                <a:close/>
                <a:moveTo>
                  <a:pt x="923" y="246"/>
                </a:moveTo>
                <a:cubicBezTo>
                  <a:pt x="926" y="257"/>
                  <a:pt x="917" y="254"/>
                  <a:pt x="917" y="262"/>
                </a:cubicBezTo>
                <a:cubicBezTo>
                  <a:pt x="940" y="272"/>
                  <a:pt x="938" y="236"/>
                  <a:pt x="954" y="250"/>
                </a:cubicBezTo>
                <a:cubicBezTo>
                  <a:pt x="949" y="222"/>
                  <a:pt x="934" y="259"/>
                  <a:pt x="923" y="246"/>
                </a:cubicBezTo>
                <a:close/>
                <a:moveTo>
                  <a:pt x="728" y="493"/>
                </a:moveTo>
                <a:cubicBezTo>
                  <a:pt x="722" y="488"/>
                  <a:pt x="718" y="471"/>
                  <a:pt x="735" y="477"/>
                </a:cubicBezTo>
                <a:cubicBezTo>
                  <a:pt x="737" y="465"/>
                  <a:pt x="723" y="472"/>
                  <a:pt x="728" y="457"/>
                </a:cubicBezTo>
                <a:cubicBezTo>
                  <a:pt x="739" y="470"/>
                  <a:pt x="758" y="460"/>
                  <a:pt x="752" y="445"/>
                </a:cubicBezTo>
                <a:cubicBezTo>
                  <a:pt x="740" y="442"/>
                  <a:pt x="747" y="462"/>
                  <a:pt x="735" y="457"/>
                </a:cubicBezTo>
                <a:cubicBezTo>
                  <a:pt x="737" y="437"/>
                  <a:pt x="717" y="467"/>
                  <a:pt x="715" y="453"/>
                </a:cubicBezTo>
                <a:cubicBezTo>
                  <a:pt x="730" y="432"/>
                  <a:pt x="757" y="446"/>
                  <a:pt x="769" y="426"/>
                </a:cubicBezTo>
                <a:cubicBezTo>
                  <a:pt x="764" y="421"/>
                  <a:pt x="753" y="422"/>
                  <a:pt x="755" y="410"/>
                </a:cubicBezTo>
                <a:cubicBezTo>
                  <a:pt x="759" y="409"/>
                  <a:pt x="765" y="410"/>
                  <a:pt x="765" y="406"/>
                </a:cubicBezTo>
                <a:cubicBezTo>
                  <a:pt x="757" y="405"/>
                  <a:pt x="757" y="395"/>
                  <a:pt x="762" y="390"/>
                </a:cubicBezTo>
                <a:cubicBezTo>
                  <a:pt x="739" y="401"/>
                  <a:pt x="705" y="437"/>
                  <a:pt x="715" y="461"/>
                </a:cubicBezTo>
                <a:cubicBezTo>
                  <a:pt x="713" y="474"/>
                  <a:pt x="686" y="477"/>
                  <a:pt x="698" y="493"/>
                </a:cubicBezTo>
                <a:cubicBezTo>
                  <a:pt x="707" y="487"/>
                  <a:pt x="716" y="490"/>
                  <a:pt x="728" y="493"/>
                </a:cubicBezTo>
                <a:close/>
                <a:moveTo>
                  <a:pt x="624" y="593"/>
                </a:moveTo>
                <a:cubicBezTo>
                  <a:pt x="651" y="566"/>
                  <a:pt x="707" y="581"/>
                  <a:pt x="725" y="529"/>
                </a:cubicBezTo>
                <a:cubicBezTo>
                  <a:pt x="700" y="520"/>
                  <a:pt x="655" y="540"/>
                  <a:pt x="651" y="565"/>
                </a:cubicBezTo>
                <a:cubicBezTo>
                  <a:pt x="651" y="562"/>
                  <a:pt x="662" y="553"/>
                  <a:pt x="661" y="561"/>
                </a:cubicBezTo>
                <a:cubicBezTo>
                  <a:pt x="655" y="577"/>
                  <a:pt x="621" y="580"/>
                  <a:pt x="624" y="593"/>
                </a:cubicBezTo>
                <a:close/>
                <a:moveTo>
                  <a:pt x="678" y="378"/>
                </a:moveTo>
                <a:cubicBezTo>
                  <a:pt x="688" y="373"/>
                  <a:pt x="686" y="384"/>
                  <a:pt x="691" y="386"/>
                </a:cubicBezTo>
                <a:cubicBezTo>
                  <a:pt x="691" y="379"/>
                  <a:pt x="700" y="383"/>
                  <a:pt x="698" y="374"/>
                </a:cubicBezTo>
                <a:cubicBezTo>
                  <a:pt x="692" y="376"/>
                  <a:pt x="678" y="369"/>
                  <a:pt x="678" y="378"/>
                </a:cubicBezTo>
                <a:close/>
                <a:moveTo>
                  <a:pt x="624" y="577"/>
                </a:moveTo>
                <a:cubicBezTo>
                  <a:pt x="624" y="572"/>
                  <a:pt x="624" y="566"/>
                  <a:pt x="624" y="561"/>
                </a:cubicBezTo>
                <a:cubicBezTo>
                  <a:pt x="611" y="574"/>
                  <a:pt x="611" y="556"/>
                  <a:pt x="600" y="565"/>
                </a:cubicBezTo>
                <a:cubicBezTo>
                  <a:pt x="613" y="562"/>
                  <a:pt x="605" y="581"/>
                  <a:pt x="597" y="577"/>
                </a:cubicBezTo>
                <a:cubicBezTo>
                  <a:pt x="597" y="573"/>
                  <a:pt x="597" y="569"/>
                  <a:pt x="597" y="565"/>
                </a:cubicBezTo>
                <a:cubicBezTo>
                  <a:pt x="585" y="566"/>
                  <a:pt x="580" y="577"/>
                  <a:pt x="577" y="589"/>
                </a:cubicBezTo>
                <a:cubicBezTo>
                  <a:pt x="590" y="575"/>
                  <a:pt x="601" y="584"/>
                  <a:pt x="617" y="577"/>
                </a:cubicBezTo>
                <a:cubicBezTo>
                  <a:pt x="615" y="577"/>
                  <a:pt x="613" y="574"/>
                  <a:pt x="617" y="573"/>
                </a:cubicBezTo>
                <a:cubicBezTo>
                  <a:pt x="618" y="576"/>
                  <a:pt x="620" y="577"/>
                  <a:pt x="624" y="577"/>
                </a:cubicBezTo>
                <a:close/>
                <a:moveTo>
                  <a:pt x="597" y="541"/>
                </a:moveTo>
                <a:cubicBezTo>
                  <a:pt x="601" y="549"/>
                  <a:pt x="623" y="532"/>
                  <a:pt x="614" y="525"/>
                </a:cubicBezTo>
                <a:cubicBezTo>
                  <a:pt x="614" y="537"/>
                  <a:pt x="597" y="529"/>
                  <a:pt x="597" y="541"/>
                </a:cubicBezTo>
                <a:close/>
                <a:moveTo>
                  <a:pt x="617" y="1763"/>
                </a:moveTo>
                <a:cubicBezTo>
                  <a:pt x="611" y="1764"/>
                  <a:pt x="610" y="1759"/>
                  <a:pt x="604" y="1759"/>
                </a:cubicBezTo>
                <a:cubicBezTo>
                  <a:pt x="603" y="1771"/>
                  <a:pt x="613" y="1790"/>
                  <a:pt x="617" y="1783"/>
                </a:cubicBezTo>
                <a:cubicBezTo>
                  <a:pt x="607" y="1780"/>
                  <a:pt x="619" y="1770"/>
                  <a:pt x="617" y="1763"/>
                </a:cubicBezTo>
                <a:close/>
                <a:moveTo>
                  <a:pt x="590" y="609"/>
                </a:moveTo>
                <a:cubicBezTo>
                  <a:pt x="605" y="612"/>
                  <a:pt x="604" y="595"/>
                  <a:pt x="610" y="589"/>
                </a:cubicBezTo>
                <a:cubicBezTo>
                  <a:pt x="603" y="594"/>
                  <a:pt x="589" y="592"/>
                  <a:pt x="590" y="609"/>
                </a:cubicBezTo>
                <a:close/>
                <a:moveTo>
                  <a:pt x="570" y="553"/>
                </a:moveTo>
                <a:cubicBezTo>
                  <a:pt x="582" y="554"/>
                  <a:pt x="590" y="550"/>
                  <a:pt x="594" y="541"/>
                </a:cubicBezTo>
                <a:cubicBezTo>
                  <a:pt x="585" y="544"/>
                  <a:pt x="570" y="540"/>
                  <a:pt x="570" y="553"/>
                </a:cubicBezTo>
                <a:close/>
                <a:moveTo>
                  <a:pt x="560" y="1696"/>
                </a:moveTo>
                <a:cubicBezTo>
                  <a:pt x="563" y="1717"/>
                  <a:pt x="579" y="1744"/>
                  <a:pt x="590" y="1743"/>
                </a:cubicBezTo>
                <a:cubicBezTo>
                  <a:pt x="576" y="1732"/>
                  <a:pt x="573" y="1708"/>
                  <a:pt x="560" y="1696"/>
                </a:cubicBezTo>
                <a:close/>
                <a:moveTo>
                  <a:pt x="550" y="1166"/>
                </a:moveTo>
                <a:cubicBezTo>
                  <a:pt x="548" y="1171"/>
                  <a:pt x="543" y="1173"/>
                  <a:pt x="536" y="1174"/>
                </a:cubicBezTo>
                <a:cubicBezTo>
                  <a:pt x="537" y="1169"/>
                  <a:pt x="541" y="1168"/>
                  <a:pt x="540" y="1162"/>
                </a:cubicBezTo>
                <a:cubicBezTo>
                  <a:pt x="513" y="1171"/>
                  <a:pt x="528" y="1204"/>
                  <a:pt x="536" y="1222"/>
                </a:cubicBezTo>
                <a:cubicBezTo>
                  <a:pt x="546" y="1209"/>
                  <a:pt x="554" y="1195"/>
                  <a:pt x="560" y="1178"/>
                </a:cubicBezTo>
                <a:cubicBezTo>
                  <a:pt x="546" y="1180"/>
                  <a:pt x="563" y="1167"/>
                  <a:pt x="550" y="1166"/>
                </a:cubicBezTo>
                <a:close/>
                <a:moveTo>
                  <a:pt x="536" y="1704"/>
                </a:moveTo>
                <a:cubicBezTo>
                  <a:pt x="546" y="1710"/>
                  <a:pt x="549" y="1744"/>
                  <a:pt x="560" y="1735"/>
                </a:cubicBezTo>
                <a:cubicBezTo>
                  <a:pt x="551" y="1730"/>
                  <a:pt x="554" y="1710"/>
                  <a:pt x="550" y="1700"/>
                </a:cubicBezTo>
                <a:cubicBezTo>
                  <a:pt x="541" y="1705"/>
                  <a:pt x="539" y="1698"/>
                  <a:pt x="536" y="1704"/>
                </a:cubicBezTo>
                <a:close/>
                <a:moveTo>
                  <a:pt x="543" y="1668"/>
                </a:moveTo>
                <a:cubicBezTo>
                  <a:pt x="540" y="1674"/>
                  <a:pt x="542" y="1699"/>
                  <a:pt x="557" y="1696"/>
                </a:cubicBezTo>
                <a:cubicBezTo>
                  <a:pt x="557" y="1681"/>
                  <a:pt x="551" y="1673"/>
                  <a:pt x="543" y="1668"/>
                </a:cubicBezTo>
                <a:close/>
                <a:moveTo>
                  <a:pt x="520" y="1664"/>
                </a:moveTo>
                <a:cubicBezTo>
                  <a:pt x="519" y="1677"/>
                  <a:pt x="529" y="1700"/>
                  <a:pt x="536" y="1692"/>
                </a:cubicBezTo>
                <a:cubicBezTo>
                  <a:pt x="528" y="1685"/>
                  <a:pt x="527" y="1671"/>
                  <a:pt x="520" y="1664"/>
                </a:cubicBezTo>
                <a:close/>
                <a:moveTo>
                  <a:pt x="526" y="1114"/>
                </a:moveTo>
                <a:cubicBezTo>
                  <a:pt x="514" y="1110"/>
                  <a:pt x="517" y="1124"/>
                  <a:pt x="506" y="1122"/>
                </a:cubicBezTo>
                <a:cubicBezTo>
                  <a:pt x="506" y="1117"/>
                  <a:pt x="520" y="1110"/>
                  <a:pt x="509" y="1106"/>
                </a:cubicBezTo>
                <a:cubicBezTo>
                  <a:pt x="509" y="1111"/>
                  <a:pt x="505" y="1109"/>
                  <a:pt x="506" y="1102"/>
                </a:cubicBezTo>
                <a:cubicBezTo>
                  <a:pt x="501" y="1102"/>
                  <a:pt x="499" y="1104"/>
                  <a:pt x="496" y="1106"/>
                </a:cubicBezTo>
                <a:cubicBezTo>
                  <a:pt x="500" y="1101"/>
                  <a:pt x="498" y="1094"/>
                  <a:pt x="493" y="1090"/>
                </a:cubicBezTo>
                <a:cubicBezTo>
                  <a:pt x="482" y="1132"/>
                  <a:pt x="510" y="1152"/>
                  <a:pt x="499" y="1182"/>
                </a:cubicBezTo>
                <a:cubicBezTo>
                  <a:pt x="514" y="1179"/>
                  <a:pt x="502" y="1160"/>
                  <a:pt x="523" y="1158"/>
                </a:cubicBezTo>
                <a:cubicBezTo>
                  <a:pt x="517" y="1156"/>
                  <a:pt x="524" y="1153"/>
                  <a:pt x="523" y="1146"/>
                </a:cubicBezTo>
                <a:cubicBezTo>
                  <a:pt x="515" y="1141"/>
                  <a:pt x="507" y="1155"/>
                  <a:pt x="506" y="1146"/>
                </a:cubicBezTo>
                <a:cubicBezTo>
                  <a:pt x="510" y="1133"/>
                  <a:pt x="520" y="1125"/>
                  <a:pt x="526" y="1114"/>
                </a:cubicBezTo>
                <a:close/>
                <a:moveTo>
                  <a:pt x="496" y="1831"/>
                </a:moveTo>
                <a:cubicBezTo>
                  <a:pt x="503" y="1834"/>
                  <a:pt x="509" y="1857"/>
                  <a:pt x="516" y="1847"/>
                </a:cubicBezTo>
                <a:cubicBezTo>
                  <a:pt x="507" y="1847"/>
                  <a:pt x="505" y="1818"/>
                  <a:pt x="496" y="1831"/>
                </a:cubicBezTo>
                <a:close/>
                <a:moveTo>
                  <a:pt x="499" y="1047"/>
                </a:moveTo>
                <a:cubicBezTo>
                  <a:pt x="491" y="1058"/>
                  <a:pt x="493" y="1077"/>
                  <a:pt x="496" y="1086"/>
                </a:cubicBezTo>
                <a:cubicBezTo>
                  <a:pt x="498" y="1081"/>
                  <a:pt x="501" y="1076"/>
                  <a:pt x="503" y="1071"/>
                </a:cubicBezTo>
                <a:cubicBezTo>
                  <a:pt x="485" y="1073"/>
                  <a:pt x="513" y="1052"/>
                  <a:pt x="499" y="1047"/>
                </a:cubicBezTo>
                <a:close/>
                <a:moveTo>
                  <a:pt x="466" y="1719"/>
                </a:moveTo>
                <a:cubicBezTo>
                  <a:pt x="472" y="1732"/>
                  <a:pt x="479" y="1744"/>
                  <a:pt x="489" y="1751"/>
                </a:cubicBezTo>
                <a:cubicBezTo>
                  <a:pt x="488" y="1735"/>
                  <a:pt x="479" y="1708"/>
                  <a:pt x="466" y="1719"/>
                </a:cubicBezTo>
                <a:close/>
                <a:moveTo>
                  <a:pt x="469" y="1055"/>
                </a:moveTo>
                <a:cubicBezTo>
                  <a:pt x="464" y="1054"/>
                  <a:pt x="462" y="1056"/>
                  <a:pt x="459" y="1059"/>
                </a:cubicBezTo>
                <a:cubicBezTo>
                  <a:pt x="466" y="1078"/>
                  <a:pt x="463" y="1085"/>
                  <a:pt x="459" y="1106"/>
                </a:cubicBezTo>
                <a:cubicBezTo>
                  <a:pt x="481" y="1106"/>
                  <a:pt x="471" y="1072"/>
                  <a:pt x="469" y="1055"/>
                </a:cubicBezTo>
                <a:close/>
                <a:moveTo>
                  <a:pt x="452" y="1680"/>
                </a:moveTo>
                <a:cubicBezTo>
                  <a:pt x="454" y="1690"/>
                  <a:pt x="459" y="1698"/>
                  <a:pt x="466" y="1704"/>
                </a:cubicBezTo>
                <a:cubicBezTo>
                  <a:pt x="465" y="1691"/>
                  <a:pt x="461" y="1682"/>
                  <a:pt x="452" y="1680"/>
                </a:cubicBezTo>
                <a:close/>
                <a:moveTo>
                  <a:pt x="405" y="1405"/>
                </a:moveTo>
                <a:cubicBezTo>
                  <a:pt x="399" y="1427"/>
                  <a:pt x="412" y="1427"/>
                  <a:pt x="425" y="1433"/>
                </a:cubicBezTo>
                <a:cubicBezTo>
                  <a:pt x="429" y="1423"/>
                  <a:pt x="431" y="1410"/>
                  <a:pt x="439" y="1405"/>
                </a:cubicBezTo>
                <a:cubicBezTo>
                  <a:pt x="431" y="1397"/>
                  <a:pt x="413" y="1401"/>
                  <a:pt x="405" y="1405"/>
                </a:cubicBezTo>
                <a:close/>
                <a:moveTo>
                  <a:pt x="378" y="979"/>
                </a:moveTo>
                <a:cubicBezTo>
                  <a:pt x="384" y="979"/>
                  <a:pt x="380" y="990"/>
                  <a:pt x="385" y="991"/>
                </a:cubicBezTo>
                <a:cubicBezTo>
                  <a:pt x="392" y="982"/>
                  <a:pt x="402" y="976"/>
                  <a:pt x="402" y="959"/>
                </a:cubicBezTo>
                <a:cubicBezTo>
                  <a:pt x="387" y="966"/>
                  <a:pt x="388" y="967"/>
                  <a:pt x="378" y="979"/>
                </a:cubicBezTo>
                <a:close/>
                <a:moveTo>
                  <a:pt x="186" y="983"/>
                </a:moveTo>
                <a:cubicBezTo>
                  <a:pt x="191" y="966"/>
                  <a:pt x="204" y="937"/>
                  <a:pt x="193" y="915"/>
                </a:cubicBezTo>
                <a:cubicBezTo>
                  <a:pt x="190" y="935"/>
                  <a:pt x="176" y="961"/>
                  <a:pt x="186" y="983"/>
                </a:cubicBezTo>
                <a:close/>
                <a:moveTo>
                  <a:pt x="136" y="903"/>
                </a:moveTo>
                <a:cubicBezTo>
                  <a:pt x="148" y="906"/>
                  <a:pt x="146" y="892"/>
                  <a:pt x="146" y="879"/>
                </a:cubicBezTo>
                <a:cubicBezTo>
                  <a:pt x="136" y="879"/>
                  <a:pt x="136" y="891"/>
                  <a:pt x="136" y="903"/>
                </a:cubicBezTo>
                <a:close/>
                <a:moveTo>
                  <a:pt x="96" y="967"/>
                </a:moveTo>
                <a:cubicBezTo>
                  <a:pt x="96" y="999"/>
                  <a:pt x="89" y="1031"/>
                  <a:pt x="102" y="1055"/>
                </a:cubicBezTo>
                <a:cubicBezTo>
                  <a:pt x="116" y="1036"/>
                  <a:pt x="116" y="1016"/>
                  <a:pt x="116" y="987"/>
                </a:cubicBezTo>
                <a:cubicBezTo>
                  <a:pt x="104" y="989"/>
                  <a:pt x="103" y="979"/>
                  <a:pt x="96" y="967"/>
                </a:cubicBezTo>
                <a:close/>
                <a:moveTo>
                  <a:pt x="62" y="887"/>
                </a:moveTo>
                <a:cubicBezTo>
                  <a:pt x="65" y="920"/>
                  <a:pt x="55" y="926"/>
                  <a:pt x="48" y="939"/>
                </a:cubicBezTo>
                <a:cubicBezTo>
                  <a:pt x="51" y="945"/>
                  <a:pt x="57" y="948"/>
                  <a:pt x="65" y="947"/>
                </a:cubicBezTo>
                <a:cubicBezTo>
                  <a:pt x="67" y="929"/>
                  <a:pt x="79" y="894"/>
                  <a:pt x="62" y="887"/>
                </a:cubicBezTo>
                <a:close/>
                <a:moveTo>
                  <a:pt x="59" y="1011"/>
                </a:moveTo>
                <a:cubicBezTo>
                  <a:pt x="52" y="1022"/>
                  <a:pt x="56" y="1049"/>
                  <a:pt x="65" y="1055"/>
                </a:cubicBezTo>
                <a:cubicBezTo>
                  <a:pt x="75" y="1043"/>
                  <a:pt x="74" y="1015"/>
                  <a:pt x="59" y="1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87A260-03B8-4ABF-B28C-BDF741F800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6520"/>
          <a:stretch/>
        </p:blipFill>
        <p:spPr>
          <a:xfrm>
            <a:off x="6719013" y="1014412"/>
            <a:ext cx="5547127" cy="500538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DFE55D-524A-4A7A-9FED-6B164D955B80}"/>
              </a:ext>
            </a:extLst>
          </p:cNvPr>
          <p:cNvSpPr txBox="1"/>
          <p:nvPr/>
        </p:nvSpPr>
        <p:spPr>
          <a:xfrm>
            <a:off x="3932866" y="1736410"/>
            <a:ext cx="17201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4D9094-5874-4408-B363-B3E01E8EC544}"/>
              </a:ext>
            </a:extLst>
          </p:cNvPr>
          <p:cNvSpPr txBox="1"/>
          <p:nvPr/>
        </p:nvSpPr>
        <p:spPr>
          <a:xfrm>
            <a:off x="3218599" y="4040507"/>
            <a:ext cx="3355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0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A90FD17-13A8-4503-9596-D7775127568B}"/>
              </a:ext>
            </a:extLst>
          </p:cNvPr>
          <p:cNvSpPr txBox="1"/>
          <p:nvPr/>
        </p:nvSpPr>
        <p:spPr>
          <a:xfrm>
            <a:off x="1729334" y="715396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柳公权柳体" panose="02000000000000000000" pitchFamily="2" charset="-122"/>
                <a:ea typeface="柳公权柳体" panose="02000000000000000000" pitchFamily="2" charset="-122"/>
              </a:rPr>
              <a:t>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96C496D-2E26-4051-9B3C-FEFFFFC7FA98}"/>
              </a:ext>
            </a:extLst>
          </p:cNvPr>
          <p:cNvSpPr txBox="1"/>
          <p:nvPr/>
        </p:nvSpPr>
        <p:spPr>
          <a:xfrm>
            <a:off x="3223885" y="1646421"/>
            <a:ext cx="20029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defRPr>
            </a:lvl1pPr>
          </a:lstStyle>
          <a:p>
            <a:r>
              <a:rPr lang="zh-CN" altLang="en-US" sz="4400" dirty="0">
                <a:solidFill>
                  <a:schemeClr val="tx1"/>
                </a:solidFill>
                <a:effectLst/>
                <a:latin typeface="柳公权柳体" panose="02000000000000000000" pitchFamily="2" charset="-122"/>
                <a:ea typeface="柳公权柳体" panose="02000000000000000000" pitchFamily="2" charset="-122"/>
              </a:rPr>
              <a:t>国武术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6534459-4958-44F5-938D-BE3BC4132DEC}"/>
              </a:ext>
            </a:extLst>
          </p:cNvPr>
          <p:cNvSpPr/>
          <p:nvPr/>
        </p:nvSpPr>
        <p:spPr>
          <a:xfrm>
            <a:off x="5818194" y="2796958"/>
            <a:ext cx="555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0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FCB63F2-1546-4AF1-A70C-A347C8362198}"/>
              </a:ext>
            </a:extLst>
          </p:cNvPr>
          <p:cNvSpPr/>
          <p:nvPr/>
        </p:nvSpPr>
        <p:spPr>
          <a:xfrm>
            <a:off x="5215628" y="2796958"/>
            <a:ext cx="30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F896388-8278-403A-87DF-1E4219A1C5C5}"/>
              </a:ext>
            </a:extLst>
          </p:cNvPr>
          <p:cNvSpPr/>
          <p:nvPr/>
        </p:nvSpPr>
        <p:spPr>
          <a:xfrm>
            <a:off x="4511655" y="2817504"/>
            <a:ext cx="42245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8FADE43-89C9-4184-9BA2-3F4A8B64890A}"/>
              </a:ext>
            </a:extLst>
          </p:cNvPr>
          <p:cNvSpPr/>
          <p:nvPr/>
        </p:nvSpPr>
        <p:spPr>
          <a:xfrm>
            <a:off x="3852277" y="2861917"/>
            <a:ext cx="4224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400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DD54A6C-EB31-4B73-A826-BC769200613E}"/>
              </a:ext>
            </a:extLst>
          </p:cNvPr>
          <p:cNvSpPr/>
          <p:nvPr/>
        </p:nvSpPr>
        <p:spPr>
          <a:xfrm>
            <a:off x="3179227" y="2861917"/>
            <a:ext cx="32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sz="20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1EB2A3E-A115-47A6-8ED9-B62C3DF39440}"/>
              </a:ext>
            </a:extLst>
          </p:cNvPr>
          <p:cNvSpPr/>
          <p:nvPr/>
        </p:nvSpPr>
        <p:spPr>
          <a:xfrm>
            <a:off x="2445893" y="2894610"/>
            <a:ext cx="2912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sz="1600" dirty="0"/>
          </a:p>
        </p:txBody>
      </p:sp>
      <p:sp>
        <p:nvSpPr>
          <p:cNvPr id="13" name="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0ECEC43-BD5B-4097-8848-E02E4E401E1C}"/>
              </a:ext>
            </a:extLst>
          </p:cNvPr>
          <p:cNvSpPr/>
          <p:nvPr/>
        </p:nvSpPr>
        <p:spPr>
          <a:xfrm flipH="1">
            <a:off x="1565829" y="2863670"/>
            <a:ext cx="406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7B6E71A-F1D2-4E5D-95A7-12320BF3ED0F}"/>
              </a:ext>
            </a:extLst>
          </p:cNvPr>
          <p:cNvSpPr txBox="1"/>
          <p:nvPr/>
        </p:nvSpPr>
        <p:spPr>
          <a:xfrm>
            <a:off x="681741" y="2817504"/>
            <a:ext cx="626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sz="1600" dirty="0"/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41D3554-1802-4991-B535-A6A752C2DF99}"/>
              </a:ext>
            </a:extLst>
          </p:cNvPr>
          <p:cNvCxnSpPr/>
          <p:nvPr/>
        </p:nvCxnSpPr>
        <p:spPr>
          <a:xfrm>
            <a:off x="1047822" y="2540164"/>
            <a:ext cx="4770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4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D9BEC09-F648-4D06-B9EB-19D99D9DBA2C}"/>
              </a:ext>
            </a:extLst>
          </p:cNvPr>
          <p:cNvSpPr>
            <a:spLocks noEditPoints="1"/>
          </p:cNvSpPr>
          <p:nvPr/>
        </p:nvSpPr>
        <p:spPr bwMode="auto">
          <a:xfrm>
            <a:off x="5125925" y="715396"/>
            <a:ext cx="5023116" cy="5545324"/>
          </a:xfrm>
          <a:custGeom>
            <a:avLst/>
            <a:gdLst>
              <a:gd name="T0" fmla="*/ 97 w 258"/>
              <a:gd name="T1" fmla="*/ 58 h 364"/>
              <a:gd name="T2" fmla="*/ 104 w 258"/>
              <a:gd name="T3" fmla="*/ 18 h 364"/>
              <a:gd name="T4" fmla="*/ 64 w 258"/>
              <a:gd name="T5" fmla="*/ 197 h 364"/>
              <a:gd name="T6" fmla="*/ 159 w 258"/>
              <a:gd name="T7" fmla="*/ 72 h 364"/>
              <a:gd name="T8" fmla="*/ 30 w 258"/>
              <a:gd name="T9" fmla="*/ 191 h 364"/>
              <a:gd name="T10" fmla="*/ 17 w 258"/>
              <a:gd name="T11" fmla="*/ 229 h 364"/>
              <a:gd name="T12" fmla="*/ 66 w 258"/>
              <a:gd name="T13" fmla="*/ 189 h 364"/>
              <a:gd name="T14" fmla="*/ 37 w 258"/>
              <a:gd name="T15" fmla="*/ 224 h 364"/>
              <a:gd name="T16" fmla="*/ 34 w 258"/>
              <a:gd name="T17" fmla="*/ 244 h 364"/>
              <a:gd name="T18" fmla="*/ 13 w 258"/>
              <a:gd name="T19" fmla="*/ 278 h 364"/>
              <a:gd name="T20" fmla="*/ 87 w 258"/>
              <a:gd name="T21" fmla="*/ 241 h 364"/>
              <a:gd name="T22" fmla="*/ 57 w 258"/>
              <a:gd name="T23" fmla="*/ 274 h 364"/>
              <a:gd name="T24" fmla="*/ 79 w 258"/>
              <a:gd name="T25" fmla="*/ 260 h 364"/>
              <a:gd name="T26" fmla="*/ 85 w 258"/>
              <a:gd name="T27" fmla="*/ 267 h 364"/>
              <a:gd name="T28" fmla="*/ 92 w 258"/>
              <a:gd name="T29" fmla="*/ 266 h 364"/>
              <a:gd name="T30" fmla="*/ 229 w 258"/>
              <a:gd name="T31" fmla="*/ 175 h 364"/>
              <a:gd name="T32" fmla="*/ 218 w 258"/>
              <a:gd name="T33" fmla="*/ 199 h 364"/>
              <a:gd name="T34" fmla="*/ 138 w 258"/>
              <a:gd name="T35" fmla="*/ 254 h 364"/>
              <a:gd name="T36" fmla="*/ 91 w 258"/>
              <a:gd name="T37" fmla="*/ 292 h 364"/>
              <a:gd name="T38" fmla="*/ 148 w 258"/>
              <a:gd name="T39" fmla="*/ 263 h 364"/>
              <a:gd name="T40" fmla="*/ 114 w 258"/>
              <a:gd name="T41" fmla="*/ 292 h 364"/>
              <a:gd name="T42" fmla="*/ 112 w 258"/>
              <a:gd name="T43" fmla="*/ 331 h 364"/>
              <a:gd name="T44" fmla="*/ 210 w 258"/>
              <a:gd name="T45" fmla="*/ 87 h 364"/>
              <a:gd name="T46" fmla="*/ 178 w 258"/>
              <a:gd name="T47" fmla="*/ 67 h 364"/>
              <a:gd name="T48" fmla="*/ 164 w 258"/>
              <a:gd name="T49" fmla="*/ 92 h 364"/>
              <a:gd name="T50" fmla="*/ 124 w 258"/>
              <a:gd name="T51" fmla="*/ 102 h 364"/>
              <a:gd name="T52" fmla="*/ 140 w 258"/>
              <a:gd name="T53" fmla="*/ 167 h 364"/>
              <a:gd name="T54" fmla="*/ 86 w 258"/>
              <a:gd name="T55" fmla="*/ 159 h 364"/>
              <a:gd name="T56" fmla="*/ 115 w 258"/>
              <a:gd name="T57" fmla="*/ 121 h 364"/>
              <a:gd name="T58" fmla="*/ 65 w 258"/>
              <a:gd name="T59" fmla="*/ 110 h 364"/>
              <a:gd name="T60" fmla="*/ 56 w 258"/>
              <a:gd name="T61" fmla="*/ 112 h 364"/>
              <a:gd name="T62" fmla="*/ 73 w 258"/>
              <a:gd name="T63" fmla="*/ 187 h 364"/>
              <a:gd name="T64" fmla="*/ 71 w 258"/>
              <a:gd name="T65" fmla="*/ 221 h 364"/>
              <a:gd name="T66" fmla="*/ 104 w 258"/>
              <a:gd name="T67" fmla="*/ 253 h 364"/>
              <a:gd name="T68" fmla="*/ 143 w 258"/>
              <a:gd name="T69" fmla="*/ 262 h 364"/>
              <a:gd name="T70" fmla="*/ 154 w 258"/>
              <a:gd name="T71" fmla="*/ 227 h 364"/>
              <a:gd name="T72" fmla="*/ 187 w 258"/>
              <a:gd name="T73" fmla="*/ 207 h 364"/>
              <a:gd name="T74" fmla="*/ 210 w 258"/>
              <a:gd name="T75" fmla="*/ 196 h 364"/>
              <a:gd name="T76" fmla="*/ 228 w 258"/>
              <a:gd name="T77" fmla="*/ 160 h 364"/>
              <a:gd name="T78" fmla="*/ 250 w 258"/>
              <a:gd name="T79" fmla="*/ 133 h 364"/>
              <a:gd name="T80" fmla="*/ 119 w 258"/>
              <a:gd name="T81" fmla="*/ 141 h 364"/>
              <a:gd name="T82" fmla="*/ 69 w 258"/>
              <a:gd name="T83" fmla="*/ 87 h 364"/>
              <a:gd name="T84" fmla="*/ 57 w 258"/>
              <a:gd name="T85" fmla="*/ 104 h 364"/>
              <a:gd name="T86" fmla="*/ 94 w 258"/>
              <a:gd name="T87" fmla="*/ 231 h 364"/>
              <a:gd name="T88" fmla="*/ 59 w 258"/>
              <a:gd name="T89" fmla="*/ 157 h 364"/>
              <a:gd name="T90" fmla="*/ 97 w 258"/>
              <a:gd name="T91" fmla="*/ 195 h 364"/>
              <a:gd name="T92" fmla="*/ 146 w 258"/>
              <a:gd name="T93" fmla="*/ 219 h 364"/>
              <a:gd name="T94" fmla="*/ 168 w 258"/>
              <a:gd name="T95" fmla="*/ 84 h 364"/>
              <a:gd name="T96" fmla="*/ 195 w 258"/>
              <a:gd name="T97" fmla="*/ 200 h 364"/>
              <a:gd name="T98" fmla="*/ 184 w 258"/>
              <a:gd name="T99" fmla="*/ 131 h 364"/>
              <a:gd name="T100" fmla="*/ 200 w 258"/>
              <a:gd name="T101" fmla="*/ 166 h 364"/>
              <a:gd name="T102" fmla="*/ 180 w 258"/>
              <a:gd name="T103" fmla="*/ 89 h 364"/>
              <a:gd name="T104" fmla="*/ 229 w 258"/>
              <a:gd name="T105" fmla="*/ 157 h 364"/>
              <a:gd name="T106" fmla="*/ 182 w 258"/>
              <a:gd name="T107" fmla="*/ 78 h 364"/>
              <a:gd name="T108" fmla="*/ 33 w 258"/>
              <a:gd name="T109" fmla="*/ 309 h 364"/>
              <a:gd name="T110" fmla="*/ 55 w 258"/>
              <a:gd name="T111" fmla="*/ 327 h 364"/>
              <a:gd name="T112" fmla="*/ 37 w 258"/>
              <a:gd name="T113" fmla="*/ 328 h 364"/>
              <a:gd name="T114" fmla="*/ 95 w 258"/>
              <a:gd name="T115" fmla="*/ 275 h 364"/>
              <a:gd name="T116" fmla="*/ 237 w 258"/>
              <a:gd name="T117" fmla="*/ 186 h 364"/>
              <a:gd name="T118" fmla="*/ 19 w 258"/>
              <a:gd name="T119" fmla="*/ 197 h 364"/>
              <a:gd name="T120" fmla="*/ 24 w 258"/>
              <a:gd name="T121" fmla="*/ 294 h 364"/>
              <a:gd name="T122" fmla="*/ 60 w 258"/>
              <a:gd name="T123" fmla="*/ 291 h 364"/>
              <a:gd name="T124" fmla="*/ 64 w 258"/>
              <a:gd name="T125" fmla="*/ 315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8" h="364">
                <a:moveTo>
                  <a:pt x="85" y="218"/>
                </a:moveTo>
                <a:cubicBezTo>
                  <a:pt x="85" y="218"/>
                  <a:pt x="85" y="219"/>
                  <a:pt x="86" y="219"/>
                </a:cubicBezTo>
                <a:cubicBezTo>
                  <a:pt x="86" y="218"/>
                  <a:pt x="86" y="218"/>
                  <a:pt x="85" y="218"/>
                </a:cubicBezTo>
                <a:close/>
                <a:moveTo>
                  <a:pt x="129" y="258"/>
                </a:moveTo>
                <a:cubicBezTo>
                  <a:pt x="129" y="258"/>
                  <a:pt x="129" y="257"/>
                  <a:pt x="129" y="257"/>
                </a:cubicBezTo>
                <a:cubicBezTo>
                  <a:pt x="129" y="257"/>
                  <a:pt x="128" y="257"/>
                  <a:pt x="129" y="257"/>
                </a:cubicBezTo>
                <a:cubicBezTo>
                  <a:pt x="129" y="257"/>
                  <a:pt x="129" y="258"/>
                  <a:pt x="129" y="258"/>
                </a:cubicBezTo>
                <a:close/>
                <a:moveTo>
                  <a:pt x="129" y="258"/>
                </a:moveTo>
                <a:cubicBezTo>
                  <a:pt x="129" y="258"/>
                  <a:pt x="129" y="257"/>
                  <a:pt x="129" y="257"/>
                </a:cubicBezTo>
                <a:cubicBezTo>
                  <a:pt x="129" y="257"/>
                  <a:pt x="129" y="257"/>
                  <a:pt x="129" y="258"/>
                </a:cubicBezTo>
                <a:cubicBezTo>
                  <a:pt x="129" y="258"/>
                  <a:pt x="129" y="258"/>
                  <a:pt x="129" y="258"/>
                </a:cubicBezTo>
                <a:close/>
                <a:moveTo>
                  <a:pt x="94" y="239"/>
                </a:moveTo>
                <a:cubicBezTo>
                  <a:pt x="94" y="238"/>
                  <a:pt x="94" y="238"/>
                  <a:pt x="94" y="238"/>
                </a:cubicBezTo>
                <a:cubicBezTo>
                  <a:pt x="94" y="238"/>
                  <a:pt x="94" y="239"/>
                  <a:pt x="94" y="239"/>
                </a:cubicBezTo>
                <a:close/>
                <a:moveTo>
                  <a:pt x="106" y="248"/>
                </a:moveTo>
                <a:cubicBezTo>
                  <a:pt x="105" y="248"/>
                  <a:pt x="105" y="248"/>
                  <a:pt x="105" y="248"/>
                </a:cubicBezTo>
                <a:cubicBezTo>
                  <a:pt x="105" y="249"/>
                  <a:pt x="105" y="248"/>
                  <a:pt x="106" y="248"/>
                </a:cubicBezTo>
                <a:close/>
                <a:moveTo>
                  <a:pt x="111" y="254"/>
                </a:moveTo>
                <a:cubicBezTo>
                  <a:pt x="111" y="254"/>
                  <a:pt x="111" y="254"/>
                  <a:pt x="111" y="253"/>
                </a:cubicBezTo>
                <a:cubicBezTo>
                  <a:pt x="111" y="254"/>
                  <a:pt x="111" y="254"/>
                  <a:pt x="111" y="254"/>
                </a:cubicBezTo>
                <a:cubicBezTo>
                  <a:pt x="111" y="254"/>
                  <a:pt x="111" y="254"/>
                  <a:pt x="111" y="254"/>
                </a:cubicBezTo>
                <a:close/>
                <a:moveTo>
                  <a:pt x="109" y="257"/>
                </a:moveTo>
                <a:cubicBezTo>
                  <a:pt x="109" y="257"/>
                  <a:pt x="108" y="257"/>
                  <a:pt x="108" y="257"/>
                </a:cubicBezTo>
                <a:cubicBezTo>
                  <a:pt x="108" y="258"/>
                  <a:pt x="108" y="258"/>
                  <a:pt x="108" y="258"/>
                </a:cubicBezTo>
                <a:cubicBezTo>
                  <a:pt x="108" y="258"/>
                  <a:pt x="109" y="258"/>
                  <a:pt x="109" y="257"/>
                </a:cubicBezTo>
                <a:close/>
                <a:moveTo>
                  <a:pt x="104" y="261"/>
                </a:moveTo>
                <a:cubicBezTo>
                  <a:pt x="104" y="261"/>
                  <a:pt x="104" y="260"/>
                  <a:pt x="104" y="260"/>
                </a:cubicBezTo>
                <a:cubicBezTo>
                  <a:pt x="104" y="260"/>
                  <a:pt x="104" y="261"/>
                  <a:pt x="104" y="261"/>
                </a:cubicBezTo>
                <a:close/>
                <a:moveTo>
                  <a:pt x="103" y="261"/>
                </a:moveTo>
                <a:cubicBezTo>
                  <a:pt x="103" y="261"/>
                  <a:pt x="103" y="261"/>
                  <a:pt x="103" y="261"/>
                </a:cubicBezTo>
                <a:cubicBezTo>
                  <a:pt x="103" y="261"/>
                  <a:pt x="103" y="261"/>
                  <a:pt x="104" y="261"/>
                </a:cubicBezTo>
                <a:cubicBezTo>
                  <a:pt x="103" y="261"/>
                  <a:pt x="103" y="261"/>
                  <a:pt x="103" y="261"/>
                </a:cubicBezTo>
                <a:close/>
                <a:moveTo>
                  <a:pt x="94" y="250"/>
                </a:moveTo>
                <a:cubicBezTo>
                  <a:pt x="95" y="250"/>
                  <a:pt x="95" y="249"/>
                  <a:pt x="95" y="250"/>
                </a:cubicBezTo>
                <a:cubicBezTo>
                  <a:pt x="95" y="250"/>
                  <a:pt x="94" y="249"/>
                  <a:pt x="94" y="250"/>
                </a:cubicBezTo>
                <a:cubicBezTo>
                  <a:pt x="94" y="250"/>
                  <a:pt x="94" y="250"/>
                  <a:pt x="94" y="250"/>
                </a:cubicBezTo>
                <a:close/>
                <a:moveTo>
                  <a:pt x="94" y="251"/>
                </a:moveTo>
                <a:cubicBezTo>
                  <a:pt x="94" y="251"/>
                  <a:pt x="94" y="251"/>
                  <a:pt x="94" y="251"/>
                </a:cubicBezTo>
                <a:cubicBezTo>
                  <a:pt x="94" y="251"/>
                  <a:pt x="94" y="251"/>
                  <a:pt x="94" y="251"/>
                </a:cubicBezTo>
                <a:cubicBezTo>
                  <a:pt x="94" y="251"/>
                  <a:pt x="94" y="251"/>
                  <a:pt x="94" y="250"/>
                </a:cubicBezTo>
                <a:cubicBezTo>
                  <a:pt x="94" y="250"/>
                  <a:pt x="94" y="251"/>
                  <a:pt x="94" y="251"/>
                </a:cubicBezTo>
                <a:close/>
                <a:moveTo>
                  <a:pt x="99" y="262"/>
                </a:moveTo>
                <a:cubicBezTo>
                  <a:pt x="99" y="262"/>
                  <a:pt x="99" y="262"/>
                  <a:pt x="99" y="262"/>
                </a:cubicBezTo>
                <a:cubicBezTo>
                  <a:pt x="99" y="262"/>
                  <a:pt x="99" y="262"/>
                  <a:pt x="99" y="262"/>
                </a:cubicBezTo>
                <a:close/>
                <a:moveTo>
                  <a:pt x="34" y="94"/>
                </a:moveTo>
                <a:cubicBezTo>
                  <a:pt x="34" y="94"/>
                  <a:pt x="34" y="93"/>
                  <a:pt x="33" y="94"/>
                </a:cubicBezTo>
                <a:cubicBezTo>
                  <a:pt x="33" y="94"/>
                  <a:pt x="33" y="94"/>
                  <a:pt x="33" y="95"/>
                </a:cubicBezTo>
                <a:lnTo>
                  <a:pt x="34" y="94"/>
                </a:lnTo>
                <a:close/>
                <a:moveTo>
                  <a:pt x="96" y="59"/>
                </a:moveTo>
                <a:cubicBezTo>
                  <a:pt x="96" y="59"/>
                  <a:pt x="98" y="59"/>
                  <a:pt x="97" y="58"/>
                </a:cubicBezTo>
                <a:cubicBezTo>
                  <a:pt x="97" y="58"/>
                  <a:pt x="96" y="59"/>
                  <a:pt x="96" y="59"/>
                </a:cubicBezTo>
                <a:close/>
                <a:moveTo>
                  <a:pt x="33" y="96"/>
                </a:moveTo>
                <a:cubicBezTo>
                  <a:pt x="33" y="96"/>
                  <a:pt x="33" y="96"/>
                  <a:pt x="33" y="96"/>
                </a:cubicBezTo>
                <a:cubicBezTo>
                  <a:pt x="33" y="96"/>
                  <a:pt x="33" y="96"/>
                  <a:pt x="33" y="97"/>
                </a:cubicBezTo>
                <a:cubicBezTo>
                  <a:pt x="33" y="96"/>
                  <a:pt x="34" y="96"/>
                  <a:pt x="33" y="96"/>
                </a:cubicBezTo>
                <a:close/>
                <a:moveTo>
                  <a:pt x="32" y="99"/>
                </a:moveTo>
                <a:cubicBezTo>
                  <a:pt x="33" y="100"/>
                  <a:pt x="34" y="101"/>
                  <a:pt x="35" y="102"/>
                </a:cubicBezTo>
                <a:cubicBezTo>
                  <a:pt x="34" y="101"/>
                  <a:pt x="34" y="98"/>
                  <a:pt x="32" y="99"/>
                </a:cubicBezTo>
                <a:close/>
                <a:moveTo>
                  <a:pt x="35" y="104"/>
                </a:moveTo>
                <a:cubicBezTo>
                  <a:pt x="35" y="103"/>
                  <a:pt x="35" y="102"/>
                  <a:pt x="34" y="102"/>
                </a:cubicBezTo>
                <a:cubicBezTo>
                  <a:pt x="34" y="103"/>
                  <a:pt x="35" y="104"/>
                  <a:pt x="35" y="104"/>
                </a:cubicBezTo>
                <a:close/>
                <a:moveTo>
                  <a:pt x="91" y="171"/>
                </a:moveTo>
                <a:cubicBezTo>
                  <a:pt x="91" y="170"/>
                  <a:pt x="91" y="169"/>
                  <a:pt x="91" y="169"/>
                </a:cubicBezTo>
                <a:cubicBezTo>
                  <a:pt x="89" y="169"/>
                  <a:pt x="89" y="169"/>
                  <a:pt x="89" y="169"/>
                </a:cubicBezTo>
                <a:cubicBezTo>
                  <a:pt x="90" y="170"/>
                  <a:pt x="90" y="171"/>
                  <a:pt x="91" y="171"/>
                </a:cubicBezTo>
                <a:close/>
                <a:moveTo>
                  <a:pt x="94" y="171"/>
                </a:move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1"/>
                  <a:pt x="95" y="171"/>
                  <a:pt x="94" y="171"/>
                </a:cubicBezTo>
                <a:close/>
                <a:moveTo>
                  <a:pt x="38" y="114"/>
                </a:moveTo>
                <a:cubicBezTo>
                  <a:pt x="39" y="113"/>
                  <a:pt x="38" y="112"/>
                  <a:pt x="38" y="112"/>
                </a:cubicBezTo>
                <a:cubicBezTo>
                  <a:pt x="37" y="113"/>
                  <a:pt x="37" y="113"/>
                  <a:pt x="37" y="114"/>
                </a:cubicBezTo>
                <a:cubicBezTo>
                  <a:pt x="38" y="114"/>
                  <a:pt x="38" y="114"/>
                  <a:pt x="38" y="114"/>
                </a:cubicBezTo>
                <a:close/>
                <a:moveTo>
                  <a:pt x="116" y="71"/>
                </a:moveTo>
                <a:cubicBezTo>
                  <a:pt x="115" y="70"/>
                  <a:pt x="114" y="69"/>
                  <a:pt x="113" y="70"/>
                </a:cubicBezTo>
                <a:cubicBezTo>
                  <a:pt x="113" y="71"/>
                  <a:pt x="114" y="71"/>
                  <a:pt x="114" y="72"/>
                </a:cubicBezTo>
                <a:cubicBezTo>
                  <a:pt x="115" y="71"/>
                  <a:pt x="115" y="71"/>
                  <a:pt x="116" y="71"/>
                </a:cubicBezTo>
                <a:close/>
                <a:moveTo>
                  <a:pt x="119" y="70"/>
                </a:moveTo>
                <a:cubicBezTo>
                  <a:pt x="118" y="69"/>
                  <a:pt x="118" y="69"/>
                  <a:pt x="117" y="69"/>
                </a:cubicBezTo>
                <a:cubicBezTo>
                  <a:pt x="117" y="70"/>
                  <a:pt x="118" y="71"/>
                  <a:pt x="119" y="70"/>
                </a:cubicBezTo>
                <a:close/>
                <a:moveTo>
                  <a:pt x="82" y="0"/>
                </a:moveTo>
                <a:cubicBezTo>
                  <a:pt x="82" y="0"/>
                  <a:pt x="82" y="0"/>
                  <a:pt x="81" y="1"/>
                </a:cubicBezTo>
                <a:cubicBezTo>
                  <a:pt x="82" y="2"/>
                  <a:pt x="83" y="0"/>
                  <a:pt x="82" y="0"/>
                </a:cubicBezTo>
                <a:close/>
                <a:moveTo>
                  <a:pt x="126" y="75"/>
                </a:moveTo>
                <a:cubicBezTo>
                  <a:pt x="126" y="75"/>
                  <a:pt x="125" y="75"/>
                  <a:pt x="126" y="74"/>
                </a:cubicBezTo>
                <a:cubicBezTo>
                  <a:pt x="126" y="75"/>
                  <a:pt x="126" y="75"/>
                  <a:pt x="126" y="74"/>
                </a:cubicBezTo>
                <a:cubicBezTo>
                  <a:pt x="126" y="75"/>
                  <a:pt x="127" y="76"/>
                  <a:pt x="128" y="75"/>
                </a:cubicBezTo>
                <a:cubicBezTo>
                  <a:pt x="128" y="74"/>
                  <a:pt x="125" y="73"/>
                  <a:pt x="124" y="73"/>
                </a:cubicBezTo>
                <a:cubicBezTo>
                  <a:pt x="124" y="74"/>
                  <a:pt x="124" y="74"/>
                  <a:pt x="123" y="74"/>
                </a:cubicBezTo>
                <a:cubicBezTo>
                  <a:pt x="124" y="75"/>
                  <a:pt x="125" y="75"/>
                  <a:pt x="126" y="75"/>
                </a:cubicBezTo>
                <a:close/>
                <a:moveTo>
                  <a:pt x="140" y="68"/>
                </a:moveTo>
                <a:cubicBezTo>
                  <a:pt x="140" y="68"/>
                  <a:pt x="140" y="67"/>
                  <a:pt x="140" y="67"/>
                </a:cubicBezTo>
                <a:cubicBezTo>
                  <a:pt x="139" y="67"/>
                  <a:pt x="139" y="69"/>
                  <a:pt x="140" y="68"/>
                </a:cubicBezTo>
                <a:close/>
                <a:moveTo>
                  <a:pt x="118" y="84"/>
                </a:moveTo>
                <a:cubicBezTo>
                  <a:pt x="118" y="83"/>
                  <a:pt x="117" y="83"/>
                  <a:pt x="117" y="83"/>
                </a:cubicBezTo>
                <a:cubicBezTo>
                  <a:pt x="117" y="84"/>
                  <a:pt x="117" y="84"/>
                  <a:pt x="118" y="84"/>
                </a:cubicBezTo>
                <a:close/>
                <a:moveTo>
                  <a:pt x="198" y="80"/>
                </a:moveTo>
                <a:cubicBezTo>
                  <a:pt x="197" y="79"/>
                  <a:pt x="196" y="79"/>
                  <a:pt x="195" y="79"/>
                </a:cubicBezTo>
                <a:cubicBezTo>
                  <a:pt x="195" y="81"/>
                  <a:pt x="197" y="81"/>
                  <a:pt x="198" y="80"/>
                </a:cubicBezTo>
                <a:close/>
                <a:moveTo>
                  <a:pt x="104" y="18"/>
                </a:moveTo>
                <a:cubicBezTo>
                  <a:pt x="104" y="17"/>
                  <a:pt x="104" y="17"/>
                  <a:pt x="103" y="17"/>
                </a:cubicBezTo>
                <a:cubicBezTo>
                  <a:pt x="104" y="17"/>
                  <a:pt x="103" y="18"/>
                  <a:pt x="104" y="18"/>
                </a:cubicBezTo>
                <a:close/>
                <a:moveTo>
                  <a:pt x="101" y="19"/>
                </a:moveTo>
                <a:cubicBezTo>
                  <a:pt x="101" y="19"/>
                  <a:pt x="100" y="19"/>
                  <a:pt x="100" y="19"/>
                </a:cubicBezTo>
                <a:cubicBezTo>
                  <a:pt x="100" y="20"/>
                  <a:pt x="101" y="20"/>
                  <a:pt x="101" y="19"/>
                </a:cubicBezTo>
                <a:close/>
                <a:moveTo>
                  <a:pt x="120" y="105"/>
                </a:moveTo>
                <a:cubicBezTo>
                  <a:pt x="120" y="103"/>
                  <a:pt x="119" y="103"/>
                  <a:pt x="118" y="103"/>
                </a:cubicBezTo>
                <a:cubicBezTo>
                  <a:pt x="119" y="102"/>
                  <a:pt x="119" y="103"/>
                  <a:pt x="119" y="102"/>
                </a:cubicBezTo>
                <a:cubicBezTo>
                  <a:pt x="117" y="101"/>
                  <a:pt x="118" y="104"/>
                  <a:pt x="116" y="104"/>
                </a:cubicBezTo>
                <a:cubicBezTo>
                  <a:pt x="116" y="105"/>
                  <a:pt x="118" y="105"/>
                  <a:pt x="118" y="107"/>
                </a:cubicBezTo>
                <a:cubicBezTo>
                  <a:pt x="117" y="106"/>
                  <a:pt x="116" y="104"/>
                  <a:pt x="115" y="105"/>
                </a:cubicBezTo>
                <a:cubicBezTo>
                  <a:pt x="116" y="106"/>
                  <a:pt x="117" y="107"/>
                  <a:pt x="118" y="107"/>
                </a:cubicBezTo>
                <a:cubicBezTo>
                  <a:pt x="119" y="106"/>
                  <a:pt x="120" y="106"/>
                  <a:pt x="120" y="105"/>
                </a:cubicBezTo>
                <a:close/>
                <a:moveTo>
                  <a:pt x="120" y="106"/>
                </a:moveTo>
                <a:cubicBezTo>
                  <a:pt x="121" y="107"/>
                  <a:pt x="122" y="107"/>
                  <a:pt x="123" y="107"/>
                </a:cubicBezTo>
                <a:cubicBezTo>
                  <a:pt x="122" y="105"/>
                  <a:pt x="121" y="106"/>
                  <a:pt x="120" y="106"/>
                </a:cubicBezTo>
                <a:close/>
                <a:moveTo>
                  <a:pt x="83" y="44"/>
                </a:moveTo>
                <a:cubicBezTo>
                  <a:pt x="83" y="44"/>
                  <a:pt x="83" y="44"/>
                  <a:pt x="82" y="44"/>
                </a:cubicBezTo>
                <a:cubicBezTo>
                  <a:pt x="82" y="45"/>
                  <a:pt x="83" y="45"/>
                  <a:pt x="83" y="44"/>
                </a:cubicBezTo>
                <a:close/>
                <a:moveTo>
                  <a:pt x="87" y="44"/>
                </a:moveTo>
                <a:cubicBezTo>
                  <a:pt x="86" y="43"/>
                  <a:pt x="85" y="45"/>
                  <a:pt x="85" y="45"/>
                </a:cubicBezTo>
                <a:cubicBezTo>
                  <a:pt x="86" y="45"/>
                  <a:pt x="87" y="45"/>
                  <a:pt x="88" y="44"/>
                </a:cubicBezTo>
                <a:lnTo>
                  <a:pt x="87" y="44"/>
                </a:lnTo>
                <a:close/>
                <a:moveTo>
                  <a:pt x="76" y="64"/>
                </a:moveTo>
                <a:cubicBezTo>
                  <a:pt x="76" y="65"/>
                  <a:pt x="75" y="64"/>
                  <a:pt x="75" y="64"/>
                </a:cubicBezTo>
                <a:cubicBezTo>
                  <a:pt x="75" y="65"/>
                  <a:pt x="75" y="65"/>
                  <a:pt x="76" y="66"/>
                </a:cubicBezTo>
                <a:cubicBezTo>
                  <a:pt x="77" y="65"/>
                  <a:pt x="76" y="65"/>
                  <a:pt x="76" y="64"/>
                </a:cubicBezTo>
                <a:close/>
                <a:moveTo>
                  <a:pt x="81" y="69"/>
                </a:moveTo>
                <a:cubicBezTo>
                  <a:pt x="80" y="68"/>
                  <a:pt x="80" y="67"/>
                  <a:pt x="79" y="68"/>
                </a:cubicBezTo>
                <a:cubicBezTo>
                  <a:pt x="80" y="67"/>
                  <a:pt x="80" y="69"/>
                  <a:pt x="81" y="69"/>
                </a:cubicBezTo>
                <a:close/>
                <a:moveTo>
                  <a:pt x="73" y="77"/>
                </a:moveTo>
                <a:cubicBezTo>
                  <a:pt x="73" y="76"/>
                  <a:pt x="71" y="76"/>
                  <a:pt x="70" y="75"/>
                </a:cubicBezTo>
                <a:cubicBezTo>
                  <a:pt x="71" y="76"/>
                  <a:pt x="70" y="76"/>
                  <a:pt x="71" y="76"/>
                </a:cubicBezTo>
                <a:cubicBezTo>
                  <a:pt x="72" y="75"/>
                  <a:pt x="72" y="78"/>
                  <a:pt x="73" y="77"/>
                </a:cubicBezTo>
                <a:close/>
                <a:moveTo>
                  <a:pt x="71" y="79"/>
                </a:moveTo>
                <a:cubicBezTo>
                  <a:pt x="71" y="79"/>
                  <a:pt x="71" y="78"/>
                  <a:pt x="70" y="78"/>
                </a:cubicBezTo>
                <a:cubicBezTo>
                  <a:pt x="70" y="79"/>
                  <a:pt x="71" y="79"/>
                  <a:pt x="71" y="79"/>
                </a:cubicBezTo>
                <a:close/>
                <a:moveTo>
                  <a:pt x="70" y="179"/>
                </a:moveTo>
                <a:cubicBezTo>
                  <a:pt x="70" y="178"/>
                  <a:pt x="68" y="177"/>
                  <a:pt x="67" y="179"/>
                </a:cubicBezTo>
                <a:cubicBezTo>
                  <a:pt x="68" y="179"/>
                  <a:pt x="69" y="180"/>
                  <a:pt x="70" y="179"/>
                </a:cubicBezTo>
                <a:close/>
                <a:moveTo>
                  <a:pt x="58" y="200"/>
                </a:moveTo>
                <a:cubicBezTo>
                  <a:pt x="57" y="198"/>
                  <a:pt x="56" y="196"/>
                  <a:pt x="55" y="196"/>
                </a:cubicBezTo>
                <a:cubicBezTo>
                  <a:pt x="55" y="197"/>
                  <a:pt x="55" y="198"/>
                  <a:pt x="56" y="198"/>
                </a:cubicBezTo>
                <a:cubicBezTo>
                  <a:pt x="56" y="199"/>
                  <a:pt x="56" y="198"/>
                  <a:pt x="55" y="199"/>
                </a:cubicBezTo>
                <a:cubicBezTo>
                  <a:pt x="56" y="200"/>
                  <a:pt x="57" y="199"/>
                  <a:pt x="58" y="200"/>
                </a:cubicBezTo>
                <a:close/>
                <a:moveTo>
                  <a:pt x="73" y="188"/>
                </a:moveTo>
                <a:cubicBezTo>
                  <a:pt x="72" y="188"/>
                  <a:pt x="72" y="188"/>
                  <a:pt x="72" y="188"/>
                </a:cubicBezTo>
                <a:cubicBezTo>
                  <a:pt x="72" y="188"/>
                  <a:pt x="71" y="189"/>
                  <a:pt x="72" y="189"/>
                </a:cubicBezTo>
                <a:cubicBezTo>
                  <a:pt x="73" y="189"/>
                  <a:pt x="73" y="188"/>
                  <a:pt x="73" y="188"/>
                </a:cubicBezTo>
                <a:close/>
                <a:moveTo>
                  <a:pt x="64" y="197"/>
                </a:moveTo>
                <a:cubicBezTo>
                  <a:pt x="64" y="198"/>
                  <a:pt x="63" y="197"/>
                  <a:pt x="63" y="198"/>
                </a:cubicBezTo>
                <a:cubicBezTo>
                  <a:pt x="64" y="198"/>
                  <a:pt x="64" y="199"/>
                  <a:pt x="65" y="199"/>
                </a:cubicBezTo>
                <a:cubicBezTo>
                  <a:pt x="66" y="198"/>
                  <a:pt x="65" y="197"/>
                  <a:pt x="64" y="197"/>
                </a:cubicBezTo>
                <a:close/>
                <a:moveTo>
                  <a:pt x="156" y="44"/>
                </a:moveTo>
                <a:cubicBezTo>
                  <a:pt x="156" y="44"/>
                  <a:pt x="156" y="43"/>
                  <a:pt x="156" y="43"/>
                </a:cubicBezTo>
                <a:cubicBezTo>
                  <a:pt x="156" y="43"/>
                  <a:pt x="155" y="43"/>
                  <a:pt x="155" y="43"/>
                </a:cubicBezTo>
                <a:cubicBezTo>
                  <a:pt x="154" y="44"/>
                  <a:pt x="153" y="43"/>
                  <a:pt x="152" y="44"/>
                </a:cubicBezTo>
                <a:cubicBezTo>
                  <a:pt x="153" y="45"/>
                  <a:pt x="155" y="44"/>
                  <a:pt x="156" y="44"/>
                </a:cubicBezTo>
                <a:close/>
                <a:moveTo>
                  <a:pt x="65" y="203"/>
                </a:moveTo>
                <a:cubicBezTo>
                  <a:pt x="63" y="202"/>
                  <a:pt x="64" y="202"/>
                  <a:pt x="64" y="200"/>
                </a:cubicBezTo>
                <a:cubicBezTo>
                  <a:pt x="63" y="200"/>
                  <a:pt x="63" y="200"/>
                  <a:pt x="63" y="201"/>
                </a:cubicBezTo>
                <a:cubicBezTo>
                  <a:pt x="64" y="203"/>
                  <a:pt x="62" y="204"/>
                  <a:pt x="62" y="205"/>
                </a:cubicBezTo>
                <a:cubicBezTo>
                  <a:pt x="64" y="205"/>
                  <a:pt x="63" y="203"/>
                  <a:pt x="65" y="203"/>
                </a:cubicBezTo>
                <a:close/>
                <a:moveTo>
                  <a:pt x="149" y="55"/>
                </a:moveTo>
                <a:cubicBezTo>
                  <a:pt x="150" y="54"/>
                  <a:pt x="150" y="53"/>
                  <a:pt x="150" y="52"/>
                </a:cubicBezTo>
                <a:cubicBezTo>
                  <a:pt x="149" y="52"/>
                  <a:pt x="148" y="51"/>
                  <a:pt x="147" y="51"/>
                </a:cubicBezTo>
                <a:cubicBezTo>
                  <a:pt x="147" y="53"/>
                  <a:pt x="145" y="53"/>
                  <a:pt x="144" y="53"/>
                </a:cubicBezTo>
                <a:cubicBezTo>
                  <a:pt x="145" y="54"/>
                  <a:pt x="144" y="55"/>
                  <a:pt x="143" y="56"/>
                </a:cubicBezTo>
                <a:cubicBezTo>
                  <a:pt x="145" y="58"/>
                  <a:pt x="147" y="55"/>
                  <a:pt x="149" y="55"/>
                </a:cubicBezTo>
                <a:close/>
                <a:moveTo>
                  <a:pt x="163" y="45"/>
                </a:moveTo>
                <a:cubicBezTo>
                  <a:pt x="163" y="45"/>
                  <a:pt x="163" y="45"/>
                  <a:pt x="163" y="44"/>
                </a:cubicBezTo>
                <a:cubicBezTo>
                  <a:pt x="162" y="45"/>
                  <a:pt x="162" y="45"/>
                  <a:pt x="162" y="45"/>
                </a:cubicBezTo>
                <a:cubicBezTo>
                  <a:pt x="162" y="45"/>
                  <a:pt x="162" y="45"/>
                  <a:pt x="163" y="45"/>
                </a:cubicBezTo>
                <a:close/>
                <a:moveTo>
                  <a:pt x="175" y="44"/>
                </a:moveTo>
                <a:cubicBezTo>
                  <a:pt x="174" y="42"/>
                  <a:pt x="172" y="42"/>
                  <a:pt x="171" y="44"/>
                </a:cubicBezTo>
                <a:cubicBezTo>
                  <a:pt x="172" y="45"/>
                  <a:pt x="174" y="45"/>
                  <a:pt x="175" y="44"/>
                </a:cubicBezTo>
                <a:close/>
                <a:moveTo>
                  <a:pt x="184" y="42"/>
                </a:moveTo>
                <a:cubicBezTo>
                  <a:pt x="183" y="42"/>
                  <a:pt x="183" y="42"/>
                  <a:pt x="182" y="42"/>
                </a:cubicBezTo>
                <a:cubicBezTo>
                  <a:pt x="183" y="42"/>
                  <a:pt x="183" y="42"/>
                  <a:pt x="184" y="42"/>
                </a:cubicBezTo>
                <a:close/>
                <a:moveTo>
                  <a:pt x="186" y="43"/>
                </a:moveTo>
                <a:cubicBezTo>
                  <a:pt x="186" y="43"/>
                  <a:pt x="185" y="42"/>
                  <a:pt x="185" y="43"/>
                </a:cubicBezTo>
                <a:cubicBezTo>
                  <a:pt x="185" y="43"/>
                  <a:pt x="186" y="43"/>
                  <a:pt x="186" y="43"/>
                </a:cubicBezTo>
                <a:close/>
                <a:moveTo>
                  <a:pt x="5" y="161"/>
                </a:moveTo>
                <a:cubicBezTo>
                  <a:pt x="6" y="161"/>
                  <a:pt x="6" y="161"/>
                  <a:pt x="7" y="161"/>
                </a:cubicBezTo>
                <a:cubicBezTo>
                  <a:pt x="7" y="162"/>
                  <a:pt x="8" y="162"/>
                  <a:pt x="9" y="162"/>
                </a:cubicBezTo>
                <a:cubicBezTo>
                  <a:pt x="9" y="161"/>
                  <a:pt x="10" y="159"/>
                  <a:pt x="12" y="159"/>
                </a:cubicBezTo>
                <a:cubicBezTo>
                  <a:pt x="12" y="159"/>
                  <a:pt x="12" y="159"/>
                  <a:pt x="12" y="158"/>
                </a:cubicBezTo>
                <a:cubicBezTo>
                  <a:pt x="11" y="157"/>
                  <a:pt x="10" y="158"/>
                  <a:pt x="9" y="158"/>
                </a:cubicBezTo>
                <a:cubicBezTo>
                  <a:pt x="9" y="159"/>
                  <a:pt x="9" y="159"/>
                  <a:pt x="9" y="160"/>
                </a:cubicBezTo>
                <a:cubicBezTo>
                  <a:pt x="7" y="161"/>
                  <a:pt x="6" y="159"/>
                  <a:pt x="5" y="160"/>
                </a:cubicBezTo>
                <a:cubicBezTo>
                  <a:pt x="5" y="160"/>
                  <a:pt x="5" y="161"/>
                  <a:pt x="5" y="161"/>
                </a:cubicBezTo>
                <a:close/>
                <a:moveTo>
                  <a:pt x="5" y="163"/>
                </a:moveTo>
                <a:cubicBezTo>
                  <a:pt x="6" y="163"/>
                  <a:pt x="6" y="163"/>
                  <a:pt x="7" y="163"/>
                </a:cubicBezTo>
                <a:cubicBezTo>
                  <a:pt x="6" y="162"/>
                  <a:pt x="5" y="161"/>
                  <a:pt x="4" y="162"/>
                </a:cubicBezTo>
                <a:cubicBezTo>
                  <a:pt x="4" y="163"/>
                  <a:pt x="5" y="162"/>
                  <a:pt x="5" y="163"/>
                </a:cubicBezTo>
                <a:close/>
                <a:moveTo>
                  <a:pt x="187" y="47"/>
                </a:moveTo>
                <a:cubicBezTo>
                  <a:pt x="186" y="47"/>
                  <a:pt x="186" y="48"/>
                  <a:pt x="187" y="49"/>
                </a:cubicBezTo>
                <a:cubicBezTo>
                  <a:pt x="188" y="48"/>
                  <a:pt x="188" y="47"/>
                  <a:pt x="187" y="47"/>
                </a:cubicBezTo>
                <a:close/>
                <a:moveTo>
                  <a:pt x="158" y="70"/>
                </a:moveTo>
                <a:cubicBezTo>
                  <a:pt x="158" y="71"/>
                  <a:pt x="159" y="73"/>
                  <a:pt x="159" y="72"/>
                </a:cubicBezTo>
                <a:cubicBezTo>
                  <a:pt x="160" y="72"/>
                  <a:pt x="158" y="70"/>
                  <a:pt x="158" y="70"/>
                </a:cubicBezTo>
                <a:close/>
                <a:moveTo>
                  <a:pt x="193" y="53"/>
                </a:moveTo>
                <a:cubicBezTo>
                  <a:pt x="192" y="52"/>
                  <a:pt x="194" y="51"/>
                  <a:pt x="193" y="50"/>
                </a:cubicBezTo>
                <a:cubicBezTo>
                  <a:pt x="190" y="50"/>
                  <a:pt x="191" y="53"/>
                  <a:pt x="193" y="53"/>
                </a:cubicBezTo>
                <a:close/>
                <a:moveTo>
                  <a:pt x="168" y="68"/>
                </a:moveTo>
                <a:cubicBezTo>
                  <a:pt x="167" y="68"/>
                  <a:pt x="167" y="68"/>
                  <a:pt x="166" y="67"/>
                </a:cubicBezTo>
                <a:cubicBezTo>
                  <a:pt x="166" y="68"/>
                  <a:pt x="165" y="69"/>
                  <a:pt x="165" y="70"/>
                </a:cubicBezTo>
                <a:cubicBezTo>
                  <a:pt x="166" y="70"/>
                  <a:pt x="167" y="69"/>
                  <a:pt x="168" y="68"/>
                </a:cubicBezTo>
                <a:close/>
                <a:moveTo>
                  <a:pt x="170" y="67"/>
                </a:moveTo>
                <a:cubicBezTo>
                  <a:pt x="169" y="66"/>
                  <a:pt x="169" y="66"/>
                  <a:pt x="168" y="66"/>
                </a:cubicBezTo>
                <a:cubicBezTo>
                  <a:pt x="168" y="67"/>
                  <a:pt x="169" y="67"/>
                  <a:pt x="170" y="67"/>
                </a:cubicBezTo>
                <a:close/>
                <a:moveTo>
                  <a:pt x="173" y="64"/>
                </a:moveTo>
                <a:cubicBezTo>
                  <a:pt x="172" y="65"/>
                  <a:pt x="171" y="65"/>
                  <a:pt x="171" y="66"/>
                </a:cubicBezTo>
                <a:cubicBezTo>
                  <a:pt x="172" y="66"/>
                  <a:pt x="173" y="65"/>
                  <a:pt x="173" y="64"/>
                </a:cubicBezTo>
                <a:close/>
                <a:moveTo>
                  <a:pt x="181" y="64"/>
                </a:moveTo>
                <a:cubicBezTo>
                  <a:pt x="180" y="63"/>
                  <a:pt x="182" y="61"/>
                  <a:pt x="181" y="60"/>
                </a:cubicBezTo>
                <a:cubicBezTo>
                  <a:pt x="181" y="60"/>
                  <a:pt x="181" y="60"/>
                  <a:pt x="181" y="60"/>
                </a:cubicBezTo>
                <a:cubicBezTo>
                  <a:pt x="180" y="61"/>
                  <a:pt x="181" y="61"/>
                  <a:pt x="181" y="62"/>
                </a:cubicBezTo>
                <a:cubicBezTo>
                  <a:pt x="178" y="62"/>
                  <a:pt x="178" y="64"/>
                  <a:pt x="180" y="65"/>
                </a:cubicBezTo>
                <a:cubicBezTo>
                  <a:pt x="181" y="64"/>
                  <a:pt x="181" y="64"/>
                  <a:pt x="181" y="64"/>
                </a:cubicBezTo>
                <a:close/>
                <a:moveTo>
                  <a:pt x="129" y="94"/>
                </a:moveTo>
                <a:cubicBezTo>
                  <a:pt x="130" y="96"/>
                  <a:pt x="130" y="96"/>
                  <a:pt x="130" y="98"/>
                </a:cubicBezTo>
                <a:cubicBezTo>
                  <a:pt x="132" y="97"/>
                  <a:pt x="131" y="94"/>
                  <a:pt x="129" y="94"/>
                </a:cubicBezTo>
                <a:close/>
                <a:moveTo>
                  <a:pt x="187" y="60"/>
                </a:moveTo>
                <a:cubicBezTo>
                  <a:pt x="186" y="59"/>
                  <a:pt x="186" y="58"/>
                  <a:pt x="185" y="59"/>
                </a:cubicBezTo>
                <a:cubicBezTo>
                  <a:pt x="185" y="59"/>
                  <a:pt x="185" y="60"/>
                  <a:pt x="185" y="61"/>
                </a:cubicBezTo>
                <a:cubicBezTo>
                  <a:pt x="186" y="61"/>
                  <a:pt x="186" y="60"/>
                  <a:pt x="187" y="60"/>
                </a:cubicBezTo>
                <a:close/>
                <a:moveTo>
                  <a:pt x="158" y="77"/>
                </a:moveTo>
                <a:cubicBezTo>
                  <a:pt x="158" y="77"/>
                  <a:pt x="158" y="78"/>
                  <a:pt x="159" y="77"/>
                </a:cubicBezTo>
                <a:cubicBezTo>
                  <a:pt x="159" y="76"/>
                  <a:pt x="157" y="77"/>
                  <a:pt x="158" y="77"/>
                </a:cubicBezTo>
                <a:close/>
                <a:moveTo>
                  <a:pt x="208" y="64"/>
                </a:moveTo>
                <a:cubicBezTo>
                  <a:pt x="208" y="63"/>
                  <a:pt x="207" y="63"/>
                  <a:pt x="207" y="63"/>
                </a:cubicBezTo>
                <a:cubicBezTo>
                  <a:pt x="206" y="63"/>
                  <a:pt x="206" y="64"/>
                  <a:pt x="206" y="64"/>
                </a:cubicBezTo>
                <a:cubicBezTo>
                  <a:pt x="207" y="64"/>
                  <a:pt x="207" y="65"/>
                  <a:pt x="208" y="64"/>
                </a:cubicBezTo>
                <a:close/>
                <a:moveTo>
                  <a:pt x="223" y="56"/>
                </a:moveTo>
                <a:cubicBezTo>
                  <a:pt x="223" y="57"/>
                  <a:pt x="223" y="57"/>
                  <a:pt x="224" y="58"/>
                </a:cubicBezTo>
                <a:cubicBezTo>
                  <a:pt x="224" y="58"/>
                  <a:pt x="225" y="58"/>
                  <a:pt x="225" y="57"/>
                </a:cubicBezTo>
                <a:cubicBezTo>
                  <a:pt x="225" y="56"/>
                  <a:pt x="224" y="56"/>
                  <a:pt x="223" y="56"/>
                </a:cubicBezTo>
                <a:close/>
                <a:moveTo>
                  <a:pt x="111" y="129"/>
                </a:moveTo>
                <a:cubicBezTo>
                  <a:pt x="112" y="130"/>
                  <a:pt x="113" y="129"/>
                  <a:pt x="113" y="129"/>
                </a:cubicBezTo>
                <a:cubicBezTo>
                  <a:pt x="112" y="128"/>
                  <a:pt x="112" y="128"/>
                  <a:pt x="111" y="129"/>
                </a:cubicBezTo>
                <a:close/>
                <a:moveTo>
                  <a:pt x="23" y="192"/>
                </a:moveTo>
                <a:cubicBezTo>
                  <a:pt x="23" y="191"/>
                  <a:pt x="22" y="190"/>
                  <a:pt x="21" y="191"/>
                </a:cubicBezTo>
                <a:cubicBezTo>
                  <a:pt x="21" y="191"/>
                  <a:pt x="21" y="192"/>
                  <a:pt x="22" y="192"/>
                </a:cubicBezTo>
                <a:cubicBezTo>
                  <a:pt x="22" y="192"/>
                  <a:pt x="22" y="192"/>
                  <a:pt x="23" y="192"/>
                </a:cubicBezTo>
                <a:close/>
                <a:moveTo>
                  <a:pt x="224" y="61"/>
                </a:moveTo>
                <a:cubicBezTo>
                  <a:pt x="224" y="62"/>
                  <a:pt x="225" y="64"/>
                  <a:pt x="226" y="64"/>
                </a:cubicBezTo>
                <a:cubicBezTo>
                  <a:pt x="229" y="62"/>
                  <a:pt x="226" y="58"/>
                  <a:pt x="224" y="61"/>
                </a:cubicBezTo>
                <a:close/>
                <a:moveTo>
                  <a:pt x="29" y="189"/>
                </a:moveTo>
                <a:cubicBezTo>
                  <a:pt x="30" y="190"/>
                  <a:pt x="29" y="191"/>
                  <a:pt x="30" y="191"/>
                </a:cubicBezTo>
                <a:cubicBezTo>
                  <a:pt x="31" y="191"/>
                  <a:pt x="30" y="189"/>
                  <a:pt x="29" y="189"/>
                </a:cubicBezTo>
                <a:close/>
                <a:moveTo>
                  <a:pt x="221" y="68"/>
                </a:moveTo>
                <a:cubicBezTo>
                  <a:pt x="221" y="67"/>
                  <a:pt x="220" y="67"/>
                  <a:pt x="219" y="67"/>
                </a:cubicBezTo>
                <a:cubicBezTo>
                  <a:pt x="220" y="68"/>
                  <a:pt x="220" y="68"/>
                  <a:pt x="221" y="68"/>
                </a:cubicBezTo>
                <a:close/>
                <a:moveTo>
                  <a:pt x="133" y="125"/>
                </a:moveTo>
                <a:cubicBezTo>
                  <a:pt x="133" y="125"/>
                  <a:pt x="132" y="123"/>
                  <a:pt x="132" y="124"/>
                </a:cubicBezTo>
                <a:cubicBezTo>
                  <a:pt x="132" y="124"/>
                  <a:pt x="132" y="126"/>
                  <a:pt x="133" y="125"/>
                </a:cubicBezTo>
                <a:close/>
                <a:moveTo>
                  <a:pt x="15" y="203"/>
                </a:moveTo>
                <a:cubicBezTo>
                  <a:pt x="13" y="204"/>
                  <a:pt x="13" y="204"/>
                  <a:pt x="13" y="204"/>
                </a:cubicBezTo>
                <a:cubicBezTo>
                  <a:pt x="14" y="206"/>
                  <a:pt x="16" y="204"/>
                  <a:pt x="15" y="203"/>
                </a:cubicBezTo>
                <a:close/>
                <a:moveTo>
                  <a:pt x="227" y="67"/>
                </a:moveTo>
                <a:cubicBezTo>
                  <a:pt x="227" y="68"/>
                  <a:pt x="227" y="68"/>
                  <a:pt x="227" y="69"/>
                </a:cubicBezTo>
                <a:cubicBezTo>
                  <a:pt x="228" y="68"/>
                  <a:pt x="228" y="67"/>
                  <a:pt x="227" y="67"/>
                </a:cubicBezTo>
                <a:close/>
                <a:moveTo>
                  <a:pt x="11" y="208"/>
                </a:moveTo>
                <a:cubicBezTo>
                  <a:pt x="11" y="207"/>
                  <a:pt x="11" y="207"/>
                  <a:pt x="10" y="207"/>
                </a:cubicBezTo>
                <a:cubicBezTo>
                  <a:pt x="10" y="208"/>
                  <a:pt x="11" y="208"/>
                  <a:pt x="11" y="208"/>
                </a:cubicBezTo>
                <a:close/>
                <a:moveTo>
                  <a:pt x="13" y="208"/>
                </a:moveTo>
                <a:cubicBezTo>
                  <a:pt x="15" y="207"/>
                  <a:pt x="15" y="208"/>
                  <a:pt x="16" y="208"/>
                </a:cubicBezTo>
                <a:cubicBezTo>
                  <a:pt x="17" y="206"/>
                  <a:pt x="13" y="204"/>
                  <a:pt x="13" y="207"/>
                </a:cubicBezTo>
                <a:cubicBezTo>
                  <a:pt x="13" y="206"/>
                  <a:pt x="13" y="206"/>
                  <a:pt x="12" y="206"/>
                </a:cubicBezTo>
                <a:cubicBezTo>
                  <a:pt x="12" y="207"/>
                  <a:pt x="13" y="207"/>
                  <a:pt x="13" y="208"/>
                </a:cubicBezTo>
                <a:close/>
                <a:moveTo>
                  <a:pt x="16" y="210"/>
                </a:moveTo>
                <a:cubicBezTo>
                  <a:pt x="15" y="209"/>
                  <a:pt x="14" y="209"/>
                  <a:pt x="13" y="209"/>
                </a:cubicBezTo>
                <a:cubicBezTo>
                  <a:pt x="12" y="209"/>
                  <a:pt x="12" y="211"/>
                  <a:pt x="10" y="210"/>
                </a:cubicBezTo>
                <a:cubicBezTo>
                  <a:pt x="11" y="211"/>
                  <a:pt x="11" y="212"/>
                  <a:pt x="12" y="212"/>
                </a:cubicBezTo>
                <a:cubicBezTo>
                  <a:pt x="13" y="211"/>
                  <a:pt x="14" y="210"/>
                  <a:pt x="16" y="210"/>
                </a:cubicBezTo>
                <a:close/>
                <a:moveTo>
                  <a:pt x="10" y="214"/>
                </a:moveTo>
                <a:cubicBezTo>
                  <a:pt x="9" y="213"/>
                  <a:pt x="10" y="213"/>
                  <a:pt x="9" y="213"/>
                </a:cubicBezTo>
                <a:cubicBezTo>
                  <a:pt x="9" y="213"/>
                  <a:pt x="9" y="213"/>
                  <a:pt x="9" y="213"/>
                </a:cubicBezTo>
                <a:cubicBezTo>
                  <a:pt x="9" y="213"/>
                  <a:pt x="9" y="214"/>
                  <a:pt x="10" y="214"/>
                </a:cubicBezTo>
                <a:close/>
                <a:moveTo>
                  <a:pt x="22" y="206"/>
                </a:moveTo>
                <a:cubicBezTo>
                  <a:pt x="22" y="207"/>
                  <a:pt x="22" y="208"/>
                  <a:pt x="23" y="207"/>
                </a:cubicBezTo>
                <a:cubicBezTo>
                  <a:pt x="23" y="207"/>
                  <a:pt x="22" y="206"/>
                  <a:pt x="22" y="206"/>
                </a:cubicBezTo>
                <a:close/>
                <a:moveTo>
                  <a:pt x="122" y="153"/>
                </a:moveTo>
                <a:cubicBezTo>
                  <a:pt x="121" y="151"/>
                  <a:pt x="119" y="152"/>
                  <a:pt x="118" y="153"/>
                </a:cubicBezTo>
                <a:cubicBezTo>
                  <a:pt x="114" y="151"/>
                  <a:pt x="109" y="152"/>
                  <a:pt x="104" y="154"/>
                </a:cubicBezTo>
                <a:cubicBezTo>
                  <a:pt x="103" y="155"/>
                  <a:pt x="103" y="156"/>
                  <a:pt x="103" y="157"/>
                </a:cubicBezTo>
                <a:cubicBezTo>
                  <a:pt x="103" y="157"/>
                  <a:pt x="102" y="157"/>
                  <a:pt x="102" y="158"/>
                </a:cubicBezTo>
                <a:cubicBezTo>
                  <a:pt x="103" y="158"/>
                  <a:pt x="104" y="160"/>
                  <a:pt x="106" y="160"/>
                </a:cubicBezTo>
                <a:cubicBezTo>
                  <a:pt x="105" y="160"/>
                  <a:pt x="105" y="160"/>
                  <a:pt x="105" y="159"/>
                </a:cubicBezTo>
                <a:cubicBezTo>
                  <a:pt x="109" y="159"/>
                  <a:pt x="107" y="164"/>
                  <a:pt x="109" y="166"/>
                </a:cubicBezTo>
                <a:cubicBezTo>
                  <a:pt x="110" y="165"/>
                  <a:pt x="112" y="166"/>
                  <a:pt x="113" y="166"/>
                </a:cubicBezTo>
                <a:cubicBezTo>
                  <a:pt x="113" y="166"/>
                  <a:pt x="113" y="165"/>
                  <a:pt x="114" y="166"/>
                </a:cubicBezTo>
                <a:cubicBezTo>
                  <a:pt x="113" y="166"/>
                  <a:pt x="113" y="168"/>
                  <a:pt x="114" y="169"/>
                </a:cubicBezTo>
                <a:cubicBezTo>
                  <a:pt x="115" y="167"/>
                  <a:pt x="115" y="166"/>
                  <a:pt x="116" y="164"/>
                </a:cubicBezTo>
                <a:cubicBezTo>
                  <a:pt x="118" y="164"/>
                  <a:pt x="120" y="162"/>
                  <a:pt x="122" y="162"/>
                </a:cubicBezTo>
                <a:cubicBezTo>
                  <a:pt x="122" y="160"/>
                  <a:pt x="122" y="159"/>
                  <a:pt x="124" y="158"/>
                </a:cubicBezTo>
                <a:cubicBezTo>
                  <a:pt x="123" y="156"/>
                  <a:pt x="124" y="154"/>
                  <a:pt x="121" y="154"/>
                </a:cubicBezTo>
                <a:cubicBezTo>
                  <a:pt x="122" y="154"/>
                  <a:pt x="121" y="153"/>
                  <a:pt x="122" y="153"/>
                </a:cubicBezTo>
                <a:close/>
                <a:moveTo>
                  <a:pt x="17" y="229"/>
                </a:moveTo>
                <a:cubicBezTo>
                  <a:pt x="18" y="229"/>
                  <a:pt x="19" y="229"/>
                  <a:pt x="20" y="228"/>
                </a:cubicBezTo>
                <a:cubicBezTo>
                  <a:pt x="20" y="225"/>
                  <a:pt x="16" y="226"/>
                  <a:pt x="15" y="224"/>
                </a:cubicBezTo>
                <a:cubicBezTo>
                  <a:pt x="14" y="223"/>
                  <a:pt x="14" y="222"/>
                  <a:pt x="14" y="222"/>
                </a:cubicBezTo>
                <a:cubicBezTo>
                  <a:pt x="13" y="219"/>
                  <a:pt x="10" y="217"/>
                  <a:pt x="8" y="216"/>
                </a:cubicBezTo>
                <a:cubicBezTo>
                  <a:pt x="4" y="222"/>
                  <a:pt x="15" y="224"/>
                  <a:pt x="17" y="229"/>
                </a:cubicBezTo>
                <a:close/>
                <a:moveTo>
                  <a:pt x="235" y="76"/>
                </a:moveTo>
                <a:cubicBezTo>
                  <a:pt x="235" y="76"/>
                  <a:pt x="235" y="76"/>
                  <a:pt x="236" y="75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5" y="75"/>
                  <a:pt x="234" y="75"/>
                  <a:pt x="235" y="76"/>
                </a:cubicBezTo>
                <a:close/>
                <a:moveTo>
                  <a:pt x="42" y="202"/>
                </a:moveTo>
                <a:cubicBezTo>
                  <a:pt x="42" y="201"/>
                  <a:pt x="41" y="200"/>
                  <a:pt x="40" y="200"/>
                </a:cubicBezTo>
                <a:cubicBezTo>
                  <a:pt x="40" y="201"/>
                  <a:pt x="40" y="202"/>
                  <a:pt x="41" y="203"/>
                </a:cubicBezTo>
                <a:cubicBezTo>
                  <a:pt x="42" y="202"/>
                  <a:pt x="42" y="202"/>
                  <a:pt x="42" y="202"/>
                </a:cubicBezTo>
                <a:close/>
                <a:moveTo>
                  <a:pt x="96" y="167"/>
                </a:moveTo>
                <a:cubicBezTo>
                  <a:pt x="97" y="167"/>
                  <a:pt x="96" y="166"/>
                  <a:pt x="96" y="165"/>
                </a:cubicBezTo>
                <a:cubicBezTo>
                  <a:pt x="96" y="165"/>
                  <a:pt x="96" y="165"/>
                  <a:pt x="95" y="165"/>
                </a:cubicBezTo>
                <a:cubicBezTo>
                  <a:pt x="95" y="166"/>
                  <a:pt x="96" y="166"/>
                  <a:pt x="96" y="167"/>
                </a:cubicBezTo>
                <a:close/>
                <a:moveTo>
                  <a:pt x="101" y="165"/>
                </a:moveTo>
                <a:cubicBezTo>
                  <a:pt x="100" y="164"/>
                  <a:pt x="99" y="163"/>
                  <a:pt x="98" y="163"/>
                </a:cubicBezTo>
                <a:cubicBezTo>
                  <a:pt x="98" y="165"/>
                  <a:pt x="99" y="165"/>
                  <a:pt x="101" y="165"/>
                </a:cubicBezTo>
                <a:close/>
                <a:moveTo>
                  <a:pt x="48" y="219"/>
                </a:moveTo>
                <a:cubicBezTo>
                  <a:pt x="48" y="219"/>
                  <a:pt x="49" y="219"/>
                  <a:pt x="49" y="218"/>
                </a:cubicBezTo>
                <a:cubicBezTo>
                  <a:pt x="49" y="219"/>
                  <a:pt x="50" y="219"/>
                  <a:pt x="50" y="219"/>
                </a:cubicBezTo>
                <a:cubicBezTo>
                  <a:pt x="50" y="219"/>
                  <a:pt x="50" y="219"/>
                  <a:pt x="50" y="219"/>
                </a:cubicBezTo>
                <a:cubicBezTo>
                  <a:pt x="48" y="220"/>
                  <a:pt x="50" y="222"/>
                  <a:pt x="49" y="223"/>
                </a:cubicBezTo>
                <a:cubicBezTo>
                  <a:pt x="50" y="224"/>
                  <a:pt x="50" y="224"/>
                  <a:pt x="51" y="225"/>
                </a:cubicBezTo>
                <a:cubicBezTo>
                  <a:pt x="50" y="225"/>
                  <a:pt x="51" y="226"/>
                  <a:pt x="50" y="226"/>
                </a:cubicBezTo>
                <a:cubicBezTo>
                  <a:pt x="49" y="227"/>
                  <a:pt x="49" y="226"/>
                  <a:pt x="48" y="226"/>
                </a:cubicBezTo>
                <a:cubicBezTo>
                  <a:pt x="48" y="227"/>
                  <a:pt x="48" y="228"/>
                  <a:pt x="48" y="228"/>
                </a:cubicBezTo>
                <a:cubicBezTo>
                  <a:pt x="49" y="231"/>
                  <a:pt x="51" y="232"/>
                  <a:pt x="53" y="230"/>
                </a:cubicBezTo>
                <a:cubicBezTo>
                  <a:pt x="53" y="228"/>
                  <a:pt x="53" y="226"/>
                  <a:pt x="54" y="225"/>
                </a:cubicBezTo>
                <a:cubicBezTo>
                  <a:pt x="56" y="224"/>
                  <a:pt x="57" y="225"/>
                  <a:pt x="59" y="226"/>
                </a:cubicBezTo>
                <a:cubicBezTo>
                  <a:pt x="59" y="226"/>
                  <a:pt x="60" y="226"/>
                  <a:pt x="60" y="225"/>
                </a:cubicBezTo>
                <a:cubicBezTo>
                  <a:pt x="59" y="224"/>
                  <a:pt x="58" y="224"/>
                  <a:pt x="57" y="223"/>
                </a:cubicBezTo>
                <a:cubicBezTo>
                  <a:pt x="59" y="220"/>
                  <a:pt x="56" y="219"/>
                  <a:pt x="53" y="220"/>
                </a:cubicBezTo>
                <a:cubicBezTo>
                  <a:pt x="54" y="219"/>
                  <a:pt x="54" y="218"/>
                  <a:pt x="54" y="217"/>
                </a:cubicBezTo>
                <a:cubicBezTo>
                  <a:pt x="54" y="217"/>
                  <a:pt x="53" y="217"/>
                  <a:pt x="53" y="217"/>
                </a:cubicBezTo>
                <a:cubicBezTo>
                  <a:pt x="53" y="216"/>
                  <a:pt x="53" y="216"/>
                  <a:pt x="52" y="216"/>
                </a:cubicBezTo>
                <a:cubicBezTo>
                  <a:pt x="52" y="216"/>
                  <a:pt x="52" y="216"/>
                  <a:pt x="52" y="217"/>
                </a:cubicBezTo>
                <a:cubicBezTo>
                  <a:pt x="52" y="216"/>
                  <a:pt x="51" y="216"/>
                  <a:pt x="51" y="215"/>
                </a:cubicBezTo>
                <a:cubicBezTo>
                  <a:pt x="49" y="214"/>
                  <a:pt x="48" y="216"/>
                  <a:pt x="46" y="217"/>
                </a:cubicBezTo>
                <a:cubicBezTo>
                  <a:pt x="47" y="218"/>
                  <a:pt x="47" y="219"/>
                  <a:pt x="48" y="219"/>
                </a:cubicBezTo>
                <a:close/>
                <a:moveTo>
                  <a:pt x="20" y="216"/>
                </a:moveTo>
                <a:cubicBezTo>
                  <a:pt x="21" y="216"/>
                  <a:pt x="21" y="216"/>
                  <a:pt x="21" y="216"/>
                </a:cubicBezTo>
                <a:cubicBezTo>
                  <a:pt x="22" y="216"/>
                  <a:pt x="21" y="215"/>
                  <a:pt x="20" y="216"/>
                </a:cubicBezTo>
                <a:close/>
                <a:moveTo>
                  <a:pt x="98" y="166"/>
                </a:moveTo>
                <a:cubicBezTo>
                  <a:pt x="98" y="167"/>
                  <a:pt x="100" y="166"/>
                  <a:pt x="99" y="166"/>
                </a:cubicBezTo>
                <a:cubicBezTo>
                  <a:pt x="99" y="166"/>
                  <a:pt x="99" y="166"/>
                  <a:pt x="98" y="166"/>
                </a:cubicBezTo>
                <a:close/>
                <a:moveTo>
                  <a:pt x="66" y="188"/>
                </a:moveTo>
                <a:cubicBezTo>
                  <a:pt x="66" y="188"/>
                  <a:pt x="65" y="189"/>
                  <a:pt x="66" y="189"/>
                </a:cubicBezTo>
                <a:cubicBezTo>
                  <a:pt x="66" y="189"/>
                  <a:pt x="67" y="189"/>
                  <a:pt x="67" y="189"/>
                </a:cubicBezTo>
                <a:cubicBezTo>
                  <a:pt x="67" y="188"/>
                  <a:pt x="67" y="188"/>
                  <a:pt x="66" y="188"/>
                </a:cubicBezTo>
                <a:close/>
                <a:moveTo>
                  <a:pt x="43" y="224"/>
                </a:moveTo>
                <a:cubicBezTo>
                  <a:pt x="43" y="225"/>
                  <a:pt x="41" y="225"/>
                  <a:pt x="41" y="227"/>
                </a:cubicBezTo>
                <a:cubicBezTo>
                  <a:pt x="44" y="227"/>
                  <a:pt x="46" y="226"/>
                  <a:pt x="48" y="224"/>
                </a:cubicBezTo>
                <a:cubicBezTo>
                  <a:pt x="48" y="223"/>
                  <a:pt x="47" y="222"/>
                  <a:pt x="46" y="221"/>
                </a:cubicBezTo>
                <a:cubicBezTo>
                  <a:pt x="44" y="222"/>
                  <a:pt x="42" y="223"/>
                  <a:pt x="42" y="225"/>
                </a:cubicBezTo>
                <a:cubicBezTo>
                  <a:pt x="43" y="225"/>
                  <a:pt x="42" y="224"/>
                  <a:pt x="43" y="224"/>
                </a:cubicBezTo>
                <a:close/>
                <a:moveTo>
                  <a:pt x="124" y="154"/>
                </a:moveTo>
                <a:cubicBezTo>
                  <a:pt x="125" y="154"/>
                  <a:pt x="125" y="154"/>
                  <a:pt x="125" y="154"/>
                </a:cubicBezTo>
                <a:cubicBezTo>
                  <a:pt x="124" y="153"/>
                  <a:pt x="123" y="154"/>
                  <a:pt x="124" y="154"/>
                </a:cubicBezTo>
                <a:close/>
                <a:moveTo>
                  <a:pt x="131" y="156"/>
                </a:moveTo>
                <a:cubicBezTo>
                  <a:pt x="130" y="155"/>
                  <a:pt x="129" y="154"/>
                  <a:pt x="128" y="154"/>
                </a:cubicBezTo>
                <a:cubicBezTo>
                  <a:pt x="127" y="154"/>
                  <a:pt x="128" y="154"/>
                  <a:pt x="128" y="155"/>
                </a:cubicBezTo>
                <a:cubicBezTo>
                  <a:pt x="128" y="155"/>
                  <a:pt x="127" y="154"/>
                  <a:pt x="127" y="154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6" y="155"/>
                  <a:pt x="127" y="156"/>
                  <a:pt x="126" y="156"/>
                </a:cubicBezTo>
                <a:cubicBezTo>
                  <a:pt x="127" y="156"/>
                  <a:pt x="126" y="155"/>
                  <a:pt x="126" y="154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5" y="157"/>
                  <a:pt x="125" y="157"/>
                  <a:pt x="125" y="157"/>
                </a:cubicBezTo>
                <a:cubicBezTo>
                  <a:pt x="126" y="156"/>
                  <a:pt x="127" y="157"/>
                  <a:pt x="129" y="157"/>
                </a:cubicBezTo>
                <a:cubicBezTo>
                  <a:pt x="129" y="157"/>
                  <a:pt x="128" y="156"/>
                  <a:pt x="128" y="156"/>
                </a:cubicBezTo>
                <a:cubicBezTo>
                  <a:pt x="129" y="155"/>
                  <a:pt x="130" y="156"/>
                  <a:pt x="131" y="156"/>
                </a:cubicBezTo>
                <a:close/>
                <a:moveTo>
                  <a:pt x="109" y="167"/>
                </a:moveTo>
                <a:cubicBezTo>
                  <a:pt x="109" y="166"/>
                  <a:pt x="109" y="166"/>
                  <a:pt x="108" y="166"/>
                </a:cubicBezTo>
                <a:cubicBezTo>
                  <a:pt x="108" y="167"/>
                  <a:pt x="109" y="167"/>
                  <a:pt x="109" y="167"/>
                </a:cubicBezTo>
                <a:close/>
                <a:moveTo>
                  <a:pt x="33" y="218"/>
                </a:moveTo>
                <a:cubicBezTo>
                  <a:pt x="32" y="217"/>
                  <a:pt x="32" y="217"/>
                  <a:pt x="31" y="217"/>
                </a:cubicBezTo>
                <a:cubicBezTo>
                  <a:pt x="32" y="218"/>
                  <a:pt x="32" y="218"/>
                  <a:pt x="33" y="218"/>
                </a:cubicBezTo>
                <a:close/>
                <a:moveTo>
                  <a:pt x="245" y="80"/>
                </a:moveTo>
                <a:cubicBezTo>
                  <a:pt x="245" y="81"/>
                  <a:pt x="245" y="81"/>
                  <a:pt x="245" y="81"/>
                </a:cubicBezTo>
                <a:cubicBezTo>
                  <a:pt x="246" y="81"/>
                  <a:pt x="247" y="81"/>
                  <a:pt x="246" y="80"/>
                </a:cubicBezTo>
                <a:cubicBezTo>
                  <a:pt x="246" y="80"/>
                  <a:pt x="246" y="80"/>
                  <a:pt x="245" y="80"/>
                </a:cubicBezTo>
                <a:close/>
                <a:moveTo>
                  <a:pt x="32" y="222"/>
                </a:moveTo>
                <a:cubicBezTo>
                  <a:pt x="32" y="222"/>
                  <a:pt x="31" y="222"/>
                  <a:pt x="31" y="222"/>
                </a:cubicBezTo>
                <a:cubicBezTo>
                  <a:pt x="32" y="221"/>
                  <a:pt x="31" y="220"/>
                  <a:pt x="30" y="219"/>
                </a:cubicBezTo>
                <a:cubicBezTo>
                  <a:pt x="29" y="221"/>
                  <a:pt x="30" y="221"/>
                  <a:pt x="29" y="222"/>
                </a:cubicBezTo>
                <a:cubicBezTo>
                  <a:pt x="30" y="224"/>
                  <a:pt x="32" y="224"/>
                  <a:pt x="32" y="222"/>
                </a:cubicBezTo>
                <a:close/>
                <a:moveTo>
                  <a:pt x="114" y="170"/>
                </a:moveTo>
                <a:cubicBezTo>
                  <a:pt x="114" y="171"/>
                  <a:pt x="115" y="171"/>
                  <a:pt x="115" y="171"/>
                </a:cubicBezTo>
                <a:cubicBezTo>
                  <a:pt x="115" y="170"/>
                  <a:pt x="115" y="170"/>
                  <a:pt x="115" y="169"/>
                </a:cubicBezTo>
                <a:cubicBezTo>
                  <a:pt x="114" y="170"/>
                  <a:pt x="114" y="170"/>
                  <a:pt x="114" y="170"/>
                </a:cubicBezTo>
                <a:close/>
                <a:moveTo>
                  <a:pt x="130" y="163"/>
                </a:moveTo>
                <a:cubicBezTo>
                  <a:pt x="130" y="162"/>
                  <a:pt x="132" y="162"/>
                  <a:pt x="132" y="161"/>
                </a:cubicBezTo>
                <a:cubicBezTo>
                  <a:pt x="131" y="161"/>
                  <a:pt x="129" y="162"/>
                  <a:pt x="130" y="163"/>
                </a:cubicBezTo>
                <a:close/>
                <a:moveTo>
                  <a:pt x="29" y="231"/>
                </a:moveTo>
                <a:cubicBezTo>
                  <a:pt x="28" y="230"/>
                  <a:pt x="26" y="230"/>
                  <a:pt x="25" y="231"/>
                </a:cubicBezTo>
                <a:cubicBezTo>
                  <a:pt x="26" y="232"/>
                  <a:pt x="26" y="232"/>
                  <a:pt x="26" y="232"/>
                </a:cubicBezTo>
                <a:cubicBezTo>
                  <a:pt x="27" y="233"/>
                  <a:pt x="29" y="232"/>
                  <a:pt x="29" y="231"/>
                </a:cubicBezTo>
                <a:close/>
                <a:moveTo>
                  <a:pt x="37" y="224"/>
                </a:moveTo>
                <a:cubicBezTo>
                  <a:pt x="38" y="225"/>
                  <a:pt x="38" y="225"/>
                  <a:pt x="38" y="225"/>
                </a:cubicBezTo>
                <a:cubicBezTo>
                  <a:pt x="39" y="226"/>
                  <a:pt x="39" y="224"/>
                  <a:pt x="40" y="225"/>
                </a:cubicBezTo>
                <a:cubicBezTo>
                  <a:pt x="41" y="225"/>
                  <a:pt x="40" y="224"/>
                  <a:pt x="40" y="224"/>
                </a:cubicBezTo>
                <a:cubicBezTo>
                  <a:pt x="39" y="225"/>
                  <a:pt x="38" y="224"/>
                  <a:pt x="37" y="224"/>
                </a:cubicBezTo>
                <a:close/>
                <a:moveTo>
                  <a:pt x="78" y="213"/>
                </a:moveTo>
                <a:cubicBezTo>
                  <a:pt x="82" y="212"/>
                  <a:pt x="77" y="208"/>
                  <a:pt x="78" y="205"/>
                </a:cubicBezTo>
                <a:cubicBezTo>
                  <a:pt x="79" y="206"/>
                  <a:pt x="79" y="206"/>
                  <a:pt x="79" y="206"/>
                </a:cubicBezTo>
                <a:cubicBezTo>
                  <a:pt x="79" y="205"/>
                  <a:pt x="79" y="205"/>
                  <a:pt x="79" y="204"/>
                </a:cubicBezTo>
                <a:cubicBezTo>
                  <a:pt x="78" y="204"/>
                  <a:pt x="76" y="205"/>
                  <a:pt x="75" y="202"/>
                </a:cubicBezTo>
                <a:cubicBezTo>
                  <a:pt x="70" y="201"/>
                  <a:pt x="75" y="213"/>
                  <a:pt x="78" y="213"/>
                </a:cubicBezTo>
                <a:close/>
                <a:moveTo>
                  <a:pt x="38" y="233"/>
                </a:moveTo>
                <a:cubicBezTo>
                  <a:pt x="37" y="233"/>
                  <a:pt x="38" y="232"/>
                  <a:pt x="37" y="232"/>
                </a:cubicBezTo>
                <a:cubicBezTo>
                  <a:pt x="37" y="232"/>
                  <a:pt x="36" y="232"/>
                  <a:pt x="36" y="232"/>
                </a:cubicBezTo>
                <a:cubicBezTo>
                  <a:pt x="37" y="231"/>
                  <a:pt x="37" y="232"/>
                  <a:pt x="37" y="231"/>
                </a:cubicBezTo>
                <a:cubicBezTo>
                  <a:pt x="36" y="230"/>
                  <a:pt x="36" y="230"/>
                  <a:pt x="35" y="231"/>
                </a:cubicBezTo>
                <a:cubicBezTo>
                  <a:pt x="35" y="232"/>
                  <a:pt x="36" y="232"/>
                  <a:pt x="36" y="233"/>
                </a:cubicBezTo>
                <a:cubicBezTo>
                  <a:pt x="36" y="233"/>
                  <a:pt x="37" y="234"/>
                  <a:pt x="38" y="233"/>
                </a:cubicBezTo>
                <a:close/>
                <a:moveTo>
                  <a:pt x="28" y="236"/>
                </a:moveTo>
                <a:cubicBezTo>
                  <a:pt x="28" y="236"/>
                  <a:pt x="27" y="236"/>
                  <a:pt x="27" y="236"/>
                </a:cubicBezTo>
                <a:cubicBezTo>
                  <a:pt x="27" y="237"/>
                  <a:pt x="27" y="237"/>
                  <a:pt x="27" y="238"/>
                </a:cubicBezTo>
                <a:cubicBezTo>
                  <a:pt x="28" y="237"/>
                  <a:pt x="29" y="237"/>
                  <a:pt x="28" y="236"/>
                </a:cubicBezTo>
                <a:close/>
                <a:moveTo>
                  <a:pt x="31" y="236"/>
                </a:moveTo>
                <a:cubicBezTo>
                  <a:pt x="31" y="236"/>
                  <a:pt x="31" y="235"/>
                  <a:pt x="30" y="235"/>
                </a:cubicBezTo>
                <a:cubicBezTo>
                  <a:pt x="30" y="235"/>
                  <a:pt x="30" y="235"/>
                  <a:pt x="30" y="236"/>
                </a:cubicBezTo>
                <a:cubicBezTo>
                  <a:pt x="30" y="235"/>
                  <a:pt x="30" y="236"/>
                  <a:pt x="31" y="236"/>
                </a:cubicBezTo>
                <a:close/>
                <a:moveTo>
                  <a:pt x="36" y="235"/>
                </a:moveTo>
                <a:cubicBezTo>
                  <a:pt x="36" y="234"/>
                  <a:pt x="35" y="233"/>
                  <a:pt x="34" y="233"/>
                </a:cubicBezTo>
                <a:cubicBezTo>
                  <a:pt x="34" y="234"/>
                  <a:pt x="35" y="235"/>
                  <a:pt x="36" y="235"/>
                </a:cubicBezTo>
                <a:close/>
                <a:moveTo>
                  <a:pt x="24" y="240"/>
                </a:moveTo>
                <a:cubicBezTo>
                  <a:pt x="24" y="240"/>
                  <a:pt x="23" y="241"/>
                  <a:pt x="23" y="242"/>
                </a:cubicBezTo>
                <a:cubicBezTo>
                  <a:pt x="24" y="242"/>
                  <a:pt x="25" y="242"/>
                  <a:pt x="25" y="241"/>
                </a:cubicBezTo>
                <a:cubicBezTo>
                  <a:pt x="25" y="240"/>
                  <a:pt x="25" y="240"/>
                  <a:pt x="24" y="240"/>
                </a:cubicBezTo>
                <a:close/>
                <a:moveTo>
                  <a:pt x="80" y="208"/>
                </a:moveTo>
                <a:cubicBezTo>
                  <a:pt x="80" y="207"/>
                  <a:pt x="80" y="207"/>
                  <a:pt x="79" y="206"/>
                </a:cubicBezTo>
                <a:cubicBezTo>
                  <a:pt x="79" y="207"/>
                  <a:pt x="79" y="208"/>
                  <a:pt x="80" y="208"/>
                </a:cubicBezTo>
                <a:close/>
                <a:moveTo>
                  <a:pt x="39" y="234"/>
                </a:moveTo>
                <a:cubicBezTo>
                  <a:pt x="39" y="233"/>
                  <a:pt x="39" y="233"/>
                  <a:pt x="39" y="233"/>
                </a:cubicBezTo>
                <a:cubicBezTo>
                  <a:pt x="38" y="234"/>
                  <a:pt x="38" y="234"/>
                  <a:pt x="38" y="234"/>
                </a:cubicBezTo>
                <a:cubicBezTo>
                  <a:pt x="39" y="234"/>
                  <a:pt x="39" y="235"/>
                  <a:pt x="39" y="234"/>
                </a:cubicBezTo>
                <a:close/>
                <a:moveTo>
                  <a:pt x="36" y="240"/>
                </a:moveTo>
                <a:cubicBezTo>
                  <a:pt x="36" y="240"/>
                  <a:pt x="37" y="240"/>
                  <a:pt x="38" y="239"/>
                </a:cubicBezTo>
                <a:cubicBezTo>
                  <a:pt x="37" y="237"/>
                  <a:pt x="34" y="238"/>
                  <a:pt x="36" y="240"/>
                </a:cubicBezTo>
                <a:close/>
                <a:moveTo>
                  <a:pt x="40" y="238"/>
                </a:moveTo>
                <a:cubicBezTo>
                  <a:pt x="40" y="237"/>
                  <a:pt x="39" y="237"/>
                  <a:pt x="38" y="237"/>
                </a:cubicBezTo>
                <a:cubicBezTo>
                  <a:pt x="38" y="237"/>
                  <a:pt x="38" y="237"/>
                  <a:pt x="39" y="238"/>
                </a:cubicBezTo>
                <a:cubicBezTo>
                  <a:pt x="39" y="238"/>
                  <a:pt x="39" y="238"/>
                  <a:pt x="40" y="238"/>
                </a:cubicBezTo>
                <a:close/>
                <a:moveTo>
                  <a:pt x="41" y="236"/>
                </a:moveTo>
                <a:cubicBezTo>
                  <a:pt x="41" y="237"/>
                  <a:pt x="41" y="239"/>
                  <a:pt x="42" y="238"/>
                </a:cubicBezTo>
                <a:cubicBezTo>
                  <a:pt x="42" y="237"/>
                  <a:pt x="41" y="236"/>
                  <a:pt x="41" y="236"/>
                </a:cubicBezTo>
                <a:close/>
                <a:moveTo>
                  <a:pt x="34" y="244"/>
                </a:moveTo>
                <a:cubicBezTo>
                  <a:pt x="34" y="244"/>
                  <a:pt x="34" y="243"/>
                  <a:pt x="35" y="243"/>
                </a:cubicBezTo>
                <a:cubicBezTo>
                  <a:pt x="34" y="242"/>
                  <a:pt x="34" y="242"/>
                  <a:pt x="34" y="241"/>
                </a:cubicBezTo>
                <a:cubicBezTo>
                  <a:pt x="32" y="242"/>
                  <a:pt x="31" y="244"/>
                  <a:pt x="34" y="244"/>
                </a:cubicBezTo>
                <a:close/>
                <a:moveTo>
                  <a:pt x="72" y="220"/>
                </a:moveTo>
                <a:cubicBezTo>
                  <a:pt x="72" y="220"/>
                  <a:pt x="72" y="220"/>
                  <a:pt x="72" y="220"/>
                </a:cubicBezTo>
                <a:cubicBezTo>
                  <a:pt x="72" y="219"/>
                  <a:pt x="71" y="220"/>
                  <a:pt x="71" y="220"/>
                </a:cubicBezTo>
                <a:cubicBezTo>
                  <a:pt x="71" y="220"/>
                  <a:pt x="72" y="220"/>
                  <a:pt x="72" y="221"/>
                </a:cubicBezTo>
                <a:lnTo>
                  <a:pt x="72" y="220"/>
                </a:lnTo>
                <a:close/>
                <a:moveTo>
                  <a:pt x="18" y="255"/>
                </a:moveTo>
                <a:cubicBezTo>
                  <a:pt x="16" y="255"/>
                  <a:pt x="16" y="258"/>
                  <a:pt x="17" y="258"/>
                </a:cubicBezTo>
                <a:cubicBezTo>
                  <a:pt x="18" y="257"/>
                  <a:pt x="18" y="256"/>
                  <a:pt x="18" y="255"/>
                </a:cubicBezTo>
                <a:close/>
                <a:moveTo>
                  <a:pt x="69" y="243"/>
                </a:moveTo>
                <a:cubicBezTo>
                  <a:pt x="67" y="242"/>
                  <a:pt x="64" y="244"/>
                  <a:pt x="65" y="246"/>
                </a:cubicBezTo>
                <a:cubicBezTo>
                  <a:pt x="67" y="245"/>
                  <a:pt x="69" y="244"/>
                  <a:pt x="69" y="243"/>
                </a:cubicBezTo>
                <a:close/>
                <a:moveTo>
                  <a:pt x="69" y="224"/>
                </a:moveTo>
                <a:cubicBezTo>
                  <a:pt x="69" y="224"/>
                  <a:pt x="70" y="223"/>
                  <a:pt x="69" y="223"/>
                </a:cubicBezTo>
                <a:cubicBezTo>
                  <a:pt x="69" y="223"/>
                  <a:pt x="69" y="223"/>
                  <a:pt x="69" y="223"/>
                </a:cubicBezTo>
                <a:cubicBezTo>
                  <a:pt x="69" y="223"/>
                  <a:pt x="69" y="224"/>
                  <a:pt x="69" y="224"/>
                </a:cubicBezTo>
                <a:close/>
                <a:moveTo>
                  <a:pt x="65" y="246"/>
                </a:moveTo>
                <a:cubicBezTo>
                  <a:pt x="64" y="246"/>
                  <a:pt x="64" y="246"/>
                  <a:pt x="63" y="246"/>
                </a:cubicBezTo>
                <a:cubicBezTo>
                  <a:pt x="63" y="246"/>
                  <a:pt x="63" y="247"/>
                  <a:pt x="63" y="247"/>
                </a:cubicBezTo>
                <a:cubicBezTo>
                  <a:pt x="64" y="247"/>
                  <a:pt x="65" y="246"/>
                  <a:pt x="65" y="246"/>
                </a:cubicBezTo>
                <a:close/>
                <a:moveTo>
                  <a:pt x="43" y="244"/>
                </a:moveTo>
                <a:cubicBezTo>
                  <a:pt x="43" y="243"/>
                  <a:pt x="44" y="242"/>
                  <a:pt x="43" y="242"/>
                </a:cubicBezTo>
                <a:cubicBezTo>
                  <a:pt x="43" y="243"/>
                  <a:pt x="42" y="243"/>
                  <a:pt x="43" y="244"/>
                </a:cubicBezTo>
                <a:close/>
                <a:moveTo>
                  <a:pt x="19" y="259"/>
                </a:moveTo>
                <a:cubicBezTo>
                  <a:pt x="19" y="260"/>
                  <a:pt x="20" y="260"/>
                  <a:pt x="20" y="260"/>
                </a:cubicBezTo>
                <a:cubicBezTo>
                  <a:pt x="20" y="259"/>
                  <a:pt x="21" y="259"/>
                  <a:pt x="20" y="258"/>
                </a:cubicBezTo>
                <a:cubicBezTo>
                  <a:pt x="20" y="258"/>
                  <a:pt x="19" y="259"/>
                  <a:pt x="19" y="259"/>
                </a:cubicBezTo>
                <a:close/>
                <a:moveTo>
                  <a:pt x="20" y="262"/>
                </a:moveTo>
                <a:cubicBezTo>
                  <a:pt x="19" y="261"/>
                  <a:pt x="18" y="260"/>
                  <a:pt x="17" y="260"/>
                </a:cubicBezTo>
                <a:cubicBezTo>
                  <a:pt x="18" y="261"/>
                  <a:pt x="18" y="263"/>
                  <a:pt x="18" y="263"/>
                </a:cubicBezTo>
                <a:cubicBezTo>
                  <a:pt x="18" y="262"/>
                  <a:pt x="20" y="262"/>
                  <a:pt x="20" y="262"/>
                </a:cubicBezTo>
                <a:close/>
                <a:moveTo>
                  <a:pt x="20" y="264"/>
                </a:moveTo>
                <a:cubicBezTo>
                  <a:pt x="20" y="264"/>
                  <a:pt x="20" y="263"/>
                  <a:pt x="20" y="263"/>
                </a:cubicBezTo>
                <a:cubicBezTo>
                  <a:pt x="19" y="263"/>
                  <a:pt x="19" y="263"/>
                  <a:pt x="20" y="264"/>
                </a:cubicBezTo>
                <a:close/>
                <a:moveTo>
                  <a:pt x="71" y="235"/>
                </a:moveTo>
                <a:cubicBezTo>
                  <a:pt x="72" y="238"/>
                  <a:pt x="75" y="240"/>
                  <a:pt x="77" y="242"/>
                </a:cubicBezTo>
                <a:cubicBezTo>
                  <a:pt x="78" y="242"/>
                  <a:pt x="79" y="241"/>
                  <a:pt x="79" y="241"/>
                </a:cubicBezTo>
                <a:cubicBezTo>
                  <a:pt x="80" y="242"/>
                  <a:pt x="78" y="242"/>
                  <a:pt x="79" y="243"/>
                </a:cubicBezTo>
                <a:cubicBezTo>
                  <a:pt x="80" y="242"/>
                  <a:pt x="81" y="242"/>
                  <a:pt x="80" y="241"/>
                </a:cubicBezTo>
                <a:cubicBezTo>
                  <a:pt x="80" y="241"/>
                  <a:pt x="79" y="240"/>
                  <a:pt x="78" y="240"/>
                </a:cubicBezTo>
                <a:cubicBezTo>
                  <a:pt x="78" y="240"/>
                  <a:pt x="78" y="241"/>
                  <a:pt x="77" y="240"/>
                </a:cubicBezTo>
                <a:cubicBezTo>
                  <a:pt x="76" y="239"/>
                  <a:pt x="75" y="239"/>
                  <a:pt x="74" y="237"/>
                </a:cubicBezTo>
                <a:cubicBezTo>
                  <a:pt x="75" y="235"/>
                  <a:pt x="73" y="232"/>
                  <a:pt x="71" y="235"/>
                </a:cubicBezTo>
                <a:close/>
                <a:moveTo>
                  <a:pt x="231" y="165"/>
                </a:moveTo>
                <a:cubicBezTo>
                  <a:pt x="230" y="167"/>
                  <a:pt x="232" y="166"/>
                  <a:pt x="233" y="167"/>
                </a:cubicBezTo>
                <a:cubicBezTo>
                  <a:pt x="233" y="167"/>
                  <a:pt x="233" y="168"/>
                  <a:pt x="234" y="168"/>
                </a:cubicBezTo>
                <a:cubicBezTo>
                  <a:pt x="233" y="166"/>
                  <a:pt x="232" y="165"/>
                  <a:pt x="231" y="165"/>
                </a:cubicBezTo>
                <a:close/>
                <a:moveTo>
                  <a:pt x="13" y="278"/>
                </a:moveTo>
                <a:cubicBezTo>
                  <a:pt x="12" y="278"/>
                  <a:pt x="12" y="277"/>
                  <a:pt x="11" y="277"/>
                </a:cubicBezTo>
                <a:cubicBezTo>
                  <a:pt x="11" y="278"/>
                  <a:pt x="11" y="278"/>
                  <a:pt x="11" y="279"/>
                </a:cubicBezTo>
                <a:cubicBezTo>
                  <a:pt x="12" y="278"/>
                  <a:pt x="12" y="279"/>
                  <a:pt x="13" y="278"/>
                </a:cubicBezTo>
                <a:close/>
                <a:moveTo>
                  <a:pt x="234" y="164"/>
                </a:moveTo>
                <a:cubicBezTo>
                  <a:pt x="234" y="165"/>
                  <a:pt x="233" y="165"/>
                  <a:pt x="233" y="165"/>
                </a:cubicBezTo>
                <a:cubicBezTo>
                  <a:pt x="234" y="166"/>
                  <a:pt x="235" y="164"/>
                  <a:pt x="234" y="164"/>
                </a:cubicBezTo>
                <a:close/>
                <a:moveTo>
                  <a:pt x="225" y="171"/>
                </a:moveTo>
                <a:cubicBezTo>
                  <a:pt x="226" y="172"/>
                  <a:pt x="226" y="172"/>
                  <a:pt x="227" y="171"/>
                </a:cubicBezTo>
                <a:cubicBezTo>
                  <a:pt x="226" y="171"/>
                  <a:pt x="226" y="171"/>
                  <a:pt x="225" y="171"/>
                </a:cubicBezTo>
                <a:close/>
                <a:moveTo>
                  <a:pt x="228" y="170"/>
                </a:moveTo>
                <a:cubicBezTo>
                  <a:pt x="228" y="168"/>
                  <a:pt x="227" y="169"/>
                  <a:pt x="228" y="170"/>
                </a:cubicBezTo>
                <a:cubicBezTo>
                  <a:pt x="228" y="170"/>
                  <a:pt x="227" y="170"/>
                  <a:pt x="227" y="170"/>
                </a:cubicBezTo>
                <a:cubicBezTo>
                  <a:pt x="228" y="171"/>
                  <a:pt x="229" y="171"/>
                  <a:pt x="230" y="170"/>
                </a:cubicBezTo>
                <a:cubicBezTo>
                  <a:pt x="230" y="169"/>
                  <a:pt x="229" y="169"/>
                  <a:pt x="228" y="170"/>
                </a:cubicBezTo>
                <a:close/>
                <a:moveTo>
                  <a:pt x="79" y="237"/>
                </a:moveTo>
                <a:cubicBezTo>
                  <a:pt x="80" y="237"/>
                  <a:pt x="79" y="236"/>
                  <a:pt x="79" y="236"/>
                </a:cubicBezTo>
                <a:cubicBezTo>
                  <a:pt x="79" y="237"/>
                  <a:pt x="79" y="237"/>
                  <a:pt x="79" y="237"/>
                </a:cubicBezTo>
                <a:close/>
                <a:moveTo>
                  <a:pt x="52" y="260"/>
                </a:moveTo>
                <a:cubicBezTo>
                  <a:pt x="51" y="259"/>
                  <a:pt x="51" y="257"/>
                  <a:pt x="50" y="258"/>
                </a:cubicBezTo>
                <a:cubicBezTo>
                  <a:pt x="50" y="258"/>
                  <a:pt x="50" y="258"/>
                  <a:pt x="51" y="258"/>
                </a:cubicBezTo>
                <a:cubicBezTo>
                  <a:pt x="50" y="259"/>
                  <a:pt x="50" y="259"/>
                  <a:pt x="50" y="260"/>
                </a:cubicBezTo>
                <a:cubicBezTo>
                  <a:pt x="51" y="260"/>
                  <a:pt x="51" y="260"/>
                  <a:pt x="52" y="260"/>
                </a:cubicBezTo>
                <a:close/>
                <a:moveTo>
                  <a:pt x="236" y="169"/>
                </a:moveTo>
                <a:cubicBezTo>
                  <a:pt x="236" y="169"/>
                  <a:pt x="236" y="169"/>
                  <a:pt x="235" y="169"/>
                </a:cubicBezTo>
                <a:cubicBezTo>
                  <a:pt x="235" y="170"/>
                  <a:pt x="237" y="170"/>
                  <a:pt x="236" y="169"/>
                </a:cubicBezTo>
                <a:close/>
                <a:moveTo>
                  <a:pt x="235" y="170"/>
                </a:moveTo>
                <a:cubicBezTo>
                  <a:pt x="235" y="170"/>
                  <a:pt x="235" y="170"/>
                  <a:pt x="234" y="170"/>
                </a:cubicBezTo>
                <a:cubicBezTo>
                  <a:pt x="234" y="171"/>
                  <a:pt x="236" y="171"/>
                  <a:pt x="235" y="170"/>
                </a:cubicBezTo>
                <a:close/>
                <a:moveTo>
                  <a:pt x="60" y="256"/>
                </a:moveTo>
                <a:cubicBezTo>
                  <a:pt x="59" y="256"/>
                  <a:pt x="58" y="257"/>
                  <a:pt x="57" y="257"/>
                </a:cubicBezTo>
                <a:cubicBezTo>
                  <a:pt x="58" y="259"/>
                  <a:pt x="58" y="260"/>
                  <a:pt x="57" y="262"/>
                </a:cubicBezTo>
                <a:cubicBezTo>
                  <a:pt x="58" y="263"/>
                  <a:pt x="59" y="264"/>
                  <a:pt x="58" y="264"/>
                </a:cubicBezTo>
                <a:cubicBezTo>
                  <a:pt x="59" y="265"/>
                  <a:pt x="60" y="264"/>
                  <a:pt x="61" y="264"/>
                </a:cubicBezTo>
                <a:cubicBezTo>
                  <a:pt x="61" y="263"/>
                  <a:pt x="60" y="265"/>
                  <a:pt x="60" y="264"/>
                </a:cubicBezTo>
                <a:cubicBezTo>
                  <a:pt x="60" y="263"/>
                  <a:pt x="60" y="262"/>
                  <a:pt x="62" y="262"/>
                </a:cubicBezTo>
                <a:cubicBezTo>
                  <a:pt x="61" y="261"/>
                  <a:pt x="61" y="261"/>
                  <a:pt x="60" y="260"/>
                </a:cubicBezTo>
                <a:cubicBezTo>
                  <a:pt x="61" y="258"/>
                  <a:pt x="59" y="257"/>
                  <a:pt x="60" y="256"/>
                </a:cubicBezTo>
                <a:close/>
                <a:moveTo>
                  <a:pt x="83" y="255"/>
                </a:moveTo>
                <a:cubicBezTo>
                  <a:pt x="83" y="256"/>
                  <a:pt x="83" y="257"/>
                  <a:pt x="84" y="256"/>
                </a:cubicBezTo>
                <a:cubicBezTo>
                  <a:pt x="84" y="255"/>
                  <a:pt x="83" y="255"/>
                  <a:pt x="83" y="255"/>
                </a:cubicBezTo>
                <a:close/>
                <a:moveTo>
                  <a:pt x="15" y="287"/>
                </a:moveTo>
                <a:cubicBezTo>
                  <a:pt x="14" y="287"/>
                  <a:pt x="14" y="286"/>
                  <a:pt x="13" y="286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87"/>
                  <a:pt x="15" y="287"/>
                  <a:pt x="15" y="287"/>
                </a:cubicBezTo>
                <a:close/>
                <a:moveTo>
                  <a:pt x="240" y="172"/>
                </a:moveTo>
                <a:cubicBezTo>
                  <a:pt x="239" y="172"/>
                  <a:pt x="239" y="172"/>
                  <a:pt x="239" y="172"/>
                </a:cubicBezTo>
                <a:cubicBezTo>
                  <a:pt x="240" y="173"/>
                  <a:pt x="239" y="173"/>
                  <a:pt x="239" y="174"/>
                </a:cubicBezTo>
                <a:cubicBezTo>
                  <a:pt x="240" y="175"/>
                  <a:pt x="241" y="174"/>
                  <a:pt x="241" y="173"/>
                </a:cubicBezTo>
                <a:cubicBezTo>
                  <a:pt x="239" y="174"/>
                  <a:pt x="240" y="173"/>
                  <a:pt x="240" y="172"/>
                </a:cubicBezTo>
                <a:close/>
                <a:moveTo>
                  <a:pt x="87" y="241"/>
                </a:moveTo>
                <a:cubicBezTo>
                  <a:pt x="87" y="242"/>
                  <a:pt x="87" y="242"/>
                  <a:pt x="87" y="243"/>
                </a:cubicBezTo>
                <a:cubicBezTo>
                  <a:pt x="88" y="243"/>
                  <a:pt x="88" y="242"/>
                  <a:pt x="88" y="243"/>
                </a:cubicBezTo>
                <a:cubicBezTo>
                  <a:pt x="88" y="242"/>
                  <a:pt x="89" y="242"/>
                  <a:pt x="88" y="241"/>
                </a:cubicBezTo>
                <a:cubicBezTo>
                  <a:pt x="87" y="241"/>
                  <a:pt x="88" y="241"/>
                  <a:pt x="87" y="241"/>
                </a:cubicBezTo>
                <a:close/>
                <a:moveTo>
                  <a:pt x="88" y="243"/>
                </a:moveTo>
                <a:cubicBezTo>
                  <a:pt x="87" y="244"/>
                  <a:pt x="88" y="246"/>
                  <a:pt x="87" y="247"/>
                </a:cubicBezTo>
                <a:cubicBezTo>
                  <a:pt x="88" y="248"/>
                  <a:pt x="88" y="249"/>
                  <a:pt x="89" y="249"/>
                </a:cubicBezTo>
                <a:cubicBezTo>
                  <a:pt x="90" y="249"/>
                  <a:pt x="90" y="249"/>
                  <a:pt x="91" y="248"/>
                </a:cubicBezTo>
                <a:cubicBezTo>
                  <a:pt x="91" y="246"/>
                  <a:pt x="89" y="243"/>
                  <a:pt x="88" y="243"/>
                </a:cubicBezTo>
                <a:close/>
                <a:moveTo>
                  <a:pt x="22" y="292"/>
                </a:moveTo>
                <a:cubicBezTo>
                  <a:pt x="23" y="292"/>
                  <a:pt x="23" y="290"/>
                  <a:pt x="24" y="290"/>
                </a:cubicBezTo>
                <a:cubicBezTo>
                  <a:pt x="25" y="288"/>
                  <a:pt x="22" y="287"/>
                  <a:pt x="21" y="288"/>
                </a:cubicBezTo>
                <a:cubicBezTo>
                  <a:pt x="21" y="289"/>
                  <a:pt x="22" y="290"/>
                  <a:pt x="22" y="291"/>
                </a:cubicBezTo>
                <a:cubicBezTo>
                  <a:pt x="22" y="291"/>
                  <a:pt x="21" y="291"/>
                  <a:pt x="22" y="292"/>
                </a:cubicBezTo>
                <a:close/>
                <a:moveTo>
                  <a:pt x="79" y="252"/>
                </a:moveTo>
                <a:cubicBezTo>
                  <a:pt x="79" y="252"/>
                  <a:pt x="79" y="252"/>
                  <a:pt x="79" y="253"/>
                </a:cubicBezTo>
                <a:cubicBezTo>
                  <a:pt x="80" y="252"/>
                  <a:pt x="80" y="251"/>
                  <a:pt x="79" y="251"/>
                </a:cubicBezTo>
                <a:cubicBezTo>
                  <a:pt x="80" y="251"/>
                  <a:pt x="79" y="251"/>
                  <a:pt x="79" y="252"/>
                </a:cubicBezTo>
                <a:close/>
                <a:moveTo>
                  <a:pt x="77" y="253"/>
                </a:moveTo>
                <a:cubicBezTo>
                  <a:pt x="77" y="254"/>
                  <a:pt x="78" y="254"/>
                  <a:pt x="78" y="254"/>
                </a:cubicBezTo>
                <a:cubicBezTo>
                  <a:pt x="78" y="255"/>
                  <a:pt x="77" y="254"/>
                  <a:pt x="77" y="255"/>
                </a:cubicBezTo>
                <a:cubicBezTo>
                  <a:pt x="78" y="256"/>
                  <a:pt x="78" y="256"/>
                  <a:pt x="78" y="256"/>
                </a:cubicBezTo>
                <a:cubicBezTo>
                  <a:pt x="78" y="255"/>
                  <a:pt x="79" y="255"/>
                  <a:pt x="79" y="255"/>
                </a:cubicBezTo>
                <a:cubicBezTo>
                  <a:pt x="80" y="254"/>
                  <a:pt x="78" y="253"/>
                  <a:pt x="77" y="253"/>
                </a:cubicBezTo>
                <a:close/>
                <a:moveTo>
                  <a:pt x="31" y="284"/>
                </a:moveTo>
                <a:cubicBezTo>
                  <a:pt x="31" y="284"/>
                  <a:pt x="30" y="283"/>
                  <a:pt x="30" y="284"/>
                </a:cubicBezTo>
                <a:cubicBezTo>
                  <a:pt x="30" y="285"/>
                  <a:pt x="32" y="284"/>
                  <a:pt x="31" y="284"/>
                </a:cubicBezTo>
                <a:close/>
                <a:moveTo>
                  <a:pt x="29" y="287"/>
                </a:moveTo>
                <a:cubicBezTo>
                  <a:pt x="30" y="286"/>
                  <a:pt x="30" y="285"/>
                  <a:pt x="29" y="285"/>
                </a:cubicBezTo>
                <a:cubicBezTo>
                  <a:pt x="29" y="285"/>
                  <a:pt x="28" y="286"/>
                  <a:pt x="28" y="287"/>
                </a:cubicBezTo>
                <a:cubicBezTo>
                  <a:pt x="28" y="287"/>
                  <a:pt x="29" y="287"/>
                  <a:pt x="29" y="287"/>
                </a:cubicBezTo>
                <a:close/>
                <a:moveTo>
                  <a:pt x="68" y="260"/>
                </a:moveTo>
                <a:cubicBezTo>
                  <a:pt x="68" y="260"/>
                  <a:pt x="68" y="260"/>
                  <a:pt x="68" y="260"/>
                </a:cubicBezTo>
                <a:cubicBezTo>
                  <a:pt x="68" y="259"/>
                  <a:pt x="67" y="259"/>
                  <a:pt x="66" y="259"/>
                </a:cubicBezTo>
                <a:cubicBezTo>
                  <a:pt x="66" y="259"/>
                  <a:pt x="66" y="259"/>
                  <a:pt x="66" y="260"/>
                </a:cubicBezTo>
                <a:cubicBezTo>
                  <a:pt x="66" y="261"/>
                  <a:pt x="67" y="260"/>
                  <a:pt x="68" y="260"/>
                </a:cubicBezTo>
                <a:cubicBezTo>
                  <a:pt x="68" y="260"/>
                  <a:pt x="68" y="261"/>
                  <a:pt x="68" y="261"/>
                </a:cubicBezTo>
                <a:cubicBezTo>
                  <a:pt x="68" y="261"/>
                  <a:pt x="68" y="261"/>
                  <a:pt x="68" y="261"/>
                </a:cubicBezTo>
                <a:cubicBezTo>
                  <a:pt x="68" y="261"/>
                  <a:pt x="68" y="261"/>
                  <a:pt x="68" y="261"/>
                </a:cubicBezTo>
                <a:cubicBezTo>
                  <a:pt x="68" y="261"/>
                  <a:pt x="69" y="261"/>
                  <a:pt x="70" y="261"/>
                </a:cubicBezTo>
                <a:cubicBezTo>
                  <a:pt x="69" y="260"/>
                  <a:pt x="69" y="260"/>
                  <a:pt x="69" y="260"/>
                </a:cubicBezTo>
                <a:cubicBezTo>
                  <a:pt x="69" y="260"/>
                  <a:pt x="68" y="260"/>
                  <a:pt x="68" y="260"/>
                </a:cubicBezTo>
                <a:close/>
                <a:moveTo>
                  <a:pt x="72" y="259"/>
                </a:moveTo>
                <a:cubicBezTo>
                  <a:pt x="71" y="259"/>
                  <a:pt x="70" y="259"/>
                  <a:pt x="70" y="259"/>
                </a:cubicBezTo>
                <a:cubicBezTo>
                  <a:pt x="70" y="261"/>
                  <a:pt x="72" y="260"/>
                  <a:pt x="72" y="259"/>
                </a:cubicBezTo>
                <a:close/>
                <a:moveTo>
                  <a:pt x="51" y="276"/>
                </a:moveTo>
                <a:cubicBezTo>
                  <a:pt x="52" y="276"/>
                  <a:pt x="51" y="275"/>
                  <a:pt x="52" y="275"/>
                </a:cubicBezTo>
                <a:cubicBezTo>
                  <a:pt x="53" y="275"/>
                  <a:pt x="53" y="276"/>
                  <a:pt x="54" y="276"/>
                </a:cubicBezTo>
                <a:cubicBezTo>
                  <a:pt x="54" y="276"/>
                  <a:pt x="54" y="275"/>
                  <a:pt x="55" y="274"/>
                </a:cubicBezTo>
                <a:cubicBezTo>
                  <a:pt x="55" y="274"/>
                  <a:pt x="56" y="274"/>
                  <a:pt x="57" y="274"/>
                </a:cubicBezTo>
                <a:cubicBezTo>
                  <a:pt x="57" y="273"/>
                  <a:pt x="58" y="273"/>
                  <a:pt x="57" y="272"/>
                </a:cubicBezTo>
                <a:cubicBezTo>
                  <a:pt x="56" y="272"/>
                  <a:pt x="56" y="270"/>
                  <a:pt x="54" y="270"/>
                </a:cubicBezTo>
                <a:cubicBezTo>
                  <a:pt x="53" y="270"/>
                  <a:pt x="52" y="270"/>
                  <a:pt x="52" y="272"/>
                </a:cubicBezTo>
                <a:cubicBezTo>
                  <a:pt x="50" y="272"/>
                  <a:pt x="49" y="274"/>
                  <a:pt x="51" y="276"/>
                </a:cubicBezTo>
                <a:close/>
                <a:moveTo>
                  <a:pt x="43" y="278"/>
                </a:moveTo>
                <a:cubicBezTo>
                  <a:pt x="44" y="279"/>
                  <a:pt x="44" y="279"/>
                  <a:pt x="44" y="279"/>
                </a:cubicBezTo>
                <a:cubicBezTo>
                  <a:pt x="45" y="278"/>
                  <a:pt x="45" y="278"/>
                  <a:pt x="45" y="278"/>
                </a:cubicBezTo>
                <a:cubicBezTo>
                  <a:pt x="44" y="278"/>
                  <a:pt x="44" y="277"/>
                  <a:pt x="43" y="278"/>
                </a:cubicBezTo>
                <a:close/>
                <a:moveTo>
                  <a:pt x="45" y="278"/>
                </a:moveTo>
                <a:cubicBezTo>
                  <a:pt x="45" y="278"/>
                  <a:pt x="46" y="278"/>
                  <a:pt x="46" y="279"/>
                </a:cubicBezTo>
                <a:cubicBezTo>
                  <a:pt x="46" y="279"/>
                  <a:pt x="47" y="279"/>
                  <a:pt x="47" y="278"/>
                </a:cubicBezTo>
                <a:cubicBezTo>
                  <a:pt x="46" y="277"/>
                  <a:pt x="47" y="277"/>
                  <a:pt x="47" y="276"/>
                </a:cubicBezTo>
                <a:cubicBezTo>
                  <a:pt x="45" y="276"/>
                  <a:pt x="45" y="277"/>
                  <a:pt x="45" y="278"/>
                </a:cubicBezTo>
                <a:close/>
                <a:moveTo>
                  <a:pt x="31" y="288"/>
                </a:moveTo>
                <a:cubicBezTo>
                  <a:pt x="31" y="287"/>
                  <a:pt x="30" y="287"/>
                  <a:pt x="29" y="287"/>
                </a:cubicBezTo>
                <a:cubicBezTo>
                  <a:pt x="30" y="288"/>
                  <a:pt x="30" y="289"/>
                  <a:pt x="31" y="288"/>
                </a:cubicBezTo>
                <a:close/>
                <a:moveTo>
                  <a:pt x="47" y="276"/>
                </a:moveTo>
                <a:cubicBezTo>
                  <a:pt x="47" y="277"/>
                  <a:pt x="47" y="278"/>
                  <a:pt x="47" y="279"/>
                </a:cubicBezTo>
                <a:cubicBezTo>
                  <a:pt x="48" y="279"/>
                  <a:pt x="49" y="280"/>
                  <a:pt x="50" y="279"/>
                </a:cubicBezTo>
                <a:cubicBezTo>
                  <a:pt x="49" y="278"/>
                  <a:pt x="48" y="276"/>
                  <a:pt x="47" y="276"/>
                </a:cubicBezTo>
                <a:close/>
                <a:moveTo>
                  <a:pt x="73" y="261"/>
                </a:moveTo>
                <a:cubicBezTo>
                  <a:pt x="73" y="262"/>
                  <a:pt x="73" y="262"/>
                  <a:pt x="74" y="262"/>
                </a:cubicBezTo>
                <a:cubicBezTo>
                  <a:pt x="74" y="262"/>
                  <a:pt x="73" y="261"/>
                  <a:pt x="73" y="261"/>
                </a:cubicBezTo>
                <a:close/>
                <a:moveTo>
                  <a:pt x="251" y="149"/>
                </a:moveTo>
                <a:cubicBezTo>
                  <a:pt x="252" y="149"/>
                  <a:pt x="253" y="149"/>
                  <a:pt x="253" y="149"/>
                </a:cubicBezTo>
                <a:cubicBezTo>
                  <a:pt x="253" y="148"/>
                  <a:pt x="254" y="148"/>
                  <a:pt x="253" y="147"/>
                </a:cubicBezTo>
                <a:cubicBezTo>
                  <a:pt x="252" y="147"/>
                  <a:pt x="251" y="148"/>
                  <a:pt x="251" y="149"/>
                </a:cubicBezTo>
                <a:close/>
                <a:moveTo>
                  <a:pt x="85" y="257"/>
                </a:moveTo>
                <a:cubicBezTo>
                  <a:pt x="85" y="256"/>
                  <a:pt x="85" y="256"/>
                  <a:pt x="84" y="256"/>
                </a:cubicBezTo>
                <a:cubicBezTo>
                  <a:pt x="84" y="257"/>
                  <a:pt x="85" y="258"/>
                  <a:pt x="85" y="257"/>
                </a:cubicBezTo>
                <a:close/>
                <a:moveTo>
                  <a:pt x="78" y="262"/>
                </a:moveTo>
                <a:cubicBezTo>
                  <a:pt x="77" y="261"/>
                  <a:pt x="77" y="261"/>
                  <a:pt x="76" y="261"/>
                </a:cubicBezTo>
                <a:cubicBezTo>
                  <a:pt x="77" y="262"/>
                  <a:pt x="77" y="263"/>
                  <a:pt x="78" y="262"/>
                </a:cubicBezTo>
                <a:close/>
                <a:moveTo>
                  <a:pt x="81" y="260"/>
                </a:moveTo>
                <a:cubicBezTo>
                  <a:pt x="82" y="260"/>
                  <a:pt x="82" y="260"/>
                  <a:pt x="83" y="260"/>
                </a:cubicBezTo>
                <a:cubicBezTo>
                  <a:pt x="83" y="259"/>
                  <a:pt x="84" y="258"/>
                  <a:pt x="82" y="258"/>
                </a:cubicBezTo>
                <a:cubicBezTo>
                  <a:pt x="81" y="258"/>
                  <a:pt x="81" y="259"/>
                  <a:pt x="81" y="260"/>
                </a:cubicBezTo>
                <a:close/>
                <a:moveTo>
                  <a:pt x="33" y="293"/>
                </a:moveTo>
                <a:cubicBezTo>
                  <a:pt x="33" y="293"/>
                  <a:pt x="33" y="292"/>
                  <a:pt x="33" y="292"/>
                </a:cubicBezTo>
                <a:cubicBezTo>
                  <a:pt x="33" y="291"/>
                  <a:pt x="32" y="290"/>
                  <a:pt x="31" y="291"/>
                </a:cubicBezTo>
                <a:cubicBezTo>
                  <a:pt x="31" y="291"/>
                  <a:pt x="32" y="293"/>
                  <a:pt x="33" y="293"/>
                </a:cubicBezTo>
                <a:close/>
                <a:moveTo>
                  <a:pt x="49" y="279"/>
                </a:moveTo>
                <a:cubicBezTo>
                  <a:pt x="48" y="280"/>
                  <a:pt x="49" y="281"/>
                  <a:pt x="48" y="282"/>
                </a:cubicBezTo>
                <a:cubicBezTo>
                  <a:pt x="49" y="282"/>
                  <a:pt x="49" y="284"/>
                  <a:pt x="50" y="284"/>
                </a:cubicBezTo>
                <a:cubicBezTo>
                  <a:pt x="49" y="283"/>
                  <a:pt x="50" y="282"/>
                  <a:pt x="49" y="282"/>
                </a:cubicBezTo>
                <a:cubicBezTo>
                  <a:pt x="49" y="281"/>
                  <a:pt x="49" y="281"/>
                  <a:pt x="50" y="280"/>
                </a:cubicBezTo>
                <a:lnTo>
                  <a:pt x="49" y="279"/>
                </a:lnTo>
                <a:close/>
                <a:moveTo>
                  <a:pt x="79" y="260"/>
                </a:moveTo>
                <a:cubicBezTo>
                  <a:pt x="78" y="261"/>
                  <a:pt x="79" y="261"/>
                  <a:pt x="79" y="262"/>
                </a:cubicBezTo>
                <a:cubicBezTo>
                  <a:pt x="81" y="261"/>
                  <a:pt x="80" y="260"/>
                  <a:pt x="79" y="260"/>
                </a:cubicBezTo>
                <a:close/>
                <a:moveTo>
                  <a:pt x="90" y="253"/>
                </a:moveTo>
                <a:cubicBezTo>
                  <a:pt x="90" y="254"/>
                  <a:pt x="91" y="254"/>
                  <a:pt x="91" y="254"/>
                </a:cubicBezTo>
                <a:cubicBezTo>
                  <a:pt x="91" y="253"/>
                  <a:pt x="91" y="252"/>
                  <a:pt x="90" y="253"/>
                </a:cubicBezTo>
                <a:close/>
                <a:moveTo>
                  <a:pt x="227" y="167"/>
                </a:moveTo>
                <a:cubicBezTo>
                  <a:pt x="227" y="166"/>
                  <a:pt x="226" y="166"/>
                  <a:pt x="226" y="166"/>
                </a:cubicBezTo>
                <a:cubicBezTo>
                  <a:pt x="225" y="167"/>
                  <a:pt x="225" y="167"/>
                  <a:pt x="225" y="167"/>
                </a:cubicBezTo>
                <a:cubicBezTo>
                  <a:pt x="225" y="167"/>
                  <a:pt x="226" y="167"/>
                  <a:pt x="226" y="168"/>
                </a:cubicBezTo>
                <a:lnTo>
                  <a:pt x="227" y="167"/>
                </a:lnTo>
                <a:close/>
                <a:moveTo>
                  <a:pt x="75" y="265"/>
                </a:moveTo>
                <a:cubicBezTo>
                  <a:pt x="76" y="265"/>
                  <a:pt x="76" y="264"/>
                  <a:pt x="75" y="264"/>
                </a:cubicBezTo>
                <a:cubicBezTo>
                  <a:pt x="74" y="264"/>
                  <a:pt x="74" y="264"/>
                  <a:pt x="74" y="264"/>
                </a:cubicBezTo>
                <a:cubicBezTo>
                  <a:pt x="75" y="265"/>
                  <a:pt x="74" y="265"/>
                  <a:pt x="75" y="265"/>
                </a:cubicBezTo>
                <a:close/>
                <a:moveTo>
                  <a:pt x="31" y="294"/>
                </a:moveTo>
                <a:cubicBezTo>
                  <a:pt x="31" y="295"/>
                  <a:pt x="32" y="295"/>
                  <a:pt x="32" y="295"/>
                </a:cubicBezTo>
                <a:cubicBezTo>
                  <a:pt x="32" y="294"/>
                  <a:pt x="32" y="294"/>
                  <a:pt x="32" y="294"/>
                </a:cubicBezTo>
                <a:cubicBezTo>
                  <a:pt x="32" y="294"/>
                  <a:pt x="31" y="294"/>
                  <a:pt x="31" y="294"/>
                </a:cubicBezTo>
                <a:close/>
                <a:moveTo>
                  <a:pt x="91" y="256"/>
                </a:moveTo>
                <a:cubicBezTo>
                  <a:pt x="91" y="257"/>
                  <a:pt x="91" y="258"/>
                  <a:pt x="91" y="258"/>
                </a:cubicBezTo>
                <a:cubicBezTo>
                  <a:pt x="92" y="258"/>
                  <a:pt x="92" y="258"/>
                  <a:pt x="92" y="258"/>
                </a:cubicBezTo>
                <a:cubicBezTo>
                  <a:pt x="93" y="257"/>
                  <a:pt x="92" y="255"/>
                  <a:pt x="91" y="256"/>
                </a:cubicBezTo>
                <a:close/>
                <a:moveTo>
                  <a:pt x="46" y="288"/>
                </a:moveTo>
                <a:cubicBezTo>
                  <a:pt x="45" y="287"/>
                  <a:pt x="44" y="286"/>
                  <a:pt x="43" y="287"/>
                </a:cubicBezTo>
                <a:cubicBezTo>
                  <a:pt x="44" y="287"/>
                  <a:pt x="44" y="289"/>
                  <a:pt x="45" y="289"/>
                </a:cubicBezTo>
                <a:cubicBezTo>
                  <a:pt x="45" y="289"/>
                  <a:pt x="46" y="289"/>
                  <a:pt x="46" y="288"/>
                </a:cubicBezTo>
                <a:close/>
                <a:moveTo>
                  <a:pt x="18" y="308"/>
                </a:moveTo>
                <a:cubicBezTo>
                  <a:pt x="17" y="307"/>
                  <a:pt x="15" y="306"/>
                  <a:pt x="14" y="306"/>
                </a:cubicBezTo>
                <a:cubicBezTo>
                  <a:pt x="15" y="307"/>
                  <a:pt x="16" y="308"/>
                  <a:pt x="18" y="309"/>
                </a:cubicBezTo>
                <a:cubicBezTo>
                  <a:pt x="17" y="309"/>
                  <a:pt x="18" y="308"/>
                  <a:pt x="18" y="308"/>
                </a:cubicBezTo>
                <a:close/>
                <a:moveTo>
                  <a:pt x="95" y="262"/>
                </a:moveTo>
                <a:cubicBezTo>
                  <a:pt x="93" y="260"/>
                  <a:pt x="93" y="260"/>
                  <a:pt x="93" y="260"/>
                </a:cubicBezTo>
                <a:cubicBezTo>
                  <a:pt x="92" y="260"/>
                  <a:pt x="91" y="261"/>
                  <a:pt x="91" y="260"/>
                </a:cubicBezTo>
                <a:cubicBezTo>
                  <a:pt x="90" y="260"/>
                  <a:pt x="91" y="261"/>
                  <a:pt x="90" y="261"/>
                </a:cubicBezTo>
                <a:cubicBezTo>
                  <a:pt x="90" y="261"/>
                  <a:pt x="89" y="261"/>
                  <a:pt x="89" y="261"/>
                </a:cubicBezTo>
                <a:cubicBezTo>
                  <a:pt x="89" y="262"/>
                  <a:pt x="88" y="261"/>
                  <a:pt x="88" y="262"/>
                </a:cubicBezTo>
                <a:cubicBezTo>
                  <a:pt x="88" y="263"/>
                  <a:pt x="89" y="263"/>
                  <a:pt x="89" y="263"/>
                </a:cubicBezTo>
                <a:cubicBezTo>
                  <a:pt x="90" y="262"/>
                  <a:pt x="89" y="262"/>
                  <a:pt x="89" y="261"/>
                </a:cubicBezTo>
                <a:cubicBezTo>
                  <a:pt x="90" y="263"/>
                  <a:pt x="93" y="266"/>
                  <a:pt x="94" y="264"/>
                </a:cubicBezTo>
                <a:cubicBezTo>
                  <a:pt x="94" y="264"/>
                  <a:pt x="93" y="263"/>
                  <a:pt x="93" y="263"/>
                </a:cubicBezTo>
                <a:cubicBezTo>
                  <a:pt x="93" y="262"/>
                  <a:pt x="94" y="263"/>
                  <a:pt x="95" y="262"/>
                </a:cubicBezTo>
                <a:close/>
                <a:moveTo>
                  <a:pt x="0" y="318"/>
                </a:moveTo>
                <a:cubicBezTo>
                  <a:pt x="1" y="319"/>
                  <a:pt x="1" y="322"/>
                  <a:pt x="3" y="321"/>
                </a:cubicBezTo>
                <a:cubicBezTo>
                  <a:pt x="3" y="320"/>
                  <a:pt x="2" y="319"/>
                  <a:pt x="1" y="318"/>
                </a:cubicBezTo>
                <a:cubicBezTo>
                  <a:pt x="1" y="318"/>
                  <a:pt x="1" y="318"/>
                  <a:pt x="0" y="318"/>
                </a:cubicBezTo>
                <a:close/>
                <a:moveTo>
                  <a:pt x="47" y="290"/>
                </a:moveTo>
                <a:cubicBezTo>
                  <a:pt x="47" y="289"/>
                  <a:pt x="47" y="289"/>
                  <a:pt x="47" y="289"/>
                </a:cubicBezTo>
                <a:cubicBezTo>
                  <a:pt x="46" y="290"/>
                  <a:pt x="46" y="290"/>
                  <a:pt x="46" y="290"/>
                </a:cubicBezTo>
                <a:cubicBezTo>
                  <a:pt x="46" y="290"/>
                  <a:pt x="47" y="291"/>
                  <a:pt x="47" y="290"/>
                </a:cubicBezTo>
                <a:close/>
                <a:moveTo>
                  <a:pt x="86" y="265"/>
                </a:moveTo>
                <a:cubicBezTo>
                  <a:pt x="85" y="265"/>
                  <a:pt x="85" y="265"/>
                  <a:pt x="85" y="265"/>
                </a:cubicBezTo>
                <a:cubicBezTo>
                  <a:pt x="85" y="266"/>
                  <a:pt x="85" y="266"/>
                  <a:pt x="85" y="267"/>
                </a:cubicBezTo>
                <a:cubicBezTo>
                  <a:pt x="86" y="266"/>
                  <a:pt x="86" y="266"/>
                  <a:pt x="86" y="265"/>
                </a:cubicBezTo>
                <a:close/>
                <a:moveTo>
                  <a:pt x="95" y="260"/>
                </a:moveTo>
                <a:cubicBezTo>
                  <a:pt x="95" y="259"/>
                  <a:pt x="95" y="259"/>
                  <a:pt x="94" y="259"/>
                </a:cubicBezTo>
                <a:cubicBezTo>
                  <a:pt x="94" y="260"/>
                  <a:pt x="95" y="260"/>
                  <a:pt x="95" y="260"/>
                </a:cubicBezTo>
                <a:close/>
                <a:moveTo>
                  <a:pt x="53" y="292"/>
                </a:moveTo>
                <a:cubicBezTo>
                  <a:pt x="52" y="291"/>
                  <a:pt x="53" y="290"/>
                  <a:pt x="51" y="289"/>
                </a:cubicBezTo>
                <a:cubicBezTo>
                  <a:pt x="52" y="289"/>
                  <a:pt x="52" y="288"/>
                  <a:pt x="52" y="288"/>
                </a:cubicBezTo>
                <a:cubicBezTo>
                  <a:pt x="51" y="288"/>
                  <a:pt x="51" y="287"/>
                  <a:pt x="51" y="287"/>
                </a:cubicBezTo>
                <a:cubicBezTo>
                  <a:pt x="50" y="288"/>
                  <a:pt x="52" y="289"/>
                  <a:pt x="51" y="290"/>
                </a:cubicBezTo>
                <a:cubicBezTo>
                  <a:pt x="50" y="289"/>
                  <a:pt x="49" y="290"/>
                  <a:pt x="49" y="289"/>
                </a:cubicBezTo>
                <a:cubicBezTo>
                  <a:pt x="48" y="290"/>
                  <a:pt x="48" y="289"/>
                  <a:pt x="48" y="290"/>
                </a:cubicBezTo>
                <a:cubicBezTo>
                  <a:pt x="49" y="290"/>
                  <a:pt x="50" y="291"/>
                  <a:pt x="50" y="290"/>
                </a:cubicBezTo>
                <a:cubicBezTo>
                  <a:pt x="51" y="292"/>
                  <a:pt x="50" y="293"/>
                  <a:pt x="50" y="294"/>
                </a:cubicBezTo>
                <a:cubicBezTo>
                  <a:pt x="51" y="293"/>
                  <a:pt x="51" y="293"/>
                  <a:pt x="53" y="292"/>
                </a:cubicBezTo>
                <a:close/>
                <a:moveTo>
                  <a:pt x="62" y="280"/>
                </a:moveTo>
                <a:cubicBezTo>
                  <a:pt x="63" y="281"/>
                  <a:pt x="62" y="281"/>
                  <a:pt x="63" y="281"/>
                </a:cubicBezTo>
                <a:cubicBezTo>
                  <a:pt x="63" y="281"/>
                  <a:pt x="64" y="281"/>
                  <a:pt x="64" y="281"/>
                </a:cubicBezTo>
                <a:cubicBezTo>
                  <a:pt x="63" y="280"/>
                  <a:pt x="63" y="280"/>
                  <a:pt x="62" y="280"/>
                </a:cubicBezTo>
                <a:close/>
                <a:moveTo>
                  <a:pt x="100" y="259"/>
                </a:moveTo>
                <a:cubicBezTo>
                  <a:pt x="100" y="260"/>
                  <a:pt x="100" y="260"/>
                  <a:pt x="100" y="260"/>
                </a:cubicBezTo>
                <a:cubicBezTo>
                  <a:pt x="100" y="259"/>
                  <a:pt x="99" y="258"/>
                  <a:pt x="98" y="258"/>
                </a:cubicBezTo>
                <a:cubicBezTo>
                  <a:pt x="97" y="258"/>
                  <a:pt x="97" y="259"/>
                  <a:pt x="96" y="260"/>
                </a:cubicBezTo>
                <a:cubicBezTo>
                  <a:pt x="97" y="260"/>
                  <a:pt x="97" y="260"/>
                  <a:pt x="97" y="261"/>
                </a:cubicBezTo>
                <a:cubicBezTo>
                  <a:pt x="98" y="260"/>
                  <a:pt x="99" y="260"/>
                  <a:pt x="99" y="260"/>
                </a:cubicBezTo>
                <a:cubicBezTo>
                  <a:pt x="99" y="260"/>
                  <a:pt x="99" y="260"/>
                  <a:pt x="99" y="260"/>
                </a:cubicBezTo>
                <a:cubicBezTo>
                  <a:pt x="100" y="260"/>
                  <a:pt x="99" y="261"/>
                  <a:pt x="100" y="261"/>
                </a:cubicBezTo>
                <a:cubicBezTo>
                  <a:pt x="100" y="261"/>
                  <a:pt x="100" y="260"/>
                  <a:pt x="100" y="260"/>
                </a:cubicBezTo>
                <a:cubicBezTo>
                  <a:pt x="100" y="260"/>
                  <a:pt x="100" y="260"/>
                  <a:pt x="100" y="260"/>
                </a:cubicBezTo>
                <a:cubicBezTo>
                  <a:pt x="100" y="260"/>
                  <a:pt x="100" y="259"/>
                  <a:pt x="100" y="259"/>
                </a:cubicBezTo>
                <a:close/>
                <a:moveTo>
                  <a:pt x="88" y="265"/>
                </a:moveTo>
                <a:cubicBezTo>
                  <a:pt x="87" y="265"/>
                  <a:pt x="87" y="265"/>
                  <a:pt x="87" y="265"/>
                </a:cubicBezTo>
                <a:cubicBezTo>
                  <a:pt x="87" y="266"/>
                  <a:pt x="88" y="266"/>
                  <a:pt x="89" y="266"/>
                </a:cubicBezTo>
                <a:cubicBezTo>
                  <a:pt x="89" y="265"/>
                  <a:pt x="88" y="265"/>
                  <a:pt x="88" y="265"/>
                </a:cubicBezTo>
                <a:close/>
                <a:moveTo>
                  <a:pt x="57" y="288"/>
                </a:moveTo>
                <a:cubicBezTo>
                  <a:pt x="58" y="287"/>
                  <a:pt x="58" y="287"/>
                  <a:pt x="58" y="287"/>
                </a:cubicBezTo>
                <a:cubicBezTo>
                  <a:pt x="58" y="286"/>
                  <a:pt x="57" y="286"/>
                  <a:pt x="57" y="286"/>
                </a:cubicBezTo>
                <a:cubicBezTo>
                  <a:pt x="57" y="287"/>
                  <a:pt x="57" y="287"/>
                  <a:pt x="57" y="288"/>
                </a:cubicBezTo>
                <a:close/>
                <a:moveTo>
                  <a:pt x="88" y="267"/>
                </a:moveTo>
                <a:cubicBezTo>
                  <a:pt x="87" y="267"/>
                  <a:pt x="87" y="267"/>
                  <a:pt x="86" y="268"/>
                </a:cubicBezTo>
                <a:cubicBezTo>
                  <a:pt x="87" y="269"/>
                  <a:pt x="87" y="269"/>
                  <a:pt x="87" y="269"/>
                </a:cubicBezTo>
                <a:cubicBezTo>
                  <a:pt x="88" y="268"/>
                  <a:pt x="88" y="268"/>
                  <a:pt x="88" y="268"/>
                </a:cubicBezTo>
                <a:cubicBezTo>
                  <a:pt x="88" y="268"/>
                  <a:pt x="88" y="268"/>
                  <a:pt x="88" y="267"/>
                </a:cubicBezTo>
                <a:close/>
                <a:moveTo>
                  <a:pt x="89" y="268"/>
                </a:moveTo>
                <a:cubicBezTo>
                  <a:pt x="90" y="267"/>
                  <a:pt x="89" y="267"/>
                  <a:pt x="88" y="267"/>
                </a:cubicBezTo>
                <a:cubicBezTo>
                  <a:pt x="88" y="267"/>
                  <a:pt x="88" y="267"/>
                  <a:pt x="89" y="268"/>
                </a:cubicBezTo>
                <a:close/>
                <a:moveTo>
                  <a:pt x="26" y="307"/>
                </a:moveTo>
                <a:cubicBezTo>
                  <a:pt x="25" y="307"/>
                  <a:pt x="25" y="308"/>
                  <a:pt x="26" y="308"/>
                </a:cubicBezTo>
                <a:cubicBezTo>
                  <a:pt x="26" y="308"/>
                  <a:pt x="26" y="308"/>
                  <a:pt x="26" y="307"/>
                </a:cubicBezTo>
                <a:close/>
                <a:moveTo>
                  <a:pt x="92" y="265"/>
                </a:moveTo>
                <a:cubicBezTo>
                  <a:pt x="92" y="266"/>
                  <a:pt x="92" y="266"/>
                  <a:pt x="92" y="266"/>
                </a:cubicBezTo>
                <a:cubicBezTo>
                  <a:pt x="92" y="268"/>
                  <a:pt x="92" y="269"/>
                  <a:pt x="93" y="270"/>
                </a:cubicBezTo>
                <a:cubicBezTo>
                  <a:pt x="93" y="271"/>
                  <a:pt x="93" y="271"/>
                  <a:pt x="93" y="271"/>
                </a:cubicBezTo>
                <a:cubicBezTo>
                  <a:pt x="94" y="270"/>
                  <a:pt x="95" y="270"/>
                  <a:pt x="95" y="269"/>
                </a:cubicBezTo>
                <a:cubicBezTo>
                  <a:pt x="94" y="269"/>
                  <a:pt x="94" y="266"/>
                  <a:pt x="92" y="265"/>
                </a:cubicBezTo>
                <a:close/>
                <a:moveTo>
                  <a:pt x="226" y="181"/>
                </a:moveTo>
                <a:cubicBezTo>
                  <a:pt x="226" y="181"/>
                  <a:pt x="226" y="182"/>
                  <a:pt x="227" y="182"/>
                </a:cubicBezTo>
                <a:cubicBezTo>
                  <a:pt x="227" y="181"/>
                  <a:pt x="226" y="180"/>
                  <a:pt x="226" y="181"/>
                </a:cubicBezTo>
                <a:close/>
                <a:moveTo>
                  <a:pt x="225" y="188"/>
                </a:moveTo>
                <a:cubicBezTo>
                  <a:pt x="226" y="187"/>
                  <a:pt x="226" y="188"/>
                  <a:pt x="227" y="188"/>
                </a:cubicBezTo>
                <a:cubicBezTo>
                  <a:pt x="227" y="188"/>
                  <a:pt x="226" y="187"/>
                  <a:pt x="226" y="187"/>
                </a:cubicBezTo>
                <a:cubicBezTo>
                  <a:pt x="227" y="186"/>
                  <a:pt x="228" y="185"/>
                  <a:pt x="229" y="185"/>
                </a:cubicBezTo>
                <a:cubicBezTo>
                  <a:pt x="229" y="184"/>
                  <a:pt x="229" y="182"/>
                  <a:pt x="228" y="182"/>
                </a:cubicBezTo>
                <a:cubicBezTo>
                  <a:pt x="225" y="183"/>
                  <a:pt x="224" y="185"/>
                  <a:pt x="222" y="185"/>
                </a:cubicBezTo>
                <a:cubicBezTo>
                  <a:pt x="222" y="187"/>
                  <a:pt x="225" y="186"/>
                  <a:pt x="225" y="188"/>
                </a:cubicBezTo>
                <a:cubicBezTo>
                  <a:pt x="224" y="188"/>
                  <a:pt x="223" y="188"/>
                  <a:pt x="222" y="188"/>
                </a:cubicBezTo>
                <a:cubicBezTo>
                  <a:pt x="222" y="188"/>
                  <a:pt x="221" y="189"/>
                  <a:pt x="221" y="189"/>
                </a:cubicBezTo>
                <a:cubicBezTo>
                  <a:pt x="222" y="190"/>
                  <a:pt x="222" y="191"/>
                  <a:pt x="223" y="192"/>
                </a:cubicBezTo>
                <a:cubicBezTo>
                  <a:pt x="222" y="192"/>
                  <a:pt x="222" y="192"/>
                  <a:pt x="222" y="193"/>
                </a:cubicBezTo>
                <a:cubicBezTo>
                  <a:pt x="223" y="193"/>
                  <a:pt x="223" y="193"/>
                  <a:pt x="223" y="193"/>
                </a:cubicBezTo>
                <a:cubicBezTo>
                  <a:pt x="224" y="193"/>
                  <a:pt x="224" y="193"/>
                  <a:pt x="226" y="192"/>
                </a:cubicBezTo>
                <a:cubicBezTo>
                  <a:pt x="225" y="190"/>
                  <a:pt x="226" y="189"/>
                  <a:pt x="225" y="188"/>
                </a:cubicBezTo>
                <a:close/>
                <a:moveTo>
                  <a:pt x="84" y="276"/>
                </a:moveTo>
                <a:cubicBezTo>
                  <a:pt x="84" y="275"/>
                  <a:pt x="85" y="275"/>
                  <a:pt x="84" y="274"/>
                </a:cubicBezTo>
                <a:cubicBezTo>
                  <a:pt x="84" y="274"/>
                  <a:pt x="83" y="274"/>
                  <a:pt x="83" y="274"/>
                </a:cubicBezTo>
                <a:cubicBezTo>
                  <a:pt x="83" y="275"/>
                  <a:pt x="84" y="277"/>
                  <a:pt x="85" y="277"/>
                </a:cubicBezTo>
                <a:cubicBezTo>
                  <a:pt x="85" y="276"/>
                  <a:pt x="86" y="276"/>
                  <a:pt x="86" y="276"/>
                </a:cubicBezTo>
                <a:cubicBezTo>
                  <a:pt x="86" y="276"/>
                  <a:pt x="86" y="275"/>
                  <a:pt x="85" y="275"/>
                </a:cubicBezTo>
                <a:cubicBezTo>
                  <a:pt x="85" y="275"/>
                  <a:pt x="85" y="276"/>
                  <a:pt x="84" y="276"/>
                </a:cubicBezTo>
                <a:close/>
                <a:moveTo>
                  <a:pt x="238" y="175"/>
                </a:moveTo>
                <a:cubicBezTo>
                  <a:pt x="237" y="175"/>
                  <a:pt x="237" y="175"/>
                  <a:pt x="236" y="175"/>
                </a:cubicBezTo>
                <a:cubicBezTo>
                  <a:pt x="237" y="176"/>
                  <a:pt x="237" y="176"/>
                  <a:pt x="237" y="176"/>
                </a:cubicBezTo>
                <a:cubicBezTo>
                  <a:pt x="237" y="176"/>
                  <a:pt x="236" y="176"/>
                  <a:pt x="236" y="176"/>
                </a:cubicBezTo>
                <a:cubicBezTo>
                  <a:pt x="238" y="177"/>
                  <a:pt x="239" y="179"/>
                  <a:pt x="241" y="178"/>
                </a:cubicBezTo>
                <a:cubicBezTo>
                  <a:pt x="241" y="177"/>
                  <a:pt x="240" y="176"/>
                  <a:pt x="240" y="176"/>
                </a:cubicBezTo>
                <a:cubicBezTo>
                  <a:pt x="240" y="176"/>
                  <a:pt x="240" y="176"/>
                  <a:pt x="240" y="175"/>
                </a:cubicBezTo>
                <a:cubicBezTo>
                  <a:pt x="240" y="175"/>
                  <a:pt x="239" y="175"/>
                  <a:pt x="238" y="175"/>
                </a:cubicBezTo>
                <a:close/>
                <a:moveTo>
                  <a:pt x="39" y="304"/>
                </a:moveTo>
                <a:cubicBezTo>
                  <a:pt x="40" y="303"/>
                  <a:pt x="40" y="303"/>
                  <a:pt x="40" y="303"/>
                </a:cubicBezTo>
                <a:cubicBezTo>
                  <a:pt x="39" y="302"/>
                  <a:pt x="39" y="303"/>
                  <a:pt x="39" y="304"/>
                </a:cubicBezTo>
                <a:close/>
                <a:moveTo>
                  <a:pt x="232" y="181"/>
                </a:moveTo>
                <a:cubicBezTo>
                  <a:pt x="232" y="181"/>
                  <a:pt x="233" y="181"/>
                  <a:pt x="233" y="180"/>
                </a:cubicBezTo>
                <a:cubicBezTo>
                  <a:pt x="232" y="180"/>
                  <a:pt x="231" y="181"/>
                  <a:pt x="232" y="181"/>
                </a:cubicBezTo>
                <a:close/>
                <a:moveTo>
                  <a:pt x="232" y="184"/>
                </a:moveTo>
                <a:cubicBezTo>
                  <a:pt x="232" y="183"/>
                  <a:pt x="232" y="181"/>
                  <a:pt x="231" y="182"/>
                </a:cubicBezTo>
                <a:cubicBezTo>
                  <a:pt x="230" y="183"/>
                  <a:pt x="231" y="183"/>
                  <a:pt x="231" y="184"/>
                </a:cubicBezTo>
                <a:cubicBezTo>
                  <a:pt x="232" y="184"/>
                  <a:pt x="232" y="184"/>
                  <a:pt x="232" y="184"/>
                </a:cubicBezTo>
                <a:close/>
                <a:moveTo>
                  <a:pt x="229" y="175"/>
                </a:moveTo>
                <a:cubicBezTo>
                  <a:pt x="229" y="174"/>
                  <a:pt x="228" y="173"/>
                  <a:pt x="228" y="172"/>
                </a:cubicBezTo>
                <a:cubicBezTo>
                  <a:pt x="228" y="172"/>
                  <a:pt x="227" y="172"/>
                  <a:pt x="227" y="172"/>
                </a:cubicBezTo>
                <a:cubicBezTo>
                  <a:pt x="228" y="173"/>
                  <a:pt x="227" y="176"/>
                  <a:pt x="229" y="175"/>
                </a:cubicBezTo>
                <a:close/>
                <a:moveTo>
                  <a:pt x="168" y="225"/>
                </a:moveTo>
                <a:cubicBezTo>
                  <a:pt x="168" y="225"/>
                  <a:pt x="168" y="225"/>
                  <a:pt x="168" y="224"/>
                </a:cubicBezTo>
                <a:cubicBezTo>
                  <a:pt x="166" y="224"/>
                  <a:pt x="166" y="226"/>
                  <a:pt x="168" y="225"/>
                </a:cubicBezTo>
                <a:close/>
                <a:moveTo>
                  <a:pt x="70" y="288"/>
                </a:moveTo>
                <a:cubicBezTo>
                  <a:pt x="71" y="288"/>
                  <a:pt x="72" y="287"/>
                  <a:pt x="71" y="286"/>
                </a:cubicBezTo>
                <a:cubicBezTo>
                  <a:pt x="70" y="287"/>
                  <a:pt x="70" y="287"/>
                  <a:pt x="70" y="288"/>
                </a:cubicBezTo>
                <a:close/>
                <a:moveTo>
                  <a:pt x="96" y="272"/>
                </a:moveTo>
                <a:cubicBezTo>
                  <a:pt x="96" y="272"/>
                  <a:pt x="96" y="271"/>
                  <a:pt x="95" y="271"/>
                </a:cubicBezTo>
                <a:cubicBezTo>
                  <a:pt x="95" y="271"/>
                  <a:pt x="94" y="271"/>
                  <a:pt x="95" y="272"/>
                </a:cubicBezTo>
                <a:cubicBezTo>
                  <a:pt x="95" y="271"/>
                  <a:pt x="95" y="273"/>
                  <a:pt x="96" y="272"/>
                </a:cubicBezTo>
                <a:close/>
                <a:moveTo>
                  <a:pt x="212" y="196"/>
                </a:moveTo>
                <a:cubicBezTo>
                  <a:pt x="212" y="197"/>
                  <a:pt x="211" y="196"/>
                  <a:pt x="211" y="197"/>
                </a:cubicBezTo>
                <a:cubicBezTo>
                  <a:pt x="211" y="197"/>
                  <a:pt x="212" y="198"/>
                  <a:pt x="212" y="198"/>
                </a:cubicBezTo>
                <a:cubicBezTo>
                  <a:pt x="213" y="197"/>
                  <a:pt x="213" y="197"/>
                  <a:pt x="212" y="196"/>
                </a:cubicBezTo>
                <a:close/>
                <a:moveTo>
                  <a:pt x="87" y="276"/>
                </a:moveTo>
                <a:cubicBezTo>
                  <a:pt x="86" y="277"/>
                  <a:pt x="86" y="277"/>
                  <a:pt x="85" y="278"/>
                </a:cubicBezTo>
                <a:cubicBezTo>
                  <a:pt x="86" y="279"/>
                  <a:pt x="85" y="280"/>
                  <a:pt x="86" y="281"/>
                </a:cubicBezTo>
                <a:cubicBezTo>
                  <a:pt x="88" y="280"/>
                  <a:pt x="88" y="278"/>
                  <a:pt x="87" y="276"/>
                </a:cubicBezTo>
                <a:close/>
                <a:moveTo>
                  <a:pt x="174" y="227"/>
                </a:moveTo>
                <a:cubicBezTo>
                  <a:pt x="175" y="227"/>
                  <a:pt x="176" y="228"/>
                  <a:pt x="177" y="228"/>
                </a:cubicBezTo>
                <a:cubicBezTo>
                  <a:pt x="177" y="227"/>
                  <a:pt x="177" y="225"/>
                  <a:pt x="175" y="224"/>
                </a:cubicBezTo>
                <a:cubicBezTo>
                  <a:pt x="176" y="224"/>
                  <a:pt x="177" y="224"/>
                  <a:pt x="176" y="223"/>
                </a:cubicBezTo>
                <a:cubicBezTo>
                  <a:pt x="175" y="223"/>
                  <a:pt x="173" y="223"/>
                  <a:pt x="172" y="224"/>
                </a:cubicBezTo>
                <a:cubicBezTo>
                  <a:pt x="173" y="225"/>
                  <a:pt x="173" y="224"/>
                  <a:pt x="174" y="225"/>
                </a:cubicBezTo>
                <a:cubicBezTo>
                  <a:pt x="173" y="226"/>
                  <a:pt x="173" y="226"/>
                  <a:pt x="174" y="227"/>
                </a:cubicBezTo>
                <a:close/>
                <a:moveTo>
                  <a:pt x="28" y="321"/>
                </a:moveTo>
                <a:cubicBezTo>
                  <a:pt x="28" y="319"/>
                  <a:pt x="29" y="318"/>
                  <a:pt x="28" y="317"/>
                </a:cubicBezTo>
                <a:cubicBezTo>
                  <a:pt x="27" y="317"/>
                  <a:pt x="28" y="319"/>
                  <a:pt x="27" y="320"/>
                </a:cubicBezTo>
                <a:cubicBezTo>
                  <a:pt x="27" y="320"/>
                  <a:pt x="27" y="321"/>
                  <a:pt x="28" y="321"/>
                </a:cubicBezTo>
                <a:close/>
                <a:moveTo>
                  <a:pt x="229" y="190"/>
                </a:moveTo>
                <a:cubicBezTo>
                  <a:pt x="230" y="189"/>
                  <a:pt x="231" y="190"/>
                  <a:pt x="231" y="189"/>
                </a:cubicBezTo>
                <a:cubicBezTo>
                  <a:pt x="230" y="189"/>
                  <a:pt x="230" y="188"/>
                  <a:pt x="229" y="188"/>
                </a:cubicBezTo>
                <a:cubicBezTo>
                  <a:pt x="230" y="189"/>
                  <a:pt x="229" y="189"/>
                  <a:pt x="229" y="190"/>
                </a:cubicBezTo>
                <a:close/>
                <a:moveTo>
                  <a:pt x="89" y="282"/>
                </a:moveTo>
                <a:cubicBezTo>
                  <a:pt x="90" y="281"/>
                  <a:pt x="90" y="281"/>
                  <a:pt x="91" y="281"/>
                </a:cubicBezTo>
                <a:cubicBezTo>
                  <a:pt x="90" y="280"/>
                  <a:pt x="90" y="279"/>
                  <a:pt x="89" y="278"/>
                </a:cubicBezTo>
                <a:cubicBezTo>
                  <a:pt x="87" y="279"/>
                  <a:pt x="87" y="280"/>
                  <a:pt x="89" y="282"/>
                </a:cubicBezTo>
                <a:close/>
                <a:moveTo>
                  <a:pt x="98" y="273"/>
                </a:moveTo>
                <a:cubicBezTo>
                  <a:pt x="98" y="274"/>
                  <a:pt x="98" y="274"/>
                  <a:pt x="98" y="275"/>
                </a:cubicBezTo>
                <a:cubicBezTo>
                  <a:pt x="99" y="274"/>
                  <a:pt x="99" y="274"/>
                  <a:pt x="99" y="274"/>
                </a:cubicBezTo>
                <a:cubicBezTo>
                  <a:pt x="99" y="273"/>
                  <a:pt x="98" y="273"/>
                  <a:pt x="98" y="273"/>
                </a:cubicBezTo>
                <a:close/>
                <a:moveTo>
                  <a:pt x="223" y="199"/>
                </a:moveTo>
                <a:cubicBezTo>
                  <a:pt x="222" y="199"/>
                  <a:pt x="221" y="198"/>
                  <a:pt x="222" y="199"/>
                </a:cubicBezTo>
                <a:cubicBezTo>
                  <a:pt x="220" y="197"/>
                  <a:pt x="220" y="196"/>
                  <a:pt x="219" y="196"/>
                </a:cubicBezTo>
                <a:cubicBezTo>
                  <a:pt x="219" y="196"/>
                  <a:pt x="219" y="196"/>
                  <a:pt x="218" y="196"/>
                </a:cubicBezTo>
                <a:cubicBezTo>
                  <a:pt x="218" y="197"/>
                  <a:pt x="219" y="197"/>
                  <a:pt x="219" y="197"/>
                </a:cubicBezTo>
                <a:cubicBezTo>
                  <a:pt x="218" y="199"/>
                  <a:pt x="217" y="199"/>
                  <a:pt x="215" y="201"/>
                </a:cubicBezTo>
                <a:cubicBezTo>
                  <a:pt x="216" y="201"/>
                  <a:pt x="216" y="202"/>
                  <a:pt x="217" y="202"/>
                </a:cubicBezTo>
                <a:cubicBezTo>
                  <a:pt x="218" y="201"/>
                  <a:pt x="216" y="201"/>
                  <a:pt x="217" y="200"/>
                </a:cubicBezTo>
                <a:cubicBezTo>
                  <a:pt x="218" y="200"/>
                  <a:pt x="217" y="199"/>
                  <a:pt x="218" y="199"/>
                </a:cubicBezTo>
                <a:cubicBezTo>
                  <a:pt x="220" y="199"/>
                  <a:pt x="222" y="202"/>
                  <a:pt x="224" y="201"/>
                </a:cubicBezTo>
                <a:cubicBezTo>
                  <a:pt x="223" y="200"/>
                  <a:pt x="224" y="201"/>
                  <a:pt x="224" y="200"/>
                </a:cubicBezTo>
                <a:cubicBezTo>
                  <a:pt x="225" y="199"/>
                  <a:pt x="223" y="200"/>
                  <a:pt x="223" y="199"/>
                </a:cubicBezTo>
                <a:close/>
                <a:moveTo>
                  <a:pt x="233" y="176"/>
                </a:moveTo>
                <a:cubicBezTo>
                  <a:pt x="232" y="176"/>
                  <a:pt x="232" y="175"/>
                  <a:pt x="231" y="175"/>
                </a:cubicBezTo>
                <a:cubicBezTo>
                  <a:pt x="230" y="176"/>
                  <a:pt x="230" y="176"/>
                  <a:pt x="230" y="176"/>
                </a:cubicBezTo>
                <a:cubicBezTo>
                  <a:pt x="231" y="176"/>
                  <a:pt x="231" y="176"/>
                  <a:pt x="232" y="177"/>
                </a:cubicBezTo>
                <a:cubicBezTo>
                  <a:pt x="233" y="177"/>
                  <a:pt x="232" y="176"/>
                  <a:pt x="233" y="176"/>
                </a:cubicBezTo>
                <a:close/>
                <a:moveTo>
                  <a:pt x="149" y="241"/>
                </a:moveTo>
                <a:cubicBezTo>
                  <a:pt x="149" y="241"/>
                  <a:pt x="149" y="242"/>
                  <a:pt x="150" y="242"/>
                </a:cubicBezTo>
                <a:cubicBezTo>
                  <a:pt x="150" y="242"/>
                  <a:pt x="151" y="242"/>
                  <a:pt x="151" y="242"/>
                </a:cubicBezTo>
                <a:cubicBezTo>
                  <a:pt x="151" y="241"/>
                  <a:pt x="150" y="241"/>
                  <a:pt x="149" y="241"/>
                </a:cubicBezTo>
                <a:close/>
                <a:moveTo>
                  <a:pt x="124" y="260"/>
                </a:moveTo>
                <a:cubicBezTo>
                  <a:pt x="124" y="260"/>
                  <a:pt x="124" y="259"/>
                  <a:pt x="124" y="259"/>
                </a:cubicBezTo>
                <a:cubicBezTo>
                  <a:pt x="123" y="259"/>
                  <a:pt x="123" y="259"/>
                  <a:pt x="123" y="259"/>
                </a:cubicBezTo>
                <a:cubicBezTo>
                  <a:pt x="123" y="260"/>
                  <a:pt x="124" y="260"/>
                  <a:pt x="124" y="260"/>
                </a:cubicBezTo>
                <a:close/>
                <a:moveTo>
                  <a:pt x="92" y="280"/>
                </a:moveTo>
                <a:cubicBezTo>
                  <a:pt x="92" y="281"/>
                  <a:pt x="92" y="283"/>
                  <a:pt x="93" y="283"/>
                </a:cubicBezTo>
                <a:cubicBezTo>
                  <a:pt x="94" y="282"/>
                  <a:pt x="93" y="281"/>
                  <a:pt x="94" y="280"/>
                </a:cubicBezTo>
                <a:cubicBezTo>
                  <a:pt x="93" y="279"/>
                  <a:pt x="93" y="280"/>
                  <a:pt x="92" y="280"/>
                </a:cubicBezTo>
                <a:close/>
                <a:moveTo>
                  <a:pt x="200" y="212"/>
                </a:moveTo>
                <a:cubicBezTo>
                  <a:pt x="199" y="211"/>
                  <a:pt x="199" y="211"/>
                  <a:pt x="199" y="211"/>
                </a:cubicBezTo>
                <a:cubicBezTo>
                  <a:pt x="198" y="212"/>
                  <a:pt x="198" y="212"/>
                  <a:pt x="198" y="212"/>
                </a:cubicBezTo>
                <a:cubicBezTo>
                  <a:pt x="199" y="212"/>
                  <a:pt x="199" y="213"/>
                  <a:pt x="200" y="212"/>
                </a:cubicBezTo>
                <a:close/>
                <a:moveTo>
                  <a:pt x="233" y="177"/>
                </a:moveTo>
                <a:cubicBezTo>
                  <a:pt x="233" y="178"/>
                  <a:pt x="234" y="179"/>
                  <a:pt x="234" y="178"/>
                </a:cubicBezTo>
                <a:cubicBezTo>
                  <a:pt x="234" y="177"/>
                  <a:pt x="233" y="177"/>
                  <a:pt x="233" y="177"/>
                </a:cubicBezTo>
                <a:close/>
                <a:moveTo>
                  <a:pt x="151" y="243"/>
                </a:moveTo>
                <a:cubicBezTo>
                  <a:pt x="151" y="244"/>
                  <a:pt x="152" y="245"/>
                  <a:pt x="153" y="244"/>
                </a:cubicBezTo>
                <a:cubicBezTo>
                  <a:pt x="153" y="243"/>
                  <a:pt x="152" y="243"/>
                  <a:pt x="152" y="242"/>
                </a:cubicBezTo>
                <a:cubicBezTo>
                  <a:pt x="151" y="243"/>
                  <a:pt x="151" y="243"/>
                  <a:pt x="151" y="243"/>
                </a:cubicBezTo>
                <a:close/>
                <a:moveTo>
                  <a:pt x="153" y="246"/>
                </a:moveTo>
                <a:cubicBezTo>
                  <a:pt x="153" y="245"/>
                  <a:pt x="152" y="245"/>
                  <a:pt x="152" y="244"/>
                </a:cubicBezTo>
                <a:cubicBezTo>
                  <a:pt x="151" y="246"/>
                  <a:pt x="150" y="244"/>
                  <a:pt x="150" y="244"/>
                </a:cubicBezTo>
                <a:cubicBezTo>
                  <a:pt x="149" y="245"/>
                  <a:pt x="148" y="245"/>
                  <a:pt x="148" y="246"/>
                </a:cubicBezTo>
                <a:cubicBezTo>
                  <a:pt x="150" y="246"/>
                  <a:pt x="152" y="245"/>
                  <a:pt x="152" y="247"/>
                </a:cubicBezTo>
                <a:cubicBezTo>
                  <a:pt x="153" y="247"/>
                  <a:pt x="153" y="246"/>
                  <a:pt x="153" y="246"/>
                </a:cubicBezTo>
                <a:close/>
                <a:moveTo>
                  <a:pt x="124" y="261"/>
                </a:moveTo>
                <a:cubicBezTo>
                  <a:pt x="124" y="262"/>
                  <a:pt x="126" y="263"/>
                  <a:pt x="126" y="264"/>
                </a:cubicBezTo>
                <a:cubicBezTo>
                  <a:pt x="127" y="263"/>
                  <a:pt x="127" y="263"/>
                  <a:pt x="127" y="263"/>
                </a:cubicBezTo>
                <a:cubicBezTo>
                  <a:pt x="126" y="262"/>
                  <a:pt x="125" y="261"/>
                  <a:pt x="124" y="261"/>
                </a:cubicBezTo>
                <a:close/>
                <a:moveTo>
                  <a:pt x="90" y="284"/>
                </a:moveTo>
                <a:cubicBezTo>
                  <a:pt x="91" y="284"/>
                  <a:pt x="91" y="284"/>
                  <a:pt x="92" y="284"/>
                </a:cubicBezTo>
                <a:cubicBezTo>
                  <a:pt x="92" y="283"/>
                  <a:pt x="91" y="283"/>
                  <a:pt x="90" y="284"/>
                </a:cubicBezTo>
                <a:close/>
                <a:moveTo>
                  <a:pt x="125" y="263"/>
                </a:moveTo>
                <a:cubicBezTo>
                  <a:pt x="124" y="263"/>
                  <a:pt x="124" y="262"/>
                  <a:pt x="123" y="262"/>
                </a:cubicBezTo>
                <a:cubicBezTo>
                  <a:pt x="123" y="263"/>
                  <a:pt x="123" y="264"/>
                  <a:pt x="123" y="264"/>
                </a:cubicBezTo>
                <a:cubicBezTo>
                  <a:pt x="124" y="264"/>
                  <a:pt x="125" y="263"/>
                  <a:pt x="125" y="263"/>
                </a:cubicBezTo>
                <a:close/>
                <a:moveTo>
                  <a:pt x="139" y="254"/>
                </a:moveTo>
                <a:cubicBezTo>
                  <a:pt x="139" y="253"/>
                  <a:pt x="138" y="253"/>
                  <a:pt x="138" y="254"/>
                </a:cubicBezTo>
                <a:cubicBezTo>
                  <a:pt x="138" y="254"/>
                  <a:pt x="139" y="254"/>
                  <a:pt x="139" y="254"/>
                </a:cubicBezTo>
                <a:close/>
                <a:moveTo>
                  <a:pt x="140" y="253"/>
                </a:moveTo>
                <a:cubicBezTo>
                  <a:pt x="141" y="253"/>
                  <a:pt x="141" y="253"/>
                  <a:pt x="141" y="252"/>
                </a:cubicBezTo>
                <a:cubicBezTo>
                  <a:pt x="141" y="252"/>
                  <a:pt x="140" y="252"/>
                  <a:pt x="140" y="252"/>
                </a:cubicBezTo>
                <a:cubicBezTo>
                  <a:pt x="140" y="252"/>
                  <a:pt x="140" y="253"/>
                  <a:pt x="140" y="253"/>
                </a:cubicBezTo>
                <a:close/>
                <a:moveTo>
                  <a:pt x="72" y="298"/>
                </a:moveTo>
                <a:cubicBezTo>
                  <a:pt x="72" y="297"/>
                  <a:pt x="72" y="297"/>
                  <a:pt x="71" y="297"/>
                </a:cubicBezTo>
                <a:cubicBezTo>
                  <a:pt x="71" y="298"/>
                  <a:pt x="72" y="298"/>
                  <a:pt x="72" y="298"/>
                </a:cubicBezTo>
                <a:close/>
                <a:moveTo>
                  <a:pt x="181" y="231"/>
                </a:moveTo>
                <a:cubicBezTo>
                  <a:pt x="181" y="230"/>
                  <a:pt x="182" y="229"/>
                  <a:pt x="181" y="228"/>
                </a:cubicBezTo>
                <a:cubicBezTo>
                  <a:pt x="180" y="229"/>
                  <a:pt x="179" y="229"/>
                  <a:pt x="177" y="230"/>
                </a:cubicBezTo>
                <a:cubicBezTo>
                  <a:pt x="179" y="231"/>
                  <a:pt x="179" y="231"/>
                  <a:pt x="179" y="231"/>
                </a:cubicBezTo>
                <a:cubicBezTo>
                  <a:pt x="180" y="230"/>
                  <a:pt x="180" y="231"/>
                  <a:pt x="181" y="231"/>
                </a:cubicBezTo>
                <a:close/>
                <a:moveTo>
                  <a:pt x="215" y="206"/>
                </a:moveTo>
                <a:cubicBezTo>
                  <a:pt x="216" y="206"/>
                  <a:pt x="216" y="207"/>
                  <a:pt x="217" y="207"/>
                </a:cubicBezTo>
                <a:cubicBezTo>
                  <a:pt x="217" y="206"/>
                  <a:pt x="216" y="205"/>
                  <a:pt x="215" y="206"/>
                </a:cubicBezTo>
                <a:close/>
                <a:moveTo>
                  <a:pt x="125" y="265"/>
                </a:moveTo>
                <a:cubicBezTo>
                  <a:pt x="125" y="265"/>
                  <a:pt x="126" y="266"/>
                  <a:pt x="126" y="266"/>
                </a:cubicBezTo>
                <a:cubicBezTo>
                  <a:pt x="127" y="266"/>
                  <a:pt x="126" y="266"/>
                  <a:pt x="127" y="265"/>
                </a:cubicBezTo>
                <a:cubicBezTo>
                  <a:pt x="127" y="264"/>
                  <a:pt x="126" y="265"/>
                  <a:pt x="125" y="265"/>
                </a:cubicBezTo>
                <a:close/>
                <a:moveTo>
                  <a:pt x="244" y="176"/>
                </a:moveTo>
                <a:cubicBezTo>
                  <a:pt x="245" y="177"/>
                  <a:pt x="246" y="176"/>
                  <a:pt x="245" y="175"/>
                </a:cubicBezTo>
                <a:lnTo>
                  <a:pt x="244" y="176"/>
                </a:lnTo>
                <a:close/>
                <a:moveTo>
                  <a:pt x="173" y="235"/>
                </a:moveTo>
                <a:cubicBezTo>
                  <a:pt x="173" y="236"/>
                  <a:pt x="173" y="236"/>
                  <a:pt x="174" y="236"/>
                </a:cubicBezTo>
                <a:cubicBezTo>
                  <a:pt x="174" y="236"/>
                  <a:pt x="174" y="235"/>
                  <a:pt x="175" y="235"/>
                </a:cubicBezTo>
                <a:cubicBezTo>
                  <a:pt x="174" y="234"/>
                  <a:pt x="173" y="235"/>
                  <a:pt x="173" y="235"/>
                </a:cubicBezTo>
                <a:close/>
                <a:moveTo>
                  <a:pt x="160" y="245"/>
                </a:moveTo>
                <a:cubicBezTo>
                  <a:pt x="160" y="245"/>
                  <a:pt x="159" y="245"/>
                  <a:pt x="159" y="246"/>
                </a:cubicBezTo>
                <a:cubicBezTo>
                  <a:pt x="160" y="246"/>
                  <a:pt x="160" y="246"/>
                  <a:pt x="161" y="246"/>
                </a:cubicBezTo>
                <a:lnTo>
                  <a:pt x="160" y="245"/>
                </a:lnTo>
                <a:close/>
                <a:moveTo>
                  <a:pt x="189" y="213"/>
                </a:moveTo>
                <a:cubicBezTo>
                  <a:pt x="189" y="213"/>
                  <a:pt x="188" y="214"/>
                  <a:pt x="188" y="214"/>
                </a:cubicBezTo>
                <a:cubicBezTo>
                  <a:pt x="189" y="215"/>
                  <a:pt x="190" y="215"/>
                  <a:pt x="191" y="215"/>
                </a:cubicBezTo>
                <a:cubicBezTo>
                  <a:pt x="190" y="214"/>
                  <a:pt x="190" y="214"/>
                  <a:pt x="189" y="213"/>
                </a:cubicBezTo>
                <a:close/>
                <a:moveTo>
                  <a:pt x="154" y="251"/>
                </a:moveTo>
                <a:cubicBezTo>
                  <a:pt x="155" y="250"/>
                  <a:pt x="156" y="252"/>
                  <a:pt x="156" y="251"/>
                </a:cubicBezTo>
                <a:cubicBezTo>
                  <a:pt x="156" y="251"/>
                  <a:pt x="156" y="250"/>
                  <a:pt x="155" y="250"/>
                </a:cubicBezTo>
                <a:cubicBezTo>
                  <a:pt x="155" y="250"/>
                  <a:pt x="154" y="250"/>
                  <a:pt x="154" y="251"/>
                </a:cubicBezTo>
                <a:close/>
                <a:moveTo>
                  <a:pt x="172" y="240"/>
                </a:moveTo>
                <a:cubicBezTo>
                  <a:pt x="171" y="240"/>
                  <a:pt x="171" y="240"/>
                  <a:pt x="170" y="240"/>
                </a:cubicBezTo>
                <a:cubicBezTo>
                  <a:pt x="171" y="241"/>
                  <a:pt x="171" y="241"/>
                  <a:pt x="172" y="240"/>
                </a:cubicBezTo>
                <a:close/>
                <a:moveTo>
                  <a:pt x="219" y="210"/>
                </a:moveTo>
                <a:cubicBezTo>
                  <a:pt x="220" y="210"/>
                  <a:pt x="221" y="210"/>
                  <a:pt x="222" y="209"/>
                </a:cubicBezTo>
                <a:cubicBezTo>
                  <a:pt x="221" y="208"/>
                  <a:pt x="219" y="208"/>
                  <a:pt x="219" y="210"/>
                </a:cubicBezTo>
                <a:close/>
                <a:moveTo>
                  <a:pt x="91" y="292"/>
                </a:moveTo>
                <a:cubicBezTo>
                  <a:pt x="90" y="292"/>
                  <a:pt x="91" y="291"/>
                  <a:pt x="90" y="292"/>
                </a:cubicBezTo>
                <a:cubicBezTo>
                  <a:pt x="91" y="293"/>
                  <a:pt x="90" y="294"/>
                  <a:pt x="91" y="296"/>
                </a:cubicBezTo>
                <a:cubicBezTo>
                  <a:pt x="92" y="295"/>
                  <a:pt x="92" y="293"/>
                  <a:pt x="92" y="292"/>
                </a:cubicBezTo>
                <a:cubicBezTo>
                  <a:pt x="91" y="291"/>
                  <a:pt x="91" y="292"/>
                  <a:pt x="91" y="292"/>
                </a:cubicBezTo>
                <a:close/>
                <a:moveTo>
                  <a:pt x="164" y="247"/>
                </a:moveTo>
                <a:cubicBezTo>
                  <a:pt x="163" y="247"/>
                  <a:pt x="163" y="247"/>
                  <a:pt x="162" y="246"/>
                </a:cubicBezTo>
                <a:cubicBezTo>
                  <a:pt x="162" y="247"/>
                  <a:pt x="162" y="247"/>
                  <a:pt x="161" y="247"/>
                </a:cubicBezTo>
                <a:cubicBezTo>
                  <a:pt x="162" y="248"/>
                  <a:pt x="163" y="248"/>
                  <a:pt x="163" y="248"/>
                </a:cubicBezTo>
                <a:cubicBezTo>
                  <a:pt x="163" y="247"/>
                  <a:pt x="165" y="247"/>
                  <a:pt x="164" y="247"/>
                </a:cubicBezTo>
                <a:close/>
                <a:moveTo>
                  <a:pt x="70" y="305"/>
                </a:moveTo>
                <a:cubicBezTo>
                  <a:pt x="70" y="307"/>
                  <a:pt x="71" y="308"/>
                  <a:pt x="70" y="309"/>
                </a:cubicBezTo>
                <a:cubicBezTo>
                  <a:pt x="71" y="309"/>
                  <a:pt x="71" y="309"/>
                  <a:pt x="71" y="309"/>
                </a:cubicBezTo>
                <a:cubicBezTo>
                  <a:pt x="72" y="308"/>
                  <a:pt x="71" y="307"/>
                  <a:pt x="71" y="306"/>
                </a:cubicBezTo>
                <a:cubicBezTo>
                  <a:pt x="71" y="305"/>
                  <a:pt x="71" y="305"/>
                  <a:pt x="70" y="305"/>
                </a:cubicBezTo>
                <a:close/>
                <a:moveTo>
                  <a:pt x="194" y="212"/>
                </a:moveTo>
                <a:cubicBezTo>
                  <a:pt x="194" y="213"/>
                  <a:pt x="194" y="213"/>
                  <a:pt x="194" y="214"/>
                </a:cubicBezTo>
                <a:cubicBezTo>
                  <a:pt x="194" y="214"/>
                  <a:pt x="195" y="213"/>
                  <a:pt x="195" y="214"/>
                </a:cubicBezTo>
                <a:cubicBezTo>
                  <a:pt x="195" y="214"/>
                  <a:pt x="195" y="214"/>
                  <a:pt x="195" y="214"/>
                </a:cubicBezTo>
                <a:cubicBezTo>
                  <a:pt x="195" y="214"/>
                  <a:pt x="195" y="214"/>
                  <a:pt x="196" y="214"/>
                </a:cubicBezTo>
                <a:cubicBezTo>
                  <a:pt x="196" y="214"/>
                  <a:pt x="196" y="215"/>
                  <a:pt x="196" y="215"/>
                </a:cubicBezTo>
                <a:cubicBezTo>
                  <a:pt x="196" y="215"/>
                  <a:pt x="196" y="214"/>
                  <a:pt x="196" y="214"/>
                </a:cubicBezTo>
                <a:cubicBezTo>
                  <a:pt x="196" y="214"/>
                  <a:pt x="196" y="215"/>
                  <a:pt x="197" y="215"/>
                </a:cubicBezTo>
                <a:cubicBezTo>
                  <a:pt x="197" y="214"/>
                  <a:pt x="196" y="214"/>
                  <a:pt x="196" y="214"/>
                </a:cubicBezTo>
                <a:cubicBezTo>
                  <a:pt x="196" y="213"/>
                  <a:pt x="196" y="213"/>
                  <a:pt x="197" y="213"/>
                </a:cubicBezTo>
                <a:cubicBezTo>
                  <a:pt x="197" y="212"/>
                  <a:pt x="195" y="212"/>
                  <a:pt x="194" y="212"/>
                </a:cubicBezTo>
                <a:close/>
                <a:moveTo>
                  <a:pt x="86" y="296"/>
                </a:moveTo>
                <a:cubicBezTo>
                  <a:pt x="86" y="297"/>
                  <a:pt x="86" y="297"/>
                  <a:pt x="87" y="298"/>
                </a:cubicBezTo>
                <a:cubicBezTo>
                  <a:pt x="87" y="298"/>
                  <a:pt x="88" y="299"/>
                  <a:pt x="88" y="298"/>
                </a:cubicBezTo>
                <a:cubicBezTo>
                  <a:pt x="88" y="297"/>
                  <a:pt x="87" y="295"/>
                  <a:pt x="86" y="296"/>
                </a:cubicBezTo>
                <a:close/>
                <a:moveTo>
                  <a:pt x="187" y="219"/>
                </a:moveTo>
                <a:cubicBezTo>
                  <a:pt x="186" y="219"/>
                  <a:pt x="185" y="220"/>
                  <a:pt x="185" y="220"/>
                </a:cubicBezTo>
                <a:cubicBezTo>
                  <a:pt x="186" y="222"/>
                  <a:pt x="187" y="221"/>
                  <a:pt x="187" y="221"/>
                </a:cubicBezTo>
                <a:cubicBezTo>
                  <a:pt x="187" y="220"/>
                  <a:pt x="189" y="220"/>
                  <a:pt x="189" y="219"/>
                </a:cubicBezTo>
                <a:cubicBezTo>
                  <a:pt x="188" y="216"/>
                  <a:pt x="184" y="218"/>
                  <a:pt x="187" y="219"/>
                </a:cubicBezTo>
                <a:close/>
                <a:moveTo>
                  <a:pt x="172" y="243"/>
                </a:moveTo>
                <a:cubicBezTo>
                  <a:pt x="173" y="243"/>
                  <a:pt x="173" y="244"/>
                  <a:pt x="174" y="243"/>
                </a:cubicBezTo>
                <a:cubicBezTo>
                  <a:pt x="174" y="243"/>
                  <a:pt x="173" y="241"/>
                  <a:pt x="172" y="241"/>
                </a:cubicBezTo>
                <a:cubicBezTo>
                  <a:pt x="172" y="242"/>
                  <a:pt x="172" y="242"/>
                  <a:pt x="172" y="243"/>
                </a:cubicBezTo>
                <a:close/>
                <a:moveTo>
                  <a:pt x="123" y="275"/>
                </a:moveTo>
                <a:cubicBezTo>
                  <a:pt x="123" y="274"/>
                  <a:pt x="122" y="274"/>
                  <a:pt x="122" y="275"/>
                </a:cubicBezTo>
                <a:cubicBezTo>
                  <a:pt x="122" y="275"/>
                  <a:pt x="123" y="275"/>
                  <a:pt x="123" y="275"/>
                </a:cubicBezTo>
                <a:close/>
                <a:moveTo>
                  <a:pt x="187" y="222"/>
                </a:moveTo>
                <a:cubicBezTo>
                  <a:pt x="186" y="222"/>
                  <a:pt x="186" y="221"/>
                  <a:pt x="185" y="222"/>
                </a:cubicBezTo>
                <a:cubicBezTo>
                  <a:pt x="185" y="222"/>
                  <a:pt x="186" y="223"/>
                  <a:pt x="187" y="222"/>
                </a:cubicBezTo>
                <a:close/>
                <a:moveTo>
                  <a:pt x="71" y="310"/>
                </a:moveTo>
                <a:cubicBezTo>
                  <a:pt x="71" y="310"/>
                  <a:pt x="71" y="310"/>
                  <a:pt x="72" y="311"/>
                </a:cubicBezTo>
                <a:cubicBezTo>
                  <a:pt x="72" y="310"/>
                  <a:pt x="72" y="310"/>
                  <a:pt x="71" y="310"/>
                </a:cubicBezTo>
                <a:close/>
                <a:moveTo>
                  <a:pt x="229" y="214"/>
                </a:moveTo>
                <a:cubicBezTo>
                  <a:pt x="229" y="212"/>
                  <a:pt x="229" y="211"/>
                  <a:pt x="227" y="210"/>
                </a:cubicBezTo>
                <a:cubicBezTo>
                  <a:pt x="224" y="211"/>
                  <a:pt x="227" y="214"/>
                  <a:pt x="229" y="214"/>
                </a:cubicBezTo>
                <a:close/>
                <a:moveTo>
                  <a:pt x="116" y="284"/>
                </a:moveTo>
                <a:cubicBezTo>
                  <a:pt x="116" y="283"/>
                  <a:pt x="116" y="283"/>
                  <a:pt x="115" y="282"/>
                </a:cubicBezTo>
                <a:cubicBezTo>
                  <a:pt x="115" y="283"/>
                  <a:pt x="115" y="284"/>
                  <a:pt x="116" y="284"/>
                </a:cubicBezTo>
                <a:close/>
                <a:moveTo>
                  <a:pt x="148" y="263"/>
                </a:moveTo>
                <a:cubicBezTo>
                  <a:pt x="149" y="263"/>
                  <a:pt x="149" y="263"/>
                  <a:pt x="150" y="262"/>
                </a:cubicBezTo>
                <a:cubicBezTo>
                  <a:pt x="149" y="261"/>
                  <a:pt x="149" y="261"/>
                  <a:pt x="149" y="261"/>
                </a:cubicBezTo>
                <a:cubicBezTo>
                  <a:pt x="148" y="261"/>
                  <a:pt x="148" y="262"/>
                  <a:pt x="148" y="263"/>
                </a:cubicBezTo>
                <a:close/>
                <a:moveTo>
                  <a:pt x="169" y="248"/>
                </a:moveTo>
                <a:cubicBezTo>
                  <a:pt x="169" y="249"/>
                  <a:pt x="169" y="249"/>
                  <a:pt x="170" y="250"/>
                </a:cubicBezTo>
                <a:cubicBezTo>
                  <a:pt x="171" y="249"/>
                  <a:pt x="170" y="248"/>
                  <a:pt x="169" y="248"/>
                </a:cubicBezTo>
                <a:close/>
                <a:moveTo>
                  <a:pt x="183" y="224"/>
                </a:moveTo>
                <a:cubicBezTo>
                  <a:pt x="184" y="225"/>
                  <a:pt x="185" y="225"/>
                  <a:pt x="185" y="224"/>
                </a:cubicBezTo>
                <a:cubicBezTo>
                  <a:pt x="185" y="224"/>
                  <a:pt x="184" y="224"/>
                  <a:pt x="183" y="224"/>
                </a:cubicBezTo>
                <a:close/>
                <a:moveTo>
                  <a:pt x="167" y="251"/>
                </a:moveTo>
                <a:cubicBezTo>
                  <a:pt x="167" y="251"/>
                  <a:pt x="166" y="251"/>
                  <a:pt x="166" y="251"/>
                </a:cubicBezTo>
                <a:cubicBezTo>
                  <a:pt x="165" y="251"/>
                  <a:pt x="165" y="252"/>
                  <a:pt x="166" y="253"/>
                </a:cubicBezTo>
                <a:cubicBezTo>
                  <a:pt x="167" y="253"/>
                  <a:pt x="168" y="253"/>
                  <a:pt x="169" y="252"/>
                </a:cubicBezTo>
                <a:cubicBezTo>
                  <a:pt x="168" y="252"/>
                  <a:pt x="169" y="251"/>
                  <a:pt x="170" y="251"/>
                </a:cubicBezTo>
                <a:cubicBezTo>
                  <a:pt x="169" y="250"/>
                  <a:pt x="169" y="250"/>
                  <a:pt x="168" y="250"/>
                </a:cubicBezTo>
                <a:cubicBezTo>
                  <a:pt x="167" y="250"/>
                  <a:pt x="168" y="251"/>
                  <a:pt x="167" y="251"/>
                </a:cubicBezTo>
                <a:close/>
                <a:moveTo>
                  <a:pt x="224" y="214"/>
                </a:moveTo>
                <a:cubicBezTo>
                  <a:pt x="225" y="214"/>
                  <a:pt x="225" y="215"/>
                  <a:pt x="226" y="215"/>
                </a:cubicBezTo>
                <a:cubicBezTo>
                  <a:pt x="225" y="214"/>
                  <a:pt x="225" y="213"/>
                  <a:pt x="224" y="214"/>
                </a:cubicBezTo>
                <a:close/>
                <a:moveTo>
                  <a:pt x="56" y="325"/>
                </a:moveTo>
                <a:cubicBezTo>
                  <a:pt x="56" y="325"/>
                  <a:pt x="56" y="326"/>
                  <a:pt x="56" y="326"/>
                </a:cubicBezTo>
                <a:cubicBezTo>
                  <a:pt x="56" y="326"/>
                  <a:pt x="55" y="326"/>
                  <a:pt x="55" y="327"/>
                </a:cubicBezTo>
                <a:cubicBezTo>
                  <a:pt x="56" y="326"/>
                  <a:pt x="56" y="327"/>
                  <a:pt x="57" y="327"/>
                </a:cubicBezTo>
                <a:cubicBezTo>
                  <a:pt x="58" y="326"/>
                  <a:pt x="57" y="326"/>
                  <a:pt x="57" y="325"/>
                </a:cubicBezTo>
                <a:cubicBezTo>
                  <a:pt x="57" y="325"/>
                  <a:pt x="56" y="325"/>
                  <a:pt x="56" y="325"/>
                </a:cubicBezTo>
                <a:close/>
                <a:moveTo>
                  <a:pt x="185" y="228"/>
                </a:moveTo>
                <a:cubicBezTo>
                  <a:pt x="185" y="229"/>
                  <a:pt x="185" y="229"/>
                  <a:pt x="186" y="230"/>
                </a:cubicBezTo>
                <a:cubicBezTo>
                  <a:pt x="186" y="229"/>
                  <a:pt x="187" y="229"/>
                  <a:pt x="187" y="228"/>
                </a:cubicBezTo>
                <a:cubicBezTo>
                  <a:pt x="186" y="228"/>
                  <a:pt x="186" y="228"/>
                  <a:pt x="185" y="228"/>
                </a:cubicBezTo>
                <a:close/>
                <a:moveTo>
                  <a:pt x="138" y="273"/>
                </a:moveTo>
                <a:cubicBezTo>
                  <a:pt x="137" y="275"/>
                  <a:pt x="139" y="276"/>
                  <a:pt x="140" y="277"/>
                </a:cubicBezTo>
                <a:cubicBezTo>
                  <a:pt x="141" y="276"/>
                  <a:pt x="141" y="276"/>
                  <a:pt x="141" y="276"/>
                </a:cubicBezTo>
                <a:cubicBezTo>
                  <a:pt x="141" y="274"/>
                  <a:pt x="140" y="273"/>
                  <a:pt x="138" y="273"/>
                </a:cubicBezTo>
                <a:close/>
                <a:moveTo>
                  <a:pt x="165" y="258"/>
                </a:moveTo>
                <a:cubicBezTo>
                  <a:pt x="165" y="258"/>
                  <a:pt x="166" y="259"/>
                  <a:pt x="166" y="259"/>
                </a:cubicBezTo>
                <a:cubicBezTo>
                  <a:pt x="167" y="259"/>
                  <a:pt x="167" y="258"/>
                  <a:pt x="167" y="258"/>
                </a:cubicBezTo>
                <a:cubicBezTo>
                  <a:pt x="167" y="256"/>
                  <a:pt x="165" y="257"/>
                  <a:pt x="165" y="258"/>
                </a:cubicBezTo>
                <a:close/>
                <a:moveTo>
                  <a:pt x="193" y="225"/>
                </a:moveTo>
                <a:cubicBezTo>
                  <a:pt x="194" y="226"/>
                  <a:pt x="196" y="226"/>
                  <a:pt x="197" y="227"/>
                </a:cubicBezTo>
                <a:cubicBezTo>
                  <a:pt x="198" y="226"/>
                  <a:pt x="197" y="225"/>
                  <a:pt x="197" y="224"/>
                </a:cubicBezTo>
                <a:cubicBezTo>
                  <a:pt x="196" y="225"/>
                  <a:pt x="194" y="223"/>
                  <a:pt x="193" y="225"/>
                </a:cubicBezTo>
                <a:close/>
                <a:moveTo>
                  <a:pt x="143" y="274"/>
                </a:moveTo>
                <a:cubicBezTo>
                  <a:pt x="143" y="274"/>
                  <a:pt x="143" y="273"/>
                  <a:pt x="143" y="273"/>
                </a:cubicBezTo>
                <a:cubicBezTo>
                  <a:pt x="143" y="272"/>
                  <a:pt x="142" y="273"/>
                  <a:pt x="143" y="274"/>
                </a:cubicBezTo>
                <a:close/>
                <a:moveTo>
                  <a:pt x="189" y="228"/>
                </a:moveTo>
                <a:cubicBezTo>
                  <a:pt x="190" y="229"/>
                  <a:pt x="191" y="230"/>
                  <a:pt x="192" y="229"/>
                </a:cubicBezTo>
                <a:cubicBezTo>
                  <a:pt x="191" y="228"/>
                  <a:pt x="190" y="227"/>
                  <a:pt x="189" y="228"/>
                </a:cubicBezTo>
                <a:close/>
                <a:moveTo>
                  <a:pt x="114" y="292"/>
                </a:moveTo>
                <a:cubicBezTo>
                  <a:pt x="115" y="293"/>
                  <a:pt x="115" y="293"/>
                  <a:pt x="115" y="294"/>
                </a:cubicBezTo>
                <a:cubicBezTo>
                  <a:pt x="116" y="294"/>
                  <a:pt x="115" y="292"/>
                  <a:pt x="114" y="292"/>
                </a:cubicBezTo>
                <a:close/>
                <a:moveTo>
                  <a:pt x="167" y="264"/>
                </a:moveTo>
                <a:cubicBezTo>
                  <a:pt x="168" y="264"/>
                  <a:pt x="168" y="263"/>
                  <a:pt x="168" y="263"/>
                </a:cubicBezTo>
                <a:cubicBezTo>
                  <a:pt x="168" y="263"/>
                  <a:pt x="167" y="263"/>
                  <a:pt x="167" y="263"/>
                </a:cubicBezTo>
                <a:lnTo>
                  <a:pt x="167" y="264"/>
                </a:lnTo>
                <a:close/>
                <a:moveTo>
                  <a:pt x="182" y="239"/>
                </a:moveTo>
                <a:cubicBezTo>
                  <a:pt x="182" y="239"/>
                  <a:pt x="182" y="240"/>
                  <a:pt x="182" y="241"/>
                </a:cubicBezTo>
                <a:cubicBezTo>
                  <a:pt x="181" y="241"/>
                  <a:pt x="181" y="242"/>
                  <a:pt x="180" y="242"/>
                </a:cubicBezTo>
                <a:cubicBezTo>
                  <a:pt x="181" y="244"/>
                  <a:pt x="180" y="244"/>
                  <a:pt x="181" y="245"/>
                </a:cubicBezTo>
                <a:cubicBezTo>
                  <a:pt x="182" y="244"/>
                  <a:pt x="183" y="243"/>
                  <a:pt x="184" y="242"/>
                </a:cubicBezTo>
                <a:cubicBezTo>
                  <a:pt x="183" y="241"/>
                  <a:pt x="184" y="240"/>
                  <a:pt x="184" y="239"/>
                </a:cubicBezTo>
                <a:cubicBezTo>
                  <a:pt x="183" y="238"/>
                  <a:pt x="183" y="238"/>
                  <a:pt x="182" y="239"/>
                </a:cubicBezTo>
                <a:close/>
                <a:moveTo>
                  <a:pt x="136" y="285"/>
                </a:moveTo>
                <a:cubicBezTo>
                  <a:pt x="137" y="286"/>
                  <a:pt x="136" y="287"/>
                  <a:pt x="138" y="289"/>
                </a:cubicBezTo>
                <a:cubicBezTo>
                  <a:pt x="140" y="288"/>
                  <a:pt x="138" y="284"/>
                  <a:pt x="136" y="285"/>
                </a:cubicBezTo>
                <a:close/>
                <a:moveTo>
                  <a:pt x="253" y="212"/>
                </a:moveTo>
                <a:cubicBezTo>
                  <a:pt x="253" y="213"/>
                  <a:pt x="252" y="214"/>
                  <a:pt x="253" y="215"/>
                </a:cubicBezTo>
                <a:cubicBezTo>
                  <a:pt x="254" y="215"/>
                  <a:pt x="254" y="215"/>
                  <a:pt x="254" y="215"/>
                </a:cubicBezTo>
                <a:cubicBezTo>
                  <a:pt x="255" y="214"/>
                  <a:pt x="255" y="212"/>
                  <a:pt x="253" y="212"/>
                </a:cubicBezTo>
                <a:close/>
                <a:moveTo>
                  <a:pt x="137" y="293"/>
                </a:moveTo>
                <a:cubicBezTo>
                  <a:pt x="136" y="295"/>
                  <a:pt x="135" y="294"/>
                  <a:pt x="134" y="294"/>
                </a:cubicBezTo>
                <a:cubicBezTo>
                  <a:pt x="135" y="295"/>
                  <a:pt x="134" y="294"/>
                  <a:pt x="134" y="294"/>
                </a:cubicBezTo>
                <a:cubicBezTo>
                  <a:pt x="134" y="295"/>
                  <a:pt x="133" y="295"/>
                  <a:pt x="134" y="296"/>
                </a:cubicBezTo>
                <a:cubicBezTo>
                  <a:pt x="134" y="295"/>
                  <a:pt x="135" y="295"/>
                  <a:pt x="135" y="296"/>
                </a:cubicBezTo>
                <a:cubicBezTo>
                  <a:pt x="135" y="296"/>
                  <a:pt x="134" y="296"/>
                  <a:pt x="134" y="297"/>
                </a:cubicBezTo>
                <a:cubicBezTo>
                  <a:pt x="136" y="299"/>
                  <a:pt x="134" y="300"/>
                  <a:pt x="132" y="301"/>
                </a:cubicBezTo>
                <a:cubicBezTo>
                  <a:pt x="132" y="302"/>
                  <a:pt x="133" y="302"/>
                  <a:pt x="133" y="302"/>
                </a:cubicBezTo>
                <a:cubicBezTo>
                  <a:pt x="134" y="302"/>
                  <a:pt x="133" y="302"/>
                  <a:pt x="134" y="301"/>
                </a:cubicBezTo>
                <a:cubicBezTo>
                  <a:pt x="134" y="302"/>
                  <a:pt x="135" y="302"/>
                  <a:pt x="135" y="302"/>
                </a:cubicBezTo>
                <a:cubicBezTo>
                  <a:pt x="136" y="301"/>
                  <a:pt x="136" y="301"/>
                  <a:pt x="136" y="300"/>
                </a:cubicBezTo>
                <a:cubicBezTo>
                  <a:pt x="136" y="300"/>
                  <a:pt x="136" y="298"/>
                  <a:pt x="137" y="299"/>
                </a:cubicBezTo>
                <a:cubicBezTo>
                  <a:pt x="136" y="298"/>
                  <a:pt x="136" y="298"/>
                  <a:pt x="136" y="298"/>
                </a:cubicBezTo>
                <a:cubicBezTo>
                  <a:pt x="137" y="297"/>
                  <a:pt x="137" y="297"/>
                  <a:pt x="138" y="296"/>
                </a:cubicBezTo>
                <a:cubicBezTo>
                  <a:pt x="137" y="295"/>
                  <a:pt x="139" y="294"/>
                  <a:pt x="138" y="294"/>
                </a:cubicBezTo>
                <a:cubicBezTo>
                  <a:pt x="138" y="295"/>
                  <a:pt x="137" y="293"/>
                  <a:pt x="137" y="293"/>
                </a:cubicBezTo>
                <a:close/>
                <a:moveTo>
                  <a:pt x="124" y="304"/>
                </a:moveTo>
                <a:cubicBezTo>
                  <a:pt x="123" y="304"/>
                  <a:pt x="122" y="303"/>
                  <a:pt x="122" y="303"/>
                </a:cubicBezTo>
                <a:cubicBezTo>
                  <a:pt x="122" y="304"/>
                  <a:pt x="122" y="305"/>
                  <a:pt x="124" y="304"/>
                </a:cubicBezTo>
                <a:close/>
                <a:moveTo>
                  <a:pt x="74" y="338"/>
                </a:moveTo>
                <a:cubicBezTo>
                  <a:pt x="73" y="339"/>
                  <a:pt x="73" y="340"/>
                  <a:pt x="74" y="341"/>
                </a:cubicBezTo>
                <a:cubicBezTo>
                  <a:pt x="74" y="340"/>
                  <a:pt x="75" y="340"/>
                  <a:pt x="75" y="340"/>
                </a:cubicBezTo>
                <a:cubicBezTo>
                  <a:pt x="76" y="340"/>
                  <a:pt x="75" y="337"/>
                  <a:pt x="74" y="338"/>
                </a:cubicBezTo>
                <a:close/>
                <a:moveTo>
                  <a:pt x="117" y="315"/>
                </a:moveTo>
                <a:cubicBezTo>
                  <a:pt x="118" y="314"/>
                  <a:pt x="118" y="315"/>
                  <a:pt x="119" y="315"/>
                </a:cubicBezTo>
                <a:cubicBezTo>
                  <a:pt x="119" y="315"/>
                  <a:pt x="119" y="314"/>
                  <a:pt x="118" y="314"/>
                </a:cubicBezTo>
                <a:cubicBezTo>
                  <a:pt x="118" y="313"/>
                  <a:pt x="116" y="314"/>
                  <a:pt x="117" y="315"/>
                </a:cubicBezTo>
                <a:close/>
                <a:moveTo>
                  <a:pt x="42" y="363"/>
                </a:moveTo>
                <a:cubicBezTo>
                  <a:pt x="42" y="363"/>
                  <a:pt x="41" y="363"/>
                  <a:pt x="42" y="364"/>
                </a:cubicBezTo>
                <a:cubicBezTo>
                  <a:pt x="43" y="363"/>
                  <a:pt x="43" y="362"/>
                  <a:pt x="42" y="363"/>
                </a:cubicBezTo>
                <a:close/>
                <a:moveTo>
                  <a:pt x="111" y="330"/>
                </a:moveTo>
                <a:cubicBezTo>
                  <a:pt x="111" y="330"/>
                  <a:pt x="111" y="331"/>
                  <a:pt x="112" y="331"/>
                </a:cubicBezTo>
                <a:cubicBezTo>
                  <a:pt x="112" y="330"/>
                  <a:pt x="112" y="330"/>
                  <a:pt x="112" y="329"/>
                </a:cubicBezTo>
                <a:lnTo>
                  <a:pt x="111" y="330"/>
                </a:lnTo>
                <a:close/>
                <a:moveTo>
                  <a:pt x="103" y="147"/>
                </a:moveTo>
                <a:cubicBezTo>
                  <a:pt x="103" y="147"/>
                  <a:pt x="103" y="147"/>
                  <a:pt x="103" y="147"/>
                </a:cubicBezTo>
                <a:cubicBezTo>
                  <a:pt x="103" y="147"/>
                  <a:pt x="103" y="147"/>
                  <a:pt x="103" y="147"/>
                </a:cubicBezTo>
                <a:close/>
                <a:moveTo>
                  <a:pt x="75" y="229"/>
                </a:moveTo>
                <a:cubicBezTo>
                  <a:pt x="75" y="229"/>
                  <a:pt x="75" y="229"/>
                  <a:pt x="75" y="229"/>
                </a:cubicBezTo>
                <a:cubicBezTo>
                  <a:pt x="75" y="229"/>
                  <a:pt x="75" y="229"/>
                  <a:pt x="75" y="229"/>
                </a:cubicBezTo>
                <a:close/>
                <a:moveTo>
                  <a:pt x="88" y="184"/>
                </a:moveTo>
                <a:cubicBezTo>
                  <a:pt x="89" y="186"/>
                  <a:pt x="90" y="185"/>
                  <a:pt x="91" y="186"/>
                </a:cubicBezTo>
                <a:cubicBezTo>
                  <a:pt x="91" y="186"/>
                  <a:pt x="91" y="185"/>
                  <a:pt x="92" y="185"/>
                </a:cubicBezTo>
                <a:cubicBezTo>
                  <a:pt x="91" y="183"/>
                  <a:pt x="89" y="183"/>
                  <a:pt x="88" y="184"/>
                </a:cubicBezTo>
                <a:close/>
                <a:moveTo>
                  <a:pt x="255" y="111"/>
                </a:moveTo>
                <a:cubicBezTo>
                  <a:pt x="254" y="109"/>
                  <a:pt x="251" y="107"/>
                  <a:pt x="248" y="106"/>
                </a:cubicBezTo>
                <a:cubicBezTo>
                  <a:pt x="248" y="105"/>
                  <a:pt x="248" y="106"/>
                  <a:pt x="248" y="105"/>
                </a:cubicBezTo>
                <a:cubicBezTo>
                  <a:pt x="246" y="106"/>
                  <a:pt x="247" y="107"/>
                  <a:pt x="246" y="107"/>
                </a:cubicBezTo>
                <a:cubicBezTo>
                  <a:pt x="245" y="107"/>
                  <a:pt x="242" y="107"/>
                  <a:pt x="243" y="106"/>
                </a:cubicBezTo>
                <a:cubicBezTo>
                  <a:pt x="245" y="107"/>
                  <a:pt x="245" y="105"/>
                  <a:pt x="246" y="103"/>
                </a:cubicBezTo>
                <a:cubicBezTo>
                  <a:pt x="245" y="101"/>
                  <a:pt x="244" y="102"/>
                  <a:pt x="243" y="100"/>
                </a:cubicBezTo>
                <a:cubicBezTo>
                  <a:pt x="239" y="101"/>
                  <a:pt x="242" y="103"/>
                  <a:pt x="243" y="105"/>
                </a:cubicBezTo>
                <a:cubicBezTo>
                  <a:pt x="242" y="104"/>
                  <a:pt x="241" y="104"/>
                  <a:pt x="240" y="104"/>
                </a:cubicBezTo>
                <a:cubicBezTo>
                  <a:pt x="239" y="104"/>
                  <a:pt x="240" y="105"/>
                  <a:pt x="239" y="106"/>
                </a:cubicBezTo>
                <a:cubicBezTo>
                  <a:pt x="239" y="105"/>
                  <a:pt x="238" y="105"/>
                  <a:pt x="238" y="104"/>
                </a:cubicBezTo>
                <a:cubicBezTo>
                  <a:pt x="238" y="104"/>
                  <a:pt x="238" y="104"/>
                  <a:pt x="238" y="103"/>
                </a:cubicBezTo>
                <a:cubicBezTo>
                  <a:pt x="238" y="103"/>
                  <a:pt x="237" y="103"/>
                  <a:pt x="237" y="102"/>
                </a:cubicBezTo>
                <a:cubicBezTo>
                  <a:pt x="236" y="103"/>
                  <a:pt x="235" y="102"/>
                  <a:pt x="234" y="103"/>
                </a:cubicBezTo>
                <a:cubicBezTo>
                  <a:pt x="235" y="106"/>
                  <a:pt x="235" y="107"/>
                  <a:pt x="232" y="108"/>
                </a:cubicBezTo>
                <a:cubicBezTo>
                  <a:pt x="233" y="110"/>
                  <a:pt x="234" y="110"/>
                  <a:pt x="235" y="110"/>
                </a:cubicBezTo>
                <a:cubicBezTo>
                  <a:pt x="235" y="111"/>
                  <a:pt x="234" y="111"/>
                  <a:pt x="234" y="111"/>
                </a:cubicBezTo>
                <a:cubicBezTo>
                  <a:pt x="233" y="110"/>
                  <a:pt x="232" y="110"/>
                  <a:pt x="232" y="110"/>
                </a:cubicBezTo>
                <a:cubicBezTo>
                  <a:pt x="232" y="110"/>
                  <a:pt x="232" y="111"/>
                  <a:pt x="233" y="111"/>
                </a:cubicBezTo>
                <a:cubicBezTo>
                  <a:pt x="232" y="111"/>
                  <a:pt x="232" y="111"/>
                  <a:pt x="232" y="111"/>
                </a:cubicBezTo>
                <a:cubicBezTo>
                  <a:pt x="232" y="112"/>
                  <a:pt x="232" y="112"/>
                  <a:pt x="232" y="113"/>
                </a:cubicBezTo>
                <a:cubicBezTo>
                  <a:pt x="231" y="113"/>
                  <a:pt x="231" y="113"/>
                  <a:pt x="230" y="113"/>
                </a:cubicBezTo>
                <a:cubicBezTo>
                  <a:pt x="230" y="113"/>
                  <a:pt x="231" y="113"/>
                  <a:pt x="231" y="113"/>
                </a:cubicBezTo>
                <a:cubicBezTo>
                  <a:pt x="230" y="111"/>
                  <a:pt x="229" y="113"/>
                  <a:pt x="229" y="114"/>
                </a:cubicBezTo>
                <a:cubicBezTo>
                  <a:pt x="228" y="115"/>
                  <a:pt x="228" y="116"/>
                  <a:pt x="227" y="117"/>
                </a:cubicBezTo>
                <a:cubicBezTo>
                  <a:pt x="225" y="118"/>
                  <a:pt x="223" y="117"/>
                  <a:pt x="220" y="118"/>
                </a:cubicBezTo>
                <a:cubicBezTo>
                  <a:pt x="221" y="119"/>
                  <a:pt x="221" y="119"/>
                  <a:pt x="221" y="119"/>
                </a:cubicBezTo>
                <a:cubicBezTo>
                  <a:pt x="222" y="118"/>
                  <a:pt x="224" y="119"/>
                  <a:pt x="225" y="120"/>
                </a:cubicBezTo>
                <a:cubicBezTo>
                  <a:pt x="222" y="123"/>
                  <a:pt x="220" y="123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6" y="120"/>
                  <a:pt x="216" y="117"/>
                  <a:pt x="215" y="115"/>
                </a:cubicBezTo>
                <a:cubicBezTo>
                  <a:pt x="217" y="113"/>
                  <a:pt x="215" y="109"/>
                  <a:pt x="212" y="108"/>
                </a:cubicBezTo>
                <a:cubicBezTo>
                  <a:pt x="210" y="104"/>
                  <a:pt x="212" y="102"/>
                  <a:pt x="213" y="99"/>
                </a:cubicBezTo>
                <a:cubicBezTo>
                  <a:pt x="214" y="98"/>
                  <a:pt x="214" y="98"/>
                  <a:pt x="214" y="98"/>
                </a:cubicBezTo>
                <a:cubicBezTo>
                  <a:pt x="214" y="97"/>
                  <a:pt x="214" y="96"/>
                  <a:pt x="214" y="95"/>
                </a:cubicBezTo>
                <a:cubicBezTo>
                  <a:pt x="213" y="95"/>
                  <a:pt x="212" y="94"/>
                  <a:pt x="211" y="93"/>
                </a:cubicBezTo>
                <a:cubicBezTo>
                  <a:pt x="211" y="92"/>
                  <a:pt x="212" y="90"/>
                  <a:pt x="213" y="89"/>
                </a:cubicBezTo>
                <a:cubicBezTo>
                  <a:pt x="212" y="88"/>
                  <a:pt x="211" y="88"/>
                  <a:pt x="210" y="87"/>
                </a:cubicBezTo>
                <a:cubicBezTo>
                  <a:pt x="209" y="88"/>
                  <a:pt x="208" y="88"/>
                  <a:pt x="207" y="88"/>
                </a:cubicBezTo>
                <a:cubicBezTo>
                  <a:pt x="208" y="87"/>
                  <a:pt x="206" y="87"/>
                  <a:pt x="206" y="87"/>
                </a:cubicBezTo>
                <a:cubicBezTo>
                  <a:pt x="205" y="87"/>
                  <a:pt x="206" y="88"/>
                  <a:pt x="205" y="88"/>
                </a:cubicBezTo>
                <a:cubicBezTo>
                  <a:pt x="204" y="88"/>
                  <a:pt x="203" y="87"/>
                  <a:pt x="202" y="88"/>
                </a:cubicBezTo>
                <a:cubicBezTo>
                  <a:pt x="202" y="88"/>
                  <a:pt x="202" y="89"/>
                  <a:pt x="202" y="89"/>
                </a:cubicBezTo>
                <a:cubicBezTo>
                  <a:pt x="202" y="89"/>
                  <a:pt x="202" y="89"/>
                  <a:pt x="202" y="89"/>
                </a:cubicBezTo>
                <a:cubicBezTo>
                  <a:pt x="201" y="89"/>
                  <a:pt x="199" y="91"/>
                  <a:pt x="198" y="89"/>
                </a:cubicBezTo>
                <a:cubicBezTo>
                  <a:pt x="198" y="88"/>
                  <a:pt x="200" y="89"/>
                  <a:pt x="200" y="88"/>
                </a:cubicBezTo>
                <a:cubicBezTo>
                  <a:pt x="199" y="88"/>
                  <a:pt x="199" y="87"/>
                  <a:pt x="199" y="87"/>
                </a:cubicBezTo>
                <a:cubicBezTo>
                  <a:pt x="199" y="86"/>
                  <a:pt x="200" y="85"/>
                  <a:pt x="199" y="85"/>
                </a:cubicBezTo>
                <a:cubicBezTo>
                  <a:pt x="198" y="85"/>
                  <a:pt x="197" y="85"/>
                  <a:pt x="197" y="85"/>
                </a:cubicBezTo>
                <a:cubicBezTo>
                  <a:pt x="197" y="85"/>
                  <a:pt x="196" y="85"/>
                  <a:pt x="196" y="84"/>
                </a:cubicBezTo>
                <a:cubicBezTo>
                  <a:pt x="196" y="84"/>
                  <a:pt x="196" y="84"/>
                  <a:pt x="196" y="84"/>
                </a:cubicBezTo>
                <a:cubicBezTo>
                  <a:pt x="196" y="84"/>
                  <a:pt x="196" y="84"/>
                  <a:pt x="196" y="84"/>
                </a:cubicBezTo>
                <a:cubicBezTo>
                  <a:pt x="195" y="84"/>
                  <a:pt x="195" y="84"/>
                  <a:pt x="195" y="84"/>
                </a:cubicBezTo>
                <a:cubicBezTo>
                  <a:pt x="195" y="84"/>
                  <a:pt x="195" y="83"/>
                  <a:pt x="195" y="83"/>
                </a:cubicBezTo>
                <a:cubicBezTo>
                  <a:pt x="196" y="82"/>
                  <a:pt x="196" y="83"/>
                  <a:pt x="197" y="83"/>
                </a:cubicBezTo>
                <a:cubicBezTo>
                  <a:pt x="196" y="82"/>
                  <a:pt x="197" y="82"/>
                  <a:pt x="196" y="81"/>
                </a:cubicBezTo>
                <a:cubicBezTo>
                  <a:pt x="195" y="81"/>
                  <a:pt x="195" y="81"/>
                  <a:pt x="194" y="81"/>
                </a:cubicBezTo>
                <a:cubicBezTo>
                  <a:pt x="194" y="80"/>
                  <a:pt x="194" y="80"/>
                  <a:pt x="193" y="80"/>
                </a:cubicBezTo>
                <a:cubicBezTo>
                  <a:pt x="192" y="81"/>
                  <a:pt x="193" y="83"/>
                  <a:pt x="192" y="84"/>
                </a:cubicBezTo>
                <a:cubicBezTo>
                  <a:pt x="192" y="84"/>
                  <a:pt x="191" y="84"/>
                  <a:pt x="191" y="85"/>
                </a:cubicBezTo>
                <a:cubicBezTo>
                  <a:pt x="190" y="84"/>
                  <a:pt x="190" y="84"/>
                  <a:pt x="189" y="83"/>
                </a:cubicBezTo>
                <a:cubicBezTo>
                  <a:pt x="189" y="82"/>
                  <a:pt x="189" y="81"/>
                  <a:pt x="188" y="81"/>
                </a:cubicBezTo>
                <a:cubicBezTo>
                  <a:pt x="188" y="80"/>
                  <a:pt x="188" y="80"/>
                  <a:pt x="188" y="79"/>
                </a:cubicBezTo>
                <a:cubicBezTo>
                  <a:pt x="189" y="79"/>
                  <a:pt x="189" y="79"/>
                  <a:pt x="190" y="79"/>
                </a:cubicBezTo>
                <a:cubicBezTo>
                  <a:pt x="190" y="79"/>
                  <a:pt x="189" y="78"/>
                  <a:pt x="190" y="77"/>
                </a:cubicBezTo>
                <a:cubicBezTo>
                  <a:pt x="191" y="78"/>
                  <a:pt x="191" y="79"/>
                  <a:pt x="191" y="79"/>
                </a:cubicBezTo>
                <a:cubicBezTo>
                  <a:pt x="196" y="81"/>
                  <a:pt x="194" y="73"/>
                  <a:pt x="191" y="75"/>
                </a:cubicBezTo>
                <a:cubicBezTo>
                  <a:pt x="191" y="74"/>
                  <a:pt x="190" y="73"/>
                  <a:pt x="190" y="73"/>
                </a:cubicBezTo>
                <a:cubicBezTo>
                  <a:pt x="191" y="72"/>
                  <a:pt x="192" y="72"/>
                  <a:pt x="193" y="72"/>
                </a:cubicBezTo>
                <a:cubicBezTo>
                  <a:pt x="193" y="70"/>
                  <a:pt x="190" y="69"/>
                  <a:pt x="189" y="70"/>
                </a:cubicBezTo>
                <a:cubicBezTo>
                  <a:pt x="188" y="71"/>
                  <a:pt x="189" y="71"/>
                  <a:pt x="189" y="72"/>
                </a:cubicBezTo>
                <a:cubicBezTo>
                  <a:pt x="187" y="72"/>
                  <a:pt x="188" y="74"/>
                  <a:pt x="186" y="74"/>
                </a:cubicBezTo>
                <a:cubicBezTo>
                  <a:pt x="185" y="73"/>
                  <a:pt x="184" y="74"/>
                  <a:pt x="183" y="73"/>
                </a:cubicBezTo>
                <a:cubicBezTo>
                  <a:pt x="184" y="72"/>
                  <a:pt x="185" y="72"/>
                  <a:pt x="186" y="72"/>
                </a:cubicBezTo>
                <a:cubicBezTo>
                  <a:pt x="187" y="71"/>
                  <a:pt x="187" y="70"/>
                  <a:pt x="186" y="69"/>
                </a:cubicBezTo>
                <a:cubicBezTo>
                  <a:pt x="184" y="71"/>
                  <a:pt x="184" y="69"/>
                  <a:pt x="183" y="69"/>
                </a:cubicBezTo>
                <a:cubicBezTo>
                  <a:pt x="182" y="70"/>
                  <a:pt x="183" y="70"/>
                  <a:pt x="183" y="71"/>
                </a:cubicBezTo>
                <a:cubicBezTo>
                  <a:pt x="182" y="72"/>
                  <a:pt x="180" y="72"/>
                  <a:pt x="180" y="73"/>
                </a:cubicBezTo>
                <a:cubicBezTo>
                  <a:pt x="180" y="72"/>
                  <a:pt x="179" y="72"/>
                  <a:pt x="178" y="71"/>
                </a:cubicBezTo>
                <a:cubicBezTo>
                  <a:pt x="179" y="70"/>
                  <a:pt x="179" y="70"/>
                  <a:pt x="179" y="69"/>
                </a:cubicBezTo>
                <a:cubicBezTo>
                  <a:pt x="179" y="69"/>
                  <a:pt x="180" y="70"/>
                  <a:pt x="180" y="70"/>
                </a:cubicBezTo>
                <a:cubicBezTo>
                  <a:pt x="180" y="70"/>
                  <a:pt x="179" y="71"/>
                  <a:pt x="180" y="71"/>
                </a:cubicBezTo>
                <a:cubicBezTo>
                  <a:pt x="181" y="70"/>
                  <a:pt x="181" y="70"/>
                  <a:pt x="182" y="69"/>
                </a:cubicBezTo>
                <a:cubicBezTo>
                  <a:pt x="182" y="69"/>
                  <a:pt x="182" y="69"/>
                  <a:pt x="181" y="68"/>
                </a:cubicBezTo>
                <a:cubicBezTo>
                  <a:pt x="181" y="69"/>
                  <a:pt x="181" y="69"/>
                  <a:pt x="180" y="69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80" y="69"/>
                  <a:pt x="181" y="68"/>
                  <a:pt x="181" y="68"/>
                </a:cubicBezTo>
                <a:cubicBezTo>
                  <a:pt x="181" y="67"/>
                  <a:pt x="179" y="68"/>
                  <a:pt x="178" y="67"/>
                </a:cubicBezTo>
                <a:cubicBezTo>
                  <a:pt x="178" y="68"/>
                  <a:pt x="179" y="68"/>
                  <a:pt x="179" y="69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177" y="69"/>
                  <a:pt x="177" y="70"/>
                  <a:pt x="177" y="70"/>
                </a:cubicBezTo>
                <a:cubicBezTo>
                  <a:pt x="177" y="70"/>
                  <a:pt x="177" y="69"/>
                  <a:pt x="176" y="69"/>
                </a:cubicBezTo>
                <a:cubicBezTo>
                  <a:pt x="176" y="69"/>
                  <a:pt x="177" y="69"/>
                  <a:pt x="177" y="69"/>
                </a:cubicBezTo>
                <a:cubicBezTo>
                  <a:pt x="177" y="69"/>
                  <a:pt x="176" y="68"/>
                  <a:pt x="176" y="68"/>
                </a:cubicBezTo>
                <a:cubicBezTo>
                  <a:pt x="176" y="68"/>
                  <a:pt x="175" y="68"/>
                  <a:pt x="175" y="68"/>
                </a:cubicBezTo>
                <a:cubicBezTo>
                  <a:pt x="175" y="69"/>
                  <a:pt x="176" y="69"/>
                  <a:pt x="176" y="69"/>
                </a:cubicBezTo>
                <a:cubicBezTo>
                  <a:pt x="176" y="69"/>
                  <a:pt x="175" y="69"/>
                  <a:pt x="175" y="69"/>
                </a:cubicBezTo>
                <a:cubicBezTo>
                  <a:pt x="175" y="69"/>
                  <a:pt x="175" y="69"/>
                  <a:pt x="174" y="69"/>
                </a:cubicBezTo>
                <a:cubicBezTo>
                  <a:pt x="174" y="68"/>
                  <a:pt x="173" y="69"/>
                  <a:pt x="173" y="68"/>
                </a:cubicBezTo>
                <a:cubicBezTo>
                  <a:pt x="173" y="69"/>
                  <a:pt x="172" y="68"/>
                  <a:pt x="172" y="68"/>
                </a:cubicBezTo>
                <a:cubicBezTo>
                  <a:pt x="172" y="68"/>
                  <a:pt x="173" y="69"/>
                  <a:pt x="173" y="69"/>
                </a:cubicBezTo>
                <a:cubicBezTo>
                  <a:pt x="173" y="69"/>
                  <a:pt x="172" y="69"/>
                  <a:pt x="172" y="69"/>
                </a:cubicBezTo>
                <a:cubicBezTo>
                  <a:pt x="172" y="70"/>
                  <a:pt x="173" y="70"/>
                  <a:pt x="173" y="71"/>
                </a:cubicBezTo>
                <a:cubicBezTo>
                  <a:pt x="171" y="71"/>
                  <a:pt x="171" y="72"/>
                  <a:pt x="170" y="71"/>
                </a:cubicBezTo>
                <a:cubicBezTo>
                  <a:pt x="168" y="73"/>
                  <a:pt x="166" y="73"/>
                  <a:pt x="164" y="72"/>
                </a:cubicBezTo>
                <a:cubicBezTo>
                  <a:pt x="163" y="71"/>
                  <a:pt x="163" y="68"/>
                  <a:pt x="161" y="68"/>
                </a:cubicBezTo>
                <a:cubicBezTo>
                  <a:pt x="161" y="69"/>
                  <a:pt x="161" y="70"/>
                  <a:pt x="163" y="71"/>
                </a:cubicBezTo>
                <a:cubicBezTo>
                  <a:pt x="162" y="72"/>
                  <a:pt x="162" y="73"/>
                  <a:pt x="162" y="73"/>
                </a:cubicBezTo>
                <a:cubicBezTo>
                  <a:pt x="161" y="73"/>
                  <a:pt x="160" y="72"/>
                  <a:pt x="160" y="73"/>
                </a:cubicBezTo>
                <a:cubicBezTo>
                  <a:pt x="160" y="73"/>
                  <a:pt x="161" y="74"/>
                  <a:pt x="161" y="75"/>
                </a:cubicBezTo>
                <a:cubicBezTo>
                  <a:pt x="161" y="75"/>
                  <a:pt x="161" y="75"/>
                  <a:pt x="161" y="75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59" y="77"/>
                  <a:pt x="158" y="78"/>
                  <a:pt x="157" y="78"/>
                </a:cubicBezTo>
                <a:cubicBezTo>
                  <a:pt x="157" y="77"/>
                  <a:pt x="155" y="77"/>
                  <a:pt x="155" y="76"/>
                </a:cubicBezTo>
                <a:cubicBezTo>
                  <a:pt x="156" y="76"/>
                  <a:pt x="156" y="74"/>
                  <a:pt x="158" y="74"/>
                </a:cubicBezTo>
                <a:cubicBezTo>
                  <a:pt x="158" y="73"/>
                  <a:pt x="157" y="71"/>
                  <a:pt x="156" y="71"/>
                </a:cubicBezTo>
                <a:cubicBezTo>
                  <a:pt x="156" y="72"/>
                  <a:pt x="157" y="72"/>
                  <a:pt x="157" y="72"/>
                </a:cubicBezTo>
                <a:cubicBezTo>
                  <a:pt x="155" y="74"/>
                  <a:pt x="154" y="74"/>
                  <a:pt x="153" y="76"/>
                </a:cubicBezTo>
                <a:cubicBezTo>
                  <a:pt x="150" y="75"/>
                  <a:pt x="149" y="75"/>
                  <a:pt x="148" y="78"/>
                </a:cubicBezTo>
                <a:cubicBezTo>
                  <a:pt x="148" y="78"/>
                  <a:pt x="149" y="78"/>
                  <a:pt x="149" y="79"/>
                </a:cubicBezTo>
                <a:cubicBezTo>
                  <a:pt x="149" y="80"/>
                  <a:pt x="147" y="81"/>
                  <a:pt x="147" y="80"/>
                </a:cubicBezTo>
                <a:cubicBezTo>
                  <a:pt x="147" y="79"/>
                  <a:pt x="148" y="78"/>
                  <a:pt x="147" y="77"/>
                </a:cubicBezTo>
                <a:cubicBezTo>
                  <a:pt x="146" y="78"/>
                  <a:pt x="144" y="79"/>
                  <a:pt x="143" y="79"/>
                </a:cubicBezTo>
                <a:cubicBezTo>
                  <a:pt x="143" y="80"/>
                  <a:pt x="144" y="81"/>
                  <a:pt x="143" y="81"/>
                </a:cubicBezTo>
                <a:cubicBezTo>
                  <a:pt x="143" y="81"/>
                  <a:pt x="142" y="80"/>
                  <a:pt x="141" y="81"/>
                </a:cubicBezTo>
                <a:cubicBezTo>
                  <a:pt x="142" y="82"/>
                  <a:pt x="143" y="82"/>
                  <a:pt x="144" y="82"/>
                </a:cubicBezTo>
                <a:cubicBezTo>
                  <a:pt x="144" y="82"/>
                  <a:pt x="144" y="82"/>
                  <a:pt x="144" y="81"/>
                </a:cubicBezTo>
                <a:cubicBezTo>
                  <a:pt x="146" y="82"/>
                  <a:pt x="148" y="82"/>
                  <a:pt x="149" y="79"/>
                </a:cubicBezTo>
                <a:cubicBezTo>
                  <a:pt x="150" y="80"/>
                  <a:pt x="151" y="79"/>
                  <a:pt x="151" y="81"/>
                </a:cubicBezTo>
                <a:cubicBezTo>
                  <a:pt x="153" y="80"/>
                  <a:pt x="152" y="78"/>
                  <a:pt x="154" y="77"/>
                </a:cubicBezTo>
                <a:cubicBezTo>
                  <a:pt x="154" y="78"/>
                  <a:pt x="155" y="78"/>
                  <a:pt x="155" y="79"/>
                </a:cubicBezTo>
                <a:cubicBezTo>
                  <a:pt x="155" y="79"/>
                  <a:pt x="155" y="79"/>
                  <a:pt x="155" y="79"/>
                </a:cubicBezTo>
                <a:cubicBezTo>
                  <a:pt x="156" y="81"/>
                  <a:pt x="158" y="81"/>
                  <a:pt x="160" y="82"/>
                </a:cubicBezTo>
                <a:cubicBezTo>
                  <a:pt x="161" y="82"/>
                  <a:pt x="161" y="82"/>
                  <a:pt x="162" y="81"/>
                </a:cubicBezTo>
                <a:cubicBezTo>
                  <a:pt x="162" y="83"/>
                  <a:pt x="164" y="84"/>
                  <a:pt x="165" y="86"/>
                </a:cubicBezTo>
                <a:cubicBezTo>
                  <a:pt x="163" y="87"/>
                  <a:pt x="165" y="92"/>
                  <a:pt x="163" y="92"/>
                </a:cubicBezTo>
                <a:cubicBezTo>
                  <a:pt x="163" y="92"/>
                  <a:pt x="164" y="92"/>
                  <a:pt x="164" y="92"/>
                </a:cubicBezTo>
                <a:cubicBezTo>
                  <a:pt x="165" y="93"/>
                  <a:pt x="167" y="94"/>
                  <a:pt x="168" y="95"/>
                </a:cubicBezTo>
                <a:cubicBezTo>
                  <a:pt x="166" y="95"/>
                  <a:pt x="165" y="95"/>
                  <a:pt x="164" y="96"/>
                </a:cubicBezTo>
                <a:cubicBezTo>
                  <a:pt x="162" y="94"/>
                  <a:pt x="160" y="95"/>
                  <a:pt x="159" y="92"/>
                </a:cubicBezTo>
                <a:cubicBezTo>
                  <a:pt x="160" y="92"/>
                  <a:pt x="158" y="90"/>
                  <a:pt x="159" y="89"/>
                </a:cubicBezTo>
                <a:cubicBezTo>
                  <a:pt x="158" y="88"/>
                  <a:pt x="156" y="88"/>
                  <a:pt x="154" y="88"/>
                </a:cubicBezTo>
                <a:cubicBezTo>
                  <a:pt x="155" y="87"/>
                  <a:pt x="155" y="87"/>
                  <a:pt x="155" y="86"/>
                </a:cubicBezTo>
                <a:cubicBezTo>
                  <a:pt x="156" y="88"/>
                  <a:pt x="158" y="86"/>
                  <a:pt x="159" y="89"/>
                </a:cubicBezTo>
                <a:cubicBezTo>
                  <a:pt x="160" y="88"/>
                  <a:pt x="161" y="89"/>
                  <a:pt x="163" y="88"/>
                </a:cubicBezTo>
                <a:cubicBezTo>
                  <a:pt x="163" y="87"/>
                  <a:pt x="163" y="86"/>
                  <a:pt x="162" y="85"/>
                </a:cubicBezTo>
                <a:cubicBezTo>
                  <a:pt x="161" y="84"/>
                  <a:pt x="159" y="84"/>
                  <a:pt x="157" y="85"/>
                </a:cubicBezTo>
                <a:cubicBezTo>
                  <a:pt x="156" y="83"/>
                  <a:pt x="158" y="84"/>
                  <a:pt x="158" y="83"/>
                </a:cubicBezTo>
                <a:cubicBezTo>
                  <a:pt x="158" y="84"/>
                  <a:pt x="159" y="84"/>
                  <a:pt x="160" y="83"/>
                </a:cubicBezTo>
                <a:cubicBezTo>
                  <a:pt x="160" y="82"/>
                  <a:pt x="158" y="83"/>
                  <a:pt x="158" y="82"/>
                </a:cubicBezTo>
                <a:cubicBezTo>
                  <a:pt x="157" y="82"/>
                  <a:pt x="157" y="83"/>
                  <a:pt x="156" y="83"/>
                </a:cubicBezTo>
                <a:cubicBezTo>
                  <a:pt x="156" y="83"/>
                  <a:pt x="156" y="82"/>
                  <a:pt x="155" y="82"/>
                </a:cubicBezTo>
                <a:cubicBezTo>
                  <a:pt x="155" y="83"/>
                  <a:pt x="154" y="82"/>
                  <a:pt x="153" y="83"/>
                </a:cubicBezTo>
                <a:cubicBezTo>
                  <a:pt x="154" y="84"/>
                  <a:pt x="153" y="84"/>
                  <a:pt x="153" y="85"/>
                </a:cubicBezTo>
                <a:cubicBezTo>
                  <a:pt x="153" y="85"/>
                  <a:pt x="152" y="85"/>
                  <a:pt x="152" y="85"/>
                </a:cubicBezTo>
                <a:cubicBezTo>
                  <a:pt x="151" y="86"/>
                  <a:pt x="152" y="86"/>
                  <a:pt x="152" y="87"/>
                </a:cubicBezTo>
                <a:cubicBezTo>
                  <a:pt x="150" y="87"/>
                  <a:pt x="151" y="89"/>
                  <a:pt x="151" y="91"/>
                </a:cubicBezTo>
                <a:cubicBezTo>
                  <a:pt x="148" y="86"/>
                  <a:pt x="144" y="89"/>
                  <a:pt x="141" y="88"/>
                </a:cubicBezTo>
                <a:cubicBezTo>
                  <a:pt x="140" y="86"/>
                  <a:pt x="138" y="84"/>
                  <a:pt x="137" y="84"/>
                </a:cubicBezTo>
                <a:cubicBezTo>
                  <a:pt x="137" y="86"/>
                  <a:pt x="138" y="85"/>
                  <a:pt x="138" y="86"/>
                </a:cubicBezTo>
                <a:cubicBezTo>
                  <a:pt x="138" y="86"/>
                  <a:pt x="138" y="86"/>
                  <a:pt x="138" y="86"/>
                </a:cubicBezTo>
                <a:cubicBezTo>
                  <a:pt x="137" y="87"/>
                  <a:pt x="137" y="88"/>
                  <a:pt x="137" y="88"/>
                </a:cubicBezTo>
                <a:cubicBezTo>
                  <a:pt x="138" y="90"/>
                  <a:pt x="140" y="89"/>
                  <a:pt x="141" y="90"/>
                </a:cubicBezTo>
                <a:cubicBezTo>
                  <a:pt x="140" y="91"/>
                  <a:pt x="140" y="91"/>
                  <a:pt x="139" y="92"/>
                </a:cubicBezTo>
                <a:cubicBezTo>
                  <a:pt x="139" y="91"/>
                  <a:pt x="139" y="91"/>
                  <a:pt x="138" y="91"/>
                </a:cubicBezTo>
                <a:cubicBezTo>
                  <a:pt x="138" y="90"/>
                  <a:pt x="138" y="89"/>
                  <a:pt x="137" y="89"/>
                </a:cubicBezTo>
                <a:cubicBezTo>
                  <a:pt x="138" y="90"/>
                  <a:pt x="137" y="90"/>
                  <a:pt x="137" y="91"/>
                </a:cubicBezTo>
                <a:cubicBezTo>
                  <a:pt x="137" y="91"/>
                  <a:pt x="136" y="91"/>
                  <a:pt x="135" y="91"/>
                </a:cubicBezTo>
                <a:cubicBezTo>
                  <a:pt x="135" y="92"/>
                  <a:pt x="135" y="92"/>
                  <a:pt x="136" y="93"/>
                </a:cubicBezTo>
                <a:cubicBezTo>
                  <a:pt x="136" y="93"/>
                  <a:pt x="136" y="93"/>
                  <a:pt x="136" y="94"/>
                </a:cubicBezTo>
                <a:cubicBezTo>
                  <a:pt x="136" y="94"/>
                  <a:pt x="137" y="94"/>
                  <a:pt x="137" y="94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94"/>
                  <a:pt x="137" y="94"/>
                  <a:pt x="136" y="94"/>
                </a:cubicBezTo>
                <a:cubicBezTo>
                  <a:pt x="137" y="94"/>
                  <a:pt x="137" y="95"/>
                  <a:pt x="138" y="95"/>
                </a:cubicBezTo>
                <a:cubicBezTo>
                  <a:pt x="138" y="94"/>
                  <a:pt x="138" y="94"/>
                  <a:pt x="138" y="94"/>
                </a:cubicBezTo>
                <a:cubicBezTo>
                  <a:pt x="139" y="94"/>
                  <a:pt x="140" y="94"/>
                  <a:pt x="142" y="94"/>
                </a:cubicBezTo>
                <a:cubicBezTo>
                  <a:pt x="142" y="94"/>
                  <a:pt x="141" y="94"/>
                  <a:pt x="142" y="93"/>
                </a:cubicBezTo>
                <a:cubicBezTo>
                  <a:pt x="142" y="93"/>
                  <a:pt x="142" y="95"/>
                  <a:pt x="143" y="95"/>
                </a:cubicBezTo>
                <a:cubicBezTo>
                  <a:pt x="142" y="96"/>
                  <a:pt x="141" y="97"/>
                  <a:pt x="141" y="99"/>
                </a:cubicBezTo>
                <a:cubicBezTo>
                  <a:pt x="140" y="99"/>
                  <a:pt x="141" y="98"/>
                  <a:pt x="140" y="98"/>
                </a:cubicBezTo>
                <a:cubicBezTo>
                  <a:pt x="138" y="97"/>
                  <a:pt x="136" y="97"/>
                  <a:pt x="134" y="98"/>
                </a:cubicBezTo>
                <a:cubicBezTo>
                  <a:pt x="135" y="98"/>
                  <a:pt x="134" y="99"/>
                  <a:pt x="134" y="100"/>
                </a:cubicBezTo>
                <a:cubicBezTo>
                  <a:pt x="133" y="99"/>
                  <a:pt x="132" y="98"/>
                  <a:pt x="131" y="98"/>
                </a:cubicBezTo>
                <a:cubicBezTo>
                  <a:pt x="131" y="99"/>
                  <a:pt x="132" y="99"/>
                  <a:pt x="131" y="99"/>
                </a:cubicBezTo>
                <a:cubicBezTo>
                  <a:pt x="129" y="99"/>
                  <a:pt x="126" y="98"/>
                  <a:pt x="126" y="100"/>
                </a:cubicBezTo>
                <a:cubicBezTo>
                  <a:pt x="125" y="100"/>
                  <a:pt x="126" y="99"/>
                  <a:pt x="125" y="98"/>
                </a:cubicBezTo>
                <a:cubicBezTo>
                  <a:pt x="124" y="98"/>
                  <a:pt x="124" y="101"/>
                  <a:pt x="124" y="102"/>
                </a:cubicBezTo>
                <a:cubicBezTo>
                  <a:pt x="125" y="103"/>
                  <a:pt x="126" y="101"/>
                  <a:pt x="126" y="101"/>
                </a:cubicBezTo>
                <a:cubicBezTo>
                  <a:pt x="127" y="102"/>
                  <a:pt x="128" y="102"/>
                  <a:pt x="129" y="104"/>
                </a:cubicBezTo>
                <a:cubicBezTo>
                  <a:pt x="128" y="104"/>
                  <a:pt x="129" y="105"/>
                  <a:pt x="128" y="106"/>
                </a:cubicBezTo>
                <a:cubicBezTo>
                  <a:pt x="126" y="105"/>
                  <a:pt x="124" y="104"/>
                  <a:pt x="123" y="106"/>
                </a:cubicBezTo>
                <a:cubicBezTo>
                  <a:pt x="124" y="107"/>
                  <a:pt x="123" y="108"/>
                  <a:pt x="122" y="109"/>
                </a:cubicBezTo>
                <a:cubicBezTo>
                  <a:pt x="121" y="110"/>
                  <a:pt x="121" y="109"/>
                  <a:pt x="120" y="110"/>
                </a:cubicBezTo>
                <a:cubicBezTo>
                  <a:pt x="121" y="111"/>
                  <a:pt x="121" y="110"/>
                  <a:pt x="121" y="111"/>
                </a:cubicBezTo>
                <a:cubicBezTo>
                  <a:pt x="120" y="112"/>
                  <a:pt x="121" y="114"/>
                  <a:pt x="119" y="115"/>
                </a:cubicBezTo>
                <a:cubicBezTo>
                  <a:pt x="118" y="116"/>
                  <a:pt x="117" y="115"/>
                  <a:pt x="116" y="117"/>
                </a:cubicBezTo>
                <a:cubicBezTo>
                  <a:pt x="115" y="118"/>
                  <a:pt x="115" y="119"/>
                  <a:pt x="115" y="120"/>
                </a:cubicBezTo>
                <a:cubicBezTo>
                  <a:pt x="116" y="121"/>
                  <a:pt x="117" y="121"/>
                  <a:pt x="118" y="121"/>
                </a:cubicBezTo>
                <a:cubicBezTo>
                  <a:pt x="118" y="122"/>
                  <a:pt x="119" y="122"/>
                  <a:pt x="119" y="123"/>
                </a:cubicBezTo>
                <a:cubicBezTo>
                  <a:pt x="118" y="124"/>
                  <a:pt x="118" y="122"/>
                  <a:pt x="117" y="123"/>
                </a:cubicBezTo>
                <a:cubicBezTo>
                  <a:pt x="117" y="124"/>
                  <a:pt x="119" y="123"/>
                  <a:pt x="119" y="124"/>
                </a:cubicBezTo>
                <a:cubicBezTo>
                  <a:pt x="122" y="122"/>
                  <a:pt x="121" y="117"/>
                  <a:pt x="125" y="117"/>
                </a:cubicBezTo>
                <a:cubicBezTo>
                  <a:pt x="125" y="116"/>
                  <a:pt x="125" y="115"/>
                  <a:pt x="126" y="114"/>
                </a:cubicBezTo>
                <a:cubicBezTo>
                  <a:pt x="126" y="114"/>
                  <a:pt x="126" y="115"/>
                  <a:pt x="127" y="116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9" y="116"/>
                  <a:pt x="130" y="118"/>
                  <a:pt x="130" y="119"/>
                </a:cubicBezTo>
                <a:cubicBezTo>
                  <a:pt x="131" y="119"/>
                  <a:pt x="132" y="118"/>
                  <a:pt x="133" y="119"/>
                </a:cubicBezTo>
                <a:cubicBezTo>
                  <a:pt x="132" y="120"/>
                  <a:pt x="134" y="120"/>
                  <a:pt x="135" y="122"/>
                </a:cubicBezTo>
                <a:cubicBezTo>
                  <a:pt x="138" y="122"/>
                  <a:pt x="140" y="127"/>
                  <a:pt x="143" y="127"/>
                </a:cubicBezTo>
                <a:cubicBezTo>
                  <a:pt x="143" y="128"/>
                  <a:pt x="143" y="128"/>
                  <a:pt x="144" y="129"/>
                </a:cubicBezTo>
                <a:cubicBezTo>
                  <a:pt x="144" y="129"/>
                  <a:pt x="144" y="129"/>
                  <a:pt x="144" y="129"/>
                </a:cubicBezTo>
                <a:cubicBezTo>
                  <a:pt x="145" y="129"/>
                  <a:pt x="146" y="129"/>
                  <a:pt x="147" y="130"/>
                </a:cubicBezTo>
                <a:cubicBezTo>
                  <a:pt x="147" y="131"/>
                  <a:pt x="146" y="131"/>
                  <a:pt x="145" y="132"/>
                </a:cubicBezTo>
                <a:cubicBezTo>
                  <a:pt x="144" y="131"/>
                  <a:pt x="143" y="131"/>
                  <a:pt x="143" y="131"/>
                </a:cubicBezTo>
                <a:cubicBezTo>
                  <a:pt x="142" y="129"/>
                  <a:pt x="140" y="128"/>
                  <a:pt x="138" y="126"/>
                </a:cubicBezTo>
                <a:cubicBezTo>
                  <a:pt x="137" y="127"/>
                  <a:pt x="137" y="128"/>
                  <a:pt x="138" y="129"/>
                </a:cubicBezTo>
                <a:cubicBezTo>
                  <a:pt x="135" y="130"/>
                  <a:pt x="133" y="129"/>
                  <a:pt x="130" y="128"/>
                </a:cubicBezTo>
                <a:cubicBezTo>
                  <a:pt x="130" y="127"/>
                  <a:pt x="130" y="127"/>
                  <a:pt x="129" y="126"/>
                </a:cubicBezTo>
                <a:cubicBezTo>
                  <a:pt x="128" y="127"/>
                  <a:pt x="126" y="128"/>
                  <a:pt x="125" y="126"/>
                </a:cubicBezTo>
                <a:cubicBezTo>
                  <a:pt x="125" y="127"/>
                  <a:pt x="124" y="127"/>
                  <a:pt x="124" y="128"/>
                </a:cubicBezTo>
                <a:cubicBezTo>
                  <a:pt x="126" y="127"/>
                  <a:pt x="127" y="129"/>
                  <a:pt x="129" y="130"/>
                </a:cubicBezTo>
                <a:cubicBezTo>
                  <a:pt x="128" y="132"/>
                  <a:pt x="127" y="131"/>
                  <a:pt x="125" y="131"/>
                </a:cubicBezTo>
                <a:cubicBezTo>
                  <a:pt x="127" y="134"/>
                  <a:pt x="127" y="137"/>
                  <a:pt x="130" y="139"/>
                </a:cubicBezTo>
                <a:cubicBezTo>
                  <a:pt x="129" y="139"/>
                  <a:pt x="130" y="141"/>
                  <a:pt x="129" y="142"/>
                </a:cubicBezTo>
                <a:cubicBezTo>
                  <a:pt x="131" y="144"/>
                  <a:pt x="131" y="144"/>
                  <a:pt x="131" y="144"/>
                </a:cubicBezTo>
                <a:cubicBezTo>
                  <a:pt x="130" y="145"/>
                  <a:pt x="130" y="145"/>
                  <a:pt x="130" y="146"/>
                </a:cubicBezTo>
                <a:cubicBezTo>
                  <a:pt x="134" y="149"/>
                  <a:pt x="134" y="154"/>
                  <a:pt x="137" y="157"/>
                </a:cubicBezTo>
                <a:cubicBezTo>
                  <a:pt x="135" y="158"/>
                  <a:pt x="134" y="158"/>
                  <a:pt x="134" y="160"/>
                </a:cubicBezTo>
                <a:cubicBezTo>
                  <a:pt x="134" y="160"/>
                  <a:pt x="135" y="161"/>
                  <a:pt x="135" y="161"/>
                </a:cubicBezTo>
                <a:cubicBezTo>
                  <a:pt x="136" y="161"/>
                  <a:pt x="137" y="160"/>
                  <a:pt x="138" y="160"/>
                </a:cubicBezTo>
                <a:cubicBezTo>
                  <a:pt x="138" y="159"/>
                  <a:pt x="138" y="159"/>
                  <a:pt x="138" y="159"/>
                </a:cubicBezTo>
                <a:cubicBezTo>
                  <a:pt x="138" y="159"/>
                  <a:pt x="139" y="159"/>
                  <a:pt x="140" y="159"/>
                </a:cubicBezTo>
                <a:cubicBezTo>
                  <a:pt x="138" y="161"/>
                  <a:pt x="141" y="164"/>
                  <a:pt x="140" y="167"/>
                </a:cubicBezTo>
                <a:cubicBezTo>
                  <a:pt x="140" y="167"/>
                  <a:pt x="140" y="167"/>
                  <a:pt x="140" y="167"/>
                </a:cubicBezTo>
                <a:cubicBezTo>
                  <a:pt x="140" y="167"/>
                  <a:pt x="140" y="167"/>
                  <a:pt x="140" y="167"/>
                </a:cubicBezTo>
                <a:cubicBezTo>
                  <a:pt x="140" y="167"/>
                  <a:pt x="140" y="167"/>
                  <a:pt x="140" y="167"/>
                </a:cubicBezTo>
                <a:cubicBezTo>
                  <a:pt x="140" y="167"/>
                  <a:pt x="140" y="168"/>
                  <a:pt x="140" y="168"/>
                </a:cubicBezTo>
                <a:cubicBezTo>
                  <a:pt x="140" y="167"/>
                  <a:pt x="139" y="167"/>
                  <a:pt x="139" y="167"/>
                </a:cubicBezTo>
                <a:cubicBezTo>
                  <a:pt x="138" y="168"/>
                  <a:pt x="137" y="169"/>
                  <a:pt x="135" y="170"/>
                </a:cubicBezTo>
                <a:cubicBezTo>
                  <a:pt x="135" y="169"/>
                  <a:pt x="135" y="169"/>
                  <a:pt x="135" y="169"/>
                </a:cubicBezTo>
                <a:cubicBezTo>
                  <a:pt x="135" y="169"/>
                  <a:pt x="134" y="168"/>
                  <a:pt x="133" y="168"/>
                </a:cubicBezTo>
                <a:cubicBezTo>
                  <a:pt x="133" y="167"/>
                  <a:pt x="133" y="167"/>
                  <a:pt x="133" y="166"/>
                </a:cubicBezTo>
                <a:cubicBezTo>
                  <a:pt x="131" y="166"/>
                  <a:pt x="129" y="163"/>
                  <a:pt x="127" y="162"/>
                </a:cubicBezTo>
                <a:cubicBezTo>
                  <a:pt x="127" y="163"/>
                  <a:pt x="126" y="163"/>
                  <a:pt x="126" y="164"/>
                </a:cubicBezTo>
                <a:cubicBezTo>
                  <a:pt x="125" y="164"/>
                  <a:pt x="123" y="164"/>
                  <a:pt x="122" y="165"/>
                </a:cubicBezTo>
                <a:cubicBezTo>
                  <a:pt x="121" y="166"/>
                  <a:pt x="120" y="166"/>
                  <a:pt x="119" y="167"/>
                </a:cubicBezTo>
                <a:cubicBezTo>
                  <a:pt x="119" y="167"/>
                  <a:pt x="120" y="168"/>
                  <a:pt x="120" y="168"/>
                </a:cubicBezTo>
                <a:cubicBezTo>
                  <a:pt x="119" y="167"/>
                  <a:pt x="121" y="167"/>
                  <a:pt x="121" y="168"/>
                </a:cubicBezTo>
                <a:cubicBezTo>
                  <a:pt x="122" y="168"/>
                  <a:pt x="123" y="167"/>
                  <a:pt x="123" y="168"/>
                </a:cubicBezTo>
                <a:cubicBezTo>
                  <a:pt x="124" y="168"/>
                  <a:pt x="124" y="168"/>
                  <a:pt x="124" y="168"/>
                </a:cubicBezTo>
                <a:cubicBezTo>
                  <a:pt x="124" y="168"/>
                  <a:pt x="124" y="168"/>
                  <a:pt x="124" y="168"/>
                </a:cubicBezTo>
                <a:cubicBezTo>
                  <a:pt x="124" y="168"/>
                  <a:pt x="124" y="169"/>
                  <a:pt x="123" y="169"/>
                </a:cubicBezTo>
                <a:cubicBezTo>
                  <a:pt x="123" y="168"/>
                  <a:pt x="123" y="168"/>
                  <a:pt x="122" y="168"/>
                </a:cubicBezTo>
                <a:cubicBezTo>
                  <a:pt x="122" y="169"/>
                  <a:pt x="123" y="170"/>
                  <a:pt x="123" y="170"/>
                </a:cubicBezTo>
                <a:cubicBezTo>
                  <a:pt x="121" y="170"/>
                  <a:pt x="120" y="170"/>
                  <a:pt x="117" y="171"/>
                </a:cubicBezTo>
                <a:cubicBezTo>
                  <a:pt x="117" y="171"/>
                  <a:pt x="117" y="171"/>
                  <a:pt x="117" y="171"/>
                </a:cubicBezTo>
                <a:cubicBezTo>
                  <a:pt x="114" y="173"/>
                  <a:pt x="111" y="171"/>
                  <a:pt x="109" y="171"/>
                </a:cubicBezTo>
                <a:cubicBezTo>
                  <a:pt x="108" y="173"/>
                  <a:pt x="110" y="176"/>
                  <a:pt x="110" y="178"/>
                </a:cubicBezTo>
                <a:cubicBezTo>
                  <a:pt x="108" y="178"/>
                  <a:pt x="107" y="179"/>
                  <a:pt x="106" y="179"/>
                </a:cubicBezTo>
                <a:cubicBezTo>
                  <a:pt x="106" y="179"/>
                  <a:pt x="106" y="179"/>
                  <a:pt x="105" y="179"/>
                </a:cubicBezTo>
                <a:cubicBezTo>
                  <a:pt x="104" y="177"/>
                  <a:pt x="104" y="176"/>
                  <a:pt x="103" y="174"/>
                </a:cubicBezTo>
                <a:cubicBezTo>
                  <a:pt x="103" y="173"/>
                  <a:pt x="104" y="173"/>
                  <a:pt x="104" y="172"/>
                </a:cubicBezTo>
                <a:cubicBezTo>
                  <a:pt x="104" y="171"/>
                  <a:pt x="103" y="172"/>
                  <a:pt x="102" y="172"/>
                </a:cubicBezTo>
                <a:cubicBezTo>
                  <a:pt x="102" y="174"/>
                  <a:pt x="101" y="176"/>
                  <a:pt x="99" y="178"/>
                </a:cubicBezTo>
                <a:cubicBezTo>
                  <a:pt x="98" y="177"/>
                  <a:pt x="98" y="174"/>
                  <a:pt x="97" y="173"/>
                </a:cubicBezTo>
                <a:cubicBezTo>
                  <a:pt x="97" y="174"/>
                  <a:pt x="96" y="175"/>
                  <a:pt x="95" y="174"/>
                </a:cubicBezTo>
                <a:cubicBezTo>
                  <a:pt x="95" y="175"/>
                  <a:pt x="94" y="175"/>
                  <a:pt x="94" y="176"/>
                </a:cubicBezTo>
                <a:cubicBezTo>
                  <a:pt x="93" y="175"/>
                  <a:pt x="93" y="175"/>
                  <a:pt x="93" y="173"/>
                </a:cubicBezTo>
                <a:cubicBezTo>
                  <a:pt x="92" y="173"/>
                  <a:pt x="91" y="173"/>
                  <a:pt x="91" y="173"/>
                </a:cubicBezTo>
                <a:cubicBezTo>
                  <a:pt x="91" y="174"/>
                  <a:pt x="92" y="174"/>
                  <a:pt x="91" y="174"/>
                </a:cubicBezTo>
                <a:cubicBezTo>
                  <a:pt x="91" y="175"/>
                  <a:pt x="90" y="176"/>
                  <a:pt x="89" y="177"/>
                </a:cubicBezTo>
                <a:cubicBezTo>
                  <a:pt x="87" y="175"/>
                  <a:pt x="84" y="174"/>
                  <a:pt x="82" y="172"/>
                </a:cubicBezTo>
                <a:cubicBezTo>
                  <a:pt x="80" y="170"/>
                  <a:pt x="82" y="168"/>
                  <a:pt x="84" y="169"/>
                </a:cubicBezTo>
                <a:cubicBezTo>
                  <a:pt x="85" y="168"/>
                  <a:pt x="84" y="166"/>
                  <a:pt x="84" y="166"/>
                </a:cubicBezTo>
                <a:cubicBezTo>
                  <a:pt x="86" y="167"/>
                  <a:pt x="88" y="168"/>
                  <a:pt x="90" y="169"/>
                </a:cubicBezTo>
                <a:cubicBezTo>
                  <a:pt x="88" y="168"/>
                  <a:pt x="87" y="167"/>
                  <a:pt x="86" y="166"/>
                </a:cubicBezTo>
                <a:cubicBezTo>
                  <a:pt x="86" y="165"/>
                  <a:pt x="87" y="164"/>
                  <a:pt x="86" y="163"/>
                </a:cubicBezTo>
                <a:cubicBezTo>
                  <a:pt x="88" y="163"/>
                  <a:pt x="88" y="163"/>
                  <a:pt x="90" y="163"/>
                </a:cubicBezTo>
                <a:cubicBezTo>
                  <a:pt x="89" y="162"/>
                  <a:pt x="90" y="162"/>
                  <a:pt x="90" y="162"/>
                </a:cubicBezTo>
                <a:cubicBezTo>
                  <a:pt x="89" y="160"/>
                  <a:pt x="87" y="160"/>
                  <a:pt x="86" y="160"/>
                </a:cubicBezTo>
                <a:cubicBezTo>
                  <a:pt x="86" y="160"/>
                  <a:pt x="86" y="160"/>
                  <a:pt x="86" y="161"/>
                </a:cubicBezTo>
                <a:cubicBezTo>
                  <a:pt x="87" y="161"/>
                  <a:pt x="87" y="160"/>
                  <a:pt x="87" y="161"/>
                </a:cubicBezTo>
                <a:cubicBezTo>
                  <a:pt x="88" y="161"/>
                  <a:pt x="88" y="162"/>
                  <a:pt x="88" y="162"/>
                </a:cubicBezTo>
                <a:cubicBezTo>
                  <a:pt x="87" y="161"/>
                  <a:pt x="87" y="161"/>
                  <a:pt x="86" y="161"/>
                </a:cubicBezTo>
                <a:cubicBezTo>
                  <a:pt x="85" y="160"/>
                  <a:pt x="85" y="160"/>
                  <a:pt x="86" y="159"/>
                </a:cubicBezTo>
                <a:cubicBezTo>
                  <a:pt x="85" y="158"/>
                  <a:pt x="85" y="160"/>
                  <a:pt x="84" y="159"/>
                </a:cubicBezTo>
                <a:cubicBezTo>
                  <a:pt x="84" y="159"/>
                  <a:pt x="84" y="158"/>
                  <a:pt x="83" y="158"/>
                </a:cubicBezTo>
                <a:cubicBezTo>
                  <a:pt x="83" y="157"/>
                  <a:pt x="83" y="157"/>
                  <a:pt x="83" y="156"/>
                </a:cubicBezTo>
                <a:cubicBezTo>
                  <a:pt x="85" y="158"/>
                  <a:pt x="89" y="159"/>
                  <a:pt x="90" y="161"/>
                </a:cubicBezTo>
                <a:cubicBezTo>
                  <a:pt x="91" y="162"/>
                  <a:pt x="91" y="163"/>
                  <a:pt x="92" y="162"/>
                </a:cubicBezTo>
                <a:cubicBezTo>
                  <a:pt x="93" y="162"/>
                  <a:pt x="92" y="163"/>
                  <a:pt x="92" y="163"/>
                </a:cubicBezTo>
                <a:cubicBezTo>
                  <a:pt x="93" y="163"/>
                  <a:pt x="93" y="162"/>
                  <a:pt x="94" y="162"/>
                </a:cubicBezTo>
                <a:cubicBezTo>
                  <a:pt x="93" y="161"/>
                  <a:pt x="95" y="161"/>
                  <a:pt x="94" y="160"/>
                </a:cubicBezTo>
                <a:cubicBezTo>
                  <a:pt x="94" y="160"/>
                  <a:pt x="94" y="160"/>
                  <a:pt x="94" y="159"/>
                </a:cubicBezTo>
                <a:cubicBezTo>
                  <a:pt x="94" y="159"/>
                  <a:pt x="94" y="158"/>
                  <a:pt x="95" y="157"/>
                </a:cubicBezTo>
                <a:cubicBezTo>
                  <a:pt x="95" y="157"/>
                  <a:pt x="95" y="158"/>
                  <a:pt x="95" y="158"/>
                </a:cubicBezTo>
                <a:cubicBezTo>
                  <a:pt x="95" y="156"/>
                  <a:pt x="95" y="154"/>
                  <a:pt x="96" y="153"/>
                </a:cubicBezTo>
                <a:cubicBezTo>
                  <a:pt x="99" y="153"/>
                  <a:pt x="98" y="149"/>
                  <a:pt x="101" y="148"/>
                </a:cubicBezTo>
                <a:cubicBezTo>
                  <a:pt x="102" y="147"/>
                  <a:pt x="101" y="146"/>
                  <a:pt x="102" y="146"/>
                </a:cubicBezTo>
                <a:cubicBezTo>
                  <a:pt x="102" y="147"/>
                  <a:pt x="103" y="147"/>
                  <a:pt x="103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04" y="146"/>
                  <a:pt x="104" y="146"/>
                  <a:pt x="104" y="146"/>
                </a:cubicBezTo>
                <a:cubicBezTo>
                  <a:pt x="104" y="147"/>
                  <a:pt x="104" y="147"/>
                  <a:pt x="103" y="147"/>
                </a:cubicBezTo>
                <a:cubicBezTo>
                  <a:pt x="104" y="147"/>
                  <a:pt x="105" y="147"/>
                  <a:pt x="106" y="148"/>
                </a:cubicBezTo>
                <a:cubicBezTo>
                  <a:pt x="106" y="148"/>
                  <a:pt x="106" y="147"/>
                  <a:pt x="106" y="148"/>
                </a:cubicBezTo>
                <a:cubicBezTo>
                  <a:pt x="106" y="147"/>
                  <a:pt x="106" y="146"/>
                  <a:pt x="106" y="146"/>
                </a:cubicBezTo>
                <a:cubicBezTo>
                  <a:pt x="107" y="147"/>
                  <a:pt x="108" y="148"/>
                  <a:pt x="109" y="147"/>
                </a:cubicBezTo>
                <a:cubicBezTo>
                  <a:pt x="108" y="145"/>
                  <a:pt x="106" y="142"/>
                  <a:pt x="105" y="140"/>
                </a:cubicBezTo>
                <a:cubicBezTo>
                  <a:pt x="106" y="140"/>
                  <a:pt x="109" y="143"/>
                  <a:pt x="108" y="144"/>
                </a:cubicBezTo>
                <a:cubicBezTo>
                  <a:pt x="108" y="145"/>
                  <a:pt x="109" y="144"/>
                  <a:pt x="110" y="144"/>
                </a:cubicBezTo>
                <a:cubicBezTo>
                  <a:pt x="111" y="146"/>
                  <a:pt x="113" y="146"/>
                  <a:pt x="115" y="148"/>
                </a:cubicBezTo>
                <a:cubicBezTo>
                  <a:pt x="114" y="146"/>
                  <a:pt x="114" y="146"/>
                  <a:pt x="114" y="145"/>
                </a:cubicBezTo>
                <a:cubicBezTo>
                  <a:pt x="115" y="144"/>
                  <a:pt x="115" y="144"/>
                  <a:pt x="115" y="144"/>
                </a:cubicBezTo>
                <a:cubicBezTo>
                  <a:pt x="115" y="146"/>
                  <a:pt x="116" y="145"/>
                  <a:pt x="117" y="145"/>
                </a:cubicBezTo>
                <a:cubicBezTo>
                  <a:pt x="118" y="145"/>
                  <a:pt x="118" y="146"/>
                  <a:pt x="119" y="147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19" y="148"/>
                  <a:pt x="119" y="149"/>
                  <a:pt x="120" y="149"/>
                </a:cubicBezTo>
                <a:cubicBezTo>
                  <a:pt x="120" y="149"/>
                  <a:pt x="119" y="148"/>
                  <a:pt x="120" y="147"/>
                </a:cubicBezTo>
                <a:cubicBezTo>
                  <a:pt x="120" y="148"/>
                  <a:pt x="121" y="148"/>
                  <a:pt x="121" y="148"/>
                </a:cubicBezTo>
                <a:cubicBezTo>
                  <a:pt x="120" y="145"/>
                  <a:pt x="120" y="144"/>
                  <a:pt x="118" y="142"/>
                </a:cubicBezTo>
                <a:cubicBezTo>
                  <a:pt x="119" y="142"/>
                  <a:pt x="120" y="141"/>
                  <a:pt x="120" y="140"/>
                </a:cubicBezTo>
                <a:cubicBezTo>
                  <a:pt x="119" y="140"/>
                  <a:pt x="118" y="138"/>
                  <a:pt x="118" y="137"/>
                </a:cubicBezTo>
                <a:cubicBezTo>
                  <a:pt x="118" y="137"/>
                  <a:pt x="118" y="137"/>
                  <a:pt x="118" y="137"/>
                </a:cubicBezTo>
                <a:cubicBezTo>
                  <a:pt x="118" y="135"/>
                  <a:pt x="117" y="134"/>
                  <a:pt x="116" y="135"/>
                </a:cubicBezTo>
                <a:cubicBezTo>
                  <a:pt x="114" y="133"/>
                  <a:pt x="113" y="133"/>
                  <a:pt x="111" y="131"/>
                </a:cubicBezTo>
                <a:cubicBezTo>
                  <a:pt x="111" y="131"/>
                  <a:pt x="111" y="130"/>
                  <a:pt x="110" y="130"/>
                </a:cubicBezTo>
                <a:cubicBezTo>
                  <a:pt x="111" y="128"/>
                  <a:pt x="113" y="129"/>
                  <a:pt x="111" y="128"/>
                </a:cubicBezTo>
                <a:cubicBezTo>
                  <a:pt x="112" y="126"/>
                  <a:pt x="113" y="127"/>
                  <a:pt x="114" y="126"/>
                </a:cubicBezTo>
                <a:cubicBezTo>
                  <a:pt x="114" y="126"/>
                  <a:pt x="114" y="126"/>
                  <a:pt x="114" y="126"/>
                </a:cubicBezTo>
                <a:cubicBezTo>
                  <a:pt x="115" y="126"/>
                  <a:pt x="115" y="127"/>
                  <a:pt x="116" y="127"/>
                </a:cubicBezTo>
                <a:cubicBezTo>
                  <a:pt x="115" y="127"/>
                  <a:pt x="115" y="126"/>
                  <a:pt x="116" y="126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16" y="125"/>
                  <a:pt x="116" y="125"/>
                  <a:pt x="116" y="125"/>
                </a:cubicBezTo>
                <a:cubicBezTo>
                  <a:pt x="116" y="125"/>
                  <a:pt x="115" y="124"/>
                  <a:pt x="115" y="125"/>
                </a:cubicBezTo>
                <a:cubicBezTo>
                  <a:pt x="116" y="123"/>
                  <a:pt x="116" y="122"/>
                  <a:pt x="115" y="121"/>
                </a:cubicBezTo>
                <a:cubicBezTo>
                  <a:pt x="115" y="120"/>
                  <a:pt x="114" y="120"/>
                  <a:pt x="113" y="119"/>
                </a:cubicBezTo>
                <a:cubicBezTo>
                  <a:pt x="113" y="119"/>
                  <a:pt x="114" y="119"/>
                  <a:pt x="114" y="119"/>
                </a:cubicBezTo>
                <a:cubicBezTo>
                  <a:pt x="114" y="117"/>
                  <a:pt x="116" y="115"/>
                  <a:pt x="117" y="113"/>
                </a:cubicBezTo>
                <a:cubicBezTo>
                  <a:pt x="117" y="112"/>
                  <a:pt x="117" y="112"/>
                  <a:pt x="117" y="111"/>
                </a:cubicBezTo>
                <a:cubicBezTo>
                  <a:pt x="116" y="111"/>
                  <a:pt x="114" y="112"/>
                  <a:pt x="113" y="111"/>
                </a:cubicBezTo>
                <a:cubicBezTo>
                  <a:pt x="113" y="110"/>
                  <a:pt x="114" y="111"/>
                  <a:pt x="115" y="110"/>
                </a:cubicBezTo>
                <a:cubicBezTo>
                  <a:pt x="114" y="109"/>
                  <a:pt x="113" y="108"/>
                  <a:pt x="112" y="108"/>
                </a:cubicBezTo>
                <a:cubicBezTo>
                  <a:pt x="112" y="108"/>
                  <a:pt x="113" y="108"/>
                  <a:pt x="113" y="108"/>
                </a:cubicBezTo>
                <a:cubicBezTo>
                  <a:pt x="112" y="107"/>
                  <a:pt x="111" y="106"/>
                  <a:pt x="111" y="105"/>
                </a:cubicBezTo>
                <a:cubicBezTo>
                  <a:pt x="112" y="105"/>
                  <a:pt x="112" y="107"/>
                  <a:pt x="113" y="106"/>
                </a:cubicBezTo>
                <a:cubicBezTo>
                  <a:pt x="112" y="105"/>
                  <a:pt x="110" y="104"/>
                  <a:pt x="109" y="104"/>
                </a:cubicBezTo>
                <a:cubicBezTo>
                  <a:pt x="109" y="105"/>
                  <a:pt x="110" y="105"/>
                  <a:pt x="110" y="106"/>
                </a:cubicBezTo>
                <a:cubicBezTo>
                  <a:pt x="109" y="105"/>
                  <a:pt x="108" y="105"/>
                  <a:pt x="107" y="104"/>
                </a:cubicBezTo>
                <a:cubicBezTo>
                  <a:pt x="107" y="102"/>
                  <a:pt x="104" y="99"/>
                  <a:pt x="102" y="100"/>
                </a:cubicBezTo>
                <a:cubicBezTo>
                  <a:pt x="101" y="101"/>
                  <a:pt x="101" y="102"/>
                  <a:pt x="101" y="104"/>
                </a:cubicBezTo>
                <a:cubicBezTo>
                  <a:pt x="101" y="104"/>
                  <a:pt x="100" y="103"/>
                  <a:pt x="99" y="104"/>
                </a:cubicBezTo>
                <a:cubicBezTo>
                  <a:pt x="100" y="105"/>
                  <a:pt x="100" y="106"/>
                  <a:pt x="101" y="107"/>
                </a:cubicBezTo>
                <a:cubicBezTo>
                  <a:pt x="101" y="107"/>
                  <a:pt x="101" y="106"/>
                  <a:pt x="102" y="106"/>
                </a:cubicBezTo>
                <a:cubicBezTo>
                  <a:pt x="101" y="107"/>
                  <a:pt x="102" y="107"/>
                  <a:pt x="102" y="107"/>
                </a:cubicBezTo>
                <a:cubicBezTo>
                  <a:pt x="100" y="107"/>
                  <a:pt x="100" y="109"/>
                  <a:pt x="99" y="110"/>
                </a:cubicBezTo>
                <a:cubicBezTo>
                  <a:pt x="98" y="109"/>
                  <a:pt x="95" y="108"/>
                  <a:pt x="93" y="109"/>
                </a:cubicBezTo>
                <a:cubicBezTo>
                  <a:pt x="94" y="110"/>
                  <a:pt x="95" y="109"/>
                  <a:pt x="96" y="110"/>
                </a:cubicBezTo>
                <a:cubicBezTo>
                  <a:pt x="95" y="111"/>
                  <a:pt x="94" y="111"/>
                  <a:pt x="93" y="112"/>
                </a:cubicBezTo>
                <a:cubicBezTo>
                  <a:pt x="93" y="112"/>
                  <a:pt x="93" y="113"/>
                  <a:pt x="93" y="113"/>
                </a:cubicBezTo>
                <a:cubicBezTo>
                  <a:pt x="93" y="113"/>
                  <a:pt x="92" y="113"/>
                  <a:pt x="92" y="112"/>
                </a:cubicBezTo>
                <a:cubicBezTo>
                  <a:pt x="91" y="113"/>
                  <a:pt x="92" y="113"/>
                  <a:pt x="91" y="114"/>
                </a:cubicBezTo>
                <a:cubicBezTo>
                  <a:pt x="90" y="113"/>
                  <a:pt x="90" y="113"/>
                  <a:pt x="88" y="113"/>
                </a:cubicBezTo>
                <a:cubicBezTo>
                  <a:pt x="88" y="114"/>
                  <a:pt x="91" y="115"/>
                  <a:pt x="90" y="116"/>
                </a:cubicBezTo>
                <a:cubicBezTo>
                  <a:pt x="89" y="115"/>
                  <a:pt x="89" y="115"/>
                  <a:pt x="89" y="116"/>
                </a:cubicBezTo>
                <a:cubicBezTo>
                  <a:pt x="89" y="116"/>
                  <a:pt x="89" y="116"/>
                  <a:pt x="89" y="117"/>
                </a:cubicBezTo>
                <a:cubicBezTo>
                  <a:pt x="84" y="119"/>
                  <a:pt x="86" y="124"/>
                  <a:pt x="81" y="123"/>
                </a:cubicBezTo>
                <a:cubicBezTo>
                  <a:pt x="81" y="123"/>
                  <a:pt x="82" y="124"/>
                  <a:pt x="82" y="124"/>
                </a:cubicBezTo>
                <a:cubicBezTo>
                  <a:pt x="80" y="123"/>
                  <a:pt x="76" y="124"/>
                  <a:pt x="75" y="120"/>
                </a:cubicBezTo>
                <a:cubicBezTo>
                  <a:pt x="75" y="121"/>
                  <a:pt x="74" y="122"/>
                  <a:pt x="73" y="122"/>
                </a:cubicBezTo>
                <a:cubicBezTo>
                  <a:pt x="73" y="122"/>
                  <a:pt x="74" y="122"/>
                  <a:pt x="74" y="123"/>
                </a:cubicBezTo>
                <a:cubicBezTo>
                  <a:pt x="73" y="122"/>
                  <a:pt x="72" y="125"/>
                  <a:pt x="70" y="124"/>
                </a:cubicBezTo>
                <a:cubicBezTo>
                  <a:pt x="70" y="123"/>
                  <a:pt x="71" y="122"/>
                  <a:pt x="72" y="121"/>
                </a:cubicBezTo>
                <a:cubicBezTo>
                  <a:pt x="71" y="120"/>
                  <a:pt x="71" y="120"/>
                  <a:pt x="71" y="120"/>
                </a:cubicBezTo>
                <a:cubicBezTo>
                  <a:pt x="71" y="121"/>
                  <a:pt x="69" y="122"/>
                  <a:pt x="70" y="124"/>
                </a:cubicBezTo>
                <a:cubicBezTo>
                  <a:pt x="69" y="123"/>
                  <a:pt x="70" y="122"/>
                  <a:pt x="68" y="121"/>
                </a:cubicBezTo>
                <a:cubicBezTo>
                  <a:pt x="68" y="121"/>
                  <a:pt x="68" y="122"/>
                  <a:pt x="67" y="121"/>
                </a:cubicBezTo>
                <a:cubicBezTo>
                  <a:pt x="67" y="120"/>
                  <a:pt x="66" y="119"/>
                  <a:pt x="65" y="118"/>
                </a:cubicBezTo>
                <a:cubicBezTo>
                  <a:pt x="65" y="118"/>
                  <a:pt x="66" y="118"/>
                  <a:pt x="66" y="118"/>
                </a:cubicBezTo>
                <a:cubicBezTo>
                  <a:pt x="67" y="119"/>
                  <a:pt x="68" y="119"/>
                  <a:pt x="68" y="120"/>
                </a:cubicBezTo>
                <a:cubicBezTo>
                  <a:pt x="68" y="120"/>
                  <a:pt x="69" y="121"/>
                  <a:pt x="69" y="120"/>
                </a:cubicBezTo>
                <a:cubicBezTo>
                  <a:pt x="69" y="119"/>
                  <a:pt x="68" y="118"/>
                  <a:pt x="68" y="118"/>
                </a:cubicBezTo>
                <a:cubicBezTo>
                  <a:pt x="68" y="118"/>
                  <a:pt x="69" y="118"/>
                  <a:pt x="69" y="118"/>
                </a:cubicBezTo>
                <a:cubicBezTo>
                  <a:pt x="69" y="115"/>
                  <a:pt x="67" y="113"/>
                  <a:pt x="65" y="112"/>
                </a:cubicBezTo>
                <a:cubicBezTo>
                  <a:pt x="66" y="112"/>
                  <a:pt x="66" y="111"/>
                  <a:pt x="66" y="111"/>
                </a:cubicBezTo>
                <a:cubicBezTo>
                  <a:pt x="66" y="111"/>
                  <a:pt x="65" y="110"/>
                  <a:pt x="65" y="110"/>
                </a:cubicBezTo>
                <a:cubicBezTo>
                  <a:pt x="66" y="111"/>
                  <a:pt x="67" y="111"/>
                  <a:pt x="68" y="112"/>
                </a:cubicBezTo>
                <a:cubicBezTo>
                  <a:pt x="68" y="112"/>
                  <a:pt x="69" y="111"/>
                  <a:pt x="69" y="112"/>
                </a:cubicBezTo>
                <a:cubicBezTo>
                  <a:pt x="70" y="112"/>
                  <a:pt x="69" y="111"/>
                  <a:pt x="69" y="111"/>
                </a:cubicBezTo>
                <a:cubicBezTo>
                  <a:pt x="69" y="111"/>
                  <a:pt x="68" y="110"/>
                  <a:pt x="68" y="111"/>
                </a:cubicBezTo>
                <a:cubicBezTo>
                  <a:pt x="68" y="110"/>
                  <a:pt x="67" y="110"/>
                  <a:pt x="67" y="109"/>
                </a:cubicBezTo>
                <a:cubicBezTo>
                  <a:pt x="69" y="110"/>
                  <a:pt x="70" y="110"/>
                  <a:pt x="71" y="110"/>
                </a:cubicBezTo>
                <a:cubicBezTo>
                  <a:pt x="71" y="111"/>
                  <a:pt x="72" y="113"/>
                  <a:pt x="70" y="113"/>
                </a:cubicBezTo>
                <a:cubicBezTo>
                  <a:pt x="72" y="115"/>
                  <a:pt x="73" y="116"/>
                  <a:pt x="75" y="115"/>
                </a:cubicBezTo>
                <a:cubicBezTo>
                  <a:pt x="74" y="114"/>
                  <a:pt x="75" y="114"/>
                  <a:pt x="76" y="114"/>
                </a:cubicBezTo>
                <a:cubicBezTo>
                  <a:pt x="76" y="111"/>
                  <a:pt x="73" y="111"/>
                  <a:pt x="74" y="109"/>
                </a:cubicBezTo>
                <a:cubicBezTo>
                  <a:pt x="74" y="109"/>
                  <a:pt x="75" y="109"/>
                  <a:pt x="75" y="109"/>
                </a:cubicBezTo>
                <a:cubicBezTo>
                  <a:pt x="74" y="108"/>
                  <a:pt x="75" y="107"/>
                  <a:pt x="74" y="107"/>
                </a:cubicBezTo>
                <a:cubicBezTo>
                  <a:pt x="75" y="107"/>
                  <a:pt x="75" y="106"/>
                  <a:pt x="76" y="106"/>
                </a:cubicBezTo>
                <a:cubicBezTo>
                  <a:pt x="76" y="105"/>
                  <a:pt x="74" y="105"/>
                  <a:pt x="75" y="104"/>
                </a:cubicBezTo>
                <a:cubicBezTo>
                  <a:pt x="76" y="105"/>
                  <a:pt x="78" y="105"/>
                  <a:pt x="78" y="104"/>
                </a:cubicBezTo>
                <a:cubicBezTo>
                  <a:pt x="77" y="102"/>
                  <a:pt x="74" y="102"/>
                  <a:pt x="73" y="101"/>
                </a:cubicBezTo>
                <a:cubicBezTo>
                  <a:pt x="74" y="101"/>
                  <a:pt x="75" y="100"/>
                  <a:pt x="75" y="99"/>
                </a:cubicBezTo>
                <a:cubicBezTo>
                  <a:pt x="74" y="98"/>
                  <a:pt x="73" y="100"/>
                  <a:pt x="73" y="101"/>
                </a:cubicBezTo>
                <a:cubicBezTo>
                  <a:pt x="73" y="99"/>
                  <a:pt x="71" y="99"/>
                  <a:pt x="71" y="97"/>
                </a:cubicBezTo>
                <a:cubicBezTo>
                  <a:pt x="72" y="98"/>
                  <a:pt x="74" y="99"/>
                  <a:pt x="75" y="99"/>
                </a:cubicBezTo>
                <a:cubicBezTo>
                  <a:pt x="75" y="95"/>
                  <a:pt x="75" y="95"/>
                  <a:pt x="77" y="92"/>
                </a:cubicBezTo>
                <a:cubicBezTo>
                  <a:pt x="77" y="92"/>
                  <a:pt x="78" y="92"/>
                  <a:pt x="78" y="91"/>
                </a:cubicBezTo>
                <a:cubicBezTo>
                  <a:pt x="78" y="92"/>
                  <a:pt x="79" y="93"/>
                  <a:pt x="79" y="93"/>
                </a:cubicBezTo>
                <a:cubicBezTo>
                  <a:pt x="79" y="92"/>
                  <a:pt x="79" y="91"/>
                  <a:pt x="79" y="91"/>
                </a:cubicBezTo>
                <a:cubicBezTo>
                  <a:pt x="79" y="90"/>
                  <a:pt x="79" y="88"/>
                  <a:pt x="78" y="87"/>
                </a:cubicBezTo>
                <a:cubicBezTo>
                  <a:pt x="79" y="86"/>
                  <a:pt x="80" y="84"/>
                  <a:pt x="78" y="83"/>
                </a:cubicBezTo>
                <a:cubicBezTo>
                  <a:pt x="77" y="84"/>
                  <a:pt x="77" y="84"/>
                  <a:pt x="76" y="83"/>
                </a:cubicBezTo>
                <a:cubicBezTo>
                  <a:pt x="76" y="84"/>
                  <a:pt x="76" y="84"/>
                  <a:pt x="77" y="84"/>
                </a:cubicBezTo>
                <a:cubicBezTo>
                  <a:pt x="75" y="84"/>
                  <a:pt x="76" y="86"/>
                  <a:pt x="75" y="86"/>
                </a:cubicBezTo>
                <a:cubicBezTo>
                  <a:pt x="76" y="84"/>
                  <a:pt x="73" y="84"/>
                  <a:pt x="71" y="84"/>
                </a:cubicBezTo>
                <a:cubicBezTo>
                  <a:pt x="70" y="86"/>
                  <a:pt x="68" y="86"/>
                  <a:pt x="66" y="88"/>
                </a:cubicBezTo>
                <a:cubicBezTo>
                  <a:pt x="65" y="88"/>
                  <a:pt x="63" y="87"/>
                  <a:pt x="63" y="88"/>
                </a:cubicBezTo>
                <a:cubicBezTo>
                  <a:pt x="64" y="90"/>
                  <a:pt x="63" y="90"/>
                  <a:pt x="63" y="91"/>
                </a:cubicBezTo>
                <a:cubicBezTo>
                  <a:pt x="64" y="91"/>
                  <a:pt x="66" y="93"/>
                  <a:pt x="65" y="94"/>
                </a:cubicBezTo>
                <a:cubicBezTo>
                  <a:pt x="65" y="94"/>
                  <a:pt x="64" y="93"/>
                  <a:pt x="64" y="94"/>
                </a:cubicBezTo>
                <a:cubicBezTo>
                  <a:pt x="64" y="95"/>
                  <a:pt x="65" y="95"/>
                  <a:pt x="65" y="95"/>
                </a:cubicBezTo>
                <a:cubicBezTo>
                  <a:pt x="65" y="95"/>
                  <a:pt x="64" y="96"/>
                  <a:pt x="64" y="95"/>
                </a:cubicBezTo>
                <a:cubicBezTo>
                  <a:pt x="63" y="95"/>
                  <a:pt x="63" y="94"/>
                  <a:pt x="64" y="94"/>
                </a:cubicBezTo>
                <a:cubicBezTo>
                  <a:pt x="64" y="93"/>
                  <a:pt x="64" y="94"/>
                  <a:pt x="65" y="93"/>
                </a:cubicBezTo>
                <a:cubicBezTo>
                  <a:pt x="64" y="92"/>
                  <a:pt x="64" y="92"/>
                  <a:pt x="63" y="92"/>
                </a:cubicBezTo>
                <a:cubicBezTo>
                  <a:pt x="63" y="93"/>
                  <a:pt x="62" y="93"/>
                  <a:pt x="62" y="94"/>
                </a:cubicBezTo>
                <a:cubicBezTo>
                  <a:pt x="59" y="92"/>
                  <a:pt x="54" y="96"/>
                  <a:pt x="52" y="92"/>
                </a:cubicBezTo>
                <a:cubicBezTo>
                  <a:pt x="51" y="92"/>
                  <a:pt x="48" y="92"/>
                  <a:pt x="48" y="94"/>
                </a:cubicBezTo>
                <a:cubicBezTo>
                  <a:pt x="49" y="96"/>
                  <a:pt x="47" y="97"/>
                  <a:pt x="48" y="99"/>
                </a:cubicBezTo>
                <a:cubicBezTo>
                  <a:pt x="49" y="99"/>
                  <a:pt x="50" y="100"/>
                  <a:pt x="50" y="101"/>
                </a:cubicBezTo>
                <a:cubicBezTo>
                  <a:pt x="50" y="101"/>
                  <a:pt x="50" y="101"/>
                  <a:pt x="50" y="101"/>
                </a:cubicBezTo>
                <a:cubicBezTo>
                  <a:pt x="50" y="101"/>
                  <a:pt x="50" y="102"/>
                  <a:pt x="50" y="102"/>
                </a:cubicBezTo>
                <a:cubicBezTo>
                  <a:pt x="47" y="105"/>
                  <a:pt x="51" y="106"/>
                  <a:pt x="52" y="107"/>
                </a:cubicBezTo>
                <a:cubicBezTo>
                  <a:pt x="52" y="107"/>
                  <a:pt x="52" y="108"/>
                  <a:pt x="53" y="108"/>
                </a:cubicBezTo>
                <a:cubicBezTo>
                  <a:pt x="54" y="109"/>
                  <a:pt x="57" y="110"/>
                  <a:pt x="56" y="112"/>
                </a:cubicBezTo>
                <a:cubicBezTo>
                  <a:pt x="55" y="111"/>
                  <a:pt x="55" y="110"/>
                  <a:pt x="54" y="110"/>
                </a:cubicBezTo>
                <a:cubicBezTo>
                  <a:pt x="54" y="110"/>
                  <a:pt x="54" y="111"/>
                  <a:pt x="53" y="111"/>
                </a:cubicBezTo>
                <a:cubicBezTo>
                  <a:pt x="54" y="112"/>
                  <a:pt x="54" y="112"/>
                  <a:pt x="55" y="113"/>
                </a:cubicBezTo>
                <a:cubicBezTo>
                  <a:pt x="54" y="114"/>
                  <a:pt x="53" y="113"/>
                  <a:pt x="52" y="112"/>
                </a:cubicBezTo>
                <a:cubicBezTo>
                  <a:pt x="51" y="113"/>
                  <a:pt x="51" y="113"/>
                  <a:pt x="50" y="113"/>
                </a:cubicBezTo>
                <a:cubicBezTo>
                  <a:pt x="50" y="114"/>
                  <a:pt x="51" y="115"/>
                  <a:pt x="51" y="115"/>
                </a:cubicBezTo>
                <a:cubicBezTo>
                  <a:pt x="50" y="114"/>
                  <a:pt x="49" y="115"/>
                  <a:pt x="49" y="115"/>
                </a:cubicBezTo>
                <a:cubicBezTo>
                  <a:pt x="51" y="116"/>
                  <a:pt x="52" y="118"/>
                  <a:pt x="54" y="117"/>
                </a:cubicBezTo>
                <a:cubicBezTo>
                  <a:pt x="53" y="119"/>
                  <a:pt x="54" y="121"/>
                  <a:pt x="54" y="122"/>
                </a:cubicBezTo>
                <a:cubicBezTo>
                  <a:pt x="53" y="123"/>
                  <a:pt x="52" y="121"/>
                  <a:pt x="51" y="122"/>
                </a:cubicBezTo>
                <a:cubicBezTo>
                  <a:pt x="53" y="125"/>
                  <a:pt x="50" y="127"/>
                  <a:pt x="49" y="129"/>
                </a:cubicBezTo>
                <a:cubicBezTo>
                  <a:pt x="49" y="129"/>
                  <a:pt x="48" y="128"/>
                  <a:pt x="48" y="129"/>
                </a:cubicBezTo>
                <a:cubicBezTo>
                  <a:pt x="48" y="129"/>
                  <a:pt x="49" y="130"/>
                  <a:pt x="49" y="130"/>
                </a:cubicBezTo>
                <a:cubicBezTo>
                  <a:pt x="49" y="130"/>
                  <a:pt x="49" y="130"/>
                  <a:pt x="49" y="130"/>
                </a:cubicBezTo>
                <a:cubicBezTo>
                  <a:pt x="46" y="132"/>
                  <a:pt x="47" y="135"/>
                  <a:pt x="45" y="137"/>
                </a:cubicBezTo>
                <a:cubicBezTo>
                  <a:pt x="46" y="139"/>
                  <a:pt x="46" y="141"/>
                  <a:pt x="45" y="143"/>
                </a:cubicBezTo>
                <a:cubicBezTo>
                  <a:pt x="45" y="144"/>
                  <a:pt x="46" y="143"/>
                  <a:pt x="46" y="143"/>
                </a:cubicBezTo>
                <a:cubicBezTo>
                  <a:pt x="46" y="144"/>
                  <a:pt x="46" y="146"/>
                  <a:pt x="46" y="147"/>
                </a:cubicBezTo>
                <a:cubicBezTo>
                  <a:pt x="47" y="151"/>
                  <a:pt x="49" y="153"/>
                  <a:pt x="50" y="157"/>
                </a:cubicBezTo>
                <a:cubicBezTo>
                  <a:pt x="49" y="157"/>
                  <a:pt x="50" y="158"/>
                  <a:pt x="49" y="158"/>
                </a:cubicBezTo>
                <a:cubicBezTo>
                  <a:pt x="49" y="159"/>
                  <a:pt x="49" y="159"/>
                  <a:pt x="49" y="159"/>
                </a:cubicBezTo>
                <a:cubicBezTo>
                  <a:pt x="48" y="160"/>
                  <a:pt x="49" y="162"/>
                  <a:pt x="48" y="161"/>
                </a:cubicBezTo>
                <a:cubicBezTo>
                  <a:pt x="48" y="162"/>
                  <a:pt x="48" y="162"/>
                  <a:pt x="47" y="162"/>
                </a:cubicBezTo>
                <a:cubicBezTo>
                  <a:pt x="48" y="163"/>
                  <a:pt x="48" y="163"/>
                  <a:pt x="48" y="164"/>
                </a:cubicBezTo>
                <a:cubicBezTo>
                  <a:pt x="50" y="165"/>
                  <a:pt x="50" y="163"/>
                  <a:pt x="51" y="164"/>
                </a:cubicBezTo>
                <a:cubicBezTo>
                  <a:pt x="51" y="164"/>
                  <a:pt x="50" y="164"/>
                  <a:pt x="51" y="165"/>
                </a:cubicBezTo>
                <a:cubicBezTo>
                  <a:pt x="51" y="164"/>
                  <a:pt x="52" y="164"/>
                  <a:pt x="53" y="163"/>
                </a:cubicBezTo>
                <a:cubicBezTo>
                  <a:pt x="55" y="163"/>
                  <a:pt x="58" y="166"/>
                  <a:pt x="60" y="168"/>
                </a:cubicBezTo>
                <a:cubicBezTo>
                  <a:pt x="62" y="168"/>
                  <a:pt x="64" y="171"/>
                  <a:pt x="65" y="173"/>
                </a:cubicBezTo>
                <a:cubicBezTo>
                  <a:pt x="66" y="173"/>
                  <a:pt x="66" y="173"/>
                  <a:pt x="67" y="173"/>
                </a:cubicBezTo>
                <a:cubicBezTo>
                  <a:pt x="67" y="172"/>
                  <a:pt x="66" y="171"/>
                  <a:pt x="66" y="170"/>
                </a:cubicBezTo>
                <a:cubicBezTo>
                  <a:pt x="66" y="170"/>
                  <a:pt x="67" y="170"/>
                  <a:pt x="67" y="170"/>
                </a:cubicBezTo>
                <a:cubicBezTo>
                  <a:pt x="68" y="171"/>
                  <a:pt x="68" y="171"/>
                  <a:pt x="69" y="171"/>
                </a:cubicBezTo>
                <a:cubicBezTo>
                  <a:pt x="68" y="171"/>
                  <a:pt x="68" y="170"/>
                  <a:pt x="68" y="170"/>
                </a:cubicBezTo>
                <a:cubicBezTo>
                  <a:pt x="69" y="170"/>
                  <a:pt x="69" y="170"/>
                  <a:pt x="70" y="171"/>
                </a:cubicBezTo>
                <a:cubicBezTo>
                  <a:pt x="70" y="171"/>
                  <a:pt x="70" y="171"/>
                  <a:pt x="70" y="171"/>
                </a:cubicBezTo>
                <a:cubicBezTo>
                  <a:pt x="70" y="171"/>
                  <a:pt x="70" y="171"/>
                  <a:pt x="70" y="172"/>
                </a:cubicBezTo>
                <a:cubicBezTo>
                  <a:pt x="70" y="172"/>
                  <a:pt x="70" y="172"/>
                  <a:pt x="69" y="172"/>
                </a:cubicBezTo>
                <a:cubicBezTo>
                  <a:pt x="69" y="172"/>
                  <a:pt x="69" y="172"/>
                  <a:pt x="69" y="172"/>
                </a:cubicBezTo>
                <a:cubicBezTo>
                  <a:pt x="69" y="172"/>
                  <a:pt x="68" y="171"/>
                  <a:pt x="68" y="171"/>
                </a:cubicBezTo>
                <a:cubicBezTo>
                  <a:pt x="67" y="171"/>
                  <a:pt x="67" y="172"/>
                  <a:pt x="67" y="173"/>
                </a:cubicBezTo>
                <a:cubicBezTo>
                  <a:pt x="67" y="174"/>
                  <a:pt x="68" y="175"/>
                  <a:pt x="69" y="175"/>
                </a:cubicBezTo>
                <a:cubicBezTo>
                  <a:pt x="69" y="176"/>
                  <a:pt x="69" y="176"/>
                  <a:pt x="70" y="176"/>
                </a:cubicBezTo>
                <a:cubicBezTo>
                  <a:pt x="71" y="176"/>
                  <a:pt x="71" y="176"/>
                  <a:pt x="72" y="177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3" y="179"/>
                  <a:pt x="74" y="179"/>
                </a:cubicBezTo>
                <a:cubicBezTo>
                  <a:pt x="73" y="182"/>
                  <a:pt x="73" y="184"/>
                  <a:pt x="74" y="186"/>
                </a:cubicBezTo>
                <a:cubicBezTo>
                  <a:pt x="73" y="186"/>
                  <a:pt x="73" y="185"/>
                  <a:pt x="73" y="185"/>
                </a:cubicBezTo>
                <a:cubicBezTo>
                  <a:pt x="73" y="186"/>
                  <a:pt x="72" y="186"/>
                  <a:pt x="73" y="187"/>
                </a:cubicBezTo>
                <a:cubicBezTo>
                  <a:pt x="73" y="187"/>
                  <a:pt x="73" y="187"/>
                  <a:pt x="74" y="187"/>
                </a:cubicBezTo>
                <a:cubicBezTo>
                  <a:pt x="74" y="190"/>
                  <a:pt x="74" y="193"/>
                  <a:pt x="75" y="196"/>
                </a:cubicBezTo>
                <a:cubicBezTo>
                  <a:pt x="78" y="199"/>
                  <a:pt x="80" y="202"/>
                  <a:pt x="82" y="205"/>
                </a:cubicBezTo>
                <a:cubicBezTo>
                  <a:pt x="82" y="204"/>
                  <a:pt x="83" y="205"/>
                  <a:pt x="83" y="205"/>
                </a:cubicBezTo>
                <a:cubicBezTo>
                  <a:pt x="84" y="203"/>
                  <a:pt x="86" y="205"/>
                  <a:pt x="88" y="207"/>
                </a:cubicBezTo>
                <a:cubicBezTo>
                  <a:pt x="88" y="207"/>
                  <a:pt x="87" y="207"/>
                  <a:pt x="87" y="208"/>
                </a:cubicBezTo>
                <a:cubicBezTo>
                  <a:pt x="87" y="208"/>
                  <a:pt x="87" y="210"/>
                  <a:pt x="87" y="211"/>
                </a:cubicBezTo>
                <a:cubicBezTo>
                  <a:pt x="86" y="209"/>
                  <a:pt x="86" y="206"/>
                  <a:pt x="84" y="205"/>
                </a:cubicBezTo>
                <a:cubicBezTo>
                  <a:pt x="83" y="205"/>
                  <a:pt x="81" y="206"/>
                  <a:pt x="81" y="207"/>
                </a:cubicBezTo>
                <a:cubicBezTo>
                  <a:pt x="81" y="208"/>
                  <a:pt x="83" y="209"/>
                  <a:pt x="84" y="210"/>
                </a:cubicBezTo>
                <a:cubicBezTo>
                  <a:pt x="82" y="212"/>
                  <a:pt x="84" y="216"/>
                  <a:pt x="85" y="218"/>
                </a:cubicBezTo>
                <a:cubicBezTo>
                  <a:pt x="86" y="218"/>
                  <a:pt x="86" y="218"/>
                  <a:pt x="86" y="218"/>
                </a:cubicBezTo>
                <a:cubicBezTo>
                  <a:pt x="86" y="218"/>
                  <a:pt x="86" y="219"/>
                  <a:pt x="85" y="219"/>
                </a:cubicBezTo>
                <a:cubicBezTo>
                  <a:pt x="85" y="219"/>
                  <a:pt x="85" y="219"/>
                  <a:pt x="86" y="219"/>
                </a:cubicBezTo>
                <a:cubicBezTo>
                  <a:pt x="84" y="219"/>
                  <a:pt x="83" y="218"/>
                  <a:pt x="82" y="218"/>
                </a:cubicBezTo>
                <a:cubicBezTo>
                  <a:pt x="81" y="217"/>
                  <a:pt x="79" y="215"/>
                  <a:pt x="78" y="214"/>
                </a:cubicBezTo>
                <a:cubicBezTo>
                  <a:pt x="77" y="214"/>
                  <a:pt x="75" y="213"/>
                  <a:pt x="75" y="212"/>
                </a:cubicBezTo>
                <a:cubicBezTo>
                  <a:pt x="74" y="212"/>
                  <a:pt x="73" y="212"/>
                  <a:pt x="72" y="213"/>
                </a:cubicBezTo>
                <a:cubicBezTo>
                  <a:pt x="71" y="212"/>
                  <a:pt x="71" y="211"/>
                  <a:pt x="71" y="210"/>
                </a:cubicBezTo>
                <a:cubicBezTo>
                  <a:pt x="70" y="209"/>
                  <a:pt x="69" y="209"/>
                  <a:pt x="68" y="208"/>
                </a:cubicBezTo>
                <a:cubicBezTo>
                  <a:pt x="68" y="208"/>
                  <a:pt x="69" y="208"/>
                  <a:pt x="69" y="208"/>
                </a:cubicBezTo>
                <a:cubicBezTo>
                  <a:pt x="69" y="207"/>
                  <a:pt x="68" y="207"/>
                  <a:pt x="68" y="206"/>
                </a:cubicBezTo>
                <a:cubicBezTo>
                  <a:pt x="66" y="206"/>
                  <a:pt x="65" y="205"/>
                  <a:pt x="64" y="205"/>
                </a:cubicBezTo>
                <a:cubicBezTo>
                  <a:pt x="64" y="205"/>
                  <a:pt x="64" y="205"/>
                  <a:pt x="64" y="205"/>
                </a:cubicBezTo>
                <a:cubicBezTo>
                  <a:pt x="63" y="206"/>
                  <a:pt x="61" y="207"/>
                  <a:pt x="59" y="206"/>
                </a:cubicBezTo>
                <a:cubicBezTo>
                  <a:pt x="59" y="207"/>
                  <a:pt x="58" y="207"/>
                  <a:pt x="58" y="208"/>
                </a:cubicBezTo>
                <a:cubicBezTo>
                  <a:pt x="58" y="208"/>
                  <a:pt x="59" y="209"/>
                  <a:pt x="59" y="209"/>
                </a:cubicBezTo>
                <a:cubicBezTo>
                  <a:pt x="60" y="209"/>
                  <a:pt x="60" y="208"/>
                  <a:pt x="60" y="208"/>
                </a:cubicBezTo>
                <a:cubicBezTo>
                  <a:pt x="60" y="209"/>
                  <a:pt x="61" y="210"/>
                  <a:pt x="61" y="210"/>
                </a:cubicBezTo>
                <a:cubicBezTo>
                  <a:pt x="60" y="210"/>
                  <a:pt x="60" y="210"/>
                  <a:pt x="60" y="210"/>
                </a:cubicBezTo>
                <a:cubicBezTo>
                  <a:pt x="60" y="215"/>
                  <a:pt x="63" y="220"/>
                  <a:pt x="63" y="225"/>
                </a:cubicBezTo>
                <a:cubicBezTo>
                  <a:pt x="63" y="224"/>
                  <a:pt x="61" y="225"/>
                  <a:pt x="61" y="224"/>
                </a:cubicBezTo>
                <a:cubicBezTo>
                  <a:pt x="61" y="224"/>
                  <a:pt x="62" y="224"/>
                  <a:pt x="62" y="224"/>
                </a:cubicBezTo>
                <a:cubicBezTo>
                  <a:pt x="62" y="223"/>
                  <a:pt x="61" y="222"/>
                  <a:pt x="60" y="221"/>
                </a:cubicBezTo>
                <a:cubicBezTo>
                  <a:pt x="60" y="221"/>
                  <a:pt x="60" y="220"/>
                  <a:pt x="60" y="219"/>
                </a:cubicBezTo>
                <a:cubicBezTo>
                  <a:pt x="59" y="220"/>
                  <a:pt x="59" y="219"/>
                  <a:pt x="58" y="220"/>
                </a:cubicBezTo>
                <a:cubicBezTo>
                  <a:pt x="59" y="221"/>
                  <a:pt x="59" y="220"/>
                  <a:pt x="60" y="221"/>
                </a:cubicBezTo>
                <a:cubicBezTo>
                  <a:pt x="59" y="221"/>
                  <a:pt x="59" y="221"/>
                  <a:pt x="59" y="221"/>
                </a:cubicBezTo>
                <a:cubicBezTo>
                  <a:pt x="61" y="222"/>
                  <a:pt x="59" y="223"/>
                  <a:pt x="60" y="224"/>
                </a:cubicBezTo>
                <a:cubicBezTo>
                  <a:pt x="61" y="225"/>
                  <a:pt x="61" y="226"/>
                  <a:pt x="62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61" y="228"/>
                  <a:pt x="62" y="228"/>
                  <a:pt x="62" y="228"/>
                </a:cubicBezTo>
                <a:cubicBezTo>
                  <a:pt x="63" y="229"/>
                  <a:pt x="63" y="230"/>
                  <a:pt x="63" y="230"/>
                </a:cubicBezTo>
                <a:cubicBezTo>
                  <a:pt x="64" y="230"/>
                  <a:pt x="64" y="230"/>
                  <a:pt x="65" y="229"/>
                </a:cubicBezTo>
                <a:cubicBezTo>
                  <a:pt x="66" y="230"/>
                  <a:pt x="67" y="230"/>
                  <a:pt x="68" y="231"/>
                </a:cubicBezTo>
                <a:cubicBezTo>
                  <a:pt x="70" y="231"/>
                  <a:pt x="73" y="229"/>
                  <a:pt x="75" y="229"/>
                </a:cubicBezTo>
                <a:cubicBezTo>
                  <a:pt x="74" y="229"/>
                  <a:pt x="74" y="229"/>
                  <a:pt x="74" y="228"/>
                </a:cubicBezTo>
                <a:cubicBezTo>
                  <a:pt x="75" y="227"/>
                  <a:pt x="76" y="226"/>
                  <a:pt x="77" y="224"/>
                </a:cubicBezTo>
                <a:cubicBezTo>
                  <a:pt x="74" y="220"/>
                  <a:pt x="69" y="229"/>
                  <a:pt x="67" y="223"/>
                </a:cubicBezTo>
                <a:cubicBezTo>
                  <a:pt x="67" y="221"/>
                  <a:pt x="69" y="220"/>
                  <a:pt x="71" y="221"/>
                </a:cubicBezTo>
                <a:cubicBezTo>
                  <a:pt x="71" y="220"/>
                  <a:pt x="70" y="221"/>
                  <a:pt x="70" y="220"/>
                </a:cubicBezTo>
                <a:cubicBezTo>
                  <a:pt x="71" y="219"/>
                  <a:pt x="69" y="218"/>
                  <a:pt x="70" y="217"/>
                </a:cubicBezTo>
                <a:cubicBezTo>
                  <a:pt x="72" y="216"/>
                  <a:pt x="73" y="218"/>
                  <a:pt x="75" y="220"/>
                </a:cubicBezTo>
                <a:cubicBezTo>
                  <a:pt x="75" y="221"/>
                  <a:pt x="74" y="221"/>
                  <a:pt x="74" y="222"/>
                </a:cubicBezTo>
                <a:cubicBezTo>
                  <a:pt x="75" y="222"/>
                  <a:pt x="75" y="223"/>
                  <a:pt x="77" y="223"/>
                </a:cubicBezTo>
                <a:cubicBezTo>
                  <a:pt x="77" y="223"/>
                  <a:pt x="77" y="222"/>
                  <a:pt x="77" y="222"/>
                </a:cubicBezTo>
                <a:cubicBezTo>
                  <a:pt x="79" y="225"/>
                  <a:pt x="76" y="230"/>
                  <a:pt x="80" y="234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80" y="235"/>
                  <a:pt x="80" y="234"/>
                  <a:pt x="81" y="235"/>
                </a:cubicBezTo>
                <a:cubicBezTo>
                  <a:pt x="80" y="236"/>
                  <a:pt x="80" y="240"/>
                  <a:pt x="82" y="240"/>
                </a:cubicBezTo>
                <a:cubicBezTo>
                  <a:pt x="83" y="239"/>
                  <a:pt x="81" y="239"/>
                  <a:pt x="81" y="238"/>
                </a:cubicBezTo>
                <a:cubicBezTo>
                  <a:pt x="82" y="238"/>
                  <a:pt x="82" y="238"/>
                  <a:pt x="83" y="238"/>
                </a:cubicBezTo>
                <a:cubicBezTo>
                  <a:pt x="83" y="238"/>
                  <a:pt x="82" y="237"/>
                  <a:pt x="83" y="237"/>
                </a:cubicBezTo>
                <a:cubicBezTo>
                  <a:pt x="82" y="235"/>
                  <a:pt x="81" y="235"/>
                  <a:pt x="81" y="234"/>
                </a:cubicBezTo>
                <a:cubicBezTo>
                  <a:pt x="81" y="235"/>
                  <a:pt x="82" y="235"/>
                  <a:pt x="83" y="235"/>
                </a:cubicBezTo>
                <a:cubicBezTo>
                  <a:pt x="83" y="236"/>
                  <a:pt x="83" y="236"/>
                  <a:pt x="84" y="237"/>
                </a:cubicBezTo>
                <a:cubicBezTo>
                  <a:pt x="84" y="237"/>
                  <a:pt x="85" y="237"/>
                  <a:pt x="86" y="237"/>
                </a:cubicBezTo>
                <a:cubicBezTo>
                  <a:pt x="86" y="237"/>
                  <a:pt x="86" y="236"/>
                  <a:pt x="87" y="236"/>
                </a:cubicBezTo>
                <a:cubicBezTo>
                  <a:pt x="88" y="236"/>
                  <a:pt x="87" y="236"/>
                  <a:pt x="88" y="237"/>
                </a:cubicBezTo>
                <a:cubicBezTo>
                  <a:pt x="87" y="237"/>
                  <a:pt x="87" y="237"/>
                  <a:pt x="86" y="237"/>
                </a:cubicBezTo>
                <a:cubicBezTo>
                  <a:pt x="86" y="238"/>
                  <a:pt x="87" y="239"/>
                  <a:pt x="88" y="240"/>
                </a:cubicBezTo>
                <a:cubicBezTo>
                  <a:pt x="88" y="239"/>
                  <a:pt x="88" y="237"/>
                  <a:pt x="88" y="236"/>
                </a:cubicBezTo>
                <a:cubicBezTo>
                  <a:pt x="88" y="239"/>
                  <a:pt x="91" y="243"/>
                  <a:pt x="93" y="244"/>
                </a:cubicBezTo>
                <a:cubicBezTo>
                  <a:pt x="94" y="245"/>
                  <a:pt x="94" y="245"/>
                  <a:pt x="95" y="246"/>
                </a:cubicBezTo>
                <a:cubicBezTo>
                  <a:pt x="94" y="246"/>
                  <a:pt x="94" y="246"/>
                  <a:pt x="94" y="246"/>
                </a:cubicBezTo>
                <a:cubicBezTo>
                  <a:pt x="94" y="247"/>
                  <a:pt x="95" y="246"/>
                  <a:pt x="95" y="247"/>
                </a:cubicBezTo>
                <a:cubicBezTo>
                  <a:pt x="94" y="247"/>
                  <a:pt x="95" y="248"/>
                  <a:pt x="94" y="248"/>
                </a:cubicBezTo>
                <a:cubicBezTo>
                  <a:pt x="95" y="249"/>
                  <a:pt x="94" y="249"/>
                  <a:pt x="95" y="250"/>
                </a:cubicBezTo>
                <a:cubicBezTo>
                  <a:pt x="95" y="250"/>
                  <a:pt x="96" y="251"/>
                  <a:pt x="97" y="251"/>
                </a:cubicBezTo>
                <a:cubicBezTo>
                  <a:pt x="96" y="253"/>
                  <a:pt x="99" y="254"/>
                  <a:pt x="100" y="254"/>
                </a:cubicBezTo>
                <a:cubicBezTo>
                  <a:pt x="101" y="255"/>
                  <a:pt x="101" y="256"/>
                  <a:pt x="101" y="257"/>
                </a:cubicBezTo>
                <a:cubicBezTo>
                  <a:pt x="101" y="257"/>
                  <a:pt x="101" y="257"/>
                  <a:pt x="101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7"/>
                  <a:pt x="100" y="257"/>
                  <a:pt x="100" y="257"/>
                </a:cubicBezTo>
                <a:cubicBezTo>
                  <a:pt x="100" y="258"/>
                  <a:pt x="100" y="258"/>
                  <a:pt x="100" y="258"/>
                </a:cubicBezTo>
                <a:cubicBezTo>
                  <a:pt x="100" y="258"/>
                  <a:pt x="100" y="259"/>
                  <a:pt x="100" y="259"/>
                </a:cubicBezTo>
                <a:cubicBezTo>
                  <a:pt x="100" y="259"/>
                  <a:pt x="100" y="259"/>
                  <a:pt x="100" y="259"/>
                </a:cubicBezTo>
                <a:cubicBezTo>
                  <a:pt x="100" y="259"/>
                  <a:pt x="100" y="258"/>
                  <a:pt x="101" y="258"/>
                </a:cubicBezTo>
                <a:cubicBezTo>
                  <a:pt x="100" y="258"/>
                  <a:pt x="100" y="258"/>
                  <a:pt x="100" y="258"/>
                </a:cubicBezTo>
                <a:cubicBezTo>
                  <a:pt x="100" y="258"/>
                  <a:pt x="100" y="258"/>
                  <a:pt x="100" y="257"/>
                </a:cubicBezTo>
                <a:cubicBezTo>
                  <a:pt x="100" y="257"/>
                  <a:pt x="101" y="257"/>
                  <a:pt x="101" y="257"/>
                </a:cubicBezTo>
                <a:cubicBezTo>
                  <a:pt x="101" y="258"/>
                  <a:pt x="101" y="259"/>
                  <a:pt x="102" y="259"/>
                </a:cubicBezTo>
                <a:cubicBezTo>
                  <a:pt x="102" y="260"/>
                  <a:pt x="100" y="261"/>
                  <a:pt x="102" y="261"/>
                </a:cubicBezTo>
                <a:cubicBezTo>
                  <a:pt x="102" y="259"/>
                  <a:pt x="104" y="258"/>
                  <a:pt x="105" y="256"/>
                </a:cubicBezTo>
                <a:cubicBezTo>
                  <a:pt x="106" y="256"/>
                  <a:pt x="106" y="257"/>
                  <a:pt x="107" y="257"/>
                </a:cubicBezTo>
                <a:cubicBezTo>
                  <a:pt x="113" y="256"/>
                  <a:pt x="108" y="250"/>
                  <a:pt x="104" y="253"/>
                </a:cubicBezTo>
                <a:cubicBezTo>
                  <a:pt x="104" y="254"/>
                  <a:pt x="105" y="255"/>
                  <a:pt x="105" y="256"/>
                </a:cubicBezTo>
                <a:cubicBezTo>
                  <a:pt x="104" y="256"/>
                  <a:pt x="104" y="255"/>
                  <a:pt x="102" y="253"/>
                </a:cubicBezTo>
                <a:cubicBezTo>
                  <a:pt x="103" y="253"/>
                  <a:pt x="103" y="253"/>
                  <a:pt x="103" y="253"/>
                </a:cubicBezTo>
                <a:cubicBezTo>
                  <a:pt x="103" y="253"/>
                  <a:pt x="103" y="252"/>
                  <a:pt x="103" y="252"/>
                </a:cubicBezTo>
                <a:cubicBezTo>
                  <a:pt x="102" y="253"/>
                  <a:pt x="103" y="253"/>
                  <a:pt x="102" y="253"/>
                </a:cubicBezTo>
                <a:cubicBezTo>
                  <a:pt x="102" y="253"/>
                  <a:pt x="102" y="252"/>
                  <a:pt x="101" y="252"/>
                </a:cubicBezTo>
                <a:cubicBezTo>
                  <a:pt x="100" y="251"/>
                  <a:pt x="99" y="251"/>
                  <a:pt x="99" y="251"/>
                </a:cubicBezTo>
                <a:cubicBezTo>
                  <a:pt x="98" y="248"/>
                  <a:pt x="101" y="247"/>
                  <a:pt x="102" y="248"/>
                </a:cubicBezTo>
                <a:cubicBezTo>
                  <a:pt x="102" y="247"/>
                  <a:pt x="101" y="248"/>
                  <a:pt x="101" y="247"/>
                </a:cubicBezTo>
                <a:cubicBezTo>
                  <a:pt x="103" y="245"/>
                  <a:pt x="104" y="246"/>
                  <a:pt x="106" y="247"/>
                </a:cubicBezTo>
                <a:cubicBezTo>
                  <a:pt x="106" y="247"/>
                  <a:pt x="107" y="248"/>
                  <a:pt x="108" y="249"/>
                </a:cubicBezTo>
                <a:cubicBezTo>
                  <a:pt x="110" y="249"/>
                  <a:pt x="111" y="249"/>
                  <a:pt x="112" y="252"/>
                </a:cubicBezTo>
                <a:cubicBezTo>
                  <a:pt x="113" y="252"/>
                  <a:pt x="114" y="252"/>
                  <a:pt x="115" y="253"/>
                </a:cubicBezTo>
                <a:cubicBezTo>
                  <a:pt x="115" y="253"/>
                  <a:pt x="115" y="254"/>
                  <a:pt x="116" y="254"/>
                </a:cubicBezTo>
                <a:cubicBezTo>
                  <a:pt x="117" y="255"/>
                  <a:pt x="118" y="255"/>
                  <a:pt x="118" y="254"/>
                </a:cubicBezTo>
                <a:cubicBezTo>
                  <a:pt x="119" y="254"/>
                  <a:pt x="119" y="254"/>
                  <a:pt x="119" y="254"/>
                </a:cubicBezTo>
                <a:cubicBezTo>
                  <a:pt x="120" y="254"/>
                  <a:pt x="120" y="253"/>
                  <a:pt x="121" y="253"/>
                </a:cubicBezTo>
                <a:cubicBezTo>
                  <a:pt x="122" y="252"/>
                  <a:pt x="124" y="253"/>
                  <a:pt x="125" y="253"/>
                </a:cubicBezTo>
                <a:cubicBezTo>
                  <a:pt x="125" y="252"/>
                  <a:pt x="125" y="252"/>
                  <a:pt x="126" y="251"/>
                </a:cubicBezTo>
                <a:cubicBezTo>
                  <a:pt x="127" y="250"/>
                  <a:pt x="130" y="250"/>
                  <a:pt x="131" y="249"/>
                </a:cubicBezTo>
                <a:cubicBezTo>
                  <a:pt x="132" y="248"/>
                  <a:pt x="131" y="248"/>
                  <a:pt x="132" y="247"/>
                </a:cubicBezTo>
                <a:cubicBezTo>
                  <a:pt x="133" y="248"/>
                  <a:pt x="134" y="248"/>
                  <a:pt x="135" y="248"/>
                </a:cubicBezTo>
                <a:cubicBezTo>
                  <a:pt x="135" y="247"/>
                  <a:pt x="134" y="248"/>
                  <a:pt x="133" y="246"/>
                </a:cubicBezTo>
                <a:cubicBezTo>
                  <a:pt x="134" y="246"/>
                  <a:pt x="134" y="246"/>
                  <a:pt x="135" y="245"/>
                </a:cubicBezTo>
                <a:cubicBezTo>
                  <a:pt x="136" y="245"/>
                  <a:pt x="137" y="246"/>
                  <a:pt x="138" y="246"/>
                </a:cubicBezTo>
                <a:cubicBezTo>
                  <a:pt x="138" y="247"/>
                  <a:pt x="138" y="247"/>
                  <a:pt x="138" y="247"/>
                </a:cubicBezTo>
                <a:cubicBezTo>
                  <a:pt x="139" y="250"/>
                  <a:pt x="141" y="251"/>
                  <a:pt x="142" y="253"/>
                </a:cubicBezTo>
                <a:cubicBezTo>
                  <a:pt x="142" y="253"/>
                  <a:pt x="143" y="253"/>
                  <a:pt x="143" y="253"/>
                </a:cubicBezTo>
                <a:cubicBezTo>
                  <a:pt x="143" y="253"/>
                  <a:pt x="143" y="253"/>
                  <a:pt x="143" y="253"/>
                </a:cubicBezTo>
                <a:cubicBezTo>
                  <a:pt x="143" y="253"/>
                  <a:pt x="143" y="254"/>
                  <a:pt x="144" y="254"/>
                </a:cubicBezTo>
                <a:cubicBezTo>
                  <a:pt x="143" y="254"/>
                  <a:pt x="143" y="254"/>
                  <a:pt x="143" y="253"/>
                </a:cubicBezTo>
                <a:cubicBezTo>
                  <a:pt x="143" y="253"/>
                  <a:pt x="143" y="253"/>
                  <a:pt x="142" y="253"/>
                </a:cubicBezTo>
                <a:cubicBezTo>
                  <a:pt x="141" y="253"/>
                  <a:pt x="142" y="254"/>
                  <a:pt x="140" y="254"/>
                </a:cubicBezTo>
                <a:cubicBezTo>
                  <a:pt x="140" y="256"/>
                  <a:pt x="140" y="257"/>
                  <a:pt x="139" y="258"/>
                </a:cubicBezTo>
                <a:cubicBezTo>
                  <a:pt x="137" y="259"/>
                  <a:pt x="136" y="258"/>
                  <a:pt x="134" y="259"/>
                </a:cubicBezTo>
                <a:cubicBezTo>
                  <a:pt x="134" y="259"/>
                  <a:pt x="133" y="259"/>
                  <a:pt x="132" y="259"/>
                </a:cubicBezTo>
                <a:cubicBezTo>
                  <a:pt x="131" y="260"/>
                  <a:pt x="134" y="261"/>
                  <a:pt x="133" y="263"/>
                </a:cubicBezTo>
                <a:cubicBezTo>
                  <a:pt x="133" y="262"/>
                  <a:pt x="132" y="262"/>
                  <a:pt x="132" y="262"/>
                </a:cubicBezTo>
                <a:cubicBezTo>
                  <a:pt x="131" y="263"/>
                  <a:pt x="134" y="264"/>
                  <a:pt x="133" y="265"/>
                </a:cubicBezTo>
                <a:cubicBezTo>
                  <a:pt x="133" y="266"/>
                  <a:pt x="135" y="266"/>
                  <a:pt x="135" y="265"/>
                </a:cubicBezTo>
                <a:cubicBezTo>
                  <a:pt x="135" y="264"/>
                  <a:pt x="134" y="264"/>
                  <a:pt x="134" y="263"/>
                </a:cubicBezTo>
                <a:cubicBezTo>
                  <a:pt x="135" y="263"/>
                  <a:pt x="135" y="262"/>
                  <a:pt x="136" y="262"/>
                </a:cubicBezTo>
                <a:cubicBezTo>
                  <a:pt x="136" y="263"/>
                  <a:pt x="136" y="263"/>
                  <a:pt x="136" y="264"/>
                </a:cubicBezTo>
                <a:cubicBezTo>
                  <a:pt x="135" y="264"/>
                  <a:pt x="135" y="264"/>
                  <a:pt x="135" y="264"/>
                </a:cubicBezTo>
                <a:cubicBezTo>
                  <a:pt x="136" y="265"/>
                  <a:pt x="136" y="265"/>
                  <a:pt x="136" y="266"/>
                </a:cubicBezTo>
                <a:cubicBezTo>
                  <a:pt x="138" y="265"/>
                  <a:pt x="138" y="265"/>
                  <a:pt x="139" y="263"/>
                </a:cubicBezTo>
                <a:cubicBezTo>
                  <a:pt x="138" y="262"/>
                  <a:pt x="141" y="261"/>
                  <a:pt x="141" y="261"/>
                </a:cubicBezTo>
                <a:cubicBezTo>
                  <a:pt x="140" y="262"/>
                  <a:pt x="142" y="264"/>
                  <a:pt x="142" y="265"/>
                </a:cubicBezTo>
                <a:cubicBezTo>
                  <a:pt x="143" y="265"/>
                  <a:pt x="143" y="265"/>
                  <a:pt x="144" y="264"/>
                </a:cubicBezTo>
                <a:cubicBezTo>
                  <a:pt x="145" y="263"/>
                  <a:pt x="143" y="263"/>
                  <a:pt x="143" y="262"/>
                </a:cubicBezTo>
                <a:cubicBezTo>
                  <a:pt x="144" y="261"/>
                  <a:pt x="144" y="262"/>
                  <a:pt x="145" y="261"/>
                </a:cubicBezTo>
                <a:cubicBezTo>
                  <a:pt x="145" y="260"/>
                  <a:pt x="145" y="258"/>
                  <a:pt x="146" y="257"/>
                </a:cubicBezTo>
                <a:cubicBezTo>
                  <a:pt x="147" y="257"/>
                  <a:pt x="148" y="257"/>
                  <a:pt x="149" y="257"/>
                </a:cubicBezTo>
                <a:cubicBezTo>
                  <a:pt x="150" y="258"/>
                  <a:pt x="151" y="258"/>
                  <a:pt x="151" y="259"/>
                </a:cubicBezTo>
                <a:cubicBezTo>
                  <a:pt x="150" y="258"/>
                  <a:pt x="150" y="258"/>
                  <a:pt x="150" y="258"/>
                </a:cubicBezTo>
                <a:cubicBezTo>
                  <a:pt x="150" y="259"/>
                  <a:pt x="150" y="260"/>
                  <a:pt x="151" y="260"/>
                </a:cubicBezTo>
                <a:cubicBezTo>
                  <a:pt x="151" y="260"/>
                  <a:pt x="151" y="259"/>
                  <a:pt x="152" y="259"/>
                </a:cubicBezTo>
                <a:cubicBezTo>
                  <a:pt x="152" y="258"/>
                  <a:pt x="151" y="258"/>
                  <a:pt x="152" y="257"/>
                </a:cubicBezTo>
                <a:cubicBezTo>
                  <a:pt x="152" y="257"/>
                  <a:pt x="153" y="259"/>
                  <a:pt x="153" y="258"/>
                </a:cubicBezTo>
                <a:cubicBezTo>
                  <a:pt x="152" y="257"/>
                  <a:pt x="153" y="256"/>
                  <a:pt x="153" y="256"/>
                </a:cubicBezTo>
                <a:cubicBezTo>
                  <a:pt x="153" y="255"/>
                  <a:pt x="153" y="257"/>
                  <a:pt x="154" y="256"/>
                </a:cubicBezTo>
                <a:cubicBezTo>
                  <a:pt x="153" y="256"/>
                  <a:pt x="154" y="256"/>
                  <a:pt x="155" y="255"/>
                </a:cubicBezTo>
                <a:cubicBezTo>
                  <a:pt x="154" y="254"/>
                  <a:pt x="158" y="252"/>
                  <a:pt x="155" y="252"/>
                </a:cubicBezTo>
                <a:cubicBezTo>
                  <a:pt x="155" y="252"/>
                  <a:pt x="156" y="252"/>
                  <a:pt x="155" y="252"/>
                </a:cubicBezTo>
                <a:cubicBezTo>
                  <a:pt x="155" y="252"/>
                  <a:pt x="155" y="252"/>
                  <a:pt x="155" y="252"/>
                </a:cubicBezTo>
                <a:cubicBezTo>
                  <a:pt x="154" y="253"/>
                  <a:pt x="153" y="253"/>
                  <a:pt x="153" y="253"/>
                </a:cubicBezTo>
                <a:cubicBezTo>
                  <a:pt x="153" y="253"/>
                  <a:pt x="153" y="253"/>
                  <a:pt x="153" y="253"/>
                </a:cubicBezTo>
                <a:cubicBezTo>
                  <a:pt x="153" y="252"/>
                  <a:pt x="154" y="252"/>
                  <a:pt x="154" y="251"/>
                </a:cubicBezTo>
                <a:cubicBezTo>
                  <a:pt x="153" y="251"/>
                  <a:pt x="153" y="250"/>
                  <a:pt x="153" y="250"/>
                </a:cubicBezTo>
                <a:cubicBezTo>
                  <a:pt x="153" y="250"/>
                  <a:pt x="154" y="250"/>
                  <a:pt x="153" y="249"/>
                </a:cubicBezTo>
                <a:cubicBezTo>
                  <a:pt x="153" y="249"/>
                  <a:pt x="153" y="249"/>
                  <a:pt x="153" y="249"/>
                </a:cubicBezTo>
                <a:cubicBezTo>
                  <a:pt x="152" y="249"/>
                  <a:pt x="152" y="248"/>
                  <a:pt x="152" y="248"/>
                </a:cubicBezTo>
                <a:cubicBezTo>
                  <a:pt x="152" y="248"/>
                  <a:pt x="152" y="247"/>
                  <a:pt x="152" y="247"/>
                </a:cubicBezTo>
                <a:cubicBezTo>
                  <a:pt x="149" y="247"/>
                  <a:pt x="147" y="246"/>
                  <a:pt x="146" y="244"/>
                </a:cubicBezTo>
                <a:cubicBezTo>
                  <a:pt x="145" y="245"/>
                  <a:pt x="144" y="245"/>
                  <a:pt x="143" y="244"/>
                </a:cubicBezTo>
                <a:cubicBezTo>
                  <a:pt x="145" y="244"/>
                  <a:pt x="144" y="242"/>
                  <a:pt x="146" y="242"/>
                </a:cubicBezTo>
                <a:cubicBezTo>
                  <a:pt x="145" y="241"/>
                  <a:pt x="147" y="241"/>
                  <a:pt x="147" y="240"/>
                </a:cubicBezTo>
                <a:cubicBezTo>
                  <a:pt x="146" y="239"/>
                  <a:pt x="145" y="239"/>
                  <a:pt x="145" y="239"/>
                </a:cubicBezTo>
                <a:cubicBezTo>
                  <a:pt x="144" y="238"/>
                  <a:pt x="142" y="239"/>
                  <a:pt x="142" y="238"/>
                </a:cubicBezTo>
                <a:cubicBezTo>
                  <a:pt x="142" y="238"/>
                  <a:pt x="142" y="238"/>
                  <a:pt x="142" y="238"/>
                </a:cubicBezTo>
                <a:cubicBezTo>
                  <a:pt x="143" y="239"/>
                  <a:pt x="144" y="238"/>
                  <a:pt x="144" y="238"/>
                </a:cubicBezTo>
                <a:cubicBezTo>
                  <a:pt x="143" y="238"/>
                  <a:pt x="144" y="237"/>
                  <a:pt x="143" y="236"/>
                </a:cubicBezTo>
                <a:cubicBezTo>
                  <a:pt x="142" y="236"/>
                  <a:pt x="142" y="237"/>
                  <a:pt x="142" y="237"/>
                </a:cubicBezTo>
                <a:cubicBezTo>
                  <a:pt x="142" y="236"/>
                  <a:pt x="141" y="236"/>
                  <a:pt x="142" y="236"/>
                </a:cubicBezTo>
                <a:cubicBezTo>
                  <a:pt x="144" y="235"/>
                  <a:pt x="144" y="234"/>
                  <a:pt x="146" y="233"/>
                </a:cubicBezTo>
                <a:cubicBezTo>
                  <a:pt x="146" y="234"/>
                  <a:pt x="146" y="235"/>
                  <a:pt x="146" y="235"/>
                </a:cubicBezTo>
                <a:cubicBezTo>
                  <a:pt x="148" y="234"/>
                  <a:pt x="147" y="233"/>
                  <a:pt x="147" y="233"/>
                </a:cubicBezTo>
                <a:cubicBezTo>
                  <a:pt x="148" y="232"/>
                  <a:pt x="150" y="234"/>
                  <a:pt x="150" y="232"/>
                </a:cubicBezTo>
                <a:cubicBezTo>
                  <a:pt x="150" y="231"/>
                  <a:pt x="149" y="232"/>
                  <a:pt x="150" y="231"/>
                </a:cubicBezTo>
                <a:cubicBezTo>
                  <a:pt x="150" y="231"/>
                  <a:pt x="150" y="231"/>
                  <a:pt x="150" y="231"/>
                </a:cubicBezTo>
                <a:cubicBezTo>
                  <a:pt x="150" y="231"/>
                  <a:pt x="150" y="231"/>
                  <a:pt x="151" y="231"/>
                </a:cubicBezTo>
                <a:cubicBezTo>
                  <a:pt x="151" y="231"/>
                  <a:pt x="152" y="231"/>
                  <a:pt x="152" y="231"/>
                </a:cubicBezTo>
                <a:cubicBezTo>
                  <a:pt x="152" y="231"/>
                  <a:pt x="153" y="231"/>
                  <a:pt x="153" y="232"/>
                </a:cubicBezTo>
                <a:cubicBezTo>
                  <a:pt x="153" y="232"/>
                  <a:pt x="154" y="231"/>
                  <a:pt x="154" y="231"/>
                </a:cubicBezTo>
                <a:cubicBezTo>
                  <a:pt x="154" y="231"/>
                  <a:pt x="155" y="231"/>
                  <a:pt x="155" y="231"/>
                </a:cubicBezTo>
                <a:cubicBezTo>
                  <a:pt x="155" y="230"/>
                  <a:pt x="155" y="230"/>
                  <a:pt x="154" y="230"/>
                </a:cubicBezTo>
                <a:cubicBezTo>
                  <a:pt x="155" y="230"/>
                  <a:pt x="155" y="229"/>
                  <a:pt x="155" y="230"/>
                </a:cubicBezTo>
                <a:cubicBezTo>
                  <a:pt x="155" y="229"/>
                  <a:pt x="154" y="229"/>
                  <a:pt x="155" y="228"/>
                </a:cubicBezTo>
                <a:cubicBezTo>
                  <a:pt x="155" y="228"/>
                  <a:pt x="156" y="229"/>
                  <a:pt x="156" y="228"/>
                </a:cubicBezTo>
                <a:cubicBezTo>
                  <a:pt x="156" y="227"/>
                  <a:pt x="155" y="229"/>
                  <a:pt x="154" y="227"/>
                </a:cubicBezTo>
                <a:cubicBezTo>
                  <a:pt x="155" y="227"/>
                  <a:pt x="155" y="227"/>
                  <a:pt x="156" y="227"/>
                </a:cubicBezTo>
                <a:cubicBezTo>
                  <a:pt x="156" y="227"/>
                  <a:pt x="156" y="228"/>
                  <a:pt x="157" y="228"/>
                </a:cubicBezTo>
                <a:cubicBezTo>
                  <a:pt x="158" y="228"/>
                  <a:pt x="158" y="227"/>
                  <a:pt x="158" y="227"/>
                </a:cubicBezTo>
                <a:cubicBezTo>
                  <a:pt x="158" y="227"/>
                  <a:pt x="159" y="226"/>
                  <a:pt x="160" y="226"/>
                </a:cubicBezTo>
                <a:cubicBezTo>
                  <a:pt x="160" y="226"/>
                  <a:pt x="161" y="227"/>
                  <a:pt x="161" y="228"/>
                </a:cubicBezTo>
                <a:cubicBezTo>
                  <a:pt x="160" y="228"/>
                  <a:pt x="160" y="229"/>
                  <a:pt x="159" y="230"/>
                </a:cubicBezTo>
                <a:cubicBezTo>
                  <a:pt x="159" y="230"/>
                  <a:pt x="160" y="230"/>
                  <a:pt x="160" y="230"/>
                </a:cubicBezTo>
                <a:cubicBezTo>
                  <a:pt x="159" y="231"/>
                  <a:pt x="159" y="231"/>
                  <a:pt x="159" y="231"/>
                </a:cubicBezTo>
                <a:cubicBezTo>
                  <a:pt x="158" y="230"/>
                  <a:pt x="157" y="230"/>
                  <a:pt x="156" y="230"/>
                </a:cubicBezTo>
                <a:cubicBezTo>
                  <a:pt x="157" y="231"/>
                  <a:pt x="157" y="232"/>
                  <a:pt x="157" y="233"/>
                </a:cubicBezTo>
                <a:cubicBezTo>
                  <a:pt x="158" y="233"/>
                  <a:pt x="159" y="232"/>
                  <a:pt x="160" y="233"/>
                </a:cubicBezTo>
                <a:cubicBezTo>
                  <a:pt x="159" y="233"/>
                  <a:pt x="159" y="233"/>
                  <a:pt x="158" y="233"/>
                </a:cubicBezTo>
                <a:cubicBezTo>
                  <a:pt x="159" y="234"/>
                  <a:pt x="160" y="234"/>
                  <a:pt x="160" y="235"/>
                </a:cubicBezTo>
                <a:cubicBezTo>
                  <a:pt x="161" y="235"/>
                  <a:pt x="162" y="235"/>
                  <a:pt x="163" y="236"/>
                </a:cubicBezTo>
                <a:cubicBezTo>
                  <a:pt x="164" y="236"/>
                  <a:pt x="166" y="235"/>
                  <a:pt x="167" y="236"/>
                </a:cubicBezTo>
                <a:cubicBezTo>
                  <a:pt x="166" y="237"/>
                  <a:pt x="164" y="237"/>
                  <a:pt x="164" y="237"/>
                </a:cubicBezTo>
                <a:cubicBezTo>
                  <a:pt x="166" y="237"/>
                  <a:pt x="167" y="238"/>
                  <a:pt x="168" y="237"/>
                </a:cubicBezTo>
                <a:cubicBezTo>
                  <a:pt x="168" y="238"/>
                  <a:pt x="168" y="238"/>
                  <a:pt x="169" y="238"/>
                </a:cubicBezTo>
                <a:cubicBezTo>
                  <a:pt x="169" y="238"/>
                  <a:pt x="170" y="237"/>
                  <a:pt x="170" y="237"/>
                </a:cubicBezTo>
                <a:cubicBezTo>
                  <a:pt x="171" y="237"/>
                  <a:pt x="171" y="238"/>
                  <a:pt x="171" y="238"/>
                </a:cubicBezTo>
                <a:cubicBezTo>
                  <a:pt x="172" y="237"/>
                  <a:pt x="173" y="237"/>
                  <a:pt x="174" y="237"/>
                </a:cubicBezTo>
                <a:cubicBezTo>
                  <a:pt x="173" y="236"/>
                  <a:pt x="173" y="236"/>
                  <a:pt x="172" y="235"/>
                </a:cubicBezTo>
                <a:cubicBezTo>
                  <a:pt x="173" y="234"/>
                  <a:pt x="173" y="234"/>
                  <a:pt x="174" y="233"/>
                </a:cubicBezTo>
                <a:cubicBezTo>
                  <a:pt x="175" y="230"/>
                  <a:pt x="171" y="228"/>
                  <a:pt x="169" y="228"/>
                </a:cubicBezTo>
                <a:cubicBezTo>
                  <a:pt x="169" y="227"/>
                  <a:pt x="169" y="227"/>
                  <a:pt x="169" y="227"/>
                </a:cubicBezTo>
                <a:cubicBezTo>
                  <a:pt x="169" y="226"/>
                  <a:pt x="167" y="226"/>
                  <a:pt x="166" y="226"/>
                </a:cubicBezTo>
                <a:cubicBezTo>
                  <a:pt x="165" y="226"/>
                  <a:pt x="165" y="225"/>
                  <a:pt x="165" y="225"/>
                </a:cubicBezTo>
                <a:cubicBezTo>
                  <a:pt x="166" y="224"/>
                  <a:pt x="166" y="224"/>
                  <a:pt x="167" y="223"/>
                </a:cubicBezTo>
                <a:cubicBezTo>
                  <a:pt x="168" y="222"/>
                  <a:pt x="170" y="222"/>
                  <a:pt x="172" y="221"/>
                </a:cubicBezTo>
                <a:cubicBezTo>
                  <a:pt x="172" y="220"/>
                  <a:pt x="172" y="220"/>
                  <a:pt x="173" y="219"/>
                </a:cubicBezTo>
                <a:cubicBezTo>
                  <a:pt x="174" y="220"/>
                  <a:pt x="174" y="220"/>
                  <a:pt x="175" y="220"/>
                </a:cubicBezTo>
                <a:cubicBezTo>
                  <a:pt x="176" y="219"/>
                  <a:pt x="174" y="220"/>
                  <a:pt x="174" y="219"/>
                </a:cubicBezTo>
                <a:cubicBezTo>
                  <a:pt x="175" y="218"/>
                  <a:pt x="175" y="218"/>
                  <a:pt x="175" y="217"/>
                </a:cubicBezTo>
                <a:cubicBezTo>
                  <a:pt x="177" y="217"/>
                  <a:pt x="178" y="219"/>
                  <a:pt x="180" y="218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80" y="218"/>
                  <a:pt x="180" y="218"/>
                  <a:pt x="181" y="218"/>
                </a:cubicBezTo>
                <a:cubicBezTo>
                  <a:pt x="179" y="219"/>
                  <a:pt x="180" y="224"/>
                  <a:pt x="183" y="223"/>
                </a:cubicBezTo>
                <a:cubicBezTo>
                  <a:pt x="184" y="222"/>
                  <a:pt x="186" y="221"/>
                  <a:pt x="186" y="219"/>
                </a:cubicBezTo>
                <a:cubicBezTo>
                  <a:pt x="185" y="218"/>
                  <a:pt x="184" y="217"/>
                  <a:pt x="184" y="216"/>
                </a:cubicBezTo>
                <a:cubicBezTo>
                  <a:pt x="184" y="216"/>
                  <a:pt x="184" y="216"/>
                  <a:pt x="184" y="216"/>
                </a:cubicBezTo>
                <a:cubicBezTo>
                  <a:pt x="184" y="215"/>
                  <a:pt x="183" y="215"/>
                  <a:pt x="184" y="215"/>
                </a:cubicBezTo>
                <a:cubicBezTo>
                  <a:pt x="185" y="214"/>
                  <a:pt x="186" y="213"/>
                  <a:pt x="186" y="212"/>
                </a:cubicBezTo>
                <a:cubicBezTo>
                  <a:pt x="186" y="211"/>
                  <a:pt x="184" y="211"/>
                  <a:pt x="183" y="211"/>
                </a:cubicBezTo>
                <a:cubicBezTo>
                  <a:pt x="183" y="210"/>
                  <a:pt x="183" y="210"/>
                  <a:pt x="183" y="210"/>
                </a:cubicBezTo>
                <a:cubicBezTo>
                  <a:pt x="184" y="211"/>
                  <a:pt x="184" y="210"/>
                  <a:pt x="185" y="210"/>
                </a:cubicBezTo>
                <a:cubicBezTo>
                  <a:pt x="184" y="210"/>
                  <a:pt x="184" y="209"/>
                  <a:pt x="184" y="208"/>
                </a:cubicBezTo>
                <a:cubicBezTo>
                  <a:pt x="183" y="208"/>
                  <a:pt x="183" y="208"/>
                  <a:pt x="183" y="208"/>
                </a:cubicBezTo>
                <a:cubicBezTo>
                  <a:pt x="183" y="208"/>
                  <a:pt x="183" y="208"/>
                  <a:pt x="183" y="208"/>
                </a:cubicBezTo>
                <a:cubicBezTo>
                  <a:pt x="185" y="207"/>
                  <a:pt x="185" y="206"/>
                  <a:pt x="187" y="205"/>
                </a:cubicBezTo>
                <a:cubicBezTo>
                  <a:pt x="186" y="206"/>
                  <a:pt x="187" y="207"/>
                  <a:pt x="187" y="207"/>
                </a:cubicBezTo>
                <a:cubicBezTo>
                  <a:pt x="189" y="206"/>
                  <a:pt x="187" y="205"/>
                  <a:pt x="188" y="205"/>
                </a:cubicBezTo>
                <a:cubicBezTo>
                  <a:pt x="189" y="205"/>
                  <a:pt x="190" y="206"/>
                  <a:pt x="191" y="204"/>
                </a:cubicBezTo>
                <a:cubicBezTo>
                  <a:pt x="191" y="204"/>
                  <a:pt x="190" y="204"/>
                  <a:pt x="191" y="203"/>
                </a:cubicBezTo>
                <a:cubicBezTo>
                  <a:pt x="192" y="203"/>
                  <a:pt x="193" y="202"/>
                  <a:pt x="194" y="204"/>
                </a:cubicBezTo>
                <a:cubicBezTo>
                  <a:pt x="194" y="204"/>
                  <a:pt x="194" y="203"/>
                  <a:pt x="195" y="203"/>
                </a:cubicBezTo>
                <a:cubicBezTo>
                  <a:pt x="195" y="204"/>
                  <a:pt x="195" y="204"/>
                  <a:pt x="196" y="204"/>
                </a:cubicBezTo>
                <a:cubicBezTo>
                  <a:pt x="195" y="204"/>
                  <a:pt x="195" y="205"/>
                  <a:pt x="195" y="206"/>
                </a:cubicBezTo>
                <a:cubicBezTo>
                  <a:pt x="195" y="206"/>
                  <a:pt x="194" y="206"/>
                  <a:pt x="194" y="206"/>
                </a:cubicBezTo>
                <a:cubicBezTo>
                  <a:pt x="194" y="207"/>
                  <a:pt x="194" y="207"/>
                  <a:pt x="193" y="207"/>
                </a:cubicBezTo>
                <a:cubicBezTo>
                  <a:pt x="194" y="209"/>
                  <a:pt x="196" y="211"/>
                  <a:pt x="198" y="210"/>
                </a:cubicBezTo>
                <a:cubicBezTo>
                  <a:pt x="199" y="209"/>
                  <a:pt x="201" y="208"/>
                  <a:pt x="199" y="206"/>
                </a:cubicBezTo>
                <a:cubicBezTo>
                  <a:pt x="198" y="206"/>
                  <a:pt x="198" y="207"/>
                  <a:pt x="198" y="207"/>
                </a:cubicBezTo>
                <a:cubicBezTo>
                  <a:pt x="197" y="206"/>
                  <a:pt x="197" y="206"/>
                  <a:pt x="196" y="205"/>
                </a:cubicBezTo>
                <a:cubicBezTo>
                  <a:pt x="197" y="204"/>
                  <a:pt x="197" y="203"/>
                  <a:pt x="197" y="202"/>
                </a:cubicBezTo>
                <a:cubicBezTo>
                  <a:pt x="198" y="203"/>
                  <a:pt x="198" y="204"/>
                  <a:pt x="198" y="205"/>
                </a:cubicBezTo>
                <a:cubicBezTo>
                  <a:pt x="199" y="205"/>
                  <a:pt x="200" y="204"/>
                  <a:pt x="200" y="205"/>
                </a:cubicBezTo>
                <a:cubicBezTo>
                  <a:pt x="200" y="205"/>
                  <a:pt x="199" y="205"/>
                  <a:pt x="199" y="205"/>
                </a:cubicBezTo>
                <a:cubicBezTo>
                  <a:pt x="199" y="206"/>
                  <a:pt x="201" y="206"/>
                  <a:pt x="200" y="207"/>
                </a:cubicBezTo>
                <a:cubicBezTo>
                  <a:pt x="202" y="207"/>
                  <a:pt x="203" y="208"/>
                  <a:pt x="203" y="209"/>
                </a:cubicBezTo>
                <a:cubicBezTo>
                  <a:pt x="205" y="208"/>
                  <a:pt x="206" y="208"/>
                  <a:pt x="208" y="208"/>
                </a:cubicBezTo>
                <a:cubicBezTo>
                  <a:pt x="207" y="209"/>
                  <a:pt x="205" y="209"/>
                  <a:pt x="205" y="209"/>
                </a:cubicBezTo>
                <a:cubicBezTo>
                  <a:pt x="206" y="209"/>
                  <a:pt x="207" y="210"/>
                  <a:pt x="209" y="209"/>
                </a:cubicBezTo>
                <a:cubicBezTo>
                  <a:pt x="209" y="210"/>
                  <a:pt x="209" y="210"/>
                  <a:pt x="210" y="210"/>
                </a:cubicBezTo>
                <a:cubicBezTo>
                  <a:pt x="213" y="209"/>
                  <a:pt x="213" y="206"/>
                  <a:pt x="215" y="205"/>
                </a:cubicBezTo>
                <a:cubicBezTo>
                  <a:pt x="215" y="205"/>
                  <a:pt x="215" y="204"/>
                  <a:pt x="215" y="204"/>
                </a:cubicBezTo>
                <a:cubicBezTo>
                  <a:pt x="215" y="204"/>
                  <a:pt x="216" y="204"/>
                  <a:pt x="216" y="204"/>
                </a:cubicBezTo>
                <a:cubicBezTo>
                  <a:pt x="216" y="204"/>
                  <a:pt x="215" y="203"/>
                  <a:pt x="215" y="203"/>
                </a:cubicBezTo>
                <a:cubicBezTo>
                  <a:pt x="214" y="201"/>
                  <a:pt x="211" y="200"/>
                  <a:pt x="209" y="199"/>
                </a:cubicBezTo>
                <a:cubicBezTo>
                  <a:pt x="209" y="199"/>
                  <a:pt x="209" y="199"/>
                  <a:pt x="209" y="199"/>
                </a:cubicBezTo>
                <a:cubicBezTo>
                  <a:pt x="206" y="199"/>
                  <a:pt x="205" y="197"/>
                  <a:pt x="202" y="197"/>
                </a:cubicBezTo>
                <a:cubicBezTo>
                  <a:pt x="203" y="196"/>
                  <a:pt x="204" y="196"/>
                  <a:pt x="205" y="195"/>
                </a:cubicBezTo>
                <a:cubicBezTo>
                  <a:pt x="205" y="194"/>
                  <a:pt x="204" y="195"/>
                  <a:pt x="203" y="194"/>
                </a:cubicBezTo>
                <a:cubicBezTo>
                  <a:pt x="204" y="193"/>
                  <a:pt x="202" y="194"/>
                  <a:pt x="202" y="193"/>
                </a:cubicBezTo>
                <a:cubicBezTo>
                  <a:pt x="203" y="193"/>
                  <a:pt x="203" y="193"/>
                  <a:pt x="204" y="193"/>
                </a:cubicBezTo>
                <a:cubicBezTo>
                  <a:pt x="205" y="194"/>
                  <a:pt x="205" y="194"/>
                  <a:pt x="205" y="194"/>
                </a:cubicBezTo>
                <a:cubicBezTo>
                  <a:pt x="205" y="193"/>
                  <a:pt x="205" y="193"/>
                  <a:pt x="206" y="193"/>
                </a:cubicBezTo>
                <a:cubicBezTo>
                  <a:pt x="206" y="192"/>
                  <a:pt x="205" y="192"/>
                  <a:pt x="205" y="191"/>
                </a:cubicBezTo>
                <a:cubicBezTo>
                  <a:pt x="206" y="192"/>
                  <a:pt x="206" y="192"/>
                  <a:pt x="207" y="192"/>
                </a:cubicBezTo>
                <a:cubicBezTo>
                  <a:pt x="207" y="190"/>
                  <a:pt x="206" y="191"/>
                  <a:pt x="205" y="191"/>
                </a:cubicBezTo>
                <a:cubicBezTo>
                  <a:pt x="205" y="190"/>
                  <a:pt x="205" y="189"/>
                  <a:pt x="205" y="188"/>
                </a:cubicBezTo>
                <a:cubicBezTo>
                  <a:pt x="204" y="188"/>
                  <a:pt x="203" y="188"/>
                  <a:pt x="203" y="188"/>
                </a:cubicBezTo>
                <a:cubicBezTo>
                  <a:pt x="205" y="187"/>
                  <a:pt x="204" y="186"/>
                  <a:pt x="206" y="185"/>
                </a:cubicBezTo>
                <a:cubicBezTo>
                  <a:pt x="206" y="184"/>
                  <a:pt x="205" y="183"/>
                  <a:pt x="204" y="183"/>
                </a:cubicBezTo>
                <a:cubicBezTo>
                  <a:pt x="204" y="183"/>
                  <a:pt x="205" y="183"/>
                  <a:pt x="204" y="182"/>
                </a:cubicBezTo>
                <a:cubicBezTo>
                  <a:pt x="203" y="183"/>
                  <a:pt x="204" y="181"/>
                  <a:pt x="203" y="181"/>
                </a:cubicBezTo>
                <a:cubicBezTo>
                  <a:pt x="203" y="180"/>
                  <a:pt x="204" y="179"/>
                  <a:pt x="205" y="180"/>
                </a:cubicBezTo>
                <a:cubicBezTo>
                  <a:pt x="205" y="180"/>
                  <a:pt x="205" y="180"/>
                  <a:pt x="205" y="180"/>
                </a:cubicBezTo>
                <a:cubicBezTo>
                  <a:pt x="206" y="180"/>
                  <a:pt x="208" y="182"/>
                  <a:pt x="209" y="183"/>
                </a:cubicBezTo>
                <a:cubicBezTo>
                  <a:pt x="207" y="186"/>
                  <a:pt x="209" y="189"/>
                  <a:pt x="208" y="192"/>
                </a:cubicBezTo>
                <a:cubicBezTo>
                  <a:pt x="210" y="194"/>
                  <a:pt x="209" y="195"/>
                  <a:pt x="210" y="196"/>
                </a:cubicBezTo>
                <a:cubicBezTo>
                  <a:pt x="212" y="195"/>
                  <a:pt x="212" y="194"/>
                  <a:pt x="213" y="193"/>
                </a:cubicBezTo>
                <a:cubicBezTo>
                  <a:pt x="213" y="192"/>
                  <a:pt x="214" y="191"/>
                  <a:pt x="213" y="190"/>
                </a:cubicBezTo>
                <a:cubicBezTo>
                  <a:pt x="213" y="191"/>
                  <a:pt x="212" y="192"/>
                  <a:pt x="211" y="191"/>
                </a:cubicBezTo>
                <a:cubicBezTo>
                  <a:pt x="211" y="191"/>
                  <a:pt x="211" y="190"/>
                  <a:pt x="211" y="190"/>
                </a:cubicBezTo>
                <a:cubicBezTo>
                  <a:pt x="212" y="190"/>
                  <a:pt x="211" y="189"/>
                  <a:pt x="212" y="188"/>
                </a:cubicBezTo>
                <a:cubicBezTo>
                  <a:pt x="213" y="189"/>
                  <a:pt x="213" y="189"/>
                  <a:pt x="213" y="189"/>
                </a:cubicBezTo>
                <a:cubicBezTo>
                  <a:pt x="214" y="188"/>
                  <a:pt x="214" y="186"/>
                  <a:pt x="215" y="185"/>
                </a:cubicBezTo>
                <a:cubicBezTo>
                  <a:pt x="213" y="184"/>
                  <a:pt x="214" y="183"/>
                  <a:pt x="213" y="183"/>
                </a:cubicBezTo>
                <a:cubicBezTo>
                  <a:pt x="213" y="183"/>
                  <a:pt x="211" y="181"/>
                  <a:pt x="210" y="181"/>
                </a:cubicBezTo>
                <a:cubicBezTo>
                  <a:pt x="211" y="181"/>
                  <a:pt x="212" y="181"/>
                  <a:pt x="212" y="181"/>
                </a:cubicBezTo>
                <a:cubicBezTo>
                  <a:pt x="212" y="180"/>
                  <a:pt x="213" y="180"/>
                  <a:pt x="212" y="179"/>
                </a:cubicBezTo>
                <a:cubicBezTo>
                  <a:pt x="211" y="178"/>
                  <a:pt x="211" y="176"/>
                  <a:pt x="210" y="175"/>
                </a:cubicBezTo>
                <a:cubicBezTo>
                  <a:pt x="211" y="175"/>
                  <a:pt x="212" y="175"/>
                  <a:pt x="213" y="174"/>
                </a:cubicBezTo>
                <a:cubicBezTo>
                  <a:pt x="213" y="175"/>
                  <a:pt x="214" y="175"/>
                  <a:pt x="215" y="175"/>
                </a:cubicBezTo>
                <a:cubicBezTo>
                  <a:pt x="216" y="175"/>
                  <a:pt x="215" y="174"/>
                  <a:pt x="215" y="174"/>
                </a:cubicBezTo>
                <a:cubicBezTo>
                  <a:pt x="217" y="173"/>
                  <a:pt x="218" y="174"/>
                  <a:pt x="220" y="174"/>
                </a:cubicBezTo>
                <a:cubicBezTo>
                  <a:pt x="220" y="174"/>
                  <a:pt x="219" y="174"/>
                  <a:pt x="219" y="174"/>
                </a:cubicBezTo>
                <a:cubicBezTo>
                  <a:pt x="220" y="175"/>
                  <a:pt x="220" y="175"/>
                  <a:pt x="221" y="175"/>
                </a:cubicBezTo>
                <a:cubicBezTo>
                  <a:pt x="221" y="175"/>
                  <a:pt x="221" y="175"/>
                  <a:pt x="221" y="175"/>
                </a:cubicBezTo>
                <a:cubicBezTo>
                  <a:pt x="221" y="176"/>
                  <a:pt x="220" y="176"/>
                  <a:pt x="220" y="176"/>
                </a:cubicBezTo>
                <a:cubicBezTo>
                  <a:pt x="220" y="177"/>
                  <a:pt x="221" y="176"/>
                  <a:pt x="222" y="177"/>
                </a:cubicBezTo>
                <a:cubicBezTo>
                  <a:pt x="222" y="177"/>
                  <a:pt x="222" y="177"/>
                  <a:pt x="222" y="177"/>
                </a:cubicBezTo>
                <a:cubicBezTo>
                  <a:pt x="221" y="178"/>
                  <a:pt x="221" y="178"/>
                  <a:pt x="221" y="178"/>
                </a:cubicBezTo>
                <a:cubicBezTo>
                  <a:pt x="221" y="178"/>
                  <a:pt x="222" y="179"/>
                  <a:pt x="223" y="179"/>
                </a:cubicBezTo>
                <a:cubicBezTo>
                  <a:pt x="223" y="179"/>
                  <a:pt x="224" y="180"/>
                  <a:pt x="225" y="179"/>
                </a:cubicBezTo>
                <a:cubicBezTo>
                  <a:pt x="225" y="179"/>
                  <a:pt x="224" y="179"/>
                  <a:pt x="224" y="178"/>
                </a:cubicBezTo>
                <a:cubicBezTo>
                  <a:pt x="224" y="178"/>
                  <a:pt x="225" y="178"/>
                  <a:pt x="225" y="178"/>
                </a:cubicBezTo>
                <a:cubicBezTo>
                  <a:pt x="225" y="178"/>
                  <a:pt x="225" y="177"/>
                  <a:pt x="225" y="176"/>
                </a:cubicBezTo>
                <a:cubicBezTo>
                  <a:pt x="225" y="177"/>
                  <a:pt x="226" y="177"/>
                  <a:pt x="226" y="177"/>
                </a:cubicBezTo>
                <a:cubicBezTo>
                  <a:pt x="226" y="175"/>
                  <a:pt x="225" y="175"/>
                  <a:pt x="224" y="176"/>
                </a:cubicBezTo>
                <a:cubicBezTo>
                  <a:pt x="224" y="175"/>
                  <a:pt x="224" y="175"/>
                  <a:pt x="223" y="175"/>
                </a:cubicBezTo>
                <a:cubicBezTo>
                  <a:pt x="223" y="175"/>
                  <a:pt x="223" y="175"/>
                  <a:pt x="223" y="174"/>
                </a:cubicBezTo>
                <a:cubicBezTo>
                  <a:pt x="224" y="174"/>
                  <a:pt x="225" y="176"/>
                  <a:pt x="225" y="174"/>
                </a:cubicBezTo>
                <a:cubicBezTo>
                  <a:pt x="225" y="173"/>
                  <a:pt x="224" y="174"/>
                  <a:pt x="223" y="172"/>
                </a:cubicBezTo>
                <a:cubicBezTo>
                  <a:pt x="223" y="173"/>
                  <a:pt x="222" y="173"/>
                  <a:pt x="222" y="173"/>
                </a:cubicBezTo>
                <a:cubicBezTo>
                  <a:pt x="221" y="173"/>
                  <a:pt x="221" y="172"/>
                  <a:pt x="221" y="172"/>
                </a:cubicBezTo>
                <a:cubicBezTo>
                  <a:pt x="221" y="172"/>
                  <a:pt x="221" y="172"/>
                  <a:pt x="221" y="172"/>
                </a:cubicBezTo>
                <a:cubicBezTo>
                  <a:pt x="222" y="171"/>
                  <a:pt x="222" y="171"/>
                  <a:pt x="223" y="171"/>
                </a:cubicBezTo>
                <a:cubicBezTo>
                  <a:pt x="222" y="170"/>
                  <a:pt x="225" y="170"/>
                  <a:pt x="225" y="169"/>
                </a:cubicBezTo>
                <a:cubicBezTo>
                  <a:pt x="224" y="169"/>
                  <a:pt x="224" y="169"/>
                  <a:pt x="223" y="169"/>
                </a:cubicBezTo>
                <a:cubicBezTo>
                  <a:pt x="223" y="169"/>
                  <a:pt x="224" y="169"/>
                  <a:pt x="224" y="169"/>
                </a:cubicBezTo>
                <a:cubicBezTo>
                  <a:pt x="224" y="168"/>
                  <a:pt x="223" y="167"/>
                  <a:pt x="223" y="165"/>
                </a:cubicBezTo>
                <a:cubicBezTo>
                  <a:pt x="223" y="165"/>
                  <a:pt x="223" y="165"/>
                  <a:pt x="224" y="165"/>
                </a:cubicBezTo>
                <a:cubicBezTo>
                  <a:pt x="224" y="166"/>
                  <a:pt x="225" y="165"/>
                  <a:pt x="225" y="166"/>
                </a:cubicBezTo>
                <a:cubicBezTo>
                  <a:pt x="226" y="165"/>
                  <a:pt x="226" y="165"/>
                  <a:pt x="226" y="164"/>
                </a:cubicBezTo>
                <a:cubicBezTo>
                  <a:pt x="227" y="164"/>
                  <a:pt x="228" y="165"/>
                  <a:pt x="228" y="164"/>
                </a:cubicBezTo>
                <a:cubicBezTo>
                  <a:pt x="228" y="164"/>
                  <a:pt x="228" y="164"/>
                  <a:pt x="227" y="163"/>
                </a:cubicBezTo>
                <a:cubicBezTo>
                  <a:pt x="228" y="164"/>
                  <a:pt x="228" y="162"/>
                  <a:pt x="229" y="162"/>
                </a:cubicBezTo>
                <a:cubicBezTo>
                  <a:pt x="229" y="161"/>
                  <a:pt x="228" y="161"/>
                  <a:pt x="228" y="160"/>
                </a:cubicBezTo>
                <a:cubicBezTo>
                  <a:pt x="228" y="160"/>
                  <a:pt x="228" y="160"/>
                  <a:pt x="228" y="160"/>
                </a:cubicBezTo>
                <a:cubicBezTo>
                  <a:pt x="228" y="160"/>
                  <a:pt x="228" y="160"/>
                  <a:pt x="228" y="160"/>
                </a:cubicBezTo>
                <a:cubicBezTo>
                  <a:pt x="228" y="160"/>
                  <a:pt x="229" y="160"/>
                  <a:pt x="229" y="159"/>
                </a:cubicBezTo>
                <a:cubicBezTo>
                  <a:pt x="229" y="159"/>
                  <a:pt x="229" y="159"/>
                  <a:pt x="230" y="159"/>
                </a:cubicBezTo>
                <a:cubicBezTo>
                  <a:pt x="230" y="159"/>
                  <a:pt x="230" y="159"/>
                  <a:pt x="230" y="160"/>
                </a:cubicBezTo>
                <a:cubicBezTo>
                  <a:pt x="231" y="161"/>
                  <a:pt x="232" y="160"/>
                  <a:pt x="232" y="161"/>
                </a:cubicBezTo>
                <a:cubicBezTo>
                  <a:pt x="233" y="160"/>
                  <a:pt x="233" y="160"/>
                  <a:pt x="234" y="160"/>
                </a:cubicBezTo>
                <a:cubicBezTo>
                  <a:pt x="233" y="159"/>
                  <a:pt x="233" y="158"/>
                  <a:pt x="234" y="158"/>
                </a:cubicBezTo>
                <a:cubicBezTo>
                  <a:pt x="234" y="158"/>
                  <a:pt x="234" y="158"/>
                  <a:pt x="234" y="158"/>
                </a:cubicBezTo>
                <a:cubicBezTo>
                  <a:pt x="234" y="158"/>
                  <a:pt x="235" y="157"/>
                  <a:pt x="235" y="157"/>
                </a:cubicBezTo>
                <a:cubicBezTo>
                  <a:pt x="235" y="157"/>
                  <a:pt x="236" y="157"/>
                  <a:pt x="235" y="156"/>
                </a:cubicBezTo>
                <a:cubicBezTo>
                  <a:pt x="234" y="156"/>
                  <a:pt x="234" y="157"/>
                  <a:pt x="234" y="157"/>
                </a:cubicBezTo>
                <a:cubicBezTo>
                  <a:pt x="234" y="156"/>
                  <a:pt x="233" y="156"/>
                  <a:pt x="233" y="155"/>
                </a:cubicBezTo>
                <a:cubicBezTo>
                  <a:pt x="234" y="155"/>
                  <a:pt x="235" y="154"/>
                  <a:pt x="235" y="153"/>
                </a:cubicBezTo>
                <a:cubicBezTo>
                  <a:pt x="235" y="153"/>
                  <a:pt x="234" y="153"/>
                  <a:pt x="235" y="152"/>
                </a:cubicBezTo>
                <a:cubicBezTo>
                  <a:pt x="236" y="151"/>
                  <a:pt x="237" y="152"/>
                  <a:pt x="238" y="151"/>
                </a:cubicBezTo>
                <a:cubicBezTo>
                  <a:pt x="237" y="150"/>
                  <a:pt x="237" y="149"/>
                  <a:pt x="238" y="148"/>
                </a:cubicBezTo>
                <a:cubicBezTo>
                  <a:pt x="237" y="148"/>
                  <a:pt x="236" y="147"/>
                  <a:pt x="237" y="147"/>
                </a:cubicBezTo>
                <a:cubicBezTo>
                  <a:pt x="238" y="147"/>
                  <a:pt x="238" y="147"/>
                  <a:pt x="238" y="146"/>
                </a:cubicBezTo>
                <a:cubicBezTo>
                  <a:pt x="239" y="147"/>
                  <a:pt x="239" y="147"/>
                  <a:pt x="240" y="147"/>
                </a:cubicBezTo>
                <a:cubicBezTo>
                  <a:pt x="241" y="145"/>
                  <a:pt x="238" y="146"/>
                  <a:pt x="237" y="145"/>
                </a:cubicBezTo>
                <a:cubicBezTo>
                  <a:pt x="239" y="145"/>
                  <a:pt x="240" y="145"/>
                  <a:pt x="241" y="146"/>
                </a:cubicBezTo>
                <a:cubicBezTo>
                  <a:pt x="241" y="145"/>
                  <a:pt x="241" y="145"/>
                  <a:pt x="241" y="145"/>
                </a:cubicBezTo>
                <a:cubicBezTo>
                  <a:pt x="243" y="146"/>
                  <a:pt x="245" y="144"/>
                  <a:pt x="246" y="143"/>
                </a:cubicBezTo>
                <a:cubicBezTo>
                  <a:pt x="245" y="142"/>
                  <a:pt x="243" y="139"/>
                  <a:pt x="241" y="138"/>
                </a:cubicBezTo>
                <a:cubicBezTo>
                  <a:pt x="242" y="138"/>
                  <a:pt x="244" y="140"/>
                  <a:pt x="244" y="138"/>
                </a:cubicBezTo>
                <a:cubicBezTo>
                  <a:pt x="243" y="138"/>
                  <a:pt x="244" y="136"/>
                  <a:pt x="244" y="136"/>
                </a:cubicBezTo>
                <a:cubicBezTo>
                  <a:pt x="243" y="136"/>
                  <a:pt x="243" y="136"/>
                  <a:pt x="243" y="136"/>
                </a:cubicBezTo>
                <a:cubicBezTo>
                  <a:pt x="243" y="135"/>
                  <a:pt x="243" y="135"/>
                  <a:pt x="242" y="135"/>
                </a:cubicBezTo>
                <a:cubicBezTo>
                  <a:pt x="243" y="135"/>
                  <a:pt x="243" y="134"/>
                  <a:pt x="243" y="134"/>
                </a:cubicBezTo>
                <a:cubicBezTo>
                  <a:pt x="245" y="134"/>
                  <a:pt x="246" y="135"/>
                  <a:pt x="247" y="136"/>
                </a:cubicBezTo>
                <a:cubicBezTo>
                  <a:pt x="247" y="136"/>
                  <a:pt x="247" y="137"/>
                  <a:pt x="247" y="137"/>
                </a:cubicBezTo>
                <a:cubicBezTo>
                  <a:pt x="248" y="138"/>
                  <a:pt x="249" y="137"/>
                  <a:pt x="249" y="138"/>
                </a:cubicBezTo>
                <a:cubicBezTo>
                  <a:pt x="249" y="139"/>
                  <a:pt x="250" y="139"/>
                  <a:pt x="250" y="140"/>
                </a:cubicBezTo>
                <a:cubicBezTo>
                  <a:pt x="250" y="140"/>
                  <a:pt x="249" y="140"/>
                  <a:pt x="249" y="140"/>
                </a:cubicBezTo>
                <a:cubicBezTo>
                  <a:pt x="250" y="143"/>
                  <a:pt x="252" y="142"/>
                  <a:pt x="252" y="145"/>
                </a:cubicBezTo>
                <a:cubicBezTo>
                  <a:pt x="253" y="145"/>
                  <a:pt x="254" y="144"/>
                  <a:pt x="254" y="144"/>
                </a:cubicBezTo>
                <a:cubicBezTo>
                  <a:pt x="254" y="143"/>
                  <a:pt x="253" y="144"/>
                  <a:pt x="253" y="143"/>
                </a:cubicBezTo>
                <a:cubicBezTo>
                  <a:pt x="253" y="143"/>
                  <a:pt x="253" y="142"/>
                  <a:pt x="253" y="141"/>
                </a:cubicBezTo>
                <a:cubicBezTo>
                  <a:pt x="252" y="141"/>
                  <a:pt x="251" y="140"/>
                  <a:pt x="251" y="140"/>
                </a:cubicBezTo>
                <a:cubicBezTo>
                  <a:pt x="251" y="140"/>
                  <a:pt x="252" y="140"/>
                  <a:pt x="252" y="141"/>
                </a:cubicBezTo>
                <a:cubicBezTo>
                  <a:pt x="253" y="139"/>
                  <a:pt x="254" y="141"/>
                  <a:pt x="254" y="140"/>
                </a:cubicBezTo>
                <a:cubicBezTo>
                  <a:pt x="254" y="139"/>
                  <a:pt x="253" y="139"/>
                  <a:pt x="252" y="139"/>
                </a:cubicBezTo>
                <a:cubicBezTo>
                  <a:pt x="253" y="138"/>
                  <a:pt x="252" y="138"/>
                  <a:pt x="252" y="138"/>
                </a:cubicBezTo>
                <a:cubicBezTo>
                  <a:pt x="253" y="138"/>
                  <a:pt x="251" y="136"/>
                  <a:pt x="253" y="135"/>
                </a:cubicBezTo>
                <a:cubicBezTo>
                  <a:pt x="252" y="134"/>
                  <a:pt x="251" y="135"/>
                  <a:pt x="250" y="134"/>
                </a:cubicBezTo>
                <a:cubicBezTo>
                  <a:pt x="249" y="134"/>
                  <a:pt x="250" y="134"/>
                  <a:pt x="249" y="135"/>
                </a:cubicBezTo>
                <a:cubicBezTo>
                  <a:pt x="250" y="134"/>
                  <a:pt x="249" y="134"/>
                  <a:pt x="249" y="134"/>
                </a:cubicBezTo>
                <a:cubicBezTo>
                  <a:pt x="249" y="134"/>
                  <a:pt x="249" y="133"/>
                  <a:pt x="249" y="133"/>
                </a:cubicBezTo>
                <a:cubicBezTo>
                  <a:pt x="249" y="133"/>
                  <a:pt x="249" y="133"/>
                  <a:pt x="249" y="133"/>
                </a:cubicBezTo>
                <a:cubicBezTo>
                  <a:pt x="249" y="134"/>
                  <a:pt x="249" y="133"/>
                  <a:pt x="250" y="133"/>
                </a:cubicBezTo>
                <a:cubicBezTo>
                  <a:pt x="249" y="131"/>
                  <a:pt x="249" y="129"/>
                  <a:pt x="251" y="128"/>
                </a:cubicBezTo>
                <a:cubicBezTo>
                  <a:pt x="251" y="128"/>
                  <a:pt x="251" y="127"/>
                  <a:pt x="251" y="127"/>
                </a:cubicBezTo>
                <a:cubicBezTo>
                  <a:pt x="251" y="127"/>
                  <a:pt x="251" y="127"/>
                  <a:pt x="251" y="127"/>
                </a:cubicBezTo>
                <a:cubicBezTo>
                  <a:pt x="252" y="127"/>
                  <a:pt x="253" y="128"/>
                  <a:pt x="254" y="128"/>
                </a:cubicBezTo>
                <a:cubicBezTo>
                  <a:pt x="253" y="128"/>
                  <a:pt x="253" y="127"/>
                  <a:pt x="252" y="126"/>
                </a:cubicBezTo>
                <a:cubicBezTo>
                  <a:pt x="253" y="126"/>
                  <a:pt x="253" y="126"/>
                  <a:pt x="254" y="126"/>
                </a:cubicBezTo>
                <a:cubicBezTo>
                  <a:pt x="254" y="125"/>
                  <a:pt x="255" y="123"/>
                  <a:pt x="254" y="123"/>
                </a:cubicBezTo>
                <a:cubicBezTo>
                  <a:pt x="255" y="123"/>
                  <a:pt x="255" y="122"/>
                  <a:pt x="255" y="121"/>
                </a:cubicBezTo>
                <a:cubicBezTo>
                  <a:pt x="254" y="121"/>
                  <a:pt x="253" y="123"/>
                  <a:pt x="252" y="122"/>
                </a:cubicBezTo>
                <a:cubicBezTo>
                  <a:pt x="252" y="121"/>
                  <a:pt x="251" y="120"/>
                  <a:pt x="252" y="119"/>
                </a:cubicBezTo>
                <a:cubicBezTo>
                  <a:pt x="253" y="119"/>
                  <a:pt x="253" y="120"/>
                  <a:pt x="254" y="120"/>
                </a:cubicBezTo>
                <a:cubicBezTo>
                  <a:pt x="252" y="116"/>
                  <a:pt x="258" y="114"/>
                  <a:pt x="256" y="111"/>
                </a:cubicBezTo>
                <a:cubicBezTo>
                  <a:pt x="256" y="111"/>
                  <a:pt x="256" y="111"/>
                  <a:pt x="255" y="111"/>
                </a:cubicBezTo>
                <a:close/>
                <a:moveTo>
                  <a:pt x="208" y="91"/>
                </a:moveTo>
                <a:cubicBezTo>
                  <a:pt x="208" y="92"/>
                  <a:pt x="209" y="92"/>
                  <a:pt x="209" y="93"/>
                </a:cubicBezTo>
                <a:cubicBezTo>
                  <a:pt x="209" y="93"/>
                  <a:pt x="209" y="93"/>
                  <a:pt x="208" y="93"/>
                </a:cubicBezTo>
                <a:cubicBezTo>
                  <a:pt x="208" y="93"/>
                  <a:pt x="208" y="92"/>
                  <a:pt x="207" y="92"/>
                </a:cubicBezTo>
                <a:cubicBezTo>
                  <a:pt x="207" y="91"/>
                  <a:pt x="208" y="91"/>
                  <a:pt x="208" y="91"/>
                </a:cubicBezTo>
                <a:close/>
                <a:moveTo>
                  <a:pt x="207" y="93"/>
                </a:moveTo>
                <a:cubicBezTo>
                  <a:pt x="208" y="93"/>
                  <a:pt x="208" y="94"/>
                  <a:pt x="209" y="95"/>
                </a:cubicBezTo>
                <a:cubicBezTo>
                  <a:pt x="208" y="95"/>
                  <a:pt x="209" y="96"/>
                  <a:pt x="208" y="97"/>
                </a:cubicBezTo>
                <a:cubicBezTo>
                  <a:pt x="207" y="97"/>
                  <a:pt x="207" y="96"/>
                  <a:pt x="206" y="96"/>
                </a:cubicBezTo>
                <a:cubicBezTo>
                  <a:pt x="207" y="95"/>
                  <a:pt x="208" y="94"/>
                  <a:pt x="207" y="93"/>
                </a:cubicBezTo>
                <a:close/>
                <a:moveTo>
                  <a:pt x="203" y="92"/>
                </a:moveTo>
                <a:cubicBezTo>
                  <a:pt x="204" y="92"/>
                  <a:pt x="204" y="92"/>
                  <a:pt x="204" y="92"/>
                </a:cubicBezTo>
                <a:cubicBezTo>
                  <a:pt x="204" y="92"/>
                  <a:pt x="204" y="92"/>
                  <a:pt x="204" y="93"/>
                </a:cubicBezTo>
                <a:cubicBezTo>
                  <a:pt x="203" y="92"/>
                  <a:pt x="203" y="92"/>
                  <a:pt x="203" y="92"/>
                </a:cubicBezTo>
                <a:close/>
                <a:moveTo>
                  <a:pt x="206" y="99"/>
                </a:moveTo>
                <a:cubicBezTo>
                  <a:pt x="207" y="99"/>
                  <a:pt x="207" y="99"/>
                  <a:pt x="208" y="99"/>
                </a:cubicBezTo>
                <a:cubicBezTo>
                  <a:pt x="208" y="100"/>
                  <a:pt x="208" y="100"/>
                  <a:pt x="208" y="100"/>
                </a:cubicBezTo>
                <a:cubicBezTo>
                  <a:pt x="207" y="100"/>
                  <a:pt x="207" y="100"/>
                  <a:pt x="206" y="101"/>
                </a:cubicBezTo>
                <a:cubicBezTo>
                  <a:pt x="206" y="100"/>
                  <a:pt x="206" y="100"/>
                  <a:pt x="206" y="99"/>
                </a:cubicBezTo>
                <a:close/>
                <a:moveTo>
                  <a:pt x="194" y="82"/>
                </a:moveTo>
                <a:cubicBezTo>
                  <a:pt x="194" y="82"/>
                  <a:pt x="194" y="83"/>
                  <a:pt x="194" y="83"/>
                </a:cubicBezTo>
                <a:cubicBezTo>
                  <a:pt x="194" y="83"/>
                  <a:pt x="194" y="83"/>
                  <a:pt x="194" y="82"/>
                </a:cubicBezTo>
                <a:cubicBezTo>
                  <a:pt x="194" y="82"/>
                  <a:pt x="194" y="82"/>
                  <a:pt x="194" y="82"/>
                </a:cubicBezTo>
                <a:close/>
                <a:moveTo>
                  <a:pt x="203" y="98"/>
                </a:moveTo>
                <a:cubicBezTo>
                  <a:pt x="203" y="98"/>
                  <a:pt x="203" y="98"/>
                  <a:pt x="203" y="98"/>
                </a:cubicBezTo>
                <a:cubicBezTo>
                  <a:pt x="203" y="98"/>
                  <a:pt x="203" y="98"/>
                  <a:pt x="203" y="98"/>
                </a:cubicBezTo>
                <a:cubicBezTo>
                  <a:pt x="203" y="98"/>
                  <a:pt x="203" y="98"/>
                  <a:pt x="203" y="98"/>
                </a:cubicBezTo>
                <a:close/>
                <a:moveTo>
                  <a:pt x="159" y="81"/>
                </a:moveTo>
                <a:cubicBezTo>
                  <a:pt x="159" y="81"/>
                  <a:pt x="159" y="81"/>
                  <a:pt x="159" y="80"/>
                </a:cubicBezTo>
                <a:cubicBezTo>
                  <a:pt x="159" y="81"/>
                  <a:pt x="159" y="80"/>
                  <a:pt x="159" y="80"/>
                </a:cubicBezTo>
                <a:cubicBezTo>
                  <a:pt x="159" y="81"/>
                  <a:pt x="159" y="81"/>
                  <a:pt x="159" y="81"/>
                </a:cubicBezTo>
                <a:close/>
                <a:moveTo>
                  <a:pt x="107" y="105"/>
                </a:moveTo>
                <a:cubicBezTo>
                  <a:pt x="108" y="105"/>
                  <a:pt x="107" y="106"/>
                  <a:pt x="106" y="106"/>
                </a:cubicBezTo>
                <a:cubicBezTo>
                  <a:pt x="106" y="105"/>
                  <a:pt x="107" y="105"/>
                  <a:pt x="107" y="105"/>
                </a:cubicBezTo>
                <a:close/>
                <a:moveTo>
                  <a:pt x="118" y="142"/>
                </a:moveTo>
                <a:cubicBezTo>
                  <a:pt x="117" y="142"/>
                  <a:pt x="117" y="141"/>
                  <a:pt x="117" y="140"/>
                </a:cubicBezTo>
                <a:cubicBezTo>
                  <a:pt x="117" y="139"/>
                  <a:pt x="118" y="140"/>
                  <a:pt x="119" y="141"/>
                </a:cubicBezTo>
                <a:cubicBezTo>
                  <a:pt x="118" y="141"/>
                  <a:pt x="117" y="141"/>
                  <a:pt x="118" y="142"/>
                </a:cubicBezTo>
                <a:close/>
                <a:moveTo>
                  <a:pt x="113" y="133"/>
                </a:moveTo>
                <a:cubicBezTo>
                  <a:pt x="112" y="133"/>
                  <a:pt x="111" y="133"/>
                  <a:pt x="111" y="132"/>
                </a:cubicBezTo>
                <a:cubicBezTo>
                  <a:pt x="112" y="132"/>
                  <a:pt x="112" y="132"/>
                  <a:pt x="113" y="133"/>
                </a:cubicBezTo>
                <a:close/>
                <a:moveTo>
                  <a:pt x="111" y="132"/>
                </a:moveTo>
                <a:cubicBezTo>
                  <a:pt x="110" y="132"/>
                  <a:pt x="110" y="132"/>
                  <a:pt x="109" y="131"/>
                </a:cubicBezTo>
                <a:cubicBezTo>
                  <a:pt x="110" y="131"/>
                  <a:pt x="110" y="132"/>
                  <a:pt x="111" y="132"/>
                </a:cubicBezTo>
                <a:close/>
                <a:moveTo>
                  <a:pt x="113" y="134"/>
                </a:moveTo>
                <a:cubicBezTo>
                  <a:pt x="114" y="134"/>
                  <a:pt x="115" y="135"/>
                  <a:pt x="116" y="136"/>
                </a:cubicBezTo>
                <a:cubicBezTo>
                  <a:pt x="116" y="137"/>
                  <a:pt x="117" y="138"/>
                  <a:pt x="117" y="139"/>
                </a:cubicBezTo>
                <a:cubicBezTo>
                  <a:pt x="115" y="138"/>
                  <a:pt x="115" y="137"/>
                  <a:pt x="113" y="137"/>
                </a:cubicBezTo>
                <a:cubicBezTo>
                  <a:pt x="114" y="136"/>
                  <a:pt x="113" y="135"/>
                  <a:pt x="113" y="134"/>
                </a:cubicBezTo>
                <a:close/>
                <a:moveTo>
                  <a:pt x="111" y="141"/>
                </a:moveTo>
                <a:cubicBezTo>
                  <a:pt x="112" y="140"/>
                  <a:pt x="112" y="141"/>
                  <a:pt x="112" y="141"/>
                </a:cubicBezTo>
                <a:cubicBezTo>
                  <a:pt x="112" y="143"/>
                  <a:pt x="113" y="142"/>
                  <a:pt x="113" y="143"/>
                </a:cubicBezTo>
                <a:cubicBezTo>
                  <a:pt x="112" y="143"/>
                  <a:pt x="112" y="142"/>
                  <a:pt x="111" y="141"/>
                </a:cubicBezTo>
                <a:close/>
                <a:moveTo>
                  <a:pt x="109" y="139"/>
                </a:moveTo>
                <a:cubicBezTo>
                  <a:pt x="109" y="139"/>
                  <a:pt x="109" y="139"/>
                  <a:pt x="109" y="139"/>
                </a:cubicBezTo>
                <a:cubicBezTo>
                  <a:pt x="110" y="139"/>
                  <a:pt x="108" y="139"/>
                  <a:pt x="109" y="140"/>
                </a:cubicBezTo>
                <a:cubicBezTo>
                  <a:pt x="108" y="140"/>
                  <a:pt x="108" y="139"/>
                  <a:pt x="107" y="139"/>
                </a:cubicBezTo>
                <a:cubicBezTo>
                  <a:pt x="108" y="139"/>
                  <a:pt x="108" y="140"/>
                  <a:pt x="109" y="139"/>
                </a:cubicBezTo>
                <a:close/>
                <a:moveTo>
                  <a:pt x="99" y="146"/>
                </a:moveTo>
                <a:cubicBezTo>
                  <a:pt x="100" y="147"/>
                  <a:pt x="99" y="148"/>
                  <a:pt x="99" y="148"/>
                </a:cubicBezTo>
                <a:cubicBezTo>
                  <a:pt x="98" y="148"/>
                  <a:pt x="98" y="147"/>
                  <a:pt x="99" y="146"/>
                </a:cubicBezTo>
                <a:close/>
                <a:moveTo>
                  <a:pt x="84" y="124"/>
                </a:moveTo>
                <a:cubicBezTo>
                  <a:pt x="84" y="125"/>
                  <a:pt x="83" y="125"/>
                  <a:pt x="82" y="124"/>
                </a:cubicBezTo>
                <a:cubicBezTo>
                  <a:pt x="82" y="124"/>
                  <a:pt x="83" y="124"/>
                  <a:pt x="84" y="124"/>
                </a:cubicBezTo>
                <a:close/>
                <a:moveTo>
                  <a:pt x="84" y="130"/>
                </a:moveTo>
                <a:cubicBezTo>
                  <a:pt x="84" y="130"/>
                  <a:pt x="84" y="130"/>
                  <a:pt x="84" y="130"/>
                </a:cubicBezTo>
                <a:cubicBezTo>
                  <a:pt x="85" y="130"/>
                  <a:pt x="85" y="131"/>
                  <a:pt x="85" y="131"/>
                </a:cubicBezTo>
                <a:cubicBezTo>
                  <a:pt x="84" y="131"/>
                  <a:pt x="84" y="131"/>
                  <a:pt x="84" y="130"/>
                </a:cubicBezTo>
                <a:close/>
                <a:moveTo>
                  <a:pt x="77" y="88"/>
                </a:moveTo>
                <a:cubicBezTo>
                  <a:pt x="77" y="88"/>
                  <a:pt x="76" y="88"/>
                  <a:pt x="75" y="88"/>
                </a:cubicBezTo>
                <a:cubicBezTo>
                  <a:pt x="75" y="87"/>
                  <a:pt x="77" y="88"/>
                  <a:pt x="77" y="88"/>
                </a:cubicBezTo>
                <a:close/>
                <a:moveTo>
                  <a:pt x="73" y="87"/>
                </a:moveTo>
                <a:cubicBezTo>
                  <a:pt x="74" y="87"/>
                  <a:pt x="74" y="88"/>
                  <a:pt x="75" y="87"/>
                </a:cubicBezTo>
                <a:cubicBezTo>
                  <a:pt x="74" y="88"/>
                  <a:pt x="75" y="89"/>
                  <a:pt x="74" y="90"/>
                </a:cubicBezTo>
                <a:cubicBezTo>
                  <a:pt x="73" y="89"/>
                  <a:pt x="73" y="88"/>
                  <a:pt x="73" y="87"/>
                </a:cubicBezTo>
                <a:close/>
                <a:moveTo>
                  <a:pt x="73" y="91"/>
                </a:moveTo>
                <a:cubicBezTo>
                  <a:pt x="73" y="91"/>
                  <a:pt x="74" y="91"/>
                  <a:pt x="74" y="91"/>
                </a:cubicBezTo>
                <a:cubicBezTo>
                  <a:pt x="75" y="90"/>
                  <a:pt x="74" y="91"/>
                  <a:pt x="74" y="92"/>
                </a:cubicBezTo>
                <a:cubicBezTo>
                  <a:pt x="74" y="92"/>
                  <a:pt x="74" y="92"/>
                  <a:pt x="73" y="92"/>
                </a:cubicBezTo>
                <a:cubicBezTo>
                  <a:pt x="73" y="92"/>
                  <a:pt x="73" y="92"/>
                  <a:pt x="73" y="91"/>
                </a:cubicBezTo>
                <a:close/>
                <a:moveTo>
                  <a:pt x="74" y="93"/>
                </a:moveTo>
                <a:cubicBezTo>
                  <a:pt x="73" y="94"/>
                  <a:pt x="73" y="94"/>
                  <a:pt x="73" y="94"/>
                </a:cubicBezTo>
                <a:cubicBezTo>
                  <a:pt x="73" y="93"/>
                  <a:pt x="73" y="93"/>
                  <a:pt x="73" y="93"/>
                </a:cubicBezTo>
                <a:cubicBezTo>
                  <a:pt x="73" y="92"/>
                  <a:pt x="73" y="93"/>
                  <a:pt x="74" y="93"/>
                </a:cubicBezTo>
                <a:close/>
                <a:moveTo>
                  <a:pt x="69" y="87"/>
                </a:moveTo>
                <a:cubicBezTo>
                  <a:pt x="70" y="87"/>
                  <a:pt x="69" y="88"/>
                  <a:pt x="70" y="89"/>
                </a:cubicBezTo>
                <a:cubicBezTo>
                  <a:pt x="70" y="88"/>
                  <a:pt x="69" y="88"/>
                  <a:pt x="69" y="87"/>
                </a:cubicBezTo>
                <a:close/>
                <a:moveTo>
                  <a:pt x="68" y="95"/>
                </a:moveTo>
                <a:cubicBezTo>
                  <a:pt x="70" y="94"/>
                  <a:pt x="70" y="94"/>
                  <a:pt x="70" y="94"/>
                </a:cubicBezTo>
                <a:cubicBezTo>
                  <a:pt x="70" y="95"/>
                  <a:pt x="70" y="95"/>
                  <a:pt x="69" y="95"/>
                </a:cubicBezTo>
                <a:cubicBezTo>
                  <a:pt x="69" y="95"/>
                  <a:pt x="69" y="95"/>
                  <a:pt x="68" y="95"/>
                </a:cubicBezTo>
                <a:close/>
                <a:moveTo>
                  <a:pt x="71" y="100"/>
                </a:moveTo>
                <a:cubicBezTo>
                  <a:pt x="72" y="101"/>
                  <a:pt x="73" y="102"/>
                  <a:pt x="74" y="102"/>
                </a:cubicBezTo>
                <a:cubicBezTo>
                  <a:pt x="73" y="102"/>
                  <a:pt x="73" y="103"/>
                  <a:pt x="73" y="103"/>
                </a:cubicBezTo>
                <a:cubicBezTo>
                  <a:pt x="72" y="102"/>
                  <a:pt x="72" y="102"/>
                  <a:pt x="71" y="101"/>
                </a:cubicBezTo>
                <a:cubicBezTo>
                  <a:pt x="71" y="101"/>
                  <a:pt x="72" y="101"/>
                  <a:pt x="71" y="100"/>
                </a:cubicBezTo>
                <a:close/>
                <a:moveTo>
                  <a:pt x="68" y="99"/>
                </a:moveTo>
                <a:cubicBezTo>
                  <a:pt x="69" y="100"/>
                  <a:pt x="70" y="99"/>
                  <a:pt x="70" y="100"/>
                </a:cubicBezTo>
                <a:cubicBezTo>
                  <a:pt x="70" y="100"/>
                  <a:pt x="69" y="100"/>
                  <a:pt x="69" y="101"/>
                </a:cubicBezTo>
                <a:cubicBezTo>
                  <a:pt x="69" y="100"/>
                  <a:pt x="68" y="100"/>
                  <a:pt x="68" y="99"/>
                </a:cubicBezTo>
                <a:close/>
                <a:moveTo>
                  <a:pt x="64" y="96"/>
                </a:moveTo>
                <a:cubicBezTo>
                  <a:pt x="65" y="95"/>
                  <a:pt x="65" y="97"/>
                  <a:pt x="64" y="97"/>
                </a:cubicBezTo>
                <a:cubicBezTo>
                  <a:pt x="64" y="97"/>
                  <a:pt x="64" y="96"/>
                  <a:pt x="64" y="96"/>
                </a:cubicBezTo>
                <a:close/>
                <a:moveTo>
                  <a:pt x="69" y="103"/>
                </a:moveTo>
                <a:cubicBezTo>
                  <a:pt x="68" y="103"/>
                  <a:pt x="67" y="102"/>
                  <a:pt x="67" y="102"/>
                </a:cubicBezTo>
                <a:cubicBezTo>
                  <a:pt x="67" y="102"/>
                  <a:pt x="68" y="102"/>
                  <a:pt x="69" y="103"/>
                </a:cubicBezTo>
                <a:close/>
                <a:moveTo>
                  <a:pt x="68" y="105"/>
                </a:moveTo>
                <a:cubicBezTo>
                  <a:pt x="68" y="105"/>
                  <a:pt x="68" y="105"/>
                  <a:pt x="68" y="104"/>
                </a:cubicBezTo>
                <a:cubicBezTo>
                  <a:pt x="68" y="105"/>
                  <a:pt x="69" y="106"/>
                  <a:pt x="68" y="106"/>
                </a:cubicBezTo>
                <a:lnTo>
                  <a:pt x="68" y="105"/>
                </a:lnTo>
                <a:close/>
                <a:moveTo>
                  <a:pt x="69" y="106"/>
                </a:moveTo>
                <a:cubicBezTo>
                  <a:pt x="70" y="106"/>
                  <a:pt x="70" y="106"/>
                  <a:pt x="71" y="105"/>
                </a:cubicBezTo>
                <a:cubicBezTo>
                  <a:pt x="70" y="105"/>
                  <a:pt x="69" y="106"/>
                  <a:pt x="69" y="104"/>
                </a:cubicBezTo>
                <a:cubicBezTo>
                  <a:pt x="70" y="105"/>
                  <a:pt x="69" y="103"/>
                  <a:pt x="71" y="103"/>
                </a:cubicBezTo>
                <a:cubicBezTo>
                  <a:pt x="72" y="103"/>
                  <a:pt x="73" y="105"/>
                  <a:pt x="72" y="105"/>
                </a:cubicBezTo>
                <a:cubicBezTo>
                  <a:pt x="71" y="105"/>
                  <a:pt x="72" y="104"/>
                  <a:pt x="71" y="104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70" y="105"/>
                  <a:pt x="71" y="106"/>
                  <a:pt x="70" y="106"/>
                </a:cubicBezTo>
                <a:cubicBezTo>
                  <a:pt x="70" y="107"/>
                  <a:pt x="71" y="107"/>
                  <a:pt x="71" y="107"/>
                </a:cubicBezTo>
                <a:cubicBezTo>
                  <a:pt x="72" y="107"/>
                  <a:pt x="71" y="108"/>
                  <a:pt x="72" y="108"/>
                </a:cubicBezTo>
                <a:cubicBezTo>
                  <a:pt x="71" y="108"/>
                  <a:pt x="69" y="108"/>
                  <a:pt x="68" y="107"/>
                </a:cubicBezTo>
                <a:cubicBezTo>
                  <a:pt x="69" y="107"/>
                  <a:pt x="70" y="107"/>
                  <a:pt x="69" y="106"/>
                </a:cubicBezTo>
                <a:close/>
                <a:moveTo>
                  <a:pt x="68" y="116"/>
                </a:moveTo>
                <a:cubicBezTo>
                  <a:pt x="67" y="116"/>
                  <a:pt x="68" y="118"/>
                  <a:pt x="67" y="117"/>
                </a:cubicBezTo>
                <a:cubicBezTo>
                  <a:pt x="67" y="116"/>
                  <a:pt x="65" y="116"/>
                  <a:pt x="66" y="116"/>
                </a:cubicBezTo>
                <a:cubicBezTo>
                  <a:pt x="66" y="115"/>
                  <a:pt x="64" y="116"/>
                  <a:pt x="64" y="115"/>
                </a:cubicBezTo>
                <a:cubicBezTo>
                  <a:pt x="63" y="115"/>
                  <a:pt x="63" y="114"/>
                  <a:pt x="64" y="114"/>
                </a:cubicBezTo>
                <a:cubicBezTo>
                  <a:pt x="64" y="115"/>
                  <a:pt x="65" y="115"/>
                  <a:pt x="65" y="115"/>
                </a:cubicBezTo>
                <a:cubicBezTo>
                  <a:pt x="66" y="115"/>
                  <a:pt x="67" y="115"/>
                  <a:pt x="66" y="114"/>
                </a:cubicBezTo>
                <a:cubicBezTo>
                  <a:pt x="68" y="114"/>
                  <a:pt x="67" y="116"/>
                  <a:pt x="68" y="116"/>
                </a:cubicBezTo>
                <a:close/>
                <a:moveTo>
                  <a:pt x="57" y="104"/>
                </a:moveTo>
                <a:cubicBezTo>
                  <a:pt x="58" y="104"/>
                  <a:pt x="59" y="105"/>
                  <a:pt x="59" y="106"/>
                </a:cubicBezTo>
                <a:cubicBezTo>
                  <a:pt x="60" y="105"/>
                  <a:pt x="59" y="104"/>
                  <a:pt x="60" y="105"/>
                </a:cubicBezTo>
                <a:cubicBezTo>
                  <a:pt x="61" y="105"/>
                  <a:pt x="60" y="105"/>
                  <a:pt x="60" y="106"/>
                </a:cubicBezTo>
                <a:cubicBezTo>
                  <a:pt x="60" y="106"/>
                  <a:pt x="62" y="108"/>
                  <a:pt x="61" y="108"/>
                </a:cubicBezTo>
                <a:cubicBezTo>
                  <a:pt x="60" y="107"/>
                  <a:pt x="58" y="107"/>
                  <a:pt x="57" y="106"/>
                </a:cubicBezTo>
                <a:cubicBezTo>
                  <a:pt x="57" y="106"/>
                  <a:pt x="58" y="105"/>
                  <a:pt x="57" y="104"/>
                </a:cubicBezTo>
                <a:close/>
                <a:moveTo>
                  <a:pt x="65" y="120"/>
                </a:moveTo>
                <a:cubicBezTo>
                  <a:pt x="66" y="119"/>
                  <a:pt x="66" y="121"/>
                  <a:pt x="66" y="121"/>
                </a:cubicBezTo>
                <a:cubicBezTo>
                  <a:pt x="66" y="121"/>
                  <a:pt x="65" y="120"/>
                  <a:pt x="65" y="120"/>
                </a:cubicBezTo>
                <a:close/>
                <a:moveTo>
                  <a:pt x="76" y="130"/>
                </a:moveTo>
                <a:cubicBezTo>
                  <a:pt x="75" y="129"/>
                  <a:pt x="77" y="128"/>
                  <a:pt x="77" y="127"/>
                </a:cubicBezTo>
                <a:cubicBezTo>
                  <a:pt x="78" y="128"/>
                  <a:pt x="78" y="130"/>
                  <a:pt x="77" y="130"/>
                </a:cubicBezTo>
                <a:cubicBezTo>
                  <a:pt x="77" y="131"/>
                  <a:pt x="77" y="131"/>
                  <a:pt x="76" y="132"/>
                </a:cubicBezTo>
                <a:cubicBezTo>
                  <a:pt x="76" y="131"/>
                  <a:pt x="76" y="131"/>
                  <a:pt x="75" y="131"/>
                </a:cubicBezTo>
                <a:cubicBezTo>
                  <a:pt x="74" y="132"/>
                  <a:pt x="74" y="132"/>
                  <a:pt x="72" y="132"/>
                </a:cubicBezTo>
                <a:cubicBezTo>
                  <a:pt x="72" y="131"/>
                  <a:pt x="75" y="130"/>
                  <a:pt x="76" y="130"/>
                </a:cubicBezTo>
                <a:close/>
                <a:moveTo>
                  <a:pt x="65" y="121"/>
                </a:moveTo>
                <a:cubicBezTo>
                  <a:pt x="65" y="122"/>
                  <a:pt x="65" y="122"/>
                  <a:pt x="65" y="123"/>
                </a:cubicBezTo>
                <a:cubicBezTo>
                  <a:pt x="65" y="123"/>
                  <a:pt x="65" y="122"/>
                  <a:pt x="64" y="122"/>
                </a:cubicBezTo>
                <a:cubicBezTo>
                  <a:pt x="65" y="122"/>
                  <a:pt x="65" y="121"/>
                  <a:pt x="65" y="121"/>
                </a:cubicBezTo>
                <a:close/>
                <a:moveTo>
                  <a:pt x="80" y="145"/>
                </a:moveTo>
                <a:cubicBezTo>
                  <a:pt x="79" y="145"/>
                  <a:pt x="78" y="144"/>
                  <a:pt x="77" y="143"/>
                </a:cubicBezTo>
                <a:cubicBezTo>
                  <a:pt x="78" y="142"/>
                  <a:pt x="80" y="144"/>
                  <a:pt x="80" y="145"/>
                </a:cubicBezTo>
                <a:close/>
                <a:moveTo>
                  <a:pt x="77" y="150"/>
                </a:moveTo>
                <a:cubicBezTo>
                  <a:pt x="79" y="150"/>
                  <a:pt x="80" y="153"/>
                  <a:pt x="82" y="154"/>
                </a:cubicBezTo>
                <a:cubicBezTo>
                  <a:pt x="80" y="153"/>
                  <a:pt x="78" y="152"/>
                  <a:pt x="77" y="150"/>
                </a:cubicBezTo>
                <a:close/>
                <a:moveTo>
                  <a:pt x="85" y="166"/>
                </a:moveTo>
                <a:cubicBezTo>
                  <a:pt x="85" y="166"/>
                  <a:pt x="84" y="165"/>
                  <a:pt x="83" y="164"/>
                </a:cubicBezTo>
                <a:cubicBezTo>
                  <a:pt x="84" y="164"/>
                  <a:pt x="84" y="164"/>
                  <a:pt x="84" y="164"/>
                </a:cubicBezTo>
                <a:cubicBezTo>
                  <a:pt x="84" y="165"/>
                  <a:pt x="85" y="166"/>
                  <a:pt x="85" y="166"/>
                </a:cubicBezTo>
                <a:close/>
                <a:moveTo>
                  <a:pt x="80" y="160"/>
                </a:moveTo>
                <a:cubicBezTo>
                  <a:pt x="82" y="160"/>
                  <a:pt x="82" y="161"/>
                  <a:pt x="83" y="163"/>
                </a:cubicBezTo>
                <a:cubicBezTo>
                  <a:pt x="81" y="164"/>
                  <a:pt x="80" y="162"/>
                  <a:pt x="80" y="160"/>
                </a:cubicBezTo>
                <a:close/>
                <a:moveTo>
                  <a:pt x="50" y="161"/>
                </a:moveTo>
                <a:cubicBezTo>
                  <a:pt x="51" y="160"/>
                  <a:pt x="52" y="160"/>
                  <a:pt x="52" y="160"/>
                </a:cubicBezTo>
                <a:cubicBezTo>
                  <a:pt x="51" y="161"/>
                  <a:pt x="51" y="161"/>
                  <a:pt x="50" y="161"/>
                </a:cubicBezTo>
                <a:close/>
                <a:moveTo>
                  <a:pt x="52" y="159"/>
                </a:moveTo>
                <a:cubicBezTo>
                  <a:pt x="52" y="159"/>
                  <a:pt x="51" y="159"/>
                  <a:pt x="51" y="159"/>
                </a:cubicBezTo>
                <a:cubicBezTo>
                  <a:pt x="51" y="158"/>
                  <a:pt x="51" y="159"/>
                  <a:pt x="52" y="158"/>
                </a:cubicBezTo>
                <a:lnTo>
                  <a:pt x="52" y="159"/>
                </a:lnTo>
                <a:close/>
                <a:moveTo>
                  <a:pt x="65" y="211"/>
                </a:moveTo>
                <a:cubicBezTo>
                  <a:pt x="67" y="212"/>
                  <a:pt x="68" y="214"/>
                  <a:pt x="68" y="216"/>
                </a:cubicBezTo>
                <a:cubicBezTo>
                  <a:pt x="68" y="216"/>
                  <a:pt x="68" y="216"/>
                  <a:pt x="67" y="216"/>
                </a:cubicBezTo>
                <a:cubicBezTo>
                  <a:pt x="67" y="216"/>
                  <a:pt x="67" y="216"/>
                  <a:pt x="67" y="216"/>
                </a:cubicBezTo>
                <a:cubicBezTo>
                  <a:pt x="67" y="216"/>
                  <a:pt x="67" y="216"/>
                  <a:pt x="67" y="216"/>
                </a:cubicBezTo>
                <a:cubicBezTo>
                  <a:pt x="64" y="217"/>
                  <a:pt x="62" y="213"/>
                  <a:pt x="63" y="211"/>
                </a:cubicBezTo>
                <a:cubicBezTo>
                  <a:pt x="63" y="211"/>
                  <a:pt x="64" y="211"/>
                  <a:pt x="64" y="212"/>
                </a:cubicBezTo>
                <a:cubicBezTo>
                  <a:pt x="64" y="211"/>
                  <a:pt x="64" y="211"/>
                  <a:pt x="64" y="210"/>
                </a:cubicBezTo>
                <a:cubicBezTo>
                  <a:pt x="64" y="210"/>
                  <a:pt x="64" y="209"/>
                  <a:pt x="65" y="209"/>
                </a:cubicBezTo>
                <a:cubicBezTo>
                  <a:pt x="65" y="209"/>
                  <a:pt x="66" y="210"/>
                  <a:pt x="65" y="211"/>
                </a:cubicBezTo>
                <a:close/>
                <a:moveTo>
                  <a:pt x="101" y="241"/>
                </a:moveTo>
                <a:cubicBezTo>
                  <a:pt x="101" y="242"/>
                  <a:pt x="100" y="242"/>
                  <a:pt x="100" y="243"/>
                </a:cubicBezTo>
                <a:cubicBezTo>
                  <a:pt x="99" y="242"/>
                  <a:pt x="98" y="242"/>
                  <a:pt x="96" y="243"/>
                </a:cubicBezTo>
                <a:cubicBezTo>
                  <a:pt x="97" y="244"/>
                  <a:pt x="96" y="245"/>
                  <a:pt x="96" y="245"/>
                </a:cubicBezTo>
                <a:cubicBezTo>
                  <a:pt x="93" y="241"/>
                  <a:pt x="90" y="237"/>
                  <a:pt x="91" y="233"/>
                </a:cubicBezTo>
                <a:cubicBezTo>
                  <a:pt x="92" y="233"/>
                  <a:pt x="94" y="232"/>
                  <a:pt x="94" y="231"/>
                </a:cubicBezTo>
                <a:cubicBezTo>
                  <a:pt x="94" y="232"/>
                  <a:pt x="94" y="232"/>
                  <a:pt x="94" y="233"/>
                </a:cubicBezTo>
                <a:cubicBezTo>
                  <a:pt x="93" y="233"/>
                  <a:pt x="94" y="234"/>
                  <a:pt x="93" y="234"/>
                </a:cubicBezTo>
                <a:cubicBezTo>
                  <a:pt x="94" y="235"/>
                  <a:pt x="95" y="235"/>
                  <a:pt x="96" y="236"/>
                </a:cubicBezTo>
                <a:cubicBezTo>
                  <a:pt x="95" y="236"/>
                  <a:pt x="96" y="237"/>
                  <a:pt x="96" y="239"/>
                </a:cubicBezTo>
                <a:cubicBezTo>
                  <a:pt x="98" y="239"/>
                  <a:pt x="99" y="240"/>
                  <a:pt x="100" y="241"/>
                </a:cubicBezTo>
                <a:cubicBezTo>
                  <a:pt x="99" y="240"/>
                  <a:pt x="100" y="240"/>
                  <a:pt x="100" y="240"/>
                </a:cubicBezTo>
                <a:cubicBezTo>
                  <a:pt x="99" y="241"/>
                  <a:pt x="100" y="241"/>
                  <a:pt x="101" y="241"/>
                </a:cubicBezTo>
                <a:close/>
                <a:moveTo>
                  <a:pt x="87" y="218"/>
                </a:moveTo>
                <a:cubicBezTo>
                  <a:pt x="87" y="218"/>
                  <a:pt x="87" y="217"/>
                  <a:pt x="87" y="217"/>
                </a:cubicBezTo>
                <a:cubicBezTo>
                  <a:pt x="88" y="217"/>
                  <a:pt x="87" y="218"/>
                  <a:pt x="87" y="218"/>
                </a:cubicBezTo>
                <a:close/>
                <a:moveTo>
                  <a:pt x="88" y="213"/>
                </a:moveTo>
                <a:cubicBezTo>
                  <a:pt x="88" y="213"/>
                  <a:pt x="88" y="213"/>
                  <a:pt x="88" y="213"/>
                </a:cubicBezTo>
                <a:cubicBezTo>
                  <a:pt x="88" y="213"/>
                  <a:pt x="88" y="213"/>
                  <a:pt x="88" y="213"/>
                </a:cubicBezTo>
                <a:cubicBezTo>
                  <a:pt x="88" y="213"/>
                  <a:pt x="88" y="213"/>
                  <a:pt x="88" y="213"/>
                </a:cubicBezTo>
                <a:close/>
                <a:moveTo>
                  <a:pt x="137" y="262"/>
                </a:moveTo>
                <a:cubicBezTo>
                  <a:pt x="138" y="262"/>
                  <a:pt x="138" y="262"/>
                  <a:pt x="139" y="262"/>
                </a:cubicBezTo>
                <a:cubicBezTo>
                  <a:pt x="139" y="262"/>
                  <a:pt x="137" y="263"/>
                  <a:pt x="137" y="262"/>
                </a:cubicBezTo>
                <a:close/>
                <a:moveTo>
                  <a:pt x="142" y="260"/>
                </a:moveTo>
                <a:cubicBezTo>
                  <a:pt x="142" y="259"/>
                  <a:pt x="141" y="259"/>
                  <a:pt x="140" y="259"/>
                </a:cubicBezTo>
                <a:cubicBezTo>
                  <a:pt x="140" y="258"/>
                  <a:pt x="141" y="258"/>
                  <a:pt x="141" y="257"/>
                </a:cubicBezTo>
                <a:cubicBezTo>
                  <a:pt x="141" y="257"/>
                  <a:pt x="141" y="258"/>
                  <a:pt x="142" y="257"/>
                </a:cubicBezTo>
                <a:cubicBezTo>
                  <a:pt x="141" y="258"/>
                  <a:pt x="143" y="259"/>
                  <a:pt x="142" y="260"/>
                </a:cubicBezTo>
                <a:close/>
                <a:moveTo>
                  <a:pt x="92" y="176"/>
                </a:moveTo>
                <a:cubicBezTo>
                  <a:pt x="93" y="176"/>
                  <a:pt x="94" y="176"/>
                  <a:pt x="94" y="176"/>
                </a:cubicBezTo>
                <a:cubicBezTo>
                  <a:pt x="94" y="177"/>
                  <a:pt x="94" y="177"/>
                  <a:pt x="94" y="177"/>
                </a:cubicBezTo>
                <a:cubicBezTo>
                  <a:pt x="94" y="178"/>
                  <a:pt x="93" y="178"/>
                  <a:pt x="93" y="178"/>
                </a:cubicBezTo>
                <a:cubicBezTo>
                  <a:pt x="93" y="177"/>
                  <a:pt x="93" y="177"/>
                  <a:pt x="92" y="176"/>
                </a:cubicBezTo>
                <a:close/>
                <a:moveTo>
                  <a:pt x="69" y="155"/>
                </a:moveTo>
                <a:cubicBezTo>
                  <a:pt x="70" y="154"/>
                  <a:pt x="71" y="154"/>
                  <a:pt x="71" y="153"/>
                </a:cubicBezTo>
                <a:cubicBezTo>
                  <a:pt x="69" y="151"/>
                  <a:pt x="71" y="151"/>
                  <a:pt x="72" y="151"/>
                </a:cubicBezTo>
                <a:cubicBezTo>
                  <a:pt x="73" y="154"/>
                  <a:pt x="73" y="158"/>
                  <a:pt x="76" y="159"/>
                </a:cubicBezTo>
                <a:cubicBezTo>
                  <a:pt x="75" y="160"/>
                  <a:pt x="75" y="159"/>
                  <a:pt x="74" y="158"/>
                </a:cubicBezTo>
                <a:cubicBezTo>
                  <a:pt x="72" y="158"/>
                  <a:pt x="71" y="157"/>
                  <a:pt x="69" y="155"/>
                </a:cubicBezTo>
                <a:close/>
                <a:moveTo>
                  <a:pt x="71" y="160"/>
                </a:moveTo>
                <a:cubicBezTo>
                  <a:pt x="73" y="160"/>
                  <a:pt x="74" y="161"/>
                  <a:pt x="75" y="161"/>
                </a:cubicBezTo>
                <a:cubicBezTo>
                  <a:pt x="74" y="162"/>
                  <a:pt x="72" y="162"/>
                  <a:pt x="71" y="161"/>
                </a:cubicBezTo>
                <a:cubicBezTo>
                  <a:pt x="72" y="161"/>
                  <a:pt x="71" y="160"/>
                  <a:pt x="71" y="160"/>
                </a:cubicBezTo>
                <a:close/>
                <a:moveTo>
                  <a:pt x="76" y="166"/>
                </a:moveTo>
                <a:cubicBezTo>
                  <a:pt x="75" y="167"/>
                  <a:pt x="74" y="166"/>
                  <a:pt x="74" y="165"/>
                </a:cubicBezTo>
                <a:cubicBezTo>
                  <a:pt x="74" y="165"/>
                  <a:pt x="74" y="165"/>
                  <a:pt x="74" y="165"/>
                </a:cubicBezTo>
                <a:cubicBezTo>
                  <a:pt x="75" y="166"/>
                  <a:pt x="75" y="165"/>
                  <a:pt x="76" y="166"/>
                </a:cubicBezTo>
                <a:close/>
                <a:moveTo>
                  <a:pt x="77" y="175"/>
                </a:moveTo>
                <a:cubicBezTo>
                  <a:pt x="76" y="176"/>
                  <a:pt x="76" y="176"/>
                  <a:pt x="75" y="177"/>
                </a:cubicBezTo>
                <a:cubicBezTo>
                  <a:pt x="74" y="176"/>
                  <a:pt x="74" y="175"/>
                  <a:pt x="73" y="175"/>
                </a:cubicBezTo>
                <a:cubicBezTo>
                  <a:pt x="74" y="174"/>
                  <a:pt x="76" y="174"/>
                  <a:pt x="77" y="175"/>
                </a:cubicBezTo>
                <a:close/>
                <a:moveTo>
                  <a:pt x="60" y="154"/>
                </a:moveTo>
                <a:cubicBezTo>
                  <a:pt x="61" y="154"/>
                  <a:pt x="61" y="156"/>
                  <a:pt x="61" y="156"/>
                </a:cubicBezTo>
                <a:cubicBezTo>
                  <a:pt x="61" y="156"/>
                  <a:pt x="60" y="156"/>
                  <a:pt x="59" y="155"/>
                </a:cubicBezTo>
                <a:cubicBezTo>
                  <a:pt x="60" y="155"/>
                  <a:pt x="60" y="155"/>
                  <a:pt x="60" y="154"/>
                </a:cubicBezTo>
                <a:close/>
                <a:moveTo>
                  <a:pt x="59" y="157"/>
                </a:moveTo>
                <a:cubicBezTo>
                  <a:pt x="61" y="156"/>
                  <a:pt x="64" y="157"/>
                  <a:pt x="65" y="160"/>
                </a:cubicBezTo>
                <a:cubicBezTo>
                  <a:pt x="63" y="161"/>
                  <a:pt x="61" y="158"/>
                  <a:pt x="59" y="157"/>
                </a:cubicBezTo>
                <a:close/>
                <a:moveTo>
                  <a:pt x="88" y="210"/>
                </a:moveTo>
                <a:cubicBezTo>
                  <a:pt x="88" y="210"/>
                  <a:pt x="88" y="209"/>
                  <a:pt x="88" y="209"/>
                </a:cubicBezTo>
                <a:cubicBezTo>
                  <a:pt x="88" y="209"/>
                  <a:pt x="88" y="209"/>
                  <a:pt x="89" y="208"/>
                </a:cubicBezTo>
                <a:cubicBezTo>
                  <a:pt x="89" y="209"/>
                  <a:pt x="89" y="209"/>
                  <a:pt x="89" y="209"/>
                </a:cubicBezTo>
                <a:cubicBezTo>
                  <a:pt x="89" y="210"/>
                  <a:pt x="89" y="211"/>
                  <a:pt x="89" y="211"/>
                </a:cubicBezTo>
                <a:cubicBezTo>
                  <a:pt x="89" y="211"/>
                  <a:pt x="89" y="211"/>
                  <a:pt x="88" y="211"/>
                </a:cubicBezTo>
                <a:cubicBezTo>
                  <a:pt x="89" y="210"/>
                  <a:pt x="88" y="210"/>
                  <a:pt x="89" y="210"/>
                </a:cubicBezTo>
                <a:cubicBezTo>
                  <a:pt x="88" y="210"/>
                  <a:pt x="88" y="210"/>
                  <a:pt x="88" y="210"/>
                </a:cubicBezTo>
                <a:close/>
                <a:moveTo>
                  <a:pt x="90" y="211"/>
                </a:moveTo>
                <a:cubicBezTo>
                  <a:pt x="90" y="211"/>
                  <a:pt x="90" y="211"/>
                  <a:pt x="90" y="212"/>
                </a:cubicBezTo>
                <a:cubicBezTo>
                  <a:pt x="90" y="212"/>
                  <a:pt x="90" y="212"/>
                  <a:pt x="89" y="212"/>
                </a:cubicBezTo>
                <a:cubicBezTo>
                  <a:pt x="89" y="212"/>
                  <a:pt x="89" y="211"/>
                  <a:pt x="89" y="211"/>
                </a:cubicBezTo>
                <a:cubicBezTo>
                  <a:pt x="90" y="211"/>
                  <a:pt x="89" y="211"/>
                  <a:pt x="89" y="211"/>
                </a:cubicBezTo>
                <a:cubicBezTo>
                  <a:pt x="90" y="211"/>
                  <a:pt x="90" y="211"/>
                  <a:pt x="90" y="211"/>
                </a:cubicBezTo>
                <a:close/>
                <a:moveTo>
                  <a:pt x="88" y="212"/>
                </a:moveTo>
                <a:cubicBezTo>
                  <a:pt x="88" y="212"/>
                  <a:pt x="88" y="212"/>
                  <a:pt x="88" y="212"/>
                </a:cubicBezTo>
                <a:cubicBezTo>
                  <a:pt x="88" y="212"/>
                  <a:pt x="88" y="212"/>
                  <a:pt x="88" y="212"/>
                </a:cubicBezTo>
                <a:cubicBezTo>
                  <a:pt x="88" y="212"/>
                  <a:pt x="88" y="212"/>
                  <a:pt x="88" y="212"/>
                </a:cubicBezTo>
                <a:close/>
                <a:moveTo>
                  <a:pt x="94" y="217"/>
                </a:moveTo>
                <a:cubicBezTo>
                  <a:pt x="93" y="217"/>
                  <a:pt x="92" y="217"/>
                  <a:pt x="91" y="217"/>
                </a:cubicBezTo>
                <a:cubicBezTo>
                  <a:pt x="91" y="216"/>
                  <a:pt x="92" y="216"/>
                  <a:pt x="92" y="215"/>
                </a:cubicBezTo>
                <a:cubicBezTo>
                  <a:pt x="91" y="215"/>
                  <a:pt x="91" y="216"/>
                  <a:pt x="91" y="216"/>
                </a:cubicBezTo>
                <a:cubicBezTo>
                  <a:pt x="91" y="216"/>
                  <a:pt x="91" y="216"/>
                  <a:pt x="91" y="217"/>
                </a:cubicBezTo>
                <a:cubicBezTo>
                  <a:pt x="91" y="216"/>
                  <a:pt x="90" y="216"/>
                  <a:pt x="90" y="215"/>
                </a:cubicBezTo>
                <a:cubicBezTo>
                  <a:pt x="92" y="215"/>
                  <a:pt x="92" y="214"/>
                  <a:pt x="93" y="213"/>
                </a:cubicBezTo>
                <a:cubicBezTo>
                  <a:pt x="94" y="215"/>
                  <a:pt x="93" y="216"/>
                  <a:pt x="94" y="217"/>
                </a:cubicBezTo>
                <a:close/>
                <a:moveTo>
                  <a:pt x="88" y="203"/>
                </a:moveTo>
                <a:cubicBezTo>
                  <a:pt x="87" y="202"/>
                  <a:pt x="88" y="201"/>
                  <a:pt x="87" y="201"/>
                </a:cubicBezTo>
                <a:cubicBezTo>
                  <a:pt x="87" y="201"/>
                  <a:pt x="88" y="200"/>
                  <a:pt x="87" y="200"/>
                </a:cubicBezTo>
                <a:cubicBezTo>
                  <a:pt x="88" y="200"/>
                  <a:pt x="89" y="202"/>
                  <a:pt x="88" y="203"/>
                </a:cubicBezTo>
                <a:close/>
                <a:moveTo>
                  <a:pt x="98" y="207"/>
                </a:moveTo>
                <a:cubicBezTo>
                  <a:pt x="98" y="207"/>
                  <a:pt x="98" y="207"/>
                  <a:pt x="97" y="207"/>
                </a:cubicBezTo>
                <a:cubicBezTo>
                  <a:pt x="97" y="207"/>
                  <a:pt x="97" y="206"/>
                  <a:pt x="98" y="205"/>
                </a:cubicBezTo>
                <a:cubicBezTo>
                  <a:pt x="98" y="206"/>
                  <a:pt x="98" y="206"/>
                  <a:pt x="98" y="207"/>
                </a:cubicBezTo>
                <a:close/>
                <a:moveTo>
                  <a:pt x="92" y="199"/>
                </a:moveTo>
                <a:cubicBezTo>
                  <a:pt x="91" y="197"/>
                  <a:pt x="94" y="196"/>
                  <a:pt x="94" y="198"/>
                </a:cubicBezTo>
                <a:cubicBezTo>
                  <a:pt x="94" y="198"/>
                  <a:pt x="94" y="198"/>
                  <a:pt x="94" y="198"/>
                </a:cubicBezTo>
                <a:cubicBezTo>
                  <a:pt x="93" y="199"/>
                  <a:pt x="92" y="199"/>
                  <a:pt x="92" y="199"/>
                </a:cubicBezTo>
                <a:close/>
                <a:moveTo>
                  <a:pt x="96" y="201"/>
                </a:moveTo>
                <a:cubicBezTo>
                  <a:pt x="96" y="201"/>
                  <a:pt x="96" y="200"/>
                  <a:pt x="95" y="200"/>
                </a:cubicBezTo>
                <a:cubicBezTo>
                  <a:pt x="96" y="200"/>
                  <a:pt x="96" y="200"/>
                  <a:pt x="96" y="199"/>
                </a:cubicBezTo>
                <a:cubicBezTo>
                  <a:pt x="96" y="200"/>
                  <a:pt x="97" y="200"/>
                  <a:pt x="98" y="200"/>
                </a:cubicBezTo>
                <a:cubicBezTo>
                  <a:pt x="97" y="200"/>
                  <a:pt x="97" y="201"/>
                  <a:pt x="96" y="201"/>
                </a:cubicBezTo>
                <a:close/>
                <a:moveTo>
                  <a:pt x="94" y="194"/>
                </a:moveTo>
                <a:cubicBezTo>
                  <a:pt x="92" y="195"/>
                  <a:pt x="92" y="192"/>
                  <a:pt x="91" y="192"/>
                </a:cubicBezTo>
                <a:cubicBezTo>
                  <a:pt x="91" y="191"/>
                  <a:pt x="93" y="190"/>
                  <a:pt x="94" y="192"/>
                </a:cubicBezTo>
                <a:cubicBezTo>
                  <a:pt x="94" y="192"/>
                  <a:pt x="93" y="193"/>
                  <a:pt x="94" y="194"/>
                </a:cubicBezTo>
                <a:close/>
                <a:moveTo>
                  <a:pt x="97" y="195"/>
                </a:moveTo>
                <a:cubicBezTo>
                  <a:pt x="96" y="194"/>
                  <a:pt x="97" y="193"/>
                  <a:pt x="98" y="193"/>
                </a:cubicBezTo>
                <a:cubicBezTo>
                  <a:pt x="99" y="194"/>
                  <a:pt x="98" y="195"/>
                  <a:pt x="97" y="195"/>
                </a:cubicBezTo>
                <a:close/>
                <a:moveTo>
                  <a:pt x="99" y="185"/>
                </a:moveTo>
                <a:cubicBezTo>
                  <a:pt x="97" y="185"/>
                  <a:pt x="96" y="185"/>
                  <a:pt x="94" y="185"/>
                </a:cubicBezTo>
                <a:cubicBezTo>
                  <a:pt x="96" y="186"/>
                  <a:pt x="97" y="186"/>
                  <a:pt x="99" y="187"/>
                </a:cubicBezTo>
                <a:cubicBezTo>
                  <a:pt x="99" y="188"/>
                  <a:pt x="98" y="189"/>
                  <a:pt x="97" y="189"/>
                </a:cubicBezTo>
                <a:cubicBezTo>
                  <a:pt x="98" y="188"/>
                  <a:pt x="98" y="188"/>
                  <a:pt x="98" y="187"/>
                </a:cubicBezTo>
                <a:cubicBezTo>
                  <a:pt x="96" y="186"/>
                  <a:pt x="93" y="187"/>
                  <a:pt x="91" y="186"/>
                </a:cubicBezTo>
                <a:cubicBezTo>
                  <a:pt x="88" y="186"/>
                  <a:pt x="88" y="190"/>
                  <a:pt x="88" y="191"/>
                </a:cubicBezTo>
                <a:cubicBezTo>
                  <a:pt x="88" y="192"/>
                  <a:pt x="89" y="192"/>
                  <a:pt x="89" y="193"/>
                </a:cubicBezTo>
                <a:cubicBezTo>
                  <a:pt x="87" y="194"/>
                  <a:pt x="89" y="197"/>
                  <a:pt x="87" y="199"/>
                </a:cubicBezTo>
                <a:cubicBezTo>
                  <a:pt x="87" y="197"/>
                  <a:pt x="86" y="196"/>
                  <a:pt x="87" y="195"/>
                </a:cubicBezTo>
                <a:cubicBezTo>
                  <a:pt x="87" y="195"/>
                  <a:pt x="85" y="193"/>
                  <a:pt x="86" y="193"/>
                </a:cubicBezTo>
                <a:cubicBezTo>
                  <a:pt x="86" y="192"/>
                  <a:pt x="86" y="192"/>
                  <a:pt x="85" y="191"/>
                </a:cubicBezTo>
                <a:cubicBezTo>
                  <a:pt x="86" y="187"/>
                  <a:pt x="81" y="185"/>
                  <a:pt x="79" y="182"/>
                </a:cubicBezTo>
                <a:cubicBezTo>
                  <a:pt x="79" y="181"/>
                  <a:pt x="79" y="180"/>
                  <a:pt x="78" y="180"/>
                </a:cubicBezTo>
                <a:cubicBezTo>
                  <a:pt x="79" y="180"/>
                  <a:pt x="79" y="179"/>
                  <a:pt x="79" y="179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80" y="180"/>
                  <a:pt x="81" y="180"/>
                  <a:pt x="81" y="180"/>
                </a:cubicBezTo>
                <a:cubicBezTo>
                  <a:pt x="82" y="181"/>
                  <a:pt x="84" y="179"/>
                  <a:pt x="84" y="178"/>
                </a:cubicBezTo>
                <a:cubicBezTo>
                  <a:pt x="84" y="177"/>
                  <a:pt x="83" y="177"/>
                  <a:pt x="83" y="177"/>
                </a:cubicBezTo>
                <a:cubicBezTo>
                  <a:pt x="83" y="177"/>
                  <a:pt x="83" y="177"/>
                  <a:pt x="83" y="177"/>
                </a:cubicBezTo>
                <a:cubicBezTo>
                  <a:pt x="82" y="176"/>
                  <a:pt x="81" y="175"/>
                  <a:pt x="80" y="175"/>
                </a:cubicBezTo>
                <a:cubicBezTo>
                  <a:pt x="80" y="175"/>
                  <a:pt x="81" y="175"/>
                  <a:pt x="81" y="174"/>
                </a:cubicBezTo>
                <a:cubicBezTo>
                  <a:pt x="82" y="174"/>
                  <a:pt x="83" y="177"/>
                  <a:pt x="84" y="176"/>
                </a:cubicBezTo>
                <a:cubicBezTo>
                  <a:pt x="84" y="176"/>
                  <a:pt x="83" y="175"/>
                  <a:pt x="83" y="174"/>
                </a:cubicBezTo>
                <a:cubicBezTo>
                  <a:pt x="85" y="175"/>
                  <a:pt x="87" y="176"/>
                  <a:pt x="89" y="178"/>
                </a:cubicBezTo>
                <a:cubicBezTo>
                  <a:pt x="89" y="178"/>
                  <a:pt x="89" y="179"/>
                  <a:pt x="89" y="181"/>
                </a:cubicBezTo>
                <a:cubicBezTo>
                  <a:pt x="90" y="181"/>
                  <a:pt x="90" y="181"/>
                  <a:pt x="91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1"/>
                  <a:pt x="92" y="180"/>
                  <a:pt x="92" y="180"/>
                </a:cubicBezTo>
                <a:cubicBezTo>
                  <a:pt x="92" y="180"/>
                  <a:pt x="92" y="180"/>
                  <a:pt x="92" y="179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81"/>
                  <a:pt x="94" y="183"/>
                  <a:pt x="97" y="182"/>
                </a:cubicBezTo>
                <a:cubicBezTo>
                  <a:pt x="97" y="183"/>
                  <a:pt x="98" y="182"/>
                  <a:pt x="99" y="183"/>
                </a:cubicBezTo>
                <a:cubicBezTo>
                  <a:pt x="99" y="184"/>
                  <a:pt x="99" y="184"/>
                  <a:pt x="99" y="185"/>
                </a:cubicBezTo>
                <a:close/>
                <a:moveTo>
                  <a:pt x="152" y="255"/>
                </a:moveTo>
                <a:cubicBezTo>
                  <a:pt x="153" y="254"/>
                  <a:pt x="153" y="255"/>
                  <a:pt x="153" y="255"/>
                </a:cubicBezTo>
                <a:cubicBezTo>
                  <a:pt x="154" y="256"/>
                  <a:pt x="152" y="256"/>
                  <a:pt x="152" y="255"/>
                </a:cubicBezTo>
                <a:close/>
                <a:moveTo>
                  <a:pt x="142" y="241"/>
                </a:moveTo>
                <a:cubicBezTo>
                  <a:pt x="142" y="241"/>
                  <a:pt x="141" y="241"/>
                  <a:pt x="141" y="241"/>
                </a:cubicBezTo>
                <a:cubicBezTo>
                  <a:pt x="141" y="240"/>
                  <a:pt x="142" y="239"/>
                  <a:pt x="142" y="239"/>
                </a:cubicBezTo>
                <a:cubicBezTo>
                  <a:pt x="142" y="240"/>
                  <a:pt x="142" y="241"/>
                  <a:pt x="142" y="241"/>
                </a:cubicBezTo>
                <a:close/>
                <a:moveTo>
                  <a:pt x="148" y="232"/>
                </a:moveTo>
                <a:cubicBezTo>
                  <a:pt x="148" y="232"/>
                  <a:pt x="148" y="231"/>
                  <a:pt x="148" y="230"/>
                </a:cubicBezTo>
                <a:cubicBezTo>
                  <a:pt x="148" y="230"/>
                  <a:pt x="148" y="230"/>
                  <a:pt x="149" y="231"/>
                </a:cubicBezTo>
                <a:cubicBezTo>
                  <a:pt x="149" y="231"/>
                  <a:pt x="148" y="231"/>
                  <a:pt x="148" y="232"/>
                </a:cubicBezTo>
                <a:close/>
                <a:moveTo>
                  <a:pt x="144" y="220"/>
                </a:moveTo>
                <a:cubicBezTo>
                  <a:pt x="145" y="220"/>
                  <a:pt x="145" y="220"/>
                  <a:pt x="146" y="220"/>
                </a:cubicBezTo>
                <a:cubicBezTo>
                  <a:pt x="146" y="219"/>
                  <a:pt x="146" y="219"/>
                  <a:pt x="146" y="219"/>
                </a:cubicBezTo>
                <a:cubicBezTo>
                  <a:pt x="146" y="219"/>
                  <a:pt x="146" y="219"/>
                  <a:pt x="146" y="219"/>
                </a:cubicBezTo>
                <a:cubicBezTo>
                  <a:pt x="147" y="219"/>
                  <a:pt x="147" y="220"/>
                  <a:pt x="148" y="220"/>
                </a:cubicBezTo>
                <a:cubicBezTo>
                  <a:pt x="147" y="220"/>
                  <a:pt x="145" y="221"/>
                  <a:pt x="144" y="220"/>
                </a:cubicBezTo>
                <a:close/>
                <a:moveTo>
                  <a:pt x="155" y="227"/>
                </a:moveTo>
                <a:cubicBezTo>
                  <a:pt x="155" y="226"/>
                  <a:pt x="154" y="227"/>
                  <a:pt x="154" y="227"/>
                </a:cubicBezTo>
                <a:cubicBezTo>
                  <a:pt x="154" y="227"/>
                  <a:pt x="154" y="226"/>
                  <a:pt x="153" y="226"/>
                </a:cubicBezTo>
                <a:cubicBezTo>
                  <a:pt x="153" y="226"/>
                  <a:pt x="153" y="226"/>
                  <a:pt x="152" y="226"/>
                </a:cubicBezTo>
                <a:cubicBezTo>
                  <a:pt x="151" y="225"/>
                  <a:pt x="149" y="223"/>
                  <a:pt x="150" y="221"/>
                </a:cubicBezTo>
                <a:cubicBezTo>
                  <a:pt x="151" y="221"/>
                  <a:pt x="152" y="222"/>
                  <a:pt x="153" y="224"/>
                </a:cubicBezTo>
                <a:cubicBezTo>
                  <a:pt x="154" y="224"/>
                  <a:pt x="155" y="224"/>
                  <a:pt x="156" y="225"/>
                </a:cubicBezTo>
                <a:cubicBezTo>
                  <a:pt x="156" y="225"/>
                  <a:pt x="155" y="226"/>
                  <a:pt x="155" y="227"/>
                </a:cubicBezTo>
                <a:close/>
                <a:moveTo>
                  <a:pt x="162" y="233"/>
                </a:moveTo>
                <a:cubicBezTo>
                  <a:pt x="162" y="233"/>
                  <a:pt x="162" y="233"/>
                  <a:pt x="162" y="233"/>
                </a:cubicBezTo>
                <a:cubicBezTo>
                  <a:pt x="162" y="233"/>
                  <a:pt x="162" y="233"/>
                  <a:pt x="162" y="233"/>
                </a:cubicBezTo>
                <a:cubicBezTo>
                  <a:pt x="162" y="232"/>
                  <a:pt x="161" y="232"/>
                  <a:pt x="161" y="233"/>
                </a:cubicBezTo>
                <a:cubicBezTo>
                  <a:pt x="160" y="233"/>
                  <a:pt x="160" y="233"/>
                  <a:pt x="160" y="232"/>
                </a:cubicBezTo>
                <a:cubicBezTo>
                  <a:pt x="160" y="232"/>
                  <a:pt x="160" y="232"/>
                  <a:pt x="160" y="231"/>
                </a:cubicBezTo>
                <a:cubicBezTo>
                  <a:pt x="161" y="231"/>
                  <a:pt x="162" y="231"/>
                  <a:pt x="163" y="232"/>
                </a:cubicBezTo>
                <a:cubicBezTo>
                  <a:pt x="162" y="232"/>
                  <a:pt x="163" y="233"/>
                  <a:pt x="162" y="233"/>
                </a:cubicBezTo>
                <a:close/>
                <a:moveTo>
                  <a:pt x="160" y="230"/>
                </a:moveTo>
                <a:cubicBezTo>
                  <a:pt x="161" y="230"/>
                  <a:pt x="162" y="229"/>
                  <a:pt x="162" y="230"/>
                </a:cubicBezTo>
                <a:cubicBezTo>
                  <a:pt x="161" y="230"/>
                  <a:pt x="161" y="230"/>
                  <a:pt x="160" y="230"/>
                </a:cubicBezTo>
                <a:close/>
                <a:moveTo>
                  <a:pt x="124" y="170"/>
                </a:moveTo>
                <a:cubicBezTo>
                  <a:pt x="124" y="170"/>
                  <a:pt x="124" y="170"/>
                  <a:pt x="124" y="170"/>
                </a:cubicBezTo>
                <a:cubicBezTo>
                  <a:pt x="124" y="170"/>
                  <a:pt x="124" y="170"/>
                  <a:pt x="124" y="170"/>
                </a:cubicBezTo>
                <a:cubicBezTo>
                  <a:pt x="124" y="170"/>
                  <a:pt x="124" y="170"/>
                  <a:pt x="124" y="170"/>
                </a:cubicBezTo>
                <a:close/>
                <a:moveTo>
                  <a:pt x="164" y="225"/>
                </a:moveTo>
                <a:cubicBezTo>
                  <a:pt x="163" y="225"/>
                  <a:pt x="162" y="225"/>
                  <a:pt x="162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2" y="225"/>
                  <a:pt x="163" y="225"/>
                  <a:pt x="163" y="225"/>
                </a:cubicBezTo>
                <a:cubicBezTo>
                  <a:pt x="164" y="225"/>
                  <a:pt x="164" y="225"/>
                  <a:pt x="164" y="225"/>
                </a:cubicBezTo>
                <a:close/>
                <a:moveTo>
                  <a:pt x="138" y="170"/>
                </a:moveTo>
                <a:cubicBezTo>
                  <a:pt x="138" y="170"/>
                  <a:pt x="138" y="170"/>
                  <a:pt x="138" y="170"/>
                </a:cubicBezTo>
                <a:cubicBezTo>
                  <a:pt x="138" y="170"/>
                  <a:pt x="138" y="170"/>
                  <a:pt x="138" y="170"/>
                </a:cubicBezTo>
                <a:cubicBezTo>
                  <a:pt x="138" y="170"/>
                  <a:pt x="138" y="170"/>
                  <a:pt x="138" y="170"/>
                </a:cubicBezTo>
                <a:close/>
                <a:moveTo>
                  <a:pt x="183" y="214"/>
                </a:moveTo>
                <a:cubicBezTo>
                  <a:pt x="183" y="214"/>
                  <a:pt x="183" y="214"/>
                  <a:pt x="183" y="214"/>
                </a:cubicBezTo>
                <a:cubicBezTo>
                  <a:pt x="183" y="214"/>
                  <a:pt x="183" y="214"/>
                  <a:pt x="183" y="214"/>
                </a:cubicBezTo>
                <a:cubicBezTo>
                  <a:pt x="183" y="214"/>
                  <a:pt x="183" y="214"/>
                  <a:pt x="183" y="214"/>
                </a:cubicBezTo>
                <a:close/>
                <a:moveTo>
                  <a:pt x="189" y="204"/>
                </a:moveTo>
                <a:cubicBezTo>
                  <a:pt x="189" y="204"/>
                  <a:pt x="188" y="203"/>
                  <a:pt x="188" y="203"/>
                </a:cubicBezTo>
                <a:cubicBezTo>
                  <a:pt x="189" y="202"/>
                  <a:pt x="189" y="203"/>
                  <a:pt x="189" y="202"/>
                </a:cubicBezTo>
                <a:cubicBezTo>
                  <a:pt x="190" y="203"/>
                  <a:pt x="189" y="203"/>
                  <a:pt x="189" y="204"/>
                </a:cubicBezTo>
                <a:close/>
                <a:moveTo>
                  <a:pt x="162" y="77"/>
                </a:moveTo>
                <a:cubicBezTo>
                  <a:pt x="162" y="77"/>
                  <a:pt x="162" y="77"/>
                  <a:pt x="162" y="77"/>
                </a:cubicBezTo>
                <a:cubicBezTo>
                  <a:pt x="162" y="77"/>
                  <a:pt x="162" y="77"/>
                  <a:pt x="162" y="77"/>
                </a:cubicBezTo>
                <a:cubicBezTo>
                  <a:pt x="162" y="77"/>
                  <a:pt x="162" y="77"/>
                  <a:pt x="162" y="77"/>
                </a:cubicBezTo>
                <a:close/>
                <a:moveTo>
                  <a:pt x="166" y="84"/>
                </a:moveTo>
                <a:cubicBezTo>
                  <a:pt x="167" y="83"/>
                  <a:pt x="167" y="84"/>
                  <a:pt x="168" y="84"/>
                </a:cubicBezTo>
                <a:cubicBezTo>
                  <a:pt x="168" y="85"/>
                  <a:pt x="168" y="85"/>
                  <a:pt x="167" y="86"/>
                </a:cubicBezTo>
                <a:cubicBezTo>
                  <a:pt x="166" y="86"/>
                  <a:pt x="166" y="85"/>
                  <a:pt x="166" y="84"/>
                </a:cubicBezTo>
                <a:close/>
                <a:moveTo>
                  <a:pt x="163" y="101"/>
                </a:moveTo>
                <a:cubicBezTo>
                  <a:pt x="164" y="101"/>
                  <a:pt x="164" y="101"/>
                  <a:pt x="164" y="101"/>
                </a:cubicBezTo>
                <a:cubicBezTo>
                  <a:pt x="163" y="102"/>
                  <a:pt x="163" y="102"/>
                  <a:pt x="162" y="102"/>
                </a:cubicBezTo>
                <a:cubicBezTo>
                  <a:pt x="161" y="101"/>
                  <a:pt x="164" y="102"/>
                  <a:pt x="163" y="101"/>
                </a:cubicBezTo>
                <a:close/>
                <a:moveTo>
                  <a:pt x="165" y="105"/>
                </a:moveTo>
                <a:cubicBezTo>
                  <a:pt x="165" y="104"/>
                  <a:pt x="164" y="103"/>
                  <a:pt x="164" y="102"/>
                </a:cubicBezTo>
                <a:cubicBezTo>
                  <a:pt x="166" y="102"/>
                  <a:pt x="167" y="105"/>
                  <a:pt x="170" y="103"/>
                </a:cubicBezTo>
                <a:cubicBezTo>
                  <a:pt x="170" y="101"/>
                  <a:pt x="172" y="97"/>
                  <a:pt x="174" y="101"/>
                </a:cubicBezTo>
                <a:cubicBezTo>
                  <a:pt x="173" y="103"/>
                  <a:pt x="171" y="107"/>
                  <a:pt x="168" y="107"/>
                </a:cubicBezTo>
                <a:cubicBezTo>
                  <a:pt x="167" y="108"/>
                  <a:pt x="168" y="109"/>
                  <a:pt x="167" y="109"/>
                </a:cubicBezTo>
                <a:cubicBezTo>
                  <a:pt x="165" y="111"/>
                  <a:pt x="163" y="108"/>
                  <a:pt x="161" y="107"/>
                </a:cubicBezTo>
                <a:cubicBezTo>
                  <a:pt x="163" y="106"/>
                  <a:pt x="163" y="104"/>
                  <a:pt x="165" y="105"/>
                </a:cubicBezTo>
                <a:close/>
                <a:moveTo>
                  <a:pt x="193" y="131"/>
                </a:moveTo>
                <a:cubicBezTo>
                  <a:pt x="193" y="131"/>
                  <a:pt x="193" y="132"/>
                  <a:pt x="193" y="132"/>
                </a:cubicBezTo>
                <a:cubicBezTo>
                  <a:pt x="193" y="132"/>
                  <a:pt x="192" y="133"/>
                  <a:pt x="191" y="133"/>
                </a:cubicBezTo>
                <a:cubicBezTo>
                  <a:pt x="191" y="132"/>
                  <a:pt x="191" y="132"/>
                  <a:pt x="191" y="131"/>
                </a:cubicBezTo>
                <a:cubicBezTo>
                  <a:pt x="192" y="131"/>
                  <a:pt x="192" y="132"/>
                  <a:pt x="193" y="131"/>
                </a:cubicBezTo>
                <a:close/>
                <a:moveTo>
                  <a:pt x="152" y="93"/>
                </a:moveTo>
                <a:cubicBezTo>
                  <a:pt x="151" y="93"/>
                  <a:pt x="151" y="92"/>
                  <a:pt x="151" y="93"/>
                </a:cubicBezTo>
                <a:cubicBezTo>
                  <a:pt x="150" y="92"/>
                  <a:pt x="152" y="92"/>
                  <a:pt x="152" y="93"/>
                </a:cubicBezTo>
                <a:close/>
                <a:moveTo>
                  <a:pt x="139" y="89"/>
                </a:moveTo>
                <a:cubicBezTo>
                  <a:pt x="139" y="89"/>
                  <a:pt x="139" y="88"/>
                  <a:pt x="139" y="88"/>
                </a:cubicBezTo>
                <a:cubicBezTo>
                  <a:pt x="140" y="88"/>
                  <a:pt x="140" y="88"/>
                  <a:pt x="140" y="88"/>
                </a:cubicBezTo>
                <a:cubicBezTo>
                  <a:pt x="140" y="89"/>
                  <a:pt x="140" y="89"/>
                  <a:pt x="139" y="89"/>
                </a:cubicBezTo>
                <a:close/>
                <a:moveTo>
                  <a:pt x="164" y="139"/>
                </a:moveTo>
                <a:cubicBezTo>
                  <a:pt x="164" y="139"/>
                  <a:pt x="165" y="139"/>
                  <a:pt x="16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5" y="139"/>
                  <a:pt x="164" y="139"/>
                  <a:pt x="164" y="139"/>
                </a:cubicBezTo>
                <a:cubicBezTo>
                  <a:pt x="164" y="139"/>
                  <a:pt x="164" y="139"/>
                  <a:pt x="164" y="139"/>
                </a:cubicBezTo>
                <a:close/>
                <a:moveTo>
                  <a:pt x="203" y="205"/>
                </a:moveTo>
                <a:cubicBezTo>
                  <a:pt x="202" y="204"/>
                  <a:pt x="201" y="205"/>
                  <a:pt x="201" y="204"/>
                </a:cubicBezTo>
                <a:cubicBezTo>
                  <a:pt x="201" y="204"/>
                  <a:pt x="201" y="204"/>
                  <a:pt x="201" y="203"/>
                </a:cubicBezTo>
                <a:cubicBezTo>
                  <a:pt x="202" y="203"/>
                  <a:pt x="203" y="203"/>
                  <a:pt x="204" y="204"/>
                </a:cubicBezTo>
                <a:cubicBezTo>
                  <a:pt x="203" y="204"/>
                  <a:pt x="203" y="205"/>
                  <a:pt x="203" y="205"/>
                </a:cubicBezTo>
                <a:close/>
                <a:moveTo>
                  <a:pt x="201" y="202"/>
                </a:moveTo>
                <a:cubicBezTo>
                  <a:pt x="202" y="202"/>
                  <a:pt x="202" y="201"/>
                  <a:pt x="203" y="202"/>
                </a:cubicBezTo>
                <a:cubicBezTo>
                  <a:pt x="202" y="202"/>
                  <a:pt x="201" y="202"/>
                  <a:pt x="201" y="202"/>
                </a:cubicBezTo>
                <a:close/>
                <a:moveTo>
                  <a:pt x="202" y="200"/>
                </a:moveTo>
                <a:cubicBezTo>
                  <a:pt x="201" y="200"/>
                  <a:pt x="201" y="201"/>
                  <a:pt x="200" y="202"/>
                </a:cubicBezTo>
                <a:cubicBezTo>
                  <a:pt x="200" y="202"/>
                  <a:pt x="201" y="202"/>
                  <a:pt x="201" y="202"/>
                </a:cubicBezTo>
                <a:cubicBezTo>
                  <a:pt x="200" y="203"/>
                  <a:pt x="200" y="203"/>
                  <a:pt x="200" y="203"/>
                </a:cubicBezTo>
                <a:cubicBezTo>
                  <a:pt x="199" y="202"/>
                  <a:pt x="198" y="202"/>
                  <a:pt x="197" y="202"/>
                </a:cubicBezTo>
                <a:cubicBezTo>
                  <a:pt x="197" y="202"/>
                  <a:pt x="197" y="202"/>
                  <a:pt x="197" y="201"/>
                </a:cubicBezTo>
                <a:cubicBezTo>
                  <a:pt x="196" y="202"/>
                  <a:pt x="196" y="201"/>
                  <a:pt x="196" y="201"/>
                </a:cubicBezTo>
                <a:cubicBezTo>
                  <a:pt x="196" y="201"/>
                  <a:pt x="197" y="201"/>
                  <a:pt x="197" y="200"/>
                </a:cubicBezTo>
                <a:cubicBezTo>
                  <a:pt x="197" y="200"/>
                  <a:pt x="196" y="200"/>
                  <a:pt x="196" y="200"/>
                </a:cubicBezTo>
                <a:cubicBezTo>
                  <a:pt x="196" y="200"/>
                  <a:pt x="195" y="200"/>
                  <a:pt x="195" y="200"/>
                </a:cubicBezTo>
                <a:cubicBezTo>
                  <a:pt x="195" y="200"/>
                  <a:pt x="195" y="200"/>
                  <a:pt x="195" y="200"/>
                </a:cubicBezTo>
                <a:cubicBezTo>
                  <a:pt x="196" y="199"/>
                  <a:pt x="196" y="199"/>
                  <a:pt x="196" y="199"/>
                </a:cubicBezTo>
                <a:cubicBezTo>
                  <a:pt x="197" y="199"/>
                  <a:pt x="197" y="200"/>
                  <a:pt x="198" y="200"/>
                </a:cubicBezTo>
                <a:cubicBezTo>
                  <a:pt x="199" y="199"/>
                  <a:pt x="198" y="198"/>
                  <a:pt x="199" y="197"/>
                </a:cubicBezTo>
                <a:cubicBezTo>
                  <a:pt x="199" y="198"/>
                  <a:pt x="200" y="197"/>
                  <a:pt x="201" y="198"/>
                </a:cubicBezTo>
                <a:cubicBezTo>
                  <a:pt x="200" y="198"/>
                  <a:pt x="202" y="199"/>
                  <a:pt x="202" y="200"/>
                </a:cubicBezTo>
                <a:close/>
                <a:moveTo>
                  <a:pt x="196" y="186"/>
                </a:moveTo>
                <a:cubicBezTo>
                  <a:pt x="196" y="186"/>
                  <a:pt x="197" y="186"/>
                  <a:pt x="197" y="186"/>
                </a:cubicBezTo>
                <a:cubicBezTo>
                  <a:pt x="198" y="188"/>
                  <a:pt x="200" y="191"/>
                  <a:pt x="202" y="192"/>
                </a:cubicBezTo>
                <a:cubicBezTo>
                  <a:pt x="201" y="192"/>
                  <a:pt x="200" y="193"/>
                  <a:pt x="201" y="193"/>
                </a:cubicBezTo>
                <a:cubicBezTo>
                  <a:pt x="199" y="193"/>
                  <a:pt x="199" y="193"/>
                  <a:pt x="198" y="193"/>
                </a:cubicBezTo>
                <a:cubicBezTo>
                  <a:pt x="197" y="193"/>
                  <a:pt x="199" y="195"/>
                  <a:pt x="197" y="195"/>
                </a:cubicBezTo>
                <a:cubicBezTo>
                  <a:pt x="198" y="197"/>
                  <a:pt x="196" y="197"/>
                  <a:pt x="196" y="199"/>
                </a:cubicBezTo>
                <a:cubicBezTo>
                  <a:pt x="196" y="198"/>
                  <a:pt x="195" y="199"/>
                  <a:pt x="195" y="199"/>
                </a:cubicBezTo>
                <a:cubicBezTo>
                  <a:pt x="194" y="199"/>
                  <a:pt x="194" y="199"/>
                  <a:pt x="194" y="199"/>
                </a:cubicBezTo>
                <a:cubicBezTo>
                  <a:pt x="195" y="198"/>
                  <a:pt x="195" y="198"/>
                  <a:pt x="195" y="198"/>
                </a:cubicBezTo>
                <a:cubicBezTo>
                  <a:pt x="195" y="197"/>
                  <a:pt x="194" y="197"/>
                  <a:pt x="193" y="196"/>
                </a:cubicBezTo>
                <a:cubicBezTo>
                  <a:pt x="195" y="194"/>
                  <a:pt x="192" y="191"/>
                  <a:pt x="191" y="189"/>
                </a:cubicBezTo>
                <a:cubicBezTo>
                  <a:pt x="192" y="189"/>
                  <a:pt x="193" y="189"/>
                  <a:pt x="195" y="187"/>
                </a:cubicBezTo>
                <a:cubicBezTo>
                  <a:pt x="194" y="186"/>
                  <a:pt x="193" y="187"/>
                  <a:pt x="193" y="187"/>
                </a:cubicBezTo>
                <a:cubicBezTo>
                  <a:pt x="192" y="186"/>
                  <a:pt x="193" y="185"/>
                  <a:pt x="192" y="185"/>
                </a:cubicBezTo>
                <a:cubicBezTo>
                  <a:pt x="193" y="183"/>
                  <a:pt x="195" y="183"/>
                  <a:pt x="196" y="183"/>
                </a:cubicBezTo>
                <a:cubicBezTo>
                  <a:pt x="197" y="184"/>
                  <a:pt x="196" y="185"/>
                  <a:pt x="197" y="185"/>
                </a:cubicBezTo>
                <a:cubicBezTo>
                  <a:pt x="198" y="184"/>
                  <a:pt x="197" y="183"/>
                  <a:pt x="197" y="183"/>
                </a:cubicBezTo>
                <a:cubicBezTo>
                  <a:pt x="198" y="182"/>
                  <a:pt x="198" y="182"/>
                  <a:pt x="198" y="182"/>
                </a:cubicBezTo>
                <a:cubicBezTo>
                  <a:pt x="198" y="183"/>
                  <a:pt x="198" y="183"/>
                  <a:pt x="199" y="183"/>
                </a:cubicBezTo>
                <a:cubicBezTo>
                  <a:pt x="198" y="184"/>
                  <a:pt x="197" y="185"/>
                  <a:pt x="196" y="186"/>
                </a:cubicBezTo>
                <a:close/>
                <a:moveTo>
                  <a:pt x="203" y="191"/>
                </a:moveTo>
                <a:cubicBezTo>
                  <a:pt x="203" y="191"/>
                  <a:pt x="203" y="190"/>
                  <a:pt x="203" y="190"/>
                </a:cubicBezTo>
                <a:cubicBezTo>
                  <a:pt x="203" y="191"/>
                  <a:pt x="204" y="191"/>
                  <a:pt x="204" y="191"/>
                </a:cubicBezTo>
                <a:cubicBezTo>
                  <a:pt x="204" y="191"/>
                  <a:pt x="203" y="191"/>
                  <a:pt x="203" y="191"/>
                </a:cubicBezTo>
                <a:close/>
                <a:moveTo>
                  <a:pt x="148" y="104"/>
                </a:moveTo>
                <a:cubicBezTo>
                  <a:pt x="145" y="101"/>
                  <a:pt x="151" y="100"/>
                  <a:pt x="151" y="103"/>
                </a:cubicBezTo>
                <a:cubicBezTo>
                  <a:pt x="150" y="104"/>
                  <a:pt x="149" y="104"/>
                  <a:pt x="148" y="104"/>
                </a:cubicBezTo>
                <a:close/>
                <a:moveTo>
                  <a:pt x="199" y="179"/>
                </a:moveTo>
                <a:cubicBezTo>
                  <a:pt x="198" y="179"/>
                  <a:pt x="198" y="179"/>
                  <a:pt x="198" y="179"/>
                </a:cubicBezTo>
                <a:cubicBezTo>
                  <a:pt x="198" y="179"/>
                  <a:pt x="198" y="179"/>
                  <a:pt x="198" y="178"/>
                </a:cubicBezTo>
                <a:cubicBezTo>
                  <a:pt x="198" y="178"/>
                  <a:pt x="198" y="178"/>
                  <a:pt x="199" y="178"/>
                </a:cubicBezTo>
                <a:cubicBezTo>
                  <a:pt x="199" y="178"/>
                  <a:pt x="199" y="178"/>
                  <a:pt x="199" y="179"/>
                </a:cubicBezTo>
                <a:close/>
                <a:moveTo>
                  <a:pt x="201" y="176"/>
                </a:moveTo>
                <a:cubicBezTo>
                  <a:pt x="200" y="175"/>
                  <a:pt x="200" y="175"/>
                  <a:pt x="199" y="175"/>
                </a:cubicBezTo>
                <a:cubicBezTo>
                  <a:pt x="199" y="175"/>
                  <a:pt x="200" y="175"/>
                  <a:pt x="200" y="175"/>
                </a:cubicBezTo>
                <a:cubicBezTo>
                  <a:pt x="200" y="175"/>
                  <a:pt x="200" y="175"/>
                  <a:pt x="200" y="175"/>
                </a:cubicBezTo>
                <a:cubicBezTo>
                  <a:pt x="201" y="175"/>
                  <a:pt x="201" y="174"/>
                  <a:pt x="202" y="174"/>
                </a:cubicBezTo>
                <a:cubicBezTo>
                  <a:pt x="201" y="175"/>
                  <a:pt x="201" y="175"/>
                  <a:pt x="201" y="176"/>
                </a:cubicBezTo>
                <a:close/>
                <a:moveTo>
                  <a:pt x="178" y="143"/>
                </a:moveTo>
                <a:cubicBezTo>
                  <a:pt x="177" y="143"/>
                  <a:pt x="177" y="142"/>
                  <a:pt x="176" y="141"/>
                </a:cubicBezTo>
                <a:cubicBezTo>
                  <a:pt x="175" y="140"/>
                  <a:pt x="174" y="140"/>
                  <a:pt x="173" y="139"/>
                </a:cubicBezTo>
                <a:cubicBezTo>
                  <a:pt x="173" y="139"/>
                  <a:pt x="173" y="139"/>
                  <a:pt x="173" y="138"/>
                </a:cubicBezTo>
                <a:cubicBezTo>
                  <a:pt x="176" y="136"/>
                  <a:pt x="179" y="137"/>
                  <a:pt x="181" y="136"/>
                </a:cubicBezTo>
                <a:cubicBezTo>
                  <a:pt x="182" y="134"/>
                  <a:pt x="182" y="132"/>
                  <a:pt x="184" y="131"/>
                </a:cubicBezTo>
                <a:cubicBezTo>
                  <a:pt x="185" y="130"/>
                  <a:pt x="187" y="130"/>
                  <a:pt x="188" y="128"/>
                </a:cubicBezTo>
                <a:cubicBezTo>
                  <a:pt x="188" y="128"/>
                  <a:pt x="189" y="128"/>
                  <a:pt x="189" y="128"/>
                </a:cubicBezTo>
                <a:cubicBezTo>
                  <a:pt x="189" y="129"/>
                  <a:pt x="188" y="131"/>
                  <a:pt x="188" y="132"/>
                </a:cubicBezTo>
                <a:cubicBezTo>
                  <a:pt x="188" y="133"/>
                  <a:pt x="189" y="134"/>
                  <a:pt x="189" y="135"/>
                </a:cubicBezTo>
                <a:cubicBezTo>
                  <a:pt x="189" y="134"/>
                  <a:pt x="188" y="134"/>
                  <a:pt x="188" y="135"/>
                </a:cubicBezTo>
                <a:cubicBezTo>
                  <a:pt x="187" y="136"/>
                  <a:pt x="188" y="138"/>
                  <a:pt x="188" y="139"/>
                </a:cubicBezTo>
                <a:cubicBezTo>
                  <a:pt x="187" y="140"/>
                  <a:pt x="187" y="139"/>
                  <a:pt x="186" y="140"/>
                </a:cubicBezTo>
                <a:cubicBezTo>
                  <a:pt x="186" y="141"/>
                  <a:pt x="185" y="142"/>
                  <a:pt x="185" y="143"/>
                </a:cubicBezTo>
                <a:cubicBezTo>
                  <a:pt x="184" y="143"/>
                  <a:pt x="183" y="142"/>
                  <a:pt x="183" y="142"/>
                </a:cubicBezTo>
                <a:cubicBezTo>
                  <a:pt x="181" y="142"/>
                  <a:pt x="180" y="142"/>
                  <a:pt x="178" y="143"/>
                </a:cubicBezTo>
                <a:close/>
                <a:moveTo>
                  <a:pt x="190" y="147"/>
                </a:moveTo>
                <a:cubicBezTo>
                  <a:pt x="189" y="146"/>
                  <a:pt x="187" y="145"/>
                  <a:pt x="186" y="144"/>
                </a:cubicBezTo>
                <a:cubicBezTo>
                  <a:pt x="187" y="144"/>
                  <a:pt x="189" y="144"/>
                  <a:pt x="190" y="145"/>
                </a:cubicBezTo>
                <a:cubicBezTo>
                  <a:pt x="190" y="145"/>
                  <a:pt x="190" y="146"/>
                  <a:pt x="190" y="147"/>
                </a:cubicBezTo>
                <a:close/>
                <a:moveTo>
                  <a:pt x="193" y="150"/>
                </a:moveTo>
                <a:cubicBezTo>
                  <a:pt x="192" y="150"/>
                  <a:pt x="192" y="150"/>
                  <a:pt x="191" y="149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2" y="149"/>
                  <a:pt x="192" y="150"/>
                  <a:pt x="193" y="150"/>
                </a:cubicBezTo>
                <a:close/>
                <a:moveTo>
                  <a:pt x="194" y="152"/>
                </a:moveTo>
                <a:cubicBezTo>
                  <a:pt x="196" y="153"/>
                  <a:pt x="200" y="154"/>
                  <a:pt x="200" y="156"/>
                </a:cubicBezTo>
                <a:cubicBezTo>
                  <a:pt x="199" y="156"/>
                  <a:pt x="196" y="155"/>
                  <a:pt x="194" y="155"/>
                </a:cubicBezTo>
                <a:cubicBezTo>
                  <a:pt x="195" y="154"/>
                  <a:pt x="195" y="153"/>
                  <a:pt x="194" y="152"/>
                </a:cubicBezTo>
                <a:close/>
                <a:moveTo>
                  <a:pt x="193" y="158"/>
                </a:moveTo>
                <a:cubicBezTo>
                  <a:pt x="194" y="158"/>
                  <a:pt x="194" y="157"/>
                  <a:pt x="194" y="157"/>
                </a:cubicBezTo>
                <a:cubicBezTo>
                  <a:pt x="194" y="157"/>
                  <a:pt x="195" y="158"/>
                  <a:pt x="194" y="159"/>
                </a:cubicBezTo>
                <a:cubicBezTo>
                  <a:pt x="194" y="159"/>
                  <a:pt x="194" y="159"/>
                  <a:pt x="194" y="159"/>
                </a:cubicBezTo>
                <a:cubicBezTo>
                  <a:pt x="194" y="159"/>
                  <a:pt x="194" y="158"/>
                  <a:pt x="194" y="158"/>
                </a:cubicBezTo>
                <a:cubicBezTo>
                  <a:pt x="194" y="158"/>
                  <a:pt x="194" y="158"/>
                  <a:pt x="194" y="158"/>
                </a:cubicBezTo>
                <a:cubicBezTo>
                  <a:pt x="194" y="158"/>
                  <a:pt x="194" y="158"/>
                  <a:pt x="193" y="158"/>
                </a:cubicBezTo>
                <a:close/>
                <a:moveTo>
                  <a:pt x="212" y="185"/>
                </a:moveTo>
                <a:cubicBezTo>
                  <a:pt x="211" y="186"/>
                  <a:pt x="211" y="186"/>
                  <a:pt x="211" y="186"/>
                </a:cubicBezTo>
                <a:cubicBezTo>
                  <a:pt x="211" y="185"/>
                  <a:pt x="212" y="185"/>
                  <a:pt x="211" y="184"/>
                </a:cubicBezTo>
                <a:cubicBezTo>
                  <a:pt x="212" y="183"/>
                  <a:pt x="212" y="185"/>
                  <a:pt x="212" y="185"/>
                </a:cubicBezTo>
                <a:close/>
                <a:moveTo>
                  <a:pt x="211" y="172"/>
                </a:moveTo>
                <a:cubicBezTo>
                  <a:pt x="211" y="172"/>
                  <a:pt x="211" y="172"/>
                  <a:pt x="211" y="172"/>
                </a:cubicBezTo>
                <a:cubicBezTo>
                  <a:pt x="211" y="172"/>
                  <a:pt x="211" y="172"/>
                  <a:pt x="211" y="172"/>
                </a:cubicBezTo>
                <a:cubicBezTo>
                  <a:pt x="211" y="172"/>
                  <a:pt x="211" y="172"/>
                  <a:pt x="211" y="172"/>
                </a:cubicBezTo>
                <a:close/>
                <a:moveTo>
                  <a:pt x="212" y="172"/>
                </a:moveTo>
                <a:cubicBezTo>
                  <a:pt x="211" y="171"/>
                  <a:pt x="211" y="171"/>
                  <a:pt x="210" y="171"/>
                </a:cubicBezTo>
                <a:cubicBezTo>
                  <a:pt x="210" y="172"/>
                  <a:pt x="210" y="172"/>
                  <a:pt x="211" y="173"/>
                </a:cubicBezTo>
                <a:cubicBezTo>
                  <a:pt x="209" y="173"/>
                  <a:pt x="209" y="172"/>
                  <a:pt x="208" y="172"/>
                </a:cubicBezTo>
                <a:cubicBezTo>
                  <a:pt x="207" y="171"/>
                  <a:pt x="207" y="170"/>
                  <a:pt x="206" y="169"/>
                </a:cubicBezTo>
                <a:cubicBezTo>
                  <a:pt x="205" y="170"/>
                  <a:pt x="205" y="170"/>
                  <a:pt x="204" y="170"/>
                </a:cubicBezTo>
                <a:cubicBezTo>
                  <a:pt x="204" y="170"/>
                  <a:pt x="204" y="170"/>
                  <a:pt x="204" y="169"/>
                </a:cubicBezTo>
                <a:cubicBezTo>
                  <a:pt x="204" y="169"/>
                  <a:pt x="204" y="169"/>
                  <a:pt x="204" y="169"/>
                </a:cubicBezTo>
                <a:cubicBezTo>
                  <a:pt x="203" y="169"/>
                  <a:pt x="203" y="169"/>
                  <a:pt x="202" y="168"/>
                </a:cubicBezTo>
                <a:cubicBezTo>
                  <a:pt x="203" y="167"/>
                  <a:pt x="203" y="167"/>
                  <a:pt x="203" y="166"/>
                </a:cubicBezTo>
                <a:cubicBezTo>
                  <a:pt x="202" y="165"/>
                  <a:pt x="201" y="167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5"/>
                  <a:pt x="201" y="165"/>
                  <a:pt x="201" y="165"/>
                </a:cubicBezTo>
                <a:cubicBezTo>
                  <a:pt x="204" y="167"/>
                  <a:pt x="207" y="170"/>
                  <a:pt x="211" y="170"/>
                </a:cubicBezTo>
                <a:cubicBezTo>
                  <a:pt x="212" y="171"/>
                  <a:pt x="212" y="171"/>
                  <a:pt x="212" y="172"/>
                </a:cubicBezTo>
                <a:close/>
                <a:moveTo>
                  <a:pt x="209" y="167"/>
                </a:moveTo>
                <a:cubicBezTo>
                  <a:pt x="209" y="166"/>
                  <a:pt x="209" y="166"/>
                  <a:pt x="210" y="165"/>
                </a:cubicBezTo>
                <a:cubicBezTo>
                  <a:pt x="210" y="166"/>
                  <a:pt x="209" y="167"/>
                  <a:pt x="209" y="167"/>
                </a:cubicBezTo>
                <a:close/>
                <a:moveTo>
                  <a:pt x="208" y="164"/>
                </a:moveTo>
                <a:cubicBezTo>
                  <a:pt x="204" y="164"/>
                  <a:pt x="202" y="160"/>
                  <a:pt x="199" y="158"/>
                </a:cubicBezTo>
                <a:cubicBezTo>
                  <a:pt x="199" y="157"/>
                  <a:pt x="200" y="157"/>
                  <a:pt x="201" y="156"/>
                </a:cubicBezTo>
                <a:cubicBezTo>
                  <a:pt x="202" y="158"/>
                  <a:pt x="204" y="157"/>
                  <a:pt x="205" y="158"/>
                </a:cubicBezTo>
                <a:cubicBezTo>
                  <a:pt x="204" y="160"/>
                  <a:pt x="206" y="163"/>
                  <a:pt x="208" y="164"/>
                </a:cubicBezTo>
                <a:close/>
                <a:moveTo>
                  <a:pt x="207" y="158"/>
                </a:moveTo>
                <a:cubicBezTo>
                  <a:pt x="208" y="156"/>
                  <a:pt x="209" y="158"/>
                  <a:pt x="210" y="158"/>
                </a:cubicBezTo>
                <a:cubicBezTo>
                  <a:pt x="211" y="159"/>
                  <a:pt x="210" y="158"/>
                  <a:pt x="209" y="159"/>
                </a:cubicBezTo>
                <a:cubicBezTo>
                  <a:pt x="209" y="159"/>
                  <a:pt x="209" y="159"/>
                  <a:pt x="209" y="159"/>
                </a:cubicBezTo>
                <a:cubicBezTo>
                  <a:pt x="211" y="160"/>
                  <a:pt x="212" y="161"/>
                  <a:pt x="214" y="162"/>
                </a:cubicBezTo>
                <a:cubicBezTo>
                  <a:pt x="211" y="164"/>
                  <a:pt x="208" y="160"/>
                  <a:pt x="207" y="158"/>
                </a:cubicBezTo>
                <a:close/>
                <a:moveTo>
                  <a:pt x="213" y="165"/>
                </a:moveTo>
                <a:cubicBezTo>
                  <a:pt x="214" y="165"/>
                  <a:pt x="216" y="165"/>
                  <a:pt x="217" y="166"/>
                </a:cubicBezTo>
                <a:cubicBezTo>
                  <a:pt x="216" y="168"/>
                  <a:pt x="214" y="167"/>
                  <a:pt x="213" y="165"/>
                </a:cubicBezTo>
                <a:close/>
                <a:moveTo>
                  <a:pt x="213" y="157"/>
                </a:moveTo>
                <a:cubicBezTo>
                  <a:pt x="212" y="158"/>
                  <a:pt x="210" y="157"/>
                  <a:pt x="209" y="156"/>
                </a:cubicBezTo>
                <a:cubicBezTo>
                  <a:pt x="211" y="155"/>
                  <a:pt x="213" y="156"/>
                  <a:pt x="213" y="157"/>
                </a:cubicBezTo>
                <a:close/>
                <a:moveTo>
                  <a:pt x="211" y="152"/>
                </a:moveTo>
                <a:cubicBezTo>
                  <a:pt x="212" y="152"/>
                  <a:pt x="212" y="152"/>
                  <a:pt x="212" y="152"/>
                </a:cubicBezTo>
                <a:cubicBezTo>
                  <a:pt x="212" y="152"/>
                  <a:pt x="211" y="153"/>
                  <a:pt x="211" y="152"/>
                </a:cubicBezTo>
                <a:close/>
                <a:moveTo>
                  <a:pt x="193" y="128"/>
                </a:moveTo>
                <a:cubicBezTo>
                  <a:pt x="193" y="128"/>
                  <a:pt x="193" y="127"/>
                  <a:pt x="192" y="127"/>
                </a:cubicBezTo>
                <a:cubicBezTo>
                  <a:pt x="193" y="126"/>
                  <a:pt x="194" y="126"/>
                  <a:pt x="196" y="126"/>
                </a:cubicBezTo>
                <a:cubicBezTo>
                  <a:pt x="195" y="127"/>
                  <a:pt x="194" y="127"/>
                  <a:pt x="193" y="128"/>
                </a:cubicBezTo>
                <a:close/>
                <a:moveTo>
                  <a:pt x="190" y="116"/>
                </a:moveTo>
                <a:cubicBezTo>
                  <a:pt x="190" y="116"/>
                  <a:pt x="190" y="115"/>
                  <a:pt x="189" y="115"/>
                </a:cubicBezTo>
                <a:cubicBezTo>
                  <a:pt x="188" y="113"/>
                  <a:pt x="188" y="111"/>
                  <a:pt x="187" y="109"/>
                </a:cubicBezTo>
                <a:cubicBezTo>
                  <a:pt x="185" y="106"/>
                  <a:pt x="183" y="104"/>
                  <a:pt x="182" y="101"/>
                </a:cubicBezTo>
                <a:cubicBezTo>
                  <a:pt x="182" y="101"/>
                  <a:pt x="182" y="101"/>
                  <a:pt x="183" y="101"/>
                </a:cubicBezTo>
                <a:cubicBezTo>
                  <a:pt x="182" y="101"/>
                  <a:pt x="182" y="101"/>
                  <a:pt x="182" y="101"/>
                </a:cubicBezTo>
                <a:cubicBezTo>
                  <a:pt x="182" y="100"/>
                  <a:pt x="182" y="100"/>
                  <a:pt x="182" y="100"/>
                </a:cubicBezTo>
                <a:cubicBezTo>
                  <a:pt x="183" y="100"/>
                  <a:pt x="184" y="100"/>
                  <a:pt x="185" y="100"/>
                </a:cubicBezTo>
                <a:cubicBezTo>
                  <a:pt x="185" y="101"/>
                  <a:pt x="184" y="101"/>
                  <a:pt x="185" y="102"/>
                </a:cubicBezTo>
                <a:cubicBezTo>
                  <a:pt x="185" y="102"/>
                  <a:pt x="186" y="102"/>
                  <a:pt x="186" y="102"/>
                </a:cubicBezTo>
                <a:cubicBezTo>
                  <a:pt x="187" y="103"/>
                  <a:pt x="185" y="105"/>
                  <a:pt x="186" y="106"/>
                </a:cubicBezTo>
                <a:cubicBezTo>
                  <a:pt x="187" y="109"/>
                  <a:pt x="190" y="111"/>
                  <a:pt x="191" y="114"/>
                </a:cubicBezTo>
                <a:cubicBezTo>
                  <a:pt x="191" y="114"/>
                  <a:pt x="191" y="114"/>
                  <a:pt x="190" y="115"/>
                </a:cubicBezTo>
                <a:cubicBezTo>
                  <a:pt x="191" y="115"/>
                  <a:pt x="191" y="115"/>
                  <a:pt x="190" y="116"/>
                </a:cubicBezTo>
                <a:close/>
                <a:moveTo>
                  <a:pt x="184" y="92"/>
                </a:moveTo>
                <a:cubicBezTo>
                  <a:pt x="182" y="93"/>
                  <a:pt x="182" y="94"/>
                  <a:pt x="180" y="94"/>
                </a:cubicBezTo>
                <a:cubicBezTo>
                  <a:pt x="179" y="94"/>
                  <a:pt x="181" y="96"/>
                  <a:pt x="180" y="95"/>
                </a:cubicBezTo>
                <a:cubicBezTo>
                  <a:pt x="179" y="95"/>
                  <a:pt x="178" y="93"/>
                  <a:pt x="178" y="91"/>
                </a:cubicBezTo>
                <a:cubicBezTo>
                  <a:pt x="179" y="91"/>
                  <a:pt x="179" y="92"/>
                  <a:pt x="180" y="92"/>
                </a:cubicBezTo>
                <a:cubicBezTo>
                  <a:pt x="180" y="91"/>
                  <a:pt x="180" y="90"/>
                  <a:pt x="180" y="89"/>
                </a:cubicBezTo>
                <a:cubicBezTo>
                  <a:pt x="181" y="89"/>
                  <a:pt x="182" y="89"/>
                  <a:pt x="182" y="89"/>
                </a:cubicBezTo>
                <a:cubicBezTo>
                  <a:pt x="183" y="90"/>
                  <a:pt x="184" y="91"/>
                  <a:pt x="184" y="92"/>
                </a:cubicBezTo>
                <a:close/>
                <a:moveTo>
                  <a:pt x="194" y="109"/>
                </a:moveTo>
                <a:cubicBezTo>
                  <a:pt x="193" y="110"/>
                  <a:pt x="193" y="110"/>
                  <a:pt x="193" y="110"/>
                </a:cubicBezTo>
                <a:cubicBezTo>
                  <a:pt x="193" y="110"/>
                  <a:pt x="193" y="109"/>
                  <a:pt x="193" y="109"/>
                </a:cubicBezTo>
                <a:cubicBezTo>
                  <a:pt x="193" y="109"/>
                  <a:pt x="194" y="109"/>
                  <a:pt x="194" y="109"/>
                </a:cubicBezTo>
                <a:close/>
                <a:moveTo>
                  <a:pt x="222" y="162"/>
                </a:moveTo>
                <a:cubicBezTo>
                  <a:pt x="222" y="162"/>
                  <a:pt x="222" y="162"/>
                  <a:pt x="223" y="162"/>
                </a:cubicBezTo>
                <a:cubicBezTo>
                  <a:pt x="222" y="163"/>
                  <a:pt x="222" y="163"/>
                  <a:pt x="222" y="163"/>
                </a:cubicBezTo>
                <a:cubicBezTo>
                  <a:pt x="222" y="163"/>
                  <a:pt x="223" y="163"/>
                  <a:pt x="223" y="164"/>
                </a:cubicBezTo>
                <a:cubicBezTo>
                  <a:pt x="222" y="163"/>
                  <a:pt x="218" y="161"/>
                  <a:pt x="221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2" y="161"/>
                  <a:pt x="222" y="162"/>
                  <a:pt x="222" y="162"/>
                </a:cubicBezTo>
                <a:close/>
                <a:moveTo>
                  <a:pt x="191" y="114"/>
                </a:moveTo>
                <a:cubicBezTo>
                  <a:pt x="191" y="113"/>
                  <a:pt x="192" y="113"/>
                  <a:pt x="192" y="112"/>
                </a:cubicBezTo>
                <a:cubicBezTo>
                  <a:pt x="194" y="114"/>
                  <a:pt x="195" y="112"/>
                  <a:pt x="194" y="110"/>
                </a:cubicBezTo>
                <a:cubicBezTo>
                  <a:pt x="198" y="112"/>
                  <a:pt x="193" y="117"/>
                  <a:pt x="191" y="114"/>
                </a:cubicBezTo>
                <a:close/>
                <a:moveTo>
                  <a:pt x="224" y="159"/>
                </a:moveTo>
                <a:cubicBezTo>
                  <a:pt x="224" y="159"/>
                  <a:pt x="224" y="159"/>
                  <a:pt x="224" y="159"/>
                </a:cubicBezTo>
                <a:cubicBezTo>
                  <a:pt x="224" y="159"/>
                  <a:pt x="224" y="159"/>
                  <a:pt x="224" y="159"/>
                </a:cubicBezTo>
                <a:cubicBezTo>
                  <a:pt x="223" y="157"/>
                  <a:pt x="223" y="158"/>
                  <a:pt x="222" y="157"/>
                </a:cubicBezTo>
                <a:cubicBezTo>
                  <a:pt x="222" y="157"/>
                  <a:pt x="223" y="157"/>
                  <a:pt x="223" y="157"/>
                </a:cubicBezTo>
                <a:cubicBezTo>
                  <a:pt x="224" y="158"/>
                  <a:pt x="224" y="158"/>
                  <a:pt x="224" y="159"/>
                </a:cubicBezTo>
                <a:close/>
                <a:moveTo>
                  <a:pt x="202" y="124"/>
                </a:moveTo>
                <a:cubicBezTo>
                  <a:pt x="202" y="123"/>
                  <a:pt x="202" y="123"/>
                  <a:pt x="201" y="122"/>
                </a:cubicBezTo>
                <a:cubicBezTo>
                  <a:pt x="201" y="122"/>
                  <a:pt x="201" y="122"/>
                  <a:pt x="201" y="122"/>
                </a:cubicBezTo>
                <a:cubicBezTo>
                  <a:pt x="202" y="122"/>
                  <a:pt x="202" y="122"/>
                  <a:pt x="202" y="122"/>
                </a:cubicBezTo>
                <a:cubicBezTo>
                  <a:pt x="202" y="123"/>
                  <a:pt x="203" y="123"/>
                  <a:pt x="203" y="123"/>
                </a:cubicBezTo>
                <a:cubicBezTo>
                  <a:pt x="203" y="123"/>
                  <a:pt x="204" y="123"/>
                  <a:pt x="204" y="123"/>
                </a:cubicBezTo>
                <a:cubicBezTo>
                  <a:pt x="204" y="123"/>
                  <a:pt x="204" y="123"/>
                  <a:pt x="204" y="124"/>
                </a:cubicBezTo>
                <a:cubicBezTo>
                  <a:pt x="203" y="124"/>
                  <a:pt x="203" y="123"/>
                  <a:pt x="202" y="124"/>
                </a:cubicBezTo>
                <a:close/>
                <a:moveTo>
                  <a:pt x="227" y="159"/>
                </a:moveTo>
                <a:cubicBezTo>
                  <a:pt x="227" y="159"/>
                  <a:pt x="227" y="159"/>
                  <a:pt x="227" y="159"/>
                </a:cubicBezTo>
                <a:cubicBezTo>
                  <a:pt x="227" y="159"/>
                  <a:pt x="227" y="159"/>
                  <a:pt x="227" y="159"/>
                </a:cubicBezTo>
                <a:cubicBezTo>
                  <a:pt x="227" y="159"/>
                  <a:pt x="227" y="159"/>
                  <a:pt x="227" y="159"/>
                </a:cubicBezTo>
                <a:close/>
                <a:moveTo>
                  <a:pt x="226" y="159"/>
                </a:moveTo>
                <a:cubicBezTo>
                  <a:pt x="226" y="159"/>
                  <a:pt x="226" y="159"/>
                  <a:pt x="226" y="159"/>
                </a:cubicBezTo>
                <a:cubicBezTo>
                  <a:pt x="226" y="158"/>
                  <a:pt x="226" y="158"/>
                  <a:pt x="226" y="158"/>
                </a:cubicBezTo>
                <a:cubicBezTo>
                  <a:pt x="226" y="158"/>
                  <a:pt x="226" y="158"/>
                  <a:pt x="226" y="158"/>
                </a:cubicBezTo>
                <a:cubicBezTo>
                  <a:pt x="226" y="159"/>
                  <a:pt x="226" y="159"/>
                  <a:pt x="226" y="159"/>
                </a:cubicBezTo>
                <a:close/>
                <a:moveTo>
                  <a:pt x="214" y="138"/>
                </a:moveTo>
                <a:cubicBezTo>
                  <a:pt x="213" y="137"/>
                  <a:pt x="213" y="137"/>
                  <a:pt x="213" y="137"/>
                </a:cubicBezTo>
                <a:cubicBezTo>
                  <a:pt x="214" y="136"/>
                  <a:pt x="215" y="138"/>
                  <a:pt x="214" y="138"/>
                </a:cubicBezTo>
                <a:close/>
                <a:moveTo>
                  <a:pt x="229" y="158"/>
                </a:moveTo>
                <a:cubicBezTo>
                  <a:pt x="229" y="158"/>
                  <a:pt x="229" y="158"/>
                  <a:pt x="229" y="158"/>
                </a:cubicBezTo>
                <a:cubicBezTo>
                  <a:pt x="229" y="158"/>
                  <a:pt x="229" y="159"/>
                  <a:pt x="229" y="159"/>
                </a:cubicBezTo>
                <a:cubicBezTo>
                  <a:pt x="229" y="159"/>
                  <a:pt x="229" y="159"/>
                  <a:pt x="229" y="159"/>
                </a:cubicBezTo>
                <a:cubicBezTo>
                  <a:pt x="229" y="159"/>
                  <a:pt x="228" y="159"/>
                  <a:pt x="228" y="158"/>
                </a:cubicBezTo>
                <a:cubicBezTo>
                  <a:pt x="228" y="158"/>
                  <a:pt x="228" y="158"/>
                  <a:pt x="228" y="158"/>
                </a:cubicBezTo>
                <a:cubicBezTo>
                  <a:pt x="228" y="157"/>
                  <a:pt x="228" y="157"/>
                  <a:pt x="229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28" y="158"/>
                  <a:pt x="229" y="158"/>
                  <a:pt x="229" y="158"/>
                </a:cubicBezTo>
                <a:close/>
                <a:moveTo>
                  <a:pt x="197" y="111"/>
                </a:moveTo>
                <a:cubicBezTo>
                  <a:pt x="195" y="110"/>
                  <a:pt x="197" y="107"/>
                  <a:pt x="197" y="106"/>
                </a:cubicBezTo>
                <a:cubicBezTo>
                  <a:pt x="197" y="105"/>
                  <a:pt x="198" y="106"/>
                  <a:pt x="199" y="106"/>
                </a:cubicBezTo>
                <a:cubicBezTo>
                  <a:pt x="199" y="107"/>
                  <a:pt x="199" y="107"/>
                  <a:pt x="199" y="107"/>
                </a:cubicBezTo>
                <a:cubicBezTo>
                  <a:pt x="198" y="108"/>
                  <a:pt x="198" y="110"/>
                  <a:pt x="197" y="111"/>
                </a:cubicBezTo>
                <a:close/>
                <a:moveTo>
                  <a:pt x="209" y="122"/>
                </a:moveTo>
                <a:cubicBezTo>
                  <a:pt x="208" y="122"/>
                  <a:pt x="208" y="122"/>
                  <a:pt x="208" y="121"/>
                </a:cubicBezTo>
                <a:cubicBezTo>
                  <a:pt x="209" y="121"/>
                  <a:pt x="209" y="121"/>
                  <a:pt x="210" y="122"/>
                </a:cubicBezTo>
                <a:cubicBezTo>
                  <a:pt x="209" y="122"/>
                  <a:pt x="209" y="122"/>
                  <a:pt x="209" y="122"/>
                </a:cubicBezTo>
                <a:close/>
                <a:moveTo>
                  <a:pt x="187" y="88"/>
                </a:moveTo>
                <a:cubicBezTo>
                  <a:pt x="185" y="89"/>
                  <a:pt x="184" y="86"/>
                  <a:pt x="182" y="87"/>
                </a:cubicBezTo>
                <a:cubicBezTo>
                  <a:pt x="183" y="86"/>
                  <a:pt x="182" y="83"/>
                  <a:pt x="181" y="83"/>
                </a:cubicBezTo>
                <a:cubicBezTo>
                  <a:pt x="180" y="84"/>
                  <a:pt x="181" y="84"/>
                  <a:pt x="182" y="85"/>
                </a:cubicBezTo>
                <a:cubicBezTo>
                  <a:pt x="181" y="86"/>
                  <a:pt x="180" y="87"/>
                  <a:pt x="180" y="87"/>
                </a:cubicBezTo>
                <a:cubicBezTo>
                  <a:pt x="179" y="87"/>
                  <a:pt x="179" y="86"/>
                  <a:pt x="178" y="85"/>
                </a:cubicBezTo>
                <a:cubicBezTo>
                  <a:pt x="178" y="84"/>
                  <a:pt x="178" y="85"/>
                  <a:pt x="179" y="84"/>
                </a:cubicBezTo>
                <a:cubicBezTo>
                  <a:pt x="179" y="83"/>
                  <a:pt x="179" y="83"/>
                  <a:pt x="178" y="82"/>
                </a:cubicBezTo>
                <a:cubicBezTo>
                  <a:pt x="177" y="82"/>
                  <a:pt x="177" y="82"/>
                  <a:pt x="176" y="82"/>
                </a:cubicBezTo>
                <a:cubicBezTo>
                  <a:pt x="176" y="81"/>
                  <a:pt x="178" y="80"/>
                  <a:pt x="177" y="78"/>
                </a:cubicBezTo>
                <a:cubicBezTo>
                  <a:pt x="177" y="77"/>
                  <a:pt x="176" y="79"/>
                  <a:pt x="176" y="79"/>
                </a:cubicBezTo>
                <a:cubicBezTo>
                  <a:pt x="175" y="74"/>
                  <a:pt x="172" y="77"/>
                  <a:pt x="173" y="80"/>
                </a:cubicBezTo>
                <a:cubicBezTo>
                  <a:pt x="171" y="80"/>
                  <a:pt x="170" y="81"/>
                  <a:pt x="169" y="81"/>
                </a:cubicBezTo>
                <a:cubicBezTo>
                  <a:pt x="168" y="80"/>
                  <a:pt x="169" y="80"/>
                  <a:pt x="169" y="79"/>
                </a:cubicBezTo>
                <a:cubicBezTo>
                  <a:pt x="167" y="77"/>
                  <a:pt x="165" y="80"/>
                  <a:pt x="164" y="79"/>
                </a:cubicBezTo>
                <a:cubicBezTo>
                  <a:pt x="164" y="79"/>
                  <a:pt x="164" y="78"/>
                  <a:pt x="164" y="78"/>
                </a:cubicBezTo>
                <a:cubicBezTo>
                  <a:pt x="164" y="78"/>
                  <a:pt x="163" y="78"/>
                  <a:pt x="163" y="78"/>
                </a:cubicBezTo>
                <a:cubicBezTo>
                  <a:pt x="164" y="77"/>
                  <a:pt x="163" y="76"/>
                  <a:pt x="163" y="75"/>
                </a:cubicBezTo>
                <a:cubicBezTo>
                  <a:pt x="164" y="75"/>
                  <a:pt x="164" y="76"/>
                  <a:pt x="164" y="76"/>
                </a:cubicBezTo>
                <a:cubicBezTo>
                  <a:pt x="165" y="75"/>
                  <a:pt x="165" y="75"/>
                  <a:pt x="166" y="75"/>
                </a:cubicBezTo>
                <a:cubicBezTo>
                  <a:pt x="167" y="76"/>
                  <a:pt x="167" y="77"/>
                  <a:pt x="168" y="77"/>
                </a:cubicBezTo>
                <a:cubicBezTo>
                  <a:pt x="168" y="77"/>
                  <a:pt x="167" y="76"/>
                  <a:pt x="167" y="76"/>
                </a:cubicBezTo>
                <a:cubicBezTo>
                  <a:pt x="167" y="75"/>
                  <a:pt x="168" y="75"/>
                  <a:pt x="169" y="75"/>
                </a:cubicBezTo>
                <a:cubicBezTo>
                  <a:pt x="169" y="76"/>
                  <a:pt x="170" y="76"/>
                  <a:pt x="171" y="76"/>
                </a:cubicBezTo>
                <a:cubicBezTo>
                  <a:pt x="171" y="75"/>
                  <a:pt x="171" y="74"/>
                  <a:pt x="171" y="72"/>
                </a:cubicBezTo>
                <a:cubicBezTo>
                  <a:pt x="172" y="72"/>
                  <a:pt x="172" y="72"/>
                  <a:pt x="173" y="73"/>
                </a:cubicBezTo>
                <a:cubicBezTo>
                  <a:pt x="173" y="72"/>
                  <a:pt x="172" y="71"/>
                  <a:pt x="173" y="71"/>
                </a:cubicBezTo>
                <a:cubicBezTo>
                  <a:pt x="174" y="72"/>
                  <a:pt x="173" y="74"/>
                  <a:pt x="175" y="74"/>
                </a:cubicBezTo>
                <a:cubicBezTo>
                  <a:pt x="176" y="74"/>
                  <a:pt x="175" y="73"/>
                  <a:pt x="175" y="73"/>
                </a:cubicBezTo>
                <a:cubicBezTo>
                  <a:pt x="176" y="73"/>
                  <a:pt x="176" y="72"/>
                  <a:pt x="177" y="72"/>
                </a:cubicBezTo>
                <a:cubicBezTo>
                  <a:pt x="178" y="74"/>
                  <a:pt x="178" y="74"/>
                  <a:pt x="179" y="74"/>
                </a:cubicBezTo>
                <a:cubicBezTo>
                  <a:pt x="179" y="75"/>
                  <a:pt x="178" y="75"/>
                  <a:pt x="178" y="76"/>
                </a:cubicBezTo>
                <a:cubicBezTo>
                  <a:pt x="179" y="77"/>
                  <a:pt x="179" y="76"/>
                  <a:pt x="180" y="76"/>
                </a:cubicBezTo>
                <a:cubicBezTo>
                  <a:pt x="180" y="76"/>
                  <a:pt x="180" y="75"/>
                  <a:pt x="180" y="75"/>
                </a:cubicBezTo>
                <a:cubicBezTo>
                  <a:pt x="181" y="75"/>
                  <a:pt x="182" y="75"/>
                  <a:pt x="183" y="74"/>
                </a:cubicBezTo>
                <a:cubicBezTo>
                  <a:pt x="184" y="75"/>
                  <a:pt x="185" y="76"/>
                  <a:pt x="186" y="76"/>
                </a:cubicBezTo>
                <a:cubicBezTo>
                  <a:pt x="186" y="75"/>
                  <a:pt x="188" y="74"/>
                  <a:pt x="188" y="74"/>
                </a:cubicBezTo>
                <a:cubicBezTo>
                  <a:pt x="189" y="75"/>
                  <a:pt x="189" y="75"/>
                  <a:pt x="189" y="75"/>
                </a:cubicBezTo>
                <a:cubicBezTo>
                  <a:pt x="187" y="77"/>
                  <a:pt x="185" y="77"/>
                  <a:pt x="182" y="78"/>
                </a:cubicBezTo>
                <a:cubicBezTo>
                  <a:pt x="182" y="79"/>
                  <a:pt x="181" y="81"/>
                  <a:pt x="183" y="82"/>
                </a:cubicBezTo>
                <a:cubicBezTo>
                  <a:pt x="184" y="81"/>
                  <a:pt x="185" y="81"/>
                  <a:pt x="186" y="81"/>
                </a:cubicBezTo>
                <a:cubicBezTo>
                  <a:pt x="187" y="81"/>
                  <a:pt x="188" y="81"/>
                  <a:pt x="188" y="83"/>
                </a:cubicBezTo>
                <a:cubicBezTo>
                  <a:pt x="187" y="83"/>
                  <a:pt x="185" y="84"/>
                  <a:pt x="185" y="83"/>
                </a:cubicBezTo>
                <a:cubicBezTo>
                  <a:pt x="184" y="84"/>
                  <a:pt x="184" y="85"/>
                  <a:pt x="184" y="86"/>
                </a:cubicBezTo>
                <a:cubicBezTo>
                  <a:pt x="185" y="87"/>
                  <a:pt x="187" y="85"/>
                  <a:pt x="188" y="86"/>
                </a:cubicBezTo>
                <a:cubicBezTo>
                  <a:pt x="188" y="86"/>
                  <a:pt x="188" y="86"/>
                  <a:pt x="188" y="86"/>
                </a:cubicBezTo>
                <a:cubicBezTo>
                  <a:pt x="188" y="86"/>
                  <a:pt x="187" y="86"/>
                  <a:pt x="187" y="87"/>
                </a:cubicBezTo>
                <a:cubicBezTo>
                  <a:pt x="188" y="87"/>
                  <a:pt x="188" y="87"/>
                  <a:pt x="188" y="87"/>
                </a:cubicBezTo>
                <a:cubicBezTo>
                  <a:pt x="188" y="87"/>
                  <a:pt x="187" y="88"/>
                  <a:pt x="187" y="88"/>
                </a:cubicBezTo>
                <a:close/>
                <a:moveTo>
                  <a:pt x="199" y="105"/>
                </a:moveTo>
                <a:cubicBezTo>
                  <a:pt x="199" y="104"/>
                  <a:pt x="199" y="104"/>
                  <a:pt x="199" y="103"/>
                </a:cubicBezTo>
                <a:cubicBezTo>
                  <a:pt x="199" y="103"/>
                  <a:pt x="200" y="104"/>
                  <a:pt x="200" y="104"/>
                </a:cubicBezTo>
                <a:lnTo>
                  <a:pt x="199" y="105"/>
                </a:lnTo>
                <a:close/>
                <a:moveTo>
                  <a:pt x="213" y="123"/>
                </a:moveTo>
                <a:cubicBezTo>
                  <a:pt x="212" y="123"/>
                  <a:pt x="211" y="123"/>
                  <a:pt x="211" y="122"/>
                </a:cubicBezTo>
                <a:cubicBezTo>
                  <a:pt x="211" y="122"/>
                  <a:pt x="212" y="123"/>
                  <a:pt x="213" y="123"/>
                </a:cubicBezTo>
                <a:cubicBezTo>
                  <a:pt x="213" y="123"/>
                  <a:pt x="213" y="123"/>
                  <a:pt x="213" y="123"/>
                </a:cubicBezTo>
                <a:close/>
                <a:moveTo>
                  <a:pt x="191" y="90"/>
                </a:moveTo>
                <a:cubicBezTo>
                  <a:pt x="191" y="90"/>
                  <a:pt x="191" y="90"/>
                  <a:pt x="191" y="89"/>
                </a:cubicBezTo>
                <a:cubicBezTo>
                  <a:pt x="191" y="90"/>
                  <a:pt x="191" y="90"/>
                  <a:pt x="191" y="90"/>
                </a:cubicBezTo>
                <a:cubicBezTo>
                  <a:pt x="192" y="89"/>
                  <a:pt x="192" y="89"/>
                  <a:pt x="193" y="89"/>
                </a:cubicBezTo>
                <a:cubicBezTo>
                  <a:pt x="193" y="90"/>
                  <a:pt x="192" y="91"/>
                  <a:pt x="191" y="90"/>
                </a:cubicBezTo>
                <a:close/>
                <a:moveTo>
                  <a:pt x="242" y="107"/>
                </a:moveTo>
                <a:cubicBezTo>
                  <a:pt x="241" y="107"/>
                  <a:pt x="241" y="108"/>
                  <a:pt x="240" y="108"/>
                </a:cubicBezTo>
                <a:cubicBezTo>
                  <a:pt x="239" y="107"/>
                  <a:pt x="241" y="107"/>
                  <a:pt x="241" y="106"/>
                </a:cubicBezTo>
                <a:cubicBezTo>
                  <a:pt x="241" y="106"/>
                  <a:pt x="241" y="106"/>
                  <a:pt x="241" y="106"/>
                </a:cubicBezTo>
                <a:lnTo>
                  <a:pt x="242" y="107"/>
                </a:lnTo>
                <a:close/>
                <a:moveTo>
                  <a:pt x="33" y="286"/>
                </a:moveTo>
                <a:cubicBezTo>
                  <a:pt x="32" y="286"/>
                  <a:pt x="33" y="285"/>
                  <a:pt x="33" y="284"/>
                </a:cubicBezTo>
                <a:cubicBezTo>
                  <a:pt x="33" y="285"/>
                  <a:pt x="34" y="285"/>
                  <a:pt x="34" y="284"/>
                </a:cubicBezTo>
                <a:cubicBezTo>
                  <a:pt x="33" y="283"/>
                  <a:pt x="31" y="285"/>
                  <a:pt x="31" y="285"/>
                </a:cubicBezTo>
                <a:cubicBezTo>
                  <a:pt x="32" y="287"/>
                  <a:pt x="31" y="287"/>
                  <a:pt x="31" y="288"/>
                </a:cubicBezTo>
                <a:cubicBezTo>
                  <a:pt x="33" y="288"/>
                  <a:pt x="31" y="286"/>
                  <a:pt x="33" y="286"/>
                </a:cubicBezTo>
                <a:close/>
                <a:moveTo>
                  <a:pt x="87" y="258"/>
                </a:moveTo>
                <a:cubicBezTo>
                  <a:pt x="86" y="259"/>
                  <a:pt x="87" y="260"/>
                  <a:pt x="85" y="260"/>
                </a:cubicBezTo>
                <a:cubicBezTo>
                  <a:pt x="86" y="260"/>
                  <a:pt x="87" y="261"/>
                  <a:pt x="88" y="261"/>
                </a:cubicBezTo>
                <a:cubicBezTo>
                  <a:pt x="87" y="260"/>
                  <a:pt x="88" y="259"/>
                  <a:pt x="87" y="258"/>
                </a:cubicBezTo>
                <a:close/>
                <a:moveTo>
                  <a:pt x="44" y="292"/>
                </a:moveTo>
                <a:cubicBezTo>
                  <a:pt x="44" y="293"/>
                  <a:pt x="44" y="294"/>
                  <a:pt x="44" y="294"/>
                </a:cubicBezTo>
                <a:cubicBezTo>
                  <a:pt x="43" y="294"/>
                  <a:pt x="42" y="293"/>
                  <a:pt x="41" y="295"/>
                </a:cubicBezTo>
                <a:cubicBezTo>
                  <a:pt x="41" y="294"/>
                  <a:pt x="40" y="294"/>
                  <a:pt x="39" y="294"/>
                </a:cubicBezTo>
                <a:cubicBezTo>
                  <a:pt x="39" y="295"/>
                  <a:pt x="39" y="295"/>
                  <a:pt x="39" y="295"/>
                </a:cubicBezTo>
                <a:cubicBezTo>
                  <a:pt x="38" y="295"/>
                  <a:pt x="37" y="296"/>
                  <a:pt x="37" y="295"/>
                </a:cubicBezTo>
                <a:cubicBezTo>
                  <a:pt x="36" y="296"/>
                  <a:pt x="36" y="295"/>
                  <a:pt x="34" y="296"/>
                </a:cubicBezTo>
                <a:cubicBezTo>
                  <a:pt x="34" y="296"/>
                  <a:pt x="35" y="297"/>
                  <a:pt x="35" y="297"/>
                </a:cubicBezTo>
                <a:cubicBezTo>
                  <a:pt x="36" y="297"/>
                  <a:pt x="36" y="296"/>
                  <a:pt x="37" y="296"/>
                </a:cubicBezTo>
                <a:cubicBezTo>
                  <a:pt x="38" y="299"/>
                  <a:pt x="37" y="301"/>
                  <a:pt x="38" y="302"/>
                </a:cubicBezTo>
                <a:cubicBezTo>
                  <a:pt x="37" y="302"/>
                  <a:pt x="37" y="302"/>
                  <a:pt x="37" y="302"/>
                </a:cubicBezTo>
                <a:cubicBezTo>
                  <a:pt x="35" y="304"/>
                  <a:pt x="34" y="306"/>
                  <a:pt x="33" y="309"/>
                </a:cubicBezTo>
                <a:cubicBezTo>
                  <a:pt x="32" y="307"/>
                  <a:pt x="30" y="308"/>
                  <a:pt x="29" y="309"/>
                </a:cubicBezTo>
                <a:cubicBezTo>
                  <a:pt x="29" y="310"/>
                  <a:pt x="29" y="309"/>
                  <a:pt x="30" y="310"/>
                </a:cubicBezTo>
                <a:cubicBezTo>
                  <a:pt x="29" y="310"/>
                  <a:pt x="28" y="309"/>
                  <a:pt x="26" y="309"/>
                </a:cubicBezTo>
                <a:cubicBezTo>
                  <a:pt x="28" y="312"/>
                  <a:pt x="27" y="313"/>
                  <a:pt x="28" y="315"/>
                </a:cubicBezTo>
                <a:cubicBezTo>
                  <a:pt x="29" y="315"/>
                  <a:pt x="29" y="315"/>
                  <a:pt x="30" y="315"/>
                </a:cubicBezTo>
                <a:cubicBezTo>
                  <a:pt x="30" y="316"/>
                  <a:pt x="30" y="318"/>
                  <a:pt x="32" y="318"/>
                </a:cubicBezTo>
                <a:cubicBezTo>
                  <a:pt x="32" y="318"/>
                  <a:pt x="36" y="321"/>
                  <a:pt x="34" y="322"/>
                </a:cubicBezTo>
                <a:cubicBezTo>
                  <a:pt x="35" y="322"/>
                  <a:pt x="35" y="324"/>
                  <a:pt x="35" y="324"/>
                </a:cubicBezTo>
                <a:cubicBezTo>
                  <a:pt x="36" y="323"/>
                  <a:pt x="36" y="321"/>
                  <a:pt x="38" y="321"/>
                </a:cubicBezTo>
                <a:cubicBezTo>
                  <a:pt x="38" y="323"/>
                  <a:pt x="39" y="322"/>
                  <a:pt x="39" y="323"/>
                </a:cubicBezTo>
                <a:cubicBezTo>
                  <a:pt x="39" y="324"/>
                  <a:pt x="40" y="325"/>
                  <a:pt x="40" y="325"/>
                </a:cubicBezTo>
                <a:cubicBezTo>
                  <a:pt x="38" y="326"/>
                  <a:pt x="37" y="326"/>
                  <a:pt x="34" y="327"/>
                </a:cubicBezTo>
                <a:cubicBezTo>
                  <a:pt x="34" y="326"/>
                  <a:pt x="33" y="325"/>
                  <a:pt x="33" y="324"/>
                </a:cubicBezTo>
                <a:cubicBezTo>
                  <a:pt x="34" y="324"/>
                  <a:pt x="34" y="324"/>
                  <a:pt x="34" y="323"/>
                </a:cubicBezTo>
                <a:cubicBezTo>
                  <a:pt x="34" y="323"/>
                  <a:pt x="33" y="323"/>
                  <a:pt x="33" y="322"/>
                </a:cubicBezTo>
                <a:cubicBezTo>
                  <a:pt x="34" y="322"/>
                  <a:pt x="34" y="319"/>
                  <a:pt x="32" y="320"/>
                </a:cubicBezTo>
                <a:cubicBezTo>
                  <a:pt x="33" y="321"/>
                  <a:pt x="32" y="323"/>
                  <a:pt x="33" y="324"/>
                </a:cubicBezTo>
                <a:cubicBezTo>
                  <a:pt x="32" y="323"/>
                  <a:pt x="31" y="322"/>
                  <a:pt x="29" y="322"/>
                </a:cubicBezTo>
                <a:cubicBezTo>
                  <a:pt x="29" y="324"/>
                  <a:pt x="27" y="324"/>
                  <a:pt x="29" y="326"/>
                </a:cubicBezTo>
                <a:cubicBezTo>
                  <a:pt x="30" y="326"/>
                  <a:pt x="31" y="326"/>
                  <a:pt x="31" y="326"/>
                </a:cubicBezTo>
                <a:cubicBezTo>
                  <a:pt x="31" y="326"/>
                  <a:pt x="32" y="327"/>
                  <a:pt x="31" y="328"/>
                </a:cubicBezTo>
                <a:cubicBezTo>
                  <a:pt x="30" y="327"/>
                  <a:pt x="30" y="329"/>
                  <a:pt x="29" y="328"/>
                </a:cubicBezTo>
                <a:cubicBezTo>
                  <a:pt x="30" y="329"/>
                  <a:pt x="30" y="332"/>
                  <a:pt x="31" y="332"/>
                </a:cubicBezTo>
                <a:cubicBezTo>
                  <a:pt x="31" y="333"/>
                  <a:pt x="32" y="334"/>
                  <a:pt x="34" y="334"/>
                </a:cubicBezTo>
                <a:cubicBezTo>
                  <a:pt x="33" y="334"/>
                  <a:pt x="33" y="334"/>
                  <a:pt x="33" y="334"/>
                </a:cubicBezTo>
                <a:cubicBezTo>
                  <a:pt x="34" y="335"/>
                  <a:pt x="33" y="335"/>
                  <a:pt x="34" y="336"/>
                </a:cubicBezTo>
                <a:cubicBezTo>
                  <a:pt x="35" y="336"/>
                  <a:pt x="36" y="336"/>
                  <a:pt x="37" y="336"/>
                </a:cubicBezTo>
                <a:cubicBezTo>
                  <a:pt x="37" y="337"/>
                  <a:pt x="36" y="337"/>
                  <a:pt x="36" y="338"/>
                </a:cubicBezTo>
                <a:cubicBezTo>
                  <a:pt x="38" y="337"/>
                  <a:pt x="39" y="337"/>
                  <a:pt x="41" y="336"/>
                </a:cubicBezTo>
                <a:cubicBezTo>
                  <a:pt x="40" y="335"/>
                  <a:pt x="40" y="334"/>
                  <a:pt x="39" y="333"/>
                </a:cubicBezTo>
                <a:cubicBezTo>
                  <a:pt x="41" y="331"/>
                  <a:pt x="41" y="328"/>
                  <a:pt x="42" y="325"/>
                </a:cubicBezTo>
                <a:cubicBezTo>
                  <a:pt x="43" y="326"/>
                  <a:pt x="43" y="326"/>
                  <a:pt x="44" y="327"/>
                </a:cubicBezTo>
                <a:cubicBezTo>
                  <a:pt x="45" y="327"/>
                  <a:pt x="45" y="327"/>
                  <a:pt x="45" y="326"/>
                </a:cubicBezTo>
                <a:cubicBezTo>
                  <a:pt x="46" y="327"/>
                  <a:pt x="47" y="329"/>
                  <a:pt x="46" y="330"/>
                </a:cubicBezTo>
                <a:cubicBezTo>
                  <a:pt x="46" y="330"/>
                  <a:pt x="46" y="329"/>
                  <a:pt x="46" y="329"/>
                </a:cubicBezTo>
                <a:cubicBezTo>
                  <a:pt x="45" y="330"/>
                  <a:pt x="44" y="330"/>
                  <a:pt x="43" y="330"/>
                </a:cubicBezTo>
                <a:cubicBezTo>
                  <a:pt x="42" y="332"/>
                  <a:pt x="43" y="333"/>
                  <a:pt x="44" y="335"/>
                </a:cubicBezTo>
                <a:cubicBezTo>
                  <a:pt x="46" y="335"/>
                  <a:pt x="47" y="334"/>
                  <a:pt x="47" y="335"/>
                </a:cubicBezTo>
                <a:cubicBezTo>
                  <a:pt x="47" y="335"/>
                  <a:pt x="48" y="335"/>
                  <a:pt x="48" y="335"/>
                </a:cubicBezTo>
                <a:cubicBezTo>
                  <a:pt x="47" y="335"/>
                  <a:pt x="47" y="336"/>
                  <a:pt x="47" y="337"/>
                </a:cubicBezTo>
                <a:cubicBezTo>
                  <a:pt x="48" y="337"/>
                  <a:pt x="48" y="337"/>
                  <a:pt x="48" y="336"/>
                </a:cubicBezTo>
                <a:cubicBezTo>
                  <a:pt x="49" y="336"/>
                  <a:pt x="50" y="336"/>
                  <a:pt x="51" y="336"/>
                </a:cubicBezTo>
                <a:cubicBezTo>
                  <a:pt x="50" y="336"/>
                  <a:pt x="50" y="335"/>
                  <a:pt x="51" y="335"/>
                </a:cubicBezTo>
                <a:cubicBezTo>
                  <a:pt x="51" y="336"/>
                  <a:pt x="52" y="337"/>
                  <a:pt x="53" y="336"/>
                </a:cubicBezTo>
                <a:cubicBezTo>
                  <a:pt x="53" y="335"/>
                  <a:pt x="52" y="335"/>
                  <a:pt x="51" y="334"/>
                </a:cubicBezTo>
                <a:cubicBezTo>
                  <a:pt x="50" y="334"/>
                  <a:pt x="51" y="335"/>
                  <a:pt x="50" y="335"/>
                </a:cubicBezTo>
                <a:cubicBezTo>
                  <a:pt x="50" y="334"/>
                  <a:pt x="50" y="334"/>
                  <a:pt x="49" y="334"/>
                </a:cubicBezTo>
                <a:cubicBezTo>
                  <a:pt x="50" y="333"/>
                  <a:pt x="50" y="333"/>
                  <a:pt x="49" y="332"/>
                </a:cubicBezTo>
                <a:cubicBezTo>
                  <a:pt x="48" y="332"/>
                  <a:pt x="47" y="332"/>
                  <a:pt x="47" y="331"/>
                </a:cubicBezTo>
                <a:cubicBezTo>
                  <a:pt x="51" y="331"/>
                  <a:pt x="52" y="328"/>
                  <a:pt x="55" y="327"/>
                </a:cubicBezTo>
                <a:cubicBezTo>
                  <a:pt x="55" y="326"/>
                  <a:pt x="55" y="327"/>
                  <a:pt x="54" y="326"/>
                </a:cubicBezTo>
                <a:cubicBezTo>
                  <a:pt x="54" y="327"/>
                  <a:pt x="53" y="326"/>
                  <a:pt x="52" y="328"/>
                </a:cubicBezTo>
                <a:cubicBezTo>
                  <a:pt x="52" y="327"/>
                  <a:pt x="51" y="326"/>
                  <a:pt x="52" y="325"/>
                </a:cubicBezTo>
                <a:cubicBezTo>
                  <a:pt x="53" y="324"/>
                  <a:pt x="53" y="324"/>
                  <a:pt x="53" y="324"/>
                </a:cubicBezTo>
                <a:cubicBezTo>
                  <a:pt x="53" y="324"/>
                  <a:pt x="54" y="325"/>
                  <a:pt x="54" y="325"/>
                </a:cubicBezTo>
                <a:cubicBezTo>
                  <a:pt x="54" y="324"/>
                  <a:pt x="54" y="324"/>
                  <a:pt x="54" y="324"/>
                </a:cubicBezTo>
                <a:cubicBezTo>
                  <a:pt x="54" y="323"/>
                  <a:pt x="53" y="321"/>
                  <a:pt x="55" y="321"/>
                </a:cubicBezTo>
                <a:cubicBezTo>
                  <a:pt x="55" y="320"/>
                  <a:pt x="55" y="318"/>
                  <a:pt x="57" y="318"/>
                </a:cubicBezTo>
                <a:cubicBezTo>
                  <a:pt x="56" y="317"/>
                  <a:pt x="56" y="317"/>
                  <a:pt x="56" y="317"/>
                </a:cubicBezTo>
                <a:cubicBezTo>
                  <a:pt x="56" y="316"/>
                  <a:pt x="58" y="315"/>
                  <a:pt x="57" y="314"/>
                </a:cubicBezTo>
                <a:cubicBezTo>
                  <a:pt x="56" y="314"/>
                  <a:pt x="55" y="313"/>
                  <a:pt x="55" y="314"/>
                </a:cubicBezTo>
                <a:cubicBezTo>
                  <a:pt x="54" y="315"/>
                  <a:pt x="52" y="317"/>
                  <a:pt x="52" y="319"/>
                </a:cubicBezTo>
                <a:cubicBezTo>
                  <a:pt x="53" y="319"/>
                  <a:pt x="53" y="318"/>
                  <a:pt x="53" y="319"/>
                </a:cubicBezTo>
                <a:cubicBezTo>
                  <a:pt x="53" y="319"/>
                  <a:pt x="52" y="320"/>
                  <a:pt x="52" y="320"/>
                </a:cubicBezTo>
                <a:cubicBezTo>
                  <a:pt x="50" y="318"/>
                  <a:pt x="49" y="323"/>
                  <a:pt x="48" y="323"/>
                </a:cubicBezTo>
                <a:cubicBezTo>
                  <a:pt x="48" y="323"/>
                  <a:pt x="48" y="324"/>
                  <a:pt x="47" y="324"/>
                </a:cubicBezTo>
                <a:cubicBezTo>
                  <a:pt x="47" y="323"/>
                  <a:pt x="47" y="324"/>
                  <a:pt x="46" y="323"/>
                </a:cubicBezTo>
                <a:cubicBezTo>
                  <a:pt x="46" y="323"/>
                  <a:pt x="46" y="324"/>
                  <a:pt x="45" y="324"/>
                </a:cubicBezTo>
                <a:cubicBezTo>
                  <a:pt x="45" y="324"/>
                  <a:pt x="44" y="323"/>
                  <a:pt x="43" y="323"/>
                </a:cubicBezTo>
                <a:cubicBezTo>
                  <a:pt x="42" y="322"/>
                  <a:pt x="42" y="323"/>
                  <a:pt x="41" y="322"/>
                </a:cubicBezTo>
                <a:cubicBezTo>
                  <a:pt x="42" y="321"/>
                  <a:pt x="42" y="320"/>
                  <a:pt x="42" y="319"/>
                </a:cubicBezTo>
                <a:cubicBezTo>
                  <a:pt x="42" y="319"/>
                  <a:pt x="41" y="319"/>
                  <a:pt x="41" y="318"/>
                </a:cubicBezTo>
                <a:cubicBezTo>
                  <a:pt x="42" y="318"/>
                  <a:pt x="41" y="317"/>
                  <a:pt x="42" y="316"/>
                </a:cubicBezTo>
                <a:cubicBezTo>
                  <a:pt x="43" y="318"/>
                  <a:pt x="43" y="320"/>
                  <a:pt x="45" y="321"/>
                </a:cubicBezTo>
                <a:cubicBezTo>
                  <a:pt x="46" y="320"/>
                  <a:pt x="47" y="322"/>
                  <a:pt x="48" y="321"/>
                </a:cubicBezTo>
                <a:cubicBezTo>
                  <a:pt x="47" y="320"/>
                  <a:pt x="48" y="319"/>
                  <a:pt x="47" y="318"/>
                </a:cubicBezTo>
                <a:cubicBezTo>
                  <a:pt x="48" y="317"/>
                  <a:pt x="47" y="315"/>
                  <a:pt x="48" y="314"/>
                </a:cubicBezTo>
                <a:cubicBezTo>
                  <a:pt x="50" y="313"/>
                  <a:pt x="50" y="311"/>
                  <a:pt x="51" y="311"/>
                </a:cubicBezTo>
                <a:cubicBezTo>
                  <a:pt x="52" y="310"/>
                  <a:pt x="51" y="309"/>
                  <a:pt x="50" y="308"/>
                </a:cubicBezTo>
                <a:cubicBezTo>
                  <a:pt x="50" y="307"/>
                  <a:pt x="51" y="307"/>
                  <a:pt x="50" y="305"/>
                </a:cubicBezTo>
                <a:cubicBezTo>
                  <a:pt x="49" y="306"/>
                  <a:pt x="48" y="305"/>
                  <a:pt x="47" y="306"/>
                </a:cubicBezTo>
                <a:cubicBezTo>
                  <a:pt x="46" y="307"/>
                  <a:pt x="47" y="311"/>
                  <a:pt x="45" y="311"/>
                </a:cubicBezTo>
                <a:cubicBezTo>
                  <a:pt x="45" y="308"/>
                  <a:pt x="40" y="308"/>
                  <a:pt x="40" y="310"/>
                </a:cubicBezTo>
                <a:cubicBezTo>
                  <a:pt x="40" y="309"/>
                  <a:pt x="39" y="308"/>
                  <a:pt x="39" y="308"/>
                </a:cubicBezTo>
                <a:cubicBezTo>
                  <a:pt x="38" y="308"/>
                  <a:pt x="37" y="309"/>
                  <a:pt x="36" y="308"/>
                </a:cubicBezTo>
                <a:cubicBezTo>
                  <a:pt x="38" y="307"/>
                  <a:pt x="38" y="306"/>
                  <a:pt x="38" y="304"/>
                </a:cubicBezTo>
                <a:cubicBezTo>
                  <a:pt x="38" y="304"/>
                  <a:pt x="39" y="305"/>
                  <a:pt x="39" y="305"/>
                </a:cubicBezTo>
                <a:cubicBezTo>
                  <a:pt x="37" y="302"/>
                  <a:pt x="39" y="302"/>
                  <a:pt x="42" y="300"/>
                </a:cubicBezTo>
                <a:cubicBezTo>
                  <a:pt x="41" y="300"/>
                  <a:pt x="40" y="298"/>
                  <a:pt x="40" y="297"/>
                </a:cubicBezTo>
                <a:cubicBezTo>
                  <a:pt x="41" y="298"/>
                  <a:pt x="41" y="299"/>
                  <a:pt x="42" y="300"/>
                </a:cubicBezTo>
                <a:cubicBezTo>
                  <a:pt x="43" y="299"/>
                  <a:pt x="44" y="300"/>
                  <a:pt x="45" y="299"/>
                </a:cubicBezTo>
                <a:cubicBezTo>
                  <a:pt x="45" y="298"/>
                  <a:pt x="47" y="298"/>
                  <a:pt x="48" y="298"/>
                </a:cubicBezTo>
                <a:cubicBezTo>
                  <a:pt x="47" y="297"/>
                  <a:pt x="47" y="297"/>
                  <a:pt x="47" y="297"/>
                </a:cubicBezTo>
                <a:cubicBezTo>
                  <a:pt x="47" y="297"/>
                  <a:pt x="48" y="297"/>
                  <a:pt x="48" y="297"/>
                </a:cubicBezTo>
                <a:cubicBezTo>
                  <a:pt x="47" y="296"/>
                  <a:pt x="47" y="297"/>
                  <a:pt x="46" y="296"/>
                </a:cubicBezTo>
                <a:cubicBezTo>
                  <a:pt x="47" y="296"/>
                  <a:pt x="47" y="296"/>
                  <a:pt x="48" y="296"/>
                </a:cubicBezTo>
                <a:cubicBezTo>
                  <a:pt x="49" y="294"/>
                  <a:pt x="47" y="291"/>
                  <a:pt x="44" y="292"/>
                </a:cubicBezTo>
                <a:close/>
                <a:moveTo>
                  <a:pt x="38" y="330"/>
                </a:moveTo>
                <a:cubicBezTo>
                  <a:pt x="37" y="330"/>
                  <a:pt x="36" y="330"/>
                  <a:pt x="35" y="330"/>
                </a:cubicBezTo>
                <a:cubicBezTo>
                  <a:pt x="35" y="329"/>
                  <a:pt x="36" y="329"/>
                  <a:pt x="37" y="328"/>
                </a:cubicBezTo>
                <a:cubicBezTo>
                  <a:pt x="37" y="329"/>
                  <a:pt x="37" y="329"/>
                  <a:pt x="38" y="330"/>
                </a:cubicBezTo>
                <a:close/>
                <a:moveTo>
                  <a:pt x="48" y="324"/>
                </a:moveTo>
                <a:cubicBezTo>
                  <a:pt x="48" y="325"/>
                  <a:pt x="49" y="325"/>
                  <a:pt x="49" y="326"/>
                </a:cubicBezTo>
                <a:cubicBezTo>
                  <a:pt x="50" y="325"/>
                  <a:pt x="50" y="324"/>
                  <a:pt x="50" y="323"/>
                </a:cubicBezTo>
                <a:cubicBezTo>
                  <a:pt x="51" y="324"/>
                  <a:pt x="51" y="323"/>
                  <a:pt x="52" y="324"/>
                </a:cubicBezTo>
                <a:cubicBezTo>
                  <a:pt x="52" y="324"/>
                  <a:pt x="51" y="324"/>
                  <a:pt x="51" y="324"/>
                </a:cubicBezTo>
                <a:cubicBezTo>
                  <a:pt x="51" y="325"/>
                  <a:pt x="50" y="326"/>
                  <a:pt x="50" y="327"/>
                </a:cubicBezTo>
                <a:cubicBezTo>
                  <a:pt x="50" y="327"/>
                  <a:pt x="49" y="327"/>
                  <a:pt x="48" y="327"/>
                </a:cubicBezTo>
                <a:cubicBezTo>
                  <a:pt x="48" y="326"/>
                  <a:pt x="48" y="325"/>
                  <a:pt x="48" y="324"/>
                </a:cubicBezTo>
                <a:close/>
                <a:moveTo>
                  <a:pt x="36" y="313"/>
                </a:moveTo>
                <a:cubicBezTo>
                  <a:pt x="37" y="313"/>
                  <a:pt x="37" y="313"/>
                  <a:pt x="37" y="314"/>
                </a:cubicBezTo>
                <a:cubicBezTo>
                  <a:pt x="36" y="314"/>
                  <a:pt x="36" y="314"/>
                  <a:pt x="36" y="314"/>
                </a:cubicBezTo>
                <a:cubicBezTo>
                  <a:pt x="36" y="314"/>
                  <a:pt x="37" y="314"/>
                  <a:pt x="36" y="313"/>
                </a:cubicBezTo>
                <a:close/>
                <a:moveTo>
                  <a:pt x="33" y="313"/>
                </a:moveTo>
                <a:cubicBezTo>
                  <a:pt x="34" y="312"/>
                  <a:pt x="34" y="312"/>
                  <a:pt x="34" y="312"/>
                </a:cubicBezTo>
                <a:cubicBezTo>
                  <a:pt x="35" y="312"/>
                  <a:pt x="35" y="313"/>
                  <a:pt x="35" y="314"/>
                </a:cubicBezTo>
                <a:cubicBezTo>
                  <a:pt x="34" y="314"/>
                  <a:pt x="34" y="313"/>
                  <a:pt x="33" y="313"/>
                </a:cubicBezTo>
                <a:close/>
                <a:moveTo>
                  <a:pt x="39" y="318"/>
                </a:moveTo>
                <a:cubicBezTo>
                  <a:pt x="39" y="317"/>
                  <a:pt x="39" y="317"/>
                  <a:pt x="40" y="317"/>
                </a:cubicBezTo>
                <a:cubicBezTo>
                  <a:pt x="39" y="317"/>
                  <a:pt x="38" y="318"/>
                  <a:pt x="36" y="318"/>
                </a:cubicBezTo>
                <a:cubicBezTo>
                  <a:pt x="37" y="317"/>
                  <a:pt x="36" y="317"/>
                  <a:pt x="35" y="317"/>
                </a:cubicBezTo>
                <a:cubicBezTo>
                  <a:pt x="34" y="317"/>
                  <a:pt x="35" y="318"/>
                  <a:pt x="34" y="318"/>
                </a:cubicBezTo>
                <a:cubicBezTo>
                  <a:pt x="34" y="315"/>
                  <a:pt x="37" y="315"/>
                  <a:pt x="38" y="314"/>
                </a:cubicBezTo>
                <a:cubicBezTo>
                  <a:pt x="39" y="314"/>
                  <a:pt x="39" y="314"/>
                  <a:pt x="40" y="315"/>
                </a:cubicBezTo>
                <a:cubicBezTo>
                  <a:pt x="40" y="314"/>
                  <a:pt x="40" y="314"/>
                  <a:pt x="40" y="314"/>
                </a:cubicBezTo>
                <a:cubicBezTo>
                  <a:pt x="41" y="314"/>
                  <a:pt x="40" y="317"/>
                  <a:pt x="39" y="318"/>
                </a:cubicBezTo>
                <a:close/>
                <a:moveTo>
                  <a:pt x="38" y="310"/>
                </a:moveTo>
                <a:cubicBezTo>
                  <a:pt x="38" y="310"/>
                  <a:pt x="37" y="311"/>
                  <a:pt x="37" y="310"/>
                </a:cubicBezTo>
                <a:cubicBezTo>
                  <a:pt x="37" y="310"/>
                  <a:pt x="38" y="310"/>
                  <a:pt x="38" y="310"/>
                </a:cubicBezTo>
                <a:close/>
                <a:moveTo>
                  <a:pt x="79" y="274"/>
                </a:moveTo>
                <a:cubicBezTo>
                  <a:pt x="79" y="275"/>
                  <a:pt x="81" y="278"/>
                  <a:pt x="81" y="278"/>
                </a:cubicBezTo>
                <a:cubicBezTo>
                  <a:pt x="84" y="276"/>
                  <a:pt x="81" y="273"/>
                  <a:pt x="79" y="274"/>
                </a:cubicBezTo>
                <a:close/>
                <a:moveTo>
                  <a:pt x="90" y="275"/>
                </a:moveTo>
                <a:cubicBezTo>
                  <a:pt x="90" y="274"/>
                  <a:pt x="89" y="274"/>
                  <a:pt x="89" y="274"/>
                </a:cubicBezTo>
                <a:cubicBezTo>
                  <a:pt x="89" y="274"/>
                  <a:pt x="88" y="273"/>
                  <a:pt x="88" y="274"/>
                </a:cubicBezTo>
                <a:cubicBezTo>
                  <a:pt x="88" y="274"/>
                  <a:pt x="88" y="274"/>
                  <a:pt x="87" y="274"/>
                </a:cubicBezTo>
                <a:cubicBezTo>
                  <a:pt x="88" y="275"/>
                  <a:pt x="89" y="275"/>
                  <a:pt x="90" y="275"/>
                </a:cubicBezTo>
                <a:close/>
                <a:moveTo>
                  <a:pt x="98" y="274"/>
                </a:moveTo>
                <a:cubicBezTo>
                  <a:pt x="97" y="275"/>
                  <a:pt x="96" y="275"/>
                  <a:pt x="95" y="275"/>
                </a:cubicBezTo>
                <a:cubicBezTo>
                  <a:pt x="95" y="274"/>
                  <a:pt x="95" y="273"/>
                  <a:pt x="94" y="273"/>
                </a:cubicBezTo>
                <a:cubicBezTo>
                  <a:pt x="93" y="273"/>
                  <a:pt x="94" y="274"/>
                  <a:pt x="93" y="274"/>
                </a:cubicBezTo>
                <a:cubicBezTo>
                  <a:pt x="92" y="274"/>
                  <a:pt x="91" y="273"/>
                  <a:pt x="90" y="272"/>
                </a:cubicBezTo>
                <a:cubicBezTo>
                  <a:pt x="91" y="271"/>
                  <a:pt x="89" y="271"/>
                  <a:pt x="89" y="269"/>
                </a:cubicBezTo>
                <a:cubicBezTo>
                  <a:pt x="89" y="269"/>
                  <a:pt x="89" y="269"/>
                  <a:pt x="88" y="269"/>
                </a:cubicBezTo>
                <a:cubicBezTo>
                  <a:pt x="87" y="269"/>
                  <a:pt x="88" y="270"/>
                  <a:pt x="87" y="271"/>
                </a:cubicBezTo>
                <a:cubicBezTo>
                  <a:pt x="88" y="272"/>
                  <a:pt x="88" y="273"/>
                  <a:pt x="89" y="272"/>
                </a:cubicBezTo>
                <a:cubicBezTo>
                  <a:pt x="90" y="274"/>
                  <a:pt x="90" y="276"/>
                  <a:pt x="91" y="276"/>
                </a:cubicBezTo>
                <a:cubicBezTo>
                  <a:pt x="93" y="277"/>
                  <a:pt x="92" y="281"/>
                  <a:pt x="95" y="279"/>
                </a:cubicBezTo>
                <a:cubicBezTo>
                  <a:pt x="95" y="278"/>
                  <a:pt x="95" y="278"/>
                  <a:pt x="94" y="277"/>
                </a:cubicBezTo>
                <a:cubicBezTo>
                  <a:pt x="95" y="277"/>
                  <a:pt x="94" y="276"/>
                  <a:pt x="95" y="275"/>
                </a:cubicBezTo>
                <a:cubicBezTo>
                  <a:pt x="96" y="277"/>
                  <a:pt x="97" y="278"/>
                  <a:pt x="97" y="280"/>
                </a:cubicBezTo>
                <a:cubicBezTo>
                  <a:pt x="98" y="280"/>
                  <a:pt x="98" y="279"/>
                  <a:pt x="99" y="279"/>
                </a:cubicBezTo>
                <a:cubicBezTo>
                  <a:pt x="99" y="278"/>
                  <a:pt x="99" y="277"/>
                  <a:pt x="98" y="276"/>
                </a:cubicBezTo>
                <a:cubicBezTo>
                  <a:pt x="98" y="276"/>
                  <a:pt x="99" y="275"/>
                  <a:pt x="99" y="276"/>
                </a:cubicBezTo>
                <a:cubicBezTo>
                  <a:pt x="99" y="276"/>
                  <a:pt x="98" y="275"/>
                  <a:pt x="98" y="274"/>
                </a:cubicBezTo>
                <a:close/>
                <a:moveTo>
                  <a:pt x="85" y="283"/>
                </a:moveTo>
                <a:cubicBezTo>
                  <a:pt x="84" y="281"/>
                  <a:pt x="84" y="282"/>
                  <a:pt x="83" y="280"/>
                </a:cubicBezTo>
                <a:cubicBezTo>
                  <a:pt x="83" y="280"/>
                  <a:pt x="84" y="280"/>
                  <a:pt x="83" y="279"/>
                </a:cubicBezTo>
                <a:cubicBezTo>
                  <a:pt x="82" y="279"/>
                  <a:pt x="83" y="281"/>
                  <a:pt x="82" y="281"/>
                </a:cubicBezTo>
                <a:cubicBezTo>
                  <a:pt x="81" y="281"/>
                  <a:pt x="80" y="281"/>
                  <a:pt x="79" y="282"/>
                </a:cubicBezTo>
                <a:cubicBezTo>
                  <a:pt x="79" y="282"/>
                  <a:pt x="79" y="283"/>
                  <a:pt x="80" y="282"/>
                </a:cubicBezTo>
                <a:cubicBezTo>
                  <a:pt x="80" y="283"/>
                  <a:pt x="80" y="283"/>
                  <a:pt x="80" y="283"/>
                </a:cubicBezTo>
                <a:cubicBezTo>
                  <a:pt x="80" y="283"/>
                  <a:pt x="79" y="283"/>
                  <a:pt x="79" y="283"/>
                </a:cubicBezTo>
                <a:cubicBezTo>
                  <a:pt x="78" y="282"/>
                  <a:pt x="79" y="281"/>
                  <a:pt x="77" y="281"/>
                </a:cubicBezTo>
                <a:cubicBezTo>
                  <a:pt x="77" y="283"/>
                  <a:pt x="78" y="284"/>
                  <a:pt x="79" y="285"/>
                </a:cubicBezTo>
                <a:cubicBezTo>
                  <a:pt x="80" y="285"/>
                  <a:pt x="80" y="284"/>
                  <a:pt x="81" y="284"/>
                </a:cubicBezTo>
                <a:cubicBezTo>
                  <a:pt x="81" y="285"/>
                  <a:pt x="81" y="284"/>
                  <a:pt x="80" y="285"/>
                </a:cubicBezTo>
                <a:cubicBezTo>
                  <a:pt x="81" y="288"/>
                  <a:pt x="83" y="292"/>
                  <a:pt x="84" y="294"/>
                </a:cubicBezTo>
                <a:cubicBezTo>
                  <a:pt x="85" y="293"/>
                  <a:pt x="85" y="293"/>
                  <a:pt x="85" y="292"/>
                </a:cubicBezTo>
                <a:cubicBezTo>
                  <a:pt x="85" y="291"/>
                  <a:pt x="85" y="290"/>
                  <a:pt x="84" y="290"/>
                </a:cubicBezTo>
                <a:cubicBezTo>
                  <a:pt x="84" y="289"/>
                  <a:pt x="85" y="288"/>
                  <a:pt x="85" y="287"/>
                </a:cubicBezTo>
                <a:cubicBezTo>
                  <a:pt x="84" y="287"/>
                  <a:pt x="83" y="289"/>
                  <a:pt x="82" y="287"/>
                </a:cubicBezTo>
                <a:cubicBezTo>
                  <a:pt x="82" y="287"/>
                  <a:pt x="83" y="287"/>
                  <a:pt x="82" y="286"/>
                </a:cubicBezTo>
                <a:cubicBezTo>
                  <a:pt x="82" y="285"/>
                  <a:pt x="81" y="286"/>
                  <a:pt x="81" y="286"/>
                </a:cubicBezTo>
                <a:cubicBezTo>
                  <a:pt x="82" y="285"/>
                  <a:pt x="82" y="285"/>
                  <a:pt x="82" y="285"/>
                </a:cubicBezTo>
                <a:cubicBezTo>
                  <a:pt x="81" y="284"/>
                  <a:pt x="81" y="284"/>
                  <a:pt x="82" y="283"/>
                </a:cubicBezTo>
                <a:cubicBezTo>
                  <a:pt x="82" y="283"/>
                  <a:pt x="83" y="284"/>
                  <a:pt x="84" y="284"/>
                </a:cubicBezTo>
                <a:cubicBezTo>
                  <a:pt x="83" y="283"/>
                  <a:pt x="84" y="283"/>
                  <a:pt x="85" y="283"/>
                </a:cubicBezTo>
                <a:close/>
                <a:moveTo>
                  <a:pt x="232" y="188"/>
                </a:moveTo>
                <a:cubicBezTo>
                  <a:pt x="232" y="190"/>
                  <a:pt x="230" y="191"/>
                  <a:pt x="228" y="191"/>
                </a:cubicBezTo>
                <a:cubicBezTo>
                  <a:pt x="229" y="192"/>
                  <a:pt x="228" y="192"/>
                  <a:pt x="228" y="193"/>
                </a:cubicBezTo>
                <a:cubicBezTo>
                  <a:pt x="227" y="193"/>
                  <a:pt x="227" y="192"/>
                  <a:pt x="227" y="192"/>
                </a:cubicBezTo>
                <a:cubicBezTo>
                  <a:pt x="227" y="194"/>
                  <a:pt x="228" y="195"/>
                  <a:pt x="230" y="197"/>
                </a:cubicBezTo>
                <a:cubicBezTo>
                  <a:pt x="231" y="196"/>
                  <a:pt x="232" y="196"/>
                  <a:pt x="233" y="196"/>
                </a:cubicBezTo>
                <a:cubicBezTo>
                  <a:pt x="233" y="195"/>
                  <a:pt x="233" y="195"/>
                  <a:pt x="232" y="194"/>
                </a:cubicBezTo>
                <a:cubicBezTo>
                  <a:pt x="233" y="194"/>
                  <a:pt x="233" y="194"/>
                  <a:pt x="233" y="194"/>
                </a:cubicBezTo>
                <a:cubicBezTo>
                  <a:pt x="234" y="195"/>
                  <a:pt x="233" y="195"/>
                  <a:pt x="233" y="195"/>
                </a:cubicBezTo>
                <a:cubicBezTo>
                  <a:pt x="234" y="195"/>
                  <a:pt x="235" y="195"/>
                  <a:pt x="236" y="195"/>
                </a:cubicBezTo>
                <a:cubicBezTo>
                  <a:pt x="237" y="194"/>
                  <a:pt x="236" y="193"/>
                  <a:pt x="238" y="192"/>
                </a:cubicBezTo>
                <a:cubicBezTo>
                  <a:pt x="237" y="191"/>
                  <a:pt x="236" y="190"/>
                  <a:pt x="236" y="190"/>
                </a:cubicBezTo>
                <a:cubicBezTo>
                  <a:pt x="236" y="190"/>
                  <a:pt x="237" y="190"/>
                  <a:pt x="237" y="190"/>
                </a:cubicBezTo>
                <a:cubicBezTo>
                  <a:pt x="237" y="189"/>
                  <a:pt x="236" y="189"/>
                  <a:pt x="236" y="189"/>
                </a:cubicBezTo>
                <a:cubicBezTo>
                  <a:pt x="236" y="189"/>
                  <a:pt x="235" y="189"/>
                  <a:pt x="235" y="188"/>
                </a:cubicBezTo>
                <a:cubicBezTo>
                  <a:pt x="236" y="188"/>
                  <a:pt x="236" y="189"/>
                  <a:pt x="237" y="188"/>
                </a:cubicBezTo>
                <a:cubicBezTo>
                  <a:pt x="237" y="188"/>
                  <a:pt x="236" y="187"/>
                  <a:pt x="237" y="187"/>
                </a:cubicBezTo>
                <a:cubicBezTo>
                  <a:pt x="237" y="187"/>
                  <a:pt x="237" y="186"/>
                  <a:pt x="238" y="186"/>
                </a:cubicBezTo>
                <a:cubicBezTo>
                  <a:pt x="238" y="187"/>
                  <a:pt x="236" y="187"/>
                  <a:pt x="237" y="187"/>
                </a:cubicBezTo>
                <a:cubicBezTo>
                  <a:pt x="237" y="187"/>
                  <a:pt x="238" y="187"/>
                  <a:pt x="238" y="187"/>
                </a:cubicBezTo>
                <a:cubicBezTo>
                  <a:pt x="238" y="186"/>
                  <a:pt x="238" y="186"/>
                  <a:pt x="238" y="186"/>
                </a:cubicBezTo>
                <a:cubicBezTo>
                  <a:pt x="239" y="186"/>
                  <a:pt x="238" y="186"/>
                  <a:pt x="237" y="186"/>
                </a:cubicBezTo>
                <a:cubicBezTo>
                  <a:pt x="238" y="186"/>
                  <a:pt x="239" y="185"/>
                  <a:pt x="238" y="185"/>
                </a:cubicBezTo>
                <a:cubicBezTo>
                  <a:pt x="236" y="186"/>
                  <a:pt x="234" y="188"/>
                  <a:pt x="232" y="188"/>
                </a:cubicBezTo>
                <a:close/>
                <a:moveTo>
                  <a:pt x="233" y="192"/>
                </a:moveTo>
                <a:cubicBezTo>
                  <a:pt x="232" y="192"/>
                  <a:pt x="231" y="192"/>
                  <a:pt x="231" y="192"/>
                </a:cubicBezTo>
                <a:cubicBezTo>
                  <a:pt x="231" y="191"/>
                  <a:pt x="232" y="191"/>
                  <a:pt x="232" y="191"/>
                </a:cubicBezTo>
                <a:lnTo>
                  <a:pt x="233" y="192"/>
                </a:lnTo>
                <a:close/>
                <a:moveTo>
                  <a:pt x="132" y="257"/>
                </a:moveTo>
                <a:cubicBezTo>
                  <a:pt x="133" y="257"/>
                  <a:pt x="133" y="258"/>
                  <a:pt x="134" y="258"/>
                </a:cubicBezTo>
                <a:cubicBezTo>
                  <a:pt x="134" y="257"/>
                  <a:pt x="134" y="258"/>
                  <a:pt x="134" y="257"/>
                </a:cubicBezTo>
                <a:cubicBezTo>
                  <a:pt x="134" y="257"/>
                  <a:pt x="134" y="257"/>
                  <a:pt x="133" y="257"/>
                </a:cubicBezTo>
                <a:cubicBezTo>
                  <a:pt x="133" y="257"/>
                  <a:pt x="133" y="257"/>
                  <a:pt x="133" y="256"/>
                </a:cubicBezTo>
                <a:cubicBezTo>
                  <a:pt x="133" y="257"/>
                  <a:pt x="133" y="256"/>
                  <a:pt x="132" y="257"/>
                </a:cubicBezTo>
                <a:close/>
                <a:moveTo>
                  <a:pt x="96" y="292"/>
                </a:moveTo>
                <a:cubicBezTo>
                  <a:pt x="96" y="292"/>
                  <a:pt x="96" y="293"/>
                  <a:pt x="95" y="293"/>
                </a:cubicBezTo>
                <a:cubicBezTo>
                  <a:pt x="95" y="293"/>
                  <a:pt x="96" y="293"/>
                  <a:pt x="97" y="293"/>
                </a:cubicBezTo>
                <a:cubicBezTo>
                  <a:pt x="97" y="292"/>
                  <a:pt x="97" y="291"/>
                  <a:pt x="96" y="292"/>
                </a:cubicBezTo>
                <a:close/>
                <a:moveTo>
                  <a:pt x="194" y="215"/>
                </a:moveTo>
                <a:cubicBezTo>
                  <a:pt x="193" y="217"/>
                  <a:pt x="195" y="219"/>
                  <a:pt x="194" y="221"/>
                </a:cubicBezTo>
                <a:cubicBezTo>
                  <a:pt x="193" y="222"/>
                  <a:pt x="192" y="221"/>
                  <a:pt x="192" y="221"/>
                </a:cubicBezTo>
                <a:cubicBezTo>
                  <a:pt x="193" y="222"/>
                  <a:pt x="194" y="223"/>
                  <a:pt x="196" y="224"/>
                </a:cubicBezTo>
                <a:cubicBezTo>
                  <a:pt x="197" y="223"/>
                  <a:pt x="197" y="223"/>
                  <a:pt x="197" y="222"/>
                </a:cubicBezTo>
                <a:cubicBezTo>
                  <a:pt x="198" y="223"/>
                  <a:pt x="199" y="223"/>
                  <a:pt x="199" y="222"/>
                </a:cubicBezTo>
                <a:cubicBezTo>
                  <a:pt x="199" y="221"/>
                  <a:pt x="199" y="221"/>
                  <a:pt x="198" y="220"/>
                </a:cubicBezTo>
                <a:cubicBezTo>
                  <a:pt x="198" y="219"/>
                  <a:pt x="199" y="218"/>
                  <a:pt x="199" y="217"/>
                </a:cubicBezTo>
                <a:cubicBezTo>
                  <a:pt x="197" y="216"/>
                  <a:pt x="196" y="214"/>
                  <a:pt x="194" y="215"/>
                </a:cubicBezTo>
                <a:close/>
                <a:moveTo>
                  <a:pt x="181" y="233"/>
                </a:moveTo>
                <a:cubicBezTo>
                  <a:pt x="181" y="236"/>
                  <a:pt x="185" y="233"/>
                  <a:pt x="186" y="234"/>
                </a:cubicBezTo>
                <a:cubicBezTo>
                  <a:pt x="186" y="234"/>
                  <a:pt x="187" y="233"/>
                  <a:pt x="186" y="232"/>
                </a:cubicBezTo>
                <a:cubicBezTo>
                  <a:pt x="186" y="232"/>
                  <a:pt x="186" y="232"/>
                  <a:pt x="186" y="231"/>
                </a:cubicBezTo>
                <a:cubicBezTo>
                  <a:pt x="186" y="230"/>
                  <a:pt x="185" y="230"/>
                  <a:pt x="185" y="230"/>
                </a:cubicBezTo>
                <a:cubicBezTo>
                  <a:pt x="183" y="231"/>
                  <a:pt x="183" y="232"/>
                  <a:pt x="181" y="233"/>
                </a:cubicBezTo>
                <a:close/>
                <a:moveTo>
                  <a:pt x="79" y="312"/>
                </a:moveTo>
                <a:cubicBezTo>
                  <a:pt x="79" y="313"/>
                  <a:pt x="77" y="314"/>
                  <a:pt x="77" y="315"/>
                </a:cubicBezTo>
                <a:cubicBezTo>
                  <a:pt x="78" y="316"/>
                  <a:pt x="79" y="317"/>
                  <a:pt x="81" y="317"/>
                </a:cubicBezTo>
                <a:cubicBezTo>
                  <a:pt x="80" y="315"/>
                  <a:pt x="81" y="316"/>
                  <a:pt x="80" y="315"/>
                </a:cubicBezTo>
                <a:cubicBezTo>
                  <a:pt x="82" y="314"/>
                  <a:pt x="82" y="314"/>
                  <a:pt x="83" y="313"/>
                </a:cubicBezTo>
                <a:cubicBezTo>
                  <a:pt x="82" y="312"/>
                  <a:pt x="83" y="312"/>
                  <a:pt x="82" y="311"/>
                </a:cubicBezTo>
                <a:cubicBezTo>
                  <a:pt x="81" y="311"/>
                  <a:pt x="80" y="312"/>
                  <a:pt x="79" y="312"/>
                </a:cubicBezTo>
                <a:close/>
                <a:moveTo>
                  <a:pt x="200" y="223"/>
                </a:moveTo>
                <a:cubicBezTo>
                  <a:pt x="200" y="223"/>
                  <a:pt x="201" y="224"/>
                  <a:pt x="202" y="223"/>
                </a:cubicBezTo>
                <a:cubicBezTo>
                  <a:pt x="201" y="222"/>
                  <a:pt x="200" y="222"/>
                  <a:pt x="200" y="223"/>
                </a:cubicBezTo>
                <a:close/>
                <a:moveTo>
                  <a:pt x="125" y="308"/>
                </a:moveTo>
                <a:cubicBezTo>
                  <a:pt x="125" y="307"/>
                  <a:pt x="126" y="305"/>
                  <a:pt x="125" y="305"/>
                </a:cubicBezTo>
                <a:cubicBezTo>
                  <a:pt x="125" y="306"/>
                  <a:pt x="124" y="306"/>
                  <a:pt x="125" y="308"/>
                </a:cubicBezTo>
                <a:close/>
                <a:moveTo>
                  <a:pt x="229" y="106"/>
                </a:moveTo>
                <a:cubicBezTo>
                  <a:pt x="226" y="101"/>
                  <a:pt x="221" y="101"/>
                  <a:pt x="217" y="101"/>
                </a:cubicBezTo>
                <a:cubicBezTo>
                  <a:pt x="221" y="104"/>
                  <a:pt x="224" y="107"/>
                  <a:pt x="229" y="106"/>
                </a:cubicBezTo>
                <a:close/>
                <a:moveTo>
                  <a:pt x="19" y="200"/>
                </a:moveTo>
                <a:cubicBezTo>
                  <a:pt x="17" y="199"/>
                  <a:pt x="17" y="197"/>
                  <a:pt x="18" y="196"/>
                </a:cubicBezTo>
                <a:cubicBezTo>
                  <a:pt x="18" y="196"/>
                  <a:pt x="18" y="196"/>
                  <a:pt x="19" y="197"/>
                </a:cubicBezTo>
                <a:cubicBezTo>
                  <a:pt x="19" y="196"/>
                  <a:pt x="20" y="196"/>
                  <a:pt x="20" y="196"/>
                </a:cubicBezTo>
                <a:cubicBezTo>
                  <a:pt x="20" y="195"/>
                  <a:pt x="20" y="194"/>
                  <a:pt x="19" y="194"/>
                </a:cubicBezTo>
                <a:cubicBezTo>
                  <a:pt x="20" y="195"/>
                  <a:pt x="18" y="195"/>
                  <a:pt x="18" y="196"/>
                </a:cubicBezTo>
                <a:cubicBezTo>
                  <a:pt x="17" y="194"/>
                  <a:pt x="16" y="195"/>
                  <a:pt x="15" y="194"/>
                </a:cubicBezTo>
                <a:cubicBezTo>
                  <a:pt x="15" y="195"/>
                  <a:pt x="16" y="195"/>
                  <a:pt x="16" y="196"/>
                </a:cubicBezTo>
                <a:cubicBezTo>
                  <a:pt x="16" y="197"/>
                  <a:pt x="14" y="198"/>
                  <a:pt x="14" y="200"/>
                </a:cubicBezTo>
                <a:cubicBezTo>
                  <a:pt x="15" y="201"/>
                  <a:pt x="18" y="201"/>
                  <a:pt x="19" y="200"/>
                </a:cubicBezTo>
                <a:close/>
                <a:moveTo>
                  <a:pt x="105" y="163"/>
                </a:moveTo>
                <a:cubicBezTo>
                  <a:pt x="105" y="162"/>
                  <a:pt x="105" y="162"/>
                  <a:pt x="106" y="162"/>
                </a:cubicBezTo>
                <a:cubicBezTo>
                  <a:pt x="105" y="161"/>
                  <a:pt x="104" y="160"/>
                  <a:pt x="104" y="160"/>
                </a:cubicBezTo>
                <a:cubicBezTo>
                  <a:pt x="103" y="160"/>
                  <a:pt x="103" y="160"/>
                  <a:pt x="103" y="160"/>
                </a:cubicBezTo>
                <a:cubicBezTo>
                  <a:pt x="103" y="161"/>
                  <a:pt x="104" y="161"/>
                  <a:pt x="103" y="162"/>
                </a:cubicBezTo>
                <a:cubicBezTo>
                  <a:pt x="103" y="161"/>
                  <a:pt x="102" y="161"/>
                  <a:pt x="102" y="162"/>
                </a:cubicBezTo>
                <a:cubicBezTo>
                  <a:pt x="102" y="163"/>
                  <a:pt x="103" y="163"/>
                  <a:pt x="103" y="164"/>
                </a:cubicBezTo>
                <a:cubicBezTo>
                  <a:pt x="104" y="163"/>
                  <a:pt x="104" y="163"/>
                  <a:pt x="105" y="163"/>
                </a:cubicBezTo>
                <a:close/>
                <a:moveTo>
                  <a:pt x="61" y="243"/>
                </a:moveTo>
                <a:cubicBezTo>
                  <a:pt x="60" y="242"/>
                  <a:pt x="60" y="244"/>
                  <a:pt x="59" y="243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59" y="242"/>
                  <a:pt x="59" y="241"/>
                  <a:pt x="59" y="241"/>
                </a:cubicBezTo>
                <a:cubicBezTo>
                  <a:pt x="59" y="240"/>
                  <a:pt x="58" y="240"/>
                  <a:pt x="58" y="240"/>
                </a:cubicBezTo>
                <a:cubicBezTo>
                  <a:pt x="59" y="239"/>
                  <a:pt x="59" y="239"/>
                  <a:pt x="60" y="239"/>
                </a:cubicBezTo>
                <a:cubicBezTo>
                  <a:pt x="59" y="238"/>
                  <a:pt x="58" y="237"/>
                  <a:pt x="57" y="237"/>
                </a:cubicBezTo>
                <a:cubicBezTo>
                  <a:pt x="57" y="238"/>
                  <a:pt x="58" y="238"/>
                  <a:pt x="57" y="239"/>
                </a:cubicBezTo>
                <a:cubicBezTo>
                  <a:pt x="57" y="239"/>
                  <a:pt x="56" y="239"/>
                  <a:pt x="56" y="239"/>
                </a:cubicBezTo>
                <a:cubicBezTo>
                  <a:pt x="56" y="240"/>
                  <a:pt x="55" y="241"/>
                  <a:pt x="55" y="242"/>
                </a:cubicBezTo>
                <a:cubicBezTo>
                  <a:pt x="56" y="244"/>
                  <a:pt x="56" y="247"/>
                  <a:pt x="58" y="247"/>
                </a:cubicBezTo>
                <a:cubicBezTo>
                  <a:pt x="61" y="246"/>
                  <a:pt x="60" y="244"/>
                  <a:pt x="61" y="243"/>
                </a:cubicBezTo>
                <a:close/>
                <a:moveTo>
                  <a:pt x="81" y="243"/>
                </a:moveTo>
                <a:cubicBezTo>
                  <a:pt x="82" y="243"/>
                  <a:pt x="82" y="242"/>
                  <a:pt x="82" y="242"/>
                </a:cubicBezTo>
                <a:cubicBezTo>
                  <a:pt x="82" y="244"/>
                  <a:pt x="81" y="243"/>
                  <a:pt x="80" y="244"/>
                </a:cubicBezTo>
                <a:cubicBezTo>
                  <a:pt x="81" y="244"/>
                  <a:pt x="80" y="244"/>
                  <a:pt x="81" y="245"/>
                </a:cubicBezTo>
                <a:cubicBezTo>
                  <a:pt x="82" y="245"/>
                  <a:pt x="82" y="246"/>
                  <a:pt x="83" y="246"/>
                </a:cubicBezTo>
                <a:cubicBezTo>
                  <a:pt x="84" y="246"/>
                  <a:pt x="84" y="244"/>
                  <a:pt x="85" y="245"/>
                </a:cubicBezTo>
                <a:cubicBezTo>
                  <a:pt x="85" y="244"/>
                  <a:pt x="85" y="244"/>
                  <a:pt x="85" y="243"/>
                </a:cubicBezTo>
                <a:cubicBezTo>
                  <a:pt x="85" y="243"/>
                  <a:pt x="86" y="245"/>
                  <a:pt x="87" y="244"/>
                </a:cubicBezTo>
                <a:cubicBezTo>
                  <a:pt x="86" y="243"/>
                  <a:pt x="86" y="243"/>
                  <a:pt x="86" y="242"/>
                </a:cubicBezTo>
                <a:cubicBezTo>
                  <a:pt x="85" y="242"/>
                  <a:pt x="84" y="243"/>
                  <a:pt x="84" y="243"/>
                </a:cubicBezTo>
                <a:cubicBezTo>
                  <a:pt x="83" y="242"/>
                  <a:pt x="83" y="241"/>
                  <a:pt x="82" y="241"/>
                </a:cubicBezTo>
                <a:cubicBezTo>
                  <a:pt x="82" y="242"/>
                  <a:pt x="80" y="242"/>
                  <a:pt x="81" y="243"/>
                </a:cubicBezTo>
                <a:close/>
                <a:moveTo>
                  <a:pt x="26" y="304"/>
                </a:moveTo>
                <a:cubicBezTo>
                  <a:pt x="26" y="304"/>
                  <a:pt x="24" y="303"/>
                  <a:pt x="25" y="302"/>
                </a:cubicBezTo>
                <a:cubicBezTo>
                  <a:pt x="26" y="303"/>
                  <a:pt x="25" y="304"/>
                  <a:pt x="26" y="304"/>
                </a:cubicBezTo>
                <a:cubicBezTo>
                  <a:pt x="27" y="303"/>
                  <a:pt x="27" y="304"/>
                  <a:pt x="28" y="303"/>
                </a:cubicBezTo>
                <a:cubicBezTo>
                  <a:pt x="31" y="302"/>
                  <a:pt x="30" y="298"/>
                  <a:pt x="29" y="295"/>
                </a:cubicBezTo>
                <a:cubicBezTo>
                  <a:pt x="29" y="295"/>
                  <a:pt x="29" y="295"/>
                  <a:pt x="30" y="295"/>
                </a:cubicBezTo>
                <a:cubicBezTo>
                  <a:pt x="30" y="294"/>
                  <a:pt x="29" y="294"/>
                  <a:pt x="30" y="294"/>
                </a:cubicBezTo>
                <a:cubicBezTo>
                  <a:pt x="32" y="292"/>
                  <a:pt x="30" y="288"/>
                  <a:pt x="27" y="288"/>
                </a:cubicBezTo>
                <a:cubicBezTo>
                  <a:pt x="26" y="289"/>
                  <a:pt x="28" y="291"/>
                  <a:pt x="28" y="292"/>
                </a:cubicBezTo>
                <a:cubicBezTo>
                  <a:pt x="27" y="292"/>
                  <a:pt x="26" y="295"/>
                  <a:pt x="25" y="293"/>
                </a:cubicBezTo>
                <a:cubicBezTo>
                  <a:pt x="24" y="294"/>
                  <a:pt x="24" y="294"/>
                  <a:pt x="24" y="294"/>
                </a:cubicBezTo>
                <a:cubicBezTo>
                  <a:pt x="24" y="295"/>
                  <a:pt x="24" y="294"/>
                  <a:pt x="24" y="295"/>
                </a:cubicBezTo>
                <a:cubicBezTo>
                  <a:pt x="23" y="295"/>
                  <a:pt x="23" y="295"/>
                  <a:pt x="22" y="295"/>
                </a:cubicBezTo>
                <a:cubicBezTo>
                  <a:pt x="22" y="295"/>
                  <a:pt x="22" y="296"/>
                  <a:pt x="22" y="296"/>
                </a:cubicBezTo>
                <a:cubicBezTo>
                  <a:pt x="22" y="295"/>
                  <a:pt x="21" y="296"/>
                  <a:pt x="21" y="295"/>
                </a:cubicBezTo>
                <a:cubicBezTo>
                  <a:pt x="22" y="294"/>
                  <a:pt x="22" y="294"/>
                  <a:pt x="22" y="294"/>
                </a:cubicBezTo>
                <a:cubicBezTo>
                  <a:pt x="22" y="293"/>
                  <a:pt x="21" y="292"/>
                  <a:pt x="20" y="292"/>
                </a:cubicBezTo>
                <a:cubicBezTo>
                  <a:pt x="20" y="293"/>
                  <a:pt x="21" y="294"/>
                  <a:pt x="21" y="295"/>
                </a:cubicBezTo>
                <a:cubicBezTo>
                  <a:pt x="20" y="294"/>
                  <a:pt x="20" y="294"/>
                  <a:pt x="20" y="294"/>
                </a:cubicBezTo>
                <a:cubicBezTo>
                  <a:pt x="19" y="294"/>
                  <a:pt x="19" y="295"/>
                  <a:pt x="19" y="296"/>
                </a:cubicBezTo>
                <a:cubicBezTo>
                  <a:pt x="20" y="296"/>
                  <a:pt x="21" y="298"/>
                  <a:pt x="21" y="299"/>
                </a:cubicBezTo>
                <a:cubicBezTo>
                  <a:pt x="23" y="300"/>
                  <a:pt x="23" y="302"/>
                  <a:pt x="23" y="304"/>
                </a:cubicBezTo>
                <a:cubicBezTo>
                  <a:pt x="24" y="304"/>
                  <a:pt x="25" y="304"/>
                  <a:pt x="26" y="304"/>
                </a:cubicBezTo>
                <a:close/>
                <a:moveTo>
                  <a:pt x="24" y="297"/>
                </a:moveTo>
                <a:cubicBezTo>
                  <a:pt x="23" y="298"/>
                  <a:pt x="24" y="298"/>
                  <a:pt x="24" y="299"/>
                </a:cubicBezTo>
                <a:cubicBezTo>
                  <a:pt x="23" y="299"/>
                  <a:pt x="23" y="298"/>
                  <a:pt x="23" y="298"/>
                </a:cubicBezTo>
                <a:cubicBezTo>
                  <a:pt x="22" y="298"/>
                  <a:pt x="22" y="299"/>
                  <a:pt x="21" y="298"/>
                </a:cubicBezTo>
                <a:cubicBezTo>
                  <a:pt x="22" y="298"/>
                  <a:pt x="23" y="297"/>
                  <a:pt x="24" y="297"/>
                </a:cubicBezTo>
                <a:close/>
                <a:moveTo>
                  <a:pt x="65" y="270"/>
                </a:moveTo>
                <a:cubicBezTo>
                  <a:pt x="64" y="271"/>
                  <a:pt x="64" y="269"/>
                  <a:pt x="63" y="268"/>
                </a:cubicBezTo>
                <a:cubicBezTo>
                  <a:pt x="62" y="269"/>
                  <a:pt x="63" y="271"/>
                  <a:pt x="61" y="270"/>
                </a:cubicBezTo>
                <a:cubicBezTo>
                  <a:pt x="60" y="268"/>
                  <a:pt x="62" y="267"/>
                  <a:pt x="60" y="265"/>
                </a:cubicBezTo>
                <a:cubicBezTo>
                  <a:pt x="60" y="265"/>
                  <a:pt x="59" y="265"/>
                  <a:pt x="58" y="266"/>
                </a:cubicBezTo>
                <a:cubicBezTo>
                  <a:pt x="58" y="266"/>
                  <a:pt x="59" y="266"/>
                  <a:pt x="59" y="267"/>
                </a:cubicBezTo>
                <a:cubicBezTo>
                  <a:pt x="58" y="267"/>
                  <a:pt x="58" y="268"/>
                  <a:pt x="57" y="268"/>
                </a:cubicBezTo>
                <a:cubicBezTo>
                  <a:pt x="59" y="269"/>
                  <a:pt x="59" y="273"/>
                  <a:pt x="61" y="273"/>
                </a:cubicBezTo>
                <a:cubicBezTo>
                  <a:pt x="61" y="273"/>
                  <a:pt x="62" y="274"/>
                  <a:pt x="61" y="275"/>
                </a:cubicBezTo>
                <a:cubicBezTo>
                  <a:pt x="60" y="275"/>
                  <a:pt x="59" y="274"/>
                  <a:pt x="58" y="274"/>
                </a:cubicBezTo>
                <a:cubicBezTo>
                  <a:pt x="58" y="275"/>
                  <a:pt x="58" y="276"/>
                  <a:pt x="58" y="276"/>
                </a:cubicBezTo>
                <a:cubicBezTo>
                  <a:pt x="57" y="275"/>
                  <a:pt x="57" y="275"/>
                  <a:pt x="56" y="276"/>
                </a:cubicBezTo>
                <a:cubicBezTo>
                  <a:pt x="57" y="277"/>
                  <a:pt x="55" y="278"/>
                  <a:pt x="56" y="279"/>
                </a:cubicBezTo>
                <a:cubicBezTo>
                  <a:pt x="56" y="279"/>
                  <a:pt x="55" y="279"/>
                  <a:pt x="55" y="280"/>
                </a:cubicBezTo>
                <a:cubicBezTo>
                  <a:pt x="55" y="281"/>
                  <a:pt x="56" y="280"/>
                  <a:pt x="56" y="281"/>
                </a:cubicBezTo>
                <a:cubicBezTo>
                  <a:pt x="55" y="281"/>
                  <a:pt x="55" y="282"/>
                  <a:pt x="55" y="282"/>
                </a:cubicBezTo>
                <a:cubicBezTo>
                  <a:pt x="56" y="283"/>
                  <a:pt x="56" y="285"/>
                  <a:pt x="57" y="284"/>
                </a:cubicBezTo>
                <a:cubicBezTo>
                  <a:pt x="56" y="286"/>
                  <a:pt x="59" y="285"/>
                  <a:pt x="58" y="287"/>
                </a:cubicBezTo>
                <a:cubicBezTo>
                  <a:pt x="60" y="286"/>
                  <a:pt x="60" y="284"/>
                  <a:pt x="61" y="283"/>
                </a:cubicBezTo>
                <a:cubicBezTo>
                  <a:pt x="62" y="284"/>
                  <a:pt x="62" y="284"/>
                  <a:pt x="63" y="283"/>
                </a:cubicBezTo>
                <a:cubicBezTo>
                  <a:pt x="61" y="282"/>
                  <a:pt x="61" y="280"/>
                  <a:pt x="61" y="278"/>
                </a:cubicBezTo>
                <a:cubicBezTo>
                  <a:pt x="62" y="278"/>
                  <a:pt x="63" y="277"/>
                  <a:pt x="64" y="276"/>
                </a:cubicBezTo>
                <a:cubicBezTo>
                  <a:pt x="64" y="277"/>
                  <a:pt x="64" y="276"/>
                  <a:pt x="65" y="277"/>
                </a:cubicBezTo>
                <a:cubicBezTo>
                  <a:pt x="64" y="277"/>
                  <a:pt x="64" y="278"/>
                  <a:pt x="64" y="278"/>
                </a:cubicBezTo>
                <a:cubicBezTo>
                  <a:pt x="65" y="279"/>
                  <a:pt x="66" y="279"/>
                  <a:pt x="66" y="281"/>
                </a:cubicBezTo>
                <a:cubicBezTo>
                  <a:pt x="66" y="281"/>
                  <a:pt x="66" y="281"/>
                  <a:pt x="65" y="281"/>
                </a:cubicBezTo>
                <a:cubicBezTo>
                  <a:pt x="66" y="282"/>
                  <a:pt x="65" y="282"/>
                  <a:pt x="65" y="282"/>
                </a:cubicBezTo>
                <a:cubicBezTo>
                  <a:pt x="67" y="283"/>
                  <a:pt x="68" y="285"/>
                  <a:pt x="70" y="285"/>
                </a:cubicBezTo>
                <a:cubicBezTo>
                  <a:pt x="69" y="285"/>
                  <a:pt x="71" y="283"/>
                  <a:pt x="71" y="284"/>
                </a:cubicBezTo>
                <a:cubicBezTo>
                  <a:pt x="72" y="282"/>
                  <a:pt x="70" y="281"/>
                  <a:pt x="70" y="279"/>
                </a:cubicBezTo>
                <a:cubicBezTo>
                  <a:pt x="70" y="278"/>
                  <a:pt x="70" y="277"/>
                  <a:pt x="70" y="276"/>
                </a:cubicBezTo>
                <a:cubicBezTo>
                  <a:pt x="69" y="274"/>
                  <a:pt x="67" y="272"/>
                  <a:pt x="65" y="270"/>
                </a:cubicBezTo>
                <a:close/>
                <a:moveTo>
                  <a:pt x="60" y="291"/>
                </a:moveTo>
                <a:cubicBezTo>
                  <a:pt x="61" y="293"/>
                  <a:pt x="61" y="292"/>
                  <a:pt x="62" y="293"/>
                </a:cubicBezTo>
                <a:cubicBezTo>
                  <a:pt x="61" y="293"/>
                  <a:pt x="62" y="294"/>
                  <a:pt x="62" y="295"/>
                </a:cubicBezTo>
                <a:cubicBezTo>
                  <a:pt x="64" y="294"/>
                  <a:pt x="63" y="293"/>
                  <a:pt x="65" y="293"/>
                </a:cubicBezTo>
                <a:cubicBezTo>
                  <a:pt x="64" y="291"/>
                  <a:pt x="64" y="287"/>
                  <a:pt x="61" y="288"/>
                </a:cubicBezTo>
                <a:cubicBezTo>
                  <a:pt x="62" y="289"/>
                  <a:pt x="62" y="289"/>
                  <a:pt x="61" y="289"/>
                </a:cubicBezTo>
                <a:cubicBezTo>
                  <a:pt x="61" y="289"/>
                  <a:pt x="60" y="288"/>
                  <a:pt x="60" y="289"/>
                </a:cubicBezTo>
                <a:cubicBezTo>
                  <a:pt x="59" y="289"/>
                  <a:pt x="60" y="289"/>
                  <a:pt x="59" y="290"/>
                </a:cubicBezTo>
                <a:cubicBezTo>
                  <a:pt x="59" y="289"/>
                  <a:pt x="58" y="289"/>
                  <a:pt x="58" y="290"/>
                </a:cubicBezTo>
                <a:cubicBezTo>
                  <a:pt x="57" y="290"/>
                  <a:pt x="56" y="291"/>
                  <a:pt x="56" y="290"/>
                </a:cubicBezTo>
                <a:cubicBezTo>
                  <a:pt x="56" y="290"/>
                  <a:pt x="55" y="290"/>
                  <a:pt x="55" y="290"/>
                </a:cubicBezTo>
                <a:cubicBezTo>
                  <a:pt x="55" y="291"/>
                  <a:pt x="57" y="291"/>
                  <a:pt x="56" y="293"/>
                </a:cubicBezTo>
                <a:cubicBezTo>
                  <a:pt x="55" y="292"/>
                  <a:pt x="55" y="294"/>
                  <a:pt x="54" y="293"/>
                </a:cubicBezTo>
                <a:cubicBezTo>
                  <a:pt x="54" y="294"/>
                  <a:pt x="54" y="295"/>
                  <a:pt x="54" y="295"/>
                </a:cubicBezTo>
                <a:cubicBezTo>
                  <a:pt x="53" y="295"/>
                  <a:pt x="52" y="296"/>
                  <a:pt x="52" y="296"/>
                </a:cubicBezTo>
                <a:cubicBezTo>
                  <a:pt x="52" y="296"/>
                  <a:pt x="52" y="297"/>
                  <a:pt x="52" y="298"/>
                </a:cubicBezTo>
                <a:cubicBezTo>
                  <a:pt x="54" y="297"/>
                  <a:pt x="54" y="298"/>
                  <a:pt x="54" y="298"/>
                </a:cubicBezTo>
                <a:cubicBezTo>
                  <a:pt x="55" y="298"/>
                  <a:pt x="56" y="297"/>
                  <a:pt x="57" y="298"/>
                </a:cubicBezTo>
                <a:cubicBezTo>
                  <a:pt x="56" y="299"/>
                  <a:pt x="56" y="299"/>
                  <a:pt x="56" y="301"/>
                </a:cubicBezTo>
                <a:cubicBezTo>
                  <a:pt x="57" y="301"/>
                  <a:pt x="57" y="300"/>
                  <a:pt x="57" y="301"/>
                </a:cubicBezTo>
                <a:cubicBezTo>
                  <a:pt x="59" y="303"/>
                  <a:pt x="63" y="299"/>
                  <a:pt x="62" y="297"/>
                </a:cubicBezTo>
                <a:cubicBezTo>
                  <a:pt x="62" y="296"/>
                  <a:pt x="60" y="295"/>
                  <a:pt x="59" y="295"/>
                </a:cubicBezTo>
                <a:cubicBezTo>
                  <a:pt x="60" y="295"/>
                  <a:pt x="59" y="293"/>
                  <a:pt x="59" y="292"/>
                </a:cubicBezTo>
                <a:cubicBezTo>
                  <a:pt x="60" y="293"/>
                  <a:pt x="59" y="291"/>
                  <a:pt x="60" y="291"/>
                </a:cubicBezTo>
                <a:close/>
                <a:moveTo>
                  <a:pt x="165" y="240"/>
                </a:moveTo>
                <a:cubicBezTo>
                  <a:pt x="166" y="241"/>
                  <a:pt x="168" y="240"/>
                  <a:pt x="169" y="241"/>
                </a:cubicBezTo>
                <a:cubicBezTo>
                  <a:pt x="168" y="242"/>
                  <a:pt x="168" y="243"/>
                  <a:pt x="168" y="244"/>
                </a:cubicBezTo>
                <a:cubicBezTo>
                  <a:pt x="166" y="243"/>
                  <a:pt x="167" y="246"/>
                  <a:pt x="167" y="247"/>
                </a:cubicBezTo>
                <a:cubicBezTo>
                  <a:pt x="167" y="246"/>
                  <a:pt x="166" y="246"/>
                  <a:pt x="166" y="246"/>
                </a:cubicBezTo>
                <a:cubicBezTo>
                  <a:pt x="166" y="245"/>
                  <a:pt x="166" y="245"/>
                  <a:pt x="165" y="245"/>
                </a:cubicBezTo>
                <a:cubicBezTo>
                  <a:pt x="166" y="244"/>
                  <a:pt x="166" y="242"/>
                  <a:pt x="166" y="241"/>
                </a:cubicBezTo>
                <a:cubicBezTo>
                  <a:pt x="165" y="241"/>
                  <a:pt x="164" y="242"/>
                  <a:pt x="163" y="243"/>
                </a:cubicBezTo>
                <a:cubicBezTo>
                  <a:pt x="162" y="242"/>
                  <a:pt x="162" y="241"/>
                  <a:pt x="162" y="241"/>
                </a:cubicBezTo>
                <a:cubicBezTo>
                  <a:pt x="161" y="241"/>
                  <a:pt x="159" y="239"/>
                  <a:pt x="158" y="241"/>
                </a:cubicBezTo>
                <a:cubicBezTo>
                  <a:pt x="156" y="240"/>
                  <a:pt x="155" y="239"/>
                  <a:pt x="154" y="240"/>
                </a:cubicBezTo>
                <a:cubicBezTo>
                  <a:pt x="155" y="241"/>
                  <a:pt x="154" y="242"/>
                  <a:pt x="155" y="243"/>
                </a:cubicBezTo>
                <a:cubicBezTo>
                  <a:pt x="155" y="243"/>
                  <a:pt x="156" y="242"/>
                  <a:pt x="156" y="242"/>
                </a:cubicBezTo>
                <a:cubicBezTo>
                  <a:pt x="156" y="244"/>
                  <a:pt x="157" y="242"/>
                  <a:pt x="158" y="243"/>
                </a:cubicBezTo>
                <a:cubicBezTo>
                  <a:pt x="157" y="244"/>
                  <a:pt x="159" y="244"/>
                  <a:pt x="160" y="245"/>
                </a:cubicBezTo>
                <a:cubicBezTo>
                  <a:pt x="161" y="244"/>
                  <a:pt x="160" y="244"/>
                  <a:pt x="161" y="244"/>
                </a:cubicBezTo>
                <a:cubicBezTo>
                  <a:pt x="162" y="245"/>
                  <a:pt x="164" y="246"/>
                  <a:pt x="165" y="246"/>
                </a:cubicBezTo>
                <a:cubicBezTo>
                  <a:pt x="165" y="246"/>
                  <a:pt x="165" y="248"/>
                  <a:pt x="166" y="249"/>
                </a:cubicBezTo>
                <a:cubicBezTo>
                  <a:pt x="167" y="248"/>
                  <a:pt x="168" y="246"/>
                  <a:pt x="168" y="248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69" y="246"/>
                  <a:pt x="169" y="246"/>
                  <a:pt x="169" y="245"/>
                </a:cubicBezTo>
                <a:cubicBezTo>
                  <a:pt x="169" y="245"/>
                  <a:pt x="169" y="246"/>
                  <a:pt x="170" y="246"/>
                </a:cubicBezTo>
                <a:cubicBezTo>
                  <a:pt x="170" y="245"/>
                  <a:pt x="171" y="245"/>
                  <a:pt x="170" y="244"/>
                </a:cubicBezTo>
                <a:cubicBezTo>
                  <a:pt x="170" y="244"/>
                  <a:pt x="170" y="244"/>
                  <a:pt x="170" y="244"/>
                </a:cubicBezTo>
                <a:cubicBezTo>
                  <a:pt x="172" y="242"/>
                  <a:pt x="168" y="238"/>
                  <a:pt x="165" y="240"/>
                </a:cubicBezTo>
                <a:close/>
                <a:moveTo>
                  <a:pt x="66" y="310"/>
                </a:moveTo>
                <a:cubicBezTo>
                  <a:pt x="63" y="310"/>
                  <a:pt x="61" y="313"/>
                  <a:pt x="64" y="315"/>
                </a:cubicBezTo>
                <a:cubicBezTo>
                  <a:pt x="65" y="314"/>
                  <a:pt x="65" y="314"/>
                  <a:pt x="66" y="314"/>
                </a:cubicBezTo>
                <a:cubicBezTo>
                  <a:pt x="66" y="313"/>
                  <a:pt x="66" y="312"/>
                  <a:pt x="65" y="313"/>
                </a:cubicBezTo>
                <a:cubicBezTo>
                  <a:pt x="66" y="311"/>
                  <a:pt x="68" y="310"/>
                  <a:pt x="67" y="309"/>
                </a:cubicBezTo>
                <a:cubicBezTo>
                  <a:pt x="66" y="309"/>
                  <a:pt x="66" y="309"/>
                  <a:pt x="66" y="310"/>
                </a:cubicBezTo>
                <a:close/>
                <a:moveTo>
                  <a:pt x="163" y="257"/>
                </a:moveTo>
                <a:cubicBezTo>
                  <a:pt x="164" y="256"/>
                  <a:pt x="163" y="256"/>
                  <a:pt x="164" y="255"/>
                </a:cubicBezTo>
                <a:cubicBezTo>
                  <a:pt x="163" y="254"/>
                  <a:pt x="163" y="253"/>
                  <a:pt x="164" y="253"/>
                </a:cubicBezTo>
                <a:cubicBezTo>
                  <a:pt x="162" y="251"/>
                  <a:pt x="162" y="250"/>
                  <a:pt x="161" y="249"/>
                </a:cubicBezTo>
                <a:cubicBezTo>
                  <a:pt x="159" y="251"/>
                  <a:pt x="158" y="252"/>
                  <a:pt x="157" y="253"/>
                </a:cubicBezTo>
                <a:cubicBezTo>
                  <a:pt x="157" y="254"/>
                  <a:pt x="157" y="256"/>
                  <a:pt x="156" y="257"/>
                </a:cubicBezTo>
                <a:cubicBezTo>
                  <a:pt x="157" y="258"/>
                  <a:pt x="157" y="257"/>
                  <a:pt x="158" y="258"/>
                </a:cubicBezTo>
                <a:cubicBezTo>
                  <a:pt x="158" y="258"/>
                  <a:pt x="157" y="259"/>
                  <a:pt x="156" y="259"/>
                </a:cubicBezTo>
                <a:cubicBezTo>
                  <a:pt x="155" y="257"/>
                  <a:pt x="152" y="260"/>
                  <a:pt x="154" y="262"/>
                </a:cubicBezTo>
                <a:cubicBezTo>
                  <a:pt x="154" y="260"/>
                  <a:pt x="156" y="260"/>
                  <a:pt x="158" y="259"/>
                </a:cubicBezTo>
                <a:cubicBezTo>
                  <a:pt x="158" y="259"/>
                  <a:pt x="158" y="260"/>
                  <a:pt x="159" y="260"/>
                </a:cubicBezTo>
                <a:cubicBezTo>
                  <a:pt x="161" y="260"/>
                  <a:pt x="160" y="259"/>
                  <a:pt x="161" y="258"/>
                </a:cubicBezTo>
                <a:cubicBezTo>
                  <a:pt x="161" y="258"/>
                  <a:pt x="160" y="257"/>
                  <a:pt x="160" y="257"/>
                </a:cubicBezTo>
                <a:cubicBezTo>
                  <a:pt x="161" y="257"/>
                  <a:pt x="163" y="256"/>
                  <a:pt x="163" y="257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73300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2051" name="Freeform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3296502-6E3C-4A6F-A483-FC23869423CC}"/>
              </a:ext>
            </a:extLst>
          </p:cNvPr>
          <p:cNvSpPr>
            <a:spLocks/>
          </p:cNvSpPr>
          <p:nvPr/>
        </p:nvSpPr>
        <p:spPr bwMode="auto">
          <a:xfrm>
            <a:off x="736583" y="3428999"/>
            <a:ext cx="7754420" cy="2866198"/>
          </a:xfrm>
          <a:custGeom>
            <a:avLst/>
            <a:gdLst>
              <a:gd name="T0" fmla="*/ 0 w 496"/>
              <a:gd name="T1" fmla="*/ 44 h 89"/>
              <a:gd name="T2" fmla="*/ 14 w 496"/>
              <a:gd name="T3" fmla="*/ 46 h 89"/>
              <a:gd name="T4" fmla="*/ 13 w 496"/>
              <a:gd name="T5" fmla="*/ 52 h 89"/>
              <a:gd name="T6" fmla="*/ 14 w 496"/>
              <a:gd name="T7" fmla="*/ 54 h 89"/>
              <a:gd name="T8" fmla="*/ 32 w 496"/>
              <a:gd name="T9" fmla="*/ 61 h 89"/>
              <a:gd name="T10" fmla="*/ 35 w 496"/>
              <a:gd name="T11" fmla="*/ 73 h 89"/>
              <a:gd name="T12" fmla="*/ 94 w 496"/>
              <a:gd name="T13" fmla="*/ 87 h 89"/>
              <a:gd name="T14" fmla="*/ 224 w 496"/>
              <a:gd name="T15" fmla="*/ 87 h 89"/>
              <a:gd name="T16" fmla="*/ 418 w 496"/>
              <a:gd name="T17" fmla="*/ 62 h 89"/>
              <a:gd name="T18" fmla="*/ 397 w 496"/>
              <a:gd name="T19" fmla="*/ 52 h 89"/>
              <a:gd name="T20" fmla="*/ 399 w 496"/>
              <a:gd name="T21" fmla="*/ 49 h 89"/>
              <a:gd name="T22" fmla="*/ 403 w 496"/>
              <a:gd name="T23" fmla="*/ 39 h 89"/>
              <a:gd name="T24" fmla="*/ 489 w 496"/>
              <a:gd name="T25" fmla="*/ 14 h 89"/>
              <a:gd name="T26" fmla="*/ 494 w 496"/>
              <a:gd name="T27" fmla="*/ 11 h 89"/>
              <a:gd name="T28" fmla="*/ 399 w 496"/>
              <a:gd name="T29" fmla="*/ 26 h 89"/>
              <a:gd name="T30" fmla="*/ 441 w 496"/>
              <a:gd name="T31" fmla="*/ 15 h 89"/>
              <a:gd name="T32" fmla="*/ 446 w 496"/>
              <a:gd name="T33" fmla="*/ 12 h 89"/>
              <a:gd name="T34" fmla="*/ 374 w 496"/>
              <a:gd name="T35" fmla="*/ 25 h 89"/>
              <a:gd name="T36" fmla="*/ 357 w 496"/>
              <a:gd name="T37" fmla="*/ 26 h 89"/>
              <a:gd name="T38" fmla="*/ 357 w 496"/>
              <a:gd name="T39" fmla="*/ 21 h 89"/>
              <a:gd name="T40" fmla="*/ 334 w 496"/>
              <a:gd name="T41" fmla="*/ 20 h 89"/>
              <a:gd name="T42" fmla="*/ 319 w 496"/>
              <a:gd name="T43" fmla="*/ 16 h 89"/>
              <a:gd name="T44" fmla="*/ 315 w 496"/>
              <a:gd name="T45" fmla="*/ 14 h 89"/>
              <a:gd name="T46" fmla="*/ 310 w 496"/>
              <a:gd name="T47" fmla="*/ 12 h 89"/>
              <a:gd name="T48" fmla="*/ 299 w 496"/>
              <a:gd name="T49" fmla="*/ 9 h 89"/>
              <a:gd name="T50" fmla="*/ 297 w 496"/>
              <a:gd name="T51" fmla="*/ 4 h 89"/>
              <a:gd name="T52" fmla="*/ 278 w 496"/>
              <a:gd name="T53" fmla="*/ 4 h 89"/>
              <a:gd name="T54" fmla="*/ 291 w 496"/>
              <a:gd name="T55" fmla="*/ 0 h 89"/>
              <a:gd name="T56" fmla="*/ 231 w 496"/>
              <a:gd name="T57" fmla="*/ 4 h 89"/>
              <a:gd name="T58" fmla="*/ 59 w 496"/>
              <a:gd name="T59" fmla="*/ 20 h 89"/>
              <a:gd name="T60" fmla="*/ 6 w 496"/>
              <a:gd name="T61" fmla="*/ 35 h 89"/>
              <a:gd name="T62" fmla="*/ 2 w 496"/>
              <a:gd name="T63" fmla="*/ 3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96" h="89">
                <a:moveTo>
                  <a:pt x="2" y="39"/>
                </a:moveTo>
                <a:cubicBezTo>
                  <a:pt x="8" y="40"/>
                  <a:pt x="3" y="43"/>
                  <a:pt x="0" y="44"/>
                </a:cubicBezTo>
                <a:cubicBezTo>
                  <a:pt x="6" y="44"/>
                  <a:pt x="12" y="44"/>
                  <a:pt x="17" y="44"/>
                </a:cubicBezTo>
                <a:cubicBezTo>
                  <a:pt x="15" y="45"/>
                  <a:pt x="13" y="45"/>
                  <a:pt x="14" y="46"/>
                </a:cubicBezTo>
                <a:cubicBezTo>
                  <a:pt x="17" y="45"/>
                  <a:pt x="18" y="46"/>
                  <a:pt x="20" y="46"/>
                </a:cubicBezTo>
                <a:cubicBezTo>
                  <a:pt x="12" y="48"/>
                  <a:pt x="26" y="50"/>
                  <a:pt x="13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3" y="53"/>
                  <a:pt x="15" y="53"/>
                  <a:pt x="14" y="54"/>
                </a:cubicBezTo>
                <a:cubicBezTo>
                  <a:pt x="7" y="57"/>
                  <a:pt x="23" y="56"/>
                  <a:pt x="14" y="59"/>
                </a:cubicBezTo>
                <a:cubicBezTo>
                  <a:pt x="25" y="58"/>
                  <a:pt x="23" y="61"/>
                  <a:pt x="32" y="61"/>
                </a:cubicBezTo>
                <a:cubicBezTo>
                  <a:pt x="30" y="63"/>
                  <a:pt x="15" y="63"/>
                  <a:pt x="19" y="66"/>
                </a:cubicBezTo>
                <a:cubicBezTo>
                  <a:pt x="25" y="68"/>
                  <a:pt x="25" y="71"/>
                  <a:pt x="35" y="73"/>
                </a:cubicBezTo>
                <a:cubicBezTo>
                  <a:pt x="17" y="78"/>
                  <a:pt x="45" y="79"/>
                  <a:pt x="38" y="84"/>
                </a:cubicBezTo>
                <a:cubicBezTo>
                  <a:pt x="51" y="87"/>
                  <a:pt x="73" y="87"/>
                  <a:pt x="94" y="87"/>
                </a:cubicBezTo>
                <a:cubicBezTo>
                  <a:pt x="113" y="84"/>
                  <a:pt x="125" y="87"/>
                  <a:pt x="142" y="86"/>
                </a:cubicBezTo>
                <a:cubicBezTo>
                  <a:pt x="166" y="88"/>
                  <a:pt x="194" y="89"/>
                  <a:pt x="224" y="87"/>
                </a:cubicBezTo>
                <a:cubicBezTo>
                  <a:pt x="240" y="87"/>
                  <a:pt x="260" y="86"/>
                  <a:pt x="279" y="84"/>
                </a:cubicBezTo>
                <a:cubicBezTo>
                  <a:pt x="333" y="82"/>
                  <a:pt x="369" y="69"/>
                  <a:pt x="418" y="62"/>
                </a:cubicBezTo>
                <a:cubicBezTo>
                  <a:pt x="445" y="58"/>
                  <a:pt x="442" y="51"/>
                  <a:pt x="454" y="46"/>
                </a:cubicBezTo>
                <a:cubicBezTo>
                  <a:pt x="438" y="48"/>
                  <a:pt x="413" y="53"/>
                  <a:pt x="397" y="52"/>
                </a:cubicBezTo>
                <a:cubicBezTo>
                  <a:pt x="394" y="52"/>
                  <a:pt x="400" y="51"/>
                  <a:pt x="401" y="50"/>
                </a:cubicBezTo>
                <a:cubicBezTo>
                  <a:pt x="401" y="49"/>
                  <a:pt x="402" y="48"/>
                  <a:pt x="399" y="49"/>
                </a:cubicBezTo>
                <a:cubicBezTo>
                  <a:pt x="399" y="47"/>
                  <a:pt x="394" y="44"/>
                  <a:pt x="405" y="42"/>
                </a:cubicBezTo>
                <a:cubicBezTo>
                  <a:pt x="395" y="42"/>
                  <a:pt x="409" y="39"/>
                  <a:pt x="403" y="39"/>
                </a:cubicBezTo>
                <a:cubicBezTo>
                  <a:pt x="430" y="30"/>
                  <a:pt x="467" y="22"/>
                  <a:pt x="496" y="13"/>
                </a:cubicBezTo>
                <a:cubicBezTo>
                  <a:pt x="489" y="14"/>
                  <a:pt x="489" y="14"/>
                  <a:pt x="489" y="14"/>
                </a:cubicBezTo>
                <a:cubicBezTo>
                  <a:pt x="476" y="17"/>
                  <a:pt x="464" y="22"/>
                  <a:pt x="450" y="22"/>
                </a:cubicBezTo>
                <a:cubicBezTo>
                  <a:pt x="463" y="18"/>
                  <a:pt x="480" y="15"/>
                  <a:pt x="494" y="11"/>
                </a:cubicBezTo>
                <a:cubicBezTo>
                  <a:pt x="437" y="23"/>
                  <a:pt x="437" y="23"/>
                  <a:pt x="437" y="23"/>
                </a:cubicBezTo>
                <a:cubicBezTo>
                  <a:pt x="425" y="24"/>
                  <a:pt x="403" y="30"/>
                  <a:pt x="399" y="26"/>
                </a:cubicBezTo>
                <a:cubicBezTo>
                  <a:pt x="410" y="22"/>
                  <a:pt x="427" y="19"/>
                  <a:pt x="441" y="16"/>
                </a:cubicBezTo>
                <a:cubicBezTo>
                  <a:pt x="441" y="15"/>
                  <a:pt x="441" y="15"/>
                  <a:pt x="441" y="15"/>
                </a:cubicBezTo>
                <a:cubicBezTo>
                  <a:pt x="429" y="18"/>
                  <a:pt x="415" y="21"/>
                  <a:pt x="401" y="23"/>
                </a:cubicBezTo>
                <a:cubicBezTo>
                  <a:pt x="415" y="19"/>
                  <a:pt x="438" y="16"/>
                  <a:pt x="446" y="12"/>
                </a:cubicBezTo>
                <a:cubicBezTo>
                  <a:pt x="411" y="20"/>
                  <a:pt x="411" y="20"/>
                  <a:pt x="411" y="20"/>
                </a:cubicBezTo>
                <a:cubicBezTo>
                  <a:pt x="398" y="21"/>
                  <a:pt x="387" y="26"/>
                  <a:pt x="374" y="25"/>
                </a:cubicBezTo>
                <a:cubicBezTo>
                  <a:pt x="377" y="24"/>
                  <a:pt x="377" y="24"/>
                  <a:pt x="377" y="24"/>
                </a:cubicBezTo>
                <a:cubicBezTo>
                  <a:pt x="357" y="26"/>
                  <a:pt x="357" y="26"/>
                  <a:pt x="357" y="26"/>
                </a:cubicBezTo>
                <a:cubicBezTo>
                  <a:pt x="360" y="24"/>
                  <a:pt x="348" y="23"/>
                  <a:pt x="359" y="21"/>
                </a:cubicBezTo>
                <a:cubicBezTo>
                  <a:pt x="357" y="21"/>
                  <a:pt x="357" y="21"/>
                  <a:pt x="357" y="21"/>
                </a:cubicBezTo>
                <a:cubicBezTo>
                  <a:pt x="353" y="21"/>
                  <a:pt x="351" y="22"/>
                  <a:pt x="348" y="23"/>
                </a:cubicBezTo>
                <a:cubicBezTo>
                  <a:pt x="341" y="22"/>
                  <a:pt x="337" y="21"/>
                  <a:pt x="334" y="20"/>
                </a:cubicBezTo>
                <a:cubicBezTo>
                  <a:pt x="320" y="22"/>
                  <a:pt x="331" y="16"/>
                  <a:pt x="316" y="18"/>
                </a:cubicBezTo>
                <a:cubicBezTo>
                  <a:pt x="314" y="18"/>
                  <a:pt x="319" y="17"/>
                  <a:pt x="319" y="16"/>
                </a:cubicBezTo>
                <a:cubicBezTo>
                  <a:pt x="316" y="16"/>
                  <a:pt x="312" y="17"/>
                  <a:pt x="310" y="16"/>
                </a:cubicBezTo>
                <a:cubicBezTo>
                  <a:pt x="311" y="16"/>
                  <a:pt x="315" y="15"/>
                  <a:pt x="315" y="14"/>
                </a:cubicBezTo>
                <a:cubicBezTo>
                  <a:pt x="309" y="15"/>
                  <a:pt x="302" y="16"/>
                  <a:pt x="297" y="16"/>
                </a:cubicBezTo>
                <a:cubicBezTo>
                  <a:pt x="295" y="14"/>
                  <a:pt x="306" y="13"/>
                  <a:pt x="310" y="12"/>
                </a:cubicBezTo>
                <a:cubicBezTo>
                  <a:pt x="309" y="11"/>
                  <a:pt x="293" y="14"/>
                  <a:pt x="290" y="13"/>
                </a:cubicBezTo>
                <a:cubicBezTo>
                  <a:pt x="299" y="9"/>
                  <a:pt x="299" y="9"/>
                  <a:pt x="299" y="9"/>
                </a:cubicBezTo>
                <a:cubicBezTo>
                  <a:pt x="289" y="10"/>
                  <a:pt x="290" y="7"/>
                  <a:pt x="280" y="8"/>
                </a:cubicBezTo>
                <a:cubicBezTo>
                  <a:pt x="283" y="7"/>
                  <a:pt x="291" y="5"/>
                  <a:pt x="297" y="4"/>
                </a:cubicBezTo>
                <a:cubicBezTo>
                  <a:pt x="272" y="7"/>
                  <a:pt x="272" y="7"/>
                  <a:pt x="272" y="7"/>
                </a:cubicBezTo>
                <a:cubicBezTo>
                  <a:pt x="273" y="6"/>
                  <a:pt x="276" y="5"/>
                  <a:pt x="278" y="4"/>
                </a:cubicBezTo>
                <a:cubicBezTo>
                  <a:pt x="264" y="6"/>
                  <a:pt x="264" y="6"/>
                  <a:pt x="264" y="6"/>
                </a:cubicBezTo>
                <a:cubicBezTo>
                  <a:pt x="270" y="3"/>
                  <a:pt x="284" y="2"/>
                  <a:pt x="291" y="0"/>
                </a:cubicBezTo>
                <a:cubicBezTo>
                  <a:pt x="274" y="2"/>
                  <a:pt x="274" y="2"/>
                  <a:pt x="274" y="2"/>
                </a:cubicBezTo>
                <a:cubicBezTo>
                  <a:pt x="259" y="3"/>
                  <a:pt x="236" y="6"/>
                  <a:pt x="231" y="4"/>
                </a:cubicBezTo>
                <a:cubicBezTo>
                  <a:pt x="209" y="6"/>
                  <a:pt x="183" y="11"/>
                  <a:pt x="164" y="10"/>
                </a:cubicBezTo>
                <a:cubicBezTo>
                  <a:pt x="137" y="4"/>
                  <a:pt x="93" y="16"/>
                  <a:pt x="59" y="20"/>
                </a:cubicBezTo>
                <a:cubicBezTo>
                  <a:pt x="38" y="23"/>
                  <a:pt x="23" y="29"/>
                  <a:pt x="7" y="33"/>
                </a:cubicBezTo>
                <a:cubicBezTo>
                  <a:pt x="11" y="33"/>
                  <a:pt x="7" y="34"/>
                  <a:pt x="6" y="35"/>
                </a:cubicBezTo>
                <a:cubicBezTo>
                  <a:pt x="10" y="36"/>
                  <a:pt x="0" y="38"/>
                  <a:pt x="0" y="39"/>
                </a:cubicBezTo>
                <a:lnTo>
                  <a:pt x="2" y="39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2" name="文本框 205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8590912-E322-4FE1-8B74-EBAB0DECE17E}"/>
              </a:ext>
            </a:extLst>
          </p:cNvPr>
          <p:cNvSpPr txBox="1"/>
          <p:nvPr/>
        </p:nvSpPr>
        <p:spPr>
          <a:xfrm>
            <a:off x="5116493" y="1125551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41615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nimBg="1"/>
      <p:bldP spid="20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6" name="Freeform 68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56E9587-04EF-414C-935E-0BDA28389D64}"/>
              </a:ext>
            </a:extLst>
          </p:cNvPr>
          <p:cNvSpPr>
            <a:spLocks/>
          </p:cNvSpPr>
          <p:nvPr/>
        </p:nvSpPr>
        <p:spPr bwMode="auto">
          <a:xfrm>
            <a:off x="1115727" y="878121"/>
            <a:ext cx="9016572" cy="2550878"/>
          </a:xfrm>
          <a:custGeom>
            <a:avLst/>
            <a:gdLst>
              <a:gd name="T0" fmla="*/ 302 w 302"/>
              <a:gd name="T1" fmla="*/ 63 h 107"/>
              <a:gd name="T2" fmla="*/ 295 w 302"/>
              <a:gd name="T3" fmla="*/ 60 h 107"/>
              <a:gd name="T4" fmla="*/ 296 w 302"/>
              <a:gd name="T5" fmla="*/ 56 h 107"/>
              <a:gd name="T6" fmla="*/ 293 w 302"/>
              <a:gd name="T7" fmla="*/ 54 h 107"/>
              <a:gd name="T8" fmla="*/ 292 w 302"/>
              <a:gd name="T9" fmla="*/ 49 h 107"/>
              <a:gd name="T10" fmla="*/ 275 w 302"/>
              <a:gd name="T11" fmla="*/ 45 h 107"/>
              <a:gd name="T12" fmla="*/ 277 w 302"/>
              <a:gd name="T13" fmla="*/ 42 h 107"/>
              <a:gd name="T14" fmla="*/ 285 w 302"/>
              <a:gd name="T15" fmla="*/ 39 h 107"/>
              <a:gd name="T16" fmla="*/ 284 w 302"/>
              <a:gd name="T17" fmla="*/ 36 h 107"/>
              <a:gd name="T18" fmla="*/ 284 w 302"/>
              <a:gd name="T19" fmla="*/ 34 h 107"/>
              <a:gd name="T20" fmla="*/ 287 w 302"/>
              <a:gd name="T21" fmla="*/ 32 h 107"/>
              <a:gd name="T22" fmla="*/ 277 w 302"/>
              <a:gd name="T23" fmla="*/ 29 h 107"/>
              <a:gd name="T24" fmla="*/ 270 w 302"/>
              <a:gd name="T25" fmla="*/ 27 h 107"/>
              <a:gd name="T26" fmla="*/ 258 w 302"/>
              <a:gd name="T27" fmla="*/ 25 h 107"/>
              <a:gd name="T28" fmla="*/ 254 w 302"/>
              <a:gd name="T29" fmla="*/ 23 h 107"/>
              <a:gd name="T30" fmla="*/ 259 w 302"/>
              <a:gd name="T31" fmla="*/ 21 h 107"/>
              <a:gd name="T32" fmla="*/ 241 w 302"/>
              <a:gd name="T33" fmla="*/ 20 h 107"/>
              <a:gd name="T34" fmla="*/ 255 w 302"/>
              <a:gd name="T35" fmla="*/ 17 h 107"/>
              <a:gd name="T36" fmla="*/ 249 w 302"/>
              <a:gd name="T37" fmla="*/ 13 h 107"/>
              <a:gd name="T38" fmla="*/ 174 w 302"/>
              <a:gd name="T39" fmla="*/ 11 h 107"/>
              <a:gd name="T40" fmla="*/ 173 w 302"/>
              <a:gd name="T41" fmla="*/ 9 h 107"/>
              <a:gd name="T42" fmla="*/ 190 w 302"/>
              <a:gd name="T43" fmla="*/ 8 h 107"/>
              <a:gd name="T44" fmla="*/ 226 w 302"/>
              <a:gd name="T45" fmla="*/ 5 h 107"/>
              <a:gd name="T46" fmla="*/ 208 w 302"/>
              <a:gd name="T47" fmla="*/ 3 h 107"/>
              <a:gd name="T48" fmla="*/ 24 w 302"/>
              <a:gd name="T49" fmla="*/ 3 h 107"/>
              <a:gd name="T50" fmla="*/ 12 w 302"/>
              <a:gd name="T51" fmla="*/ 12 h 107"/>
              <a:gd name="T52" fmla="*/ 9 w 302"/>
              <a:gd name="T53" fmla="*/ 18 h 107"/>
              <a:gd name="T54" fmla="*/ 12 w 302"/>
              <a:gd name="T55" fmla="*/ 27 h 107"/>
              <a:gd name="T56" fmla="*/ 5 w 302"/>
              <a:gd name="T57" fmla="*/ 48 h 107"/>
              <a:gd name="T58" fmla="*/ 3 w 302"/>
              <a:gd name="T59" fmla="*/ 63 h 107"/>
              <a:gd name="T60" fmla="*/ 5 w 302"/>
              <a:gd name="T61" fmla="*/ 77 h 107"/>
              <a:gd name="T62" fmla="*/ 9 w 302"/>
              <a:gd name="T63" fmla="*/ 87 h 107"/>
              <a:gd name="T64" fmla="*/ 133 w 302"/>
              <a:gd name="T65" fmla="*/ 103 h 107"/>
              <a:gd name="T66" fmla="*/ 281 w 302"/>
              <a:gd name="T67" fmla="*/ 86 h 107"/>
              <a:gd name="T68" fmla="*/ 279 w 302"/>
              <a:gd name="T69" fmla="*/ 82 h 107"/>
              <a:gd name="T70" fmla="*/ 277 w 302"/>
              <a:gd name="T71" fmla="*/ 80 h 107"/>
              <a:gd name="T72" fmla="*/ 296 w 302"/>
              <a:gd name="T73" fmla="*/ 74 h 107"/>
              <a:gd name="T74" fmla="*/ 298 w 302"/>
              <a:gd name="T75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2" h="107">
                <a:moveTo>
                  <a:pt x="280" y="70"/>
                </a:moveTo>
                <a:cubicBezTo>
                  <a:pt x="289" y="70"/>
                  <a:pt x="294" y="64"/>
                  <a:pt x="302" y="63"/>
                </a:cubicBezTo>
                <a:cubicBezTo>
                  <a:pt x="298" y="61"/>
                  <a:pt x="293" y="63"/>
                  <a:pt x="290" y="61"/>
                </a:cubicBezTo>
                <a:cubicBezTo>
                  <a:pt x="291" y="60"/>
                  <a:pt x="293" y="60"/>
                  <a:pt x="295" y="60"/>
                </a:cubicBezTo>
                <a:cubicBezTo>
                  <a:pt x="294" y="59"/>
                  <a:pt x="291" y="60"/>
                  <a:pt x="291" y="58"/>
                </a:cubicBezTo>
                <a:cubicBezTo>
                  <a:pt x="292" y="57"/>
                  <a:pt x="294" y="56"/>
                  <a:pt x="296" y="56"/>
                </a:cubicBezTo>
                <a:cubicBezTo>
                  <a:pt x="289" y="55"/>
                  <a:pt x="289" y="55"/>
                  <a:pt x="289" y="55"/>
                </a:cubicBezTo>
                <a:cubicBezTo>
                  <a:pt x="290" y="54"/>
                  <a:pt x="291" y="54"/>
                  <a:pt x="293" y="54"/>
                </a:cubicBezTo>
                <a:cubicBezTo>
                  <a:pt x="289" y="53"/>
                  <a:pt x="281" y="55"/>
                  <a:pt x="276" y="53"/>
                </a:cubicBezTo>
                <a:cubicBezTo>
                  <a:pt x="281" y="52"/>
                  <a:pt x="286" y="50"/>
                  <a:pt x="292" y="49"/>
                </a:cubicBezTo>
                <a:cubicBezTo>
                  <a:pt x="290" y="47"/>
                  <a:pt x="282" y="50"/>
                  <a:pt x="282" y="46"/>
                </a:cubicBezTo>
                <a:cubicBezTo>
                  <a:pt x="280" y="45"/>
                  <a:pt x="277" y="46"/>
                  <a:pt x="275" y="45"/>
                </a:cubicBezTo>
                <a:cubicBezTo>
                  <a:pt x="276" y="44"/>
                  <a:pt x="279" y="45"/>
                  <a:pt x="280" y="44"/>
                </a:cubicBezTo>
                <a:cubicBezTo>
                  <a:pt x="277" y="42"/>
                  <a:pt x="277" y="42"/>
                  <a:pt x="277" y="42"/>
                </a:cubicBezTo>
                <a:cubicBezTo>
                  <a:pt x="278" y="39"/>
                  <a:pt x="282" y="40"/>
                  <a:pt x="285" y="40"/>
                </a:cubicBezTo>
                <a:cubicBezTo>
                  <a:pt x="285" y="39"/>
                  <a:pt x="285" y="39"/>
                  <a:pt x="285" y="39"/>
                </a:cubicBezTo>
                <a:cubicBezTo>
                  <a:pt x="273" y="37"/>
                  <a:pt x="273" y="37"/>
                  <a:pt x="273" y="37"/>
                </a:cubicBezTo>
                <a:cubicBezTo>
                  <a:pt x="276" y="36"/>
                  <a:pt x="280" y="35"/>
                  <a:pt x="284" y="36"/>
                </a:cubicBezTo>
                <a:cubicBezTo>
                  <a:pt x="281" y="35"/>
                  <a:pt x="281" y="35"/>
                  <a:pt x="281" y="35"/>
                </a:cubicBezTo>
                <a:cubicBezTo>
                  <a:pt x="281" y="34"/>
                  <a:pt x="283" y="34"/>
                  <a:pt x="284" y="34"/>
                </a:cubicBezTo>
                <a:cubicBezTo>
                  <a:pt x="279" y="33"/>
                  <a:pt x="279" y="33"/>
                  <a:pt x="279" y="33"/>
                </a:cubicBezTo>
                <a:cubicBezTo>
                  <a:pt x="281" y="32"/>
                  <a:pt x="285" y="33"/>
                  <a:pt x="287" y="32"/>
                </a:cubicBezTo>
                <a:cubicBezTo>
                  <a:pt x="276" y="31"/>
                  <a:pt x="276" y="31"/>
                  <a:pt x="276" y="31"/>
                </a:cubicBezTo>
                <a:cubicBezTo>
                  <a:pt x="277" y="29"/>
                  <a:pt x="277" y="29"/>
                  <a:pt x="277" y="29"/>
                </a:cubicBezTo>
                <a:cubicBezTo>
                  <a:pt x="279" y="30"/>
                  <a:pt x="279" y="28"/>
                  <a:pt x="281" y="28"/>
                </a:cubicBezTo>
                <a:cubicBezTo>
                  <a:pt x="278" y="27"/>
                  <a:pt x="272" y="29"/>
                  <a:pt x="270" y="27"/>
                </a:cubicBezTo>
                <a:cubicBezTo>
                  <a:pt x="271" y="26"/>
                  <a:pt x="272" y="26"/>
                  <a:pt x="273" y="26"/>
                </a:cubicBezTo>
                <a:cubicBezTo>
                  <a:pt x="268" y="26"/>
                  <a:pt x="262" y="27"/>
                  <a:pt x="258" y="25"/>
                </a:cubicBezTo>
                <a:cubicBezTo>
                  <a:pt x="262" y="23"/>
                  <a:pt x="265" y="25"/>
                  <a:pt x="269" y="23"/>
                </a:cubicBezTo>
                <a:cubicBezTo>
                  <a:pt x="254" y="23"/>
                  <a:pt x="254" y="23"/>
                  <a:pt x="254" y="23"/>
                </a:cubicBezTo>
                <a:cubicBezTo>
                  <a:pt x="254" y="22"/>
                  <a:pt x="254" y="22"/>
                  <a:pt x="254" y="22"/>
                </a:cubicBezTo>
                <a:cubicBezTo>
                  <a:pt x="255" y="20"/>
                  <a:pt x="258" y="22"/>
                  <a:pt x="259" y="21"/>
                </a:cubicBezTo>
                <a:cubicBezTo>
                  <a:pt x="240" y="21"/>
                  <a:pt x="240" y="21"/>
                  <a:pt x="240" y="21"/>
                </a:cubicBezTo>
                <a:cubicBezTo>
                  <a:pt x="240" y="20"/>
                  <a:pt x="241" y="20"/>
                  <a:pt x="241" y="20"/>
                </a:cubicBezTo>
                <a:cubicBezTo>
                  <a:pt x="240" y="20"/>
                  <a:pt x="239" y="20"/>
                  <a:pt x="238" y="19"/>
                </a:cubicBezTo>
                <a:cubicBezTo>
                  <a:pt x="244" y="18"/>
                  <a:pt x="251" y="18"/>
                  <a:pt x="255" y="17"/>
                </a:cubicBezTo>
                <a:cubicBezTo>
                  <a:pt x="231" y="16"/>
                  <a:pt x="231" y="16"/>
                  <a:pt x="231" y="16"/>
                </a:cubicBezTo>
                <a:cubicBezTo>
                  <a:pt x="237" y="15"/>
                  <a:pt x="243" y="13"/>
                  <a:pt x="249" y="13"/>
                </a:cubicBezTo>
                <a:cubicBezTo>
                  <a:pt x="248" y="12"/>
                  <a:pt x="246" y="12"/>
                  <a:pt x="246" y="12"/>
                </a:cubicBezTo>
                <a:cubicBezTo>
                  <a:pt x="222" y="13"/>
                  <a:pt x="199" y="11"/>
                  <a:pt x="174" y="11"/>
                </a:cubicBezTo>
                <a:cubicBezTo>
                  <a:pt x="172" y="10"/>
                  <a:pt x="172" y="10"/>
                  <a:pt x="172" y="10"/>
                </a:cubicBezTo>
                <a:cubicBezTo>
                  <a:pt x="173" y="9"/>
                  <a:pt x="173" y="9"/>
                  <a:pt x="173" y="9"/>
                </a:cubicBezTo>
                <a:cubicBezTo>
                  <a:pt x="180" y="12"/>
                  <a:pt x="186" y="6"/>
                  <a:pt x="191" y="9"/>
                </a:cubicBezTo>
                <a:cubicBezTo>
                  <a:pt x="190" y="8"/>
                  <a:pt x="190" y="8"/>
                  <a:pt x="190" y="8"/>
                </a:cubicBezTo>
                <a:cubicBezTo>
                  <a:pt x="204" y="7"/>
                  <a:pt x="204" y="7"/>
                  <a:pt x="204" y="7"/>
                </a:cubicBezTo>
                <a:cubicBezTo>
                  <a:pt x="211" y="5"/>
                  <a:pt x="221" y="7"/>
                  <a:pt x="226" y="5"/>
                </a:cubicBezTo>
                <a:cubicBezTo>
                  <a:pt x="220" y="5"/>
                  <a:pt x="214" y="4"/>
                  <a:pt x="208" y="4"/>
                </a:cubicBezTo>
                <a:cubicBezTo>
                  <a:pt x="208" y="3"/>
                  <a:pt x="208" y="3"/>
                  <a:pt x="208" y="3"/>
                </a:cubicBezTo>
                <a:cubicBezTo>
                  <a:pt x="201" y="3"/>
                  <a:pt x="193" y="3"/>
                  <a:pt x="187" y="2"/>
                </a:cubicBezTo>
                <a:cubicBezTo>
                  <a:pt x="132" y="0"/>
                  <a:pt x="76" y="1"/>
                  <a:pt x="24" y="3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8"/>
                  <a:pt x="12" y="9"/>
                  <a:pt x="12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9" y="18"/>
                  <a:pt x="9" y="18"/>
                  <a:pt x="9" y="18"/>
                </a:cubicBezTo>
                <a:cubicBezTo>
                  <a:pt x="11" y="20"/>
                  <a:pt x="12" y="21"/>
                  <a:pt x="15" y="21"/>
                </a:cubicBezTo>
                <a:cubicBezTo>
                  <a:pt x="11" y="23"/>
                  <a:pt x="14" y="25"/>
                  <a:pt x="12" y="27"/>
                </a:cubicBezTo>
                <a:cubicBezTo>
                  <a:pt x="7" y="29"/>
                  <a:pt x="8" y="33"/>
                  <a:pt x="5" y="35"/>
                </a:cubicBezTo>
                <a:cubicBezTo>
                  <a:pt x="7" y="40"/>
                  <a:pt x="0" y="43"/>
                  <a:pt x="5" y="48"/>
                </a:cubicBezTo>
                <a:cubicBezTo>
                  <a:pt x="9" y="50"/>
                  <a:pt x="6" y="54"/>
                  <a:pt x="8" y="56"/>
                </a:cubicBezTo>
                <a:cubicBezTo>
                  <a:pt x="5" y="58"/>
                  <a:pt x="4" y="61"/>
                  <a:pt x="3" y="63"/>
                </a:cubicBezTo>
                <a:cubicBezTo>
                  <a:pt x="6" y="64"/>
                  <a:pt x="0" y="67"/>
                  <a:pt x="3" y="69"/>
                </a:cubicBezTo>
                <a:cubicBezTo>
                  <a:pt x="1" y="72"/>
                  <a:pt x="10" y="76"/>
                  <a:pt x="5" y="77"/>
                </a:cubicBezTo>
                <a:cubicBezTo>
                  <a:pt x="4" y="82"/>
                  <a:pt x="4" y="82"/>
                  <a:pt x="4" y="82"/>
                </a:cubicBezTo>
                <a:cubicBezTo>
                  <a:pt x="4" y="84"/>
                  <a:pt x="6" y="86"/>
                  <a:pt x="9" y="87"/>
                </a:cubicBezTo>
                <a:cubicBezTo>
                  <a:pt x="8" y="88"/>
                  <a:pt x="9" y="89"/>
                  <a:pt x="9" y="90"/>
                </a:cubicBezTo>
                <a:cubicBezTo>
                  <a:pt x="43" y="107"/>
                  <a:pt x="91" y="103"/>
                  <a:pt x="133" y="103"/>
                </a:cubicBezTo>
                <a:cubicBezTo>
                  <a:pt x="184" y="103"/>
                  <a:pt x="231" y="101"/>
                  <a:pt x="275" y="90"/>
                </a:cubicBezTo>
                <a:cubicBezTo>
                  <a:pt x="281" y="86"/>
                  <a:pt x="281" y="86"/>
                  <a:pt x="281" y="86"/>
                </a:cubicBezTo>
                <a:cubicBezTo>
                  <a:pt x="283" y="85"/>
                  <a:pt x="288" y="86"/>
                  <a:pt x="289" y="84"/>
                </a:cubicBezTo>
                <a:cubicBezTo>
                  <a:pt x="279" y="82"/>
                  <a:pt x="279" y="82"/>
                  <a:pt x="279" y="82"/>
                </a:cubicBezTo>
                <a:cubicBezTo>
                  <a:pt x="279" y="81"/>
                  <a:pt x="281" y="82"/>
                  <a:pt x="281" y="81"/>
                </a:cubicBezTo>
                <a:cubicBezTo>
                  <a:pt x="280" y="81"/>
                  <a:pt x="278" y="81"/>
                  <a:pt x="277" y="80"/>
                </a:cubicBezTo>
                <a:cubicBezTo>
                  <a:pt x="280" y="78"/>
                  <a:pt x="288" y="79"/>
                  <a:pt x="293" y="77"/>
                </a:cubicBezTo>
                <a:cubicBezTo>
                  <a:pt x="292" y="76"/>
                  <a:pt x="294" y="74"/>
                  <a:pt x="296" y="74"/>
                </a:cubicBezTo>
                <a:cubicBezTo>
                  <a:pt x="295" y="74"/>
                  <a:pt x="293" y="74"/>
                  <a:pt x="292" y="73"/>
                </a:cubicBezTo>
                <a:cubicBezTo>
                  <a:pt x="294" y="72"/>
                  <a:pt x="296" y="71"/>
                  <a:pt x="298" y="71"/>
                </a:cubicBezTo>
                <a:lnTo>
                  <a:pt x="280" y="7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A25F6B9-D9CD-4079-AA6A-28761E8BCD6A}"/>
              </a:ext>
            </a:extLst>
          </p:cNvPr>
          <p:cNvSpPr txBox="1"/>
          <p:nvPr/>
        </p:nvSpPr>
        <p:spPr>
          <a:xfrm>
            <a:off x="5935644" y="3611941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Freeform 885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DC9273B-9EA2-40A2-A0CC-E51877590C86}"/>
              </a:ext>
            </a:extLst>
          </p:cNvPr>
          <p:cNvSpPr>
            <a:spLocks/>
          </p:cNvSpPr>
          <p:nvPr/>
        </p:nvSpPr>
        <p:spPr bwMode="auto">
          <a:xfrm>
            <a:off x="485707" y="4105011"/>
            <a:ext cx="6096000" cy="1672759"/>
          </a:xfrm>
          <a:custGeom>
            <a:avLst/>
            <a:gdLst>
              <a:gd name="T0" fmla="*/ 438 w 3560"/>
              <a:gd name="T1" fmla="*/ 589 h 800"/>
              <a:gd name="T2" fmla="*/ 338 w 3560"/>
              <a:gd name="T3" fmla="*/ 623 h 800"/>
              <a:gd name="T4" fmla="*/ 424 w 3560"/>
              <a:gd name="T5" fmla="*/ 663 h 800"/>
              <a:gd name="T6" fmla="*/ 501 w 3560"/>
              <a:gd name="T7" fmla="*/ 724 h 800"/>
              <a:gd name="T8" fmla="*/ 610 w 3560"/>
              <a:gd name="T9" fmla="*/ 673 h 800"/>
              <a:gd name="T10" fmla="*/ 800 w 3560"/>
              <a:gd name="T11" fmla="*/ 656 h 800"/>
              <a:gd name="T12" fmla="*/ 788 w 3560"/>
              <a:gd name="T13" fmla="*/ 694 h 800"/>
              <a:gd name="T14" fmla="*/ 805 w 3560"/>
              <a:gd name="T15" fmla="*/ 741 h 800"/>
              <a:gd name="T16" fmla="*/ 1205 w 3560"/>
              <a:gd name="T17" fmla="*/ 723 h 800"/>
              <a:gd name="T18" fmla="*/ 569 w 3560"/>
              <a:gd name="T19" fmla="*/ 773 h 800"/>
              <a:gd name="T20" fmla="*/ 1199 w 3560"/>
              <a:gd name="T21" fmla="*/ 788 h 800"/>
              <a:gd name="T22" fmla="*/ 1785 w 3560"/>
              <a:gd name="T23" fmla="*/ 760 h 800"/>
              <a:gd name="T24" fmla="*/ 2233 w 3560"/>
              <a:gd name="T25" fmla="*/ 751 h 800"/>
              <a:gd name="T26" fmla="*/ 2562 w 3560"/>
              <a:gd name="T27" fmla="*/ 753 h 800"/>
              <a:gd name="T28" fmla="*/ 2826 w 3560"/>
              <a:gd name="T29" fmla="*/ 779 h 800"/>
              <a:gd name="T30" fmla="*/ 3413 w 3560"/>
              <a:gd name="T31" fmla="*/ 760 h 800"/>
              <a:gd name="T32" fmla="*/ 3430 w 3560"/>
              <a:gd name="T33" fmla="*/ 710 h 800"/>
              <a:gd name="T34" fmla="*/ 3355 w 3560"/>
              <a:gd name="T35" fmla="*/ 679 h 800"/>
              <a:gd name="T36" fmla="*/ 3403 w 3560"/>
              <a:gd name="T37" fmla="*/ 622 h 800"/>
              <a:gd name="T38" fmla="*/ 3356 w 3560"/>
              <a:gd name="T39" fmla="*/ 582 h 800"/>
              <a:gd name="T40" fmla="*/ 3312 w 3560"/>
              <a:gd name="T41" fmla="*/ 539 h 800"/>
              <a:gd name="T42" fmla="*/ 3323 w 3560"/>
              <a:gd name="T43" fmla="*/ 505 h 800"/>
              <a:gd name="T44" fmla="*/ 3079 w 3560"/>
              <a:gd name="T45" fmla="*/ 522 h 800"/>
              <a:gd name="T46" fmla="*/ 3290 w 3560"/>
              <a:gd name="T47" fmla="*/ 475 h 800"/>
              <a:gd name="T48" fmla="*/ 3472 w 3560"/>
              <a:gd name="T49" fmla="*/ 414 h 800"/>
              <a:gd name="T50" fmla="*/ 3477 w 3560"/>
              <a:gd name="T51" fmla="*/ 365 h 800"/>
              <a:gd name="T52" fmla="*/ 3469 w 3560"/>
              <a:gd name="T53" fmla="*/ 294 h 800"/>
              <a:gd name="T54" fmla="*/ 3334 w 3560"/>
              <a:gd name="T55" fmla="*/ 210 h 800"/>
              <a:gd name="T56" fmla="*/ 3367 w 3560"/>
              <a:gd name="T57" fmla="*/ 156 h 800"/>
              <a:gd name="T58" fmla="*/ 2994 w 3560"/>
              <a:gd name="T59" fmla="*/ 108 h 800"/>
              <a:gd name="T60" fmla="*/ 2039 w 3560"/>
              <a:gd name="T61" fmla="*/ 150 h 800"/>
              <a:gd name="T62" fmla="*/ 1685 w 3560"/>
              <a:gd name="T63" fmla="*/ 180 h 800"/>
              <a:gd name="T64" fmla="*/ 1562 w 3560"/>
              <a:gd name="T65" fmla="*/ 171 h 800"/>
              <a:gd name="T66" fmla="*/ 2370 w 3560"/>
              <a:gd name="T67" fmla="*/ 101 h 800"/>
              <a:gd name="T68" fmla="*/ 3027 w 3560"/>
              <a:gd name="T69" fmla="*/ 48 h 800"/>
              <a:gd name="T70" fmla="*/ 3359 w 3560"/>
              <a:gd name="T71" fmla="*/ 54 h 800"/>
              <a:gd name="T72" fmla="*/ 3359 w 3560"/>
              <a:gd name="T73" fmla="*/ 21 h 800"/>
              <a:gd name="T74" fmla="*/ 2913 w 3560"/>
              <a:gd name="T75" fmla="*/ 11 h 800"/>
              <a:gd name="T76" fmla="*/ 2378 w 3560"/>
              <a:gd name="T77" fmla="*/ 84 h 800"/>
              <a:gd name="T78" fmla="*/ 1786 w 3560"/>
              <a:gd name="T79" fmla="*/ 138 h 800"/>
              <a:gd name="T80" fmla="*/ 1408 w 3560"/>
              <a:gd name="T81" fmla="*/ 171 h 800"/>
              <a:gd name="T82" fmla="*/ 1280 w 3560"/>
              <a:gd name="T83" fmla="*/ 172 h 800"/>
              <a:gd name="T84" fmla="*/ 1536 w 3560"/>
              <a:gd name="T85" fmla="*/ 126 h 800"/>
              <a:gd name="T86" fmla="*/ 1453 w 3560"/>
              <a:gd name="T87" fmla="*/ 116 h 800"/>
              <a:gd name="T88" fmla="*/ 1669 w 3560"/>
              <a:gd name="T89" fmla="*/ 63 h 800"/>
              <a:gd name="T90" fmla="*/ 1428 w 3560"/>
              <a:gd name="T91" fmla="*/ 68 h 800"/>
              <a:gd name="T92" fmla="*/ 1030 w 3560"/>
              <a:gd name="T93" fmla="*/ 125 h 800"/>
              <a:gd name="T94" fmla="*/ 813 w 3560"/>
              <a:gd name="T95" fmla="*/ 174 h 800"/>
              <a:gd name="T96" fmla="*/ 789 w 3560"/>
              <a:gd name="T97" fmla="*/ 221 h 800"/>
              <a:gd name="T98" fmla="*/ 820 w 3560"/>
              <a:gd name="T99" fmla="*/ 232 h 800"/>
              <a:gd name="T100" fmla="*/ 888 w 3560"/>
              <a:gd name="T101" fmla="*/ 239 h 800"/>
              <a:gd name="T102" fmla="*/ 604 w 3560"/>
              <a:gd name="T103" fmla="*/ 307 h 800"/>
              <a:gd name="T104" fmla="*/ 548 w 3560"/>
              <a:gd name="T105" fmla="*/ 311 h 800"/>
              <a:gd name="T106" fmla="*/ 464 w 3560"/>
              <a:gd name="T107" fmla="*/ 391 h 800"/>
              <a:gd name="T108" fmla="*/ 261 w 3560"/>
              <a:gd name="T109" fmla="*/ 425 h 800"/>
              <a:gd name="T110" fmla="*/ 199 w 3560"/>
              <a:gd name="T111" fmla="*/ 424 h 800"/>
              <a:gd name="T112" fmla="*/ 41 w 3560"/>
              <a:gd name="T113" fmla="*/ 461 h 800"/>
              <a:gd name="T114" fmla="*/ 83 w 3560"/>
              <a:gd name="T115" fmla="*/ 484 h 800"/>
              <a:gd name="T116" fmla="*/ 135 w 3560"/>
              <a:gd name="T117" fmla="*/ 482 h 800"/>
              <a:gd name="T118" fmla="*/ 248 w 3560"/>
              <a:gd name="T119" fmla="*/ 531 h 800"/>
              <a:gd name="T120" fmla="*/ 29 w 3560"/>
              <a:gd name="T121" fmla="*/ 560 h 800"/>
              <a:gd name="T122" fmla="*/ 240 w 3560"/>
              <a:gd name="T123" fmla="*/ 561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60" h="800">
                <a:moveTo>
                  <a:pt x="294" y="574"/>
                </a:moveTo>
                <a:cubicBezTo>
                  <a:pt x="299" y="574"/>
                  <a:pt x="299" y="574"/>
                  <a:pt x="296" y="572"/>
                </a:cubicBezTo>
                <a:cubicBezTo>
                  <a:pt x="292" y="569"/>
                  <a:pt x="292" y="569"/>
                  <a:pt x="296" y="569"/>
                </a:cubicBezTo>
                <a:cubicBezTo>
                  <a:pt x="298" y="569"/>
                  <a:pt x="305" y="568"/>
                  <a:pt x="312" y="567"/>
                </a:cubicBezTo>
                <a:cubicBezTo>
                  <a:pt x="322" y="566"/>
                  <a:pt x="323" y="566"/>
                  <a:pt x="325" y="572"/>
                </a:cubicBezTo>
                <a:cubicBezTo>
                  <a:pt x="326" y="576"/>
                  <a:pt x="327" y="577"/>
                  <a:pt x="331" y="575"/>
                </a:cubicBezTo>
                <a:cubicBezTo>
                  <a:pt x="334" y="574"/>
                  <a:pt x="348" y="573"/>
                  <a:pt x="363" y="573"/>
                </a:cubicBezTo>
                <a:cubicBezTo>
                  <a:pt x="378" y="573"/>
                  <a:pt x="397" y="571"/>
                  <a:pt x="406" y="570"/>
                </a:cubicBezTo>
                <a:cubicBezTo>
                  <a:pt x="424" y="568"/>
                  <a:pt x="438" y="570"/>
                  <a:pt x="438" y="575"/>
                </a:cubicBezTo>
                <a:cubicBezTo>
                  <a:pt x="438" y="580"/>
                  <a:pt x="418" y="587"/>
                  <a:pt x="406" y="587"/>
                </a:cubicBezTo>
                <a:cubicBezTo>
                  <a:pt x="393" y="587"/>
                  <a:pt x="378" y="592"/>
                  <a:pt x="380" y="595"/>
                </a:cubicBezTo>
                <a:cubicBezTo>
                  <a:pt x="381" y="597"/>
                  <a:pt x="383" y="597"/>
                  <a:pt x="386" y="595"/>
                </a:cubicBezTo>
                <a:cubicBezTo>
                  <a:pt x="392" y="592"/>
                  <a:pt x="400" y="591"/>
                  <a:pt x="438" y="589"/>
                </a:cubicBezTo>
                <a:cubicBezTo>
                  <a:pt x="459" y="588"/>
                  <a:pt x="459" y="588"/>
                  <a:pt x="459" y="588"/>
                </a:cubicBezTo>
                <a:cubicBezTo>
                  <a:pt x="449" y="592"/>
                  <a:pt x="449" y="592"/>
                  <a:pt x="449" y="592"/>
                </a:cubicBezTo>
                <a:cubicBezTo>
                  <a:pt x="442" y="596"/>
                  <a:pt x="436" y="601"/>
                  <a:pt x="432" y="608"/>
                </a:cubicBezTo>
                <a:cubicBezTo>
                  <a:pt x="426" y="620"/>
                  <a:pt x="422" y="621"/>
                  <a:pt x="401" y="621"/>
                </a:cubicBezTo>
                <a:cubicBezTo>
                  <a:pt x="393" y="621"/>
                  <a:pt x="381" y="623"/>
                  <a:pt x="373" y="624"/>
                </a:cubicBezTo>
                <a:cubicBezTo>
                  <a:pt x="358" y="627"/>
                  <a:pt x="351" y="625"/>
                  <a:pt x="355" y="620"/>
                </a:cubicBezTo>
                <a:cubicBezTo>
                  <a:pt x="357" y="618"/>
                  <a:pt x="357" y="615"/>
                  <a:pt x="357" y="613"/>
                </a:cubicBezTo>
                <a:cubicBezTo>
                  <a:pt x="357" y="611"/>
                  <a:pt x="359" y="609"/>
                  <a:pt x="365" y="609"/>
                </a:cubicBezTo>
                <a:cubicBezTo>
                  <a:pt x="370" y="608"/>
                  <a:pt x="375" y="607"/>
                  <a:pt x="377" y="606"/>
                </a:cubicBezTo>
                <a:cubicBezTo>
                  <a:pt x="378" y="604"/>
                  <a:pt x="372" y="604"/>
                  <a:pt x="362" y="605"/>
                </a:cubicBezTo>
                <a:cubicBezTo>
                  <a:pt x="348" y="606"/>
                  <a:pt x="344" y="606"/>
                  <a:pt x="342" y="603"/>
                </a:cubicBezTo>
                <a:cubicBezTo>
                  <a:pt x="340" y="600"/>
                  <a:pt x="340" y="603"/>
                  <a:pt x="340" y="609"/>
                </a:cubicBezTo>
                <a:cubicBezTo>
                  <a:pt x="341" y="615"/>
                  <a:pt x="340" y="621"/>
                  <a:pt x="338" y="623"/>
                </a:cubicBezTo>
                <a:cubicBezTo>
                  <a:pt x="335" y="625"/>
                  <a:pt x="335" y="631"/>
                  <a:pt x="336" y="641"/>
                </a:cubicBezTo>
                <a:cubicBezTo>
                  <a:pt x="337" y="655"/>
                  <a:pt x="340" y="664"/>
                  <a:pt x="340" y="655"/>
                </a:cubicBezTo>
                <a:cubicBezTo>
                  <a:pt x="340" y="650"/>
                  <a:pt x="344" y="648"/>
                  <a:pt x="356" y="648"/>
                </a:cubicBezTo>
                <a:cubicBezTo>
                  <a:pt x="365" y="648"/>
                  <a:pt x="369" y="645"/>
                  <a:pt x="367" y="642"/>
                </a:cubicBezTo>
                <a:cubicBezTo>
                  <a:pt x="366" y="641"/>
                  <a:pt x="366" y="640"/>
                  <a:pt x="368" y="640"/>
                </a:cubicBezTo>
                <a:cubicBezTo>
                  <a:pt x="370" y="640"/>
                  <a:pt x="370" y="638"/>
                  <a:pt x="370" y="636"/>
                </a:cubicBezTo>
                <a:cubicBezTo>
                  <a:pt x="368" y="633"/>
                  <a:pt x="370" y="632"/>
                  <a:pt x="375" y="632"/>
                </a:cubicBezTo>
                <a:cubicBezTo>
                  <a:pt x="379" y="632"/>
                  <a:pt x="386" y="631"/>
                  <a:pt x="390" y="629"/>
                </a:cubicBezTo>
                <a:cubicBezTo>
                  <a:pt x="395" y="628"/>
                  <a:pt x="403" y="627"/>
                  <a:pt x="410" y="627"/>
                </a:cubicBezTo>
                <a:cubicBezTo>
                  <a:pt x="421" y="628"/>
                  <a:pt x="421" y="628"/>
                  <a:pt x="421" y="628"/>
                </a:cubicBezTo>
                <a:cubicBezTo>
                  <a:pt x="413" y="632"/>
                  <a:pt x="413" y="632"/>
                  <a:pt x="413" y="632"/>
                </a:cubicBezTo>
                <a:cubicBezTo>
                  <a:pt x="404" y="637"/>
                  <a:pt x="397" y="649"/>
                  <a:pt x="398" y="656"/>
                </a:cubicBezTo>
                <a:cubicBezTo>
                  <a:pt x="399" y="661"/>
                  <a:pt x="406" y="663"/>
                  <a:pt x="424" y="663"/>
                </a:cubicBezTo>
                <a:cubicBezTo>
                  <a:pt x="431" y="663"/>
                  <a:pt x="438" y="665"/>
                  <a:pt x="439" y="666"/>
                </a:cubicBezTo>
                <a:cubicBezTo>
                  <a:pt x="441" y="669"/>
                  <a:pt x="472" y="668"/>
                  <a:pt x="508" y="665"/>
                </a:cubicBezTo>
                <a:cubicBezTo>
                  <a:pt x="514" y="664"/>
                  <a:pt x="517" y="665"/>
                  <a:pt x="518" y="667"/>
                </a:cubicBezTo>
                <a:cubicBezTo>
                  <a:pt x="519" y="669"/>
                  <a:pt x="518" y="671"/>
                  <a:pt x="517" y="671"/>
                </a:cubicBezTo>
                <a:cubicBezTo>
                  <a:pt x="512" y="671"/>
                  <a:pt x="490" y="686"/>
                  <a:pt x="479" y="696"/>
                </a:cubicBezTo>
                <a:cubicBezTo>
                  <a:pt x="470" y="704"/>
                  <a:pt x="461" y="721"/>
                  <a:pt x="461" y="728"/>
                </a:cubicBezTo>
                <a:cubicBezTo>
                  <a:pt x="461" y="731"/>
                  <a:pt x="462" y="732"/>
                  <a:pt x="467" y="730"/>
                </a:cubicBezTo>
                <a:cubicBezTo>
                  <a:pt x="470" y="730"/>
                  <a:pt x="476" y="729"/>
                  <a:pt x="479" y="729"/>
                </a:cubicBezTo>
                <a:cubicBezTo>
                  <a:pt x="485" y="729"/>
                  <a:pt x="487" y="728"/>
                  <a:pt x="487" y="724"/>
                </a:cubicBezTo>
                <a:cubicBezTo>
                  <a:pt x="487" y="721"/>
                  <a:pt x="488" y="718"/>
                  <a:pt x="489" y="718"/>
                </a:cubicBezTo>
                <a:cubicBezTo>
                  <a:pt x="492" y="718"/>
                  <a:pt x="493" y="720"/>
                  <a:pt x="495" y="732"/>
                </a:cubicBezTo>
                <a:cubicBezTo>
                  <a:pt x="496" y="736"/>
                  <a:pt x="498" y="739"/>
                  <a:pt x="500" y="739"/>
                </a:cubicBezTo>
                <a:cubicBezTo>
                  <a:pt x="504" y="737"/>
                  <a:pt x="505" y="729"/>
                  <a:pt x="501" y="724"/>
                </a:cubicBezTo>
                <a:cubicBezTo>
                  <a:pt x="499" y="722"/>
                  <a:pt x="499" y="720"/>
                  <a:pt x="501" y="719"/>
                </a:cubicBezTo>
                <a:cubicBezTo>
                  <a:pt x="502" y="718"/>
                  <a:pt x="504" y="715"/>
                  <a:pt x="505" y="713"/>
                </a:cubicBezTo>
                <a:cubicBezTo>
                  <a:pt x="506" y="710"/>
                  <a:pt x="510" y="708"/>
                  <a:pt x="515" y="707"/>
                </a:cubicBezTo>
                <a:cubicBezTo>
                  <a:pt x="520" y="707"/>
                  <a:pt x="524" y="706"/>
                  <a:pt x="523" y="704"/>
                </a:cubicBezTo>
                <a:cubicBezTo>
                  <a:pt x="522" y="700"/>
                  <a:pt x="529" y="697"/>
                  <a:pt x="541" y="697"/>
                </a:cubicBezTo>
                <a:cubicBezTo>
                  <a:pt x="549" y="697"/>
                  <a:pt x="551" y="697"/>
                  <a:pt x="548" y="695"/>
                </a:cubicBezTo>
                <a:cubicBezTo>
                  <a:pt x="545" y="693"/>
                  <a:pt x="545" y="692"/>
                  <a:pt x="549" y="692"/>
                </a:cubicBezTo>
                <a:cubicBezTo>
                  <a:pt x="551" y="692"/>
                  <a:pt x="556" y="689"/>
                  <a:pt x="559" y="686"/>
                </a:cubicBezTo>
                <a:cubicBezTo>
                  <a:pt x="563" y="682"/>
                  <a:pt x="570" y="678"/>
                  <a:pt x="575" y="677"/>
                </a:cubicBezTo>
                <a:cubicBezTo>
                  <a:pt x="587" y="675"/>
                  <a:pt x="586" y="680"/>
                  <a:pt x="574" y="683"/>
                </a:cubicBezTo>
                <a:cubicBezTo>
                  <a:pt x="570" y="684"/>
                  <a:pt x="566" y="686"/>
                  <a:pt x="565" y="687"/>
                </a:cubicBezTo>
                <a:cubicBezTo>
                  <a:pt x="563" y="690"/>
                  <a:pt x="578" y="685"/>
                  <a:pt x="588" y="679"/>
                </a:cubicBezTo>
                <a:cubicBezTo>
                  <a:pt x="593" y="676"/>
                  <a:pt x="602" y="673"/>
                  <a:pt x="610" y="673"/>
                </a:cubicBezTo>
                <a:cubicBezTo>
                  <a:pt x="617" y="672"/>
                  <a:pt x="629" y="671"/>
                  <a:pt x="636" y="670"/>
                </a:cubicBezTo>
                <a:cubicBezTo>
                  <a:pt x="647" y="669"/>
                  <a:pt x="649" y="669"/>
                  <a:pt x="649" y="672"/>
                </a:cubicBezTo>
                <a:cubicBezTo>
                  <a:pt x="649" y="677"/>
                  <a:pt x="663" y="678"/>
                  <a:pt x="666" y="674"/>
                </a:cubicBezTo>
                <a:cubicBezTo>
                  <a:pt x="666" y="673"/>
                  <a:pt x="675" y="671"/>
                  <a:pt x="685" y="670"/>
                </a:cubicBezTo>
                <a:cubicBezTo>
                  <a:pt x="695" y="669"/>
                  <a:pt x="703" y="667"/>
                  <a:pt x="703" y="665"/>
                </a:cubicBezTo>
                <a:cubicBezTo>
                  <a:pt x="703" y="664"/>
                  <a:pt x="701" y="663"/>
                  <a:pt x="698" y="664"/>
                </a:cubicBezTo>
                <a:cubicBezTo>
                  <a:pt x="695" y="665"/>
                  <a:pt x="692" y="664"/>
                  <a:pt x="691" y="663"/>
                </a:cubicBezTo>
                <a:cubicBezTo>
                  <a:pt x="690" y="662"/>
                  <a:pt x="685" y="661"/>
                  <a:pt x="678" y="662"/>
                </a:cubicBezTo>
                <a:cubicBezTo>
                  <a:pt x="669" y="663"/>
                  <a:pt x="666" y="663"/>
                  <a:pt x="668" y="661"/>
                </a:cubicBezTo>
                <a:cubicBezTo>
                  <a:pt x="671" y="658"/>
                  <a:pt x="732" y="653"/>
                  <a:pt x="735" y="655"/>
                </a:cubicBezTo>
                <a:cubicBezTo>
                  <a:pt x="736" y="656"/>
                  <a:pt x="747" y="656"/>
                  <a:pt x="759" y="655"/>
                </a:cubicBezTo>
                <a:cubicBezTo>
                  <a:pt x="772" y="654"/>
                  <a:pt x="785" y="654"/>
                  <a:pt x="789" y="655"/>
                </a:cubicBezTo>
                <a:cubicBezTo>
                  <a:pt x="794" y="656"/>
                  <a:pt x="798" y="656"/>
                  <a:pt x="800" y="656"/>
                </a:cubicBezTo>
                <a:cubicBezTo>
                  <a:pt x="801" y="655"/>
                  <a:pt x="815" y="655"/>
                  <a:pt x="831" y="654"/>
                </a:cubicBezTo>
                <a:cubicBezTo>
                  <a:pt x="846" y="653"/>
                  <a:pt x="867" y="652"/>
                  <a:pt x="876" y="651"/>
                </a:cubicBezTo>
                <a:cubicBezTo>
                  <a:pt x="892" y="650"/>
                  <a:pt x="894" y="651"/>
                  <a:pt x="896" y="655"/>
                </a:cubicBezTo>
                <a:cubicBezTo>
                  <a:pt x="899" y="659"/>
                  <a:pt x="898" y="661"/>
                  <a:pt x="893" y="664"/>
                </a:cubicBezTo>
                <a:cubicBezTo>
                  <a:pt x="890" y="667"/>
                  <a:pt x="885" y="669"/>
                  <a:pt x="883" y="669"/>
                </a:cubicBezTo>
                <a:cubicBezTo>
                  <a:pt x="880" y="669"/>
                  <a:pt x="879" y="670"/>
                  <a:pt x="880" y="672"/>
                </a:cubicBezTo>
                <a:cubicBezTo>
                  <a:pt x="881" y="674"/>
                  <a:pt x="880" y="674"/>
                  <a:pt x="877" y="673"/>
                </a:cubicBezTo>
                <a:cubicBezTo>
                  <a:pt x="875" y="672"/>
                  <a:pt x="867" y="673"/>
                  <a:pt x="858" y="675"/>
                </a:cubicBezTo>
                <a:cubicBezTo>
                  <a:pt x="850" y="677"/>
                  <a:pt x="835" y="679"/>
                  <a:pt x="824" y="679"/>
                </a:cubicBezTo>
                <a:cubicBezTo>
                  <a:pt x="810" y="679"/>
                  <a:pt x="804" y="680"/>
                  <a:pt x="803" y="683"/>
                </a:cubicBezTo>
                <a:cubicBezTo>
                  <a:pt x="802" y="685"/>
                  <a:pt x="796" y="687"/>
                  <a:pt x="790" y="688"/>
                </a:cubicBezTo>
                <a:cubicBezTo>
                  <a:pt x="783" y="689"/>
                  <a:pt x="778" y="691"/>
                  <a:pt x="778" y="693"/>
                </a:cubicBezTo>
                <a:cubicBezTo>
                  <a:pt x="778" y="694"/>
                  <a:pt x="782" y="695"/>
                  <a:pt x="788" y="694"/>
                </a:cubicBezTo>
                <a:cubicBezTo>
                  <a:pt x="793" y="693"/>
                  <a:pt x="811" y="692"/>
                  <a:pt x="827" y="691"/>
                </a:cubicBezTo>
                <a:cubicBezTo>
                  <a:pt x="843" y="691"/>
                  <a:pt x="853" y="691"/>
                  <a:pt x="849" y="691"/>
                </a:cubicBezTo>
                <a:cubicBezTo>
                  <a:pt x="844" y="692"/>
                  <a:pt x="836" y="694"/>
                  <a:pt x="830" y="696"/>
                </a:cubicBezTo>
                <a:cubicBezTo>
                  <a:pt x="822" y="699"/>
                  <a:pt x="814" y="700"/>
                  <a:pt x="808" y="699"/>
                </a:cubicBezTo>
                <a:cubicBezTo>
                  <a:pt x="803" y="698"/>
                  <a:pt x="797" y="698"/>
                  <a:pt x="796" y="699"/>
                </a:cubicBezTo>
                <a:cubicBezTo>
                  <a:pt x="791" y="702"/>
                  <a:pt x="806" y="707"/>
                  <a:pt x="816" y="706"/>
                </a:cubicBezTo>
                <a:cubicBezTo>
                  <a:pt x="821" y="705"/>
                  <a:pt x="824" y="706"/>
                  <a:pt x="824" y="708"/>
                </a:cubicBezTo>
                <a:cubicBezTo>
                  <a:pt x="824" y="709"/>
                  <a:pt x="823" y="710"/>
                  <a:pt x="820" y="710"/>
                </a:cubicBezTo>
                <a:cubicBezTo>
                  <a:pt x="814" y="710"/>
                  <a:pt x="816" y="721"/>
                  <a:pt x="822" y="721"/>
                </a:cubicBezTo>
                <a:cubicBezTo>
                  <a:pt x="827" y="721"/>
                  <a:pt x="827" y="722"/>
                  <a:pt x="824" y="723"/>
                </a:cubicBezTo>
                <a:cubicBezTo>
                  <a:pt x="821" y="723"/>
                  <a:pt x="819" y="725"/>
                  <a:pt x="819" y="726"/>
                </a:cubicBezTo>
                <a:cubicBezTo>
                  <a:pt x="819" y="728"/>
                  <a:pt x="814" y="731"/>
                  <a:pt x="807" y="734"/>
                </a:cubicBezTo>
                <a:cubicBezTo>
                  <a:pt x="794" y="740"/>
                  <a:pt x="792" y="743"/>
                  <a:pt x="805" y="741"/>
                </a:cubicBezTo>
                <a:cubicBezTo>
                  <a:pt x="810" y="740"/>
                  <a:pt x="845" y="739"/>
                  <a:pt x="881" y="739"/>
                </a:cubicBezTo>
                <a:cubicBezTo>
                  <a:pt x="919" y="739"/>
                  <a:pt x="949" y="738"/>
                  <a:pt x="949" y="736"/>
                </a:cubicBezTo>
                <a:cubicBezTo>
                  <a:pt x="950" y="735"/>
                  <a:pt x="945" y="734"/>
                  <a:pt x="937" y="734"/>
                </a:cubicBezTo>
                <a:cubicBezTo>
                  <a:pt x="924" y="733"/>
                  <a:pt x="924" y="733"/>
                  <a:pt x="924" y="733"/>
                </a:cubicBezTo>
                <a:cubicBezTo>
                  <a:pt x="936" y="731"/>
                  <a:pt x="936" y="731"/>
                  <a:pt x="936" y="731"/>
                </a:cubicBezTo>
                <a:cubicBezTo>
                  <a:pt x="943" y="730"/>
                  <a:pt x="951" y="728"/>
                  <a:pt x="953" y="727"/>
                </a:cubicBezTo>
                <a:cubicBezTo>
                  <a:pt x="955" y="726"/>
                  <a:pt x="971" y="724"/>
                  <a:pt x="988" y="722"/>
                </a:cubicBezTo>
                <a:cubicBezTo>
                  <a:pt x="1005" y="720"/>
                  <a:pt x="1028" y="717"/>
                  <a:pt x="1038" y="716"/>
                </a:cubicBezTo>
                <a:cubicBezTo>
                  <a:pt x="1049" y="715"/>
                  <a:pt x="1066" y="713"/>
                  <a:pt x="1077" y="714"/>
                </a:cubicBezTo>
                <a:cubicBezTo>
                  <a:pt x="1095" y="714"/>
                  <a:pt x="1096" y="714"/>
                  <a:pt x="1087" y="717"/>
                </a:cubicBezTo>
                <a:cubicBezTo>
                  <a:pt x="1081" y="718"/>
                  <a:pt x="1077" y="721"/>
                  <a:pt x="1077" y="723"/>
                </a:cubicBezTo>
                <a:cubicBezTo>
                  <a:pt x="1077" y="726"/>
                  <a:pt x="1081" y="727"/>
                  <a:pt x="1099" y="725"/>
                </a:cubicBezTo>
                <a:cubicBezTo>
                  <a:pt x="1151" y="722"/>
                  <a:pt x="1207" y="720"/>
                  <a:pt x="1205" y="723"/>
                </a:cubicBezTo>
                <a:cubicBezTo>
                  <a:pt x="1200" y="727"/>
                  <a:pt x="1160" y="736"/>
                  <a:pt x="1136" y="738"/>
                </a:cubicBezTo>
                <a:cubicBezTo>
                  <a:pt x="1124" y="739"/>
                  <a:pt x="1105" y="741"/>
                  <a:pt x="1094" y="743"/>
                </a:cubicBezTo>
                <a:cubicBezTo>
                  <a:pt x="1082" y="746"/>
                  <a:pt x="1066" y="748"/>
                  <a:pt x="1058" y="750"/>
                </a:cubicBezTo>
                <a:cubicBezTo>
                  <a:pt x="1049" y="752"/>
                  <a:pt x="1031" y="755"/>
                  <a:pt x="1018" y="758"/>
                </a:cubicBezTo>
                <a:cubicBezTo>
                  <a:pt x="964" y="768"/>
                  <a:pt x="942" y="771"/>
                  <a:pt x="931" y="770"/>
                </a:cubicBezTo>
                <a:cubicBezTo>
                  <a:pt x="916" y="768"/>
                  <a:pt x="915" y="768"/>
                  <a:pt x="866" y="768"/>
                </a:cubicBezTo>
                <a:cubicBezTo>
                  <a:pt x="845" y="768"/>
                  <a:pt x="814" y="769"/>
                  <a:pt x="797" y="771"/>
                </a:cubicBezTo>
                <a:cubicBezTo>
                  <a:pt x="759" y="774"/>
                  <a:pt x="733" y="775"/>
                  <a:pt x="670" y="777"/>
                </a:cubicBezTo>
                <a:cubicBezTo>
                  <a:pt x="642" y="778"/>
                  <a:pt x="609" y="779"/>
                  <a:pt x="595" y="780"/>
                </a:cubicBezTo>
                <a:cubicBezTo>
                  <a:pt x="570" y="782"/>
                  <a:pt x="564" y="779"/>
                  <a:pt x="581" y="774"/>
                </a:cubicBezTo>
                <a:cubicBezTo>
                  <a:pt x="591" y="771"/>
                  <a:pt x="591" y="771"/>
                  <a:pt x="591" y="771"/>
                </a:cubicBezTo>
                <a:cubicBezTo>
                  <a:pt x="582" y="771"/>
                  <a:pt x="582" y="771"/>
                  <a:pt x="582" y="771"/>
                </a:cubicBezTo>
                <a:cubicBezTo>
                  <a:pt x="578" y="771"/>
                  <a:pt x="572" y="772"/>
                  <a:pt x="569" y="773"/>
                </a:cubicBezTo>
                <a:cubicBezTo>
                  <a:pt x="561" y="777"/>
                  <a:pt x="521" y="784"/>
                  <a:pt x="491" y="785"/>
                </a:cubicBezTo>
                <a:cubicBezTo>
                  <a:pt x="463" y="786"/>
                  <a:pt x="456" y="788"/>
                  <a:pt x="464" y="790"/>
                </a:cubicBezTo>
                <a:cubicBezTo>
                  <a:pt x="467" y="791"/>
                  <a:pt x="470" y="792"/>
                  <a:pt x="473" y="793"/>
                </a:cubicBezTo>
                <a:cubicBezTo>
                  <a:pt x="478" y="795"/>
                  <a:pt x="495" y="795"/>
                  <a:pt x="590" y="793"/>
                </a:cubicBezTo>
                <a:cubicBezTo>
                  <a:pt x="656" y="792"/>
                  <a:pt x="686" y="791"/>
                  <a:pt x="822" y="785"/>
                </a:cubicBezTo>
                <a:cubicBezTo>
                  <a:pt x="850" y="784"/>
                  <a:pt x="864" y="784"/>
                  <a:pt x="869" y="786"/>
                </a:cubicBezTo>
                <a:cubicBezTo>
                  <a:pt x="876" y="789"/>
                  <a:pt x="876" y="790"/>
                  <a:pt x="873" y="792"/>
                </a:cubicBezTo>
                <a:cubicBezTo>
                  <a:pt x="870" y="794"/>
                  <a:pt x="871" y="794"/>
                  <a:pt x="877" y="793"/>
                </a:cubicBezTo>
                <a:cubicBezTo>
                  <a:pt x="881" y="792"/>
                  <a:pt x="934" y="791"/>
                  <a:pt x="994" y="790"/>
                </a:cubicBezTo>
                <a:cubicBezTo>
                  <a:pt x="1055" y="789"/>
                  <a:pt x="1116" y="788"/>
                  <a:pt x="1130" y="787"/>
                </a:cubicBezTo>
                <a:cubicBezTo>
                  <a:pt x="1145" y="787"/>
                  <a:pt x="1157" y="787"/>
                  <a:pt x="1157" y="788"/>
                </a:cubicBezTo>
                <a:cubicBezTo>
                  <a:pt x="1157" y="790"/>
                  <a:pt x="1164" y="790"/>
                  <a:pt x="1172" y="789"/>
                </a:cubicBezTo>
                <a:cubicBezTo>
                  <a:pt x="1180" y="788"/>
                  <a:pt x="1192" y="788"/>
                  <a:pt x="1199" y="788"/>
                </a:cubicBezTo>
                <a:cubicBezTo>
                  <a:pt x="1205" y="789"/>
                  <a:pt x="1222" y="789"/>
                  <a:pt x="1237" y="789"/>
                </a:cubicBezTo>
                <a:cubicBezTo>
                  <a:pt x="1252" y="789"/>
                  <a:pt x="1263" y="790"/>
                  <a:pt x="1262" y="791"/>
                </a:cubicBezTo>
                <a:cubicBezTo>
                  <a:pt x="1261" y="792"/>
                  <a:pt x="1261" y="794"/>
                  <a:pt x="1263" y="796"/>
                </a:cubicBezTo>
                <a:cubicBezTo>
                  <a:pt x="1263" y="796"/>
                  <a:pt x="1263" y="796"/>
                  <a:pt x="1263" y="796"/>
                </a:cubicBezTo>
                <a:cubicBezTo>
                  <a:pt x="1266" y="800"/>
                  <a:pt x="1267" y="800"/>
                  <a:pt x="1275" y="798"/>
                </a:cubicBezTo>
                <a:cubicBezTo>
                  <a:pt x="1282" y="796"/>
                  <a:pt x="1283" y="792"/>
                  <a:pt x="1276" y="792"/>
                </a:cubicBezTo>
                <a:cubicBezTo>
                  <a:pt x="1274" y="792"/>
                  <a:pt x="1273" y="791"/>
                  <a:pt x="1274" y="790"/>
                </a:cubicBezTo>
                <a:cubicBezTo>
                  <a:pt x="1274" y="789"/>
                  <a:pt x="1293" y="788"/>
                  <a:pt x="1315" y="787"/>
                </a:cubicBezTo>
                <a:cubicBezTo>
                  <a:pt x="1336" y="787"/>
                  <a:pt x="1369" y="785"/>
                  <a:pt x="1386" y="784"/>
                </a:cubicBezTo>
                <a:cubicBezTo>
                  <a:pt x="1404" y="782"/>
                  <a:pt x="1434" y="780"/>
                  <a:pt x="1453" y="779"/>
                </a:cubicBezTo>
                <a:cubicBezTo>
                  <a:pt x="1496" y="776"/>
                  <a:pt x="1549" y="772"/>
                  <a:pt x="1596" y="768"/>
                </a:cubicBezTo>
                <a:cubicBezTo>
                  <a:pt x="1616" y="766"/>
                  <a:pt x="1665" y="765"/>
                  <a:pt x="1705" y="764"/>
                </a:cubicBezTo>
                <a:cubicBezTo>
                  <a:pt x="1744" y="763"/>
                  <a:pt x="1780" y="762"/>
                  <a:pt x="1785" y="760"/>
                </a:cubicBezTo>
                <a:cubicBezTo>
                  <a:pt x="1797" y="756"/>
                  <a:pt x="1915" y="754"/>
                  <a:pt x="1915" y="758"/>
                </a:cubicBezTo>
                <a:cubicBezTo>
                  <a:pt x="1915" y="760"/>
                  <a:pt x="1918" y="760"/>
                  <a:pt x="1925" y="759"/>
                </a:cubicBezTo>
                <a:cubicBezTo>
                  <a:pt x="1938" y="756"/>
                  <a:pt x="2082" y="755"/>
                  <a:pt x="2082" y="758"/>
                </a:cubicBezTo>
                <a:cubicBezTo>
                  <a:pt x="2082" y="759"/>
                  <a:pt x="2077" y="760"/>
                  <a:pt x="2070" y="759"/>
                </a:cubicBezTo>
                <a:cubicBezTo>
                  <a:pt x="2062" y="759"/>
                  <a:pt x="2055" y="761"/>
                  <a:pt x="2054" y="762"/>
                </a:cubicBezTo>
                <a:cubicBezTo>
                  <a:pt x="2052" y="764"/>
                  <a:pt x="2058" y="765"/>
                  <a:pt x="2075" y="765"/>
                </a:cubicBezTo>
                <a:cubicBezTo>
                  <a:pt x="2101" y="764"/>
                  <a:pt x="2114" y="760"/>
                  <a:pt x="2098" y="757"/>
                </a:cubicBezTo>
                <a:cubicBezTo>
                  <a:pt x="2089" y="756"/>
                  <a:pt x="2089" y="756"/>
                  <a:pt x="2101" y="755"/>
                </a:cubicBezTo>
                <a:cubicBezTo>
                  <a:pt x="2108" y="755"/>
                  <a:pt x="2116" y="756"/>
                  <a:pt x="2119" y="758"/>
                </a:cubicBezTo>
                <a:cubicBezTo>
                  <a:pt x="2123" y="759"/>
                  <a:pt x="2126" y="759"/>
                  <a:pt x="2127" y="758"/>
                </a:cubicBezTo>
                <a:cubicBezTo>
                  <a:pt x="2128" y="756"/>
                  <a:pt x="2145" y="754"/>
                  <a:pt x="2196" y="750"/>
                </a:cubicBezTo>
                <a:cubicBezTo>
                  <a:pt x="2217" y="748"/>
                  <a:pt x="2224" y="749"/>
                  <a:pt x="2227" y="752"/>
                </a:cubicBezTo>
                <a:cubicBezTo>
                  <a:pt x="2232" y="756"/>
                  <a:pt x="2235" y="756"/>
                  <a:pt x="2233" y="751"/>
                </a:cubicBezTo>
                <a:cubicBezTo>
                  <a:pt x="2232" y="748"/>
                  <a:pt x="2239" y="748"/>
                  <a:pt x="2275" y="748"/>
                </a:cubicBezTo>
                <a:cubicBezTo>
                  <a:pt x="2324" y="748"/>
                  <a:pt x="2320" y="752"/>
                  <a:pt x="2269" y="752"/>
                </a:cubicBezTo>
                <a:cubicBezTo>
                  <a:pt x="2247" y="752"/>
                  <a:pt x="2237" y="753"/>
                  <a:pt x="2240" y="755"/>
                </a:cubicBezTo>
                <a:cubicBezTo>
                  <a:pt x="2242" y="756"/>
                  <a:pt x="2268" y="757"/>
                  <a:pt x="2300" y="757"/>
                </a:cubicBezTo>
                <a:cubicBezTo>
                  <a:pt x="2371" y="757"/>
                  <a:pt x="2500" y="760"/>
                  <a:pt x="2515" y="762"/>
                </a:cubicBezTo>
                <a:cubicBezTo>
                  <a:pt x="2522" y="763"/>
                  <a:pt x="2525" y="765"/>
                  <a:pt x="2524" y="767"/>
                </a:cubicBezTo>
                <a:cubicBezTo>
                  <a:pt x="2523" y="770"/>
                  <a:pt x="2525" y="771"/>
                  <a:pt x="2533" y="771"/>
                </a:cubicBezTo>
                <a:cubicBezTo>
                  <a:pt x="2541" y="771"/>
                  <a:pt x="2543" y="770"/>
                  <a:pt x="2542" y="767"/>
                </a:cubicBezTo>
                <a:cubicBezTo>
                  <a:pt x="2541" y="764"/>
                  <a:pt x="2545" y="763"/>
                  <a:pt x="2564" y="763"/>
                </a:cubicBezTo>
                <a:cubicBezTo>
                  <a:pt x="2576" y="763"/>
                  <a:pt x="2592" y="762"/>
                  <a:pt x="2598" y="761"/>
                </a:cubicBezTo>
                <a:cubicBezTo>
                  <a:pt x="2604" y="759"/>
                  <a:pt x="2613" y="757"/>
                  <a:pt x="2617" y="757"/>
                </a:cubicBezTo>
                <a:cubicBezTo>
                  <a:pt x="2622" y="756"/>
                  <a:pt x="2610" y="756"/>
                  <a:pt x="2592" y="756"/>
                </a:cubicBezTo>
                <a:cubicBezTo>
                  <a:pt x="2565" y="757"/>
                  <a:pt x="2560" y="756"/>
                  <a:pt x="2562" y="753"/>
                </a:cubicBezTo>
                <a:cubicBezTo>
                  <a:pt x="2565" y="750"/>
                  <a:pt x="2581" y="750"/>
                  <a:pt x="2649" y="750"/>
                </a:cubicBezTo>
                <a:cubicBezTo>
                  <a:pt x="2696" y="750"/>
                  <a:pt x="2739" y="751"/>
                  <a:pt x="2745" y="752"/>
                </a:cubicBezTo>
                <a:cubicBezTo>
                  <a:pt x="2755" y="754"/>
                  <a:pt x="2834" y="758"/>
                  <a:pt x="2896" y="759"/>
                </a:cubicBezTo>
                <a:cubicBezTo>
                  <a:pt x="2907" y="759"/>
                  <a:pt x="2916" y="760"/>
                  <a:pt x="2917" y="761"/>
                </a:cubicBezTo>
                <a:cubicBezTo>
                  <a:pt x="2919" y="763"/>
                  <a:pt x="2894" y="764"/>
                  <a:pt x="2858" y="763"/>
                </a:cubicBezTo>
                <a:cubicBezTo>
                  <a:pt x="2812" y="761"/>
                  <a:pt x="2740" y="763"/>
                  <a:pt x="2751" y="766"/>
                </a:cubicBezTo>
                <a:cubicBezTo>
                  <a:pt x="2759" y="767"/>
                  <a:pt x="2759" y="768"/>
                  <a:pt x="2750" y="768"/>
                </a:cubicBezTo>
                <a:cubicBezTo>
                  <a:pt x="2744" y="768"/>
                  <a:pt x="2739" y="767"/>
                  <a:pt x="2738" y="765"/>
                </a:cubicBezTo>
                <a:cubicBezTo>
                  <a:pt x="2737" y="764"/>
                  <a:pt x="2736" y="763"/>
                  <a:pt x="2735" y="765"/>
                </a:cubicBezTo>
                <a:cubicBezTo>
                  <a:pt x="2733" y="767"/>
                  <a:pt x="2705" y="774"/>
                  <a:pt x="2700" y="772"/>
                </a:cubicBezTo>
                <a:cubicBezTo>
                  <a:pt x="2699" y="772"/>
                  <a:pt x="2690" y="771"/>
                  <a:pt x="2681" y="770"/>
                </a:cubicBezTo>
                <a:cubicBezTo>
                  <a:pt x="2667" y="769"/>
                  <a:pt x="2665" y="769"/>
                  <a:pt x="2672" y="771"/>
                </a:cubicBezTo>
                <a:cubicBezTo>
                  <a:pt x="2680" y="774"/>
                  <a:pt x="2690" y="774"/>
                  <a:pt x="2826" y="779"/>
                </a:cubicBezTo>
                <a:cubicBezTo>
                  <a:pt x="2877" y="780"/>
                  <a:pt x="2921" y="782"/>
                  <a:pt x="2923" y="782"/>
                </a:cubicBezTo>
                <a:cubicBezTo>
                  <a:pt x="2925" y="783"/>
                  <a:pt x="2885" y="784"/>
                  <a:pt x="2834" y="784"/>
                </a:cubicBezTo>
                <a:cubicBezTo>
                  <a:pt x="2783" y="784"/>
                  <a:pt x="2735" y="785"/>
                  <a:pt x="2728" y="786"/>
                </a:cubicBezTo>
                <a:cubicBezTo>
                  <a:pt x="2713" y="788"/>
                  <a:pt x="2952" y="791"/>
                  <a:pt x="3017" y="789"/>
                </a:cubicBezTo>
                <a:cubicBezTo>
                  <a:pt x="3044" y="788"/>
                  <a:pt x="3061" y="787"/>
                  <a:pt x="3057" y="786"/>
                </a:cubicBezTo>
                <a:cubicBezTo>
                  <a:pt x="3053" y="785"/>
                  <a:pt x="3048" y="784"/>
                  <a:pt x="3044" y="784"/>
                </a:cubicBezTo>
                <a:cubicBezTo>
                  <a:pt x="3028" y="786"/>
                  <a:pt x="2951" y="784"/>
                  <a:pt x="2952" y="782"/>
                </a:cubicBezTo>
                <a:cubicBezTo>
                  <a:pt x="2953" y="781"/>
                  <a:pt x="2998" y="780"/>
                  <a:pt x="3051" y="780"/>
                </a:cubicBezTo>
                <a:cubicBezTo>
                  <a:pt x="3105" y="779"/>
                  <a:pt x="3167" y="778"/>
                  <a:pt x="3189" y="777"/>
                </a:cubicBezTo>
                <a:cubicBezTo>
                  <a:pt x="3211" y="777"/>
                  <a:pt x="3249" y="777"/>
                  <a:pt x="3273" y="779"/>
                </a:cubicBezTo>
                <a:cubicBezTo>
                  <a:pt x="3326" y="782"/>
                  <a:pt x="3418" y="777"/>
                  <a:pt x="3414" y="770"/>
                </a:cubicBezTo>
                <a:cubicBezTo>
                  <a:pt x="3413" y="769"/>
                  <a:pt x="3414" y="766"/>
                  <a:pt x="3415" y="764"/>
                </a:cubicBezTo>
                <a:cubicBezTo>
                  <a:pt x="3418" y="761"/>
                  <a:pt x="3418" y="760"/>
                  <a:pt x="3413" y="760"/>
                </a:cubicBezTo>
                <a:cubicBezTo>
                  <a:pt x="3410" y="760"/>
                  <a:pt x="3405" y="761"/>
                  <a:pt x="3401" y="763"/>
                </a:cubicBezTo>
                <a:cubicBezTo>
                  <a:pt x="3394" y="766"/>
                  <a:pt x="3394" y="765"/>
                  <a:pt x="3396" y="759"/>
                </a:cubicBezTo>
                <a:cubicBezTo>
                  <a:pt x="3397" y="757"/>
                  <a:pt x="3401" y="755"/>
                  <a:pt x="3406" y="755"/>
                </a:cubicBezTo>
                <a:cubicBezTo>
                  <a:pt x="3413" y="754"/>
                  <a:pt x="3413" y="754"/>
                  <a:pt x="3404" y="753"/>
                </a:cubicBezTo>
                <a:cubicBezTo>
                  <a:pt x="3392" y="751"/>
                  <a:pt x="3393" y="750"/>
                  <a:pt x="3418" y="743"/>
                </a:cubicBezTo>
                <a:cubicBezTo>
                  <a:pt x="3439" y="738"/>
                  <a:pt x="3447" y="733"/>
                  <a:pt x="3441" y="729"/>
                </a:cubicBezTo>
                <a:cubicBezTo>
                  <a:pt x="3438" y="727"/>
                  <a:pt x="3438" y="726"/>
                  <a:pt x="3441" y="722"/>
                </a:cubicBezTo>
                <a:cubicBezTo>
                  <a:pt x="3445" y="718"/>
                  <a:pt x="3445" y="718"/>
                  <a:pt x="3440" y="719"/>
                </a:cubicBezTo>
                <a:cubicBezTo>
                  <a:pt x="3417" y="728"/>
                  <a:pt x="3377" y="737"/>
                  <a:pt x="3377" y="733"/>
                </a:cubicBezTo>
                <a:cubicBezTo>
                  <a:pt x="3377" y="732"/>
                  <a:pt x="3382" y="730"/>
                  <a:pt x="3388" y="729"/>
                </a:cubicBezTo>
                <a:cubicBezTo>
                  <a:pt x="3402" y="725"/>
                  <a:pt x="3410" y="721"/>
                  <a:pt x="3410" y="717"/>
                </a:cubicBezTo>
                <a:cubicBezTo>
                  <a:pt x="3410" y="715"/>
                  <a:pt x="3413" y="713"/>
                  <a:pt x="3416" y="713"/>
                </a:cubicBezTo>
                <a:cubicBezTo>
                  <a:pt x="3420" y="713"/>
                  <a:pt x="3426" y="712"/>
                  <a:pt x="3430" y="710"/>
                </a:cubicBezTo>
                <a:cubicBezTo>
                  <a:pt x="3437" y="707"/>
                  <a:pt x="3453" y="705"/>
                  <a:pt x="3469" y="704"/>
                </a:cubicBezTo>
                <a:cubicBezTo>
                  <a:pt x="3476" y="704"/>
                  <a:pt x="3477" y="703"/>
                  <a:pt x="3476" y="699"/>
                </a:cubicBezTo>
                <a:cubicBezTo>
                  <a:pt x="3475" y="696"/>
                  <a:pt x="3476" y="695"/>
                  <a:pt x="3482" y="695"/>
                </a:cubicBezTo>
                <a:cubicBezTo>
                  <a:pt x="3486" y="695"/>
                  <a:pt x="3491" y="693"/>
                  <a:pt x="3492" y="692"/>
                </a:cubicBezTo>
                <a:cubicBezTo>
                  <a:pt x="3493" y="690"/>
                  <a:pt x="3492" y="689"/>
                  <a:pt x="3490" y="690"/>
                </a:cubicBezTo>
                <a:cubicBezTo>
                  <a:pt x="3487" y="691"/>
                  <a:pt x="3477" y="693"/>
                  <a:pt x="3467" y="694"/>
                </a:cubicBezTo>
                <a:cubicBezTo>
                  <a:pt x="3452" y="695"/>
                  <a:pt x="3449" y="695"/>
                  <a:pt x="3450" y="692"/>
                </a:cubicBezTo>
                <a:cubicBezTo>
                  <a:pt x="3451" y="691"/>
                  <a:pt x="3454" y="688"/>
                  <a:pt x="3457" y="687"/>
                </a:cubicBezTo>
                <a:cubicBezTo>
                  <a:pt x="3461" y="686"/>
                  <a:pt x="3461" y="685"/>
                  <a:pt x="3458" y="681"/>
                </a:cubicBezTo>
                <a:cubicBezTo>
                  <a:pt x="3455" y="676"/>
                  <a:pt x="3453" y="677"/>
                  <a:pt x="3428" y="683"/>
                </a:cubicBezTo>
                <a:cubicBezTo>
                  <a:pt x="3406" y="688"/>
                  <a:pt x="3398" y="689"/>
                  <a:pt x="3379" y="687"/>
                </a:cubicBezTo>
                <a:cubicBezTo>
                  <a:pt x="3360" y="686"/>
                  <a:pt x="3358" y="685"/>
                  <a:pt x="3364" y="682"/>
                </a:cubicBezTo>
                <a:cubicBezTo>
                  <a:pt x="3370" y="680"/>
                  <a:pt x="3369" y="679"/>
                  <a:pt x="3355" y="679"/>
                </a:cubicBezTo>
                <a:cubicBezTo>
                  <a:pt x="3341" y="679"/>
                  <a:pt x="3341" y="679"/>
                  <a:pt x="3342" y="672"/>
                </a:cubicBezTo>
                <a:cubicBezTo>
                  <a:pt x="3344" y="664"/>
                  <a:pt x="3342" y="664"/>
                  <a:pt x="3330" y="675"/>
                </a:cubicBezTo>
                <a:cubicBezTo>
                  <a:pt x="3320" y="684"/>
                  <a:pt x="3315" y="687"/>
                  <a:pt x="3315" y="682"/>
                </a:cubicBezTo>
                <a:cubicBezTo>
                  <a:pt x="3315" y="681"/>
                  <a:pt x="3308" y="681"/>
                  <a:pt x="3299" y="681"/>
                </a:cubicBezTo>
                <a:cubicBezTo>
                  <a:pt x="3283" y="682"/>
                  <a:pt x="3278" y="678"/>
                  <a:pt x="3292" y="676"/>
                </a:cubicBezTo>
                <a:cubicBezTo>
                  <a:pt x="3297" y="675"/>
                  <a:pt x="3311" y="671"/>
                  <a:pt x="3323" y="668"/>
                </a:cubicBezTo>
                <a:cubicBezTo>
                  <a:pt x="3341" y="663"/>
                  <a:pt x="3346" y="661"/>
                  <a:pt x="3346" y="657"/>
                </a:cubicBezTo>
                <a:cubicBezTo>
                  <a:pt x="3346" y="654"/>
                  <a:pt x="3347" y="653"/>
                  <a:pt x="3350" y="654"/>
                </a:cubicBezTo>
                <a:cubicBezTo>
                  <a:pt x="3352" y="655"/>
                  <a:pt x="3353" y="654"/>
                  <a:pt x="3353" y="653"/>
                </a:cubicBezTo>
                <a:cubicBezTo>
                  <a:pt x="3353" y="651"/>
                  <a:pt x="3345" y="650"/>
                  <a:pt x="3334" y="650"/>
                </a:cubicBezTo>
                <a:cubicBezTo>
                  <a:pt x="3324" y="650"/>
                  <a:pt x="3315" y="649"/>
                  <a:pt x="3315" y="648"/>
                </a:cubicBezTo>
                <a:cubicBezTo>
                  <a:pt x="3315" y="645"/>
                  <a:pt x="3340" y="638"/>
                  <a:pt x="3362" y="634"/>
                </a:cubicBezTo>
                <a:cubicBezTo>
                  <a:pt x="3378" y="632"/>
                  <a:pt x="3398" y="626"/>
                  <a:pt x="3403" y="622"/>
                </a:cubicBezTo>
                <a:cubicBezTo>
                  <a:pt x="3404" y="621"/>
                  <a:pt x="3400" y="620"/>
                  <a:pt x="3394" y="620"/>
                </a:cubicBezTo>
                <a:cubicBezTo>
                  <a:pt x="3388" y="620"/>
                  <a:pt x="3383" y="619"/>
                  <a:pt x="3383" y="617"/>
                </a:cubicBezTo>
                <a:cubicBezTo>
                  <a:pt x="3382" y="615"/>
                  <a:pt x="3402" y="605"/>
                  <a:pt x="3416" y="602"/>
                </a:cubicBezTo>
                <a:cubicBezTo>
                  <a:pt x="3420" y="601"/>
                  <a:pt x="3423" y="599"/>
                  <a:pt x="3423" y="598"/>
                </a:cubicBezTo>
                <a:cubicBezTo>
                  <a:pt x="3423" y="596"/>
                  <a:pt x="3425" y="595"/>
                  <a:pt x="3428" y="595"/>
                </a:cubicBezTo>
                <a:cubicBezTo>
                  <a:pt x="3431" y="595"/>
                  <a:pt x="3435" y="593"/>
                  <a:pt x="3437" y="591"/>
                </a:cubicBezTo>
                <a:cubicBezTo>
                  <a:pt x="3439" y="589"/>
                  <a:pt x="3444" y="587"/>
                  <a:pt x="3447" y="587"/>
                </a:cubicBezTo>
                <a:cubicBezTo>
                  <a:pt x="3451" y="587"/>
                  <a:pt x="3455" y="586"/>
                  <a:pt x="3455" y="584"/>
                </a:cubicBezTo>
                <a:cubicBezTo>
                  <a:pt x="3456" y="583"/>
                  <a:pt x="3461" y="579"/>
                  <a:pt x="3465" y="576"/>
                </a:cubicBezTo>
                <a:cubicBezTo>
                  <a:pt x="3470" y="573"/>
                  <a:pt x="3471" y="572"/>
                  <a:pt x="3468" y="573"/>
                </a:cubicBezTo>
                <a:cubicBezTo>
                  <a:pt x="3440" y="581"/>
                  <a:pt x="3406" y="583"/>
                  <a:pt x="3376" y="579"/>
                </a:cubicBezTo>
                <a:cubicBezTo>
                  <a:pt x="3365" y="577"/>
                  <a:pt x="3361" y="577"/>
                  <a:pt x="3362" y="579"/>
                </a:cubicBezTo>
                <a:cubicBezTo>
                  <a:pt x="3363" y="581"/>
                  <a:pt x="3361" y="582"/>
                  <a:pt x="3356" y="582"/>
                </a:cubicBezTo>
                <a:cubicBezTo>
                  <a:pt x="3349" y="582"/>
                  <a:pt x="3348" y="581"/>
                  <a:pt x="3351" y="578"/>
                </a:cubicBezTo>
                <a:cubicBezTo>
                  <a:pt x="3354" y="575"/>
                  <a:pt x="3351" y="574"/>
                  <a:pt x="3333" y="576"/>
                </a:cubicBezTo>
                <a:cubicBezTo>
                  <a:pt x="3317" y="576"/>
                  <a:pt x="3312" y="576"/>
                  <a:pt x="3313" y="573"/>
                </a:cubicBezTo>
                <a:cubicBezTo>
                  <a:pt x="3313" y="572"/>
                  <a:pt x="3315" y="570"/>
                  <a:pt x="3317" y="570"/>
                </a:cubicBezTo>
                <a:cubicBezTo>
                  <a:pt x="3318" y="570"/>
                  <a:pt x="3320" y="569"/>
                  <a:pt x="3321" y="568"/>
                </a:cubicBezTo>
                <a:cubicBezTo>
                  <a:pt x="3323" y="567"/>
                  <a:pt x="3321" y="566"/>
                  <a:pt x="3318" y="566"/>
                </a:cubicBezTo>
                <a:cubicBezTo>
                  <a:pt x="3314" y="566"/>
                  <a:pt x="3314" y="566"/>
                  <a:pt x="3320" y="561"/>
                </a:cubicBezTo>
                <a:cubicBezTo>
                  <a:pt x="3323" y="558"/>
                  <a:pt x="3328" y="556"/>
                  <a:pt x="3330" y="556"/>
                </a:cubicBezTo>
                <a:cubicBezTo>
                  <a:pt x="3333" y="556"/>
                  <a:pt x="3339" y="554"/>
                  <a:pt x="3344" y="552"/>
                </a:cubicBezTo>
                <a:cubicBezTo>
                  <a:pt x="3352" y="548"/>
                  <a:pt x="3352" y="548"/>
                  <a:pt x="3352" y="548"/>
                </a:cubicBezTo>
                <a:cubicBezTo>
                  <a:pt x="3337" y="548"/>
                  <a:pt x="3337" y="548"/>
                  <a:pt x="3337" y="548"/>
                </a:cubicBezTo>
                <a:cubicBezTo>
                  <a:pt x="3329" y="548"/>
                  <a:pt x="3323" y="547"/>
                  <a:pt x="3323" y="546"/>
                </a:cubicBezTo>
                <a:cubicBezTo>
                  <a:pt x="3324" y="539"/>
                  <a:pt x="3322" y="538"/>
                  <a:pt x="3312" y="539"/>
                </a:cubicBezTo>
                <a:cubicBezTo>
                  <a:pt x="3306" y="540"/>
                  <a:pt x="3302" y="540"/>
                  <a:pt x="3302" y="538"/>
                </a:cubicBezTo>
                <a:cubicBezTo>
                  <a:pt x="3302" y="537"/>
                  <a:pt x="3297" y="537"/>
                  <a:pt x="3289" y="538"/>
                </a:cubicBezTo>
                <a:cubicBezTo>
                  <a:pt x="3279" y="539"/>
                  <a:pt x="3276" y="538"/>
                  <a:pt x="3276" y="536"/>
                </a:cubicBezTo>
                <a:cubicBezTo>
                  <a:pt x="3276" y="534"/>
                  <a:pt x="3275" y="533"/>
                  <a:pt x="3273" y="534"/>
                </a:cubicBezTo>
                <a:cubicBezTo>
                  <a:pt x="3271" y="534"/>
                  <a:pt x="3259" y="535"/>
                  <a:pt x="3245" y="536"/>
                </a:cubicBezTo>
                <a:cubicBezTo>
                  <a:pt x="3232" y="537"/>
                  <a:pt x="3212" y="539"/>
                  <a:pt x="3202" y="540"/>
                </a:cubicBezTo>
                <a:cubicBezTo>
                  <a:pt x="3188" y="542"/>
                  <a:pt x="3182" y="542"/>
                  <a:pt x="3177" y="539"/>
                </a:cubicBezTo>
                <a:cubicBezTo>
                  <a:pt x="3170" y="536"/>
                  <a:pt x="3171" y="536"/>
                  <a:pt x="3184" y="534"/>
                </a:cubicBezTo>
                <a:cubicBezTo>
                  <a:pt x="3191" y="533"/>
                  <a:pt x="3210" y="530"/>
                  <a:pt x="3225" y="527"/>
                </a:cubicBezTo>
                <a:cubicBezTo>
                  <a:pt x="3239" y="524"/>
                  <a:pt x="3256" y="522"/>
                  <a:pt x="3262" y="522"/>
                </a:cubicBezTo>
                <a:cubicBezTo>
                  <a:pt x="3268" y="522"/>
                  <a:pt x="3278" y="520"/>
                  <a:pt x="3285" y="518"/>
                </a:cubicBezTo>
                <a:cubicBezTo>
                  <a:pt x="3292" y="516"/>
                  <a:pt x="3301" y="514"/>
                  <a:pt x="3304" y="514"/>
                </a:cubicBezTo>
                <a:cubicBezTo>
                  <a:pt x="3312" y="514"/>
                  <a:pt x="3323" y="509"/>
                  <a:pt x="3323" y="505"/>
                </a:cubicBezTo>
                <a:cubicBezTo>
                  <a:pt x="3323" y="499"/>
                  <a:pt x="3319" y="498"/>
                  <a:pt x="3304" y="501"/>
                </a:cubicBezTo>
                <a:cubicBezTo>
                  <a:pt x="3297" y="503"/>
                  <a:pt x="3288" y="504"/>
                  <a:pt x="3284" y="504"/>
                </a:cubicBezTo>
                <a:cubicBezTo>
                  <a:pt x="3281" y="504"/>
                  <a:pt x="3276" y="505"/>
                  <a:pt x="3274" y="506"/>
                </a:cubicBezTo>
                <a:cubicBezTo>
                  <a:pt x="3271" y="507"/>
                  <a:pt x="3262" y="509"/>
                  <a:pt x="3253" y="510"/>
                </a:cubicBezTo>
                <a:cubicBezTo>
                  <a:pt x="3244" y="511"/>
                  <a:pt x="3231" y="513"/>
                  <a:pt x="3225" y="514"/>
                </a:cubicBezTo>
                <a:cubicBezTo>
                  <a:pt x="3217" y="516"/>
                  <a:pt x="3213" y="516"/>
                  <a:pt x="3211" y="514"/>
                </a:cubicBezTo>
                <a:cubicBezTo>
                  <a:pt x="3209" y="513"/>
                  <a:pt x="3205" y="511"/>
                  <a:pt x="3202" y="512"/>
                </a:cubicBezTo>
                <a:cubicBezTo>
                  <a:pt x="3195" y="512"/>
                  <a:pt x="3195" y="512"/>
                  <a:pt x="3203" y="514"/>
                </a:cubicBezTo>
                <a:cubicBezTo>
                  <a:pt x="3215" y="517"/>
                  <a:pt x="3168" y="522"/>
                  <a:pt x="3127" y="523"/>
                </a:cubicBezTo>
                <a:cubicBezTo>
                  <a:pt x="3108" y="523"/>
                  <a:pt x="3091" y="524"/>
                  <a:pt x="3091" y="525"/>
                </a:cubicBezTo>
                <a:cubicBezTo>
                  <a:pt x="3088" y="527"/>
                  <a:pt x="3067" y="529"/>
                  <a:pt x="3067" y="527"/>
                </a:cubicBezTo>
                <a:cubicBezTo>
                  <a:pt x="3067" y="525"/>
                  <a:pt x="3070" y="524"/>
                  <a:pt x="3072" y="524"/>
                </a:cubicBezTo>
                <a:cubicBezTo>
                  <a:pt x="3075" y="524"/>
                  <a:pt x="3078" y="523"/>
                  <a:pt x="3079" y="522"/>
                </a:cubicBezTo>
                <a:cubicBezTo>
                  <a:pt x="3080" y="520"/>
                  <a:pt x="3089" y="519"/>
                  <a:pt x="3100" y="519"/>
                </a:cubicBezTo>
                <a:cubicBezTo>
                  <a:pt x="3120" y="519"/>
                  <a:pt x="3161" y="511"/>
                  <a:pt x="3170" y="506"/>
                </a:cubicBezTo>
                <a:cubicBezTo>
                  <a:pt x="3173" y="504"/>
                  <a:pt x="3171" y="504"/>
                  <a:pt x="3161" y="505"/>
                </a:cubicBezTo>
                <a:cubicBezTo>
                  <a:pt x="3154" y="506"/>
                  <a:pt x="3146" y="507"/>
                  <a:pt x="3144" y="508"/>
                </a:cubicBezTo>
                <a:cubicBezTo>
                  <a:pt x="3142" y="508"/>
                  <a:pt x="3139" y="508"/>
                  <a:pt x="3139" y="506"/>
                </a:cubicBezTo>
                <a:cubicBezTo>
                  <a:pt x="3139" y="503"/>
                  <a:pt x="3170" y="500"/>
                  <a:pt x="3180" y="502"/>
                </a:cubicBezTo>
                <a:cubicBezTo>
                  <a:pt x="3189" y="504"/>
                  <a:pt x="3209" y="499"/>
                  <a:pt x="3209" y="495"/>
                </a:cubicBezTo>
                <a:cubicBezTo>
                  <a:pt x="3209" y="494"/>
                  <a:pt x="3210" y="493"/>
                  <a:pt x="3212" y="494"/>
                </a:cubicBezTo>
                <a:cubicBezTo>
                  <a:pt x="3213" y="495"/>
                  <a:pt x="3222" y="495"/>
                  <a:pt x="3231" y="494"/>
                </a:cubicBezTo>
                <a:cubicBezTo>
                  <a:pt x="3241" y="493"/>
                  <a:pt x="3247" y="491"/>
                  <a:pt x="3245" y="490"/>
                </a:cubicBezTo>
                <a:cubicBezTo>
                  <a:pt x="3244" y="489"/>
                  <a:pt x="3237" y="490"/>
                  <a:pt x="3230" y="491"/>
                </a:cubicBezTo>
                <a:cubicBezTo>
                  <a:pt x="3224" y="492"/>
                  <a:pt x="3218" y="493"/>
                  <a:pt x="3218" y="492"/>
                </a:cubicBezTo>
                <a:cubicBezTo>
                  <a:pt x="3216" y="491"/>
                  <a:pt x="3282" y="475"/>
                  <a:pt x="3290" y="475"/>
                </a:cubicBezTo>
                <a:cubicBezTo>
                  <a:pt x="3297" y="475"/>
                  <a:pt x="3303" y="472"/>
                  <a:pt x="3315" y="465"/>
                </a:cubicBezTo>
                <a:cubicBezTo>
                  <a:pt x="3319" y="463"/>
                  <a:pt x="3320" y="462"/>
                  <a:pt x="3317" y="462"/>
                </a:cubicBezTo>
                <a:cubicBezTo>
                  <a:pt x="3315" y="462"/>
                  <a:pt x="3311" y="459"/>
                  <a:pt x="3309" y="456"/>
                </a:cubicBezTo>
                <a:cubicBezTo>
                  <a:pt x="3307" y="453"/>
                  <a:pt x="3303" y="451"/>
                  <a:pt x="3300" y="451"/>
                </a:cubicBezTo>
                <a:cubicBezTo>
                  <a:pt x="3292" y="451"/>
                  <a:pt x="3302" y="447"/>
                  <a:pt x="3314" y="445"/>
                </a:cubicBezTo>
                <a:cubicBezTo>
                  <a:pt x="3320" y="444"/>
                  <a:pt x="3325" y="442"/>
                  <a:pt x="3325" y="440"/>
                </a:cubicBezTo>
                <a:cubicBezTo>
                  <a:pt x="3325" y="439"/>
                  <a:pt x="3332" y="438"/>
                  <a:pt x="3341" y="438"/>
                </a:cubicBezTo>
                <a:cubicBezTo>
                  <a:pt x="3349" y="438"/>
                  <a:pt x="3356" y="437"/>
                  <a:pt x="3355" y="436"/>
                </a:cubicBezTo>
                <a:cubicBezTo>
                  <a:pt x="3353" y="432"/>
                  <a:pt x="3368" y="430"/>
                  <a:pt x="3405" y="429"/>
                </a:cubicBezTo>
                <a:cubicBezTo>
                  <a:pt x="3423" y="428"/>
                  <a:pt x="3444" y="426"/>
                  <a:pt x="3453" y="425"/>
                </a:cubicBezTo>
                <a:cubicBezTo>
                  <a:pt x="3461" y="423"/>
                  <a:pt x="3471" y="422"/>
                  <a:pt x="3475" y="421"/>
                </a:cubicBezTo>
                <a:cubicBezTo>
                  <a:pt x="3478" y="421"/>
                  <a:pt x="3483" y="419"/>
                  <a:pt x="3485" y="418"/>
                </a:cubicBezTo>
                <a:cubicBezTo>
                  <a:pt x="3488" y="416"/>
                  <a:pt x="3484" y="415"/>
                  <a:pt x="3472" y="414"/>
                </a:cubicBezTo>
                <a:cubicBezTo>
                  <a:pt x="3460" y="413"/>
                  <a:pt x="3457" y="412"/>
                  <a:pt x="3461" y="411"/>
                </a:cubicBezTo>
                <a:cubicBezTo>
                  <a:pt x="3472" y="407"/>
                  <a:pt x="3464" y="404"/>
                  <a:pt x="3442" y="405"/>
                </a:cubicBezTo>
                <a:cubicBezTo>
                  <a:pt x="3426" y="406"/>
                  <a:pt x="3417" y="405"/>
                  <a:pt x="3413" y="402"/>
                </a:cubicBezTo>
                <a:cubicBezTo>
                  <a:pt x="3409" y="400"/>
                  <a:pt x="3408" y="399"/>
                  <a:pt x="3409" y="399"/>
                </a:cubicBezTo>
                <a:cubicBezTo>
                  <a:pt x="3410" y="399"/>
                  <a:pt x="3412" y="396"/>
                  <a:pt x="3412" y="394"/>
                </a:cubicBezTo>
                <a:cubicBezTo>
                  <a:pt x="3412" y="390"/>
                  <a:pt x="3410" y="389"/>
                  <a:pt x="3402" y="390"/>
                </a:cubicBezTo>
                <a:cubicBezTo>
                  <a:pt x="3396" y="391"/>
                  <a:pt x="3392" y="390"/>
                  <a:pt x="3392" y="389"/>
                </a:cubicBezTo>
                <a:cubicBezTo>
                  <a:pt x="3392" y="387"/>
                  <a:pt x="3397" y="386"/>
                  <a:pt x="3405" y="386"/>
                </a:cubicBezTo>
                <a:cubicBezTo>
                  <a:pt x="3416" y="386"/>
                  <a:pt x="3418" y="385"/>
                  <a:pt x="3418" y="380"/>
                </a:cubicBezTo>
                <a:cubicBezTo>
                  <a:pt x="3419" y="374"/>
                  <a:pt x="3420" y="374"/>
                  <a:pt x="3456" y="373"/>
                </a:cubicBezTo>
                <a:cubicBezTo>
                  <a:pt x="3479" y="373"/>
                  <a:pt x="3492" y="371"/>
                  <a:pt x="3491" y="370"/>
                </a:cubicBezTo>
                <a:cubicBezTo>
                  <a:pt x="3491" y="368"/>
                  <a:pt x="3487" y="367"/>
                  <a:pt x="3484" y="367"/>
                </a:cubicBezTo>
                <a:cubicBezTo>
                  <a:pt x="3480" y="367"/>
                  <a:pt x="3477" y="366"/>
                  <a:pt x="3477" y="365"/>
                </a:cubicBezTo>
                <a:cubicBezTo>
                  <a:pt x="3477" y="360"/>
                  <a:pt x="3486" y="358"/>
                  <a:pt x="3500" y="357"/>
                </a:cubicBezTo>
                <a:cubicBezTo>
                  <a:pt x="3508" y="357"/>
                  <a:pt x="3518" y="356"/>
                  <a:pt x="3522" y="355"/>
                </a:cubicBezTo>
                <a:cubicBezTo>
                  <a:pt x="3530" y="353"/>
                  <a:pt x="3530" y="353"/>
                  <a:pt x="3530" y="353"/>
                </a:cubicBezTo>
                <a:cubicBezTo>
                  <a:pt x="3521" y="350"/>
                  <a:pt x="3521" y="350"/>
                  <a:pt x="3521" y="350"/>
                </a:cubicBezTo>
                <a:cubicBezTo>
                  <a:pt x="3512" y="347"/>
                  <a:pt x="3512" y="347"/>
                  <a:pt x="3512" y="347"/>
                </a:cubicBezTo>
                <a:cubicBezTo>
                  <a:pt x="3518" y="344"/>
                  <a:pt x="3518" y="344"/>
                  <a:pt x="3518" y="344"/>
                </a:cubicBezTo>
                <a:cubicBezTo>
                  <a:pt x="3523" y="341"/>
                  <a:pt x="3527" y="341"/>
                  <a:pt x="3538" y="344"/>
                </a:cubicBezTo>
                <a:cubicBezTo>
                  <a:pt x="3552" y="347"/>
                  <a:pt x="3560" y="345"/>
                  <a:pt x="3560" y="338"/>
                </a:cubicBezTo>
                <a:cubicBezTo>
                  <a:pt x="3560" y="332"/>
                  <a:pt x="3531" y="324"/>
                  <a:pt x="3499" y="321"/>
                </a:cubicBezTo>
                <a:cubicBezTo>
                  <a:pt x="3476" y="319"/>
                  <a:pt x="3454" y="312"/>
                  <a:pt x="3463" y="308"/>
                </a:cubicBezTo>
                <a:cubicBezTo>
                  <a:pt x="3466" y="307"/>
                  <a:pt x="3472" y="305"/>
                  <a:pt x="3477" y="302"/>
                </a:cubicBezTo>
                <a:cubicBezTo>
                  <a:pt x="3484" y="299"/>
                  <a:pt x="3485" y="298"/>
                  <a:pt x="3481" y="296"/>
                </a:cubicBezTo>
                <a:cubicBezTo>
                  <a:pt x="3478" y="295"/>
                  <a:pt x="3473" y="294"/>
                  <a:pt x="3469" y="294"/>
                </a:cubicBezTo>
                <a:cubicBezTo>
                  <a:pt x="3464" y="294"/>
                  <a:pt x="3462" y="293"/>
                  <a:pt x="3462" y="291"/>
                </a:cubicBezTo>
                <a:cubicBezTo>
                  <a:pt x="3463" y="288"/>
                  <a:pt x="3471" y="287"/>
                  <a:pt x="3488" y="288"/>
                </a:cubicBezTo>
                <a:cubicBezTo>
                  <a:pt x="3502" y="288"/>
                  <a:pt x="3513" y="287"/>
                  <a:pt x="3514" y="285"/>
                </a:cubicBezTo>
                <a:cubicBezTo>
                  <a:pt x="3516" y="282"/>
                  <a:pt x="3497" y="272"/>
                  <a:pt x="3485" y="270"/>
                </a:cubicBezTo>
                <a:cubicBezTo>
                  <a:pt x="3480" y="269"/>
                  <a:pt x="3471" y="266"/>
                  <a:pt x="3466" y="264"/>
                </a:cubicBezTo>
                <a:cubicBezTo>
                  <a:pt x="3457" y="260"/>
                  <a:pt x="3456" y="259"/>
                  <a:pt x="3460" y="257"/>
                </a:cubicBezTo>
                <a:cubicBezTo>
                  <a:pt x="3468" y="252"/>
                  <a:pt x="3465" y="249"/>
                  <a:pt x="3454" y="251"/>
                </a:cubicBezTo>
                <a:cubicBezTo>
                  <a:pt x="3443" y="253"/>
                  <a:pt x="3439" y="248"/>
                  <a:pt x="3450" y="245"/>
                </a:cubicBezTo>
                <a:cubicBezTo>
                  <a:pt x="3457" y="243"/>
                  <a:pt x="3458" y="242"/>
                  <a:pt x="3454" y="236"/>
                </a:cubicBezTo>
                <a:cubicBezTo>
                  <a:pt x="3453" y="234"/>
                  <a:pt x="3453" y="232"/>
                  <a:pt x="3456" y="229"/>
                </a:cubicBezTo>
                <a:cubicBezTo>
                  <a:pt x="3459" y="228"/>
                  <a:pt x="3460" y="225"/>
                  <a:pt x="3459" y="225"/>
                </a:cubicBezTo>
                <a:cubicBezTo>
                  <a:pt x="3458" y="223"/>
                  <a:pt x="3418" y="219"/>
                  <a:pt x="3379" y="217"/>
                </a:cubicBezTo>
                <a:cubicBezTo>
                  <a:pt x="3358" y="216"/>
                  <a:pt x="3335" y="212"/>
                  <a:pt x="3334" y="210"/>
                </a:cubicBezTo>
                <a:cubicBezTo>
                  <a:pt x="3333" y="208"/>
                  <a:pt x="3330" y="207"/>
                  <a:pt x="3328" y="207"/>
                </a:cubicBezTo>
                <a:cubicBezTo>
                  <a:pt x="3321" y="207"/>
                  <a:pt x="3319" y="203"/>
                  <a:pt x="3323" y="198"/>
                </a:cubicBezTo>
                <a:cubicBezTo>
                  <a:pt x="3325" y="196"/>
                  <a:pt x="3330" y="194"/>
                  <a:pt x="3337" y="194"/>
                </a:cubicBezTo>
                <a:cubicBezTo>
                  <a:pt x="3351" y="194"/>
                  <a:pt x="3352" y="188"/>
                  <a:pt x="3338" y="187"/>
                </a:cubicBezTo>
                <a:cubicBezTo>
                  <a:pt x="3328" y="186"/>
                  <a:pt x="3328" y="181"/>
                  <a:pt x="3339" y="181"/>
                </a:cubicBezTo>
                <a:cubicBezTo>
                  <a:pt x="3347" y="181"/>
                  <a:pt x="3347" y="181"/>
                  <a:pt x="3347" y="181"/>
                </a:cubicBezTo>
                <a:cubicBezTo>
                  <a:pt x="3341" y="178"/>
                  <a:pt x="3341" y="178"/>
                  <a:pt x="3341" y="178"/>
                </a:cubicBezTo>
                <a:cubicBezTo>
                  <a:pt x="3336" y="176"/>
                  <a:pt x="3334" y="173"/>
                  <a:pt x="3335" y="170"/>
                </a:cubicBezTo>
                <a:cubicBezTo>
                  <a:pt x="3336" y="166"/>
                  <a:pt x="3339" y="165"/>
                  <a:pt x="3349" y="165"/>
                </a:cubicBezTo>
                <a:cubicBezTo>
                  <a:pt x="3363" y="165"/>
                  <a:pt x="3363" y="165"/>
                  <a:pt x="3363" y="165"/>
                </a:cubicBezTo>
                <a:cubicBezTo>
                  <a:pt x="3350" y="161"/>
                  <a:pt x="3350" y="161"/>
                  <a:pt x="3350" y="161"/>
                </a:cubicBezTo>
                <a:cubicBezTo>
                  <a:pt x="3339" y="157"/>
                  <a:pt x="3333" y="152"/>
                  <a:pt x="3343" y="154"/>
                </a:cubicBezTo>
                <a:cubicBezTo>
                  <a:pt x="3345" y="154"/>
                  <a:pt x="3356" y="155"/>
                  <a:pt x="3367" y="156"/>
                </a:cubicBezTo>
                <a:cubicBezTo>
                  <a:pt x="3384" y="157"/>
                  <a:pt x="3386" y="157"/>
                  <a:pt x="3386" y="153"/>
                </a:cubicBezTo>
                <a:cubicBezTo>
                  <a:pt x="3386" y="149"/>
                  <a:pt x="3388" y="149"/>
                  <a:pt x="3402" y="149"/>
                </a:cubicBezTo>
                <a:cubicBezTo>
                  <a:pt x="3410" y="150"/>
                  <a:pt x="3419" y="149"/>
                  <a:pt x="3421" y="148"/>
                </a:cubicBezTo>
                <a:cubicBezTo>
                  <a:pt x="3427" y="145"/>
                  <a:pt x="3409" y="141"/>
                  <a:pt x="3379" y="140"/>
                </a:cubicBezTo>
                <a:cubicBezTo>
                  <a:pt x="3357" y="139"/>
                  <a:pt x="3351" y="138"/>
                  <a:pt x="3351" y="135"/>
                </a:cubicBezTo>
                <a:cubicBezTo>
                  <a:pt x="3351" y="133"/>
                  <a:pt x="3348" y="131"/>
                  <a:pt x="3343" y="131"/>
                </a:cubicBezTo>
                <a:cubicBezTo>
                  <a:pt x="3336" y="131"/>
                  <a:pt x="3335" y="131"/>
                  <a:pt x="3337" y="126"/>
                </a:cubicBezTo>
                <a:cubicBezTo>
                  <a:pt x="3338" y="123"/>
                  <a:pt x="3336" y="121"/>
                  <a:pt x="3328" y="117"/>
                </a:cubicBezTo>
                <a:cubicBezTo>
                  <a:pt x="3322" y="115"/>
                  <a:pt x="3317" y="111"/>
                  <a:pt x="3315" y="109"/>
                </a:cubicBezTo>
                <a:cubicBezTo>
                  <a:pt x="3313" y="104"/>
                  <a:pt x="3306" y="104"/>
                  <a:pt x="3218" y="104"/>
                </a:cubicBezTo>
                <a:cubicBezTo>
                  <a:pt x="3162" y="104"/>
                  <a:pt x="3115" y="106"/>
                  <a:pt x="3105" y="107"/>
                </a:cubicBezTo>
                <a:cubicBezTo>
                  <a:pt x="3086" y="110"/>
                  <a:pt x="3019" y="112"/>
                  <a:pt x="3014" y="110"/>
                </a:cubicBezTo>
                <a:cubicBezTo>
                  <a:pt x="3013" y="109"/>
                  <a:pt x="3004" y="109"/>
                  <a:pt x="2994" y="108"/>
                </a:cubicBezTo>
                <a:cubicBezTo>
                  <a:pt x="2984" y="108"/>
                  <a:pt x="2973" y="107"/>
                  <a:pt x="2969" y="106"/>
                </a:cubicBezTo>
                <a:cubicBezTo>
                  <a:pt x="2966" y="106"/>
                  <a:pt x="2954" y="106"/>
                  <a:pt x="2942" y="108"/>
                </a:cubicBezTo>
                <a:cubicBezTo>
                  <a:pt x="2931" y="109"/>
                  <a:pt x="2903" y="112"/>
                  <a:pt x="2880" y="113"/>
                </a:cubicBezTo>
                <a:cubicBezTo>
                  <a:pt x="2858" y="114"/>
                  <a:pt x="2833" y="116"/>
                  <a:pt x="2826" y="117"/>
                </a:cubicBezTo>
                <a:cubicBezTo>
                  <a:pt x="2805" y="120"/>
                  <a:pt x="2793" y="120"/>
                  <a:pt x="2702" y="122"/>
                </a:cubicBezTo>
                <a:cubicBezTo>
                  <a:pt x="2654" y="123"/>
                  <a:pt x="2609" y="124"/>
                  <a:pt x="2602" y="125"/>
                </a:cubicBezTo>
                <a:cubicBezTo>
                  <a:pt x="2595" y="126"/>
                  <a:pt x="2571" y="127"/>
                  <a:pt x="2548" y="128"/>
                </a:cubicBezTo>
                <a:cubicBezTo>
                  <a:pt x="2525" y="128"/>
                  <a:pt x="2505" y="130"/>
                  <a:pt x="2504" y="132"/>
                </a:cubicBezTo>
                <a:cubicBezTo>
                  <a:pt x="2502" y="133"/>
                  <a:pt x="2499" y="134"/>
                  <a:pt x="2497" y="133"/>
                </a:cubicBezTo>
                <a:cubicBezTo>
                  <a:pt x="2492" y="129"/>
                  <a:pt x="2421" y="128"/>
                  <a:pt x="2357" y="131"/>
                </a:cubicBezTo>
                <a:cubicBezTo>
                  <a:pt x="2278" y="135"/>
                  <a:pt x="2250" y="136"/>
                  <a:pt x="2174" y="138"/>
                </a:cubicBezTo>
                <a:cubicBezTo>
                  <a:pt x="2135" y="139"/>
                  <a:pt x="2103" y="141"/>
                  <a:pt x="2082" y="145"/>
                </a:cubicBezTo>
                <a:cubicBezTo>
                  <a:pt x="2064" y="147"/>
                  <a:pt x="2045" y="150"/>
                  <a:pt x="2039" y="150"/>
                </a:cubicBezTo>
                <a:cubicBezTo>
                  <a:pt x="2034" y="150"/>
                  <a:pt x="2019" y="151"/>
                  <a:pt x="2007" y="154"/>
                </a:cubicBezTo>
                <a:cubicBezTo>
                  <a:pt x="1995" y="156"/>
                  <a:pt x="1974" y="158"/>
                  <a:pt x="1960" y="159"/>
                </a:cubicBezTo>
                <a:cubicBezTo>
                  <a:pt x="1929" y="161"/>
                  <a:pt x="1913" y="162"/>
                  <a:pt x="1905" y="164"/>
                </a:cubicBezTo>
                <a:cubicBezTo>
                  <a:pt x="1901" y="165"/>
                  <a:pt x="1897" y="164"/>
                  <a:pt x="1894" y="162"/>
                </a:cubicBezTo>
                <a:cubicBezTo>
                  <a:pt x="1890" y="157"/>
                  <a:pt x="1875" y="158"/>
                  <a:pt x="1878" y="163"/>
                </a:cubicBezTo>
                <a:cubicBezTo>
                  <a:pt x="1878" y="164"/>
                  <a:pt x="1878" y="166"/>
                  <a:pt x="1876" y="167"/>
                </a:cubicBezTo>
                <a:cubicBezTo>
                  <a:pt x="1875" y="168"/>
                  <a:pt x="1874" y="167"/>
                  <a:pt x="1874" y="164"/>
                </a:cubicBezTo>
                <a:cubicBezTo>
                  <a:pt x="1874" y="160"/>
                  <a:pt x="1868" y="159"/>
                  <a:pt x="1865" y="162"/>
                </a:cubicBezTo>
                <a:cubicBezTo>
                  <a:pt x="1864" y="163"/>
                  <a:pt x="1860" y="164"/>
                  <a:pt x="1857" y="164"/>
                </a:cubicBezTo>
                <a:cubicBezTo>
                  <a:pt x="1849" y="165"/>
                  <a:pt x="1823" y="168"/>
                  <a:pt x="1787" y="172"/>
                </a:cubicBezTo>
                <a:cubicBezTo>
                  <a:pt x="1766" y="175"/>
                  <a:pt x="1754" y="176"/>
                  <a:pt x="1752" y="174"/>
                </a:cubicBezTo>
                <a:cubicBezTo>
                  <a:pt x="1748" y="171"/>
                  <a:pt x="1726" y="172"/>
                  <a:pt x="1711" y="176"/>
                </a:cubicBezTo>
                <a:cubicBezTo>
                  <a:pt x="1705" y="178"/>
                  <a:pt x="1693" y="180"/>
                  <a:pt x="1685" y="180"/>
                </a:cubicBezTo>
                <a:cubicBezTo>
                  <a:pt x="1672" y="181"/>
                  <a:pt x="1670" y="181"/>
                  <a:pt x="1670" y="178"/>
                </a:cubicBezTo>
                <a:cubicBezTo>
                  <a:pt x="1670" y="175"/>
                  <a:pt x="1669" y="173"/>
                  <a:pt x="1667" y="173"/>
                </a:cubicBezTo>
                <a:cubicBezTo>
                  <a:pt x="1666" y="173"/>
                  <a:pt x="1665" y="175"/>
                  <a:pt x="1665" y="176"/>
                </a:cubicBezTo>
                <a:cubicBezTo>
                  <a:pt x="1665" y="178"/>
                  <a:pt x="1663" y="179"/>
                  <a:pt x="1660" y="178"/>
                </a:cubicBezTo>
                <a:cubicBezTo>
                  <a:pt x="1650" y="175"/>
                  <a:pt x="1648" y="175"/>
                  <a:pt x="1649" y="178"/>
                </a:cubicBezTo>
                <a:cubicBezTo>
                  <a:pt x="1649" y="182"/>
                  <a:pt x="1645" y="182"/>
                  <a:pt x="1644" y="178"/>
                </a:cubicBezTo>
                <a:cubicBezTo>
                  <a:pt x="1643" y="176"/>
                  <a:pt x="1638" y="176"/>
                  <a:pt x="1623" y="178"/>
                </a:cubicBezTo>
                <a:cubicBezTo>
                  <a:pt x="1603" y="182"/>
                  <a:pt x="1592" y="181"/>
                  <a:pt x="1608" y="177"/>
                </a:cubicBezTo>
                <a:cubicBezTo>
                  <a:pt x="1612" y="176"/>
                  <a:pt x="1616" y="174"/>
                  <a:pt x="1616" y="173"/>
                </a:cubicBezTo>
                <a:cubicBezTo>
                  <a:pt x="1616" y="170"/>
                  <a:pt x="1582" y="173"/>
                  <a:pt x="1579" y="176"/>
                </a:cubicBezTo>
                <a:cubicBezTo>
                  <a:pt x="1577" y="178"/>
                  <a:pt x="1573" y="179"/>
                  <a:pt x="1569" y="179"/>
                </a:cubicBezTo>
                <a:cubicBezTo>
                  <a:pt x="1564" y="179"/>
                  <a:pt x="1562" y="178"/>
                  <a:pt x="1563" y="175"/>
                </a:cubicBezTo>
                <a:cubicBezTo>
                  <a:pt x="1564" y="172"/>
                  <a:pt x="1563" y="171"/>
                  <a:pt x="1562" y="171"/>
                </a:cubicBezTo>
                <a:cubicBezTo>
                  <a:pt x="1560" y="171"/>
                  <a:pt x="1559" y="170"/>
                  <a:pt x="1559" y="169"/>
                </a:cubicBezTo>
                <a:cubicBezTo>
                  <a:pt x="1559" y="166"/>
                  <a:pt x="1575" y="160"/>
                  <a:pt x="1577" y="161"/>
                </a:cubicBezTo>
                <a:cubicBezTo>
                  <a:pt x="1578" y="161"/>
                  <a:pt x="1581" y="160"/>
                  <a:pt x="1583" y="158"/>
                </a:cubicBezTo>
                <a:cubicBezTo>
                  <a:pt x="1587" y="154"/>
                  <a:pt x="1608" y="153"/>
                  <a:pt x="1675" y="151"/>
                </a:cubicBezTo>
                <a:cubicBezTo>
                  <a:pt x="1741" y="149"/>
                  <a:pt x="1847" y="143"/>
                  <a:pt x="1884" y="138"/>
                </a:cubicBezTo>
                <a:cubicBezTo>
                  <a:pt x="1947" y="130"/>
                  <a:pt x="1991" y="126"/>
                  <a:pt x="2134" y="115"/>
                </a:cubicBezTo>
                <a:cubicBezTo>
                  <a:pt x="2152" y="114"/>
                  <a:pt x="2186" y="112"/>
                  <a:pt x="2210" y="110"/>
                </a:cubicBezTo>
                <a:cubicBezTo>
                  <a:pt x="2234" y="109"/>
                  <a:pt x="2260" y="106"/>
                  <a:pt x="2268" y="104"/>
                </a:cubicBezTo>
                <a:cubicBezTo>
                  <a:pt x="2276" y="102"/>
                  <a:pt x="2298" y="99"/>
                  <a:pt x="2317" y="97"/>
                </a:cubicBezTo>
                <a:cubicBezTo>
                  <a:pt x="2364" y="93"/>
                  <a:pt x="2415" y="88"/>
                  <a:pt x="2460" y="83"/>
                </a:cubicBezTo>
                <a:cubicBezTo>
                  <a:pt x="2465" y="83"/>
                  <a:pt x="2469" y="83"/>
                  <a:pt x="2468" y="84"/>
                </a:cubicBezTo>
                <a:cubicBezTo>
                  <a:pt x="2465" y="87"/>
                  <a:pt x="2435" y="91"/>
                  <a:pt x="2392" y="95"/>
                </a:cubicBezTo>
                <a:cubicBezTo>
                  <a:pt x="2356" y="98"/>
                  <a:pt x="2337" y="103"/>
                  <a:pt x="2370" y="101"/>
                </a:cubicBezTo>
                <a:cubicBezTo>
                  <a:pt x="2381" y="100"/>
                  <a:pt x="2400" y="99"/>
                  <a:pt x="2411" y="97"/>
                </a:cubicBezTo>
                <a:cubicBezTo>
                  <a:pt x="2422" y="96"/>
                  <a:pt x="2450" y="93"/>
                  <a:pt x="2473" y="90"/>
                </a:cubicBezTo>
                <a:cubicBezTo>
                  <a:pt x="2496" y="88"/>
                  <a:pt x="2517" y="86"/>
                  <a:pt x="2519" y="86"/>
                </a:cubicBezTo>
                <a:cubicBezTo>
                  <a:pt x="2522" y="85"/>
                  <a:pt x="2533" y="84"/>
                  <a:pt x="2543" y="83"/>
                </a:cubicBezTo>
                <a:cubicBezTo>
                  <a:pt x="2553" y="82"/>
                  <a:pt x="2565" y="80"/>
                  <a:pt x="2571" y="79"/>
                </a:cubicBezTo>
                <a:cubicBezTo>
                  <a:pt x="2581" y="76"/>
                  <a:pt x="2644" y="70"/>
                  <a:pt x="2682" y="67"/>
                </a:cubicBezTo>
                <a:cubicBezTo>
                  <a:pt x="2715" y="65"/>
                  <a:pt x="2733" y="63"/>
                  <a:pt x="2763" y="59"/>
                </a:cubicBezTo>
                <a:cubicBezTo>
                  <a:pt x="2816" y="53"/>
                  <a:pt x="2834" y="52"/>
                  <a:pt x="2838" y="56"/>
                </a:cubicBezTo>
                <a:cubicBezTo>
                  <a:pt x="2843" y="61"/>
                  <a:pt x="2850" y="62"/>
                  <a:pt x="2855" y="58"/>
                </a:cubicBezTo>
                <a:cubicBezTo>
                  <a:pt x="2858" y="55"/>
                  <a:pt x="2859" y="55"/>
                  <a:pt x="2862" y="58"/>
                </a:cubicBezTo>
                <a:cubicBezTo>
                  <a:pt x="2863" y="59"/>
                  <a:pt x="2866" y="60"/>
                  <a:pt x="2867" y="58"/>
                </a:cubicBezTo>
                <a:cubicBezTo>
                  <a:pt x="2869" y="57"/>
                  <a:pt x="2900" y="55"/>
                  <a:pt x="2937" y="54"/>
                </a:cubicBezTo>
                <a:cubicBezTo>
                  <a:pt x="3015" y="52"/>
                  <a:pt x="3014" y="52"/>
                  <a:pt x="3027" y="48"/>
                </a:cubicBezTo>
                <a:cubicBezTo>
                  <a:pt x="3033" y="47"/>
                  <a:pt x="3056" y="44"/>
                  <a:pt x="3079" y="42"/>
                </a:cubicBezTo>
                <a:cubicBezTo>
                  <a:pt x="3148" y="37"/>
                  <a:pt x="3154" y="36"/>
                  <a:pt x="3149" y="34"/>
                </a:cubicBezTo>
                <a:cubicBezTo>
                  <a:pt x="3145" y="33"/>
                  <a:pt x="3149" y="32"/>
                  <a:pt x="3160" y="31"/>
                </a:cubicBezTo>
                <a:cubicBezTo>
                  <a:pt x="3174" y="29"/>
                  <a:pt x="3181" y="30"/>
                  <a:pt x="3197" y="34"/>
                </a:cubicBezTo>
                <a:cubicBezTo>
                  <a:pt x="3208" y="37"/>
                  <a:pt x="3218" y="39"/>
                  <a:pt x="3219" y="38"/>
                </a:cubicBezTo>
                <a:cubicBezTo>
                  <a:pt x="3220" y="38"/>
                  <a:pt x="3218" y="36"/>
                  <a:pt x="3215" y="35"/>
                </a:cubicBezTo>
                <a:cubicBezTo>
                  <a:pt x="3205" y="33"/>
                  <a:pt x="3208" y="29"/>
                  <a:pt x="3219" y="31"/>
                </a:cubicBezTo>
                <a:cubicBezTo>
                  <a:pt x="3229" y="32"/>
                  <a:pt x="3253" y="40"/>
                  <a:pt x="3256" y="43"/>
                </a:cubicBezTo>
                <a:cubicBezTo>
                  <a:pt x="3258" y="45"/>
                  <a:pt x="3279" y="48"/>
                  <a:pt x="3278" y="45"/>
                </a:cubicBezTo>
                <a:cubicBezTo>
                  <a:pt x="3276" y="42"/>
                  <a:pt x="3302" y="45"/>
                  <a:pt x="3306" y="48"/>
                </a:cubicBezTo>
                <a:cubicBezTo>
                  <a:pt x="3310" y="52"/>
                  <a:pt x="3316" y="51"/>
                  <a:pt x="3314" y="46"/>
                </a:cubicBezTo>
                <a:cubicBezTo>
                  <a:pt x="3313" y="43"/>
                  <a:pt x="3314" y="42"/>
                  <a:pt x="3319" y="42"/>
                </a:cubicBezTo>
                <a:cubicBezTo>
                  <a:pt x="3331" y="42"/>
                  <a:pt x="3351" y="48"/>
                  <a:pt x="3359" y="54"/>
                </a:cubicBezTo>
                <a:cubicBezTo>
                  <a:pt x="3367" y="60"/>
                  <a:pt x="3381" y="63"/>
                  <a:pt x="3378" y="58"/>
                </a:cubicBezTo>
                <a:cubicBezTo>
                  <a:pt x="3377" y="57"/>
                  <a:pt x="3379" y="55"/>
                  <a:pt x="3382" y="55"/>
                </a:cubicBezTo>
                <a:cubicBezTo>
                  <a:pt x="3385" y="55"/>
                  <a:pt x="3387" y="57"/>
                  <a:pt x="3386" y="58"/>
                </a:cubicBezTo>
                <a:cubicBezTo>
                  <a:pt x="3383" y="62"/>
                  <a:pt x="3400" y="61"/>
                  <a:pt x="3414" y="57"/>
                </a:cubicBezTo>
                <a:cubicBezTo>
                  <a:pt x="3421" y="55"/>
                  <a:pt x="3430" y="53"/>
                  <a:pt x="3435" y="53"/>
                </a:cubicBezTo>
                <a:cubicBezTo>
                  <a:pt x="3441" y="52"/>
                  <a:pt x="3421" y="46"/>
                  <a:pt x="3395" y="41"/>
                </a:cubicBezTo>
                <a:cubicBezTo>
                  <a:pt x="3392" y="40"/>
                  <a:pt x="3390" y="38"/>
                  <a:pt x="3391" y="37"/>
                </a:cubicBezTo>
                <a:cubicBezTo>
                  <a:pt x="3392" y="36"/>
                  <a:pt x="3396" y="35"/>
                  <a:pt x="3400" y="36"/>
                </a:cubicBezTo>
                <a:cubicBezTo>
                  <a:pt x="3404" y="37"/>
                  <a:pt x="3408" y="37"/>
                  <a:pt x="3408" y="35"/>
                </a:cubicBezTo>
                <a:cubicBezTo>
                  <a:pt x="3408" y="32"/>
                  <a:pt x="3399" y="29"/>
                  <a:pt x="3388" y="29"/>
                </a:cubicBezTo>
                <a:cubicBezTo>
                  <a:pt x="3383" y="29"/>
                  <a:pt x="3379" y="28"/>
                  <a:pt x="3379" y="27"/>
                </a:cubicBezTo>
                <a:cubicBezTo>
                  <a:pt x="3379" y="25"/>
                  <a:pt x="3375" y="24"/>
                  <a:pt x="3371" y="24"/>
                </a:cubicBezTo>
                <a:cubicBezTo>
                  <a:pt x="3366" y="24"/>
                  <a:pt x="3361" y="23"/>
                  <a:pt x="3359" y="21"/>
                </a:cubicBezTo>
                <a:cubicBezTo>
                  <a:pt x="3356" y="20"/>
                  <a:pt x="3361" y="19"/>
                  <a:pt x="3374" y="19"/>
                </a:cubicBezTo>
                <a:cubicBezTo>
                  <a:pt x="3396" y="19"/>
                  <a:pt x="3397" y="17"/>
                  <a:pt x="3375" y="15"/>
                </a:cubicBezTo>
                <a:cubicBezTo>
                  <a:pt x="3367" y="14"/>
                  <a:pt x="3358" y="13"/>
                  <a:pt x="3355" y="12"/>
                </a:cubicBezTo>
                <a:cubicBezTo>
                  <a:pt x="3352" y="12"/>
                  <a:pt x="3345" y="11"/>
                  <a:pt x="3339" y="11"/>
                </a:cubicBezTo>
                <a:cubicBezTo>
                  <a:pt x="3333" y="11"/>
                  <a:pt x="3328" y="10"/>
                  <a:pt x="3328" y="8"/>
                </a:cubicBezTo>
                <a:cubicBezTo>
                  <a:pt x="3328" y="7"/>
                  <a:pt x="3329" y="6"/>
                  <a:pt x="3331" y="6"/>
                </a:cubicBezTo>
                <a:cubicBezTo>
                  <a:pt x="3333" y="6"/>
                  <a:pt x="3338" y="6"/>
                  <a:pt x="3342" y="6"/>
                </a:cubicBezTo>
                <a:cubicBezTo>
                  <a:pt x="3349" y="5"/>
                  <a:pt x="3349" y="5"/>
                  <a:pt x="3343" y="3"/>
                </a:cubicBezTo>
                <a:cubicBezTo>
                  <a:pt x="3340" y="1"/>
                  <a:pt x="3333" y="0"/>
                  <a:pt x="3328" y="0"/>
                </a:cubicBezTo>
                <a:cubicBezTo>
                  <a:pt x="3323" y="1"/>
                  <a:pt x="3317" y="0"/>
                  <a:pt x="3315" y="0"/>
                </a:cubicBezTo>
                <a:cubicBezTo>
                  <a:pt x="3311" y="0"/>
                  <a:pt x="3229" y="2"/>
                  <a:pt x="3124" y="4"/>
                </a:cubicBezTo>
                <a:cubicBezTo>
                  <a:pt x="3099" y="5"/>
                  <a:pt x="3051" y="6"/>
                  <a:pt x="3017" y="7"/>
                </a:cubicBezTo>
                <a:cubicBezTo>
                  <a:pt x="2983" y="8"/>
                  <a:pt x="2936" y="10"/>
                  <a:pt x="2913" y="11"/>
                </a:cubicBezTo>
                <a:cubicBezTo>
                  <a:pt x="2889" y="13"/>
                  <a:pt x="2857" y="14"/>
                  <a:pt x="2840" y="15"/>
                </a:cubicBezTo>
                <a:cubicBezTo>
                  <a:pt x="2788" y="17"/>
                  <a:pt x="2739" y="21"/>
                  <a:pt x="2731" y="24"/>
                </a:cubicBezTo>
                <a:cubicBezTo>
                  <a:pt x="2728" y="26"/>
                  <a:pt x="2730" y="26"/>
                  <a:pt x="2739" y="25"/>
                </a:cubicBezTo>
                <a:cubicBezTo>
                  <a:pt x="2758" y="22"/>
                  <a:pt x="2773" y="23"/>
                  <a:pt x="2776" y="26"/>
                </a:cubicBezTo>
                <a:cubicBezTo>
                  <a:pt x="2778" y="28"/>
                  <a:pt x="2774" y="29"/>
                  <a:pt x="2761" y="30"/>
                </a:cubicBezTo>
                <a:cubicBezTo>
                  <a:pt x="2752" y="31"/>
                  <a:pt x="2733" y="34"/>
                  <a:pt x="2721" y="36"/>
                </a:cubicBezTo>
                <a:cubicBezTo>
                  <a:pt x="2708" y="38"/>
                  <a:pt x="2688" y="41"/>
                  <a:pt x="2676" y="42"/>
                </a:cubicBezTo>
                <a:cubicBezTo>
                  <a:pt x="2664" y="44"/>
                  <a:pt x="2645" y="46"/>
                  <a:pt x="2634" y="47"/>
                </a:cubicBezTo>
                <a:cubicBezTo>
                  <a:pt x="2624" y="49"/>
                  <a:pt x="2592" y="52"/>
                  <a:pt x="2565" y="54"/>
                </a:cubicBezTo>
                <a:cubicBezTo>
                  <a:pt x="2537" y="56"/>
                  <a:pt x="2510" y="59"/>
                  <a:pt x="2505" y="59"/>
                </a:cubicBezTo>
                <a:cubicBezTo>
                  <a:pt x="2500" y="60"/>
                  <a:pt x="2490" y="61"/>
                  <a:pt x="2482" y="62"/>
                </a:cubicBezTo>
                <a:cubicBezTo>
                  <a:pt x="2474" y="63"/>
                  <a:pt x="2464" y="66"/>
                  <a:pt x="2460" y="68"/>
                </a:cubicBezTo>
                <a:cubicBezTo>
                  <a:pt x="2448" y="75"/>
                  <a:pt x="2400" y="84"/>
                  <a:pt x="2378" y="84"/>
                </a:cubicBezTo>
                <a:cubicBezTo>
                  <a:pt x="2371" y="84"/>
                  <a:pt x="2359" y="85"/>
                  <a:pt x="2352" y="86"/>
                </a:cubicBezTo>
                <a:cubicBezTo>
                  <a:pt x="2345" y="86"/>
                  <a:pt x="2335" y="88"/>
                  <a:pt x="2331" y="88"/>
                </a:cubicBezTo>
                <a:cubicBezTo>
                  <a:pt x="2327" y="88"/>
                  <a:pt x="2307" y="91"/>
                  <a:pt x="2287" y="93"/>
                </a:cubicBezTo>
                <a:cubicBezTo>
                  <a:pt x="2245" y="98"/>
                  <a:pt x="2199" y="102"/>
                  <a:pt x="2165" y="104"/>
                </a:cubicBezTo>
                <a:cubicBezTo>
                  <a:pt x="2120" y="106"/>
                  <a:pt x="2081" y="110"/>
                  <a:pt x="2059" y="113"/>
                </a:cubicBezTo>
                <a:cubicBezTo>
                  <a:pt x="2050" y="115"/>
                  <a:pt x="2028" y="116"/>
                  <a:pt x="2010" y="117"/>
                </a:cubicBezTo>
                <a:cubicBezTo>
                  <a:pt x="1993" y="117"/>
                  <a:pt x="1962" y="120"/>
                  <a:pt x="1943" y="122"/>
                </a:cubicBezTo>
                <a:cubicBezTo>
                  <a:pt x="1924" y="124"/>
                  <a:pt x="1905" y="125"/>
                  <a:pt x="1902" y="125"/>
                </a:cubicBezTo>
                <a:cubicBezTo>
                  <a:pt x="1876" y="124"/>
                  <a:pt x="1835" y="127"/>
                  <a:pt x="1835" y="129"/>
                </a:cubicBezTo>
                <a:cubicBezTo>
                  <a:pt x="1835" y="130"/>
                  <a:pt x="1840" y="132"/>
                  <a:pt x="1847" y="132"/>
                </a:cubicBezTo>
                <a:cubicBezTo>
                  <a:pt x="1859" y="132"/>
                  <a:pt x="1859" y="132"/>
                  <a:pt x="1859" y="132"/>
                </a:cubicBezTo>
                <a:cubicBezTo>
                  <a:pt x="1844" y="134"/>
                  <a:pt x="1844" y="134"/>
                  <a:pt x="1844" y="134"/>
                </a:cubicBezTo>
                <a:cubicBezTo>
                  <a:pt x="1835" y="135"/>
                  <a:pt x="1809" y="137"/>
                  <a:pt x="1786" y="138"/>
                </a:cubicBezTo>
                <a:cubicBezTo>
                  <a:pt x="1763" y="139"/>
                  <a:pt x="1734" y="140"/>
                  <a:pt x="1723" y="141"/>
                </a:cubicBezTo>
                <a:cubicBezTo>
                  <a:pt x="1711" y="141"/>
                  <a:pt x="1674" y="142"/>
                  <a:pt x="1640" y="143"/>
                </a:cubicBezTo>
                <a:cubicBezTo>
                  <a:pt x="1606" y="144"/>
                  <a:pt x="1569" y="145"/>
                  <a:pt x="1557" y="146"/>
                </a:cubicBezTo>
                <a:cubicBezTo>
                  <a:pt x="1539" y="147"/>
                  <a:pt x="1536" y="147"/>
                  <a:pt x="1536" y="144"/>
                </a:cubicBezTo>
                <a:cubicBezTo>
                  <a:pt x="1536" y="141"/>
                  <a:pt x="1537" y="139"/>
                  <a:pt x="1539" y="138"/>
                </a:cubicBezTo>
                <a:cubicBezTo>
                  <a:pt x="1541" y="138"/>
                  <a:pt x="1540" y="137"/>
                  <a:pt x="1536" y="137"/>
                </a:cubicBezTo>
                <a:cubicBezTo>
                  <a:pt x="1533" y="137"/>
                  <a:pt x="1531" y="138"/>
                  <a:pt x="1531" y="139"/>
                </a:cubicBezTo>
                <a:cubicBezTo>
                  <a:pt x="1531" y="143"/>
                  <a:pt x="1513" y="150"/>
                  <a:pt x="1508" y="149"/>
                </a:cubicBezTo>
                <a:cubicBezTo>
                  <a:pt x="1506" y="148"/>
                  <a:pt x="1503" y="148"/>
                  <a:pt x="1501" y="149"/>
                </a:cubicBezTo>
                <a:cubicBezTo>
                  <a:pt x="1500" y="150"/>
                  <a:pt x="1491" y="151"/>
                  <a:pt x="1482" y="151"/>
                </a:cubicBezTo>
                <a:cubicBezTo>
                  <a:pt x="1471" y="151"/>
                  <a:pt x="1465" y="152"/>
                  <a:pt x="1465" y="154"/>
                </a:cubicBezTo>
                <a:cubicBezTo>
                  <a:pt x="1465" y="159"/>
                  <a:pt x="1463" y="160"/>
                  <a:pt x="1447" y="164"/>
                </a:cubicBezTo>
                <a:cubicBezTo>
                  <a:pt x="1430" y="169"/>
                  <a:pt x="1406" y="173"/>
                  <a:pt x="1408" y="171"/>
                </a:cubicBezTo>
                <a:cubicBezTo>
                  <a:pt x="1409" y="170"/>
                  <a:pt x="1408" y="168"/>
                  <a:pt x="1407" y="166"/>
                </a:cubicBezTo>
                <a:cubicBezTo>
                  <a:pt x="1403" y="162"/>
                  <a:pt x="1406" y="161"/>
                  <a:pt x="1428" y="160"/>
                </a:cubicBezTo>
                <a:cubicBezTo>
                  <a:pt x="1438" y="159"/>
                  <a:pt x="1447" y="157"/>
                  <a:pt x="1449" y="155"/>
                </a:cubicBezTo>
                <a:cubicBezTo>
                  <a:pt x="1451" y="153"/>
                  <a:pt x="1449" y="152"/>
                  <a:pt x="1438" y="154"/>
                </a:cubicBezTo>
                <a:cubicBezTo>
                  <a:pt x="1425" y="156"/>
                  <a:pt x="1424" y="155"/>
                  <a:pt x="1427" y="151"/>
                </a:cubicBezTo>
                <a:cubicBezTo>
                  <a:pt x="1431" y="147"/>
                  <a:pt x="1430" y="147"/>
                  <a:pt x="1425" y="148"/>
                </a:cubicBezTo>
                <a:cubicBezTo>
                  <a:pt x="1416" y="150"/>
                  <a:pt x="1409" y="153"/>
                  <a:pt x="1404" y="156"/>
                </a:cubicBezTo>
                <a:cubicBezTo>
                  <a:pt x="1401" y="159"/>
                  <a:pt x="1375" y="168"/>
                  <a:pt x="1358" y="172"/>
                </a:cubicBezTo>
                <a:cubicBezTo>
                  <a:pt x="1353" y="173"/>
                  <a:pt x="1342" y="175"/>
                  <a:pt x="1333" y="175"/>
                </a:cubicBezTo>
                <a:cubicBezTo>
                  <a:pt x="1325" y="175"/>
                  <a:pt x="1310" y="176"/>
                  <a:pt x="1300" y="178"/>
                </a:cubicBezTo>
                <a:cubicBezTo>
                  <a:pt x="1290" y="179"/>
                  <a:pt x="1276" y="180"/>
                  <a:pt x="1269" y="179"/>
                </a:cubicBezTo>
                <a:cubicBezTo>
                  <a:pt x="1257" y="177"/>
                  <a:pt x="1258" y="176"/>
                  <a:pt x="1273" y="175"/>
                </a:cubicBezTo>
                <a:cubicBezTo>
                  <a:pt x="1275" y="175"/>
                  <a:pt x="1278" y="174"/>
                  <a:pt x="1280" y="172"/>
                </a:cubicBezTo>
                <a:cubicBezTo>
                  <a:pt x="1282" y="171"/>
                  <a:pt x="1284" y="171"/>
                  <a:pt x="1286" y="172"/>
                </a:cubicBezTo>
                <a:cubicBezTo>
                  <a:pt x="1287" y="173"/>
                  <a:pt x="1288" y="173"/>
                  <a:pt x="1288" y="171"/>
                </a:cubicBezTo>
                <a:cubicBezTo>
                  <a:pt x="1288" y="168"/>
                  <a:pt x="1267" y="165"/>
                  <a:pt x="1261" y="166"/>
                </a:cubicBezTo>
                <a:cubicBezTo>
                  <a:pt x="1250" y="169"/>
                  <a:pt x="1177" y="173"/>
                  <a:pt x="1174" y="171"/>
                </a:cubicBezTo>
                <a:cubicBezTo>
                  <a:pt x="1172" y="169"/>
                  <a:pt x="1184" y="167"/>
                  <a:pt x="1211" y="164"/>
                </a:cubicBezTo>
                <a:cubicBezTo>
                  <a:pt x="1215" y="164"/>
                  <a:pt x="1217" y="160"/>
                  <a:pt x="1213" y="160"/>
                </a:cubicBezTo>
                <a:cubicBezTo>
                  <a:pt x="1195" y="159"/>
                  <a:pt x="1190" y="159"/>
                  <a:pt x="1189" y="161"/>
                </a:cubicBezTo>
                <a:cubicBezTo>
                  <a:pt x="1188" y="162"/>
                  <a:pt x="1184" y="163"/>
                  <a:pt x="1180" y="163"/>
                </a:cubicBezTo>
                <a:cubicBezTo>
                  <a:pt x="1170" y="163"/>
                  <a:pt x="1170" y="156"/>
                  <a:pt x="1179" y="154"/>
                </a:cubicBezTo>
                <a:cubicBezTo>
                  <a:pt x="1229" y="144"/>
                  <a:pt x="1303" y="136"/>
                  <a:pt x="1350" y="137"/>
                </a:cubicBezTo>
                <a:cubicBezTo>
                  <a:pt x="1385" y="137"/>
                  <a:pt x="1507" y="134"/>
                  <a:pt x="1527" y="133"/>
                </a:cubicBezTo>
                <a:cubicBezTo>
                  <a:pt x="1532" y="132"/>
                  <a:pt x="1541" y="131"/>
                  <a:pt x="1546" y="129"/>
                </a:cubicBezTo>
                <a:cubicBezTo>
                  <a:pt x="1554" y="127"/>
                  <a:pt x="1553" y="127"/>
                  <a:pt x="1536" y="126"/>
                </a:cubicBezTo>
                <a:cubicBezTo>
                  <a:pt x="1524" y="126"/>
                  <a:pt x="1518" y="125"/>
                  <a:pt x="1520" y="124"/>
                </a:cubicBezTo>
                <a:cubicBezTo>
                  <a:pt x="1527" y="120"/>
                  <a:pt x="1669" y="110"/>
                  <a:pt x="1675" y="113"/>
                </a:cubicBezTo>
                <a:cubicBezTo>
                  <a:pt x="1677" y="114"/>
                  <a:pt x="1682" y="114"/>
                  <a:pt x="1686" y="113"/>
                </a:cubicBezTo>
                <a:cubicBezTo>
                  <a:pt x="1691" y="111"/>
                  <a:pt x="1707" y="111"/>
                  <a:pt x="1723" y="111"/>
                </a:cubicBezTo>
                <a:cubicBezTo>
                  <a:pt x="1741" y="111"/>
                  <a:pt x="1753" y="110"/>
                  <a:pt x="1756" y="108"/>
                </a:cubicBezTo>
                <a:cubicBezTo>
                  <a:pt x="1761" y="106"/>
                  <a:pt x="1758" y="105"/>
                  <a:pt x="1743" y="105"/>
                </a:cubicBezTo>
                <a:cubicBezTo>
                  <a:pt x="1733" y="105"/>
                  <a:pt x="1724" y="104"/>
                  <a:pt x="1722" y="102"/>
                </a:cubicBezTo>
                <a:cubicBezTo>
                  <a:pt x="1721" y="101"/>
                  <a:pt x="1717" y="101"/>
                  <a:pt x="1712" y="103"/>
                </a:cubicBezTo>
                <a:cubicBezTo>
                  <a:pt x="1708" y="104"/>
                  <a:pt x="1701" y="105"/>
                  <a:pt x="1696" y="104"/>
                </a:cubicBezTo>
                <a:cubicBezTo>
                  <a:pt x="1691" y="103"/>
                  <a:pt x="1669" y="104"/>
                  <a:pt x="1648" y="106"/>
                </a:cubicBezTo>
                <a:cubicBezTo>
                  <a:pt x="1627" y="108"/>
                  <a:pt x="1594" y="110"/>
                  <a:pt x="1576" y="110"/>
                </a:cubicBezTo>
                <a:cubicBezTo>
                  <a:pt x="1557" y="110"/>
                  <a:pt x="1533" y="112"/>
                  <a:pt x="1521" y="113"/>
                </a:cubicBezTo>
                <a:cubicBezTo>
                  <a:pt x="1491" y="117"/>
                  <a:pt x="1453" y="118"/>
                  <a:pt x="1453" y="116"/>
                </a:cubicBezTo>
                <a:cubicBezTo>
                  <a:pt x="1453" y="114"/>
                  <a:pt x="1450" y="115"/>
                  <a:pt x="1446" y="117"/>
                </a:cubicBezTo>
                <a:cubicBezTo>
                  <a:pt x="1441" y="120"/>
                  <a:pt x="1434" y="120"/>
                  <a:pt x="1416" y="118"/>
                </a:cubicBezTo>
                <a:cubicBezTo>
                  <a:pt x="1403" y="117"/>
                  <a:pt x="1392" y="117"/>
                  <a:pt x="1391" y="117"/>
                </a:cubicBezTo>
                <a:cubicBezTo>
                  <a:pt x="1388" y="119"/>
                  <a:pt x="1381" y="114"/>
                  <a:pt x="1381" y="110"/>
                </a:cubicBezTo>
                <a:cubicBezTo>
                  <a:pt x="1381" y="109"/>
                  <a:pt x="1390" y="105"/>
                  <a:pt x="1394" y="105"/>
                </a:cubicBezTo>
                <a:cubicBezTo>
                  <a:pt x="1395" y="105"/>
                  <a:pt x="1400" y="104"/>
                  <a:pt x="1405" y="101"/>
                </a:cubicBezTo>
                <a:cubicBezTo>
                  <a:pt x="1410" y="99"/>
                  <a:pt x="1427" y="97"/>
                  <a:pt x="1442" y="96"/>
                </a:cubicBezTo>
                <a:cubicBezTo>
                  <a:pt x="1459" y="95"/>
                  <a:pt x="1472" y="92"/>
                  <a:pt x="1476" y="90"/>
                </a:cubicBezTo>
                <a:cubicBezTo>
                  <a:pt x="1481" y="87"/>
                  <a:pt x="1519" y="81"/>
                  <a:pt x="1576" y="77"/>
                </a:cubicBezTo>
                <a:cubicBezTo>
                  <a:pt x="1614" y="73"/>
                  <a:pt x="1655" y="69"/>
                  <a:pt x="1678" y="66"/>
                </a:cubicBezTo>
                <a:cubicBezTo>
                  <a:pt x="1694" y="64"/>
                  <a:pt x="1694" y="64"/>
                  <a:pt x="1694" y="64"/>
                </a:cubicBezTo>
                <a:cubicBezTo>
                  <a:pt x="1682" y="63"/>
                  <a:pt x="1682" y="63"/>
                  <a:pt x="1682" y="63"/>
                </a:cubicBezTo>
                <a:cubicBezTo>
                  <a:pt x="1669" y="63"/>
                  <a:pt x="1669" y="63"/>
                  <a:pt x="1669" y="63"/>
                </a:cubicBezTo>
                <a:cubicBezTo>
                  <a:pt x="1680" y="60"/>
                  <a:pt x="1680" y="60"/>
                  <a:pt x="1680" y="60"/>
                </a:cubicBezTo>
                <a:cubicBezTo>
                  <a:pt x="1690" y="57"/>
                  <a:pt x="1686" y="56"/>
                  <a:pt x="1649" y="57"/>
                </a:cubicBezTo>
                <a:cubicBezTo>
                  <a:pt x="1626" y="58"/>
                  <a:pt x="1597" y="60"/>
                  <a:pt x="1586" y="62"/>
                </a:cubicBezTo>
                <a:cubicBezTo>
                  <a:pt x="1550" y="68"/>
                  <a:pt x="1546" y="68"/>
                  <a:pt x="1546" y="65"/>
                </a:cubicBezTo>
                <a:cubicBezTo>
                  <a:pt x="1546" y="62"/>
                  <a:pt x="1542" y="61"/>
                  <a:pt x="1531" y="62"/>
                </a:cubicBezTo>
                <a:cubicBezTo>
                  <a:pt x="1510" y="63"/>
                  <a:pt x="1491" y="66"/>
                  <a:pt x="1487" y="69"/>
                </a:cubicBezTo>
                <a:cubicBezTo>
                  <a:pt x="1484" y="72"/>
                  <a:pt x="1483" y="72"/>
                  <a:pt x="1482" y="69"/>
                </a:cubicBezTo>
                <a:cubicBezTo>
                  <a:pt x="1482" y="67"/>
                  <a:pt x="1479" y="66"/>
                  <a:pt x="1476" y="66"/>
                </a:cubicBezTo>
                <a:cubicBezTo>
                  <a:pt x="1472" y="66"/>
                  <a:pt x="1471" y="67"/>
                  <a:pt x="1474" y="68"/>
                </a:cubicBezTo>
                <a:cubicBezTo>
                  <a:pt x="1478" y="71"/>
                  <a:pt x="1469" y="73"/>
                  <a:pt x="1461" y="71"/>
                </a:cubicBezTo>
                <a:cubicBezTo>
                  <a:pt x="1457" y="70"/>
                  <a:pt x="1456" y="69"/>
                  <a:pt x="1459" y="69"/>
                </a:cubicBezTo>
                <a:cubicBezTo>
                  <a:pt x="1461" y="69"/>
                  <a:pt x="1464" y="68"/>
                  <a:pt x="1465" y="67"/>
                </a:cubicBezTo>
                <a:cubicBezTo>
                  <a:pt x="1466" y="63"/>
                  <a:pt x="1434" y="65"/>
                  <a:pt x="1428" y="68"/>
                </a:cubicBezTo>
                <a:cubicBezTo>
                  <a:pt x="1425" y="70"/>
                  <a:pt x="1404" y="73"/>
                  <a:pt x="1382" y="75"/>
                </a:cubicBezTo>
                <a:cubicBezTo>
                  <a:pt x="1342" y="79"/>
                  <a:pt x="1306" y="86"/>
                  <a:pt x="1337" y="83"/>
                </a:cubicBezTo>
                <a:cubicBezTo>
                  <a:pt x="1374" y="80"/>
                  <a:pt x="1426" y="79"/>
                  <a:pt x="1422" y="81"/>
                </a:cubicBezTo>
                <a:cubicBezTo>
                  <a:pt x="1414" y="86"/>
                  <a:pt x="1332" y="98"/>
                  <a:pt x="1270" y="103"/>
                </a:cubicBezTo>
                <a:cubicBezTo>
                  <a:pt x="1228" y="106"/>
                  <a:pt x="1194" y="110"/>
                  <a:pt x="1191" y="112"/>
                </a:cubicBezTo>
                <a:cubicBezTo>
                  <a:pt x="1189" y="112"/>
                  <a:pt x="1182" y="114"/>
                  <a:pt x="1174" y="114"/>
                </a:cubicBezTo>
                <a:cubicBezTo>
                  <a:pt x="1167" y="115"/>
                  <a:pt x="1149" y="119"/>
                  <a:pt x="1134" y="122"/>
                </a:cubicBezTo>
                <a:cubicBezTo>
                  <a:pt x="1119" y="126"/>
                  <a:pt x="1095" y="130"/>
                  <a:pt x="1080" y="131"/>
                </a:cubicBezTo>
                <a:cubicBezTo>
                  <a:pt x="1062" y="132"/>
                  <a:pt x="1054" y="133"/>
                  <a:pt x="1054" y="135"/>
                </a:cubicBezTo>
                <a:cubicBezTo>
                  <a:pt x="1054" y="139"/>
                  <a:pt x="1045" y="142"/>
                  <a:pt x="1031" y="142"/>
                </a:cubicBezTo>
                <a:cubicBezTo>
                  <a:pt x="1022" y="142"/>
                  <a:pt x="1020" y="141"/>
                  <a:pt x="1023" y="139"/>
                </a:cubicBezTo>
                <a:cubicBezTo>
                  <a:pt x="1026" y="137"/>
                  <a:pt x="1026" y="137"/>
                  <a:pt x="1022" y="137"/>
                </a:cubicBezTo>
                <a:cubicBezTo>
                  <a:pt x="1013" y="137"/>
                  <a:pt x="1019" y="127"/>
                  <a:pt x="1030" y="125"/>
                </a:cubicBezTo>
                <a:cubicBezTo>
                  <a:pt x="1035" y="124"/>
                  <a:pt x="1038" y="121"/>
                  <a:pt x="1038" y="119"/>
                </a:cubicBezTo>
                <a:cubicBezTo>
                  <a:pt x="1038" y="114"/>
                  <a:pt x="1023" y="114"/>
                  <a:pt x="1006" y="119"/>
                </a:cubicBezTo>
                <a:cubicBezTo>
                  <a:pt x="979" y="127"/>
                  <a:pt x="951" y="132"/>
                  <a:pt x="938" y="130"/>
                </a:cubicBezTo>
                <a:cubicBezTo>
                  <a:pt x="930" y="129"/>
                  <a:pt x="925" y="129"/>
                  <a:pt x="925" y="131"/>
                </a:cubicBezTo>
                <a:cubicBezTo>
                  <a:pt x="925" y="132"/>
                  <a:pt x="922" y="135"/>
                  <a:pt x="918" y="136"/>
                </a:cubicBezTo>
                <a:cubicBezTo>
                  <a:pt x="911" y="140"/>
                  <a:pt x="899" y="140"/>
                  <a:pt x="899" y="137"/>
                </a:cubicBezTo>
                <a:cubicBezTo>
                  <a:pt x="899" y="133"/>
                  <a:pt x="905" y="129"/>
                  <a:pt x="911" y="129"/>
                </a:cubicBezTo>
                <a:cubicBezTo>
                  <a:pt x="915" y="129"/>
                  <a:pt x="917" y="127"/>
                  <a:pt x="916" y="123"/>
                </a:cubicBezTo>
                <a:cubicBezTo>
                  <a:pt x="916" y="121"/>
                  <a:pt x="915" y="119"/>
                  <a:pt x="915" y="119"/>
                </a:cubicBezTo>
                <a:cubicBezTo>
                  <a:pt x="914" y="119"/>
                  <a:pt x="908" y="123"/>
                  <a:pt x="901" y="127"/>
                </a:cubicBezTo>
                <a:cubicBezTo>
                  <a:pt x="891" y="134"/>
                  <a:pt x="889" y="137"/>
                  <a:pt x="889" y="142"/>
                </a:cubicBezTo>
                <a:cubicBezTo>
                  <a:pt x="890" y="148"/>
                  <a:pt x="888" y="148"/>
                  <a:pt x="863" y="155"/>
                </a:cubicBezTo>
                <a:cubicBezTo>
                  <a:pt x="848" y="159"/>
                  <a:pt x="825" y="168"/>
                  <a:pt x="813" y="174"/>
                </a:cubicBezTo>
                <a:cubicBezTo>
                  <a:pt x="800" y="180"/>
                  <a:pt x="782" y="189"/>
                  <a:pt x="772" y="194"/>
                </a:cubicBezTo>
                <a:cubicBezTo>
                  <a:pt x="758" y="201"/>
                  <a:pt x="755" y="203"/>
                  <a:pt x="756" y="207"/>
                </a:cubicBezTo>
                <a:cubicBezTo>
                  <a:pt x="758" y="213"/>
                  <a:pt x="765" y="213"/>
                  <a:pt x="778" y="206"/>
                </a:cubicBezTo>
                <a:cubicBezTo>
                  <a:pt x="781" y="204"/>
                  <a:pt x="787" y="202"/>
                  <a:pt x="791" y="202"/>
                </a:cubicBezTo>
                <a:cubicBezTo>
                  <a:pt x="795" y="202"/>
                  <a:pt x="798" y="201"/>
                  <a:pt x="799" y="199"/>
                </a:cubicBezTo>
                <a:cubicBezTo>
                  <a:pt x="800" y="195"/>
                  <a:pt x="826" y="189"/>
                  <a:pt x="841" y="189"/>
                </a:cubicBezTo>
                <a:cubicBezTo>
                  <a:pt x="854" y="189"/>
                  <a:pt x="854" y="189"/>
                  <a:pt x="854" y="189"/>
                </a:cubicBezTo>
                <a:cubicBezTo>
                  <a:pt x="837" y="195"/>
                  <a:pt x="837" y="195"/>
                  <a:pt x="837" y="195"/>
                </a:cubicBezTo>
                <a:cubicBezTo>
                  <a:pt x="827" y="199"/>
                  <a:pt x="820" y="203"/>
                  <a:pt x="820" y="205"/>
                </a:cubicBezTo>
                <a:cubicBezTo>
                  <a:pt x="819" y="211"/>
                  <a:pt x="806" y="214"/>
                  <a:pt x="792" y="211"/>
                </a:cubicBezTo>
                <a:cubicBezTo>
                  <a:pt x="778" y="209"/>
                  <a:pt x="774" y="214"/>
                  <a:pt x="788" y="217"/>
                </a:cubicBezTo>
                <a:cubicBezTo>
                  <a:pt x="797" y="219"/>
                  <a:pt x="797" y="219"/>
                  <a:pt x="797" y="219"/>
                </a:cubicBezTo>
                <a:cubicBezTo>
                  <a:pt x="789" y="221"/>
                  <a:pt x="789" y="221"/>
                  <a:pt x="789" y="221"/>
                </a:cubicBezTo>
                <a:cubicBezTo>
                  <a:pt x="784" y="222"/>
                  <a:pt x="770" y="223"/>
                  <a:pt x="758" y="224"/>
                </a:cubicBezTo>
                <a:cubicBezTo>
                  <a:pt x="746" y="225"/>
                  <a:pt x="736" y="227"/>
                  <a:pt x="735" y="228"/>
                </a:cubicBezTo>
                <a:cubicBezTo>
                  <a:pt x="735" y="229"/>
                  <a:pt x="743" y="229"/>
                  <a:pt x="753" y="228"/>
                </a:cubicBezTo>
                <a:cubicBezTo>
                  <a:pt x="763" y="227"/>
                  <a:pt x="773" y="226"/>
                  <a:pt x="775" y="227"/>
                </a:cubicBezTo>
                <a:cubicBezTo>
                  <a:pt x="780" y="228"/>
                  <a:pt x="780" y="227"/>
                  <a:pt x="764" y="234"/>
                </a:cubicBezTo>
                <a:cubicBezTo>
                  <a:pt x="757" y="237"/>
                  <a:pt x="756" y="237"/>
                  <a:pt x="762" y="238"/>
                </a:cubicBezTo>
                <a:cubicBezTo>
                  <a:pt x="765" y="239"/>
                  <a:pt x="770" y="238"/>
                  <a:pt x="772" y="236"/>
                </a:cubicBezTo>
                <a:cubicBezTo>
                  <a:pt x="775" y="235"/>
                  <a:pt x="781" y="234"/>
                  <a:pt x="785" y="234"/>
                </a:cubicBezTo>
                <a:cubicBezTo>
                  <a:pt x="790" y="234"/>
                  <a:pt x="794" y="233"/>
                  <a:pt x="794" y="231"/>
                </a:cubicBezTo>
                <a:cubicBezTo>
                  <a:pt x="795" y="230"/>
                  <a:pt x="799" y="228"/>
                  <a:pt x="803" y="228"/>
                </a:cubicBezTo>
                <a:cubicBezTo>
                  <a:pt x="807" y="227"/>
                  <a:pt x="812" y="225"/>
                  <a:pt x="815" y="224"/>
                </a:cubicBezTo>
                <a:cubicBezTo>
                  <a:pt x="819" y="223"/>
                  <a:pt x="819" y="223"/>
                  <a:pt x="818" y="228"/>
                </a:cubicBezTo>
                <a:cubicBezTo>
                  <a:pt x="817" y="232"/>
                  <a:pt x="817" y="233"/>
                  <a:pt x="820" y="232"/>
                </a:cubicBezTo>
                <a:cubicBezTo>
                  <a:pt x="822" y="231"/>
                  <a:pt x="823" y="229"/>
                  <a:pt x="823" y="227"/>
                </a:cubicBezTo>
                <a:cubicBezTo>
                  <a:pt x="822" y="224"/>
                  <a:pt x="823" y="223"/>
                  <a:pt x="827" y="223"/>
                </a:cubicBezTo>
                <a:cubicBezTo>
                  <a:pt x="831" y="223"/>
                  <a:pt x="832" y="224"/>
                  <a:pt x="832" y="228"/>
                </a:cubicBezTo>
                <a:cubicBezTo>
                  <a:pt x="831" y="231"/>
                  <a:pt x="825" y="234"/>
                  <a:pt x="814" y="238"/>
                </a:cubicBezTo>
                <a:cubicBezTo>
                  <a:pt x="805" y="241"/>
                  <a:pt x="796" y="245"/>
                  <a:pt x="793" y="246"/>
                </a:cubicBezTo>
                <a:cubicBezTo>
                  <a:pt x="786" y="249"/>
                  <a:pt x="776" y="253"/>
                  <a:pt x="771" y="253"/>
                </a:cubicBezTo>
                <a:cubicBezTo>
                  <a:pt x="770" y="254"/>
                  <a:pt x="765" y="256"/>
                  <a:pt x="759" y="258"/>
                </a:cubicBezTo>
                <a:cubicBezTo>
                  <a:pt x="754" y="260"/>
                  <a:pt x="747" y="262"/>
                  <a:pt x="743" y="262"/>
                </a:cubicBezTo>
                <a:cubicBezTo>
                  <a:pt x="739" y="262"/>
                  <a:pt x="737" y="264"/>
                  <a:pt x="737" y="266"/>
                </a:cubicBezTo>
                <a:cubicBezTo>
                  <a:pt x="737" y="272"/>
                  <a:pt x="733" y="272"/>
                  <a:pt x="779" y="257"/>
                </a:cubicBezTo>
                <a:cubicBezTo>
                  <a:pt x="788" y="254"/>
                  <a:pt x="798" y="252"/>
                  <a:pt x="800" y="252"/>
                </a:cubicBezTo>
                <a:cubicBezTo>
                  <a:pt x="805" y="253"/>
                  <a:pt x="822" y="250"/>
                  <a:pt x="857" y="241"/>
                </a:cubicBezTo>
                <a:cubicBezTo>
                  <a:pt x="879" y="236"/>
                  <a:pt x="890" y="235"/>
                  <a:pt x="888" y="239"/>
                </a:cubicBezTo>
                <a:cubicBezTo>
                  <a:pt x="887" y="240"/>
                  <a:pt x="882" y="242"/>
                  <a:pt x="876" y="243"/>
                </a:cubicBezTo>
                <a:cubicBezTo>
                  <a:pt x="871" y="244"/>
                  <a:pt x="865" y="246"/>
                  <a:pt x="864" y="247"/>
                </a:cubicBezTo>
                <a:cubicBezTo>
                  <a:pt x="859" y="251"/>
                  <a:pt x="827" y="259"/>
                  <a:pt x="810" y="261"/>
                </a:cubicBezTo>
                <a:cubicBezTo>
                  <a:pt x="789" y="263"/>
                  <a:pt x="770" y="267"/>
                  <a:pt x="764" y="271"/>
                </a:cubicBezTo>
                <a:cubicBezTo>
                  <a:pt x="754" y="277"/>
                  <a:pt x="735" y="281"/>
                  <a:pt x="728" y="278"/>
                </a:cubicBezTo>
                <a:cubicBezTo>
                  <a:pt x="723" y="276"/>
                  <a:pt x="721" y="277"/>
                  <a:pt x="720" y="281"/>
                </a:cubicBezTo>
                <a:cubicBezTo>
                  <a:pt x="720" y="284"/>
                  <a:pt x="715" y="286"/>
                  <a:pt x="703" y="288"/>
                </a:cubicBezTo>
                <a:cubicBezTo>
                  <a:pt x="682" y="292"/>
                  <a:pt x="680" y="292"/>
                  <a:pt x="685" y="288"/>
                </a:cubicBezTo>
                <a:cubicBezTo>
                  <a:pt x="688" y="286"/>
                  <a:pt x="688" y="286"/>
                  <a:pt x="684" y="287"/>
                </a:cubicBezTo>
                <a:cubicBezTo>
                  <a:pt x="681" y="288"/>
                  <a:pt x="666" y="293"/>
                  <a:pt x="651" y="297"/>
                </a:cubicBezTo>
                <a:cubicBezTo>
                  <a:pt x="635" y="301"/>
                  <a:pt x="621" y="305"/>
                  <a:pt x="618" y="307"/>
                </a:cubicBezTo>
                <a:cubicBezTo>
                  <a:pt x="612" y="310"/>
                  <a:pt x="610" y="310"/>
                  <a:pt x="612" y="307"/>
                </a:cubicBezTo>
                <a:cubicBezTo>
                  <a:pt x="614" y="304"/>
                  <a:pt x="612" y="304"/>
                  <a:pt x="604" y="307"/>
                </a:cubicBezTo>
                <a:cubicBezTo>
                  <a:pt x="600" y="309"/>
                  <a:pt x="598" y="311"/>
                  <a:pt x="600" y="312"/>
                </a:cubicBezTo>
                <a:cubicBezTo>
                  <a:pt x="601" y="313"/>
                  <a:pt x="597" y="314"/>
                  <a:pt x="591" y="314"/>
                </a:cubicBezTo>
                <a:cubicBezTo>
                  <a:pt x="585" y="314"/>
                  <a:pt x="577" y="315"/>
                  <a:pt x="573" y="316"/>
                </a:cubicBezTo>
                <a:cubicBezTo>
                  <a:pt x="565" y="317"/>
                  <a:pt x="565" y="317"/>
                  <a:pt x="565" y="317"/>
                </a:cubicBezTo>
                <a:cubicBezTo>
                  <a:pt x="573" y="311"/>
                  <a:pt x="573" y="311"/>
                  <a:pt x="573" y="311"/>
                </a:cubicBezTo>
                <a:cubicBezTo>
                  <a:pt x="577" y="307"/>
                  <a:pt x="582" y="304"/>
                  <a:pt x="584" y="304"/>
                </a:cubicBezTo>
                <a:cubicBezTo>
                  <a:pt x="585" y="304"/>
                  <a:pt x="588" y="303"/>
                  <a:pt x="589" y="301"/>
                </a:cubicBezTo>
                <a:cubicBezTo>
                  <a:pt x="590" y="299"/>
                  <a:pt x="588" y="299"/>
                  <a:pt x="582" y="300"/>
                </a:cubicBezTo>
                <a:cubicBezTo>
                  <a:pt x="575" y="302"/>
                  <a:pt x="575" y="302"/>
                  <a:pt x="576" y="295"/>
                </a:cubicBezTo>
                <a:cubicBezTo>
                  <a:pt x="577" y="290"/>
                  <a:pt x="576" y="289"/>
                  <a:pt x="573" y="290"/>
                </a:cubicBezTo>
                <a:cubicBezTo>
                  <a:pt x="571" y="291"/>
                  <a:pt x="569" y="294"/>
                  <a:pt x="570" y="296"/>
                </a:cubicBezTo>
                <a:cubicBezTo>
                  <a:pt x="570" y="299"/>
                  <a:pt x="568" y="301"/>
                  <a:pt x="562" y="302"/>
                </a:cubicBezTo>
                <a:cubicBezTo>
                  <a:pt x="552" y="304"/>
                  <a:pt x="548" y="306"/>
                  <a:pt x="548" y="311"/>
                </a:cubicBezTo>
                <a:cubicBezTo>
                  <a:pt x="548" y="313"/>
                  <a:pt x="547" y="318"/>
                  <a:pt x="544" y="321"/>
                </a:cubicBezTo>
                <a:cubicBezTo>
                  <a:pt x="541" y="326"/>
                  <a:pt x="541" y="329"/>
                  <a:pt x="543" y="334"/>
                </a:cubicBezTo>
                <a:cubicBezTo>
                  <a:pt x="549" y="345"/>
                  <a:pt x="545" y="349"/>
                  <a:pt x="529" y="349"/>
                </a:cubicBezTo>
                <a:cubicBezTo>
                  <a:pt x="522" y="349"/>
                  <a:pt x="514" y="350"/>
                  <a:pt x="514" y="351"/>
                </a:cubicBezTo>
                <a:cubicBezTo>
                  <a:pt x="513" y="353"/>
                  <a:pt x="509" y="354"/>
                  <a:pt x="506" y="354"/>
                </a:cubicBezTo>
                <a:cubicBezTo>
                  <a:pt x="503" y="354"/>
                  <a:pt x="499" y="355"/>
                  <a:pt x="497" y="357"/>
                </a:cubicBezTo>
                <a:cubicBezTo>
                  <a:pt x="493" y="359"/>
                  <a:pt x="493" y="360"/>
                  <a:pt x="497" y="363"/>
                </a:cubicBezTo>
                <a:cubicBezTo>
                  <a:pt x="501" y="365"/>
                  <a:pt x="501" y="366"/>
                  <a:pt x="496" y="376"/>
                </a:cubicBezTo>
                <a:cubicBezTo>
                  <a:pt x="492" y="384"/>
                  <a:pt x="489" y="386"/>
                  <a:pt x="482" y="386"/>
                </a:cubicBezTo>
                <a:cubicBezTo>
                  <a:pt x="477" y="386"/>
                  <a:pt x="474" y="384"/>
                  <a:pt x="475" y="383"/>
                </a:cubicBezTo>
                <a:cubicBezTo>
                  <a:pt x="477" y="380"/>
                  <a:pt x="473" y="379"/>
                  <a:pt x="470" y="382"/>
                </a:cubicBezTo>
                <a:cubicBezTo>
                  <a:pt x="469" y="383"/>
                  <a:pt x="471" y="385"/>
                  <a:pt x="473" y="387"/>
                </a:cubicBezTo>
                <a:cubicBezTo>
                  <a:pt x="477" y="390"/>
                  <a:pt x="476" y="391"/>
                  <a:pt x="464" y="391"/>
                </a:cubicBezTo>
                <a:cubicBezTo>
                  <a:pt x="450" y="391"/>
                  <a:pt x="438" y="396"/>
                  <a:pt x="438" y="402"/>
                </a:cubicBezTo>
                <a:cubicBezTo>
                  <a:pt x="438" y="406"/>
                  <a:pt x="422" y="411"/>
                  <a:pt x="404" y="413"/>
                </a:cubicBezTo>
                <a:cubicBezTo>
                  <a:pt x="392" y="415"/>
                  <a:pt x="387" y="416"/>
                  <a:pt x="368" y="417"/>
                </a:cubicBezTo>
                <a:cubicBezTo>
                  <a:pt x="357" y="417"/>
                  <a:pt x="357" y="418"/>
                  <a:pt x="364" y="420"/>
                </a:cubicBezTo>
                <a:cubicBezTo>
                  <a:pt x="368" y="421"/>
                  <a:pt x="374" y="421"/>
                  <a:pt x="378" y="420"/>
                </a:cubicBezTo>
                <a:cubicBezTo>
                  <a:pt x="383" y="419"/>
                  <a:pt x="384" y="420"/>
                  <a:pt x="382" y="422"/>
                </a:cubicBezTo>
                <a:cubicBezTo>
                  <a:pt x="381" y="425"/>
                  <a:pt x="374" y="425"/>
                  <a:pt x="355" y="424"/>
                </a:cubicBezTo>
                <a:cubicBezTo>
                  <a:pt x="341" y="423"/>
                  <a:pt x="329" y="424"/>
                  <a:pt x="328" y="425"/>
                </a:cubicBezTo>
                <a:cubicBezTo>
                  <a:pt x="327" y="426"/>
                  <a:pt x="320" y="427"/>
                  <a:pt x="312" y="427"/>
                </a:cubicBezTo>
                <a:cubicBezTo>
                  <a:pt x="304" y="428"/>
                  <a:pt x="290" y="429"/>
                  <a:pt x="282" y="430"/>
                </a:cubicBezTo>
                <a:cubicBezTo>
                  <a:pt x="274" y="431"/>
                  <a:pt x="264" y="431"/>
                  <a:pt x="260" y="430"/>
                </a:cubicBezTo>
                <a:cubicBezTo>
                  <a:pt x="253" y="428"/>
                  <a:pt x="253" y="428"/>
                  <a:pt x="253" y="428"/>
                </a:cubicBezTo>
                <a:cubicBezTo>
                  <a:pt x="261" y="425"/>
                  <a:pt x="261" y="425"/>
                  <a:pt x="261" y="425"/>
                </a:cubicBezTo>
                <a:cubicBezTo>
                  <a:pt x="265" y="423"/>
                  <a:pt x="271" y="421"/>
                  <a:pt x="274" y="420"/>
                </a:cubicBezTo>
                <a:cubicBezTo>
                  <a:pt x="277" y="418"/>
                  <a:pt x="292" y="416"/>
                  <a:pt x="307" y="415"/>
                </a:cubicBezTo>
                <a:cubicBezTo>
                  <a:pt x="340" y="412"/>
                  <a:pt x="395" y="405"/>
                  <a:pt x="405" y="402"/>
                </a:cubicBezTo>
                <a:cubicBezTo>
                  <a:pt x="418" y="398"/>
                  <a:pt x="416" y="393"/>
                  <a:pt x="403" y="393"/>
                </a:cubicBezTo>
                <a:cubicBezTo>
                  <a:pt x="396" y="393"/>
                  <a:pt x="391" y="394"/>
                  <a:pt x="391" y="395"/>
                </a:cubicBezTo>
                <a:cubicBezTo>
                  <a:pt x="391" y="396"/>
                  <a:pt x="369" y="398"/>
                  <a:pt x="342" y="398"/>
                </a:cubicBezTo>
                <a:cubicBezTo>
                  <a:pt x="309" y="399"/>
                  <a:pt x="293" y="398"/>
                  <a:pt x="294" y="396"/>
                </a:cubicBezTo>
                <a:cubicBezTo>
                  <a:pt x="295" y="395"/>
                  <a:pt x="300" y="393"/>
                  <a:pt x="304" y="393"/>
                </a:cubicBezTo>
                <a:cubicBezTo>
                  <a:pt x="308" y="393"/>
                  <a:pt x="311" y="392"/>
                  <a:pt x="310" y="391"/>
                </a:cubicBezTo>
                <a:cubicBezTo>
                  <a:pt x="307" y="386"/>
                  <a:pt x="252" y="399"/>
                  <a:pt x="228" y="411"/>
                </a:cubicBezTo>
                <a:cubicBezTo>
                  <a:pt x="221" y="414"/>
                  <a:pt x="212" y="417"/>
                  <a:pt x="209" y="417"/>
                </a:cubicBezTo>
                <a:cubicBezTo>
                  <a:pt x="205" y="417"/>
                  <a:pt x="203" y="419"/>
                  <a:pt x="203" y="421"/>
                </a:cubicBezTo>
                <a:cubicBezTo>
                  <a:pt x="203" y="424"/>
                  <a:pt x="201" y="425"/>
                  <a:pt x="199" y="424"/>
                </a:cubicBezTo>
                <a:cubicBezTo>
                  <a:pt x="194" y="422"/>
                  <a:pt x="192" y="426"/>
                  <a:pt x="192" y="436"/>
                </a:cubicBezTo>
                <a:cubicBezTo>
                  <a:pt x="192" y="441"/>
                  <a:pt x="191" y="443"/>
                  <a:pt x="188" y="443"/>
                </a:cubicBezTo>
                <a:cubicBezTo>
                  <a:pt x="174" y="443"/>
                  <a:pt x="102" y="452"/>
                  <a:pt x="89" y="455"/>
                </a:cubicBezTo>
                <a:cubicBezTo>
                  <a:pt x="59" y="462"/>
                  <a:pt x="60" y="462"/>
                  <a:pt x="64" y="458"/>
                </a:cubicBezTo>
                <a:cubicBezTo>
                  <a:pt x="65" y="456"/>
                  <a:pt x="69" y="454"/>
                  <a:pt x="72" y="454"/>
                </a:cubicBezTo>
                <a:cubicBezTo>
                  <a:pt x="74" y="454"/>
                  <a:pt x="77" y="453"/>
                  <a:pt x="78" y="451"/>
                </a:cubicBezTo>
                <a:cubicBezTo>
                  <a:pt x="78" y="450"/>
                  <a:pt x="88" y="447"/>
                  <a:pt x="99" y="443"/>
                </a:cubicBezTo>
                <a:cubicBezTo>
                  <a:pt x="110" y="440"/>
                  <a:pt x="120" y="436"/>
                  <a:pt x="120" y="435"/>
                </a:cubicBezTo>
                <a:cubicBezTo>
                  <a:pt x="121" y="434"/>
                  <a:pt x="125" y="432"/>
                  <a:pt x="128" y="430"/>
                </a:cubicBezTo>
                <a:cubicBezTo>
                  <a:pt x="133" y="428"/>
                  <a:pt x="134" y="428"/>
                  <a:pt x="130" y="428"/>
                </a:cubicBezTo>
                <a:cubicBezTo>
                  <a:pt x="127" y="428"/>
                  <a:pt x="123" y="429"/>
                  <a:pt x="121" y="431"/>
                </a:cubicBezTo>
                <a:cubicBezTo>
                  <a:pt x="118" y="433"/>
                  <a:pt x="103" y="438"/>
                  <a:pt x="86" y="443"/>
                </a:cubicBezTo>
                <a:cubicBezTo>
                  <a:pt x="63" y="449"/>
                  <a:pt x="51" y="454"/>
                  <a:pt x="41" y="461"/>
                </a:cubicBezTo>
                <a:cubicBezTo>
                  <a:pt x="34" y="466"/>
                  <a:pt x="21" y="473"/>
                  <a:pt x="13" y="477"/>
                </a:cubicBezTo>
                <a:cubicBezTo>
                  <a:pt x="5" y="481"/>
                  <a:pt x="0" y="485"/>
                  <a:pt x="2" y="485"/>
                </a:cubicBezTo>
                <a:cubicBezTo>
                  <a:pt x="4" y="485"/>
                  <a:pt x="9" y="483"/>
                  <a:pt x="13" y="481"/>
                </a:cubicBezTo>
                <a:cubicBezTo>
                  <a:pt x="23" y="476"/>
                  <a:pt x="24" y="477"/>
                  <a:pt x="19" y="488"/>
                </a:cubicBezTo>
                <a:cubicBezTo>
                  <a:pt x="16" y="492"/>
                  <a:pt x="15" y="497"/>
                  <a:pt x="16" y="497"/>
                </a:cubicBezTo>
                <a:cubicBezTo>
                  <a:pt x="16" y="498"/>
                  <a:pt x="25" y="493"/>
                  <a:pt x="36" y="486"/>
                </a:cubicBezTo>
                <a:cubicBezTo>
                  <a:pt x="69" y="463"/>
                  <a:pt x="85" y="457"/>
                  <a:pt x="93" y="463"/>
                </a:cubicBezTo>
                <a:cubicBezTo>
                  <a:pt x="98" y="467"/>
                  <a:pt x="98" y="467"/>
                  <a:pt x="93" y="470"/>
                </a:cubicBezTo>
                <a:cubicBezTo>
                  <a:pt x="91" y="472"/>
                  <a:pt x="80" y="476"/>
                  <a:pt x="69" y="479"/>
                </a:cubicBezTo>
                <a:cubicBezTo>
                  <a:pt x="46" y="484"/>
                  <a:pt x="45" y="485"/>
                  <a:pt x="47" y="488"/>
                </a:cubicBezTo>
                <a:cubicBezTo>
                  <a:pt x="48" y="490"/>
                  <a:pt x="50" y="490"/>
                  <a:pt x="52" y="488"/>
                </a:cubicBezTo>
                <a:cubicBezTo>
                  <a:pt x="56" y="485"/>
                  <a:pt x="88" y="477"/>
                  <a:pt x="96" y="477"/>
                </a:cubicBezTo>
                <a:cubicBezTo>
                  <a:pt x="105" y="478"/>
                  <a:pt x="104" y="478"/>
                  <a:pt x="83" y="484"/>
                </a:cubicBezTo>
                <a:cubicBezTo>
                  <a:pt x="75" y="486"/>
                  <a:pt x="69" y="489"/>
                  <a:pt x="69" y="489"/>
                </a:cubicBezTo>
                <a:cubicBezTo>
                  <a:pt x="70" y="490"/>
                  <a:pt x="94" y="486"/>
                  <a:pt x="115" y="481"/>
                </a:cubicBezTo>
                <a:cubicBezTo>
                  <a:pt x="118" y="480"/>
                  <a:pt x="120" y="481"/>
                  <a:pt x="120" y="482"/>
                </a:cubicBezTo>
                <a:cubicBezTo>
                  <a:pt x="120" y="486"/>
                  <a:pt x="98" y="496"/>
                  <a:pt x="84" y="497"/>
                </a:cubicBezTo>
                <a:cubicBezTo>
                  <a:pt x="68" y="499"/>
                  <a:pt x="62" y="503"/>
                  <a:pt x="74" y="504"/>
                </a:cubicBezTo>
                <a:cubicBezTo>
                  <a:pt x="83" y="504"/>
                  <a:pt x="83" y="504"/>
                  <a:pt x="83" y="504"/>
                </a:cubicBezTo>
                <a:cubicBezTo>
                  <a:pt x="75" y="508"/>
                  <a:pt x="75" y="508"/>
                  <a:pt x="75" y="508"/>
                </a:cubicBezTo>
                <a:cubicBezTo>
                  <a:pt x="70" y="510"/>
                  <a:pt x="66" y="513"/>
                  <a:pt x="66" y="514"/>
                </a:cubicBezTo>
                <a:cubicBezTo>
                  <a:pt x="66" y="517"/>
                  <a:pt x="73" y="514"/>
                  <a:pt x="85" y="507"/>
                </a:cubicBezTo>
                <a:cubicBezTo>
                  <a:pt x="90" y="503"/>
                  <a:pt x="103" y="499"/>
                  <a:pt x="116" y="497"/>
                </a:cubicBezTo>
                <a:cubicBezTo>
                  <a:pt x="130" y="495"/>
                  <a:pt x="134" y="494"/>
                  <a:pt x="127" y="493"/>
                </a:cubicBezTo>
                <a:cubicBezTo>
                  <a:pt x="116" y="493"/>
                  <a:pt x="115" y="489"/>
                  <a:pt x="125" y="486"/>
                </a:cubicBezTo>
                <a:cubicBezTo>
                  <a:pt x="129" y="485"/>
                  <a:pt x="133" y="483"/>
                  <a:pt x="135" y="482"/>
                </a:cubicBezTo>
                <a:cubicBezTo>
                  <a:pt x="139" y="479"/>
                  <a:pt x="167" y="475"/>
                  <a:pt x="198" y="473"/>
                </a:cubicBezTo>
                <a:cubicBezTo>
                  <a:pt x="229" y="472"/>
                  <a:pt x="280" y="468"/>
                  <a:pt x="319" y="464"/>
                </a:cubicBezTo>
                <a:cubicBezTo>
                  <a:pt x="374" y="459"/>
                  <a:pt x="383" y="458"/>
                  <a:pt x="383" y="460"/>
                </a:cubicBezTo>
                <a:cubicBezTo>
                  <a:pt x="383" y="461"/>
                  <a:pt x="379" y="464"/>
                  <a:pt x="374" y="468"/>
                </a:cubicBezTo>
                <a:cubicBezTo>
                  <a:pt x="367" y="473"/>
                  <a:pt x="361" y="475"/>
                  <a:pt x="352" y="475"/>
                </a:cubicBezTo>
                <a:cubicBezTo>
                  <a:pt x="338" y="475"/>
                  <a:pt x="327" y="482"/>
                  <a:pt x="330" y="489"/>
                </a:cubicBezTo>
                <a:cubicBezTo>
                  <a:pt x="331" y="492"/>
                  <a:pt x="333" y="493"/>
                  <a:pt x="339" y="491"/>
                </a:cubicBezTo>
                <a:cubicBezTo>
                  <a:pt x="346" y="490"/>
                  <a:pt x="346" y="490"/>
                  <a:pt x="346" y="490"/>
                </a:cubicBezTo>
                <a:cubicBezTo>
                  <a:pt x="340" y="497"/>
                  <a:pt x="340" y="497"/>
                  <a:pt x="340" y="497"/>
                </a:cubicBezTo>
                <a:cubicBezTo>
                  <a:pt x="337" y="501"/>
                  <a:pt x="332" y="507"/>
                  <a:pt x="329" y="511"/>
                </a:cubicBezTo>
                <a:cubicBezTo>
                  <a:pt x="327" y="514"/>
                  <a:pt x="324" y="518"/>
                  <a:pt x="324" y="520"/>
                </a:cubicBezTo>
                <a:cubicBezTo>
                  <a:pt x="324" y="525"/>
                  <a:pt x="314" y="527"/>
                  <a:pt x="279" y="528"/>
                </a:cubicBezTo>
                <a:cubicBezTo>
                  <a:pt x="266" y="529"/>
                  <a:pt x="252" y="530"/>
                  <a:pt x="248" y="531"/>
                </a:cubicBezTo>
                <a:cubicBezTo>
                  <a:pt x="244" y="532"/>
                  <a:pt x="231" y="533"/>
                  <a:pt x="220" y="533"/>
                </a:cubicBezTo>
                <a:cubicBezTo>
                  <a:pt x="208" y="534"/>
                  <a:pt x="178" y="536"/>
                  <a:pt x="152" y="537"/>
                </a:cubicBezTo>
                <a:cubicBezTo>
                  <a:pt x="116" y="540"/>
                  <a:pt x="103" y="540"/>
                  <a:pt x="101" y="537"/>
                </a:cubicBezTo>
                <a:cubicBezTo>
                  <a:pt x="95" y="533"/>
                  <a:pt x="96" y="530"/>
                  <a:pt x="104" y="529"/>
                </a:cubicBezTo>
                <a:cubicBezTo>
                  <a:pt x="108" y="528"/>
                  <a:pt x="103" y="528"/>
                  <a:pt x="92" y="527"/>
                </a:cubicBezTo>
                <a:cubicBezTo>
                  <a:pt x="81" y="527"/>
                  <a:pt x="68" y="526"/>
                  <a:pt x="64" y="525"/>
                </a:cubicBezTo>
                <a:cubicBezTo>
                  <a:pt x="56" y="524"/>
                  <a:pt x="54" y="526"/>
                  <a:pt x="58" y="532"/>
                </a:cubicBezTo>
                <a:cubicBezTo>
                  <a:pt x="60" y="534"/>
                  <a:pt x="64" y="534"/>
                  <a:pt x="76" y="532"/>
                </a:cubicBezTo>
                <a:cubicBezTo>
                  <a:pt x="90" y="530"/>
                  <a:pt x="93" y="530"/>
                  <a:pt x="95" y="533"/>
                </a:cubicBezTo>
                <a:cubicBezTo>
                  <a:pt x="99" y="540"/>
                  <a:pt x="98" y="543"/>
                  <a:pt x="91" y="542"/>
                </a:cubicBezTo>
                <a:cubicBezTo>
                  <a:pt x="87" y="541"/>
                  <a:pt x="84" y="542"/>
                  <a:pt x="84" y="543"/>
                </a:cubicBezTo>
                <a:cubicBezTo>
                  <a:pt x="84" y="544"/>
                  <a:pt x="79" y="545"/>
                  <a:pt x="72" y="546"/>
                </a:cubicBezTo>
                <a:cubicBezTo>
                  <a:pt x="55" y="549"/>
                  <a:pt x="35" y="555"/>
                  <a:pt x="29" y="560"/>
                </a:cubicBezTo>
                <a:cubicBezTo>
                  <a:pt x="24" y="563"/>
                  <a:pt x="24" y="563"/>
                  <a:pt x="31" y="562"/>
                </a:cubicBezTo>
                <a:cubicBezTo>
                  <a:pt x="36" y="561"/>
                  <a:pt x="43" y="560"/>
                  <a:pt x="47" y="561"/>
                </a:cubicBezTo>
                <a:cubicBezTo>
                  <a:pt x="54" y="562"/>
                  <a:pt x="54" y="562"/>
                  <a:pt x="50" y="564"/>
                </a:cubicBezTo>
                <a:cubicBezTo>
                  <a:pt x="46" y="566"/>
                  <a:pt x="47" y="566"/>
                  <a:pt x="53" y="565"/>
                </a:cubicBezTo>
                <a:cubicBezTo>
                  <a:pt x="83" y="560"/>
                  <a:pt x="98" y="558"/>
                  <a:pt x="138" y="556"/>
                </a:cubicBezTo>
                <a:cubicBezTo>
                  <a:pt x="163" y="554"/>
                  <a:pt x="195" y="552"/>
                  <a:pt x="209" y="551"/>
                </a:cubicBezTo>
                <a:cubicBezTo>
                  <a:pt x="224" y="549"/>
                  <a:pt x="244" y="547"/>
                  <a:pt x="254" y="547"/>
                </a:cubicBezTo>
                <a:cubicBezTo>
                  <a:pt x="271" y="546"/>
                  <a:pt x="273" y="546"/>
                  <a:pt x="270" y="550"/>
                </a:cubicBezTo>
                <a:cubicBezTo>
                  <a:pt x="266" y="554"/>
                  <a:pt x="267" y="554"/>
                  <a:pt x="271" y="551"/>
                </a:cubicBezTo>
                <a:cubicBezTo>
                  <a:pt x="274" y="550"/>
                  <a:pt x="284" y="548"/>
                  <a:pt x="293" y="547"/>
                </a:cubicBezTo>
                <a:cubicBezTo>
                  <a:pt x="308" y="545"/>
                  <a:pt x="309" y="545"/>
                  <a:pt x="309" y="550"/>
                </a:cubicBezTo>
                <a:cubicBezTo>
                  <a:pt x="309" y="554"/>
                  <a:pt x="307" y="557"/>
                  <a:pt x="305" y="557"/>
                </a:cubicBezTo>
                <a:cubicBezTo>
                  <a:pt x="304" y="558"/>
                  <a:pt x="274" y="559"/>
                  <a:pt x="240" y="561"/>
                </a:cubicBezTo>
                <a:cubicBezTo>
                  <a:pt x="181" y="564"/>
                  <a:pt x="149" y="568"/>
                  <a:pt x="144" y="573"/>
                </a:cubicBezTo>
                <a:cubicBezTo>
                  <a:pt x="143" y="574"/>
                  <a:pt x="146" y="574"/>
                  <a:pt x="150" y="573"/>
                </a:cubicBezTo>
                <a:cubicBezTo>
                  <a:pt x="177" y="568"/>
                  <a:pt x="281" y="566"/>
                  <a:pt x="286" y="571"/>
                </a:cubicBezTo>
                <a:cubicBezTo>
                  <a:pt x="288" y="573"/>
                  <a:pt x="291" y="574"/>
                  <a:pt x="294" y="574"/>
                </a:cubicBez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286770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3A8CA11-0CE1-4A11-AC72-B43E08A905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955E1C-95B9-48D6-87D6-94DE145874F0}"/>
              </a:ext>
            </a:extLst>
          </p:cNvPr>
          <p:cNvCxnSpPr/>
          <p:nvPr/>
        </p:nvCxnSpPr>
        <p:spPr>
          <a:xfrm flipV="1">
            <a:off x="11294347" y="1919229"/>
            <a:ext cx="0" cy="21857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E4E27A2-7D4D-47B1-91D0-92AAFA78A799}"/>
              </a:ext>
            </a:extLst>
          </p:cNvPr>
          <p:cNvSpPr txBox="1"/>
          <p:nvPr/>
        </p:nvSpPr>
        <p:spPr>
          <a:xfrm>
            <a:off x="10503774" y="1843952"/>
            <a:ext cx="4381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  <a:r>
              <a:rPr lang="en-US" altLang="zh-CN" sz="3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.</a:t>
            </a:r>
            <a:r>
              <a:rPr lang="zh-CN" altLang="en-US" sz="32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添加标题</a:t>
            </a:r>
            <a:endParaRPr lang="zh-CN" altLang="en-US" sz="3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AF81263-AA9C-4272-A8B2-C0B472742C8F}"/>
              </a:ext>
            </a:extLst>
          </p:cNvPr>
          <p:cNvSpPr>
            <a:spLocks/>
          </p:cNvSpPr>
          <p:nvPr/>
        </p:nvSpPr>
        <p:spPr bwMode="auto">
          <a:xfrm rot="900000">
            <a:off x="1876160" y="3348143"/>
            <a:ext cx="7732880" cy="3331812"/>
          </a:xfrm>
          <a:custGeom>
            <a:avLst/>
            <a:gdLst>
              <a:gd name="T0" fmla="*/ 61 w 332"/>
              <a:gd name="T1" fmla="*/ 55 h 158"/>
              <a:gd name="T2" fmla="*/ 95 w 332"/>
              <a:gd name="T3" fmla="*/ 44 h 158"/>
              <a:gd name="T4" fmla="*/ 82 w 332"/>
              <a:gd name="T5" fmla="*/ 50 h 158"/>
              <a:gd name="T6" fmla="*/ 117 w 332"/>
              <a:gd name="T7" fmla="*/ 37 h 158"/>
              <a:gd name="T8" fmla="*/ 104 w 332"/>
              <a:gd name="T9" fmla="*/ 44 h 158"/>
              <a:gd name="T10" fmla="*/ 130 w 332"/>
              <a:gd name="T11" fmla="*/ 35 h 158"/>
              <a:gd name="T12" fmla="*/ 125 w 332"/>
              <a:gd name="T13" fmla="*/ 38 h 158"/>
              <a:gd name="T14" fmla="*/ 134 w 332"/>
              <a:gd name="T15" fmla="*/ 39 h 158"/>
              <a:gd name="T16" fmla="*/ 151 w 332"/>
              <a:gd name="T17" fmla="*/ 43 h 158"/>
              <a:gd name="T18" fmla="*/ 203 w 332"/>
              <a:gd name="T19" fmla="*/ 33 h 158"/>
              <a:gd name="T20" fmla="*/ 226 w 332"/>
              <a:gd name="T21" fmla="*/ 11 h 158"/>
              <a:gd name="T22" fmla="*/ 240 w 332"/>
              <a:gd name="T23" fmla="*/ 24 h 158"/>
              <a:gd name="T24" fmla="*/ 250 w 332"/>
              <a:gd name="T25" fmla="*/ 21 h 158"/>
              <a:gd name="T26" fmla="*/ 240 w 332"/>
              <a:gd name="T27" fmla="*/ 19 h 158"/>
              <a:gd name="T28" fmla="*/ 249 w 332"/>
              <a:gd name="T29" fmla="*/ 13 h 158"/>
              <a:gd name="T30" fmla="*/ 283 w 332"/>
              <a:gd name="T31" fmla="*/ 5 h 158"/>
              <a:gd name="T32" fmla="*/ 332 w 332"/>
              <a:gd name="T33" fmla="*/ 0 h 158"/>
              <a:gd name="T34" fmla="*/ 275 w 332"/>
              <a:gd name="T35" fmla="*/ 17 h 158"/>
              <a:gd name="T36" fmla="*/ 271 w 332"/>
              <a:gd name="T37" fmla="*/ 30 h 158"/>
              <a:gd name="T38" fmla="*/ 290 w 332"/>
              <a:gd name="T39" fmla="*/ 33 h 158"/>
              <a:gd name="T40" fmla="*/ 285 w 332"/>
              <a:gd name="T41" fmla="*/ 38 h 158"/>
              <a:gd name="T42" fmla="*/ 241 w 332"/>
              <a:gd name="T43" fmla="*/ 53 h 158"/>
              <a:gd name="T44" fmla="*/ 275 w 332"/>
              <a:gd name="T45" fmla="*/ 48 h 158"/>
              <a:gd name="T46" fmla="*/ 270 w 332"/>
              <a:gd name="T47" fmla="*/ 53 h 158"/>
              <a:gd name="T48" fmla="*/ 281 w 332"/>
              <a:gd name="T49" fmla="*/ 52 h 158"/>
              <a:gd name="T50" fmla="*/ 243 w 332"/>
              <a:gd name="T51" fmla="*/ 65 h 158"/>
              <a:gd name="T52" fmla="*/ 226 w 332"/>
              <a:gd name="T53" fmla="*/ 76 h 158"/>
              <a:gd name="T54" fmla="*/ 238 w 332"/>
              <a:gd name="T55" fmla="*/ 74 h 158"/>
              <a:gd name="T56" fmla="*/ 210 w 332"/>
              <a:gd name="T57" fmla="*/ 87 h 158"/>
              <a:gd name="T58" fmla="*/ 208 w 332"/>
              <a:gd name="T59" fmla="*/ 89 h 158"/>
              <a:gd name="T60" fmla="*/ 238 w 332"/>
              <a:gd name="T61" fmla="*/ 83 h 158"/>
              <a:gd name="T62" fmla="*/ 74 w 332"/>
              <a:gd name="T63" fmla="*/ 155 h 158"/>
              <a:gd name="T64" fmla="*/ 7 w 332"/>
              <a:gd name="T65" fmla="*/ 67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32" h="158">
                <a:moveTo>
                  <a:pt x="7" y="67"/>
                </a:moveTo>
                <a:cubicBezTo>
                  <a:pt x="17" y="74"/>
                  <a:pt x="61" y="48"/>
                  <a:pt x="61" y="55"/>
                </a:cubicBezTo>
                <a:cubicBezTo>
                  <a:pt x="59" y="58"/>
                  <a:pt x="60" y="60"/>
                  <a:pt x="63" y="59"/>
                </a:cubicBezTo>
                <a:cubicBezTo>
                  <a:pt x="61" y="59"/>
                  <a:pt x="85" y="46"/>
                  <a:pt x="95" y="44"/>
                </a:cubicBezTo>
                <a:cubicBezTo>
                  <a:pt x="94" y="42"/>
                  <a:pt x="94" y="45"/>
                  <a:pt x="97" y="44"/>
                </a:cubicBezTo>
                <a:cubicBezTo>
                  <a:pt x="97" y="47"/>
                  <a:pt x="82" y="45"/>
                  <a:pt x="82" y="50"/>
                </a:cubicBezTo>
                <a:cubicBezTo>
                  <a:pt x="147" y="42"/>
                  <a:pt x="99" y="45"/>
                  <a:pt x="97" y="45"/>
                </a:cubicBezTo>
                <a:cubicBezTo>
                  <a:pt x="99" y="44"/>
                  <a:pt x="116" y="38"/>
                  <a:pt x="117" y="37"/>
                </a:cubicBezTo>
                <a:cubicBezTo>
                  <a:pt x="117" y="38"/>
                  <a:pt x="117" y="39"/>
                  <a:pt x="118" y="38"/>
                </a:cubicBezTo>
                <a:cubicBezTo>
                  <a:pt x="114" y="40"/>
                  <a:pt x="107" y="42"/>
                  <a:pt x="104" y="44"/>
                </a:cubicBezTo>
                <a:cubicBezTo>
                  <a:pt x="129" y="43"/>
                  <a:pt x="117" y="40"/>
                  <a:pt x="127" y="35"/>
                </a:cubicBezTo>
                <a:cubicBezTo>
                  <a:pt x="128" y="36"/>
                  <a:pt x="129" y="36"/>
                  <a:pt x="130" y="35"/>
                </a:cubicBezTo>
                <a:cubicBezTo>
                  <a:pt x="128" y="35"/>
                  <a:pt x="128" y="36"/>
                  <a:pt x="129" y="36"/>
                </a:cubicBezTo>
                <a:cubicBezTo>
                  <a:pt x="129" y="36"/>
                  <a:pt x="125" y="37"/>
                  <a:pt x="125" y="38"/>
                </a:cubicBezTo>
                <a:cubicBezTo>
                  <a:pt x="126" y="40"/>
                  <a:pt x="142" y="34"/>
                  <a:pt x="143" y="34"/>
                </a:cubicBezTo>
                <a:cubicBezTo>
                  <a:pt x="140" y="36"/>
                  <a:pt x="137" y="38"/>
                  <a:pt x="134" y="39"/>
                </a:cubicBezTo>
                <a:cubicBezTo>
                  <a:pt x="137" y="39"/>
                  <a:pt x="140" y="39"/>
                  <a:pt x="144" y="38"/>
                </a:cubicBezTo>
                <a:cubicBezTo>
                  <a:pt x="146" y="47"/>
                  <a:pt x="142" y="40"/>
                  <a:pt x="151" y="43"/>
                </a:cubicBezTo>
                <a:cubicBezTo>
                  <a:pt x="147" y="53"/>
                  <a:pt x="148" y="46"/>
                  <a:pt x="146" y="48"/>
                </a:cubicBezTo>
                <a:cubicBezTo>
                  <a:pt x="149" y="52"/>
                  <a:pt x="196" y="38"/>
                  <a:pt x="203" y="33"/>
                </a:cubicBezTo>
                <a:cubicBezTo>
                  <a:pt x="220" y="24"/>
                  <a:pt x="236" y="28"/>
                  <a:pt x="231" y="12"/>
                </a:cubicBezTo>
                <a:cubicBezTo>
                  <a:pt x="224" y="8"/>
                  <a:pt x="234" y="10"/>
                  <a:pt x="226" y="11"/>
                </a:cubicBezTo>
                <a:cubicBezTo>
                  <a:pt x="236" y="4"/>
                  <a:pt x="238" y="15"/>
                  <a:pt x="233" y="21"/>
                </a:cubicBezTo>
                <a:cubicBezTo>
                  <a:pt x="235" y="21"/>
                  <a:pt x="239" y="25"/>
                  <a:pt x="240" y="24"/>
                </a:cubicBezTo>
                <a:cubicBezTo>
                  <a:pt x="239" y="22"/>
                  <a:pt x="241" y="22"/>
                  <a:pt x="243" y="21"/>
                </a:cubicBezTo>
                <a:cubicBezTo>
                  <a:pt x="238" y="25"/>
                  <a:pt x="240" y="24"/>
                  <a:pt x="250" y="21"/>
                </a:cubicBezTo>
                <a:cubicBezTo>
                  <a:pt x="246" y="19"/>
                  <a:pt x="247" y="19"/>
                  <a:pt x="253" y="18"/>
                </a:cubicBezTo>
                <a:cubicBezTo>
                  <a:pt x="253" y="18"/>
                  <a:pt x="242" y="18"/>
                  <a:pt x="240" y="19"/>
                </a:cubicBezTo>
                <a:cubicBezTo>
                  <a:pt x="243" y="17"/>
                  <a:pt x="249" y="18"/>
                  <a:pt x="253" y="14"/>
                </a:cubicBezTo>
                <a:cubicBezTo>
                  <a:pt x="253" y="15"/>
                  <a:pt x="248" y="13"/>
                  <a:pt x="249" y="13"/>
                </a:cubicBezTo>
                <a:cubicBezTo>
                  <a:pt x="259" y="11"/>
                  <a:pt x="260" y="6"/>
                  <a:pt x="275" y="5"/>
                </a:cubicBezTo>
                <a:cubicBezTo>
                  <a:pt x="254" y="13"/>
                  <a:pt x="277" y="7"/>
                  <a:pt x="283" y="5"/>
                </a:cubicBezTo>
                <a:cubicBezTo>
                  <a:pt x="277" y="6"/>
                  <a:pt x="275" y="7"/>
                  <a:pt x="276" y="11"/>
                </a:cubicBezTo>
                <a:cubicBezTo>
                  <a:pt x="283" y="5"/>
                  <a:pt x="322" y="2"/>
                  <a:pt x="332" y="0"/>
                </a:cubicBezTo>
                <a:cubicBezTo>
                  <a:pt x="329" y="0"/>
                  <a:pt x="328" y="1"/>
                  <a:pt x="329" y="2"/>
                </a:cubicBezTo>
                <a:cubicBezTo>
                  <a:pt x="329" y="3"/>
                  <a:pt x="278" y="16"/>
                  <a:pt x="275" y="17"/>
                </a:cubicBezTo>
                <a:cubicBezTo>
                  <a:pt x="278" y="19"/>
                  <a:pt x="288" y="18"/>
                  <a:pt x="288" y="18"/>
                </a:cubicBezTo>
                <a:cubicBezTo>
                  <a:pt x="250" y="26"/>
                  <a:pt x="282" y="23"/>
                  <a:pt x="271" y="30"/>
                </a:cubicBezTo>
                <a:cubicBezTo>
                  <a:pt x="274" y="35"/>
                  <a:pt x="297" y="29"/>
                  <a:pt x="299" y="28"/>
                </a:cubicBezTo>
                <a:cubicBezTo>
                  <a:pt x="289" y="28"/>
                  <a:pt x="283" y="34"/>
                  <a:pt x="290" y="33"/>
                </a:cubicBezTo>
                <a:cubicBezTo>
                  <a:pt x="288" y="38"/>
                  <a:pt x="271" y="36"/>
                  <a:pt x="292" y="35"/>
                </a:cubicBezTo>
                <a:cubicBezTo>
                  <a:pt x="284" y="36"/>
                  <a:pt x="282" y="37"/>
                  <a:pt x="285" y="38"/>
                </a:cubicBezTo>
                <a:cubicBezTo>
                  <a:pt x="270" y="45"/>
                  <a:pt x="256" y="52"/>
                  <a:pt x="239" y="55"/>
                </a:cubicBezTo>
                <a:cubicBezTo>
                  <a:pt x="238" y="55"/>
                  <a:pt x="240" y="53"/>
                  <a:pt x="241" y="53"/>
                </a:cubicBezTo>
                <a:cubicBezTo>
                  <a:pt x="239" y="50"/>
                  <a:pt x="235" y="56"/>
                  <a:pt x="233" y="57"/>
                </a:cubicBezTo>
                <a:cubicBezTo>
                  <a:pt x="247" y="56"/>
                  <a:pt x="262" y="51"/>
                  <a:pt x="275" y="48"/>
                </a:cubicBezTo>
                <a:cubicBezTo>
                  <a:pt x="276" y="50"/>
                  <a:pt x="264" y="52"/>
                  <a:pt x="264" y="51"/>
                </a:cubicBezTo>
                <a:cubicBezTo>
                  <a:pt x="264" y="52"/>
                  <a:pt x="232" y="64"/>
                  <a:pt x="270" y="53"/>
                </a:cubicBezTo>
                <a:cubicBezTo>
                  <a:pt x="270" y="61"/>
                  <a:pt x="262" y="63"/>
                  <a:pt x="245" y="60"/>
                </a:cubicBezTo>
                <a:cubicBezTo>
                  <a:pt x="257" y="60"/>
                  <a:pt x="270" y="55"/>
                  <a:pt x="281" y="52"/>
                </a:cubicBezTo>
                <a:cubicBezTo>
                  <a:pt x="271" y="56"/>
                  <a:pt x="253" y="62"/>
                  <a:pt x="246" y="62"/>
                </a:cubicBezTo>
                <a:cubicBezTo>
                  <a:pt x="247" y="63"/>
                  <a:pt x="247" y="64"/>
                  <a:pt x="243" y="65"/>
                </a:cubicBezTo>
                <a:cubicBezTo>
                  <a:pt x="244" y="62"/>
                  <a:pt x="231" y="72"/>
                  <a:pt x="222" y="76"/>
                </a:cubicBezTo>
                <a:cubicBezTo>
                  <a:pt x="225" y="74"/>
                  <a:pt x="227" y="74"/>
                  <a:pt x="226" y="76"/>
                </a:cubicBezTo>
                <a:cubicBezTo>
                  <a:pt x="226" y="76"/>
                  <a:pt x="238" y="73"/>
                  <a:pt x="239" y="72"/>
                </a:cubicBezTo>
                <a:cubicBezTo>
                  <a:pt x="239" y="75"/>
                  <a:pt x="239" y="75"/>
                  <a:pt x="238" y="74"/>
                </a:cubicBezTo>
                <a:cubicBezTo>
                  <a:pt x="236" y="76"/>
                  <a:pt x="217" y="82"/>
                  <a:pt x="225" y="79"/>
                </a:cubicBezTo>
                <a:cubicBezTo>
                  <a:pt x="224" y="82"/>
                  <a:pt x="208" y="86"/>
                  <a:pt x="210" y="87"/>
                </a:cubicBezTo>
                <a:cubicBezTo>
                  <a:pt x="211" y="86"/>
                  <a:pt x="211" y="86"/>
                  <a:pt x="210" y="86"/>
                </a:cubicBezTo>
                <a:cubicBezTo>
                  <a:pt x="210" y="87"/>
                  <a:pt x="209" y="88"/>
                  <a:pt x="208" y="89"/>
                </a:cubicBezTo>
                <a:cubicBezTo>
                  <a:pt x="211" y="90"/>
                  <a:pt x="234" y="83"/>
                  <a:pt x="235" y="82"/>
                </a:cubicBezTo>
                <a:cubicBezTo>
                  <a:pt x="235" y="83"/>
                  <a:pt x="236" y="83"/>
                  <a:pt x="238" y="83"/>
                </a:cubicBezTo>
                <a:cubicBezTo>
                  <a:pt x="213" y="94"/>
                  <a:pt x="181" y="111"/>
                  <a:pt x="148" y="123"/>
                </a:cubicBezTo>
                <a:cubicBezTo>
                  <a:pt x="126" y="130"/>
                  <a:pt x="97" y="158"/>
                  <a:pt x="74" y="155"/>
                </a:cubicBezTo>
                <a:cubicBezTo>
                  <a:pt x="70" y="155"/>
                  <a:pt x="42" y="143"/>
                  <a:pt x="44" y="137"/>
                </a:cubicBezTo>
                <a:cubicBezTo>
                  <a:pt x="41" y="135"/>
                  <a:pt x="0" y="70"/>
                  <a:pt x="7" y="67"/>
                </a:cubicBezTo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3CF5572-9C26-4D48-8260-8A7C85A6F5B6}"/>
              </a:ext>
            </a:extLst>
          </p:cNvPr>
          <p:cNvSpPr txBox="1"/>
          <p:nvPr/>
        </p:nvSpPr>
        <p:spPr>
          <a:xfrm>
            <a:off x="3401994" y="846292"/>
            <a:ext cx="400109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千古回首杏雨西湖边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纸伞朦胧间洒下阴影一片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眉眼低垂微敛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风声掠过指尖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素衣映湖中月 水光潋滟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把盏笑谈世间 酒色清浅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r>
              <a:rPr lang="zh-CN" altLang="en-US" sz="1600" spc="6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琴音何处寄</a:t>
            </a:r>
            <a:endParaRPr lang="en-US" altLang="zh-CN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16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endParaRPr lang="zh-CN" altLang="en-US" sz="2400" spc="6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9748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F50B6F7-617E-49D8-AAE6-D57409CACCB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中国武术"/>
</p:tagLst>
</file>

<file path=ppt/theme/theme1.xml><?xml version="1.0" encoding="utf-8"?>
<a:theme xmlns:a="http://schemas.openxmlformats.org/drawingml/2006/main" name="PPT">
  <a:themeElements>
    <a:clrScheme name="自定义 2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</TotalTime>
  <Words>745</Words>
  <Application>Microsoft Office PowerPoint</Application>
  <PresentationFormat>自定义</PresentationFormat>
  <Paragraphs>247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中国武术</dc:title>
  <dc:creator>PPT</dc:creator>
  <cp:keywords>PPT</cp:keywords>
  <dc:description>www.1ppt.com</dc:description>
  <cp:lastModifiedBy>User</cp:lastModifiedBy>
  <cp:revision>177</cp:revision>
  <dcterms:created xsi:type="dcterms:W3CDTF">2017-08-18T03:02:00Z</dcterms:created>
  <dcterms:modified xsi:type="dcterms:W3CDTF">2020-09-02T03:57:47Z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