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.xml" ContentType="application/vnd.openxmlformats-officedocument.presentationml.notesSlide+xml"/>
  <Override PartName="/ppt/tags/tag20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3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4804" r:id="rId2"/>
    <p:sldId id="4829" r:id="rId3"/>
    <p:sldId id="4830" r:id="rId4"/>
    <p:sldId id="4664" r:id="rId5"/>
    <p:sldId id="4752" r:id="rId6"/>
    <p:sldId id="4476" r:id="rId7"/>
    <p:sldId id="4651" r:id="rId8"/>
    <p:sldId id="4831" r:id="rId9"/>
    <p:sldId id="4716" r:id="rId10"/>
    <p:sldId id="4749" r:id="rId11"/>
    <p:sldId id="4656" r:id="rId12"/>
    <p:sldId id="4750" r:id="rId13"/>
    <p:sldId id="4832" r:id="rId14"/>
    <p:sldId id="4715" r:id="rId15"/>
    <p:sldId id="4751" r:id="rId16"/>
    <p:sldId id="4685" r:id="rId17"/>
    <p:sldId id="4662" r:id="rId18"/>
    <p:sldId id="4833" r:id="rId19"/>
    <p:sldId id="4665" r:id="rId20"/>
    <p:sldId id="4658" r:id="rId21"/>
    <p:sldId id="4775" r:id="rId22"/>
    <p:sldId id="4834" r:id="rId23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pos="4050">
          <p15:clr>
            <a:srgbClr val="A4A3A4"/>
          </p15:clr>
        </p15:guide>
        <p15:guide id="3" pos="557">
          <p15:clr>
            <a:srgbClr val="A4A3A4"/>
          </p15:clr>
        </p15:guide>
        <p15:guide id="4" orient="horz" pos="4183">
          <p15:clr>
            <a:srgbClr val="A4A3A4"/>
          </p15:clr>
        </p15:guide>
        <p15:guide id="5" pos="7497">
          <p15:clr>
            <a:srgbClr val="A4A3A4"/>
          </p15:clr>
        </p15:guide>
        <p15:guide id="6" pos="69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4B73"/>
    <a:srgbClr val="73A6A3"/>
    <a:srgbClr val="FBB80D"/>
    <a:srgbClr val="ED1C24"/>
    <a:srgbClr val="38AABA"/>
    <a:srgbClr val="1E6C7A"/>
    <a:srgbClr val="BF0000"/>
    <a:srgbClr val="166CA3"/>
    <a:srgbClr val="10517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2" autoAdjust="0"/>
    <p:restoredTop sz="95274" autoAdjust="0"/>
  </p:normalViewPr>
  <p:slideViewPr>
    <p:cSldViewPr>
      <p:cViewPr varScale="1">
        <p:scale>
          <a:sx n="87" d="100"/>
          <a:sy n="87" d="100"/>
        </p:scale>
        <p:origin x="462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58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2018/5/19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10329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975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389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003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37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806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435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1883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05629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630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9400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5460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7E8F4-36F5-42F3-8BF8-DD642CEEF78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4607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8626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AECE9-5176-4E57-B4C4-570EB4C2C33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6756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5779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1937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2740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45436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4987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9768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t>21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1887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4832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D87B8-9A4B-45E2-BBE5-FB86ADE287A3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AA611-6692-4583-86AB-5AB9B972BD4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2018/5/19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" Type="http://schemas.openxmlformats.org/officeDocument/2006/relationships/tags" Target="../tags/tag3.xml"/><Relationship Id="rId21" Type="http://schemas.openxmlformats.org/officeDocument/2006/relationships/notesSlide" Target="../notesSlides/notesSlide2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79" y="2858701"/>
            <a:ext cx="7784734" cy="3919778"/>
          </a:xfrm>
          <a:prstGeom prst="rect">
            <a:avLst/>
          </a:prstGeom>
        </p:spPr>
      </p:pic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310882" y="2096813"/>
            <a:ext cx="550365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入</a:t>
            </a:r>
            <a:r>
              <a:rPr lang="zh-CN" altLang="en-US" sz="3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职</a:t>
            </a:r>
            <a:r>
              <a:rPr lang="zh-CN" altLang="en-US" sz="3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培训</a:t>
            </a:r>
            <a:r>
              <a:rPr lang="en-US" altLang="zh-CN" sz="36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36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en-US" altLang="zh-CN" sz="36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6310883" y="4268589"/>
            <a:ext cx="4012396" cy="215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400" dirty="0">
                <a:solidFill>
                  <a:schemeClr val="accent2"/>
                </a:solidFill>
                <a:cs typeface="Arial" panose="020B0604020202020204" pitchFamily="34" charset="0"/>
              </a:rPr>
              <a:t>汇报人：</a:t>
            </a:r>
            <a:r>
              <a:rPr lang="en-US" altLang="zh-CN" sz="1400" dirty="0">
                <a:solidFill>
                  <a:schemeClr val="accent2"/>
                </a:solidFill>
                <a:cs typeface="Arial" panose="020B0604020202020204" pitchFamily="34" charset="0"/>
              </a:rPr>
              <a:t>XXX</a:t>
            </a:r>
          </a:p>
        </p:txBody>
      </p:sp>
      <p:pic>
        <p:nvPicPr>
          <p:cNvPr id="4" name="Could This Be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4679" y="159941"/>
            <a:ext cx="609600" cy="609600"/>
          </a:xfrm>
          <a:prstGeom prst="rect">
            <a:avLst/>
          </a:prstGeom>
        </p:spPr>
      </p:pic>
      <p:sp>
        <p:nvSpPr>
          <p:cNvPr id="2" name="矩形 259"/>
          <p:cNvSpPr>
            <a:spLocks noChangeArrowheads="1"/>
          </p:cNvSpPr>
          <p:nvPr/>
        </p:nvSpPr>
        <p:spPr bwMode="auto">
          <a:xfrm>
            <a:off x="6310882" y="1358308"/>
            <a:ext cx="5503653" cy="738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sz="48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简约艺术</a:t>
            </a:r>
            <a:endParaRPr lang="zh-CN" sz="48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49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/>
      <p:bldP spid="11" grpId="1"/>
      <p:bldP spid="12" grpId="0" bldLvl="0" animBg="1"/>
      <p:bldP spid="2" grpId="0" bldLvl="0" animBg="1"/>
      <p:bldP spid="2" grpId="1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845302" y="2076451"/>
            <a:ext cx="3821426" cy="3421724"/>
            <a:chOff x="3714751" y="1835150"/>
            <a:chExt cx="1624013" cy="1454150"/>
          </a:xfrm>
          <a:solidFill>
            <a:schemeClr val="accent1"/>
          </a:solidFill>
        </p:grpSpPr>
        <p:sp>
          <p:nvSpPr>
            <p:cNvPr id="35" name="Freeform 7"/>
            <p:cNvSpPr>
              <a:spLocks noEditPoints="1"/>
            </p:cNvSpPr>
            <p:nvPr/>
          </p:nvSpPr>
          <p:spPr bwMode="auto">
            <a:xfrm>
              <a:off x="3714751" y="1835150"/>
              <a:ext cx="1624013" cy="1177925"/>
            </a:xfrm>
            <a:custGeom>
              <a:avLst/>
              <a:gdLst>
                <a:gd name="T0" fmla="*/ 397 w 432"/>
                <a:gd name="T1" fmla="*/ 0 h 312"/>
                <a:gd name="T2" fmla="*/ 33 w 432"/>
                <a:gd name="T3" fmla="*/ 0 h 312"/>
                <a:gd name="T4" fmla="*/ 0 w 432"/>
                <a:gd name="T5" fmla="*/ 35 h 312"/>
                <a:gd name="T6" fmla="*/ 0 w 432"/>
                <a:gd name="T7" fmla="*/ 276 h 312"/>
                <a:gd name="T8" fmla="*/ 33 w 432"/>
                <a:gd name="T9" fmla="*/ 312 h 312"/>
                <a:gd name="T10" fmla="*/ 397 w 432"/>
                <a:gd name="T11" fmla="*/ 312 h 312"/>
                <a:gd name="T12" fmla="*/ 432 w 432"/>
                <a:gd name="T13" fmla="*/ 276 h 312"/>
                <a:gd name="T14" fmla="*/ 432 w 432"/>
                <a:gd name="T15" fmla="*/ 35 h 312"/>
                <a:gd name="T16" fmla="*/ 397 w 432"/>
                <a:gd name="T17" fmla="*/ 0 h 312"/>
                <a:gd name="T18" fmla="*/ 408 w 432"/>
                <a:gd name="T19" fmla="*/ 284 h 312"/>
                <a:gd name="T20" fmla="*/ 24 w 432"/>
                <a:gd name="T21" fmla="*/ 284 h 312"/>
                <a:gd name="T22" fmla="*/ 24 w 432"/>
                <a:gd name="T23" fmla="*/ 28 h 312"/>
                <a:gd name="T24" fmla="*/ 408 w 432"/>
                <a:gd name="T25" fmla="*/ 28 h 312"/>
                <a:gd name="T26" fmla="*/ 408 w 432"/>
                <a:gd name="T27" fmla="*/ 28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2" h="312">
                  <a:moveTo>
                    <a:pt x="397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295"/>
                    <a:pt x="15" y="312"/>
                    <a:pt x="33" y="312"/>
                  </a:cubicBezTo>
                  <a:cubicBezTo>
                    <a:pt x="397" y="312"/>
                    <a:pt x="397" y="312"/>
                    <a:pt x="397" y="312"/>
                  </a:cubicBezTo>
                  <a:cubicBezTo>
                    <a:pt x="416" y="312"/>
                    <a:pt x="432" y="295"/>
                    <a:pt x="432" y="276"/>
                  </a:cubicBezTo>
                  <a:cubicBezTo>
                    <a:pt x="432" y="35"/>
                    <a:pt x="432" y="35"/>
                    <a:pt x="432" y="35"/>
                  </a:cubicBezTo>
                  <a:cubicBezTo>
                    <a:pt x="432" y="16"/>
                    <a:pt x="416" y="0"/>
                    <a:pt x="397" y="0"/>
                  </a:cubicBezTo>
                  <a:close/>
                  <a:moveTo>
                    <a:pt x="408" y="284"/>
                  </a:moveTo>
                  <a:cubicBezTo>
                    <a:pt x="24" y="284"/>
                    <a:pt x="24" y="284"/>
                    <a:pt x="24" y="28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408" y="28"/>
                    <a:pt x="408" y="28"/>
                    <a:pt x="408" y="28"/>
                  </a:cubicBezTo>
                  <a:lnTo>
                    <a:pt x="408" y="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8"/>
            <p:cNvSpPr/>
            <p:nvPr/>
          </p:nvSpPr>
          <p:spPr bwMode="auto">
            <a:xfrm>
              <a:off x="4135438" y="3089275"/>
              <a:ext cx="779463" cy="200025"/>
            </a:xfrm>
            <a:custGeom>
              <a:avLst/>
              <a:gdLst>
                <a:gd name="T0" fmla="*/ 163 w 207"/>
                <a:gd name="T1" fmla="*/ 35 h 53"/>
                <a:gd name="T2" fmla="*/ 207 w 207"/>
                <a:gd name="T3" fmla="*/ 35 h 53"/>
                <a:gd name="T4" fmla="*/ 207 w 207"/>
                <a:gd name="T5" fmla="*/ 53 h 53"/>
                <a:gd name="T6" fmla="*/ 0 w 207"/>
                <a:gd name="T7" fmla="*/ 53 h 53"/>
                <a:gd name="T8" fmla="*/ 0 w 207"/>
                <a:gd name="T9" fmla="*/ 35 h 53"/>
                <a:gd name="T10" fmla="*/ 44 w 207"/>
                <a:gd name="T11" fmla="*/ 35 h 53"/>
                <a:gd name="T12" fmla="*/ 58 w 207"/>
                <a:gd name="T13" fmla="*/ 11 h 53"/>
                <a:gd name="T14" fmla="*/ 66 w 207"/>
                <a:gd name="T15" fmla="*/ 0 h 53"/>
                <a:gd name="T16" fmla="*/ 104 w 207"/>
                <a:gd name="T17" fmla="*/ 0 h 53"/>
                <a:gd name="T18" fmla="*/ 141 w 207"/>
                <a:gd name="T19" fmla="*/ 0 h 53"/>
                <a:gd name="T20" fmla="*/ 149 w 207"/>
                <a:gd name="T21" fmla="*/ 11 h 53"/>
                <a:gd name="T22" fmla="*/ 163 w 207"/>
                <a:gd name="T23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53">
                  <a:moveTo>
                    <a:pt x="163" y="35"/>
                  </a:moveTo>
                  <a:cubicBezTo>
                    <a:pt x="207" y="35"/>
                    <a:pt x="207" y="35"/>
                    <a:pt x="207" y="35"/>
                  </a:cubicBezTo>
                  <a:cubicBezTo>
                    <a:pt x="207" y="53"/>
                    <a:pt x="207" y="53"/>
                    <a:pt x="20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8" y="31"/>
                    <a:pt x="53" y="24"/>
                    <a:pt x="58" y="11"/>
                  </a:cubicBezTo>
                  <a:cubicBezTo>
                    <a:pt x="58" y="11"/>
                    <a:pt x="61" y="1"/>
                    <a:pt x="66" y="0"/>
                  </a:cubicBezTo>
                  <a:cubicBezTo>
                    <a:pt x="69" y="0"/>
                    <a:pt x="86" y="0"/>
                    <a:pt x="104" y="0"/>
                  </a:cubicBezTo>
                  <a:cubicBezTo>
                    <a:pt x="121" y="0"/>
                    <a:pt x="138" y="0"/>
                    <a:pt x="141" y="0"/>
                  </a:cubicBezTo>
                  <a:cubicBezTo>
                    <a:pt x="146" y="1"/>
                    <a:pt x="149" y="11"/>
                    <a:pt x="149" y="11"/>
                  </a:cubicBezTo>
                  <a:cubicBezTo>
                    <a:pt x="154" y="24"/>
                    <a:pt x="159" y="31"/>
                    <a:pt x="16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9"/>
            <p:cNvSpPr/>
            <p:nvPr/>
          </p:nvSpPr>
          <p:spPr bwMode="auto">
            <a:xfrm>
              <a:off x="4429126" y="3089275"/>
              <a:ext cx="485775" cy="200025"/>
            </a:xfrm>
            <a:custGeom>
              <a:avLst/>
              <a:gdLst>
                <a:gd name="T0" fmla="*/ 85 w 129"/>
                <a:gd name="T1" fmla="*/ 35 h 53"/>
                <a:gd name="T2" fmla="*/ 71 w 129"/>
                <a:gd name="T3" fmla="*/ 11 h 53"/>
                <a:gd name="T4" fmla="*/ 63 w 129"/>
                <a:gd name="T5" fmla="*/ 0 h 53"/>
                <a:gd name="T6" fmla="*/ 26 w 129"/>
                <a:gd name="T7" fmla="*/ 0 h 53"/>
                <a:gd name="T8" fmla="*/ 0 w 129"/>
                <a:gd name="T9" fmla="*/ 0 h 53"/>
                <a:gd name="T10" fmla="*/ 59 w 129"/>
                <a:gd name="T11" fmla="*/ 53 h 53"/>
                <a:gd name="T12" fmla="*/ 129 w 129"/>
                <a:gd name="T13" fmla="*/ 53 h 53"/>
                <a:gd name="T14" fmla="*/ 129 w 129"/>
                <a:gd name="T15" fmla="*/ 35 h 53"/>
                <a:gd name="T16" fmla="*/ 85 w 129"/>
                <a:gd name="T17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53">
                  <a:moveTo>
                    <a:pt x="85" y="35"/>
                  </a:moveTo>
                  <a:cubicBezTo>
                    <a:pt x="81" y="31"/>
                    <a:pt x="76" y="24"/>
                    <a:pt x="71" y="11"/>
                  </a:cubicBezTo>
                  <a:cubicBezTo>
                    <a:pt x="71" y="11"/>
                    <a:pt x="68" y="1"/>
                    <a:pt x="63" y="0"/>
                  </a:cubicBezTo>
                  <a:cubicBezTo>
                    <a:pt x="60" y="0"/>
                    <a:pt x="43" y="0"/>
                    <a:pt x="26" y="0"/>
                  </a:cubicBezTo>
                  <a:cubicBezTo>
                    <a:pt x="16" y="0"/>
                    <a:pt x="7" y="0"/>
                    <a:pt x="0" y="0"/>
                  </a:cubicBezTo>
                  <a:cubicBezTo>
                    <a:pt x="21" y="15"/>
                    <a:pt x="41" y="33"/>
                    <a:pt x="59" y="53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29" y="35"/>
                    <a:pt x="129" y="35"/>
                    <a:pt x="129" y="35"/>
                  </a:cubicBezTo>
                  <a:lnTo>
                    <a:pt x="8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756571" y="1905812"/>
              <a:ext cx="1537197" cy="10616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" name="MH_SubTitle_1"/>
          <p:cNvSpPr txBox="1"/>
          <p:nvPr>
            <p:custDataLst>
              <p:tags r:id="rId2"/>
            </p:custDataLst>
          </p:nvPr>
        </p:nvSpPr>
        <p:spPr>
          <a:xfrm>
            <a:off x="8172451" y="1959926"/>
            <a:ext cx="3066730" cy="7078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17710" y="1924680"/>
            <a:ext cx="1128426" cy="686432"/>
            <a:chOff x="6127160" y="2096130"/>
            <a:chExt cx="1128426" cy="686432"/>
          </a:xfrm>
        </p:grpSpPr>
        <p:cxnSp>
          <p:nvCxnSpPr>
            <p:cNvPr id="4" name="MH_Other_1"/>
            <p:cNvCxnSpPr/>
            <p:nvPr>
              <p:custDataLst>
                <p:tags r:id="rId17"/>
              </p:custDataLst>
            </p:nvPr>
          </p:nvCxnSpPr>
          <p:spPr>
            <a:xfrm flipH="1">
              <a:off x="6525624" y="2096130"/>
              <a:ext cx="729962" cy="686432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MH_Other_2"/>
            <p:cNvSpPr/>
            <p:nvPr>
              <p:custDataLst>
                <p:tags r:id="rId18"/>
              </p:custDataLst>
            </p:nvPr>
          </p:nvSpPr>
          <p:spPr>
            <a:xfrm>
              <a:off x="6145577" y="2497943"/>
              <a:ext cx="532403" cy="242763"/>
            </a:xfrm>
            <a:custGeom>
              <a:avLst/>
              <a:gdLst>
                <a:gd name="connsiteX0" fmla="*/ 0 w 928918"/>
                <a:gd name="connsiteY0" fmla="*/ 0 h 459023"/>
                <a:gd name="connsiteX1" fmla="*/ 928918 w 928918"/>
                <a:gd name="connsiteY1" fmla="*/ 0 h 459023"/>
                <a:gd name="connsiteX2" fmla="*/ 464459 w 928918"/>
                <a:gd name="connsiteY2" fmla="*/ 459023 h 45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918" h="459023">
                  <a:moveTo>
                    <a:pt x="0" y="0"/>
                  </a:moveTo>
                  <a:lnTo>
                    <a:pt x="928918" y="0"/>
                  </a:lnTo>
                  <a:lnTo>
                    <a:pt x="464459" y="45902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5933" anchor="ctr">
              <a:normAutofit fontScale="85000" lnSpcReduction="20000"/>
            </a:bodyPr>
            <a:lstStyle/>
            <a:p>
              <a:pPr algn="ctr">
                <a:defRPr/>
              </a:pPr>
              <a:endParaRPr lang="zh-CN" altLang="en-US" sz="147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0" name="MH_Other_3"/>
            <p:cNvSpPr txBox="1"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6127160" y="2108477"/>
              <a:ext cx="565888" cy="38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da-DK" altLang="zh-CN" sz="253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253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MH_SubTitle_2"/>
          <p:cNvSpPr txBox="1"/>
          <p:nvPr>
            <p:custDataLst>
              <p:tags r:id="rId3"/>
            </p:custDataLst>
          </p:nvPr>
        </p:nvSpPr>
        <p:spPr>
          <a:xfrm>
            <a:off x="8172451" y="3005200"/>
            <a:ext cx="3066730" cy="7078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717710" y="2970512"/>
            <a:ext cx="1128426" cy="686432"/>
            <a:chOff x="6127160" y="3142521"/>
            <a:chExt cx="1128426" cy="686432"/>
          </a:xfrm>
        </p:grpSpPr>
        <p:cxnSp>
          <p:nvCxnSpPr>
            <p:cNvPr id="9" name="MH_Other_4"/>
            <p:cNvCxnSpPr/>
            <p:nvPr>
              <p:custDataLst>
                <p:tags r:id="rId14"/>
              </p:custDataLst>
            </p:nvPr>
          </p:nvCxnSpPr>
          <p:spPr>
            <a:xfrm flipH="1">
              <a:off x="6525624" y="3142521"/>
              <a:ext cx="729962" cy="686432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MH_Other_5"/>
            <p:cNvSpPr/>
            <p:nvPr>
              <p:custDataLst>
                <p:tags r:id="rId15"/>
              </p:custDataLst>
            </p:nvPr>
          </p:nvSpPr>
          <p:spPr>
            <a:xfrm>
              <a:off x="6145577" y="3544334"/>
              <a:ext cx="532403" cy="241088"/>
            </a:xfrm>
            <a:custGeom>
              <a:avLst/>
              <a:gdLst>
                <a:gd name="connsiteX0" fmla="*/ 0 w 928918"/>
                <a:gd name="connsiteY0" fmla="*/ 0 h 459023"/>
                <a:gd name="connsiteX1" fmla="*/ 928918 w 928918"/>
                <a:gd name="connsiteY1" fmla="*/ 0 h 459023"/>
                <a:gd name="connsiteX2" fmla="*/ 464459 w 928918"/>
                <a:gd name="connsiteY2" fmla="*/ 459023 h 45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918" h="459023">
                  <a:moveTo>
                    <a:pt x="0" y="0"/>
                  </a:moveTo>
                  <a:lnTo>
                    <a:pt x="928918" y="0"/>
                  </a:lnTo>
                  <a:lnTo>
                    <a:pt x="464459" y="45902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5933" anchor="ctr">
              <a:normAutofit fontScale="85000" lnSpcReduction="20000"/>
            </a:bodyPr>
            <a:lstStyle/>
            <a:p>
              <a:pPr algn="ctr">
                <a:defRPr/>
              </a:pPr>
              <a:endParaRPr lang="zh-CN" altLang="en-US" sz="147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4" name="MH_Other_6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6127160" y="3154868"/>
              <a:ext cx="565888" cy="38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53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253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MH_SubTitle_3"/>
          <p:cNvSpPr txBox="1"/>
          <p:nvPr>
            <p:custDataLst>
              <p:tags r:id="rId4"/>
            </p:custDataLst>
          </p:nvPr>
        </p:nvSpPr>
        <p:spPr>
          <a:xfrm>
            <a:off x="8172451" y="4050474"/>
            <a:ext cx="3066730" cy="7078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717710" y="4016344"/>
            <a:ext cx="1128426" cy="686432"/>
            <a:chOff x="6127160" y="4187237"/>
            <a:chExt cx="1128426" cy="686432"/>
          </a:xfrm>
        </p:grpSpPr>
        <p:cxnSp>
          <p:nvCxnSpPr>
            <p:cNvPr id="15" name="MH_Other_7"/>
            <p:cNvCxnSpPr/>
            <p:nvPr>
              <p:custDataLst>
                <p:tags r:id="rId11"/>
              </p:custDataLst>
            </p:nvPr>
          </p:nvCxnSpPr>
          <p:spPr>
            <a:xfrm flipH="1">
              <a:off x="6525624" y="4187237"/>
              <a:ext cx="729962" cy="686432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MH_Other_8"/>
            <p:cNvSpPr/>
            <p:nvPr>
              <p:custDataLst>
                <p:tags r:id="rId12"/>
              </p:custDataLst>
            </p:nvPr>
          </p:nvSpPr>
          <p:spPr>
            <a:xfrm>
              <a:off x="6145577" y="4589050"/>
              <a:ext cx="532403" cy="241088"/>
            </a:xfrm>
            <a:custGeom>
              <a:avLst/>
              <a:gdLst>
                <a:gd name="connsiteX0" fmla="*/ 0 w 928918"/>
                <a:gd name="connsiteY0" fmla="*/ 0 h 459023"/>
                <a:gd name="connsiteX1" fmla="*/ 928918 w 928918"/>
                <a:gd name="connsiteY1" fmla="*/ 0 h 459023"/>
                <a:gd name="connsiteX2" fmla="*/ 464459 w 928918"/>
                <a:gd name="connsiteY2" fmla="*/ 459023 h 45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918" h="459023">
                  <a:moveTo>
                    <a:pt x="0" y="0"/>
                  </a:moveTo>
                  <a:lnTo>
                    <a:pt x="928918" y="0"/>
                  </a:lnTo>
                  <a:lnTo>
                    <a:pt x="464459" y="45902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5933" anchor="ctr">
              <a:normAutofit fontScale="85000" lnSpcReduction="20000"/>
            </a:bodyPr>
            <a:lstStyle/>
            <a:p>
              <a:pPr algn="ctr">
                <a:defRPr/>
              </a:pPr>
              <a:endParaRPr lang="zh-CN" altLang="en-US" sz="147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58" name="MH_Other_9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6127160" y="4199584"/>
              <a:ext cx="565888" cy="38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53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253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2" name="MH_SubTitle_4"/>
          <p:cNvSpPr txBox="1"/>
          <p:nvPr>
            <p:custDataLst>
              <p:tags r:id="rId5"/>
            </p:custDataLst>
          </p:nvPr>
        </p:nvSpPr>
        <p:spPr>
          <a:xfrm>
            <a:off x="8172451" y="5095749"/>
            <a:ext cx="3066730" cy="7078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717710" y="5062176"/>
            <a:ext cx="1128426" cy="684758"/>
            <a:chOff x="6127160" y="5233626"/>
            <a:chExt cx="1128426" cy="684758"/>
          </a:xfrm>
        </p:grpSpPr>
        <p:cxnSp>
          <p:nvCxnSpPr>
            <p:cNvPr id="20" name="MH_Other_10"/>
            <p:cNvCxnSpPr/>
            <p:nvPr>
              <p:custDataLst>
                <p:tags r:id="rId8"/>
              </p:custDataLst>
            </p:nvPr>
          </p:nvCxnSpPr>
          <p:spPr>
            <a:xfrm flipH="1">
              <a:off x="6525624" y="5233626"/>
              <a:ext cx="729962" cy="684758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MH_Other_11"/>
            <p:cNvSpPr/>
            <p:nvPr>
              <p:custDataLst>
                <p:tags r:id="rId9"/>
              </p:custDataLst>
            </p:nvPr>
          </p:nvSpPr>
          <p:spPr>
            <a:xfrm>
              <a:off x="6145577" y="5635440"/>
              <a:ext cx="532403" cy="241088"/>
            </a:xfrm>
            <a:custGeom>
              <a:avLst/>
              <a:gdLst>
                <a:gd name="connsiteX0" fmla="*/ 0 w 928918"/>
                <a:gd name="connsiteY0" fmla="*/ 0 h 459023"/>
                <a:gd name="connsiteX1" fmla="*/ 928918 w 928918"/>
                <a:gd name="connsiteY1" fmla="*/ 0 h 459023"/>
                <a:gd name="connsiteX2" fmla="*/ 464459 w 928918"/>
                <a:gd name="connsiteY2" fmla="*/ 459023 h 459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8918" h="459023">
                  <a:moveTo>
                    <a:pt x="0" y="0"/>
                  </a:moveTo>
                  <a:lnTo>
                    <a:pt x="928918" y="0"/>
                  </a:lnTo>
                  <a:lnTo>
                    <a:pt x="464459" y="45902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5933" anchor="ctr">
              <a:normAutofit fontScale="85000" lnSpcReduction="20000"/>
            </a:bodyPr>
            <a:lstStyle/>
            <a:p>
              <a:pPr algn="ctr">
                <a:defRPr/>
              </a:pPr>
              <a:endParaRPr lang="zh-CN" altLang="en-US" sz="1475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62" name="MH_Other_12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6127160" y="5245974"/>
              <a:ext cx="565888" cy="38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en-US" altLang="zh-CN" sz="253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en-US" sz="253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MH_Others_1"/>
          <p:cNvSpPr txBox="1"/>
          <p:nvPr>
            <p:custDataLst>
              <p:tags r:id="rId6"/>
            </p:custDataLst>
          </p:nvPr>
        </p:nvSpPr>
        <p:spPr>
          <a:xfrm>
            <a:off x="2319063" y="2716624"/>
            <a:ext cx="2873902" cy="10156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19" name="MH_Others_2"/>
          <p:cNvSpPr txBox="1"/>
          <p:nvPr>
            <p:custDataLst>
              <p:tags r:id="rId7"/>
            </p:custDataLst>
          </p:nvPr>
        </p:nvSpPr>
        <p:spPr>
          <a:xfrm>
            <a:off x="2333578" y="3732285"/>
            <a:ext cx="2844872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4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5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0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1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7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3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8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9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0" fill="hold">
                          <p:stCondLst>
                            <p:cond delay="indefinite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6" fill="hold">
                          <p:stCondLst>
                            <p:cond delay="indefinite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0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1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2" grpId="0"/>
          <p:bldP spid="17" grpId="0"/>
          <p:bldP spid="22" grpId="0"/>
          <p:bldP spid="18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4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5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8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0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1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2" fill="hold">
                          <p:stCondLst>
                            <p:cond delay="indefinite"/>
                          </p:stCondLst>
                          <p:childTnLst>
                            <p:par>
                              <p:cTn id="4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1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8" fill="hold">
                          <p:stCondLst>
                            <p:cond delay="indefinite"/>
                          </p:stCondLst>
                          <p:childTnLst>
                            <p:par>
                              <p:cTn id="4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0" fill="hold">
                          <p:stCondLst>
                            <p:cond delay="indefinite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6" fill="hold">
                          <p:stCondLst>
                            <p:cond delay="indefinite"/>
                          </p:stCondLst>
                          <p:childTnLst>
                            <p:par>
                              <p:cTn id="6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8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1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2" grpId="0"/>
          <p:bldP spid="17" grpId="0"/>
          <p:bldP spid="22" grpId="0"/>
          <p:bldP spid="18" grpId="0"/>
          <p:bldP spid="1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612951" y="2395301"/>
            <a:ext cx="2727310" cy="2442048"/>
            <a:chOff x="3714751" y="1835150"/>
            <a:chExt cx="1624013" cy="1454150"/>
          </a:xfrm>
          <a:solidFill>
            <a:schemeClr val="accent1"/>
          </a:solidFill>
        </p:grpSpPr>
        <p:sp>
          <p:nvSpPr>
            <p:cNvPr id="19" name="Freeform 7"/>
            <p:cNvSpPr>
              <a:spLocks noEditPoints="1"/>
            </p:cNvSpPr>
            <p:nvPr/>
          </p:nvSpPr>
          <p:spPr bwMode="auto">
            <a:xfrm>
              <a:off x="3714751" y="1835150"/>
              <a:ext cx="1624013" cy="1177925"/>
            </a:xfrm>
            <a:custGeom>
              <a:avLst/>
              <a:gdLst>
                <a:gd name="T0" fmla="*/ 397 w 432"/>
                <a:gd name="T1" fmla="*/ 0 h 312"/>
                <a:gd name="T2" fmla="*/ 33 w 432"/>
                <a:gd name="T3" fmla="*/ 0 h 312"/>
                <a:gd name="T4" fmla="*/ 0 w 432"/>
                <a:gd name="T5" fmla="*/ 35 h 312"/>
                <a:gd name="T6" fmla="*/ 0 w 432"/>
                <a:gd name="T7" fmla="*/ 276 h 312"/>
                <a:gd name="T8" fmla="*/ 33 w 432"/>
                <a:gd name="T9" fmla="*/ 312 h 312"/>
                <a:gd name="T10" fmla="*/ 397 w 432"/>
                <a:gd name="T11" fmla="*/ 312 h 312"/>
                <a:gd name="T12" fmla="*/ 432 w 432"/>
                <a:gd name="T13" fmla="*/ 276 h 312"/>
                <a:gd name="T14" fmla="*/ 432 w 432"/>
                <a:gd name="T15" fmla="*/ 35 h 312"/>
                <a:gd name="T16" fmla="*/ 397 w 432"/>
                <a:gd name="T17" fmla="*/ 0 h 312"/>
                <a:gd name="T18" fmla="*/ 408 w 432"/>
                <a:gd name="T19" fmla="*/ 284 h 312"/>
                <a:gd name="T20" fmla="*/ 24 w 432"/>
                <a:gd name="T21" fmla="*/ 284 h 312"/>
                <a:gd name="T22" fmla="*/ 24 w 432"/>
                <a:gd name="T23" fmla="*/ 28 h 312"/>
                <a:gd name="T24" fmla="*/ 408 w 432"/>
                <a:gd name="T25" fmla="*/ 28 h 312"/>
                <a:gd name="T26" fmla="*/ 408 w 432"/>
                <a:gd name="T27" fmla="*/ 28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2" h="312">
                  <a:moveTo>
                    <a:pt x="397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295"/>
                    <a:pt x="15" y="312"/>
                    <a:pt x="33" y="312"/>
                  </a:cubicBezTo>
                  <a:cubicBezTo>
                    <a:pt x="397" y="312"/>
                    <a:pt x="397" y="312"/>
                    <a:pt x="397" y="312"/>
                  </a:cubicBezTo>
                  <a:cubicBezTo>
                    <a:pt x="416" y="312"/>
                    <a:pt x="432" y="295"/>
                    <a:pt x="432" y="276"/>
                  </a:cubicBezTo>
                  <a:cubicBezTo>
                    <a:pt x="432" y="35"/>
                    <a:pt x="432" y="35"/>
                    <a:pt x="432" y="35"/>
                  </a:cubicBezTo>
                  <a:cubicBezTo>
                    <a:pt x="432" y="16"/>
                    <a:pt x="416" y="0"/>
                    <a:pt x="397" y="0"/>
                  </a:cubicBezTo>
                  <a:close/>
                  <a:moveTo>
                    <a:pt x="408" y="284"/>
                  </a:moveTo>
                  <a:cubicBezTo>
                    <a:pt x="24" y="284"/>
                    <a:pt x="24" y="284"/>
                    <a:pt x="24" y="28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408" y="28"/>
                    <a:pt x="408" y="28"/>
                    <a:pt x="408" y="28"/>
                  </a:cubicBezTo>
                  <a:lnTo>
                    <a:pt x="408" y="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4135438" y="3089275"/>
              <a:ext cx="779463" cy="200025"/>
            </a:xfrm>
            <a:custGeom>
              <a:avLst/>
              <a:gdLst>
                <a:gd name="T0" fmla="*/ 163 w 207"/>
                <a:gd name="T1" fmla="*/ 35 h 53"/>
                <a:gd name="T2" fmla="*/ 207 w 207"/>
                <a:gd name="T3" fmla="*/ 35 h 53"/>
                <a:gd name="T4" fmla="*/ 207 w 207"/>
                <a:gd name="T5" fmla="*/ 53 h 53"/>
                <a:gd name="T6" fmla="*/ 0 w 207"/>
                <a:gd name="T7" fmla="*/ 53 h 53"/>
                <a:gd name="T8" fmla="*/ 0 w 207"/>
                <a:gd name="T9" fmla="*/ 35 h 53"/>
                <a:gd name="T10" fmla="*/ 44 w 207"/>
                <a:gd name="T11" fmla="*/ 35 h 53"/>
                <a:gd name="T12" fmla="*/ 58 w 207"/>
                <a:gd name="T13" fmla="*/ 11 h 53"/>
                <a:gd name="T14" fmla="*/ 66 w 207"/>
                <a:gd name="T15" fmla="*/ 0 h 53"/>
                <a:gd name="T16" fmla="*/ 104 w 207"/>
                <a:gd name="T17" fmla="*/ 0 h 53"/>
                <a:gd name="T18" fmla="*/ 141 w 207"/>
                <a:gd name="T19" fmla="*/ 0 h 53"/>
                <a:gd name="T20" fmla="*/ 149 w 207"/>
                <a:gd name="T21" fmla="*/ 11 h 53"/>
                <a:gd name="T22" fmla="*/ 163 w 207"/>
                <a:gd name="T23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53">
                  <a:moveTo>
                    <a:pt x="163" y="35"/>
                  </a:moveTo>
                  <a:cubicBezTo>
                    <a:pt x="207" y="35"/>
                    <a:pt x="207" y="35"/>
                    <a:pt x="207" y="35"/>
                  </a:cubicBezTo>
                  <a:cubicBezTo>
                    <a:pt x="207" y="53"/>
                    <a:pt x="207" y="53"/>
                    <a:pt x="20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8" y="31"/>
                    <a:pt x="53" y="24"/>
                    <a:pt x="58" y="11"/>
                  </a:cubicBezTo>
                  <a:cubicBezTo>
                    <a:pt x="58" y="11"/>
                    <a:pt x="61" y="1"/>
                    <a:pt x="66" y="0"/>
                  </a:cubicBezTo>
                  <a:cubicBezTo>
                    <a:pt x="69" y="0"/>
                    <a:pt x="86" y="0"/>
                    <a:pt x="104" y="0"/>
                  </a:cubicBezTo>
                  <a:cubicBezTo>
                    <a:pt x="121" y="0"/>
                    <a:pt x="138" y="0"/>
                    <a:pt x="141" y="0"/>
                  </a:cubicBezTo>
                  <a:cubicBezTo>
                    <a:pt x="146" y="1"/>
                    <a:pt x="149" y="11"/>
                    <a:pt x="149" y="11"/>
                  </a:cubicBezTo>
                  <a:cubicBezTo>
                    <a:pt x="154" y="24"/>
                    <a:pt x="159" y="31"/>
                    <a:pt x="16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4429126" y="3089275"/>
              <a:ext cx="485775" cy="200025"/>
            </a:xfrm>
            <a:custGeom>
              <a:avLst/>
              <a:gdLst>
                <a:gd name="T0" fmla="*/ 85 w 129"/>
                <a:gd name="T1" fmla="*/ 35 h 53"/>
                <a:gd name="T2" fmla="*/ 71 w 129"/>
                <a:gd name="T3" fmla="*/ 11 h 53"/>
                <a:gd name="T4" fmla="*/ 63 w 129"/>
                <a:gd name="T5" fmla="*/ 0 h 53"/>
                <a:gd name="T6" fmla="*/ 26 w 129"/>
                <a:gd name="T7" fmla="*/ 0 h 53"/>
                <a:gd name="T8" fmla="*/ 0 w 129"/>
                <a:gd name="T9" fmla="*/ 0 h 53"/>
                <a:gd name="T10" fmla="*/ 59 w 129"/>
                <a:gd name="T11" fmla="*/ 53 h 53"/>
                <a:gd name="T12" fmla="*/ 129 w 129"/>
                <a:gd name="T13" fmla="*/ 53 h 53"/>
                <a:gd name="T14" fmla="*/ 129 w 129"/>
                <a:gd name="T15" fmla="*/ 35 h 53"/>
                <a:gd name="T16" fmla="*/ 85 w 129"/>
                <a:gd name="T17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53">
                  <a:moveTo>
                    <a:pt x="85" y="35"/>
                  </a:moveTo>
                  <a:cubicBezTo>
                    <a:pt x="81" y="31"/>
                    <a:pt x="76" y="24"/>
                    <a:pt x="71" y="11"/>
                  </a:cubicBezTo>
                  <a:cubicBezTo>
                    <a:pt x="71" y="11"/>
                    <a:pt x="68" y="1"/>
                    <a:pt x="63" y="0"/>
                  </a:cubicBezTo>
                  <a:cubicBezTo>
                    <a:pt x="60" y="0"/>
                    <a:pt x="43" y="0"/>
                    <a:pt x="26" y="0"/>
                  </a:cubicBezTo>
                  <a:cubicBezTo>
                    <a:pt x="16" y="0"/>
                    <a:pt x="7" y="0"/>
                    <a:pt x="0" y="0"/>
                  </a:cubicBezTo>
                  <a:cubicBezTo>
                    <a:pt x="21" y="15"/>
                    <a:pt x="41" y="33"/>
                    <a:pt x="59" y="53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29" y="35"/>
                    <a:pt x="129" y="35"/>
                    <a:pt x="129" y="35"/>
                  </a:cubicBezTo>
                  <a:lnTo>
                    <a:pt x="8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3756571" y="1905812"/>
              <a:ext cx="1537197" cy="10616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矩形 20"/>
          <p:cNvSpPr/>
          <p:nvPr/>
        </p:nvSpPr>
        <p:spPr>
          <a:xfrm>
            <a:off x="6232221" y="3103063"/>
            <a:ext cx="337135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136971" y="3917363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014678" y="3917363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136971" y="4158445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014678" y="4158445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MH_Others_1"/>
          <p:cNvSpPr txBox="1"/>
          <p:nvPr>
            <p:custDataLst>
              <p:tags r:id="rId1"/>
            </p:custDataLst>
          </p:nvPr>
        </p:nvSpPr>
        <p:spPr>
          <a:xfrm>
            <a:off x="3119955" y="2687688"/>
            <a:ext cx="1713302" cy="13542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5"/>
          <p:cNvSpPr txBox="1"/>
          <p:nvPr/>
        </p:nvSpPr>
        <p:spPr>
          <a:xfrm>
            <a:off x="689805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5" name="TextBox 16"/>
          <p:cNvSpPr txBox="1"/>
          <p:nvPr/>
        </p:nvSpPr>
        <p:spPr>
          <a:xfrm>
            <a:off x="697909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6" name="TextBox 15"/>
          <p:cNvSpPr txBox="1"/>
          <p:nvPr/>
        </p:nvSpPr>
        <p:spPr>
          <a:xfrm>
            <a:off x="6466414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7" name="TextBox 16"/>
          <p:cNvSpPr txBox="1"/>
          <p:nvPr/>
        </p:nvSpPr>
        <p:spPr>
          <a:xfrm>
            <a:off x="6474518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8" name="矩形 27"/>
          <p:cNvSpPr/>
          <p:nvPr/>
        </p:nvSpPr>
        <p:spPr>
          <a:xfrm>
            <a:off x="632995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536812" y="2574185"/>
            <a:ext cx="2865432" cy="144877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40629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344447" y="2574185"/>
            <a:ext cx="2865432" cy="144877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32995" y="4088660"/>
            <a:ext cx="2865432" cy="144877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36812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40629" y="4088660"/>
            <a:ext cx="2865432" cy="144877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344447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7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1028561" y="4761405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1022386" y="4440642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95695" y="3333822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89520" y="3013059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6897516" y="478939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6891341" y="446863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0" name="TextBox 15"/>
          <p:cNvSpPr txBox="1"/>
          <p:nvPr/>
        </p:nvSpPr>
        <p:spPr>
          <a:xfrm>
            <a:off x="9790006" y="326850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9783831" y="294774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Box 15"/>
          <p:cNvSpPr txBox="1"/>
          <p:nvPr/>
        </p:nvSpPr>
        <p:spPr>
          <a:xfrm>
            <a:off x="3566355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3" name="TextBox 16"/>
          <p:cNvSpPr txBox="1"/>
          <p:nvPr/>
        </p:nvSpPr>
        <p:spPr>
          <a:xfrm>
            <a:off x="3574459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9342964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351068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99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99"/>
                            </p:stCondLst>
                            <p:childTnLst>
                              <p:par>
                                <p:cTn id="6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149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199"/>
                            </p:stCondLst>
                            <p:childTnLst>
                              <p:par>
                                <p:cTn id="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250"/>
                            </p:stCondLst>
                            <p:childTnLst>
                              <p:par>
                                <p:cTn id="9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300"/>
                            </p:stCondLst>
                            <p:childTnLst>
                              <p:par>
                                <p:cTn id="10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35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850"/>
                            </p:stCondLst>
                            <p:childTnLst>
                              <p:par>
                                <p:cTn id="11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9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32" grpId="0" animBg="1"/>
      <p:bldP spid="3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9" grpId="0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0"/>
          <p:cNvGrpSpPr/>
          <p:nvPr/>
        </p:nvGrpSpPr>
        <p:grpSpPr>
          <a:xfrm>
            <a:off x="5082931" y="5776565"/>
            <a:ext cx="2743123" cy="2743123"/>
            <a:chOff x="3614476" y="3221164"/>
            <a:chExt cx="1950772" cy="1950772"/>
          </a:xfrm>
        </p:grpSpPr>
        <p:sp>
          <p:nvSpPr>
            <p:cNvPr id="49" name="Chord 48"/>
            <p:cNvSpPr/>
            <p:nvPr/>
          </p:nvSpPr>
          <p:spPr>
            <a:xfrm rot="6300000">
              <a:off x="3614476" y="3221164"/>
              <a:ext cx="1950772" cy="1950772"/>
            </a:xfrm>
            <a:prstGeom prst="chord">
              <a:avLst>
                <a:gd name="adj1" fmla="val 4234771"/>
                <a:gd name="adj2" fmla="val 1553198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153"/>
            <p:cNvSpPr>
              <a:spLocks noEditPoints="1"/>
            </p:cNvSpPr>
            <p:nvPr/>
          </p:nvSpPr>
          <p:spPr bwMode="auto">
            <a:xfrm>
              <a:off x="4312763" y="3528584"/>
              <a:ext cx="554198" cy="561860"/>
            </a:xfrm>
            <a:custGeom>
              <a:avLst/>
              <a:gdLst/>
              <a:ahLst/>
              <a:cxnLst>
                <a:cxn ang="0">
                  <a:pos x="0" y="59"/>
                </a:cxn>
                <a:cxn ang="0">
                  <a:pos x="118" y="59"/>
                </a:cxn>
                <a:cxn ang="0">
                  <a:pos x="111" y="57"/>
                </a:cxn>
                <a:cxn ang="0">
                  <a:pos x="83" y="33"/>
                </a:cxn>
                <a:cxn ang="0">
                  <a:pos x="111" y="57"/>
                </a:cxn>
                <a:cxn ang="0">
                  <a:pos x="41" y="91"/>
                </a:cxn>
                <a:cxn ang="0">
                  <a:pos x="57" y="111"/>
                </a:cxn>
                <a:cxn ang="0">
                  <a:pos x="61" y="8"/>
                </a:cxn>
                <a:cxn ang="0">
                  <a:pos x="61" y="34"/>
                </a:cxn>
                <a:cxn ang="0">
                  <a:pos x="61" y="8"/>
                </a:cxn>
                <a:cxn ang="0">
                  <a:pos x="95" y="22"/>
                </a:cxn>
                <a:cxn ang="0">
                  <a:pos x="67" y="8"/>
                </a:cxn>
                <a:cxn ang="0">
                  <a:pos x="57" y="34"/>
                </a:cxn>
                <a:cxn ang="0">
                  <a:pos x="57" y="8"/>
                </a:cxn>
                <a:cxn ang="0">
                  <a:pos x="36" y="30"/>
                </a:cxn>
                <a:cxn ang="0">
                  <a:pos x="50" y="8"/>
                </a:cxn>
                <a:cxn ang="0">
                  <a:pos x="38" y="35"/>
                </a:cxn>
                <a:cxn ang="0">
                  <a:pos x="57" y="57"/>
                </a:cxn>
                <a:cxn ang="0">
                  <a:pos x="38" y="35"/>
                </a:cxn>
                <a:cxn ang="0">
                  <a:pos x="57" y="84"/>
                </a:cxn>
                <a:cxn ang="0">
                  <a:pos x="34" y="61"/>
                </a:cxn>
                <a:cxn ang="0">
                  <a:pos x="50" y="110"/>
                </a:cxn>
                <a:cxn ang="0">
                  <a:pos x="38" y="92"/>
                </a:cxn>
                <a:cxn ang="0">
                  <a:pos x="61" y="111"/>
                </a:cxn>
                <a:cxn ang="0">
                  <a:pos x="77" y="91"/>
                </a:cxn>
                <a:cxn ang="0">
                  <a:pos x="61" y="111"/>
                </a:cxn>
                <a:cxn ang="0">
                  <a:pos x="93" y="99"/>
                </a:cxn>
                <a:cxn ang="0">
                  <a:pos x="80" y="92"/>
                </a:cxn>
                <a:cxn ang="0">
                  <a:pos x="61" y="84"/>
                </a:cxn>
                <a:cxn ang="0">
                  <a:pos x="84" y="61"/>
                </a:cxn>
                <a:cxn ang="0">
                  <a:pos x="61" y="57"/>
                </a:cxn>
                <a:cxn ang="0">
                  <a:pos x="80" y="35"/>
                </a:cxn>
                <a:cxn ang="0">
                  <a:pos x="61" y="57"/>
                </a:cxn>
                <a:cxn ang="0">
                  <a:pos x="35" y="33"/>
                </a:cxn>
                <a:cxn ang="0">
                  <a:pos x="7" y="57"/>
                </a:cxn>
                <a:cxn ang="0">
                  <a:pos x="7" y="61"/>
                </a:cxn>
                <a:cxn ang="0">
                  <a:pos x="36" y="89"/>
                </a:cxn>
                <a:cxn ang="0">
                  <a:pos x="7" y="61"/>
                </a:cxn>
                <a:cxn ang="0">
                  <a:pos x="82" y="89"/>
                </a:cxn>
                <a:cxn ang="0">
                  <a:pos x="111" y="61"/>
                </a:cxn>
                <a:cxn ang="0">
                  <a:pos x="95" y="96"/>
                </a:cxn>
              </a:cxnLst>
              <a:rect l="0" t="0" r="r" b="b"/>
              <a:pathLst>
                <a:path w="118" h="119">
                  <a:moveTo>
                    <a:pt x="59" y="0"/>
                  </a:moveTo>
                  <a:cubicBezTo>
                    <a:pt x="26" y="0"/>
                    <a:pt x="0" y="27"/>
                    <a:pt x="0" y="59"/>
                  </a:cubicBezTo>
                  <a:cubicBezTo>
                    <a:pt x="0" y="92"/>
                    <a:pt x="26" y="119"/>
                    <a:pt x="59" y="119"/>
                  </a:cubicBezTo>
                  <a:cubicBezTo>
                    <a:pt x="92" y="119"/>
                    <a:pt x="118" y="92"/>
                    <a:pt x="118" y="59"/>
                  </a:cubicBezTo>
                  <a:cubicBezTo>
                    <a:pt x="118" y="27"/>
                    <a:pt x="92" y="0"/>
                    <a:pt x="59" y="0"/>
                  </a:cubicBezTo>
                  <a:close/>
                  <a:moveTo>
                    <a:pt x="111" y="57"/>
                  </a:moveTo>
                  <a:cubicBezTo>
                    <a:pt x="88" y="57"/>
                    <a:pt x="88" y="57"/>
                    <a:pt x="88" y="57"/>
                  </a:cubicBezTo>
                  <a:cubicBezTo>
                    <a:pt x="87" y="49"/>
                    <a:pt x="86" y="41"/>
                    <a:pt x="83" y="33"/>
                  </a:cubicBezTo>
                  <a:cubicBezTo>
                    <a:pt x="88" y="31"/>
                    <a:pt x="93" y="28"/>
                    <a:pt x="98" y="25"/>
                  </a:cubicBezTo>
                  <a:cubicBezTo>
                    <a:pt x="105" y="34"/>
                    <a:pt x="110" y="45"/>
                    <a:pt x="111" y="57"/>
                  </a:cubicBezTo>
                  <a:close/>
                  <a:moveTo>
                    <a:pt x="57" y="111"/>
                  </a:moveTo>
                  <a:cubicBezTo>
                    <a:pt x="50" y="106"/>
                    <a:pt x="45" y="99"/>
                    <a:pt x="41" y="91"/>
                  </a:cubicBezTo>
                  <a:cubicBezTo>
                    <a:pt x="46" y="89"/>
                    <a:pt x="52" y="88"/>
                    <a:pt x="57" y="88"/>
                  </a:cubicBezTo>
                  <a:cubicBezTo>
                    <a:pt x="57" y="111"/>
                    <a:pt x="57" y="111"/>
                    <a:pt x="57" y="111"/>
                  </a:cubicBezTo>
                  <a:cubicBezTo>
                    <a:pt x="57" y="111"/>
                    <a:pt x="57" y="111"/>
                    <a:pt x="57" y="111"/>
                  </a:cubicBezTo>
                  <a:close/>
                  <a:moveTo>
                    <a:pt x="61" y="8"/>
                  </a:moveTo>
                  <a:cubicBezTo>
                    <a:pt x="68" y="14"/>
                    <a:pt x="74" y="22"/>
                    <a:pt x="78" y="31"/>
                  </a:cubicBezTo>
                  <a:cubicBezTo>
                    <a:pt x="73" y="33"/>
                    <a:pt x="67" y="34"/>
                    <a:pt x="61" y="3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1" y="8"/>
                    <a:pt x="61" y="8"/>
                  </a:cubicBezTo>
                  <a:close/>
                  <a:moveTo>
                    <a:pt x="67" y="8"/>
                  </a:moveTo>
                  <a:cubicBezTo>
                    <a:pt x="78" y="10"/>
                    <a:pt x="88" y="15"/>
                    <a:pt x="95" y="22"/>
                  </a:cubicBezTo>
                  <a:cubicBezTo>
                    <a:pt x="91" y="25"/>
                    <a:pt x="87" y="28"/>
                    <a:pt x="82" y="30"/>
                  </a:cubicBezTo>
                  <a:cubicBezTo>
                    <a:pt x="78" y="22"/>
                    <a:pt x="73" y="14"/>
                    <a:pt x="67" y="8"/>
                  </a:cubicBezTo>
                  <a:close/>
                  <a:moveTo>
                    <a:pt x="57" y="8"/>
                  </a:moveTo>
                  <a:cubicBezTo>
                    <a:pt x="57" y="34"/>
                    <a:pt x="57" y="34"/>
                    <a:pt x="57" y="34"/>
                  </a:cubicBezTo>
                  <a:cubicBezTo>
                    <a:pt x="51" y="34"/>
                    <a:pt x="45" y="33"/>
                    <a:pt x="40" y="31"/>
                  </a:cubicBezTo>
                  <a:cubicBezTo>
                    <a:pt x="44" y="22"/>
                    <a:pt x="50" y="14"/>
                    <a:pt x="57" y="8"/>
                  </a:cubicBezTo>
                  <a:cubicBezTo>
                    <a:pt x="57" y="8"/>
                    <a:pt x="57" y="8"/>
                    <a:pt x="57" y="8"/>
                  </a:cubicBezTo>
                  <a:close/>
                  <a:moveTo>
                    <a:pt x="36" y="30"/>
                  </a:moveTo>
                  <a:cubicBezTo>
                    <a:pt x="31" y="28"/>
                    <a:pt x="27" y="25"/>
                    <a:pt x="23" y="22"/>
                  </a:cubicBezTo>
                  <a:cubicBezTo>
                    <a:pt x="30" y="15"/>
                    <a:pt x="40" y="10"/>
                    <a:pt x="50" y="8"/>
                  </a:cubicBezTo>
                  <a:cubicBezTo>
                    <a:pt x="45" y="14"/>
                    <a:pt x="40" y="22"/>
                    <a:pt x="36" y="30"/>
                  </a:cubicBezTo>
                  <a:close/>
                  <a:moveTo>
                    <a:pt x="38" y="35"/>
                  </a:moveTo>
                  <a:cubicBezTo>
                    <a:pt x="44" y="37"/>
                    <a:pt x="50" y="38"/>
                    <a:pt x="57" y="38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34" y="49"/>
                    <a:pt x="36" y="42"/>
                    <a:pt x="38" y="35"/>
                  </a:cubicBezTo>
                  <a:close/>
                  <a:moveTo>
                    <a:pt x="57" y="61"/>
                  </a:moveTo>
                  <a:cubicBezTo>
                    <a:pt x="57" y="84"/>
                    <a:pt x="57" y="84"/>
                    <a:pt x="57" y="84"/>
                  </a:cubicBezTo>
                  <a:cubicBezTo>
                    <a:pt x="51" y="85"/>
                    <a:pt x="45" y="86"/>
                    <a:pt x="40" y="87"/>
                  </a:cubicBezTo>
                  <a:cubicBezTo>
                    <a:pt x="36" y="79"/>
                    <a:pt x="34" y="71"/>
                    <a:pt x="34" y="61"/>
                  </a:cubicBezTo>
                  <a:lnTo>
                    <a:pt x="57" y="61"/>
                  </a:lnTo>
                  <a:close/>
                  <a:moveTo>
                    <a:pt x="50" y="110"/>
                  </a:moveTo>
                  <a:cubicBezTo>
                    <a:pt x="41" y="109"/>
                    <a:pt x="32" y="105"/>
                    <a:pt x="25" y="99"/>
                  </a:cubicBezTo>
                  <a:cubicBezTo>
                    <a:pt x="29" y="96"/>
                    <a:pt x="33" y="94"/>
                    <a:pt x="38" y="92"/>
                  </a:cubicBezTo>
                  <a:cubicBezTo>
                    <a:pt x="41" y="99"/>
                    <a:pt x="45" y="105"/>
                    <a:pt x="50" y="110"/>
                  </a:cubicBezTo>
                  <a:close/>
                  <a:moveTo>
                    <a:pt x="61" y="111"/>
                  </a:moveTo>
                  <a:cubicBezTo>
                    <a:pt x="61" y="88"/>
                    <a:pt x="61" y="88"/>
                    <a:pt x="61" y="88"/>
                  </a:cubicBezTo>
                  <a:cubicBezTo>
                    <a:pt x="66" y="88"/>
                    <a:pt x="72" y="89"/>
                    <a:pt x="77" y="91"/>
                  </a:cubicBezTo>
                  <a:cubicBezTo>
                    <a:pt x="73" y="99"/>
                    <a:pt x="67" y="106"/>
                    <a:pt x="61" y="111"/>
                  </a:cubicBezTo>
                  <a:cubicBezTo>
                    <a:pt x="61" y="111"/>
                    <a:pt x="61" y="111"/>
                    <a:pt x="61" y="111"/>
                  </a:cubicBezTo>
                  <a:close/>
                  <a:moveTo>
                    <a:pt x="80" y="92"/>
                  </a:moveTo>
                  <a:cubicBezTo>
                    <a:pt x="85" y="94"/>
                    <a:pt x="89" y="96"/>
                    <a:pt x="93" y="99"/>
                  </a:cubicBezTo>
                  <a:cubicBezTo>
                    <a:pt x="86" y="105"/>
                    <a:pt x="77" y="109"/>
                    <a:pt x="67" y="110"/>
                  </a:cubicBezTo>
                  <a:cubicBezTo>
                    <a:pt x="73" y="105"/>
                    <a:pt x="77" y="99"/>
                    <a:pt x="80" y="92"/>
                  </a:cubicBezTo>
                  <a:close/>
                  <a:moveTo>
                    <a:pt x="78" y="87"/>
                  </a:moveTo>
                  <a:cubicBezTo>
                    <a:pt x="73" y="86"/>
                    <a:pt x="67" y="85"/>
                    <a:pt x="61" y="84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84" y="61"/>
                    <a:pt x="84" y="61"/>
                    <a:pt x="84" y="61"/>
                  </a:cubicBezTo>
                  <a:cubicBezTo>
                    <a:pt x="84" y="71"/>
                    <a:pt x="82" y="79"/>
                    <a:pt x="78" y="87"/>
                  </a:cubicBezTo>
                  <a:close/>
                  <a:moveTo>
                    <a:pt x="61" y="57"/>
                  </a:moveTo>
                  <a:cubicBezTo>
                    <a:pt x="61" y="38"/>
                    <a:pt x="61" y="38"/>
                    <a:pt x="61" y="38"/>
                  </a:cubicBezTo>
                  <a:cubicBezTo>
                    <a:pt x="67" y="38"/>
                    <a:pt x="74" y="37"/>
                    <a:pt x="80" y="35"/>
                  </a:cubicBezTo>
                  <a:cubicBezTo>
                    <a:pt x="82" y="42"/>
                    <a:pt x="84" y="49"/>
                    <a:pt x="84" y="57"/>
                  </a:cubicBezTo>
                  <a:lnTo>
                    <a:pt x="61" y="57"/>
                  </a:lnTo>
                  <a:close/>
                  <a:moveTo>
                    <a:pt x="20" y="25"/>
                  </a:moveTo>
                  <a:cubicBezTo>
                    <a:pt x="25" y="28"/>
                    <a:pt x="30" y="31"/>
                    <a:pt x="35" y="33"/>
                  </a:cubicBezTo>
                  <a:cubicBezTo>
                    <a:pt x="32" y="41"/>
                    <a:pt x="30" y="49"/>
                    <a:pt x="30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8" y="45"/>
                    <a:pt x="13" y="34"/>
                    <a:pt x="20" y="25"/>
                  </a:cubicBezTo>
                  <a:close/>
                  <a:moveTo>
                    <a:pt x="7" y="61"/>
                  </a:moveTo>
                  <a:cubicBezTo>
                    <a:pt x="30" y="61"/>
                    <a:pt x="30" y="61"/>
                    <a:pt x="30" y="61"/>
                  </a:cubicBezTo>
                  <a:cubicBezTo>
                    <a:pt x="31" y="71"/>
                    <a:pt x="33" y="80"/>
                    <a:pt x="36" y="89"/>
                  </a:cubicBezTo>
                  <a:cubicBezTo>
                    <a:pt x="31" y="91"/>
                    <a:pt x="27" y="93"/>
                    <a:pt x="22" y="96"/>
                  </a:cubicBezTo>
                  <a:cubicBezTo>
                    <a:pt x="13" y="87"/>
                    <a:pt x="8" y="75"/>
                    <a:pt x="7" y="61"/>
                  </a:cubicBezTo>
                  <a:close/>
                  <a:moveTo>
                    <a:pt x="95" y="96"/>
                  </a:moveTo>
                  <a:cubicBezTo>
                    <a:pt x="91" y="93"/>
                    <a:pt x="87" y="91"/>
                    <a:pt x="82" y="89"/>
                  </a:cubicBezTo>
                  <a:cubicBezTo>
                    <a:pt x="85" y="80"/>
                    <a:pt x="87" y="71"/>
                    <a:pt x="88" y="61"/>
                  </a:cubicBezTo>
                  <a:cubicBezTo>
                    <a:pt x="111" y="61"/>
                    <a:pt x="111" y="61"/>
                    <a:pt x="111" y="61"/>
                  </a:cubicBezTo>
                  <a:cubicBezTo>
                    <a:pt x="110" y="75"/>
                    <a:pt x="104" y="87"/>
                    <a:pt x="95" y="96"/>
                  </a:cubicBezTo>
                  <a:close/>
                  <a:moveTo>
                    <a:pt x="95" y="96"/>
                  </a:moveTo>
                  <a:cubicBezTo>
                    <a:pt x="95" y="96"/>
                    <a:pt x="95" y="96"/>
                    <a:pt x="95" y="96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Arc 43"/>
          <p:cNvSpPr/>
          <p:nvPr/>
        </p:nvSpPr>
        <p:spPr>
          <a:xfrm>
            <a:off x="3971615" y="4729244"/>
            <a:ext cx="4915523" cy="4915523"/>
          </a:xfrm>
          <a:prstGeom prst="arc">
            <a:avLst>
              <a:gd name="adj1" fmla="val 10769273"/>
              <a:gd name="adj2" fmla="val 0"/>
            </a:avLst>
          </a:prstGeom>
          <a:ln w="57150" cap="rnd"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810889" y="6998206"/>
            <a:ext cx="321451" cy="3214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8726412" y="6998206"/>
            <a:ext cx="321451" cy="32145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269971" y="4567386"/>
            <a:ext cx="321451" cy="32145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8023237" y="5306869"/>
            <a:ext cx="321451" cy="3214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520196" y="5306869"/>
            <a:ext cx="321451" cy="3214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ardrop 12"/>
          <p:cNvSpPr/>
          <p:nvPr/>
        </p:nvSpPr>
        <p:spPr>
          <a:xfrm rot="5400000">
            <a:off x="2665718" y="5853036"/>
            <a:ext cx="1145170" cy="1145170"/>
          </a:xfrm>
          <a:prstGeom prst="teardrop">
            <a:avLst/>
          </a:prstGeom>
          <a:solidFill>
            <a:schemeClr val="accent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ardrop 13"/>
          <p:cNvSpPr/>
          <p:nvPr/>
        </p:nvSpPr>
        <p:spPr>
          <a:xfrm rot="5400000">
            <a:off x="3355498" y="4165571"/>
            <a:ext cx="1145170" cy="1145170"/>
          </a:xfrm>
          <a:prstGeom prst="teardrop">
            <a:avLst/>
          </a:prstGeom>
          <a:solidFill>
            <a:schemeClr val="accent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ardrop 14"/>
          <p:cNvSpPr/>
          <p:nvPr/>
        </p:nvSpPr>
        <p:spPr>
          <a:xfrm rot="16200000" flipH="1">
            <a:off x="8381521" y="4165572"/>
            <a:ext cx="1145170" cy="1145170"/>
          </a:xfrm>
          <a:prstGeom prst="teardrop">
            <a:avLst/>
          </a:prstGeom>
          <a:solidFill>
            <a:schemeClr val="accent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ardrop 15"/>
          <p:cNvSpPr/>
          <p:nvPr/>
        </p:nvSpPr>
        <p:spPr>
          <a:xfrm rot="16200000" flipH="1">
            <a:off x="9141618" y="5853036"/>
            <a:ext cx="1145170" cy="1145170"/>
          </a:xfrm>
          <a:prstGeom prst="teardrop">
            <a:avLst/>
          </a:prstGeom>
          <a:solidFill>
            <a:schemeClr val="accent5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ardrop 16"/>
          <p:cNvSpPr/>
          <p:nvPr/>
        </p:nvSpPr>
        <p:spPr>
          <a:xfrm rot="13500000" flipH="1">
            <a:off x="5858111" y="3118073"/>
            <a:ext cx="1145170" cy="1145170"/>
          </a:xfrm>
          <a:prstGeom prst="teardrop">
            <a:avLst/>
          </a:prstGeom>
          <a:solidFill>
            <a:schemeClr val="accent3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127"/>
          <p:cNvSpPr/>
          <p:nvPr/>
        </p:nvSpPr>
        <p:spPr bwMode="auto">
          <a:xfrm>
            <a:off x="6193757" y="3483115"/>
            <a:ext cx="473879" cy="522147"/>
          </a:xfrm>
          <a:custGeom>
            <a:avLst/>
            <a:gdLst/>
            <a:ahLst/>
            <a:cxnLst>
              <a:cxn ang="0">
                <a:pos x="40" y="55"/>
              </a:cxn>
              <a:cxn ang="0">
                <a:pos x="32" y="51"/>
              </a:cxn>
              <a:cxn ang="0">
                <a:pos x="4" y="24"/>
              </a:cxn>
              <a:cxn ang="0">
                <a:pos x="0" y="14"/>
              </a:cxn>
              <a:cxn ang="0">
                <a:pos x="13" y="0"/>
              </a:cxn>
              <a:cxn ang="0">
                <a:pos x="23" y="5"/>
              </a:cxn>
              <a:cxn ang="0">
                <a:pos x="45" y="26"/>
              </a:cxn>
              <a:cxn ang="0">
                <a:pos x="45" y="27"/>
              </a:cxn>
              <a:cxn ang="0">
                <a:pos x="42" y="30"/>
              </a:cxn>
              <a:cxn ang="0">
                <a:pos x="42" y="29"/>
              </a:cxn>
              <a:cxn ang="0">
                <a:pos x="20" y="8"/>
              </a:cxn>
              <a:cxn ang="0">
                <a:pos x="13" y="5"/>
              </a:cxn>
              <a:cxn ang="0">
                <a:pos x="4" y="14"/>
              </a:cxn>
              <a:cxn ang="0">
                <a:pos x="7" y="21"/>
              </a:cxn>
              <a:cxn ang="0">
                <a:pos x="35" y="48"/>
              </a:cxn>
              <a:cxn ang="0">
                <a:pos x="40" y="50"/>
              </a:cxn>
              <a:cxn ang="0">
                <a:pos x="45" y="45"/>
              </a:cxn>
              <a:cxn ang="0">
                <a:pos x="43" y="40"/>
              </a:cxn>
              <a:cxn ang="0">
                <a:pos x="22" y="19"/>
              </a:cxn>
              <a:cxn ang="0">
                <a:pos x="20" y="18"/>
              </a:cxn>
              <a:cxn ang="0">
                <a:pos x="18" y="21"/>
              </a:cxn>
              <a:cxn ang="0">
                <a:pos x="19" y="23"/>
              </a:cxn>
              <a:cxn ang="0">
                <a:pos x="33" y="38"/>
              </a:cxn>
              <a:cxn ang="0">
                <a:pos x="34" y="38"/>
              </a:cxn>
              <a:cxn ang="0">
                <a:pos x="31" y="41"/>
              </a:cxn>
              <a:cxn ang="0">
                <a:pos x="30" y="41"/>
              </a:cxn>
              <a:cxn ang="0">
                <a:pos x="16" y="26"/>
              </a:cxn>
              <a:cxn ang="0">
                <a:pos x="13" y="21"/>
              </a:cxn>
              <a:cxn ang="0">
                <a:pos x="20" y="14"/>
              </a:cxn>
              <a:cxn ang="0">
                <a:pos x="26" y="16"/>
              </a:cxn>
              <a:cxn ang="0">
                <a:pos x="46" y="37"/>
              </a:cxn>
              <a:cxn ang="0">
                <a:pos x="50" y="45"/>
              </a:cxn>
              <a:cxn ang="0">
                <a:pos x="40" y="55"/>
              </a:cxn>
            </a:cxnLst>
            <a:rect l="0" t="0" r="r" b="b"/>
            <a:pathLst>
              <a:path w="50" h="55">
                <a:moveTo>
                  <a:pt x="40" y="55"/>
                </a:moveTo>
                <a:cubicBezTo>
                  <a:pt x="37" y="55"/>
                  <a:pt x="34" y="54"/>
                  <a:pt x="32" y="51"/>
                </a:cubicBezTo>
                <a:cubicBezTo>
                  <a:pt x="4" y="24"/>
                  <a:pt x="4" y="24"/>
                  <a:pt x="4" y="24"/>
                </a:cubicBezTo>
                <a:cubicBezTo>
                  <a:pt x="1" y="21"/>
                  <a:pt x="0" y="18"/>
                  <a:pt x="0" y="14"/>
                </a:cubicBezTo>
                <a:cubicBezTo>
                  <a:pt x="0" y="7"/>
                  <a:pt x="6" y="0"/>
                  <a:pt x="13" y="0"/>
                </a:cubicBezTo>
                <a:cubicBezTo>
                  <a:pt x="17" y="0"/>
                  <a:pt x="21" y="2"/>
                  <a:pt x="23" y="5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7"/>
                  <a:pt x="45" y="27"/>
                </a:cubicBezTo>
                <a:cubicBezTo>
                  <a:pt x="45" y="28"/>
                  <a:pt x="43" y="30"/>
                  <a:pt x="42" y="30"/>
                </a:cubicBezTo>
                <a:cubicBezTo>
                  <a:pt x="42" y="30"/>
                  <a:pt x="42" y="30"/>
                  <a:pt x="42" y="29"/>
                </a:cubicBezTo>
                <a:cubicBezTo>
                  <a:pt x="20" y="8"/>
                  <a:pt x="20" y="8"/>
                  <a:pt x="20" y="8"/>
                </a:cubicBezTo>
                <a:cubicBezTo>
                  <a:pt x="18" y="6"/>
                  <a:pt x="16" y="5"/>
                  <a:pt x="13" y="5"/>
                </a:cubicBezTo>
                <a:cubicBezTo>
                  <a:pt x="8" y="5"/>
                  <a:pt x="4" y="9"/>
                  <a:pt x="4" y="14"/>
                </a:cubicBezTo>
                <a:cubicBezTo>
                  <a:pt x="4" y="16"/>
                  <a:pt x="5" y="19"/>
                  <a:pt x="7" y="21"/>
                </a:cubicBezTo>
                <a:cubicBezTo>
                  <a:pt x="35" y="48"/>
                  <a:pt x="35" y="48"/>
                  <a:pt x="35" y="48"/>
                </a:cubicBezTo>
                <a:cubicBezTo>
                  <a:pt x="36" y="50"/>
                  <a:pt x="38" y="50"/>
                  <a:pt x="40" y="50"/>
                </a:cubicBezTo>
                <a:cubicBezTo>
                  <a:pt x="43" y="50"/>
                  <a:pt x="45" y="48"/>
                  <a:pt x="45" y="45"/>
                </a:cubicBezTo>
                <a:cubicBezTo>
                  <a:pt x="45" y="43"/>
                  <a:pt x="44" y="41"/>
                  <a:pt x="43" y="40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9"/>
                  <a:pt x="21" y="18"/>
                  <a:pt x="20" y="18"/>
                </a:cubicBezTo>
                <a:cubicBezTo>
                  <a:pt x="19" y="18"/>
                  <a:pt x="18" y="19"/>
                  <a:pt x="18" y="21"/>
                </a:cubicBezTo>
                <a:cubicBezTo>
                  <a:pt x="18" y="22"/>
                  <a:pt x="18" y="22"/>
                  <a:pt x="19" y="23"/>
                </a:cubicBezTo>
                <a:cubicBezTo>
                  <a:pt x="33" y="38"/>
                  <a:pt x="33" y="38"/>
                  <a:pt x="33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39"/>
                  <a:pt x="32" y="41"/>
                  <a:pt x="31" y="41"/>
                </a:cubicBezTo>
                <a:cubicBezTo>
                  <a:pt x="31" y="41"/>
                  <a:pt x="30" y="41"/>
                  <a:pt x="30" y="41"/>
                </a:cubicBezTo>
                <a:cubicBezTo>
                  <a:pt x="16" y="26"/>
                  <a:pt x="16" y="26"/>
                  <a:pt x="16" y="26"/>
                </a:cubicBezTo>
                <a:cubicBezTo>
                  <a:pt x="14" y="25"/>
                  <a:pt x="13" y="23"/>
                  <a:pt x="13" y="21"/>
                </a:cubicBezTo>
                <a:cubicBezTo>
                  <a:pt x="13" y="17"/>
                  <a:pt x="16" y="14"/>
                  <a:pt x="20" y="14"/>
                </a:cubicBezTo>
                <a:cubicBezTo>
                  <a:pt x="22" y="14"/>
                  <a:pt x="24" y="15"/>
                  <a:pt x="26" y="16"/>
                </a:cubicBezTo>
                <a:cubicBezTo>
                  <a:pt x="46" y="37"/>
                  <a:pt x="46" y="37"/>
                  <a:pt x="46" y="37"/>
                </a:cubicBezTo>
                <a:cubicBezTo>
                  <a:pt x="49" y="39"/>
                  <a:pt x="50" y="42"/>
                  <a:pt x="50" y="45"/>
                </a:cubicBezTo>
                <a:cubicBezTo>
                  <a:pt x="50" y="51"/>
                  <a:pt x="46" y="55"/>
                  <a:pt x="40" y="5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137"/>
          <p:cNvSpPr>
            <a:spLocks noEditPoints="1"/>
          </p:cNvSpPr>
          <p:nvPr/>
        </p:nvSpPr>
        <p:spPr bwMode="auto">
          <a:xfrm>
            <a:off x="9486510" y="6307663"/>
            <a:ext cx="417633" cy="427655"/>
          </a:xfrm>
          <a:custGeom>
            <a:avLst/>
            <a:gdLst/>
            <a:ahLst/>
            <a:cxnLst>
              <a:cxn ang="0">
                <a:pos x="46" y="30"/>
              </a:cxn>
              <a:cxn ang="0">
                <a:pos x="39" y="36"/>
              </a:cxn>
              <a:cxn ang="0">
                <a:pos x="39" y="50"/>
              </a:cxn>
              <a:cxn ang="0">
                <a:pos x="38" y="50"/>
              </a:cxn>
              <a:cxn ang="0">
                <a:pos x="24" y="58"/>
              </a:cxn>
              <a:cxn ang="0">
                <a:pos x="24" y="59"/>
              </a:cxn>
              <a:cxn ang="0">
                <a:pos x="23" y="58"/>
              </a:cxn>
              <a:cxn ang="0">
                <a:pos x="21" y="56"/>
              </a:cxn>
              <a:cxn ang="0">
                <a:pos x="21" y="55"/>
              </a:cxn>
              <a:cxn ang="0">
                <a:pos x="24" y="45"/>
              </a:cxn>
              <a:cxn ang="0">
                <a:pos x="14" y="35"/>
              </a:cxn>
              <a:cxn ang="0">
                <a:pos x="4" y="38"/>
              </a:cxn>
              <a:cxn ang="0">
                <a:pos x="3" y="38"/>
              </a:cxn>
              <a:cxn ang="0">
                <a:pos x="3" y="38"/>
              </a:cxn>
              <a:cxn ang="0">
                <a:pos x="0" y="35"/>
              </a:cxn>
              <a:cxn ang="0">
                <a:pos x="0" y="34"/>
              </a:cxn>
              <a:cxn ang="0">
                <a:pos x="8" y="20"/>
              </a:cxn>
              <a:cxn ang="0">
                <a:pos x="9" y="20"/>
              </a:cxn>
              <a:cxn ang="0">
                <a:pos x="23" y="19"/>
              </a:cxn>
              <a:cxn ang="0">
                <a:pos x="29" y="12"/>
              </a:cxn>
              <a:cxn ang="0">
                <a:pos x="57" y="0"/>
              </a:cxn>
              <a:cxn ang="0">
                <a:pos x="58" y="1"/>
              </a:cxn>
              <a:cxn ang="0">
                <a:pos x="46" y="30"/>
              </a:cxn>
              <a:cxn ang="0">
                <a:pos x="47" y="8"/>
              </a:cxn>
              <a:cxn ang="0">
                <a:pos x="43" y="12"/>
              </a:cxn>
              <a:cxn ang="0">
                <a:pos x="47" y="15"/>
              </a:cxn>
              <a:cxn ang="0">
                <a:pos x="50" y="12"/>
              </a:cxn>
              <a:cxn ang="0">
                <a:pos x="47" y="8"/>
              </a:cxn>
            </a:cxnLst>
            <a:rect l="0" t="0" r="r" b="b"/>
            <a:pathLst>
              <a:path w="58" h="59">
                <a:moveTo>
                  <a:pt x="46" y="30"/>
                </a:moveTo>
                <a:cubicBezTo>
                  <a:pt x="44" y="32"/>
                  <a:pt x="42" y="34"/>
                  <a:pt x="39" y="36"/>
                </a:cubicBezTo>
                <a:cubicBezTo>
                  <a:pt x="39" y="50"/>
                  <a:pt x="39" y="50"/>
                  <a:pt x="39" y="50"/>
                </a:cubicBezTo>
                <a:cubicBezTo>
                  <a:pt x="39" y="50"/>
                  <a:pt x="39" y="50"/>
                  <a:pt x="38" y="50"/>
                </a:cubicBezTo>
                <a:cubicBezTo>
                  <a:pt x="24" y="58"/>
                  <a:pt x="24" y="58"/>
                  <a:pt x="24" y="58"/>
                </a:cubicBezTo>
                <a:cubicBezTo>
                  <a:pt x="24" y="59"/>
                  <a:pt x="24" y="59"/>
                  <a:pt x="24" y="59"/>
                </a:cubicBezTo>
                <a:cubicBezTo>
                  <a:pt x="24" y="59"/>
                  <a:pt x="23" y="58"/>
                  <a:pt x="23" y="58"/>
                </a:cubicBezTo>
                <a:cubicBezTo>
                  <a:pt x="21" y="56"/>
                  <a:pt x="21" y="56"/>
                  <a:pt x="21" y="56"/>
                </a:cubicBezTo>
                <a:cubicBezTo>
                  <a:pt x="21" y="56"/>
                  <a:pt x="20" y="55"/>
                  <a:pt x="21" y="55"/>
                </a:cubicBezTo>
                <a:cubicBezTo>
                  <a:pt x="24" y="45"/>
                  <a:pt x="24" y="45"/>
                  <a:pt x="24" y="45"/>
                </a:cubicBezTo>
                <a:cubicBezTo>
                  <a:pt x="14" y="35"/>
                  <a:pt x="14" y="35"/>
                  <a:pt x="14" y="35"/>
                </a:cubicBezTo>
                <a:cubicBezTo>
                  <a:pt x="4" y="38"/>
                  <a:pt x="4" y="38"/>
                  <a:pt x="4" y="38"/>
                </a:cubicBezTo>
                <a:cubicBezTo>
                  <a:pt x="4" y="38"/>
                  <a:pt x="3" y="38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5"/>
                  <a:pt x="0" y="34"/>
                  <a:pt x="0" y="34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20"/>
                  <a:pt x="9" y="20"/>
                  <a:pt x="9" y="20"/>
                </a:cubicBezTo>
                <a:cubicBezTo>
                  <a:pt x="23" y="19"/>
                  <a:pt x="23" y="19"/>
                  <a:pt x="23" y="19"/>
                </a:cubicBezTo>
                <a:cubicBezTo>
                  <a:pt x="25" y="17"/>
                  <a:pt x="27" y="14"/>
                  <a:pt x="29" y="12"/>
                </a:cubicBezTo>
                <a:cubicBezTo>
                  <a:pt x="38" y="3"/>
                  <a:pt x="45" y="0"/>
                  <a:pt x="57" y="0"/>
                </a:cubicBezTo>
                <a:cubicBezTo>
                  <a:pt x="58" y="0"/>
                  <a:pt x="58" y="1"/>
                  <a:pt x="58" y="1"/>
                </a:cubicBezTo>
                <a:cubicBezTo>
                  <a:pt x="58" y="13"/>
                  <a:pt x="55" y="21"/>
                  <a:pt x="46" y="30"/>
                </a:cubicBezTo>
                <a:close/>
                <a:moveTo>
                  <a:pt x="47" y="8"/>
                </a:moveTo>
                <a:cubicBezTo>
                  <a:pt x="45" y="8"/>
                  <a:pt x="43" y="10"/>
                  <a:pt x="43" y="12"/>
                </a:cubicBezTo>
                <a:cubicBezTo>
                  <a:pt x="43" y="14"/>
                  <a:pt x="45" y="15"/>
                  <a:pt x="47" y="15"/>
                </a:cubicBezTo>
                <a:cubicBezTo>
                  <a:pt x="49" y="15"/>
                  <a:pt x="50" y="14"/>
                  <a:pt x="50" y="12"/>
                </a:cubicBezTo>
                <a:cubicBezTo>
                  <a:pt x="50" y="10"/>
                  <a:pt x="49" y="8"/>
                  <a:pt x="47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145"/>
          <p:cNvSpPr/>
          <p:nvPr/>
        </p:nvSpPr>
        <p:spPr bwMode="auto">
          <a:xfrm>
            <a:off x="3698063" y="4539363"/>
            <a:ext cx="461064" cy="397586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146"/>
          <p:cNvSpPr>
            <a:spLocks noEditPoints="1"/>
          </p:cNvSpPr>
          <p:nvPr/>
        </p:nvSpPr>
        <p:spPr bwMode="auto">
          <a:xfrm>
            <a:off x="3023712" y="6269240"/>
            <a:ext cx="461064" cy="504500"/>
          </a:xfrm>
          <a:custGeom>
            <a:avLst/>
            <a:gdLst/>
            <a:ahLst/>
            <a:cxnLst>
              <a:cxn ang="0">
                <a:pos x="49" y="42"/>
              </a:cxn>
              <a:cxn ang="0">
                <a:pos x="33" y="58"/>
              </a:cxn>
              <a:cxn ang="0">
                <a:pos x="33" y="46"/>
              </a:cxn>
              <a:cxn ang="0">
                <a:pos x="31" y="45"/>
              </a:cxn>
              <a:cxn ang="0">
                <a:pos x="31" y="58"/>
              </a:cxn>
              <a:cxn ang="0">
                <a:pos x="14" y="42"/>
              </a:cxn>
              <a:cxn ang="0">
                <a:pos x="1" y="33"/>
              </a:cxn>
              <a:cxn ang="0">
                <a:pos x="3" y="31"/>
              </a:cxn>
              <a:cxn ang="0">
                <a:pos x="4" y="31"/>
              </a:cxn>
              <a:cxn ang="0">
                <a:pos x="4" y="7"/>
              </a:cxn>
              <a:cxn ang="0">
                <a:pos x="9" y="0"/>
              </a:cxn>
              <a:cxn ang="0">
                <a:pos x="54" y="0"/>
              </a:cxn>
              <a:cxn ang="0">
                <a:pos x="60" y="7"/>
              </a:cxn>
              <a:cxn ang="0">
                <a:pos x="60" y="31"/>
              </a:cxn>
              <a:cxn ang="0">
                <a:pos x="61" y="31"/>
              </a:cxn>
              <a:cxn ang="0">
                <a:pos x="63" y="33"/>
              </a:cxn>
              <a:cxn ang="0">
                <a:pos x="49" y="42"/>
              </a:cxn>
              <a:cxn ang="0">
                <a:pos x="57" y="9"/>
              </a:cxn>
              <a:cxn ang="0">
                <a:pos x="52" y="4"/>
              </a:cxn>
              <a:cxn ang="0">
                <a:pos x="12" y="4"/>
              </a:cxn>
              <a:cxn ang="0">
                <a:pos x="7" y="9"/>
              </a:cxn>
              <a:cxn ang="0">
                <a:pos x="7" y="33"/>
              </a:cxn>
              <a:cxn ang="0">
                <a:pos x="27" y="37"/>
              </a:cxn>
              <a:cxn ang="0">
                <a:pos x="30" y="38"/>
              </a:cxn>
              <a:cxn ang="0">
                <a:pos x="30" y="38"/>
              </a:cxn>
              <a:cxn ang="0">
                <a:pos x="33" y="40"/>
              </a:cxn>
              <a:cxn ang="0">
                <a:pos x="37" y="37"/>
              </a:cxn>
              <a:cxn ang="0">
                <a:pos x="57" y="33"/>
              </a:cxn>
              <a:cxn ang="0">
                <a:pos x="57" y="9"/>
              </a:cxn>
              <a:cxn ang="0">
                <a:pos x="23" y="34"/>
              </a:cxn>
              <a:cxn ang="0">
                <a:pos x="16" y="27"/>
              </a:cxn>
              <a:cxn ang="0">
                <a:pos x="23" y="20"/>
              </a:cxn>
              <a:cxn ang="0">
                <a:pos x="31" y="27"/>
              </a:cxn>
              <a:cxn ang="0">
                <a:pos x="23" y="34"/>
              </a:cxn>
              <a:cxn ang="0">
                <a:pos x="41" y="34"/>
              </a:cxn>
              <a:cxn ang="0">
                <a:pos x="33" y="27"/>
              </a:cxn>
              <a:cxn ang="0">
                <a:pos x="41" y="20"/>
              </a:cxn>
              <a:cxn ang="0">
                <a:pos x="49" y="27"/>
              </a:cxn>
              <a:cxn ang="0">
                <a:pos x="41" y="34"/>
              </a:cxn>
            </a:cxnLst>
            <a:rect l="0" t="0" r="r" b="b"/>
            <a:pathLst>
              <a:path w="64" h="70">
                <a:moveTo>
                  <a:pt x="49" y="42"/>
                </a:moveTo>
                <a:cubicBezTo>
                  <a:pt x="56" y="66"/>
                  <a:pt x="32" y="70"/>
                  <a:pt x="33" y="58"/>
                </a:cubicBezTo>
                <a:cubicBezTo>
                  <a:pt x="33" y="58"/>
                  <a:pt x="33" y="51"/>
                  <a:pt x="33" y="46"/>
                </a:cubicBezTo>
                <a:cubicBezTo>
                  <a:pt x="32" y="46"/>
                  <a:pt x="32" y="46"/>
                  <a:pt x="31" y="45"/>
                </a:cubicBezTo>
                <a:cubicBezTo>
                  <a:pt x="31" y="51"/>
                  <a:pt x="31" y="58"/>
                  <a:pt x="31" y="58"/>
                </a:cubicBezTo>
                <a:cubicBezTo>
                  <a:pt x="31" y="70"/>
                  <a:pt x="7" y="66"/>
                  <a:pt x="14" y="42"/>
                </a:cubicBezTo>
                <a:cubicBezTo>
                  <a:pt x="7" y="39"/>
                  <a:pt x="3" y="36"/>
                  <a:pt x="1" y="33"/>
                </a:cubicBezTo>
                <a:cubicBezTo>
                  <a:pt x="0" y="31"/>
                  <a:pt x="1" y="29"/>
                  <a:pt x="3" y="31"/>
                </a:cubicBezTo>
                <a:cubicBezTo>
                  <a:pt x="3" y="31"/>
                  <a:pt x="3" y="31"/>
                  <a:pt x="4" y="31"/>
                </a:cubicBezTo>
                <a:cubicBezTo>
                  <a:pt x="4" y="7"/>
                  <a:pt x="4" y="7"/>
                  <a:pt x="4" y="7"/>
                </a:cubicBezTo>
                <a:cubicBezTo>
                  <a:pt x="4" y="3"/>
                  <a:pt x="6" y="0"/>
                  <a:pt x="9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7" y="0"/>
                  <a:pt x="60" y="3"/>
                  <a:pt x="60" y="7"/>
                </a:cubicBezTo>
                <a:cubicBezTo>
                  <a:pt x="60" y="31"/>
                  <a:pt x="60" y="31"/>
                  <a:pt x="60" y="31"/>
                </a:cubicBezTo>
                <a:cubicBezTo>
                  <a:pt x="60" y="31"/>
                  <a:pt x="60" y="31"/>
                  <a:pt x="61" y="31"/>
                </a:cubicBezTo>
                <a:cubicBezTo>
                  <a:pt x="63" y="29"/>
                  <a:pt x="64" y="31"/>
                  <a:pt x="63" y="33"/>
                </a:cubicBezTo>
                <a:cubicBezTo>
                  <a:pt x="60" y="36"/>
                  <a:pt x="56" y="39"/>
                  <a:pt x="49" y="42"/>
                </a:cubicBezTo>
                <a:close/>
                <a:moveTo>
                  <a:pt x="57" y="9"/>
                </a:moveTo>
                <a:cubicBezTo>
                  <a:pt x="57" y="5"/>
                  <a:pt x="56" y="4"/>
                  <a:pt x="52" y="4"/>
                </a:cubicBezTo>
                <a:cubicBezTo>
                  <a:pt x="12" y="4"/>
                  <a:pt x="12" y="4"/>
                  <a:pt x="12" y="4"/>
                </a:cubicBezTo>
                <a:cubicBezTo>
                  <a:pt x="8" y="4"/>
                  <a:pt x="7" y="5"/>
                  <a:pt x="7" y="9"/>
                </a:cubicBezTo>
                <a:cubicBezTo>
                  <a:pt x="7" y="33"/>
                  <a:pt x="7" y="33"/>
                  <a:pt x="7" y="33"/>
                </a:cubicBezTo>
                <a:cubicBezTo>
                  <a:pt x="15" y="38"/>
                  <a:pt x="23" y="37"/>
                  <a:pt x="27" y="37"/>
                </a:cubicBezTo>
                <a:cubicBezTo>
                  <a:pt x="28" y="37"/>
                  <a:pt x="29" y="37"/>
                  <a:pt x="30" y="38"/>
                </a:cubicBezTo>
                <a:cubicBezTo>
                  <a:pt x="30" y="38"/>
                  <a:pt x="30" y="38"/>
                  <a:pt x="30" y="38"/>
                </a:cubicBezTo>
                <a:cubicBezTo>
                  <a:pt x="31" y="39"/>
                  <a:pt x="32" y="39"/>
                  <a:pt x="33" y="40"/>
                </a:cubicBezTo>
                <a:cubicBezTo>
                  <a:pt x="33" y="38"/>
                  <a:pt x="34" y="37"/>
                  <a:pt x="37" y="37"/>
                </a:cubicBezTo>
                <a:cubicBezTo>
                  <a:pt x="41" y="37"/>
                  <a:pt x="48" y="38"/>
                  <a:pt x="57" y="33"/>
                </a:cubicBezTo>
                <a:lnTo>
                  <a:pt x="57" y="9"/>
                </a:lnTo>
                <a:close/>
                <a:moveTo>
                  <a:pt x="23" y="34"/>
                </a:moveTo>
                <a:cubicBezTo>
                  <a:pt x="19" y="34"/>
                  <a:pt x="16" y="31"/>
                  <a:pt x="16" y="27"/>
                </a:cubicBezTo>
                <a:cubicBezTo>
                  <a:pt x="16" y="23"/>
                  <a:pt x="19" y="20"/>
                  <a:pt x="23" y="20"/>
                </a:cubicBezTo>
                <a:cubicBezTo>
                  <a:pt x="27" y="20"/>
                  <a:pt x="31" y="23"/>
                  <a:pt x="31" y="27"/>
                </a:cubicBezTo>
                <a:cubicBezTo>
                  <a:pt x="31" y="31"/>
                  <a:pt x="27" y="34"/>
                  <a:pt x="23" y="34"/>
                </a:cubicBezTo>
                <a:close/>
                <a:moveTo>
                  <a:pt x="41" y="34"/>
                </a:moveTo>
                <a:cubicBezTo>
                  <a:pt x="37" y="34"/>
                  <a:pt x="33" y="31"/>
                  <a:pt x="33" y="27"/>
                </a:cubicBezTo>
                <a:cubicBezTo>
                  <a:pt x="33" y="23"/>
                  <a:pt x="37" y="20"/>
                  <a:pt x="41" y="20"/>
                </a:cubicBezTo>
                <a:cubicBezTo>
                  <a:pt x="45" y="20"/>
                  <a:pt x="49" y="23"/>
                  <a:pt x="49" y="27"/>
                </a:cubicBezTo>
                <a:cubicBezTo>
                  <a:pt x="49" y="31"/>
                  <a:pt x="45" y="34"/>
                  <a:pt x="41" y="3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175"/>
          <p:cNvSpPr>
            <a:spLocks noEditPoints="1"/>
          </p:cNvSpPr>
          <p:nvPr/>
        </p:nvSpPr>
        <p:spPr bwMode="auto">
          <a:xfrm>
            <a:off x="8753200" y="4527670"/>
            <a:ext cx="417633" cy="420973"/>
          </a:xfrm>
          <a:custGeom>
            <a:avLst/>
            <a:gdLst/>
            <a:ahLst/>
            <a:cxnLst>
              <a:cxn ang="0">
                <a:pos x="11" y="57"/>
              </a:cxn>
              <a:cxn ang="0">
                <a:pos x="8" y="58"/>
              </a:cxn>
              <a:cxn ang="0">
                <a:pos x="5" y="57"/>
              </a:cxn>
              <a:cxn ang="0">
                <a:pos x="1" y="53"/>
              </a:cxn>
              <a:cxn ang="0">
                <a:pos x="0" y="50"/>
              </a:cxn>
              <a:cxn ang="0">
                <a:pos x="1" y="47"/>
              </a:cxn>
              <a:cxn ang="0">
                <a:pos x="25" y="22"/>
              </a:cxn>
              <a:cxn ang="0">
                <a:pos x="35" y="33"/>
              </a:cxn>
              <a:cxn ang="0">
                <a:pos x="11" y="57"/>
              </a:cxn>
              <a:cxn ang="0">
                <a:pos x="10" y="45"/>
              </a:cxn>
              <a:cxn ang="0">
                <a:pos x="8" y="48"/>
              </a:cxn>
              <a:cxn ang="0">
                <a:pos x="10" y="50"/>
              </a:cxn>
              <a:cxn ang="0">
                <a:pos x="12" y="48"/>
              </a:cxn>
              <a:cxn ang="0">
                <a:pos x="10" y="45"/>
              </a:cxn>
              <a:cxn ang="0">
                <a:pos x="57" y="21"/>
              </a:cxn>
              <a:cxn ang="0">
                <a:pos x="42" y="32"/>
              </a:cxn>
              <a:cxn ang="0">
                <a:pos x="26" y="16"/>
              </a:cxn>
              <a:cxn ang="0">
                <a:pos x="42" y="0"/>
              </a:cxn>
              <a:cxn ang="0">
                <a:pos x="50" y="2"/>
              </a:cxn>
              <a:cxn ang="0">
                <a:pos x="51" y="3"/>
              </a:cxn>
              <a:cxn ang="0">
                <a:pos x="50" y="4"/>
              </a:cxn>
              <a:cxn ang="0">
                <a:pos x="40" y="10"/>
              </a:cxn>
              <a:cxn ang="0">
                <a:pos x="40" y="18"/>
              </a:cxn>
              <a:cxn ang="0">
                <a:pos x="47" y="22"/>
              </a:cxn>
              <a:cxn ang="0">
                <a:pos x="57" y="16"/>
              </a:cxn>
              <a:cxn ang="0">
                <a:pos x="58" y="17"/>
              </a:cxn>
              <a:cxn ang="0">
                <a:pos x="57" y="21"/>
              </a:cxn>
            </a:cxnLst>
            <a:rect l="0" t="0" r="r" b="b"/>
            <a:pathLst>
              <a:path w="58" h="58">
                <a:moveTo>
                  <a:pt x="11" y="57"/>
                </a:moveTo>
                <a:cubicBezTo>
                  <a:pt x="10" y="58"/>
                  <a:pt x="9" y="58"/>
                  <a:pt x="8" y="58"/>
                </a:cubicBezTo>
                <a:cubicBezTo>
                  <a:pt x="7" y="58"/>
                  <a:pt x="6" y="58"/>
                  <a:pt x="5" y="57"/>
                </a:cubicBezTo>
                <a:cubicBezTo>
                  <a:pt x="1" y="53"/>
                  <a:pt x="1" y="53"/>
                  <a:pt x="1" y="53"/>
                </a:cubicBezTo>
                <a:cubicBezTo>
                  <a:pt x="0" y="52"/>
                  <a:pt x="0" y="51"/>
                  <a:pt x="0" y="50"/>
                </a:cubicBezTo>
                <a:cubicBezTo>
                  <a:pt x="0" y="49"/>
                  <a:pt x="0" y="47"/>
                  <a:pt x="1" y="47"/>
                </a:cubicBezTo>
                <a:cubicBezTo>
                  <a:pt x="25" y="22"/>
                  <a:pt x="25" y="22"/>
                  <a:pt x="25" y="22"/>
                </a:cubicBezTo>
                <a:cubicBezTo>
                  <a:pt x="27" y="27"/>
                  <a:pt x="31" y="31"/>
                  <a:pt x="35" y="33"/>
                </a:cubicBezTo>
                <a:lnTo>
                  <a:pt x="11" y="57"/>
                </a:lnTo>
                <a:close/>
                <a:moveTo>
                  <a:pt x="10" y="45"/>
                </a:moveTo>
                <a:cubicBezTo>
                  <a:pt x="9" y="45"/>
                  <a:pt x="8" y="46"/>
                  <a:pt x="8" y="48"/>
                </a:cubicBezTo>
                <a:cubicBezTo>
                  <a:pt x="8" y="49"/>
                  <a:pt x="9" y="50"/>
                  <a:pt x="10" y="50"/>
                </a:cubicBezTo>
                <a:cubicBezTo>
                  <a:pt x="11" y="50"/>
                  <a:pt x="12" y="49"/>
                  <a:pt x="12" y="48"/>
                </a:cubicBezTo>
                <a:cubicBezTo>
                  <a:pt x="12" y="46"/>
                  <a:pt x="11" y="45"/>
                  <a:pt x="10" y="45"/>
                </a:cubicBezTo>
                <a:close/>
                <a:moveTo>
                  <a:pt x="57" y="21"/>
                </a:moveTo>
                <a:cubicBezTo>
                  <a:pt x="55" y="27"/>
                  <a:pt x="49" y="32"/>
                  <a:pt x="42" y="32"/>
                </a:cubicBezTo>
                <a:cubicBezTo>
                  <a:pt x="33" y="32"/>
                  <a:pt x="26" y="24"/>
                  <a:pt x="26" y="16"/>
                </a:cubicBezTo>
                <a:cubicBezTo>
                  <a:pt x="26" y="7"/>
                  <a:pt x="33" y="0"/>
                  <a:pt x="42" y="0"/>
                </a:cubicBezTo>
                <a:cubicBezTo>
                  <a:pt x="45" y="0"/>
                  <a:pt x="48" y="0"/>
                  <a:pt x="50" y="2"/>
                </a:cubicBezTo>
                <a:cubicBezTo>
                  <a:pt x="51" y="2"/>
                  <a:pt x="51" y="2"/>
                  <a:pt x="51" y="3"/>
                </a:cubicBezTo>
                <a:cubicBezTo>
                  <a:pt x="51" y="3"/>
                  <a:pt x="51" y="4"/>
                  <a:pt x="50" y="4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8"/>
                  <a:pt x="40" y="18"/>
                  <a:pt x="40" y="18"/>
                </a:cubicBezTo>
                <a:cubicBezTo>
                  <a:pt x="47" y="22"/>
                  <a:pt x="47" y="22"/>
                  <a:pt x="47" y="22"/>
                </a:cubicBezTo>
                <a:cubicBezTo>
                  <a:pt x="48" y="21"/>
                  <a:pt x="56" y="16"/>
                  <a:pt x="57" y="16"/>
                </a:cubicBezTo>
                <a:cubicBezTo>
                  <a:pt x="58" y="16"/>
                  <a:pt x="58" y="16"/>
                  <a:pt x="58" y="17"/>
                </a:cubicBezTo>
                <a:cubicBezTo>
                  <a:pt x="58" y="18"/>
                  <a:pt x="58" y="20"/>
                  <a:pt x="57" y="2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23"/>
          <p:cNvSpPr txBox="1"/>
          <p:nvPr/>
        </p:nvSpPr>
        <p:spPr>
          <a:xfrm>
            <a:off x="1244799" y="5176825"/>
            <a:ext cx="176915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24"/>
          <p:cNvSpPr txBox="1"/>
          <p:nvPr/>
        </p:nvSpPr>
        <p:spPr>
          <a:xfrm>
            <a:off x="1757203" y="4903577"/>
            <a:ext cx="125675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2" name="TextBox 23"/>
          <p:cNvSpPr txBox="1"/>
          <p:nvPr/>
        </p:nvSpPr>
        <p:spPr>
          <a:xfrm>
            <a:off x="1757202" y="3631153"/>
            <a:ext cx="1792645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24"/>
          <p:cNvSpPr txBox="1"/>
          <p:nvPr/>
        </p:nvSpPr>
        <p:spPr>
          <a:xfrm>
            <a:off x="2293094" y="3357905"/>
            <a:ext cx="125675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23"/>
          <p:cNvSpPr txBox="1"/>
          <p:nvPr/>
        </p:nvSpPr>
        <p:spPr>
          <a:xfrm>
            <a:off x="5496765" y="2206552"/>
            <a:ext cx="1867862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5802319" y="1933304"/>
            <a:ext cx="125675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8887138" y="3326010"/>
            <a:ext cx="1862717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8887138" y="3052762"/>
            <a:ext cx="125675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9885837" y="5260398"/>
            <a:ext cx="1788343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9885837" y="4987150"/>
            <a:ext cx="125675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2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0"/>
                            </p:stCondLst>
                            <p:childTnLst>
                              <p:par>
                                <p:cTn id="8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500"/>
                            </p:stCondLst>
                            <p:childTnLst>
                              <p:par>
                                <p:cTn id="11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0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75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8000"/>
                            </p:stCondLst>
                            <p:childTnLst>
                              <p:par>
                                <p:cTn id="13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/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/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/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/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/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/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/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/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/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/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/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/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/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/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/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/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79405" tIns="39702" rIns="79405" bIns="39702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65" name="直接连接符 64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166"/>
          <p:cNvSpPr/>
          <p:nvPr/>
        </p:nvSpPr>
        <p:spPr>
          <a:xfrm>
            <a:off x="3724935" y="2194576"/>
            <a:ext cx="1487369" cy="131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5167"/>
          <p:cNvSpPr/>
          <p:nvPr/>
        </p:nvSpPr>
        <p:spPr>
          <a:xfrm>
            <a:off x="3273871" y="2975795"/>
            <a:ext cx="2395107" cy="1371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5168"/>
          <p:cNvSpPr/>
          <p:nvPr/>
        </p:nvSpPr>
        <p:spPr>
          <a:xfrm>
            <a:off x="2822811" y="3822873"/>
            <a:ext cx="3302845" cy="1371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5169"/>
          <p:cNvSpPr/>
          <p:nvPr/>
        </p:nvSpPr>
        <p:spPr>
          <a:xfrm>
            <a:off x="2361258" y="4669953"/>
            <a:ext cx="4210573" cy="1371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175998" y="1829529"/>
            <a:ext cx="1047559" cy="898079"/>
            <a:chOff x="2313735" y="1108481"/>
            <a:chExt cx="857881" cy="735467"/>
          </a:xfrm>
        </p:grpSpPr>
        <p:sp>
          <p:nvSpPr>
            <p:cNvPr id="4" name="Shape 5171"/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5176"/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4935" y="2975797"/>
            <a:ext cx="1941237" cy="528018"/>
            <a:chOff x="1944344" y="2047198"/>
            <a:chExt cx="1589745" cy="432411"/>
          </a:xfrm>
        </p:grpSpPr>
        <p:sp>
          <p:nvSpPr>
            <p:cNvPr id="6" name="Shape 5173"/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Shape 5177"/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点击输入文本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73874" y="3822872"/>
            <a:ext cx="2848974" cy="528019"/>
            <a:chOff x="1574955" y="2740898"/>
            <a:chExt cx="2333121" cy="432412"/>
          </a:xfrm>
        </p:grpSpPr>
        <p:sp>
          <p:nvSpPr>
            <p:cNvPr id="5" name="Shape 5172"/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178"/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22810" y="4669950"/>
            <a:ext cx="3756702" cy="528012"/>
            <a:chOff x="1205565" y="3434598"/>
            <a:chExt cx="3076490" cy="432407"/>
          </a:xfrm>
        </p:grpSpPr>
        <p:sp>
          <p:nvSpPr>
            <p:cNvPr id="7" name="Shape 5174"/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hape 5179"/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61260" y="5505266"/>
            <a:ext cx="4664442" cy="528012"/>
            <a:chOff x="827585" y="4118665"/>
            <a:chExt cx="3819870" cy="432407"/>
          </a:xfrm>
          <a:solidFill>
            <a:schemeClr val="accent5"/>
          </a:solidFill>
        </p:grpSpPr>
        <p:sp>
          <p:nvSpPr>
            <p:cNvPr id="8" name="Shape 5175"/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5180"/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Round Same Side Corner Rectangle 67"/>
          <p:cNvSpPr/>
          <p:nvPr/>
        </p:nvSpPr>
        <p:spPr>
          <a:xfrm rot="10800000" flipH="1">
            <a:off x="7567575" y="1845937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ound Same Side Corner Rectangle 68"/>
          <p:cNvSpPr/>
          <p:nvPr/>
        </p:nvSpPr>
        <p:spPr>
          <a:xfrm rot="10800000" flipH="1">
            <a:off x="7565573" y="279997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ound Same Side Corner Rectangle 69"/>
          <p:cNvSpPr/>
          <p:nvPr/>
        </p:nvSpPr>
        <p:spPr>
          <a:xfrm rot="10800000" flipH="1">
            <a:off x="7567575" y="366711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735229" y="1830491"/>
            <a:ext cx="2700245" cy="518561"/>
            <a:chOff x="5228512" y="1109269"/>
            <a:chExt cx="2871880" cy="424667"/>
          </a:xfrm>
        </p:grpSpPr>
        <p:sp>
          <p:nvSpPr>
            <p:cNvPr id="21" name="TextBox 20"/>
            <p:cNvSpPr txBox="1"/>
            <p:nvPr/>
          </p:nvSpPr>
          <p:spPr>
            <a:xfrm>
              <a:off x="5228512" y="1303102"/>
              <a:ext cx="2871880" cy="23083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22" name="Rectangle 71"/>
            <p:cNvSpPr/>
            <p:nvPr/>
          </p:nvSpPr>
          <p:spPr>
            <a:xfrm>
              <a:off x="5228513" y="1109269"/>
              <a:ext cx="1336637" cy="21172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35229" y="2758415"/>
            <a:ext cx="2700245" cy="518564"/>
            <a:chOff x="5228512" y="1869180"/>
            <a:chExt cx="2871880" cy="424670"/>
          </a:xfrm>
        </p:grpSpPr>
        <p:sp>
          <p:nvSpPr>
            <p:cNvPr id="23" name="TextBox 22"/>
            <p:cNvSpPr txBox="1"/>
            <p:nvPr/>
          </p:nvSpPr>
          <p:spPr>
            <a:xfrm>
              <a:off x="5228512" y="206301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24" name="Rectangle 73"/>
            <p:cNvSpPr/>
            <p:nvPr/>
          </p:nvSpPr>
          <p:spPr>
            <a:xfrm>
              <a:off x="5228513" y="186918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35229" y="3686338"/>
            <a:ext cx="2700245" cy="518564"/>
            <a:chOff x="5228512" y="2629091"/>
            <a:chExt cx="2871880" cy="424670"/>
          </a:xfrm>
        </p:grpSpPr>
        <p:sp>
          <p:nvSpPr>
            <p:cNvPr id="25" name="TextBox 24"/>
            <p:cNvSpPr txBox="1"/>
            <p:nvPr/>
          </p:nvSpPr>
          <p:spPr>
            <a:xfrm>
              <a:off x="5228512" y="2822926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26" name="Rectangle 75"/>
            <p:cNvSpPr/>
            <p:nvPr/>
          </p:nvSpPr>
          <p:spPr>
            <a:xfrm>
              <a:off x="5228513" y="262909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ound Same Side Corner Rectangle 76"/>
          <p:cNvSpPr/>
          <p:nvPr/>
        </p:nvSpPr>
        <p:spPr>
          <a:xfrm rot="10800000" flipH="1">
            <a:off x="7565573" y="454690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ound Same Side Corner Rectangle 77"/>
          <p:cNvSpPr/>
          <p:nvPr/>
        </p:nvSpPr>
        <p:spPr>
          <a:xfrm rot="10800000" flipH="1">
            <a:off x="7567575" y="541404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35229" y="4505342"/>
            <a:ext cx="2700245" cy="518564"/>
            <a:chOff x="5228512" y="3299800"/>
            <a:chExt cx="2871880" cy="424670"/>
          </a:xfrm>
        </p:grpSpPr>
        <p:sp>
          <p:nvSpPr>
            <p:cNvPr id="29" name="TextBox 28"/>
            <p:cNvSpPr txBox="1"/>
            <p:nvPr/>
          </p:nvSpPr>
          <p:spPr>
            <a:xfrm>
              <a:off x="5228512" y="349363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30" name="Rectangle 79"/>
            <p:cNvSpPr/>
            <p:nvPr/>
          </p:nvSpPr>
          <p:spPr>
            <a:xfrm>
              <a:off x="5228513" y="329980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35229" y="5433263"/>
            <a:ext cx="2700245" cy="518565"/>
            <a:chOff x="5228512" y="4059711"/>
            <a:chExt cx="2871880" cy="424671"/>
          </a:xfrm>
        </p:grpSpPr>
        <p:sp>
          <p:nvSpPr>
            <p:cNvPr id="31" name="TextBox 30"/>
            <p:cNvSpPr txBox="1"/>
            <p:nvPr/>
          </p:nvSpPr>
          <p:spPr>
            <a:xfrm>
              <a:off x="5228512" y="4253547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32" name="Rectangle 81"/>
            <p:cNvSpPr/>
            <p:nvPr/>
          </p:nvSpPr>
          <p:spPr>
            <a:xfrm>
              <a:off x="5228513" y="405971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5" name="直接连接符 44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612951" y="2395301"/>
            <a:ext cx="2727310" cy="2442048"/>
            <a:chOff x="3714751" y="1835150"/>
            <a:chExt cx="1624013" cy="1454150"/>
          </a:xfrm>
          <a:solidFill>
            <a:schemeClr val="accent2"/>
          </a:solidFill>
        </p:grpSpPr>
        <p:sp>
          <p:nvSpPr>
            <p:cNvPr id="19" name="Freeform 7"/>
            <p:cNvSpPr>
              <a:spLocks noEditPoints="1"/>
            </p:cNvSpPr>
            <p:nvPr/>
          </p:nvSpPr>
          <p:spPr bwMode="auto">
            <a:xfrm>
              <a:off x="3714751" y="1835150"/>
              <a:ext cx="1624013" cy="1177925"/>
            </a:xfrm>
            <a:custGeom>
              <a:avLst/>
              <a:gdLst>
                <a:gd name="T0" fmla="*/ 397 w 432"/>
                <a:gd name="T1" fmla="*/ 0 h 312"/>
                <a:gd name="T2" fmla="*/ 33 w 432"/>
                <a:gd name="T3" fmla="*/ 0 h 312"/>
                <a:gd name="T4" fmla="*/ 0 w 432"/>
                <a:gd name="T5" fmla="*/ 35 h 312"/>
                <a:gd name="T6" fmla="*/ 0 w 432"/>
                <a:gd name="T7" fmla="*/ 276 h 312"/>
                <a:gd name="T8" fmla="*/ 33 w 432"/>
                <a:gd name="T9" fmla="*/ 312 h 312"/>
                <a:gd name="T10" fmla="*/ 397 w 432"/>
                <a:gd name="T11" fmla="*/ 312 h 312"/>
                <a:gd name="T12" fmla="*/ 432 w 432"/>
                <a:gd name="T13" fmla="*/ 276 h 312"/>
                <a:gd name="T14" fmla="*/ 432 w 432"/>
                <a:gd name="T15" fmla="*/ 35 h 312"/>
                <a:gd name="T16" fmla="*/ 397 w 432"/>
                <a:gd name="T17" fmla="*/ 0 h 312"/>
                <a:gd name="T18" fmla="*/ 408 w 432"/>
                <a:gd name="T19" fmla="*/ 284 h 312"/>
                <a:gd name="T20" fmla="*/ 24 w 432"/>
                <a:gd name="T21" fmla="*/ 284 h 312"/>
                <a:gd name="T22" fmla="*/ 24 w 432"/>
                <a:gd name="T23" fmla="*/ 28 h 312"/>
                <a:gd name="T24" fmla="*/ 408 w 432"/>
                <a:gd name="T25" fmla="*/ 28 h 312"/>
                <a:gd name="T26" fmla="*/ 408 w 432"/>
                <a:gd name="T27" fmla="*/ 28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2" h="312">
                  <a:moveTo>
                    <a:pt x="397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295"/>
                    <a:pt x="15" y="312"/>
                    <a:pt x="33" y="312"/>
                  </a:cubicBezTo>
                  <a:cubicBezTo>
                    <a:pt x="397" y="312"/>
                    <a:pt x="397" y="312"/>
                    <a:pt x="397" y="312"/>
                  </a:cubicBezTo>
                  <a:cubicBezTo>
                    <a:pt x="416" y="312"/>
                    <a:pt x="432" y="295"/>
                    <a:pt x="432" y="276"/>
                  </a:cubicBezTo>
                  <a:cubicBezTo>
                    <a:pt x="432" y="35"/>
                    <a:pt x="432" y="35"/>
                    <a:pt x="432" y="35"/>
                  </a:cubicBezTo>
                  <a:cubicBezTo>
                    <a:pt x="432" y="16"/>
                    <a:pt x="416" y="0"/>
                    <a:pt x="397" y="0"/>
                  </a:cubicBezTo>
                  <a:close/>
                  <a:moveTo>
                    <a:pt x="408" y="284"/>
                  </a:moveTo>
                  <a:cubicBezTo>
                    <a:pt x="24" y="284"/>
                    <a:pt x="24" y="284"/>
                    <a:pt x="24" y="28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408" y="28"/>
                    <a:pt x="408" y="28"/>
                    <a:pt x="408" y="28"/>
                  </a:cubicBezTo>
                  <a:lnTo>
                    <a:pt x="408" y="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4135438" y="3089275"/>
              <a:ext cx="779463" cy="200025"/>
            </a:xfrm>
            <a:custGeom>
              <a:avLst/>
              <a:gdLst>
                <a:gd name="T0" fmla="*/ 163 w 207"/>
                <a:gd name="T1" fmla="*/ 35 h 53"/>
                <a:gd name="T2" fmla="*/ 207 w 207"/>
                <a:gd name="T3" fmla="*/ 35 h 53"/>
                <a:gd name="T4" fmla="*/ 207 w 207"/>
                <a:gd name="T5" fmla="*/ 53 h 53"/>
                <a:gd name="T6" fmla="*/ 0 w 207"/>
                <a:gd name="T7" fmla="*/ 53 h 53"/>
                <a:gd name="T8" fmla="*/ 0 w 207"/>
                <a:gd name="T9" fmla="*/ 35 h 53"/>
                <a:gd name="T10" fmla="*/ 44 w 207"/>
                <a:gd name="T11" fmla="*/ 35 h 53"/>
                <a:gd name="T12" fmla="*/ 58 w 207"/>
                <a:gd name="T13" fmla="*/ 11 h 53"/>
                <a:gd name="T14" fmla="*/ 66 w 207"/>
                <a:gd name="T15" fmla="*/ 0 h 53"/>
                <a:gd name="T16" fmla="*/ 104 w 207"/>
                <a:gd name="T17" fmla="*/ 0 h 53"/>
                <a:gd name="T18" fmla="*/ 141 w 207"/>
                <a:gd name="T19" fmla="*/ 0 h 53"/>
                <a:gd name="T20" fmla="*/ 149 w 207"/>
                <a:gd name="T21" fmla="*/ 11 h 53"/>
                <a:gd name="T22" fmla="*/ 163 w 207"/>
                <a:gd name="T23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53">
                  <a:moveTo>
                    <a:pt x="163" y="35"/>
                  </a:moveTo>
                  <a:cubicBezTo>
                    <a:pt x="207" y="35"/>
                    <a:pt x="207" y="35"/>
                    <a:pt x="207" y="35"/>
                  </a:cubicBezTo>
                  <a:cubicBezTo>
                    <a:pt x="207" y="53"/>
                    <a:pt x="207" y="53"/>
                    <a:pt x="20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8" y="31"/>
                    <a:pt x="53" y="24"/>
                    <a:pt x="58" y="11"/>
                  </a:cubicBezTo>
                  <a:cubicBezTo>
                    <a:pt x="58" y="11"/>
                    <a:pt x="61" y="1"/>
                    <a:pt x="66" y="0"/>
                  </a:cubicBezTo>
                  <a:cubicBezTo>
                    <a:pt x="69" y="0"/>
                    <a:pt x="86" y="0"/>
                    <a:pt x="104" y="0"/>
                  </a:cubicBezTo>
                  <a:cubicBezTo>
                    <a:pt x="121" y="0"/>
                    <a:pt x="138" y="0"/>
                    <a:pt x="141" y="0"/>
                  </a:cubicBezTo>
                  <a:cubicBezTo>
                    <a:pt x="146" y="1"/>
                    <a:pt x="149" y="11"/>
                    <a:pt x="149" y="11"/>
                  </a:cubicBezTo>
                  <a:cubicBezTo>
                    <a:pt x="154" y="24"/>
                    <a:pt x="159" y="31"/>
                    <a:pt x="16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4429126" y="3089275"/>
              <a:ext cx="485775" cy="200025"/>
            </a:xfrm>
            <a:custGeom>
              <a:avLst/>
              <a:gdLst>
                <a:gd name="T0" fmla="*/ 85 w 129"/>
                <a:gd name="T1" fmla="*/ 35 h 53"/>
                <a:gd name="T2" fmla="*/ 71 w 129"/>
                <a:gd name="T3" fmla="*/ 11 h 53"/>
                <a:gd name="T4" fmla="*/ 63 w 129"/>
                <a:gd name="T5" fmla="*/ 0 h 53"/>
                <a:gd name="T6" fmla="*/ 26 w 129"/>
                <a:gd name="T7" fmla="*/ 0 h 53"/>
                <a:gd name="T8" fmla="*/ 0 w 129"/>
                <a:gd name="T9" fmla="*/ 0 h 53"/>
                <a:gd name="T10" fmla="*/ 59 w 129"/>
                <a:gd name="T11" fmla="*/ 53 h 53"/>
                <a:gd name="T12" fmla="*/ 129 w 129"/>
                <a:gd name="T13" fmla="*/ 53 h 53"/>
                <a:gd name="T14" fmla="*/ 129 w 129"/>
                <a:gd name="T15" fmla="*/ 35 h 53"/>
                <a:gd name="T16" fmla="*/ 85 w 129"/>
                <a:gd name="T17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53">
                  <a:moveTo>
                    <a:pt x="85" y="35"/>
                  </a:moveTo>
                  <a:cubicBezTo>
                    <a:pt x="81" y="31"/>
                    <a:pt x="76" y="24"/>
                    <a:pt x="71" y="11"/>
                  </a:cubicBezTo>
                  <a:cubicBezTo>
                    <a:pt x="71" y="11"/>
                    <a:pt x="68" y="1"/>
                    <a:pt x="63" y="0"/>
                  </a:cubicBezTo>
                  <a:cubicBezTo>
                    <a:pt x="60" y="0"/>
                    <a:pt x="43" y="0"/>
                    <a:pt x="26" y="0"/>
                  </a:cubicBezTo>
                  <a:cubicBezTo>
                    <a:pt x="16" y="0"/>
                    <a:pt x="7" y="0"/>
                    <a:pt x="0" y="0"/>
                  </a:cubicBezTo>
                  <a:cubicBezTo>
                    <a:pt x="21" y="15"/>
                    <a:pt x="41" y="33"/>
                    <a:pt x="59" y="53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29" y="35"/>
                    <a:pt x="129" y="35"/>
                    <a:pt x="129" y="35"/>
                  </a:cubicBezTo>
                  <a:lnTo>
                    <a:pt x="8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3756571" y="1905812"/>
              <a:ext cx="1537197" cy="10616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矩形 20"/>
          <p:cNvSpPr/>
          <p:nvPr/>
        </p:nvSpPr>
        <p:spPr>
          <a:xfrm>
            <a:off x="6232221" y="3103063"/>
            <a:ext cx="337135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136971" y="3917363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014678" y="3917363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136971" y="4158445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014678" y="4158445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MH_Others_1"/>
          <p:cNvSpPr txBox="1"/>
          <p:nvPr>
            <p:custDataLst>
              <p:tags r:id="rId1"/>
            </p:custDataLst>
          </p:nvPr>
        </p:nvSpPr>
        <p:spPr>
          <a:xfrm>
            <a:off x="3119955" y="2687688"/>
            <a:ext cx="1713302" cy="13542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7569469" y="1632878"/>
            <a:ext cx="2144681" cy="45505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32170" y="1632878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endParaRPr lang="id-ID" sz="4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144604" y="1632878"/>
            <a:ext cx="2144681" cy="2244027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357038" y="1632878"/>
            <a:ext cx="2144681" cy="22440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781903" y="1632878"/>
            <a:ext cx="2144681" cy="2244027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32172" y="3939392"/>
            <a:ext cx="4357113" cy="22440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357038" y="3939391"/>
            <a:ext cx="2144681" cy="2244027"/>
          </a:xfrm>
          <a:prstGeom prst="rect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9781903" y="3939391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33955" y="2233681"/>
            <a:ext cx="1590846" cy="22711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4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7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2"/>
          <p:cNvSpPr txBox="1"/>
          <p:nvPr/>
        </p:nvSpPr>
        <p:spPr>
          <a:xfrm>
            <a:off x="5633955" y="2562638"/>
            <a:ext cx="1590846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2"/>
          <p:cNvSpPr txBox="1"/>
          <p:nvPr/>
        </p:nvSpPr>
        <p:spPr>
          <a:xfrm>
            <a:off x="1449134" y="4404814"/>
            <a:ext cx="3275291" cy="1313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61" name="Text Placeholder 32"/>
          <p:cNvSpPr txBox="1"/>
          <p:nvPr/>
        </p:nvSpPr>
        <p:spPr>
          <a:xfrm>
            <a:off x="7807012" y="2754891"/>
            <a:ext cx="1697976" cy="27699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4" grpId="0" animBg="1"/>
      <p:bldP spid="35" grpId="0" animBg="1"/>
      <p:bldP spid="36" grpId="0" animBg="1"/>
      <p:bldP spid="39" grpId="0" animBg="1"/>
      <p:bldP spid="42" grpId="0" animBg="1"/>
      <p:bldP spid="44" grpId="0" animBg="1"/>
      <p:bldP spid="4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4"/>
          <p:cNvGrpSpPr>
            <a:grpSpLocks noChangeAspect="1"/>
          </p:cNvGrpSpPr>
          <p:nvPr/>
        </p:nvGrpSpPr>
        <p:grpSpPr bwMode="auto">
          <a:xfrm>
            <a:off x="2125192" y="4302574"/>
            <a:ext cx="1953262" cy="1105492"/>
            <a:chOff x="2814" y="1405"/>
            <a:chExt cx="2052" cy="1510"/>
          </a:xfrm>
        </p:grpSpPr>
        <p:sp>
          <p:nvSpPr>
            <p:cNvPr id="59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1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3440933" y="3970349"/>
            <a:ext cx="1953262" cy="1437717"/>
            <a:chOff x="2814" y="1405"/>
            <a:chExt cx="2052" cy="1510"/>
          </a:xfrm>
        </p:grpSpPr>
        <p:sp>
          <p:nvSpPr>
            <p:cNvPr id="62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4756672" y="3327936"/>
            <a:ext cx="1953262" cy="2080131"/>
            <a:chOff x="2814" y="1405"/>
            <a:chExt cx="2052" cy="1510"/>
          </a:xfrm>
        </p:grpSpPr>
        <p:sp>
          <p:nvSpPr>
            <p:cNvPr id="65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3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3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4"/>
          <p:cNvGrpSpPr>
            <a:grpSpLocks noChangeAspect="1"/>
          </p:cNvGrpSpPr>
          <p:nvPr/>
        </p:nvGrpSpPr>
        <p:grpSpPr bwMode="auto">
          <a:xfrm>
            <a:off x="6072412" y="4415016"/>
            <a:ext cx="1953262" cy="993050"/>
            <a:chOff x="2814" y="1405"/>
            <a:chExt cx="2052" cy="1510"/>
          </a:xfrm>
        </p:grpSpPr>
        <p:sp>
          <p:nvSpPr>
            <p:cNvPr id="69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4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4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4"/>
          <p:cNvGrpSpPr>
            <a:grpSpLocks noChangeAspect="1"/>
          </p:cNvGrpSpPr>
          <p:nvPr/>
        </p:nvGrpSpPr>
        <p:grpSpPr bwMode="auto">
          <a:xfrm>
            <a:off x="7388153" y="3001776"/>
            <a:ext cx="1953262" cy="2406291"/>
            <a:chOff x="2814" y="1405"/>
            <a:chExt cx="2052" cy="1510"/>
          </a:xfrm>
        </p:grpSpPr>
        <p:sp>
          <p:nvSpPr>
            <p:cNvPr id="72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5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5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8703893" y="3760739"/>
            <a:ext cx="1953262" cy="1647328"/>
            <a:chOff x="2814" y="1405"/>
            <a:chExt cx="2052" cy="1510"/>
          </a:xfrm>
        </p:grpSpPr>
        <p:sp>
          <p:nvSpPr>
            <p:cNvPr id="80" name="Freeform 5"/>
            <p:cNvSpPr/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6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"/>
            <p:cNvSpPr/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6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4"/>
          <p:cNvGrpSpPr>
            <a:grpSpLocks noChangeAspect="1"/>
          </p:cNvGrpSpPr>
          <p:nvPr/>
        </p:nvGrpSpPr>
        <p:grpSpPr bwMode="auto">
          <a:xfrm rot="10800000">
            <a:off x="4149103" y="1928031"/>
            <a:ext cx="555171" cy="669981"/>
            <a:chOff x="347" y="3344"/>
            <a:chExt cx="586" cy="707"/>
          </a:xfrm>
          <a:solidFill>
            <a:schemeClr val="accent2"/>
          </a:solidFill>
        </p:grpSpPr>
        <p:sp>
          <p:nvSpPr>
            <p:cNvPr id="83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4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4"/>
          <p:cNvGrpSpPr>
            <a:grpSpLocks noChangeAspect="1"/>
          </p:cNvGrpSpPr>
          <p:nvPr/>
        </p:nvGrpSpPr>
        <p:grpSpPr bwMode="auto">
          <a:xfrm rot="10800000">
            <a:off x="5451237" y="1938146"/>
            <a:ext cx="555171" cy="669981"/>
            <a:chOff x="347" y="3344"/>
            <a:chExt cx="586" cy="707"/>
          </a:xfrm>
          <a:solidFill>
            <a:schemeClr val="accent3"/>
          </a:solidFill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7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4"/>
          <p:cNvGrpSpPr>
            <a:grpSpLocks noChangeAspect="1"/>
          </p:cNvGrpSpPr>
          <p:nvPr/>
        </p:nvGrpSpPr>
        <p:grpSpPr bwMode="auto">
          <a:xfrm rot="10800000">
            <a:off x="6761346" y="1928212"/>
            <a:ext cx="555171" cy="669981"/>
            <a:chOff x="347" y="3344"/>
            <a:chExt cx="586" cy="707"/>
          </a:xfrm>
          <a:solidFill>
            <a:schemeClr val="accent4"/>
          </a:solidFill>
        </p:grpSpPr>
        <p:sp>
          <p:nvSpPr>
            <p:cNvPr id="89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0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4"/>
          <p:cNvGrpSpPr>
            <a:grpSpLocks noChangeAspect="1"/>
          </p:cNvGrpSpPr>
          <p:nvPr/>
        </p:nvGrpSpPr>
        <p:grpSpPr bwMode="auto">
          <a:xfrm rot="10800000">
            <a:off x="8094382" y="1928031"/>
            <a:ext cx="555171" cy="669981"/>
            <a:chOff x="347" y="3344"/>
            <a:chExt cx="586" cy="707"/>
          </a:xfrm>
          <a:solidFill>
            <a:schemeClr val="accent5"/>
          </a:solidFill>
        </p:grpSpPr>
        <p:sp>
          <p:nvSpPr>
            <p:cNvPr id="92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3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Group 4"/>
          <p:cNvGrpSpPr>
            <a:grpSpLocks noChangeAspect="1"/>
          </p:cNvGrpSpPr>
          <p:nvPr/>
        </p:nvGrpSpPr>
        <p:grpSpPr bwMode="auto">
          <a:xfrm rot="10800000">
            <a:off x="9412155" y="1931365"/>
            <a:ext cx="555171" cy="669981"/>
            <a:chOff x="347" y="3344"/>
            <a:chExt cx="586" cy="707"/>
          </a:xfrm>
          <a:solidFill>
            <a:schemeClr val="accent6"/>
          </a:solidFill>
        </p:grpSpPr>
        <p:sp>
          <p:nvSpPr>
            <p:cNvPr id="95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6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Group 4"/>
          <p:cNvGrpSpPr>
            <a:grpSpLocks noChangeAspect="1"/>
          </p:cNvGrpSpPr>
          <p:nvPr/>
        </p:nvGrpSpPr>
        <p:grpSpPr bwMode="auto">
          <a:xfrm rot="10800000">
            <a:off x="2819317" y="1928031"/>
            <a:ext cx="555171" cy="669981"/>
            <a:chOff x="347" y="3344"/>
            <a:chExt cx="586" cy="707"/>
          </a:xfrm>
          <a:solidFill>
            <a:schemeClr val="accent1"/>
          </a:solidFill>
        </p:grpSpPr>
        <p:sp>
          <p:nvSpPr>
            <p:cNvPr id="98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0" rIns="0" bIns="0" numCol="1" anchor="ctr" anchorCtr="1" compatLnSpc="1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122" name="Freeform 6"/>
            <p:cNvSpPr/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/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6" name="Straight Connector 125"/>
          <p:cNvCxnSpPr>
            <a:endCxn id="60" idx="1"/>
          </p:cNvCxnSpPr>
          <p:nvPr/>
        </p:nvCxnSpPr>
        <p:spPr>
          <a:xfrm>
            <a:off x="3101822" y="2727848"/>
            <a:ext cx="0" cy="1574726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4415811" y="2727847"/>
            <a:ext cx="1752" cy="1242502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5733303" y="2727847"/>
            <a:ext cx="0" cy="600087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7049042" y="2727848"/>
            <a:ext cx="0" cy="1687168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8364784" y="2727848"/>
            <a:ext cx="0" cy="300043"/>
          </a:xfrm>
          <a:prstGeom prst="line">
            <a:avLst/>
          </a:prstGeom>
          <a:ln w="12700">
            <a:solidFill>
              <a:schemeClr val="accent5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>
            <a:off x="9689322" y="2727848"/>
            <a:ext cx="1752" cy="1032891"/>
          </a:xfrm>
          <a:prstGeom prst="line">
            <a:avLst/>
          </a:prstGeom>
          <a:ln w="12700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/>
          <p:cNvGrpSpPr/>
          <p:nvPr/>
        </p:nvGrpSpPr>
        <p:grpSpPr>
          <a:xfrm>
            <a:off x="2467093" y="5564838"/>
            <a:ext cx="1139808" cy="909231"/>
            <a:chOff x="1541683" y="2139889"/>
            <a:chExt cx="1244826" cy="992744"/>
          </a:xfrm>
        </p:grpSpPr>
        <p:sp>
          <p:nvSpPr>
            <p:cNvPr id="139" name="TextBox 138"/>
            <p:cNvSpPr txBox="1"/>
            <p:nvPr/>
          </p:nvSpPr>
          <p:spPr>
            <a:xfrm>
              <a:off x="1726984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541683" y="2444648"/>
              <a:ext cx="1244826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3826372" y="5575042"/>
            <a:ext cx="1127016" cy="919436"/>
            <a:chOff x="1548669" y="2139889"/>
            <a:chExt cx="1230855" cy="1003886"/>
          </a:xfrm>
        </p:grpSpPr>
        <p:sp>
          <p:nvSpPr>
            <p:cNvPr id="142" name="TextBox 141"/>
            <p:cNvSpPr txBox="1"/>
            <p:nvPr/>
          </p:nvSpPr>
          <p:spPr>
            <a:xfrm>
              <a:off x="1729474" y="2139889"/>
              <a:ext cx="101890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548669" y="2455791"/>
              <a:ext cx="1230855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5172859" y="5574858"/>
            <a:ext cx="1095912" cy="909912"/>
            <a:chOff x="1565654" y="2139889"/>
            <a:chExt cx="1196886" cy="993487"/>
          </a:xfrm>
        </p:grpSpPr>
        <p:sp>
          <p:nvSpPr>
            <p:cNvPr id="145" name="TextBox 144"/>
            <p:cNvSpPr txBox="1"/>
            <p:nvPr/>
          </p:nvSpPr>
          <p:spPr>
            <a:xfrm>
              <a:off x="1729607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565654" y="2445392"/>
              <a:ext cx="119688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6488242" y="5585065"/>
            <a:ext cx="1073235" cy="905026"/>
            <a:chOff x="1532610" y="2139889"/>
            <a:chExt cx="1262975" cy="988153"/>
          </a:xfrm>
        </p:grpSpPr>
        <p:sp>
          <p:nvSpPr>
            <p:cNvPr id="148" name="TextBox 147"/>
            <p:cNvSpPr txBox="1"/>
            <p:nvPr/>
          </p:nvSpPr>
          <p:spPr>
            <a:xfrm>
              <a:off x="1685932" y="2139889"/>
              <a:ext cx="109788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532610" y="2440057"/>
              <a:ext cx="1262975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7780948" y="5585067"/>
            <a:ext cx="1089765" cy="905026"/>
            <a:chOff x="1569010" y="2139889"/>
            <a:chExt cx="1190173" cy="988153"/>
          </a:xfrm>
        </p:grpSpPr>
        <p:sp>
          <p:nvSpPr>
            <p:cNvPr id="151" name="TextBox 150"/>
            <p:cNvSpPr txBox="1"/>
            <p:nvPr/>
          </p:nvSpPr>
          <p:spPr>
            <a:xfrm>
              <a:off x="1721656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569010" y="2440057"/>
              <a:ext cx="1190173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9090185" y="5595272"/>
            <a:ext cx="1095781" cy="915231"/>
            <a:chOff x="1519344" y="2139889"/>
            <a:chExt cx="1289506" cy="999295"/>
          </a:xfrm>
        </p:grpSpPr>
        <p:sp>
          <p:nvSpPr>
            <p:cNvPr id="154" name="TextBox 153"/>
            <p:cNvSpPr txBox="1"/>
            <p:nvPr/>
          </p:nvSpPr>
          <p:spPr>
            <a:xfrm>
              <a:off x="1678201" y="2139889"/>
              <a:ext cx="1097885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519344" y="2451200"/>
              <a:ext cx="128950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76" name="直接连接符 75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401606" y="5006027"/>
            <a:ext cx="241458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91228" y="5050650"/>
            <a:ext cx="241458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80849" y="5095274"/>
            <a:ext cx="2414580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162212" y="1918609"/>
            <a:ext cx="8638667" cy="2883693"/>
            <a:chOff x="1167355" y="1217191"/>
            <a:chExt cx="6892537" cy="2300813"/>
          </a:xfrm>
        </p:grpSpPr>
        <p:sp>
          <p:nvSpPr>
            <p:cNvPr id="6" name="Freeform 4"/>
            <p:cNvSpPr/>
            <p:nvPr/>
          </p:nvSpPr>
          <p:spPr bwMode="auto">
            <a:xfrm>
              <a:off x="1167355" y="1217191"/>
              <a:ext cx="4406472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5"/>
            <p:cNvSpPr/>
            <p:nvPr/>
          </p:nvSpPr>
          <p:spPr bwMode="auto">
            <a:xfrm flipH="1" flipV="1">
              <a:off x="3653420" y="1217191"/>
              <a:ext cx="4406472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 rot="18900000">
              <a:off x="1723577" y="1817977"/>
              <a:ext cx="1104193" cy="1104192"/>
            </a:xfrm>
            <a:prstGeom prst="rect">
              <a:avLst/>
            </a:prstGeom>
            <a:solidFill>
              <a:schemeClr val="accent1"/>
            </a:solidFill>
            <a:ln w="6350">
              <a:solidFill>
                <a:schemeClr val="bg1"/>
              </a:solidFill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 rot="18900000">
              <a:off x="4055751" y="1817977"/>
              <a:ext cx="1104192" cy="1104192"/>
            </a:xfrm>
            <a:prstGeom prst="rect">
              <a:avLst/>
            </a:prstGeom>
            <a:solidFill>
              <a:schemeClr val="accent2"/>
            </a:solidFill>
            <a:ln w="6350">
              <a:solidFill>
                <a:schemeClr val="bg1"/>
              </a:solidFill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 rot="18900000">
              <a:off x="6366467" y="1817977"/>
              <a:ext cx="1104192" cy="1104192"/>
            </a:xfrm>
            <a:prstGeom prst="rect">
              <a:avLst/>
            </a:prstGeom>
            <a:solidFill>
              <a:schemeClr val="accent4"/>
            </a:solidFill>
            <a:ln w="6350">
              <a:solidFill>
                <a:schemeClr val="bg1"/>
              </a:solidFill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 rot="18900000">
              <a:off x="2167565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 rot="18900000">
              <a:off x="4499738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 rot="18900000">
              <a:off x="6810454" y="1756908"/>
              <a:ext cx="207964" cy="207964"/>
            </a:xfrm>
            <a:prstGeom prst="rect">
              <a:avLst/>
            </a:prstGeom>
            <a:solidFill>
              <a:srgbClr val="FFFFFF"/>
            </a:solidFill>
            <a:ln w="6350">
              <a:noFill/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endPara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2218696" y="1769718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1145540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>
              <a:off x="4552517" y="1786760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wrap="none" lIns="0" tIns="0" rIns="0" bIns="0" anchor="t" anchorCtr="0">
              <a:spAutoFit/>
            </a:bodyPr>
            <a:lstStyle>
              <a:defPPr>
                <a:defRPr lang="zh-CN"/>
              </a:defPPr>
              <a:lvl1pPr marR="0" lvl="0" indent="0"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6869836" y="1769718"/>
              <a:ext cx="79297" cy="187295"/>
            </a:xfrm>
            <a:prstGeom prst="rect">
              <a:avLst/>
            </a:prstGeom>
            <a:noFill/>
            <a:ln w="6350">
              <a:noFill/>
              <a:miter lim="800000"/>
            </a:ln>
            <a:effectLst/>
          </p:spPr>
          <p:txBody>
            <a:bodyPr wrap="none" lIns="0" tIns="0" rIns="0" bIns="0" anchor="ctr">
              <a:spAutoFit/>
            </a:bodyPr>
            <a:lstStyle>
              <a:defPPr>
                <a:defRPr lang="zh-CN"/>
              </a:defPPr>
              <a:lvl1pPr marR="0" lvl="0" indent="0" algn="ctr" eaLnBrk="0" fontAlgn="base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kumimoji="0" sz="1300" b="1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Black" panose="020B0A04020102020204" pitchFamily="34" charset="0"/>
                  <a:ea typeface="微软雅黑" panose="020B0503020204020204" pitchFamily="34" charset="-122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>
                <a:defRPr sz="1300" b="1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20" name="TextBox 11"/>
            <p:cNvSpPr txBox="1">
              <a:spLocks noChangeArrowheads="1"/>
            </p:cNvSpPr>
            <p:nvPr/>
          </p:nvSpPr>
          <p:spPr bwMode="auto">
            <a:xfrm flipH="1">
              <a:off x="1897609" y="2271669"/>
              <a:ext cx="713402" cy="45117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1" name="TextBox 11"/>
            <p:cNvSpPr txBox="1">
              <a:spLocks noChangeArrowheads="1"/>
            </p:cNvSpPr>
            <p:nvPr/>
          </p:nvSpPr>
          <p:spPr bwMode="auto">
            <a:xfrm flipH="1">
              <a:off x="4245583" y="2241697"/>
              <a:ext cx="724522" cy="45117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2" name="TextBox 11"/>
            <p:cNvSpPr txBox="1">
              <a:spLocks noChangeArrowheads="1"/>
            </p:cNvSpPr>
            <p:nvPr/>
          </p:nvSpPr>
          <p:spPr bwMode="auto">
            <a:xfrm flipH="1">
              <a:off x="6564080" y="2221374"/>
              <a:ext cx="725693" cy="451177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sp>
        <p:nvSpPr>
          <p:cNvPr id="25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612951" y="2395301"/>
            <a:ext cx="2727310" cy="2442048"/>
            <a:chOff x="3714751" y="1835150"/>
            <a:chExt cx="1624013" cy="1454150"/>
          </a:xfrm>
          <a:solidFill>
            <a:schemeClr val="accent3"/>
          </a:solidFill>
        </p:grpSpPr>
        <p:sp>
          <p:nvSpPr>
            <p:cNvPr id="19" name="Freeform 7"/>
            <p:cNvSpPr>
              <a:spLocks noEditPoints="1"/>
            </p:cNvSpPr>
            <p:nvPr/>
          </p:nvSpPr>
          <p:spPr bwMode="auto">
            <a:xfrm>
              <a:off x="3714751" y="1835150"/>
              <a:ext cx="1624013" cy="1177925"/>
            </a:xfrm>
            <a:custGeom>
              <a:avLst/>
              <a:gdLst>
                <a:gd name="T0" fmla="*/ 397 w 432"/>
                <a:gd name="T1" fmla="*/ 0 h 312"/>
                <a:gd name="T2" fmla="*/ 33 w 432"/>
                <a:gd name="T3" fmla="*/ 0 h 312"/>
                <a:gd name="T4" fmla="*/ 0 w 432"/>
                <a:gd name="T5" fmla="*/ 35 h 312"/>
                <a:gd name="T6" fmla="*/ 0 w 432"/>
                <a:gd name="T7" fmla="*/ 276 h 312"/>
                <a:gd name="T8" fmla="*/ 33 w 432"/>
                <a:gd name="T9" fmla="*/ 312 h 312"/>
                <a:gd name="T10" fmla="*/ 397 w 432"/>
                <a:gd name="T11" fmla="*/ 312 h 312"/>
                <a:gd name="T12" fmla="*/ 432 w 432"/>
                <a:gd name="T13" fmla="*/ 276 h 312"/>
                <a:gd name="T14" fmla="*/ 432 w 432"/>
                <a:gd name="T15" fmla="*/ 35 h 312"/>
                <a:gd name="T16" fmla="*/ 397 w 432"/>
                <a:gd name="T17" fmla="*/ 0 h 312"/>
                <a:gd name="T18" fmla="*/ 408 w 432"/>
                <a:gd name="T19" fmla="*/ 284 h 312"/>
                <a:gd name="T20" fmla="*/ 24 w 432"/>
                <a:gd name="T21" fmla="*/ 284 h 312"/>
                <a:gd name="T22" fmla="*/ 24 w 432"/>
                <a:gd name="T23" fmla="*/ 28 h 312"/>
                <a:gd name="T24" fmla="*/ 408 w 432"/>
                <a:gd name="T25" fmla="*/ 28 h 312"/>
                <a:gd name="T26" fmla="*/ 408 w 432"/>
                <a:gd name="T27" fmla="*/ 28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2" h="312">
                  <a:moveTo>
                    <a:pt x="397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295"/>
                    <a:pt x="15" y="312"/>
                    <a:pt x="33" y="312"/>
                  </a:cubicBezTo>
                  <a:cubicBezTo>
                    <a:pt x="397" y="312"/>
                    <a:pt x="397" y="312"/>
                    <a:pt x="397" y="312"/>
                  </a:cubicBezTo>
                  <a:cubicBezTo>
                    <a:pt x="416" y="312"/>
                    <a:pt x="432" y="295"/>
                    <a:pt x="432" y="276"/>
                  </a:cubicBezTo>
                  <a:cubicBezTo>
                    <a:pt x="432" y="35"/>
                    <a:pt x="432" y="35"/>
                    <a:pt x="432" y="35"/>
                  </a:cubicBezTo>
                  <a:cubicBezTo>
                    <a:pt x="432" y="16"/>
                    <a:pt x="416" y="0"/>
                    <a:pt x="397" y="0"/>
                  </a:cubicBezTo>
                  <a:close/>
                  <a:moveTo>
                    <a:pt x="408" y="284"/>
                  </a:moveTo>
                  <a:cubicBezTo>
                    <a:pt x="24" y="284"/>
                    <a:pt x="24" y="284"/>
                    <a:pt x="24" y="28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408" y="28"/>
                    <a:pt x="408" y="28"/>
                    <a:pt x="408" y="28"/>
                  </a:cubicBezTo>
                  <a:lnTo>
                    <a:pt x="408" y="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4135438" y="3089275"/>
              <a:ext cx="779463" cy="200025"/>
            </a:xfrm>
            <a:custGeom>
              <a:avLst/>
              <a:gdLst>
                <a:gd name="T0" fmla="*/ 163 w 207"/>
                <a:gd name="T1" fmla="*/ 35 h 53"/>
                <a:gd name="T2" fmla="*/ 207 w 207"/>
                <a:gd name="T3" fmla="*/ 35 h 53"/>
                <a:gd name="T4" fmla="*/ 207 w 207"/>
                <a:gd name="T5" fmla="*/ 53 h 53"/>
                <a:gd name="T6" fmla="*/ 0 w 207"/>
                <a:gd name="T7" fmla="*/ 53 h 53"/>
                <a:gd name="T8" fmla="*/ 0 w 207"/>
                <a:gd name="T9" fmla="*/ 35 h 53"/>
                <a:gd name="T10" fmla="*/ 44 w 207"/>
                <a:gd name="T11" fmla="*/ 35 h 53"/>
                <a:gd name="T12" fmla="*/ 58 w 207"/>
                <a:gd name="T13" fmla="*/ 11 h 53"/>
                <a:gd name="T14" fmla="*/ 66 w 207"/>
                <a:gd name="T15" fmla="*/ 0 h 53"/>
                <a:gd name="T16" fmla="*/ 104 w 207"/>
                <a:gd name="T17" fmla="*/ 0 h 53"/>
                <a:gd name="T18" fmla="*/ 141 w 207"/>
                <a:gd name="T19" fmla="*/ 0 h 53"/>
                <a:gd name="T20" fmla="*/ 149 w 207"/>
                <a:gd name="T21" fmla="*/ 11 h 53"/>
                <a:gd name="T22" fmla="*/ 163 w 207"/>
                <a:gd name="T23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53">
                  <a:moveTo>
                    <a:pt x="163" y="35"/>
                  </a:moveTo>
                  <a:cubicBezTo>
                    <a:pt x="207" y="35"/>
                    <a:pt x="207" y="35"/>
                    <a:pt x="207" y="35"/>
                  </a:cubicBezTo>
                  <a:cubicBezTo>
                    <a:pt x="207" y="53"/>
                    <a:pt x="207" y="53"/>
                    <a:pt x="20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8" y="31"/>
                    <a:pt x="53" y="24"/>
                    <a:pt x="58" y="11"/>
                  </a:cubicBezTo>
                  <a:cubicBezTo>
                    <a:pt x="58" y="11"/>
                    <a:pt x="61" y="1"/>
                    <a:pt x="66" y="0"/>
                  </a:cubicBezTo>
                  <a:cubicBezTo>
                    <a:pt x="69" y="0"/>
                    <a:pt x="86" y="0"/>
                    <a:pt x="104" y="0"/>
                  </a:cubicBezTo>
                  <a:cubicBezTo>
                    <a:pt x="121" y="0"/>
                    <a:pt x="138" y="0"/>
                    <a:pt x="141" y="0"/>
                  </a:cubicBezTo>
                  <a:cubicBezTo>
                    <a:pt x="146" y="1"/>
                    <a:pt x="149" y="11"/>
                    <a:pt x="149" y="11"/>
                  </a:cubicBezTo>
                  <a:cubicBezTo>
                    <a:pt x="154" y="24"/>
                    <a:pt x="159" y="31"/>
                    <a:pt x="16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4429126" y="3089275"/>
              <a:ext cx="485775" cy="200025"/>
            </a:xfrm>
            <a:custGeom>
              <a:avLst/>
              <a:gdLst>
                <a:gd name="T0" fmla="*/ 85 w 129"/>
                <a:gd name="T1" fmla="*/ 35 h 53"/>
                <a:gd name="T2" fmla="*/ 71 w 129"/>
                <a:gd name="T3" fmla="*/ 11 h 53"/>
                <a:gd name="T4" fmla="*/ 63 w 129"/>
                <a:gd name="T5" fmla="*/ 0 h 53"/>
                <a:gd name="T6" fmla="*/ 26 w 129"/>
                <a:gd name="T7" fmla="*/ 0 h 53"/>
                <a:gd name="T8" fmla="*/ 0 w 129"/>
                <a:gd name="T9" fmla="*/ 0 h 53"/>
                <a:gd name="T10" fmla="*/ 59 w 129"/>
                <a:gd name="T11" fmla="*/ 53 h 53"/>
                <a:gd name="T12" fmla="*/ 129 w 129"/>
                <a:gd name="T13" fmla="*/ 53 h 53"/>
                <a:gd name="T14" fmla="*/ 129 w 129"/>
                <a:gd name="T15" fmla="*/ 35 h 53"/>
                <a:gd name="T16" fmla="*/ 85 w 129"/>
                <a:gd name="T17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53">
                  <a:moveTo>
                    <a:pt x="85" y="35"/>
                  </a:moveTo>
                  <a:cubicBezTo>
                    <a:pt x="81" y="31"/>
                    <a:pt x="76" y="24"/>
                    <a:pt x="71" y="11"/>
                  </a:cubicBezTo>
                  <a:cubicBezTo>
                    <a:pt x="71" y="11"/>
                    <a:pt x="68" y="1"/>
                    <a:pt x="63" y="0"/>
                  </a:cubicBezTo>
                  <a:cubicBezTo>
                    <a:pt x="60" y="0"/>
                    <a:pt x="43" y="0"/>
                    <a:pt x="26" y="0"/>
                  </a:cubicBezTo>
                  <a:cubicBezTo>
                    <a:pt x="16" y="0"/>
                    <a:pt x="7" y="0"/>
                    <a:pt x="0" y="0"/>
                  </a:cubicBezTo>
                  <a:cubicBezTo>
                    <a:pt x="21" y="15"/>
                    <a:pt x="41" y="33"/>
                    <a:pt x="59" y="53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29" y="35"/>
                    <a:pt x="129" y="35"/>
                    <a:pt x="129" y="35"/>
                  </a:cubicBezTo>
                  <a:lnTo>
                    <a:pt x="8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3756571" y="1905812"/>
              <a:ext cx="1537197" cy="10616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矩形 20"/>
          <p:cNvSpPr/>
          <p:nvPr/>
        </p:nvSpPr>
        <p:spPr>
          <a:xfrm>
            <a:off x="6232221" y="3103063"/>
            <a:ext cx="337135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136971" y="3917363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014678" y="3917363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136971" y="4158445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014678" y="4158445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MH_Others_1"/>
          <p:cNvSpPr txBox="1"/>
          <p:nvPr>
            <p:custDataLst>
              <p:tags r:id="rId1"/>
            </p:custDataLst>
          </p:nvPr>
        </p:nvSpPr>
        <p:spPr>
          <a:xfrm>
            <a:off x="3119955" y="2687688"/>
            <a:ext cx="1713302" cy="13542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94547" y="1117027"/>
            <a:ext cx="4028238" cy="2890627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15256" y="1117027"/>
            <a:ext cx="4028238" cy="2890627"/>
          </a:xfrm>
          <a:prstGeom prst="rect">
            <a:avLst/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535965" y="1117027"/>
            <a:ext cx="4028238" cy="2890627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4547" y="4082786"/>
            <a:ext cx="4028238" cy="289062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415256" y="4082786"/>
            <a:ext cx="4028238" cy="2890627"/>
          </a:xfrm>
          <a:prstGeom prst="rect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535965" y="4082785"/>
            <a:ext cx="4028238" cy="2890627"/>
          </a:xfrm>
          <a:prstGeom prst="rect">
            <a:avLst/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3"/>
          <p:cNvSpPr>
            <a:spLocks noChangeArrowheads="1"/>
          </p:cNvSpPr>
          <p:nvPr/>
        </p:nvSpPr>
        <p:spPr bwMode="auto">
          <a:xfrm>
            <a:off x="5038058" y="1764351"/>
            <a:ext cx="2754535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0" name="TextBox 3"/>
          <p:cNvSpPr>
            <a:spLocks noChangeArrowheads="1"/>
          </p:cNvSpPr>
          <p:nvPr/>
        </p:nvSpPr>
        <p:spPr bwMode="auto">
          <a:xfrm>
            <a:off x="867276" y="4847534"/>
            <a:ext cx="2753787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1" name="TextBox 3"/>
          <p:cNvSpPr>
            <a:spLocks noChangeArrowheads="1"/>
          </p:cNvSpPr>
          <p:nvPr/>
        </p:nvSpPr>
        <p:spPr bwMode="auto">
          <a:xfrm>
            <a:off x="9209588" y="4847534"/>
            <a:ext cx="2836361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2" name="矩形 32"/>
          <p:cNvSpPr/>
          <p:nvPr/>
        </p:nvSpPr>
        <p:spPr>
          <a:xfrm flipH="1">
            <a:off x="4415256" y="304029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32"/>
          <p:cNvSpPr/>
          <p:nvPr/>
        </p:nvSpPr>
        <p:spPr>
          <a:xfrm>
            <a:off x="3391426" y="600605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32"/>
          <p:cNvSpPr/>
          <p:nvPr/>
        </p:nvSpPr>
        <p:spPr>
          <a:xfrm rot="16200000">
            <a:off x="8553966" y="4064786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  <p:bldP spid="20" grpId="0"/>
      <p:bldP spid="21" grpId="0"/>
      <p:bldP spid="22" grpId="0" animBg="1"/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val 2"/>
          <p:cNvSpPr>
            <a:spLocks noChangeArrowheads="1"/>
          </p:cNvSpPr>
          <p:nvPr/>
        </p:nvSpPr>
        <p:spPr bwMode="auto">
          <a:xfrm>
            <a:off x="5880199" y="2097163"/>
            <a:ext cx="1080492" cy="107825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5" name="Oval 3"/>
          <p:cNvSpPr>
            <a:spLocks noChangeArrowheads="1"/>
          </p:cNvSpPr>
          <p:nvPr/>
        </p:nvSpPr>
        <p:spPr bwMode="auto">
          <a:xfrm>
            <a:off x="6025308" y="3615210"/>
            <a:ext cx="808137" cy="808137"/>
          </a:xfrm>
          <a:prstGeom prst="ellipse">
            <a:avLst/>
          </a:prstGeom>
          <a:solidFill>
            <a:schemeClr val="accent5"/>
          </a:solidFill>
          <a:ln w="9525" cmpd="sng">
            <a:noFill/>
            <a:round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7259837" y="3476800"/>
            <a:ext cx="1078260" cy="10782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7" name="Oval 5"/>
          <p:cNvSpPr>
            <a:spLocks noChangeArrowheads="1"/>
          </p:cNvSpPr>
          <p:nvPr/>
        </p:nvSpPr>
        <p:spPr bwMode="auto">
          <a:xfrm>
            <a:off x="4502796" y="3476800"/>
            <a:ext cx="1078259" cy="107825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8" name="Oval 6"/>
          <p:cNvSpPr>
            <a:spLocks noChangeArrowheads="1"/>
          </p:cNvSpPr>
          <p:nvPr/>
        </p:nvSpPr>
        <p:spPr bwMode="auto">
          <a:xfrm>
            <a:off x="5880199" y="4854203"/>
            <a:ext cx="1080492" cy="108049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39" name="Freeform 7"/>
          <p:cNvSpPr/>
          <p:nvPr/>
        </p:nvSpPr>
        <p:spPr bwMode="auto">
          <a:xfrm>
            <a:off x="3971480" y="2217714"/>
            <a:ext cx="1727895" cy="468809"/>
          </a:xfrm>
          <a:custGeom>
            <a:avLst/>
            <a:gdLst>
              <a:gd name="T0" fmla="*/ 774 w 774"/>
              <a:gd name="T1" fmla="*/ 210 h 210"/>
              <a:gd name="T2" fmla="*/ 389 w 774"/>
              <a:gd name="T3" fmla="*/ 210 h 210"/>
              <a:gd name="T4" fmla="*/ 389 w 774"/>
              <a:gd name="T5" fmla="*/ 0 h 210"/>
              <a:gd name="T6" fmla="*/ 0 w 774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4" h="210">
                <a:moveTo>
                  <a:pt x="774" y="210"/>
                </a:moveTo>
                <a:lnTo>
                  <a:pt x="389" y="210"/>
                </a:lnTo>
                <a:lnTo>
                  <a:pt x="389" y="0"/>
                </a:ln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0" name="Freeform 8"/>
          <p:cNvSpPr/>
          <p:nvPr/>
        </p:nvSpPr>
        <p:spPr bwMode="auto">
          <a:xfrm>
            <a:off x="7833570" y="2217715"/>
            <a:ext cx="799207" cy="1076027"/>
          </a:xfrm>
          <a:custGeom>
            <a:avLst/>
            <a:gdLst>
              <a:gd name="T0" fmla="*/ 0 w 358"/>
              <a:gd name="T1" fmla="*/ 482 h 482"/>
              <a:gd name="T2" fmla="*/ 0 w 358"/>
              <a:gd name="T3" fmla="*/ 0 h 482"/>
              <a:gd name="T4" fmla="*/ 358 w 358"/>
              <a:gd name="T5" fmla="*/ 0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8" h="482">
                <a:moveTo>
                  <a:pt x="0" y="482"/>
                </a:moveTo>
                <a:lnTo>
                  <a:pt x="0" y="0"/>
                </a:lnTo>
                <a:lnTo>
                  <a:pt x="358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1" name="Freeform 9"/>
          <p:cNvSpPr/>
          <p:nvPr/>
        </p:nvSpPr>
        <p:spPr bwMode="auto">
          <a:xfrm>
            <a:off x="7141518" y="4954663"/>
            <a:ext cx="1426517" cy="468809"/>
          </a:xfrm>
          <a:custGeom>
            <a:avLst/>
            <a:gdLst>
              <a:gd name="T0" fmla="*/ 0 w 639"/>
              <a:gd name="T1" fmla="*/ 210 h 210"/>
              <a:gd name="T2" fmla="*/ 318 w 639"/>
              <a:gd name="T3" fmla="*/ 210 h 210"/>
              <a:gd name="T4" fmla="*/ 318 w 639"/>
              <a:gd name="T5" fmla="*/ 0 h 210"/>
              <a:gd name="T6" fmla="*/ 639 w 639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39" h="210">
                <a:moveTo>
                  <a:pt x="0" y="210"/>
                </a:moveTo>
                <a:lnTo>
                  <a:pt x="318" y="210"/>
                </a:lnTo>
                <a:lnTo>
                  <a:pt x="318" y="0"/>
                </a:lnTo>
                <a:lnTo>
                  <a:pt x="639" y="0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2" name="Freeform 10"/>
          <p:cNvSpPr/>
          <p:nvPr/>
        </p:nvSpPr>
        <p:spPr bwMode="auto">
          <a:xfrm>
            <a:off x="3971479" y="4659983"/>
            <a:ext cx="1069329" cy="310306"/>
          </a:xfrm>
          <a:custGeom>
            <a:avLst/>
            <a:gdLst>
              <a:gd name="T0" fmla="*/ 479 w 479"/>
              <a:gd name="T1" fmla="*/ 0 h 139"/>
              <a:gd name="T2" fmla="*/ 479 w 479"/>
              <a:gd name="T3" fmla="*/ 139 h 139"/>
              <a:gd name="T4" fmla="*/ 0 w 479"/>
              <a:gd name="T5" fmla="*/ 13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9" h="139">
                <a:moveTo>
                  <a:pt x="479" y="0"/>
                </a:moveTo>
                <a:lnTo>
                  <a:pt x="479" y="139"/>
                </a:lnTo>
                <a:lnTo>
                  <a:pt x="0" y="139"/>
                </a:ln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3" name="Freeform 11"/>
          <p:cNvSpPr/>
          <p:nvPr/>
        </p:nvSpPr>
        <p:spPr bwMode="auto">
          <a:xfrm>
            <a:off x="7038827" y="3925517"/>
            <a:ext cx="95993" cy="191988"/>
          </a:xfrm>
          <a:custGeom>
            <a:avLst/>
            <a:gdLst>
              <a:gd name="T0" fmla="*/ 0 w 43"/>
              <a:gd name="T1" fmla="*/ 0 h 86"/>
              <a:gd name="T2" fmla="*/ 43 w 43"/>
              <a:gd name="T3" fmla="*/ 43 h 86"/>
              <a:gd name="T4" fmla="*/ 0 w 43"/>
              <a:gd name="T5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86">
                <a:moveTo>
                  <a:pt x="0" y="0"/>
                </a:moveTo>
                <a:lnTo>
                  <a:pt x="43" y="43"/>
                </a:lnTo>
                <a:lnTo>
                  <a:pt x="0" y="86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4" name="Freeform 12"/>
          <p:cNvSpPr/>
          <p:nvPr/>
        </p:nvSpPr>
        <p:spPr bwMode="auto">
          <a:xfrm>
            <a:off x="5706071" y="3925517"/>
            <a:ext cx="95995" cy="191988"/>
          </a:xfrm>
          <a:custGeom>
            <a:avLst/>
            <a:gdLst>
              <a:gd name="T0" fmla="*/ 43 w 43"/>
              <a:gd name="T1" fmla="*/ 86 h 86"/>
              <a:gd name="T2" fmla="*/ 0 w 43"/>
              <a:gd name="T3" fmla="*/ 43 h 86"/>
              <a:gd name="T4" fmla="*/ 43 w 43"/>
              <a:gd name="T5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86">
                <a:moveTo>
                  <a:pt x="43" y="86"/>
                </a:moveTo>
                <a:lnTo>
                  <a:pt x="0" y="43"/>
                </a:lnTo>
                <a:lnTo>
                  <a:pt x="43" y="0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5" name="Freeform 13"/>
          <p:cNvSpPr/>
          <p:nvPr/>
        </p:nvSpPr>
        <p:spPr bwMode="auto">
          <a:xfrm>
            <a:off x="6324453" y="4639891"/>
            <a:ext cx="191988" cy="95995"/>
          </a:xfrm>
          <a:custGeom>
            <a:avLst/>
            <a:gdLst>
              <a:gd name="T0" fmla="*/ 86 w 86"/>
              <a:gd name="T1" fmla="*/ 0 h 43"/>
              <a:gd name="T2" fmla="*/ 43 w 86"/>
              <a:gd name="T3" fmla="*/ 43 h 43"/>
              <a:gd name="T4" fmla="*/ 0 w 86"/>
              <a:gd name="T5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43">
                <a:moveTo>
                  <a:pt x="86" y="0"/>
                </a:moveTo>
                <a:lnTo>
                  <a:pt x="43" y="43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6" name="Freeform 14"/>
          <p:cNvSpPr/>
          <p:nvPr/>
        </p:nvSpPr>
        <p:spPr bwMode="auto">
          <a:xfrm>
            <a:off x="6324453" y="3307136"/>
            <a:ext cx="191988" cy="95993"/>
          </a:xfrm>
          <a:custGeom>
            <a:avLst/>
            <a:gdLst>
              <a:gd name="T0" fmla="*/ 0 w 86"/>
              <a:gd name="T1" fmla="*/ 43 h 43"/>
              <a:gd name="T2" fmla="*/ 43 w 86"/>
              <a:gd name="T3" fmla="*/ 0 h 43"/>
              <a:gd name="T4" fmla="*/ 86 w 86"/>
              <a:gd name="T5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43">
                <a:moveTo>
                  <a:pt x="0" y="43"/>
                </a:moveTo>
                <a:lnTo>
                  <a:pt x="43" y="0"/>
                </a:lnTo>
                <a:lnTo>
                  <a:pt x="86" y="43"/>
                </a:lnTo>
              </a:path>
            </a:pathLst>
          </a:custGeom>
          <a:noFill/>
          <a:ln w="12700" cap="flat" cmpd="sng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8833695" y="2110558"/>
            <a:ext cx="2127497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8833695" y="4840809"/>
            <a:ext cx="2127497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1631902" y="4840809"/>
            <a:ext cx="2127497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1631902" y="2106093"/>
            <a:ext cx="2127497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451" name="Freeform 19"/>
          <p:cNvSpPr>
            <a:spLocks noEditPoints="1"/>
          </p:cNvSpPr>
          <p:nvPr/>
        </p:nvSpPr>
        <p:spPr bwMode="auto">
          <a:xfrm>
            <a:off x="6239620" y="2447652"/>
            <a:ext cx="392906" cy="401836"/>
          </a:xfrm>
          <a:custGeom>
            <a:avLst/>
            <a:gdLst>
              <a:gd name="T0" fmla="*/ 130 w 136"/>
              <a:gd name="T1" fmla="*/ 33 h 140"/>
              <a:gd name="T2" fmla="*/ 100 w 136"/>
              <a:gd name="T3" fmla="*/ 33 h 140"/>
              <a:gd name="T4" fmla="*/ 100 w 136"/>
              <a:gd name="T5" fmla="*/ 6 h 140"/>
              <a:gd name="T6" fmla="*/ 94 w 136"/>
              <a:gd name="T7" fmla="*/ 0 h 140"/>
              <a:gd name="T8" fmla="*/ 6 w 136"/>
              <a:gd name="T9" fmla="*/ 0 h 140"/>
              <a:gd name="T10" fmla="*/ 0 w 136"/>
              <a:gd name="T11" fmla="*/ 6 h 140"/>
              <a:gd name="T12" fmla="*/ 0 w 136"/>
              <a:gd name="T13" fmla="*/ 35 h 140"/>
              <a:gd name="T14" fmla="*/ 0 w 136"/>
              <a:gd name="T15" fmla="*/ 104 h 140"/>
              <a:gd name="T16" fmla="*/ 0 w 136"/>
              <a:gd name="T17" fmla="*/ 134 h 140"/>
              <a:gd name="T18" fmla="*/ 6 w 136"/>
              <a:gd name="T19" fmla="*/ 140 h 140"/>
              <a:gd name="T20" fmla="*/ 94 w 136"/>
              <a:gd name="T21" fmla="*/ 140 h 140"/>
              <a:gd name="T22" fmla="*/ 130 w 136"/>
              <a:gd name="T23" fmla="*/ 140 h 140"/>
              <a:gd name="T24" fmla="*/ 136 w 136"/>
              <a:gd name="T25" fmla="*/ 134 h 140"/>
              <a:gd name="T26" fmla="*/ 136 w 136"/>
              <a:gd name="T27" fmla="*/ 39 h 140"/>
              <a:gd name="T28" fmla="*/ 130 w 136"/>
              <a:gd name="T29" fmla="*/ 33 h 140"/>
              <a:gd name="T30" fmla="*/ 88 w 136"/>
              <a:gd name="T31" fmla="*/ 128 h 140"/>
              <a:gd name="T32" fmla="*/ 72 w 136"/>
              <a:gd name="T33" fmla="*/ 128 h 140"/>
              <a:gd name="T34" fmla="*/ 72 w 136"/>
              <a:gd name="T35" fmla="*/ 110 h 140"/>
              <a:gd name="T36" fmla="*/ 88 w 136"/>
              <a:gd name="T37" fmla="*/ 110 h 140"/>
              <a:gd name="T38" fmla="*/ 88 w 136"/>
              <a:gd name="T39" fmla="*/ 128 h 140"/>
              <a:gd name="T40" fmla="*/ 60 w 136"/>
              <a:gd name="T41" fmla="*/ 110 h 140"/>
              <a:gd name="T42" fmla="*/ 60 w 136"/>
              <a:gd name="T43" fmla="*/ 128 h 140"/>
              <a:gd name="T44" fmla="*/ 39 w 136"/>
              <a:gd name="T45" fmla="*/ 128 h 140"/>
              <a:gd name="T46" fmla="*/ 39 w 136"/>
              <a:gd name="T47" fmla="*/ 110 h 140"/>
              <a:gd name="T48" fmla="*/ 60 w 136"/>
              <a:gd name="T49" fmla="*/ 110 h 140"/>
              <a:gd name="T50" fmla="*/ 12 w 136"/>
              <a:gd name="T51" fmla="*/ 98 h 140"/>
              <a:gd name="T52" fmla="*/ 12 w 136"/>
              <a:gd name="T53" fmla="*/ 41 h 140"/>
              <a:gd name="T54" fmla="*/ 88 w 136"/>
              <a:gd name="T55" fmla="*/ 41 h 140"/>
              <a:gd name="T56" fmla="*/ 88 w 136"/>
              <a:gd name="T57" fmla="*/ 98 h 140"/>
              <a:gd name="T58" fmla="*/ 12 w 136"/>
              <a:gd name="T59" fmla="*/ 98 h 140"/>
              <a:gd name="T60" fmla="*/ 39 w 136"/>
              <a:gd name="T61" fmla="*/ 29 h 140"/>
              <a:gd name="T62" fmla="*/ 39 w 136"/>
              <a:gd name="T63" fmla="*/ 12 h 140"/>
              <a:gd name="T64" fmla="*/ 60 w 136"/>
              <a:gd name="T65" fmla="*/ 12 h 140"/>
              <a:gd name="T66" fmla="*/ 60 w 136"/>
              <a:gd name="T67" fmla="*/ 29 h 140"/>
              <a:gd name="T68" fmla="*/ 39 w 136"/>
              <a:gd name="T69" fmla="*/ 29 h 140"/>
              <a:gd name="T70" fmla="*/ 88 w 136"/>
              <a:gd name="T71" fmla="*/ 29 h 140"/>
              <a:gd name="T72" fmla="*/ 72 w 136"/>
              <a:gd name="T73" fmla="*/ 29 h 140"/>
              <a:gd name="T74" fmla="*/ 72 w 136"/>
              <a:gd name="T75" fmla="*/ 12 h 140"/>
              <a:gd name="T76" fmla="*/ 88 w 136"/>
              <a:gd name="T77" fmla="*/ 12 h 140"/>
              <a:gd name="T78" fmla="*/ 88 w 136"/>
              <a:gd name="T79" fmla="*/ 29 h 140"/>
              <a:gd name="T80" fmla="*/ 12 w 136"/>
              <a:gd name="T81" fmla="*/ 12 h 140"/>
              <a:gd name="T82" fmla="*/ 27 w 136"/>
              <a:gd name="T83" fmla="*/ 12 h 140"/>
              <a:gd name="T84" fmla="*/ 27 w 136"/>
              <a:gd name="T85" fmla="*/ 29 h 140"/>
              <a:gd name="T86" fmla="*/ 12 w 136"/>
              <a:gd name="T87" fmla="*/ 29 h 140"/>
              <a:gd name="T88" fmla="*/ 12 w 136"/>
              <a:gd name="T89" fmla="*/ 12 h 140"/>
              <a:gd name="T90" fmla="*/ 12 w 136"/>
              <a:gd name="T91" fmla="*/ 110 h 140"/>
              <a:gd name="T92" fmla="*/ 27 w 136"/>
              <a:gd name="T93" fmla="*/ 110 h 140"/>
              <a:gd name="T94" fmla="*/ 27 w 136"/>
              <a:gd name="T95" fmla="*/ 128 h 140"/>
              <a:gd name="T96" fmla="*/ 12 w 136"/>
              <a:gd name="T97" fmla="*/ 128 h 140"/>
              <a:gd name="T98" fmla="*/ 12 w 136"/>
              <a:gd name="T99" fmla="*/ 110 h 140"/>
              <a:gd name="T100" fmla="*/ 124 w 136"/>
              <a:gd name="T101" fmla="*/ 128 h 140"/>
              <a:gd name="T102" fmla="*/ 100 w 136"/>
              <a:gd name="T103" fmla="*/ 128 h 140"/>
              <a:gd name="T104" fmla="*/ 100 w 136"/>
              <a:gd name="T105" fmla="*/ 104 h 140"/>
              <a:gd name="T106" fmla="*/ 100 w 136"/>
              <a:gd name="T107" fmla="*/ 45 h 140"/>
              <a:gd name="T108" fmla="*/ 124 w 136"/>
              <a:gd name="T109" fmla="*/ 45 h 140"/>
              <a:gd name="T110" fmla="*/ 124 w 136"/>
              <a:gd name="T111" fmla="*/ 12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6" h="140">
                <a:moveTo>
                  <a:pt x="130" y="33"/>
                </a:moveTo>
                <a:cubicBezTo>
                  <a:pt x="100" y="33"/>
                  <a:pt x="100" y="33"/>
                  <a:pt x="100" y="33"/>
                </a:cubicBezTo>
                <a:cubicBezTo>
                  <a:pt x="100" y="6"/>
                  <a:pt x="100" y="6"/>
                  <a:pt x="100" y="6"/>
                </a:cubicBezTo>
                <a:cubicBezTo>
                  <a:pt x="100" y="2"/>
                  <a:pt x="97" y="0"/>
                  <a:pt x="94" y="0"/>
                </a:cubicBez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2"/>
                  <a:pt x="0" y="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37"/>
                  <a:pt x="2" y="140"/>
                  <a:pt x="6" y="140"/>
                </a:cubicBezTo>
                <a:cubicBezTo>
                  <a:pt x="94" y="140"/>
                  <a:pt x="94" y="140"/>
                  <a:pt x="94" y="140"/>
                </a:cubicBezTo>
                <a:cubicBezTo>
                  <a:pt x="130" y="140"/>
                  <a:pt x="130" y="140"/>
                  <a:pt x="130" y="140"/>
                </a:cubicBezTo>
                <a:cubicBezTo>
                  <a:pt x="134" y="140"/>
                  <a:pt x="136" y="137"/>
                  <a:pt x="136" y="134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36" y="36"/>
                  <a:pt x="134" y="33"/>
                  <a:pt x="130" y="33"/>
                </a:cubicBezTo>
                <a:close/>
                <a:moveTo>
                  <a:pt x="88" y="128"/>
                </a:moveTo>
                <a:cubicBezTo>
                  <a:pt x="72" y="128"/>
                  <a:pt x="72" y="128"/>
                  <a:pt x="72" y="128"/>
                </a:cubicBezTo>
                <a:cubicBezTo>
                  <a:pt x="72" y="110"/>
                  <a:pt x="72" y="110"/>
                  <a:pt x="72" y="110"/>
                </a:cubicBezTo>
                <a:cubicBezTo>
                  <a:pt x="88" y="110"/>
                  <a:pt x="88" y="110"/>
                  <a:pt x="88" y="110"/>
                </a:cubicBezTo>
                <a:lnTo>
                  <a:pt x="88" y="128"/>
                </a:lnTo>
                <a:close/>
                <a:moveTo>
                  <a:pt x="60" y="110"/>
                </a:moveTo>
                <a:cubicBezTo>
                  <a:pt x="60" y="128"/>
                  <a:pt x="60" y="128"/>
                  <a:pt x="60" y="128"/>
                </a:cubicBezTo>
                <a:cubicBezTo>
                  <a:pt x="39" y="128"/>
                  <a:pt x="39" y="128"/>
                  <a:pt x="39" y="128"/>
                </a:cubicBezTo>
                <a:cubicBezTo>
                  <a:pt x="39" y="110"/>
                  <a:pt x="39" y="110"/>
                  <a:pt x="39" y="110"/>
                </a:cubicBezTo>
                <a:lnTo>
                  <a:pt x="60" y="110"/>
                </a:lnTo>
                <a:close/>
                <a:moveTo>
                  <a:pt x="12" y="98"/>
                </a:moveTo>
                <a:cubicBezTo>
                  <a:pt x="12" y="41"/>
                  <a:pt x="12" y="41"/>
                  <a:pt x="12" y="41"/>
                </a:cubicBezTo>
                <a:cubicBezTo>
                  <a:pt x="88" y="41"/>
                  <a:pt x="88" y="41"/>
                  <a:pt x="88" y="41"/>
                </a:cubicBezTo>
                <a:cubicBezTo>
                  <a:pt x="88" y="98"/>
                  <a:pt x="88" y="98"/>
                  <a:pt x="88" y="98"/>
                </a:cubicBezTo>
                <a:lnTo>
                  <a:pt x="12" y="98"/>
                </a:lnTo>
                <a:close/>
                <a:moveTo>
                  <a:pt x="39" y="29"/>
                </a:moveTo>
                <a:cubicBezTo>
                  <a:pt x="39" y="12"/>
                  <a:pt x="39" y="12"/>
                  <a:pt x="39" y="12"/>
                </a:cubicBezTo>
                <a:cubicBezTo>
                  <a:pt x="60" y="12"/>
                  <a:pt x="60" y="12"/>
                  <a:pt x="60" y="12"/>
                </a:cubicBezTo>
                <a:cubicBezTo>
                  <a:pt x="60" y="29"/>
                  <a:pt x="60" y="29"/>
                  <a:pt x="60" y="29"/>
                </a:cubicBezTo>
                <a:lnTo>
                  <a:pt x="39" y="29"/>
                </a:lnTo>
                <a:close/>
                <a:moveTo>
                  <a:pt x="88" y="29"/>
                </a:moveTo>
                <a:cubicBezTo>
                  <a:pt x="72" y="29"/>
                  <a:pt x="72" y="29"/>
                  <a:pt x="72" y="29"/>
                </a:cubicBezTo>
                <a:cubicBezTo>
                  <a:pt x="72" y="12"/>
                  <a:pt x="72" y="12"/>
                  <a:pt x="72" y="12"/>
                </a:cubicBezTo>
                <a:cubicBezTo>
                  <a:pt x="88" y="12"/>
                  <a:pt x="88" y="12"/>
                  <a:pt x="88" y="12"/>
                </a:cubicBezTo>
                <a:lnTo>
                  <a:pt x="88" y="29"/>
                </a:lnTo>
                <a:close/>
                <a:moveTo>
                  <a:pt x="12" y="12"/>
                </a:moveTo>
                <a:cubicBezTo>
                  <a:pt x="27" y="12"/>
                  <a:pt x="27" y="12"/>
                  <a:pt x="27" y="12"/>
                </a:cubicBezTo>
                <a:cubicBezTo>
                  <a:pt x="27" y="29"/>
                  <a:pt x="27" y="29"/>
                  <a:pt x="27" y="29"/>
                </a:cubicBezTo>
                <a:cubicBezTo>
                  <a:pt x="12" y="29"/>
                  <a:pt x="12" y="29"/>
                  <a:pt x="12" y="29"/>
                </a:cubicBezTo>
                <a:lnTo>
                  <a:pt x="12" y="12"/>
                </a:lnTo>
                <a:close/>
                <a:moveTo>
                  <a:pt x="12" y="110"/>
                </a:moveTo>
                <a:cubicBezTo>
                  <a:pt x="27" y="110"/>
                  <a:pt x="27" y="110"/>
                  <a:pt x="27" y="110"/>
                </a:cubicBezTo>
                <a:cubicBezTo>
                  <a:pt x="27" y="128"/>
                  <a:pt x="27" y="128"/>
                  <a:pt x="27" y="128"/>
                </a:cubicBezTo>
                <a:cubicBezTo>
                  <a:pt x="12" y="128"/>
                  <a:pt x="12" y="128"/>
                  <a:pt x="12" y="128"/>
                </a:cubicBezTo>
                <a:lnTo>
                  <a:pt x="12" y="110"/>
                </a:lnTo>
                <a:close/>
                <a:moveTo>
                  <a:pt x="124" y="128"/>
                </a:moveTo>
                <a:cubicBezTo>
                  <a:pt x="100" y="128"/>
                  <a:pt x="100" y="128"/>
                  <a:pt x="100" y="128"/>
                </a:cubicBezTo>
                <a:cubicBezTo>
                  <a:pt x="100" y="104"/>
                  <a:pt x="100" y="104"/>
                  <a:pt x="100" y="104"/>
                </a:cubicBezTo>
                <a:cubicBezTo>
                  <a:pt x="100" y="45"/>
                  <a:pt x="100" y="45"/>
                  <a:pt x="100" y="45"/>
                </a:cubicBezTo>
                <a:cubicBezTo>
                  <a:pt x="124" y="45"/>
                  <a:pt x="124" y="45"/>
                  <a:pt x="124" y="45"/>
                </a:cubicBezTo>
                <a:lnTo>
                  <a:pt x="124" y="1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452" name="Group 20"/>
          <p:cNvGrpSpPr/>
          <p:nvPr/>
        </p:nvGrpSpPr>
        <p:grpSpPr bwMode="auto">
          <a:xfrm>
            <a:off x="4815335" y="3778177"/>
            <a:ext cx="495598" cy="504527"/>
            <a:chOff x="0" y="0"/>
            <a:chExt cx="276" cy="281"/>
          </a:xfrm>
        </p:grpSpPr>
        <p:sp>
          <p:nvSpPr>
            <p:cNvPr id="18453" name="Freeform 21"/>
            <p:cNvSpPr/>
            <p:nvPr/>
          </p:nvSpPr>
          <p:spPr bwMode="auto">
            <a:xfrm>
              <a:off x="0" y="0"/>
              <a:ext cx="276" cy="203"/>
            </a:xfrm>
            <a:custGeom>
              <a:avLst/>
              <a:gdLst>
                <a:gd name="T0" fmla="*/ 106 w 138"/>
                <a:gd name="T1" fmla="*/ 37 h 101"/>
                <a:gd name="T2" fmla="*/ 100 w 138"/>
                <a:gd name="T3" fmla="*/ 38 h 101"/>
                <a:gd name="T4" fmla="*/ 100 w 138"/>
                <a:gd name="T5" fmla="*/ 35 h 101"/>
                <a:gd name="T6" fmla="*/ 66 w 138"/>
                <a:gd name="T7" fmla="*/ 0 h 101"/>
                <a:gd name="T8" fmla="*/ 32 w 138"/>
                <a:gd name="T9" fmla="*/ 29 h 101"/>
                <a:gd name="T10" fmla="*/ 22 w 138"/>
                <a:gd name="T11" fmla="*/ 30 h 101"/>
                <a:gd name="T12" fmla="*/ 22 w 138"/>
                <a:gd name="T13" fmla="*/ 30 h 101"/>
                <a:gd name="T14" fmla="*/ 8 w 138"/>
                <a:gd name="T15" fmla="*/ 51 h 101"/>
                <a:gd name="T16" fmla="*/ 10 w 138"/>
                <a:gd name="T17" fmla="*/ 60 h 101"/>
                <a:gd name="T18" fmla="*/ 0 w 138"/>
                <a:gd name="T19" fmla="*/ 79 h 101"/>
                <a:gd name="T20" fmla="*/ 22 w 138"/>
                <a:gd name="T21" fmla="*/ 101 h 101"/>
                <a:gd name="T22" fmla="*/ 45 w 138"/>
                <a:gd name="T23" fmla="*/ 101 h 101"/>
                <a:gd name="T24" fmla="*/ 51 w 138"/>
                <a:gd name="T25" fmla="*/ 95 h 101"/>
                <a:gd name="T26" fmla="*/ 45 w 138"/>
                <a:gd name="T27" fmla="*/ 89 h 101"/>
                <a:gd name="T28" fmla="*/ 22 w 138"/>
                <a:gd name="T29" fmla="*/ 89 h 101"/>
                <a:gd name="T30" fmla="*/ 12 w 138"/>
                <a:gd name="T31" fmla="*/ 79 h 101"/>
                <a:gd name="T32" fmla="*/ 20 w 138"/>
                <a:gd name="T33" fmla="*/ 69 h 101"/>
                <a:gd name="T34" fmla="*/ 25 w 138"/>
                <a:gd name="T35" fmla="*/ 65 h 101"/>
                <a:gd name="T36" fmla="*/ 23 w 138"/>
                <a:gd name="T37" fmla="*/ 58 h 101"/>
                <a:gd name="T38" fmla="*/ 20 w 138"/>
                <a:gd name="T39" fmla="*/ 51 h 101"/>
                <a:gd name="T40" fmla="*/ 26 w 138"/>
                <a:gd name="T41" fmla="*/ 41 h 101"/>
                <a:gd name="T42" fmla="*/ 26 w 138"/>
                <a:gd name="T43" fmla="*/ 41 h 101"/>
                <a:gd name="T44" fmla="*/ 35 w 138"/>
                <a:gd name="T45" fmla="*/ 42 h 101"/>
                <a:gd name="T46" fmla="*/ 41 w 138"/>
                <a:gd name="T47" fmla="*/ 42 h 101"/>
                <a:gd name="T48" fmla="*/ 43 w 138"/>
                <a:gd name="T49" fmla="*/ 36 h 101"/>
                <a:gd name="T50" fmla="*/ 43 w 138"/>
                <a:gd name="T51" fmla="*/ 35 h 101"/>
                <a:gd name="T52" fmla="*/ 43 w 138"/>
                <a:gd name="T53" fmla="*/ 35 h 101"/>
                <a:gd name="T54" fmla="*/ 66 w 138"/>
                <a:gd name="T55" fmla="*/ 12 h 101"/>
                <a:gd name="T56" fmla="*/ 88 w 138"/>
                <a:gd name="T57" fmla="*/ 35 h 101"/>
                <a:gd name="T58" fmla="*/ 84 w 138"/>
                <a:gd name="T59" fmla="*/ 46 h 101"/>
                <a:gd name="T60" fmla="*/ 86 w 138"/>
                <a:gd name="T61" fmla="*/ 54 h 101"/>
                <a:gd name="T62" fmla="*/ 93 w 138"/>
                <a:gd name="T63" fmla="*/ 54 h 101"/>
                <a:gd name="T64" fmla="*/ 106 w 138"/>
                <a:gd name="T65" fmla="*/ 49 h 101"/>
                <a:gd name="T66" fmla="*/ 126 w 138"/>
                <a:gd name="T67" fmla="*/ 69 h 101"/>
                <a:gd name="T68" fmla="*/ 106 w 138"/>
                <a:gd name="T69" fmla="*/ 89 h 101"/>
                <a:gd name="T70" fmla="*/ 93 w 138"/>
                <a:gd name="T71" fmla="*/ 89 h 101"/>
                <a:gd name="T72" fmla="*/ 87 w 138"/>
                <a:gd name="T73" fmla="*/ 95 h 101"/>
                <a:gd name="T74" fmla="*/ 93 w 138"/>
                <a:gd name="T75" fmla="*/ 101 h 101"/>
                <a:gd name="T76" fmla="*/ 106 w 138"/>
                <a:gd name="T77" fmla="*/ 101 h 101"/>
                <a:gd name="T78" fmla="*/ 138 w 138"/>
                <a:gd name="T79" fmla="*/ 69 h 101"/>
                <a:gd name="T80" fmla="*/ 106 w 138"/>
                <a:gd name="T81" fmla="*/ 3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8" h="101">
                  <a:moveTo>
                    <a:pt x="106" y="37"/>
                  </a:moveTo>
                  <a:cubicBezTo>
                    <a:pt x="104" y="37"/>
                    <a:pt x="102" y="37"/>
                    <a:pt x="100" y="38"/>
                  </a:cubicBezTo>
                  <a:cubicBezTo>
                    <a:pt x="100" y="37"/>
                    <a:pt x="100" y="36"/>
                    <a:pt x="100" y="35"/>
                  </a:cubicBezTo>
                  <a:cubicBezTo>
                    <a:pt x="100" y="16"/>
                    <a:pt x="84" y="0"/>
                    <a:pt x="66" y="0"/>
                  </a:cubicBezTo>
                  <a:cubicBezTo>
                    <a:pt x="49" y="0"/>
                    <a:pt x="35" y="13"/>
                    <a:pt x="32" y="29"/>
                  </a:cubicBezTo>
                  <a:cubicBezTo>
                    <a:pt x="28" y="28"/>
                    <a:pt x="25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3" y="33"/>
                    <a:pt x="8" y="42"/>
                    <a:pt x="8" y="51"/>
                  </a:cubicBezTo>
                  <a:cubicBezTo>
                    <a:pt x="8" y="54"/>
                    <a:pt x="8" y="57"/>
                    <a:pt x="10" y="60"/>
                  </a:cubicBezTo>
                  <a:cubicBezTo>
                    <a:pt x="4" y="64"/>
                    <a:pt x="0" y="71"/>
                    <a:pt x="0" y="79"/>
                  </a:cubicBezTo>
                  <a:cubicBezTo>
                    <a:pt x="0" y="91"/>
                    <a:pt x="10" y="101"/>
                    <a:pt x="2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8" y="101"/>
                    <a:pt x="51" y="98"/>
                    <a:pt x="51" y="95"/>
                  </a:cubicBezTo>
                  <a:cubicBezTo>
                    <a:pt x="51" y="92"/>
                    <a:pt x="48" y="89"/>
                    <a:pt x="45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16" y="89"/>
                    <a:pt x="12" y="84"/>
                    <a:pt x="12" y="79"/>
                  </a:cubicBezTo>
                  <a:cubicBezTo>
                    <a:pt x="12" y="74"/>
                    <a:pt x="16" y="70"/>
                    <a:pt x="20" y="69"/>
                  </a:cubicBezTo>
                  <a:cubicBezTo>
                    <a:pt x="23" y="69"/>
                    <a:pt x="25" y="67"/>
                    <a:pt x="25" y="65"/>
                  </a:cubicBezTo>
                  <a:cubicBezTo>
                    <a:pt x="26" y="62"/>
                    <a:pt x="25" y="60"/>
                    <a:pt x="23" y="58"/>
                  </a:cubicBezTo>
                  <a:cubicBezTo>
                    <a:pt x="21" y="57"/>
                    <a:pt x="20" y="54"/>
                    <a:pt x="20" y="51"/>
                  </a:cubicBezTo>
                  <a:cubicBezTo>
                    <a:pt x="20" y="47"/>
                    <a:pt x="22" y="43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9" y="40"/>
                    <a:pt x="32" y="40"/>
                    <a:pt x="35" y="42"/>
                  </a:cubicBezTo>
                  <a:cubicBezTo>
                    <a:pt x="36" y="43"/>
                    <a:pt x="39" y="43"/>
                    <a:pt x="41" y="42"/>
                  </a:cubicBezTo>
                  <a:cubicBezTo>
                    <a:pt x="43" y="41"/>
                    <a:pt x="44" y="39"/>
                    <a:pt x="43" y="36"/>
                  </a:cubicBezTo>
                  <a:cubicBezTo>
                    <a:pt x="43" y="36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22"/>
                    <a:pt x="53" y="12"/>
                    <a:pt x="66" y="12"/>
                  </a:cubicBezTo>
                  <a:cubicBezTo>
                    <a:pt x="78" y="12"/>
                    <a:pt x="88" y="22"/>
                    <a:pt x="88" y="35"/>
                  </a:cubicBezTo>
                  <a:cubicBezTo>
                    <a:pt x="88" y="39"/>
                    <a:pt x="87" y="43"/>
                    <a:pt x="84" y="46"/>
                  </a:cubicBezTo>
                  <a:cubicBezTo>
                    <a:pt x="83" y="49"/>
                    <a:pt x="83" y="52"/>
                    <a:pt x="86" y="54"/>
                  </a:cubicBezTo>
                  <a:cubicBezTo>
                    <a:pt x="88" y="56"/>
                    <a:pt x="91" y="56"/>
                    <a:pt x="93" y="54"/>
                  </a:cubicBezTo>
                  <a:cubicBezTo>
                    <a:pt x="96" y="52"/>
                    <a:pt x="100" y="49"/>
                    <a:pt x="106" y="49"/>
                  </a:cubicBezTo>
                  <a:cubicBezTo>
                    <a:pt x="117" y="49"/>
                    <a:pt x="126" y="58"/>
                    <a:pt x="126" y="69"/>
                  </a:cubicBezTo>
                  <a:cubicBezTo>
                    <a:pt x="126" y="80"/>
                    <a:pt x="117" y="89"/>
                    <a:pt x="106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0" y="89"/>
                    <a:pt x="87" y="92"/>
                    <a:pt x="87" y="95"/>
                  </a:cubicBezTo>
                  <a:cubicBezTo>
                    <a:pt x="87" y="98"/>
                    <a:pt x="90" y="101"/>
                    <a:pt x="93" y="101"/>
                  </a:cubicBezTo>
                  <a:cubicBezTo>
                    <a:pt x="106" y="101"/>
                    <a:pt x="106" y="101"/>
                    <a:pt x="106" y="101"/>
                  </a:cubicBezTo>
                  <a:cubicBezTo>
                    <a:pt x="124" y="101"/>
                    <a:pt x="138" y="87"/>
                    <a:pt x="138" y="69"/>
                  </a:cubicBezTo>
                  <a:cubicBezTo>
                    <a:pt x="138" y="51"/>
                    <a:pt x="124" y="37"/>
                    <a:pt x="106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54" name="Freeform 22"/>
            <p:cNvSpPr/>
            <p:nvPr/>
          </p:nvSpPr>
          <p:spPr bwMode="auto">
            <a:xfrm>
              <a:off x="84" y="115"/>
              <a:ext cx="108" cy="166"/>
            </a:xfrm>
            <a:custGeom>
              <a:avLst/>
              <a:gdLst>
                <a:gd name="T0" fmla="*/ 43 w 54"/>
                <a:gd name="T1" fmla="*/ 53 h 83"/>
                <a:gd name="T2" fmla="*/ 33 w 54"/>
                <a:gd name="T3" fmla="*/ 63 h 83"/>
                <a:gd name="T4" fmla="*/ 33 w 54"/>
                <a:gd name="T5" fmla="*/ 6 h 83"/>
                <a:gd name="T6" fmla="*/ 27 w 54"/>
                <a:gd name="T7" fmla="*/ 0 h 83"/>
                <a:gd name="T8" fmla="*/ 21 w 54"/>
                <a:gd name="T9" fmla="*/ 6 h 83"/>
                <a:gd name="T10" fmla="*/ 21 w 54"/>
                <a:gd name="T11" fmla="*/ 63 h 83"/>
                <a:gd name="T12" fmla="*/ 11 w 54"/>
                <a:gd name="T13" fmla="*/ 53 h 83"/>
                <a:gd name="T14" fmla="*/ 2 w 54"/>
                <a:gd name="T15" fmla="*/ 53 h 83"/>
                <a:gd name="T16" fmla="*/ 2 w 54"/>
                <a:gd name="T17" fmla="*/ 61 h 83"/>
                <a:gd name="T18" fmla="*/ 23 w 54"/>
                <a:gd name="T19" fmla="*/ 82 h 83"/>
                <a:gd name="T20" fmla="*/ 27 w 54"/>
                <a:gd name="T21" fmla="*/ 83 h 83"/>
                <a:gd name="T22" fmla="*/ 31 w 54"/>
                <a:gd name="T23" fmla="*/ 82 h 83"/>
                <a:gd name="T24" fmla="*/ 52 w 54"/>
                <a:gd name="T25" fmla="*/ 61 h 83"/>
                <a:gd name="T26" fmla="*/ 52 w 54"/>
                <a:gd name="T27" fmla="*/ 53 h 83"/>
                <a:gd name="T28" fmla="*/ 43 w 54"/>
                <a:gd name="T29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43" y="53"/>
                  </a:moveTo>
                  <a:cubicBezTo>
                    <a:pt x="33" y="63"/>
                    <a:pt x="33" y="63"/>
                    <a:pt x="33" y="63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2"/>
                    <a:pt x="30" y="0"/>
                    <a:pt x="27" y="0"/>
                  </a:cubicBezTo>
                  <a:cubicBezTo>
                    <a:pt x="24" y="0"/>
                    <a:pt x="21" y="2"/>
                    <a:pt x="21" y="6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8" y="50"/>
                    <a:pt x="5" y="50"/>
                    <a:pt x="2" y="53"/>
                  </a:cubicBezTo>
                  <a:cubicBezTo>
                    <a:pt x="0" y="55"/>
                    <a:pt x="0" y="59"/>
                    <a:pt x="2" y="61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3"/>
                    <a:pt x="25" y="83"/>
                    <a:pt x="27" y="83"/>
                  </a:cubicBezTo>
                  <a:cubicBezTo>
                    <a:pt x="28" y="83"/>
                    <a:pt x="30" y="83"/>
                    <a:pt x="31" y="8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4" y="59"/>
                    <a:pt x="54" y="55"/>
                    <a:pt x="52" y="53"/>
                  </a:cubicBezTo>
                  <a:cubicBezTo>
                    <a:pt x="49" y="50"/>
                    <a:pt x="45" y="50"/>
                    <a:pt x="4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455" name="Freeform 23"/>
          <p:cNvSpPr>
            <a:spLocks noEditPoints="1"/>
          </p:cNvSpPr>
          <p:nvPr/>
        </p:nvSpPr>
        <p:spPr bwMode="auto">
          <a:xfrm>
            <a:off x="6210598" y="5182370"/>
            <a:ext cx="437555" cy="464344"/>
          </a:xfrm>
          <a:custGeom>
            <a:avLst/>
            <a:gdLst>
              <a:gd name="T0" fmla="*/ 111 w 132"/>
              <a:gd name="T1" fmla="*/ 56 h 140"/>
              <a:gd name="T2" fmla="*/ 103 w 132"/>
              <a:gd name="T3" fmla="*/ 56 h 140"/>
              <a:gd name="T4" fmla="*/ 103 w 132"/>
              <a:gd name="T5" fmla="*/ 37 h 140"/>
              <a:gd name="T6" fmla="*/ 66 w 132"/>
              <a:gd name="T7" fmla="*/ 0 h 140"/>
              <a:gd name="T8" fmla="*/ 29 w 132"/>
              <a:gd name="T9" fmla="*/ 37 h 140"/>
              <a:gd name="T10" fmla="*/ 29 w 132"/>
              <a:gd name="T11" fmla="*/ 55 h 140"/>
              <a:gd name="T12" fmla="*/ 21 w 132"/>
              <a:gd name="T13" fmla="*/ 55 h 140"/>
              <a:gd name="T14" fmla="*/ 0 w 132"/>
              <a:gd name="T15" fmla="*/ 76 h 140"/>
              <a:gd name="T16" fmla="*/ 21 w 132"/>
              <a:gd name="T17" fmla="*/ 97 h 140"/>
              <a:gd name="T18" fmla="*/ 41 w 132"/>
              <a:gd name="T19" fmla="*/ 97 h 140"/>
              <a:gd name="T20" fmla="*/ 41 w 132"/>
              <a:gd name="T21" fmla="*/ 57 h 140"/>
              <a:gd name="T22" fmla="*/ 41 w 132"/>
              <a:gd name="T23" fmla="*/ 55 h 140"/>
              <a:gd name="T24" fmla="*/ 41 w 132"/>
              <a:gd name="T25" fmla="*/ 37 h 140"/>
              <a:gd name="T26" fmla="*/ 66 w 132"/>
              <a:gd name="T27" fmla="*/ 12 h 140"/>
              <a:gd name="T28" fmla="*/ 91 w 132"/>
              <a:gd name="T29" fmla="*/ 37 h 140"/>
              <a:gd name="T30" fmla="*/ 91 w 132"/>
              <a:gd name="T31" fmla="*/ 56 h 140"/>
              <a:gd name="T32" fmla="*/ 91 w 132"/>
              <a:gd name="T33" fmla="*/ 59 h 140"/>
              <a:gd name="T34" fmla="*/ 91 w 132"/>
              <a:gd name="T35" fmla="*/ 92 h 140"/>
              <a:gd name="T36" fmla="*/ 91 w 132"/>
              <a:gd name="T37" fmla="*/ 98 h 140"/>
              <a:gd name="T38" fmla="*/ 91 w 132"/>
              <a:gd name="T39" fmla="*/ 109 h 140"/>
              <a:gd name="T40" fmla="*/ 81 w 132"/>
              <a:gd name="T41" fmla="*/ 119 h 140"/>
              <a:gd name="T42" fmla="*/ 79 w 132"/>
              <a:gd name="T43" fmla="*/ 119 h 140"/>
              <a:gd name="T44" fmla="*/ 66 w 132"/>
              <a:gd name="T45" fmla="*/ 110 h 140"/>
              <a:gd name="T46" fmla="*/ 51 w 132"/>
              <a:gd name="T47" fmla="*/ 125 h 140"/>
              <a:gd name="T48" fmla="*/ 66 w 132"/>
              <a:gd name="T49" fmla="*/ 140 h 140"/>
              <a:gd name="T50" fmla="*/ 79 w 132"/>
              <a:gd name="T51" fmla="*/ 131 h 140"/>
              <a:gd name="T52" fmla="*/ 81 w 132"/>
              <a:gd name="T53" fmla="*/ 131 h 140"/>
              <a:gd name="T54" fmla="*/ 103 w 132"/>
              <a:gd name="T55" fmla="*/ 109 h 140"/>
              <a:gd name="T56" fmla="*/ 103 w 132"/>
              <a:gd name="T57" fmla="*/ 98 h 140"/>
              <a:gd name="T58" fmla="*/ 111 w 132"/>
              <a:gd name="T59" fmla="*/ 98 h 140"/>
              <a:gd name="T60" fmla="*/ 132 w 132"/>
              <a:gd name="T61" fmla="*/ 77 h 140"/>
              <a:gd name="T62" fmla="*/ 111 w 132"/>
              <a:gd name="T63" fmla="*/ 56 h 140"/>
              <a:gd name="T64" fmla="*/ 29 w 132"/>
              <a:gd name="T65" fmla="*/ 85 h 140"/>
              <a:gd name="T66" fmla="*/ 21 w 132"/>
              <a:gd name="T67" fmla="*/ 85 h 140"/>
              <a:gd name="T68" fmla="*/ 12 w 132"/>
              <a:gd name="T69" fmla="*/ 76 h 140"/>
              <a:gd name="T70" fmla="*/ 21 w 132"/>
              <a:gd name="T71" fmla="*/ 67 h 140"/>
              <a:gd name="T72" fmla="*/ 29 w 132"/>
              <a:gd name="T73" fmla="*/ 67 h 140"/>
              <a:gd name="T74" fmla="*/ 29 w 132"/>
              <a:gd name="T75" fmla="*/ 85 h 140"/>
              <a:gd name="T76" fmla="*/ 111 w 132"/>
              <a:gd name="T77" fmla="*/ 86 h 140"/>
              <a:gd name="T78" fmla="*/ 103 w 132"/>
              <a:gd name="T79" fmla="*/ 86 h 140"/>
              <a:gd name="T80" fmla="*/ 103 w 132"/>
              <a:gd name="T81" fmla="*/ 68 h 140"/>
              <a:gd name="T82" fmla="*/ 111 w 132"/>
              <a:gd name="T83" fmla="*/ 68 h 140"/>
              <a:gd name="T84" fmla="*/ 120 w 132"/>
              <a:gd name="T85" fmla="*/ 77 h 140"/>
              <a:gd name="T86" fmla="*/ 111 w 132"/>
              <a:gd name="T87" fmla="*/ 86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2" h="140">
                <a:moveTo>
                  <a:pt x="111" y="56"/>
                </a:moveTo>
                <a:cubicBezTo>
                  <a:pt x="103" y="56"/>
                  <a:pt x="103" y="56"/>
                  <a:pt x="103" y="56"/>
                </a:cubicBezTo>
                <a:cubicBezTo>
                  <a:pt x="103" y="37"/>
                  <a:pt x="103" y="37"/>
                  <a:pt x="103" y="37"/>
                </a:cubicBezTo>
                <a:cubicBezTo>
                  <a:pt x="103" y="16"/>
                  <a:pt x="86" y="0"/>
                  <a:pt x="66" y="0"/>
                </a:cubicBezTo>
                <a:cubicBezTo>
                  <a:pt x="46" y="0"/>
                  <a:pt x="29" y="16"/>
                  <a:pt x="29" y="37"/>
                </a:cubicBezTo>
                <a:cubicBezTo>
                  <a:pt x="29" y="55"/>
                  <a:pt x="29" y="55"/>
                  <a:pt x="29" y="55"/>
                </a:cubicBezTo>
                <a:cubicBezTo>
                  <a:pt x="21" y="55"/>
                  <a:pt x="21" y="55"/>
                  <a:pt x="21" y="55"/>
                </a:cubicBezTo>
                <a:cubicBezTo>
                  <a:pt x="9" y="55"/>
                  <a:pt x="0" y="65"/>
                  <a:pt x="0" y="76"/>
                </a:cubicBezTo>
                <a:cubicBezTo>
                  <a:pt x="0" y="88"/>
                  <a:pt x="9" y="97"/>
                  <a:pt x="21" y="97"/>
                </a:cubicBezTo>
                <a:cubicBezTo>
                  <a:pt x="41" y="97"/>
                  <a:pt x="41" y="97"/>
                  <a:pt x="41" y="97"/>
                </a:cubicBezTo>
                <a:cubicBezTo>
                  <a:pt x="41" y="57"/>
                  <a:pt x="41" y="57"/>
                  <a:pt x="41" y="57"/>
                </a:cubicBezTo>
                <a:cubicBezTo>
                  <a:pt x="41" y="55"/>
                  <a:pt x="41" y="55"/>
                  <a:pt x="41" y="55"/>
                </a:cubicBezTo>
                <a:cubicBezTo>
                  <a:pt x="41" y="37"/>
                  <a:pt x="41" y="37"/>
                  <a:pt x="41" y="37"/>
                </a:cubicBezTo>
                <a:cubicBezTo>
                  <a:pt x="41" y="23"/>
                  <a:pt x="52" y="12"/>
                  <a:pt x="66" y="12"/>
                </a:cubicBezTo>
                <a:cubicBezTo>
                  <a:pt x="80" y="12"/>
                  <a:pt x="91" y="23"/>
                  <a:pt x="91" y="37"/>
                </a:cubicBezTo>
                <a:cubicBezTo>
                  <a:pt x="91" y="56"/>
                  <a:pt x="91" y="56"/>
                  <a:pt x="91" y="56"/>
                </a:cubicBezTo>
                <a:cubicBezTo>
                  <a:pt x="91" y="59"/>
                  <a:pt x="91" y="59"/>
                  <a:pt x="91" y="59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8"/>
                  <a:pt x="91" y="98"/>
                  <a:pt x="91" y="98"/>
                </a:cubicBezTo>
                <a:cubicBezTo>
                  <a:pt x="91" y="109"/>
                  <a:pt x="91" y="109"/>
                  <a:pt x="91" y="109"/>
                </a:cubicBezTo>
                <a:cubicBezTo>
                  <a:pt x="91" y="114"/>
                  <a:pt x="86" y="119"/>
                  <a:pt x="81" y="119"/>
                </a:cubicBezTo>
                <a:cubicBezTo>
                  <a:pt x="79" y="119"/>
                  <a:pt x="79" y="119"/>
                  <a:pt x="79" y="119"/>
                </a:cubicBezTo>
                <a:cubicBezTo>
                  <a:pt x="77" y="114"/>
                  <a:pt x="72" y="110"/>
                  <a:pt x="66" y="110"/>
                </a:cubicBezTo>
                <a:cubicBezTo>
                  <a:pt x="58" y="110"/>
                  <a:pt x="51" y="117"/>
                  <a:pt x="51" y="125"/>
                </a:cubicBezTo>
                <a:cubicBezTo>
                  <a:pt x="51" y="133"/>
                  <a:pt x="58" y="140"/>
                  <a:pt x="66" y="140"/>
                </a:cubicBezTo>
                <a:cubicBezTo>
                  <a:pt x="72" y="140"/>
                  <a:pt x="77" y="136"/>
                  <a:pt x="79" y="131"/>
                </a:cubicBezTo>
                <a:cubicBezTo>
                  <a:pt x="81" y="131"/>
                  <a:pt x="81" y="131"/>
                  <a:pt x="81" y="131"/>
                </a:cubicBezTo>
                <a:cubicBezTo>
                  <a:pt x="93" y="131"/>
                  <a:pt x="103" y="121"/>
                  <a:pt x="103" y="109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11" y="98"/>
                  <a:pt x="111" y="98"/>
                  <a:pt x="111" y="98"/>
                </a:cubicBezTo>
                <a:cubicBezTo>
                  <a:pt x="123" y="98"/>
                  <a:pt x="132" y="89"/>
                  <a:pt x="132" y="77"/>
                </a:cubicBezTo>
                <a:cubicBezTo>
                  <a:pt x="132" y="66"/>
                  <a:pt x="123" y="56"/>
                  <a:pt x="111" y="56"/>
                </a:cubicBezTo>
                <a:close/>
                <a:moveTo>
                  <a:pt x="29" y="85"/>
                </a:moveTo>
                <a:cubicBezTo>
                  <a:pt x="21" y="85"/>
                  <a:pt x="21" y="85"/>
                  <a:pt x="21" y="85"/>
                </a:cubicBezTo>
                <a:cubicBezTo>
                  <a:pt x="16" y="85"/>
                  <a:pt x="12" y="81"/>
                  <a:pt x="12" y="76"/>
                </a:cubicBezTo>
                <a:cubicBezTo>
                  <a:pt x="12" y="71"/>
                  <a:pt x="16" y="67"/>
                  <a:pt x="21" y="67"/>
                </a:cubicBezTo>
                <a:cubicBezTo>
                  <a:pt x="29" y="67"/>
                  <a:pt x="29" y="67"/>
                  <a:pt x="29" y="67"/>
                </a:cubicBezTo>
                <a:lnTo>
                  <a:pt x="29" y="85"/>
                </a:lnTo>
                <a:close/>
                <a:moveTo>
                  <a:pt x="111" y="86"/>
                </a:moveTo>
                <a:cubicBezTo>
                  <a:pt x="103" y="86"/>
                  <a:pt x="103" y="86"/>
                  <a:pt x="103" y="86"/>
                </a:cubicBezTo>
                <a:cubicBezTo>
                  <a:pt x="103" y="68"/>
                  <a:pt x="103" y="68"/>
                  <a:pt x="103" y="68"/>
                </a:cubicBezTo>
                <a:cubicBezTo>
                  <a:pt x="111" y="68"/>
                  <a:pt x="111" y="68"/>
                  <a:pt x="111" y="68"/>
                </a:cubicBezTo>
                <a:cubicBezTo>
                  <a:pt x="116" y="68"/>
                  <a:pt x="120" y="72"/>
                  <a:pt x="120" y="77"/>
                </a:cubicBezTo>
                <a:cubicBezTo>
                  <a:pt x="120" y="82"/>
                  <a:pt x="116" y="86"/>
                  <a:pt x="111" y="8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456" name="Group 24"/>
          <p:cNvGrpSpPr/>
          <p:nvPr/>
        </p:nvGrpSpPr>
        <p:grpSpPr bwMode="auto">
          <a:xfrm>
            <a:off x="7592468" y="3813895"/>
            <a:ext cx="433090" cy="370582"/>
            <a:chOff x="0" y="0"/>
            <a:chExt cx="280" cy="240"/>
          </a:xfrm>
        </p:grpSpPr>
        <p:sp>
          <p:nvSpPr>
            <p:cNvPr id="18457" name="Freeform 25"/>
            <p:cNvSpPr>
              <a:spLocks noEditPoints="1"/>
            </p:cNvSpPr>
            <p:nvPr/>
          </p:nvSpPr>
          <p:spPr bwMode="auto">
            <a:xfrm>
              <a:off x="0" y="0"/>
              <a:ext cx="280" cy="240"/>
            </a:xfrm>
            <a:custGeom>
              <a:avLst/>
              <a:gdLst>
                <a:gd name="T0" fmla="*/ 122 w 140"/>
                <a:gd name="T1" fmla="*/ 20 h 120"/>
                <a:gd name="T2" fmla="*/ 100 w 140"/>
                <a:gd name="T3" fmla="*/ 20 h 120"/>
                <a:gd name="T4" fmla="*/ 100 w 140"/>
                <a:gd name="T5" fmla="*/ 18 h 120"/>
                <a:gd name="T6" fmla="*/ 100 w 140"/>
                <a:gd name="T7" fmla="*/ 15 h 120"/>
                <a:gd name="T8" fmla="*/ 85 w 140"/>
                <a:gd name="T9" fmla="*/ 0 h 120"/>
                <a:gd name="T10" fmla="*/ 70 w 140"/>
                <a:gd name="T11" fmla="*/ 0 h 120"/>
                <a:gd name="T12" fmla="*/ 56 w 140"/>
                <a:gd name="T13" fmla="*/ 15 h 120"/>
                <a:gd name="T14" fmla="*/ 56 w 140"/>
                <a:gd name="T15" fmla="*/ 20 h 120"/>
                <a:gd name="T16" fmla="*/ 18 w 140"/>
                <a:gd name="T17" fmla="*/ 20 h 120"/>
                <a:gd name="T18" fmla="*/ 0 w 140"/>
                <a:gd name="T19" fmla="*/ 38 h 120"/>
                <a:gd name="T20" fmla="*/ 0 w 140"/>
                <a:gd name="T21" fmla="*/ 101 h 120"/>
                <a:gd name="T22" fmla="*/ 18 w 140"/>
                <a:gd name="T23" fmla="*/ 120 h 120"/>
                <a:gd name="T24" fmla="*/ 122 w 140"/>
                <a:gd name="T25" fmla="*/ 120 h 120"/>
                <a:gd name="T26" fmla="*/ 140 w 140"/>
                <a:gd name="T27" fmla="*/ 101 h 120"/>
                <a:gd name="T28" fmla="*/ 140 w 140"/>
                <a:gd name="T29" fmla="*/ 38 h 120"/>
                <a:gd name="T30" fmla="*/ 122 w 140"/>
                <a:gd name="T31" fmla="*/ 20 h 120"/>
                <a:gd name="T32" fmla="*/ 12 w 140"/>
                <a:gd name="T33" fmla="*/ 101 h 120"/>
                <a:gd name="T34" fmla="*/ 12 w 140"/>
                <a:gd name="T35" fmla="*/ 38 h 120"/>
                <a:gd name="T36" fmla="*/ 18 w 140"/>
                <a:gd name="T37" fmla="*/ 32 h 120"/>
                <a:gd name="T38" fmla="*/ 33 w 140"/>
                <a:gd name="T39" fmla="*/ 32 h 120"/>
                <a:gd name="T40" fmla="*/ 33 w 140"/>
                <a:gd name="T41" fmla="*/ 108 h 120"/>
                <a:gd name="T42" fmla="*/ 18 w 140"/>
                <a:gd name="T43" fmla="*/ 108 h 120"/>
                <a:gd name="T44" fmla="*/ 12 w 140"/>
                <a:gd name="T45" fmla="*/ 101 h 120"/>
                <a:gd name="T46" fmla="*/ 128 w 140"/>
                <a:gd name="T47" fmla="*/ 101 h 120"/>
                <a:gd name="T48" fmla="*/ 122 w 140"/>
                <a:gd name="T49" fmla="*/ 108 h 120"/>
                <a:gd name="T50" fmla="*/ 45 w 140"/>
                <a:gd name="T51" fmla="*/ 108 h 120"/>
                <a:gd name="T52" fmla="*/ 45 w 140"/>
                <a:gd name="T53" fmla="*/ 32 h 120"/>
                <a:gd name="T54" fmla="*/ 56 w 140"/>
                <a:gd name="T55" fmla="*/ 32 h 120"/>
                <a:gd name="T56" fmla="*/ 99 w 140"/>
                <a:gd name="T57" fmla="*/ 32 h 120"/>
                <a:gd name="T58" fmla="*/ 122 w 140"/>
                <a:gd name="T59" fmla="*/ 32 h 120"/>
                <a:gd name="T60" fmla="*/ 128 w 140"/>
                <a:gd name="T61" fmla="*/ 38 h 120"/>
                <a:gd name="T62" fmla="*/ 128 w 140"/>
                <a:gd name="T63" fmla="*/ 10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0" h="120">
                  <a:moveTo>
                    <a:pt x="122" y="20"/>
                  </a:moveTo>
                  <a:cubicBezTo>
                    <a:pt x="100" y="20"/>
                    <a:pt x="100" y="20"/>
                    <a:pt x="100" y="20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6"/>
                    <a:pt x="93" y="0"/>
                    <a:pt x="85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2" y="0"/>
                    <a:pt x="56" y="6"/>
                    <a:pt x="56" y="15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8" y="20"/>
                    <a:pt x="0" y="28"/>
                    <a:pt x="0" y="3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12"/>
                    <a:pt x="8" y="120"/>
                    <a:pt x="18" y="120"/>
                  </a:cubicBezTo>
                  <a:cubicBezTo>
                    <a:pt x="122" y="120"/>
                    <a:pt x="122" y="120"/>
                    <a:pt x="122" y="120"/>
                  </a:cubicBezTo>
                  <a:cubicBezTo>
                    <a:pt x="132" y="120"/>
                    <a:pt x="140" y="111"/>
                    <a:pt x="140" y="101"/>
                  </a:cubicBezTo>
                  <a:cubicBezTo>
                    <a:pt x="140" y="38"/>
                    <a:pt x="140" y="38"/>
                    <a:pt x="140" y="38"/>
                  </a:cubicBezTo>
                  <a:cubicBezTo>
                    <a:pt x="140" y="28"/>
                    <a:pt x="132" y="20"/>
                    <a:pt x="122" y="20"/>
                  </a:cubicBezTo>
                  <a:close/>
                  <a:moveTo>
                    <a:pt x="12" y="101"/>
                  </a:moveTo>
                  <a:cubicBezTo>
                    <a:pt x="12" y="38"/>
                    <a:pt x="12" y="38"/>
                    <a:pt x="12" y="38"/>
                  </a:cubicBezTo>
                  <a:cubicBezTo>
                    <a:pt x="12" y="34"/>
                    <a:pt x="15" y="32"/>
                    <a:pt x="18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18" y="108"/>
                    <a:pt x="18" y="108"/>
                    <a:pt x="18" y="108"/>
                  </a:cubicBezTo>
                  <a:cubicBezTo>
                    <a:pt x="14" y="108"/>
                    <a:pt x="12" y="105"/>
                    <a:pt x="12" y="101"/>
                  </a:cubicBezTo>
                  <a:close/>
                  <a:moveTo>
                    <a:pt x="128" y="101"/>
                  </a:moveTo>
                  <a:cubicBezTo>
                    <a:pt x="128" y="105"/>
                    <a:pt x="125" y="108"/>
                    <a:pt x="122" y="10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5" y="32"/>
                    <a:pt x="128" y="34"/>
                    <a:pt x="128" y="38"/>
                  </a:cubicBezTo>
                  <a:lnTo>
                    <a:pt x="128" y="1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458" name="Freeform 26"/>
            <p:cNvSpPr>
              <a:spLocks noEditPoints="1"/>
            </p:cNvSpPr>
            <p:nvPr/>
          </p:nvSpPr>
          <p:spPr bwMode="auto">
            <a:xfrm>
              <a:off x="112" y="100"/>
              <a:ext cx="88" cy="88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2 h 44"/>
                <a:gd name="T12" fmla="*/ 12 w 44"/>
                <a:gd name="T13" fmla="*/ 22 h 44"/>
                <a:gd name="T14" fmla="*/ 22 w 44"/>
                <a:gd name="T15" fmla="*/ 12 h 44"/>
                <a:gd name="T16" fmla="*/ 32 w 44"/>
                <a:gd name="T17" fmla="*/ 22 h 44"/>
                <a:gd name="T18" fmla="*/ 22 w 44"/>
                <a:gd name="T19" fmla="*/ 3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2"/>
                  </a:moveTo>
                  <a:cubicBezTo>
                    <a:pt x="16" y="32"/>
                    <a:pt x="12" y="27"/>
                    <a:pt x="12" y="22"/>
                  </a:cubicBezTo>
                  <a:cubicBezTo>
                    <a:pt x="12" y="16"/>
                    <a:pt x="16" y="12"/>
                    <a:pt x="22" y="12"/>
                  </a:cubicBezTo>
                  <a:cubicBezTo>
                    <a:pt x="27" y="12"/>
                    <a:pt x="32" y="16"/>
                    <a:pt x="32" y="22"/>
                  </a:cubicBezTo>
                  <a:cubicBezTo>
                    <a:pt x="32" y="27"/>
                    <a:pt x="27" y="32"/>
                    <a:pt x="22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459" name="Freeform 27"/>
          <p:cNvSpPr>
            <a:spLocks noEditPoints="1"/>
          </p:cNvSpPr>
          <p:nvPr/>
        </p:nvSpPr>
        <p:spPr bwMode="auto">
          <a:xfrm>
            <a:off x="6266409" y="3869706"/>
            <a:ext cx="325934" cy="303609"/>
          </a:xfrm>
          <a:custGeom>
            <a:avLst/>
            <a:gdLst>
              <a:gd name="T0" fmla="*/ 138 w 142"/>
              <a:gd name="T1" fmla="*/ 47 h 133"/>
              <a:gd name="T2" fmla="*/ 114 w 142"/>
              <a:gd name="T3" fmla="*/ 30 h 133"/>
              <a:gd name="T4" fmla="*/ 114 w 142"/>
              <a:gd name="T5" fmla="*/ 12 h 133"/>
              <a:gd name="T6" fmla="*/ 108 w 142"/>
              <a:gd name="T7" fmla="*/ 6 h 133"/>
              <a:gd name="T8" fmla="*/ 104 w 142"/>
              <a:gd name="T9" fmla="*/ 6 h 133"/>
              <a:gd name="T10" fmla="*/ 98 w 142"/>
              <a:gd name="T11" fmla="*/ 12 h 133"/>
              <a:gd name="T12" fmla="*/ 98 w 142"/>
              <a:gd name="T13" fmla="*/ 18 h 133"/>
              <a:gd name="T14" fmla="*/ 74 w 142"/>
              <a:gd name="T15" fmla="*/ 2 h 133"/>
              <a:gd name="T16" fmla="*/ 68 w 142"/>
              <a:gd name="T17" fmla="*/ 2 h 133"/>
              <a:gd name="T18" fmla="*/ 4 w 142"/>
              <a:gd name="T19" fmla="*/ 47 h 133"/>
              <a:gd name="T20" fmla="*/ 2 w 142"/>
              <a:gd name="T21" fmla="*/ 56 h 133"/>
              <a:gd name="T22" fmla="*/ 10 w 142"/>
              <a:gd name="T23" fmla="*/ 57 h 133"/>
              <a:gd name="T24" fmla="*/ 17 w 142"/>
              <a:gd name="T25" fmla="*/ 52 h 133"/>
              <a:gd name="T26" fmla="*/ 17 w 142"/>
              <a:gd name="T27" fmla="*/ 123 h 133"/>
              <a:gd name="T28" fmla="*/ 27 w 142"/>
              <a:gd name="T29" fmla="*/ 133 h 133"/>
              <a:gd name="T30" fmla="*/ 115 w 142"/>
              <a:gd name="T31" fmla="*/ 133 h 133"/>
              <a:gd name="T32" fmla="*/ 125 w 142"/>
              <a:gd name="T33" fmla="*/ 123 h 133"/>
              <a:gd name="T34" fmla="*/ 125 w 142"/>
              <a:gd name="T35" fmla="*/ 52 h 133"/>
              <a:gd name="T36" fmla="*/ 132 w 142"/>
              <a:gd name="T37" fmla="*/ 57 h 133"/>
              <a:gd name="T38" fmla="*/ 135 w 142"/>
              <a:gd name="T39" fmla="*/ 58 h 133"/>
              <a:gd name="T40" fmla="*/ 140 w 142"/>
              <a:gd name="T41" fmla="*/ 56 h 133"/>
              <a:gd name="T42" fmla="*/ 138 w 142"/>
              <a:gd name="T43" fmla="*/ 47 h 133"/>
              <a:gd name="T44" fmla="*/ 83 w 142"/>
              <a:gd name="T45" fmla="*/ 121 h 133"/>
              <a:gd name="T46" fmla="*/ 59 w 142"/>
              <a:gd name="T47" fmla="*/ 121 h 133"/>
              <a:gd name="T48" fmla="*/ 59 w 142"/>
              <a:gd name="T49" fmla="*/ 84 h 133"/>
              <a:gd name="T50" fmla="*/ 83 w 142"/>
              <a:gd name="T51" fmla="*/ 84 h 133"/>
              <a:gd name="T52" fmla="*/ 83 w 142"/>
              <a:gd name="T53" fmla="*/ 121 h 133"/>
              <a:gd name="T54" fmla="*/ 113 w 142"/>
              <a:gd name="T55" fmla="*/ 121 h 133"/>
              <a:gd name="T56" fmla="*/ 95 w 142"/>
              <a:gd name="T57" fmla="*/ 121 h 133"/>
              <a:gd name="T58" fmla="*/ 95 w 142"/>
              <a:gd name="T59" fmla="*/ 82 h 133"/>
              <a:gd name="T60" fmla="*/ 85 w 142"/>
              <a:gd name="T61" fmla="*/ 72 h 133"/>
              <a:gd name="T62" fmla="*/ 57 w 142"/>
              <a:gd name="T63" fmla="*/ 72 h 133"/>
              <a:gd name="T64" fmla="*/ 47 w 142"/>
              <a:gd name="T65" fmla="*/ 82 h 133"/>
              <a:gd name="T66" fmla="*/ 47 w 142"/>
              <a:gd name="T67" fmla="*/ 121 h 133"/>
              <a:gd name="T68" fmla="*/ 29 w 142"/>
              <a:gd name="T69" fmla="*/ 121 h 133"/>
              <a:gd name="T70" fmla="*/ 29 w 142"/>
              <a:gd name="T71" fmla="*/ 44 h 133"/>
              <a:gd name="T72" fmla="*/ 71 w 142"/>
              <a:gd name="T73" fmla="*/ 14 h 133"/>
              <a:gd name="T74" fmla="*/ 113 w 142"/>
              <a:gd name="T75" fmla="*/ 44 h 133"/>
              <a:gd name="T76" fmla="*/ 113 w 142"/>
              <a:gd name="T77" fmla="*/ 121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42" h="133">
                <a:moveTo>
                  <a:pt x="138" y="47"/>
                </a:moveTo>
                <a:cubicBezTo>
                  <a:pt x="114" y="30"/>
                  <a:pt x="114" y="30"/>
                  <a:pt x="114" y="30"/>
                </a:cubicBezTo>
                <a:cubicBezTo>
                  <a:pt x="114" y="12"/>
                  <a:pt x="114" y="12"/>
                  <a:pt x="114" y="12"/>
                </a:cubicBezTo>
                <a:cubicBezTo>
                  <a:pt x="114" y="9"/>
                  <a:pt x="111" y="6"/>
                  <a:pt x="108" y="6"/>
                </a:cubicBezTo>
                <a:cubicBezTo>
                  <a:pt x="104" y="6"/>
                  <a:pt x="104" y="6"/>
                  <a:pt x="104" y="6"/>
                </a:cubicBezTo>
                <a:cubicBezTo>
                  <a:pt x="100" y="6"/>
                  <a:pt x="98" y="9"/>
                  <a:pt x="98" y="12"/>
                </a:cubicBezTo>
                <a:cubicBezTo>
                  <a:pt x="98" y="18"/>
                  <a:pt x="98" y="18"/>
                  <a:pt x="98" y="18"/>
                </a:cubicBezTo>
                <a:cubicBezTo>
                  <a:pt x="74" y="2"/>
                  <a:pt x="74" y="2"/>
                  <a:pt x="74" y="2"/>
                </a:cubicBezTo>
                <a:cubicBezTo>
                  <a:pt x="72" y="0"/>
                  <a:pt x="70" y="0"/>
                  <a:pt x="68" y="2"/>
                </a:cubicBezTo>
                <a:cubicBezTo>
                  <a:pt x="4" y="47"/>
                  <a:pt x="4" y="47"/>
                  <a:pt x="4" y="47"/>
                </a:cubicBezTo>
                <a:cubicBezTo>
                  <a:pt x="1" y="49"/>
                  <a:pt x="0" y="53"/>
                  <a:pt x="2" y="56"/>
                </a:cubicBezTo>
                <a:cubicBezTo>
                  <a:pt x="4" y="58"/>
                  <a:pt x="8" y="59"/>
                  <a:pt x="10" y="57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123"/>
                  <a:pt x="17" y="123"/>
                  <a:pt x="17" y="123"/>
                </a:cubicBezTo>
                <a:cubicBezTo>
                  <a:pt x="17" y="129"/>
                  <a:pt x="21" y="133"/>
                  <a:pt x="27" y="133"/>
                </a:cubicBezTo>
                <a:cubicBezTo>
                  <a:pt x="115" y="133"/>
                  <a:pt x="115" y="133"/>
                  <a:pt x="115" y="133"/>
                </a:cubicBezTo>
                <a:cubicBezTo>
                  <a:pt x="121" y="133"/>
                  <a:pt x="125" y="129"/>
                  <a:pt x="125" y="123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32" y="57"/>
                  <a:pt x="132" y="57"/>
                  <a:pt x="132" y="57"/>
                </a:cubicBezTo>
                <a:cubicBezTo>
                  <a:pt x="133" y="58"/>
                  <a:pt x="134" y="58"/>
                  <a:pt x="135" y="58"/>
                </a:cubicBezTo>
                <a:cubicBezTo>
                  <a:pt x="137" y="58"/>
                  <a:pt x="139" y="57"/>
                  <a:pt x="140" y="56"/>
                </a:cubicBezTo>
                <a:cubicBezTo>
                  <a:pt x="142" y="53"/>
                  <a:pt x="141" y="49"/>
                  <a:pt x="138" y="47"/>
                </a:cubicBezTo>
                <a:close/>
                <a:moveTo>
                  <a:pt x="83" y="121"/>
                </a:moveTo>
                <a:cubicBezTo>
                  <a:pt x="59" y="121"/>
                  <a:pt x="59" y="121"/>
                  <a:pt x="59" y="121"/>
                </a:cubicBezTo>
                <a:cubicBezTo>
                  <a:pt x="59" y="84"/>
                  <a:pt x="59" y="84"/>
                  <a:pt x="59" y="84"/>
                </a:cubicBezTo>
                <a:cubicBezTo>
                  <a:pt x="83" y="84"/>
                  <a:pt x="83" y="84"/>
                  <a:pt x="83" y="84"/>
                </a:cubicBezTo>
                <a:lnTo>
                  <a:pt x="83" y="121"/>
                </a:lnTo>
                <a:close/>
                <a:moveTo>
                  <a:pt x="113" y="121"/>
                </a:moveTo>
                <a:cubicBezTo>
                  <a:pt x="95" y="121"/>
                  <a:pt x="95" y="121"/>
                  <a:pt x="95" y="121"/>
                </a:cubicBezTo>
                <a:cubicBezTo>
                  <a:pt x="95" y="82"/>
                  <a:pt x="95" y="82"/>
                  <a:pt x="95" y="82"/>
                </a:cubicBezTo>
                <a:cubicBezTo>
                  <a:pt x="95" y="76"/>
                  <a:pt x="90" y="72"/>
                  <a:pt x="85" y="72"/>
                </a:cubicBezTo>
                <a:cubicBezTo>
                  <a:pt x="57" y="72"/>
                  <a:pt x="57" y="72"/>
                  <a:pt x="57" y="72"/>
                </a:cubicBezTo>
                <a:cubicBezTo>
                  <a:pt x="52" y="72"/>
                  <a:pt x="47" y="76"/>
                  <a:pt x="47" y="82"/>
                </a:cubicBezTo>
                <a:cubicBezTo>
                  <a:pt x="47" y="121"/>
                  <a:pt x="47" y="121"/>
                  <a:pt x="47" y="121"/>
                </a:cubicBezTo>
                <a:cubicBezTo>
                  <a:pt x="29" y="121"/>
                  <a:pt x="29" y="121"/>
                  <a:pt x="29" y="121"/>
                </a:cubicBezTo>
                <a:cubicBezTo>
                  <a:pt x="29" y="44"/>
                  <a:pt x="29" y="44"/>
                  <a:pt x="29" y="44"/>
                </a:cubicBezTo>
                <a:cubicBezTo>
                  <a:pt x="71" y="14"/>
                  <a:pt x="71" y="14"/>
                  <a:pt x="71" y="14"/>
                </a:cubicBezTo>
                <a:cubicBezTo>
                  <a:pt x="113" y="44"/>
                  <a:pt x="113" y="44"/>
                  <a:pt x="113" y="44"/>
                </a:cubicBezTo>
                <a:lnTo>
                  <a:pt x="113" y="1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>
              <a:lnSpc>
                <a:spcPct val="120000"/>
              </a:lnSpc>
            </a:pPr>
            <a:endParaRPr lang="zh-CN" altLang="en-US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ferris dir="l"/>
      </p:transition>
    </mc:Choice>
    <mc:Fallback xmlns="">
      <p:transition spd="slow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84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84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84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84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84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84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750" fill="hold"/>
                                            <p:tgtEl>
                                              <p:spTgt spid="184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750" fill="hold"/>
                                            <p:tgtEl>
                                              <p:spTgt spid="184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184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184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184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184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184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184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9" dur="750" fill="hold"/>
                                            <p:tgtEl>
                                              <p:spTgt spid="184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184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84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84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84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84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84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84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84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84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7" dur="750" fill="hold"/>
                                            <p:tgtEl>
                                              <p:spTgt spid="184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8" dur="750" fill="hold"/>
                                            <p:tgtEl>
                                              <p:spTgt spid="184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184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184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300"/>
                                            <p:tgtEl>
                                              <p:spTgt spid="184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150" fill="hold"/>
                                            <p:tgtEl>
                                              <p:spTgt spid="184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84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184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300"/>
                                            <p:tgtEl>
                                              <p:spTgt spid="184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150" fill="hold"/>
                                            <p:tgtEl>
                                              <p:spTgt spid="184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5" dur="750" fill="hold"/>
                                            <p:tgtEl>
                                              <p:spTgt spid="184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6" dur="750" fill="hold"/>
                                            <p:tgtEl>
                                              <p:spTgt spid="184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184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84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184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184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184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184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3" dur="500"/>
                                            <p:tgtEl>
                                              <p:spTgt spid="184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8" fill="hold" grpId="0" nodeType="withEffect" p14:presetBounceEnd="60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96" dur="750" fill="hold"/>
                                            <p:tgtEl>
                                              <p:spTgt spid="184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97" dur="750" fill="hold"/>
                                            <p:tgtEl>
                                              <p:spTgt spid="184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184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8" fill="hold" grpId="0" nodeType="withEffect" p14:presetBounceEnd="60000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3" dur="750" fill="hold"/>
                                            <p:tgtEl>
                                              <p:spTgt spid="184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4" dur="750" fill="hold"/>
                                            <p:tgtEl>
                                              <p:spTgt spid="184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184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grpId="0" nodeType="withEffect" p14:presetBounceEnd="60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0" dur="750" fill="hold"/>
                                            <p:tgtEl>
                                              <p:spTgt spid="184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1" dur="750" fill="hold"/>
                                            <p:tgtEl>
                                              <p:spTgt spid="184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184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7" dur="750" fill="hold"/>
                                            <p:tgtEl>
                                              <p:spTgt spid="184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8" dur="750" fill="hold"/>
                                            <p:tgtEl>
                                              <p:spTgt spid="184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434" grpId="0" animBg="1"/>
          <p:bldP spid="18434" grpId="1" animBg="1"/>
          <p:bldP spid="18435" grpId="0" animBg="1"/>
          <p:bldP spid="18435" grpId="1" animBg="1"/>
          <p:bldP spid="18436" grpId="0" animBg="1"/>
          <p:bldP spid="18436" grpId="1" animBg="1"/>
          <p:bldP spid="18437" grpId="0" animBg="1"/>
          <p:bldP spid="18437" grpId="1" animBg="1"/>
          <p:bldP spid="18438" grpId="0" animBg="1"/>
          <p:bldP spid="18438" grpId="1" animBg="1"/>
          <p:bldP spid="18439" grpId="0" animBg="1"/>
          <p:bldP spid="18440" grpId="0" animBg="1"/>
          <p:bldP spid="18441" grpId="0" animBg="1"/>
          <p:bldP spid="18442" grpId="0" animBg="1"/>
          <p:bldP spid="18443" grpId="0" animBg="1"/>
          <p:bldP spid="18444" grpId="0" animBg="1"/>
          <p:bldP spid="18445" grpId="0" animBg="1"/>
          <p:bldP spid="18446" grpId="0" animBg="1"/>
          <p:bldP spid="18447" grpId="0"/>
          <p:bldP spid="18448" grpId="0"/>
          <p:bldP spid="18449" grpId="0"/>
          <p:bldP spid="18450" grpId="0"/>
          <p:bldP spid="18451" grpId="0" animBg="1"/>
          <p:bldP spid="18451" grpId="1" animBg="1"/>
          <p:bldP spid="18455" grpId="0" animBg="1"/>
          <p:bldP spid="18455" grpId="1" animBg="1"/>
          <p:bldP spid="18459" grpId="0" animBg="1"/>
          <p:bldP spid="18459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84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184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1843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184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184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184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184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184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84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184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184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184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184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184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184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184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184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184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84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300" fill="hold"/>
                                            <p:tgtEl>
                                              <p:spTgt spid="184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300"/>
                                            <p:tgtEl>
                                              <p:spTgt spid="184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" fill="hold"/>
                                            <p:tgtEl>
                                              <p:spTgt spid="184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184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184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184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184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184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184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300" fill="hold"/>
                                            <p:tgtEl>
                                              <p:spTgt spid="184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300" fill="hold"/>
                                            <p:tgtEl>
                                              <p:spTgt spid="184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300"/>
                                            <p:tgtEl>
                                              <p:spTgt spid="184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65" dur="150" fill="hold"/>
                                            <p:tgtEl>
                                              <p:spTgt spid="184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184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184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300"/>
                                            <p:tgtEl>
                                              <p:spTgt spid="184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6" presetClass="emph" presetSubtype="0" autoRev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72" dur="150" fill="hold"/>
                                            <p:tgtEl>
                                              <p:spTgt spid="184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750" fill="hold"/>
                                            <p:tgtEl>
                                              <p:spTgt spid="184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750" fill="hold"/>
                                            <p:tgtEl>
                                              <p:spTgt spid="184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300" fill="hold"/>
                                            <p:tgtEl>
                                              <p:spTgt spid="184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300" fill="hold"/>
                                            <p:tgtEl>
                                              <p:spTgt spid="184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300"/>
                                            <p:tgtEl>
                                              <p:spTgt spid="184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83" dur="150" fill="hold"/>
                                            <p:tgtEl>
                                              <p:spTgt spid="184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4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300" fill="hold"/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300" fill="hold"/>
                                            <p:tgtEl>
                                              <p:spTgt spid="184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300"/>
                                            <p:tgtEl>
                                              <p:spTgt spid="184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6" presetClass="emph" presetSubtype="0" autoRev="1" fill="hold" grpId="1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animScale>
                                          <p:cBhvr>
                                            <p:cTn id="90" dur="150" fill="hold"/>
                                            <p:tgtEl>
                                              <p:spTgt spid="184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1" presetID="22" presetClass="entr" presetSubtype="2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3" dur="500"/>
                                            <p:tgtEl>
                                              <p:spTgt spid="184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6" dur="750" fill="hold"/>
                                            <p:tgtEl>
                                              <p:spTgt spid="184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750" fill="hold"/>
                                            <p:tgtEl>
                                              <p:spTgt spid="184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8" presetID="22" presetClass="entr" presetSubtype="2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184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8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750" fill="hold"/>
                                            <p:tgtEl>
                                              <p:spTgt spid="184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750" fill="hold"/>
                                            <p:tgtEl>
                                              <p:spTgt spid="184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2" presetClass="entr" presetSubtype="8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184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750" fill="hold"/>
                                            <p:tgtEl>
                                              <p:spTgt spid="184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750" fill="hold"/>
                                            <p:tgtEl>
                                              <p:spTgt spid="184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184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4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7" dur="750" fill="hold"/>
                                            <p:tgtEl>
                                              <p:spTgt spid="184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8" dur="750" fill="hold"/>
                                            <p:tgtEl>
                                              <p:spTgt spid="184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434" grpId="0" animBg="1"/>
          <p:bldP spid="18434" grpId="1" animBg="1"/>
          <p:bldP spid="18435" grpId="0" animBg="1"/>
          <p:bldP spid="18435" grpId="1" animBg="1"/>
          <p:bldP spid="18436" grpId="0" animBg="1"/>
          <p:bldP spid="18436" grpId="1" animBg="1"/>
          <p:bldP spid="18437" grpId="0" animBg="1"/>
          <p:bldP spid="18437" grpId="1" animBg="1"/>
          <p:bldP spid="18438" grpId="0" animBg="1"/>
          <p:bldP spid="18438" grpId="1" animBg="1"/>
          <p:bldP spid="18439" grpId="0" animBg="1"/>
          <p:bldP spid="18440" grpId="0" animBg="1"/>
          <p:bldP spid="18441" grpId="0" animBg="1"/>
          <p:bldP spid="18442" grpId="0" animBg="1"/>
          <p:bldP spid="18443" grpId="0" animBg="1"/>
          <p:bldP spid="18444" grpId="0" animBg="1"/>
          <p:bldP spid="18445" grpId="0" animBg="1"/>
          <p:bldP spid="18446" grpId="0" animBg="1"/>
          <p:bldP spid="18447" grpId="0"/>
          <p:bldP spid="18448" grpId="0"/>
          <p:bldP spid="18449" grpId="0"/>
          <p:bldP spid="18450" grpId="0"/>
          <p:bldP spid="18451" grpId="0" animBg="1"/>
          <p:bldP spid="18451" grpId="1" animBg="1"/>
          <p:bldP spid="18455" grpId="0" animBg="1"/>
          <p:bldP spid="18455" grpId="1" animBg="1"/>
          <p:bldP spid="18459" grpId="0" animBg="1"/>
          <p:bldP spid="18459" grpId="1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/>
          <p:nvPr/>
        </p:nvSpPr>
        <p:spPr bwMode="auto">
          <a:xfrm rot="5400000">
            <a:off x="213045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/>
          <p:nvPr/>
        </p:nvSpPr>
        <p:spPr bwMode="auto">
          <a:xfrm rot="5400000">
            <a:off x="4511612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/>
          <p:nvPr/>
        </p:nvSpPr>
        <p:spPr bwMode="auto">
          <a:xfrm rot="5400000">
            <a:off x="6892769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/>
          <p:nvPr/>
        </p:nvSpPr>
        <p:spPr bwMode="auto">
          <a:xfrm rot="5400000">
            <a:off x="9273926" y="23031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27072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27072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27072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27072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/>
          <p:nvPr/>
        </p:nvSpPr>
        <p:spPr>
          <a:xfrm>
            <a:off x="180141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180141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4246724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4246725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6629010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6629011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9011295" y="43490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9011296" y="45767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5" name="直接连接符 44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612951" y="2395301"/>
            <a:ext cx="2727310" cy="2442048"/>
            <a:chOff x="3714751" y="1835150"/>
            <a:chExt cx="1624013" cy="1454150"/>
          </a:xfrm>
          <a:solidFill>
            <a:schemeClr val="accent4"/>
          </a:solidFill>
        </p:grpSpPr>
        <p:sp>
          <p:nvSpPr>
            <p:cNvPr id="19" name="Freeform 7"/>
            <p:cNvSpPr>
              <a:spLocks noEditPoints="1"/>
            </p:cNvSpPr>
            <p:nvPr/>
          </p:nvSpPr>
          <p:spPr bwMode="auto">
            <a:xfrm>
              <a:off x="3714751" y="1835150"/>
              <a:ext cx="1624013" cy="1177925"/>
            </a:xfrm>
            <a:custGeom>
              <a:avLst/>
              <a:gdLst>
                <a:gd name="T0" fmla="*/ 397 w 432"/>
                <a:gd name="T1" fmla="*/ 0 h 312"/>
                <a:gd name="T2" fmla="*/ 33 w 432"/>
                <a:gd name="T3" fmla="*/ 0 h 312"/>
                <a:gd name="T4" fmla="*/ 0 w 432"/>
                <a:gd name="T5" fmla="*/ 35 h 312"/>
                <a:gd name="T6" fmla="*/ 0 w 432"/>
                <a:gd name="T7" fmla="*/ 276 h 312"/>
                <a:gd name="T8" fmla="*/ 33 w 432"/>
                <a:gd name="T9" fmla="*/ 312 h 312"/>
                <a:gd name="T10" fmla="*/ 397 w 432"/>
                <a:gd name="T11" fmla="*/ 312 h 312"/>
                <a:gd name="T12" fmla="*/ 432 w 432"/>
                <a:gd name="T13" fmla="*/ 276 h 312"/>
                <a:gd name="T14" fmla="*/ 432 w 432"/>
                <a:gd name="T15" fmla="*/ 35 h 312"/>
                <a:gd name="T16" fmla="*/ 397 w 432"/>
                <a:gd name="T17" fmla="*/ 0 h 312"/>
                <a:gd name="T18" fmla="*/ 408 w 432"/>
                <a:gd name="T19" fmla="*/ 284 h 312"/>
                <a:gd name="T20" fmla="*/ 24 w 432"/>
                <a:gd name="T21" fmla="*/ 284 h 312"/>
                <a:gd name="T22" fmla="*/ 24 w 432"/>
                <a:gd name="T23" fmla="*/ 28 h 312"/>
                <a:gd name="T24" fmla="*/ 408 w 432"/>
                <a:gd name="T25" fmla="*/ 28 h 312"/>
                <a:gd name="T26" fmla="*/ 408 w 432"/>
                <a:gd name="T27" fmla="*/ 28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2" h="312">
                  <a:moveTo>
                    <a:pt x="397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5" y="0"/>
                    <a:pt x="0" y="16"/>
                    <a:pt x="0" y="35"/>
                  </a:cubicBezTo>
                  <a:cubicBezTo>
                    <a:pt x="0" y="276"/>
                    <a:pt x="0" y="276"/>
                    <a:pt x="0" y="276"/>
                  </a:cubicBezTo>
                  <a:cubicBezTo>
                    <a:pt x="0" y="295"/>
                    <a:pt x="15" y="312"/>
                    <a:pt x="33" y="312"/>
                  </a:cubicBezTo>
                  <a:cubicBezTo>
                    <a:pt x="397" y="312"/>
                    <a:pt x="397" y="312"/>
                    <a:pt x="397" y="312"/>
                  </a:cubicBezTo>
                  <a:cubicBezTo>
                    <a:pt x="416" y="312"/>
                    <a:pt x="432" y="295"/>
                    <a:pt x="432" y="276"/>
                  </a:cubicBezTo>
                  <a:cubicBezTo>
                    <a:pt x="432" y="35"/>
                    <a:pt x="432" y="35"/>
                    <a:pt x="432" y="35"/>
                  </a:cubicBezTo>
                  <a:cubicBezTo>
                    <a:pt x="432" y="16"/>
                    <a:pt x="416" y="0"/>
                    <a:pt x="397" y="0"/>
                  </a:cubicBezTo>
                  <a:close/>
                  <a:moveTo>
                    <a:pt x="408" y="284"/>
                  </a:moveTo>
                  <a:cubicBezTo>
                    <a:pt x="24" y="284"/>
                    <a:pt x="24" y="284"/>
                    <a:pt x="24" y="284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408" y="28"/>
                    <a:pt x="408" y="28"/>
                    <a:pt x="408" y="28"/>
                  </a:cubicBezTo>
                  <a:lnTo>
                    <a:pt x="408" y="2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4135438" y="3089275"/>
              <a:ext cx="779463" cy="200025"/>
            </a:xfrm>
            <a:custGeom>
              <a:avLst/>
              <a:gdLst>
                <a:gd name="T0" fmla="*/ 163 w 207"/>
                <a:gd name="T1" fmla="*/ 35 h 53"/>
                <a:gd name="T2" fmla="*/ 207 w 207"/>
                <a:gd name="T3" fmla="*/ 35 h 53"/>
                <a:gd name="T4" fmla="*/ 207 w 207"/>
                <a:gd name="T5" fmla="*/ 53 h 53"/>
                <a:gd name="T6" fmla="*/ 0 w 207"/>
                <a:gd name="T7" fmla="*/ 53 h 53"/>
                <a:gd name="T8" fmla="*/ 0 w 207"/>
                <a:gd name="T9" fmla="*/ 35 h 53"/>
                <a:gd name="T10" fmla="*/ 44 w 207"/>
                <a:gd name="T11" fmla="*/ 35 h 53"/>
                <a:gd name="T12" fmla="*/ 58 w 207"/>
                <a:gd name="T13" fmla="*/ 11 h 53"/>
                <a:gd name="T14" fmla="*/ 66 w 207"/>
                <a:gd name="T15" fmla="*/ 0 h 53"/>
                <a:gd name="T16" fmla="*/ 104 w 207"/>
                <a:gd name="T17" fmla="*/ 0 h 53"/>
                <a:gd name="T18" fmla="*/ 141 w 207"/>
                <a:gd name="T19" fmla="*/ 0 h 53"/>
                <a:gd name="T20" fmla="*/ 149 w 207"/>
                <a:gd name="T21" fmla="*/ 11 h 53"/>
                <a:gd name="T22" fmla="*/ 163 w 207"/>
                <a:gd name="T23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7" h="53">
                  <a:moveTo>
                    <a:pt x="163" y="35"/>
                  </a:moveTo>
                  <a:cubicBezTo>
                    <a:pt x="207" y="35"/>
                    <a:pt x="207" y="35"/>
                    <a:pt x="207" y="35"/>
                  </a:cubicBezTo>
                  <a:cubicBezTo>
                    <a:pt x="207" y="53"/>
                    <a:pt x="207" y="53"/>
                    <a:pt x="20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8" y="31"/>
                    <a:pt x="53" y="24"/>
                    <a:pt x="58" y="11"/>
                  </a:cubicBezTo>
                  <a:cubicBezTo>
                    <a:pt x="58" y="11"/>
                    <a:pt x="61" y="1"/>
                    <a:pt x="66" y="0"/>
                  </a:cubicBezTo>
                  <a:cubicBezTo>
                    <a:pt x="69" y="0"/>
                    <a:pt x="86" y="0"/>
                    <a:pt x="104" y="0"/>
                  </a:cubicBezTo>
                  <a:cubicBezTo>
                    <a:pt x="121" y="0"/>
                    <a:pt x="138" y="0"/>
                    <a:pt x="141" y="0"/>
                  </a:cubicBezTo>
                  <a:cubicBezTo>
                    <a:pt x="146" y="1"/>
                    <a:pt x="149" y="11"/>
                    <a:pt x="149" y="11"/>
                  </a:cubicBezTo>
                  <a:cubicBezTo>
                    <a:pt x="154" y="24"/>
                    <a:pt x="159" y="31"/>
                    <a:pt x="16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9"/>
            <p:cNvSpPr/>
            <p:nvPr/>
          </p:nvSpPr>
          <p:spPr bwMode="auto">
            <a:xfrm>
              <a:off x="4429126" y="3089275"/>
              <a:ext cx="485775" cy="200025"/>
            </a:xfrm>
            <a:custGeom>
              <a:avLst/>
              <a:gdLst>
                <a:gd name="T0" fmla="*/ 85 w 129"/>
                <a:gd name="T1" fmla="*/ 35 h 53"/>
                <a:gd name="T2" fmla="*/ 71 w 129"/>
                <a:gd name="T3" fmla="*/ 11 h 53"/>
                <a:gd name="T4" fmla="*/ 63 w 129"/>
                <a:gd name="T5" fmla="*/ 0 h 53"/>
                <a:gd name="T6" fmla="*/ 26 w 129"/>
                <a:gd name="T7" fmla="*/ 0 h 53"/>
                <a:gd name="T8" fmla="*/ 0 w 129"/>
                <a:gd name="T9" fmla="*/ 0 h 53"/>
                <a:gd name="T10" fmla="*/ 59 w 129"/>
                <a:gd name="T11" fmla="*/ 53 h 53"/>
                <a:gd name="T12" fmla="*/ 129 w 129"/>
                <a:gd name="T13" fmla="*/ 53 h 53"/>
                <a:gd name="T14" fmla="*/ 129 w 129"/>
                <a:gd name="T15" fmla="*/ 35 h 53"/>
                <a:gd name="T16" fmla="*/ 85 w 129"/>
                <a:gd name="T17" fmla="*/ 35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53">
                  <a:moveTo>
                    <a:pt x="85" y="35"/>
                  </a:moveTo>
                  <a:cubicBezTo>
                    <a:pt x="81" y="31"/>
                    <a:pt x="76" y="24"/>
                    <a:pt x="71" y="11"/>
                  </a:cubicBezTo>
                  <a:cubicBezTo>
                    <a:pt x="71" y="11"/>
                    <a:pt x="68" y="1"/>
                    <a:pt x="63" y="0"/>
                  </a:cubicBezTo>
                  <a:cubicBezTo>
                    <a:pt x="60" y="0"/>
                    <a:pt x="43" y="0"/>
                    <a:pt x="26" y="0"/>
                  </a:cubicBezTo>
                  <a:cubicBezTo>
                    <a:pt x="16" y="0"/>
                    <a:pt x="7" y="0"/>
                    <a:pt x="0" y="0"/>
                  </a:cubicBezTo>
                  <a:cubicBezTo>
                    <a:pt x="21" y="15"/>
                    <a:pt x="41" y="33"/>
                    <a:pt x="59" y="53"/>
                  </a:cubicBezTo>
                  <a:cubicBezTo>
                    <a:pt x="129" y="53"/>
                    <a:pt x="129" y="53"/>
                    <a:pt x="129" y="53"/>
                  </a:cubicBezTo>
                  <a:cubicBezTo>
                    <a:pt x="129" y="35"/>
                    <a:pt x="129" y="35"/>
                    <a:pt x="129" y="35"/>
                  </a:cubicBezTo>
                  <a:lnTo>
                    <a:pt x="8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3756571" y="1905812"/>
              <a:ext cx="1537197" cy="10616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" name="矩形 20"/>
          <p:cNvSpPr/>
          <p:nvPr/>
        </p:nvSpPr>
        <p:spPr>
          <a:xfrm>
            <a:off x="6232221" y="3103063"/>
            <a:ext cx="3371354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136971" y="3917363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014678" y="3917363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136971" y="4158445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014678" y="4158445"/>
            <a:ext cx="15888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2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MH_Others_1"/>
          <p:cNvSpPr txBox="1"/>
          <p:nvPr>
            <p:custDataLst>
              <p:tags r:id="rId1"/>
            </p:custDataLst>
          </p:nvPr>
        </p:nvSpPr>
        <p:spPr>
          <a:xfrm>
            <a:off x="3119955" y="2687688"/>
            <a:ext cx="1713302" cy="135421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  <a:p>
            <a:pPr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Hexagon 23"/>
          <p:cNvSpPr/>
          <p:nvPr/>
        </p:nvSpPr>
        <p:spPr>
          <a:xfrm>
            <a:off x="7093350" y="2353961"/>
            <a:ext cx="1765093" cy="1521633"/>
          </a:xfrm>
          <a:prstGeom prst="hexagon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Hexagon 24"/>
          <p:cNvSpPr/>
          <p:nvPr/>
        </p:nvSpPr>
        <p:spPr>
          <a:xfrm>
            <a:off x="5546828" y="1610331"/>
            <a:ext cx="1765093" cy="1521633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Hexagon 32"/>
          <p:cNvSpPr/>
          <p:nvPr/>
        </p:nvSpPr>
        <p:spPr>
          <a:xfrm>
            <a:off x="7088102" y="4061474"/>
            <a:ext cx="1765093" cy="1521633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Hexagon 33"/>
          <p:cNvSpPr/>
          <p:nvPr/>
        </p:nvSpPr>
        <p:spPr>
          <a:xfrm>
            <a:off x="3989751" y="2353961"/>
            <a:ext cx="1765093" cy="1521633"/>
          </a:xfrm>
          <a:prstGeom prst="hexagon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Hexagon 34"/>
          <p:cNvSpPr/>
          <p:nvPr/>
        </p:nvSpPr>
        <p:spPr>
          <a:xfrm>
            <a:off x="3989751" y="4061474"/>
            <a:ext cx="1765093" cy="1521633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Hexagon 36"/>
          <p:cNvSpPr/>
          <p:nvPr/>
        </p:nvSpPr>
        <p:spPr>
          <a:xfrm>
            <a:off x="5566772" y="4822043"/>
            <a:ext cx="1765093" cy="1521633"/>
          </a:xfrm>
          <a:prstGeom prst="hexagon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455013" y="3200320"/>
            <a:ext cx="7934279" cy="1531416"/>
            <a:chOff x="52530" y="1944143"/>
            <a:chExt cx="7968598" cy="1538041"/>
          </a:xfrm>
          <a:solidFill>
            <a:schemeClr val="bg1"/>
          </a:solidFill>
        </p:grpSpPr>
        <p:grpSp>
          <p:nvGrpSpPr>
            <p:cNvPr id="3" name="Group 2"/>
            <p:cNvGrpSpPr/>
            <p:nvPr/>
          </p:nvGrpSpPr>
          <p:grpSpPr>
            <a:xfrm>
              <a:off x="3145192" y="1953970"/>
              <a:ext cx="1772728" cy="1528214"/>
              <a:chOff x="3145192" y="1953970"/>
              <a:chExt cx="1772728" cy="1528214"/>
            </a:xfrm>
            <a:grpFill/>
          </p:grpSpPr>
          <p:sp>
            <p:nvSpPr>
              <p:cNvPr id="23" name="Hexagon 22"/>
              <p:cNvSpPr/>
              <p:nvPr/>
            </p:nvSpPr>
            <p:spPr>
              <a:xfrm>
                <a:off x="3145192" y="1953970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13"/>
              <p:cNvSpPr>
                <a:spLocks noEditPoints="1"/>
              </p:cNvSpPr>
              <p:nvPr/>
            </p:nvSpPr>
            <p:spPr bwMode="auto">
              <a:xfrm>
                <a:off x="3676028" y="2509633"/>
                <a:ext cx="664606" cy="397235"/>
              </a:xfrm>
              <a:custGeom>
                <a:avLst/>
                <a:gdLst>
                  <a:gd name="T0" fmla="*/ 226 w 256"/>
                  <a:gd name="T1" fmla="*/ 131 h 154"/>
                  <a:gd name="T2" fmla="*/ 226 w 256"/>
                  <a:gd name="T3" fmla="*/ 130 h 154"/>
                  <a:gd name="T4" fmla="*/ 226 w 256"/>
                  <a:gd name="T5" fmla="*/ 10 h 154"/>
                  <a:gd name="T6" fmla="*/ 217 w 256"/>
                  <a:gd name="T7" fmla="*/ 0 h 154"/>
                  <a:gd name="T8" fmla="*/ 38 w 256"/>
                  <a:gd name="T9" fmla="*/ 0 h 154"/>
                  <a:gd name="T10" fmla="*/ 29 w 256"/>
                  <a:gd name="T11" fmla="*/ 10 h 154"/>
                  <a:gd name="T12" fmla="*/ 29 w 256"/>
                  <a:gd name="T13" fmla="*/ 130 h 154"/>
                  <a:gd name="T14" fmla="*/ 29 w 256"/>
                  <a:gd name="T15" fmla="*/ 131 h 154"/>
                  <a:gd name="T16" fmla="*/ 0 w 256"/>
                  <a:gd name="T17" fmla="*/ 138 h 154"/>
                  <a:gd name="T18" fmla="*/ 3 w 256"/>
                  <a:gd name="T19" fmla="*/ 154 h 154"/>
                  <a:gd name="T20" fmla="*/ 253 w 256"/>
                  <a:gd name="T21" fmla="*/ 154 h 154"/>
                  <a:gd name="T22" fmla="*/ 256 w 256"/>
                  <a:gd name="T23" fmla="*/ 138 h 154"/>
                  <a:gd name="T24" fmla="*/ 226 w 256"/>
                  <a:gd name="T25" fmla="*/ 131 h 154"/>
                  <a:gd name="T26" fmla="*/ 207 w 256"/>
                  <a:gd name="T27" fmla="*/ 119 h 154"/>
                  <a:gd name="T28" fmla="*/ 48 w 256"/>
                  <a:gd name="T29" fmla="*/ 119 h 154"/>
                  <a:gd name="T30" fmla="*/ 48 w 256"/>
                  <a:gd name="T31" fmla="*/ 20 h 154"/>
                  <a:gd name="T32" fmla="*/ 207 w 256"/>
                  <a:gd name="T33" fmla="*/ 20 h 154"/>
                  <a:gd name="T34" fmla="*/ 207 w 256"/>
                  <a:gd name="T35" fmla="*/ 119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6" h="154">
                    <a:moveTo>
                      <a:pt x="226" y="131"/>
                    </a:moveTo>
                    <a:cubicBezTo>
                      <a:pt x="226" y="131"/>
                      <a:pt x="226" y="131"/>
                      <a:pt x="226" y="130"/>
                    </a:cubicBezTo>
                    <a:cubicBezTo>
                      <a:pt x="226" y="10"/>
                      <a:pt x="226" y="10"/>
                      <a:pt x="226" y="10"/>
                    </a:cubicBezTo>
                    <a:cubicBezTo>
                      <a:pt x="226" y="5"/>
                      <a:pt x="222" y="0"/>
                      <a:pt x="217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3" y="0"/>
                      <a:pt x="29" y="5"/>
                      <a:pt x="29" y="10"/>
                    </a:cubicBezTo>
                    <a:cubicBezTo>
                      <a:pt x="29" y="130"/>
                      <a:pt x="29" y="130"/>
                      <a:pt x="29" y="130"/>
                    </a:cubicBezTo>
                    <a:cubicBezTo>
                      <a:pt x="29" y="131"/>
                      <a:pt x="29" y="131"/>
                      <a:pt x="29" y="131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3" y="154"/>
                      <a:pt x="3" y="154"/>
                      <a:pt x="3" y="154"/>
                    </a:cubicBezTo>
                    <a:cubicBezTo>
                      <a:pt x="253" y="154"/>
                      <a:pt x="253" y="154"/>
                      <a:pt x="253" y="154"/>
                    </a:cubicBezTo>
                    <a:cubicBezTo>
                      <a:pt x="256" y="138"/>
                      <a:pt x="256" y="138"/>
                      <a:pt x="256" y="138"/>
                    </a:cubicBezTo>
                    <a:lnTo>
                      <a:pt x="226" y="131"/>
                    </a:lnTo>
                    <a:close/>
                    <a:moveTo>
                      <a:pt x="207" y="119"/>
                    </a:moveTo>
                    <a:cubicBezTo>
                      <a:pt x="48" y="119"/>
                      <a:pt x="48" y="119"/>
                      <a:pt x="48" y="119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207" y="20"/>
                      <a:pt x="207" y="20"/>
                      <a:pt x="207" y="20"/>
                    </a:cubicBezTo>
                    <a:lnTo>
                      <a:pt x="207" y="11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046" tIns="45523" rIns="91046" bIns="45523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127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2530" y="1944143"/>
              <a:ext cx="1772728" cy="1528214"/>
              <a:chOff x="52530" y="1944143"/>
              <a:chExt cx="1772728" cy="1528214"/>
            </a:xfrm>
            <a:grpFill/>
          </p:grpSpPr>
          <p:sp>
            <p:nvSpPr>
              <p:cNvPr id="62" name="Hexagon 61"/>
              <p:cNvSpPr/>
              <p:nvPr/>
            </p:nvSpPr>
            <p:spPr>
              <a:xfrm>
                <a:off x="52530" y="1944143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8"/>
              <p:cNvSpPr>
                <a:spLocks noEditPoints="1"/>
              </p:cNvSpPr>
              <p:nvPr/>
            </p:nvSpPr>
            <p:spPr bwMode="auto">
              <a:xfrm>
                <a:off x="731020" y="2460800"/>
                <a:ext cx="311889" cy="464415"/>
              </a:xfrm>
              <a:custGeom>
                <a:avLst/>
                <a:gdLst>
                  <a:gd name="T0" fmla="*/ 201 w 202"/>
                  <a:gd name="T1" fmla="*/ 138 h 300"/>
                  <a:gd name="T2" fmla="*/ 2 w 202"/>
                  <a:gd name="T3" fmla="*/ 138 h 300"/>
                  <a:gd name="T4" fmla="*/ 0 w 202"/>
                  <a:gd name="T5" fmla="*/ 173 h 300"/>
                  <a:gd name="T6" fmla="*/ 101 w 202"/>
                  <a:gd name="T7" fmla="*/ 300 h 300"/>
                  <a:gd name="T8" fmla="*/ 201 w 202"/>
                  <a:gd name="T9" fmla="*/ 173 h 300"/>
                  <a:gd name="T10" fmla="*/ 201 w 202"/>
                  <a:gd name="T11" fmla="*/ 138 h 300"/>
                  <a:gd name="T12" fmla="*/ 113 w 202"/>
                  <a:gd name="T13" fmla="*/ 0 h 300"/>
                  <a:gd name="T14" fmla="*/ 113 w 202"/>
                  <a:gd name="T15" fmla="*/ 115 h 300"/>
                  <a:gd name="T16" fmla="*/ 200 w 202"/>
                  <a:gd name="T17" fmla="*/ 115 h 300"/>
                  <a:gd name="T18" fmla="*/ 113 w 202"/>
                  <a:gd name="T19" fmla="*/ 0 h 300"/>
                  <a:gd name="T20" fmla="*/ 89 w 202"/>
                  <a:gd name="T21" fmla="*/ 0 h 300"/>
                  <a:gd name="T22" fmla="*/ 2 w 202"/>
                  <a:gd name="T23" fmla="*/ 115 h 300"/>
                  <a:gd name="T24" fmla="*/ 89 w 202"/>
                  <a:gd name="T25" fmla="*/ 115 h 300"/>
                  <a:gd name="T26" fmla="*/ 89 w 202"/>
                  <a:gd name="T27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2" h="300">
                    <a:moveTo>
                      <a:pt x="201" y="138"/>
                    </a:moveTo>
                    <a:cubicBezTo>
                      <a:pt x="2" y="138"/>
                      <a:pt x="2" y="138"/>
                      <a:pt x="2" y="138"/>
                    </a:cubicBezTo>
                    <a:cubicBezTo>
                      <a:pt x="1" y="152"/>
                      <a:pt x="0" y="159"/>
                      <a:pt x="0" y="173"/>
                    </a:cubicBezTo>
                    <a:cubicBezTo>
                      <a:pt x="0" y="247"/>
                      <a:pt x="0" y="300"/>
                      <a:pt x="101" y="300"/>
                    </a:cubicBezTo>
                    <a:cubicBezTo>
                      <a:pt x="201" y="300"/>
                      <a:pt x="201" y="247"/>
                      <a:pt x="201" y="173"/>
                    </a:cubicBezTo>
                    <a:cubicBezTo>
                      <a:pt x="201" y="159"/>
                      <a:pt x="202" y="152"/>
                      <a:pt x="201" y="138"/>
                    </a:cubicBezTo>
                    <a:close/>
                    <a:moveTo>
                      <a:pt x="113" y="0"/>
                    </a:moveTo>
                    <a:cubicBezTo>
                      <a:pt x="113" y="115"/>
                      <a:pt x="113" y="115"/>
                      <a:pt x="113" y="115"/>
                    </a:cubicBezTo>
                    <a:cubicBezTo>
                      <a:pt x="200" y="115"/>
                      <a:pt x="200" y="115"/>
                      <a:pt x="200" y="115"/>
                    </a:cubicBezTo>
                    <a:cubicBezTo>
                      <a:pt x="192" y="55"/>
                      <a:pt x="173" y="3"/>
                      <a:pt x="113" y="0"/>
                    </a:cubicBezTo>
                    <a:close/>
                    <a:moveTo>
                      <a:pt x="89" y="0"/>
                    </a:moveTo>
                    <a:cubicBezTo>
                      <a:pt x="21" y="2"/>
                      <a:pt x="8" y="55"/>
                      <a:pt x="2" y="115"/>
                    </a:cubicBezTo>
                    <a:cubicBezTo>
                      <a:pt x="89" y="115"/>
                      <a:pt x="89" y="115"/>
                      <a:pt x="89" y="115"/>
                    </a:cubicBezTo>
                    <a:lnTo>
                      <a:pt x="89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046" tIns="45523" rIns="91046" bIns="45523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en-US" sz="127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6248400" y="1944143"/>
              <a:ext cx="1772728" cy="1528214"/>
              <a:chOff x="6248400" y="1944143"/>
              <a:chExt cx="1772728" cy="1528214"/>
            </a:xfrm>
            <a:grpFill/>
          </p:grpSpPr>
          <p:sp>
            <p:nvSpPr>
              <p:cNvPr id="61" name="Hexagon 60"/>
              <p:cNvSpPr/>
              <p:nvPr/>
            </p:nvSpPr>
            <p:spPr>
              <a:xfrm>
                <a:off x="6248400" y="1944143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2" name="Group 41"/>
              <p:cNvGrpSpPr/>
              <p:nvPr/>
            </p:nvGrpSpPr>
            <p:grpSpPr>
              <a:xfrm>
                <a:off x="6930594" y="2443673"/>
                <a:ext cx="422683" cy="479107"/>
                <a:chOff x="6109895" y="1540361"/>
                <a:chExt cx="133147" cy="150921"/>
              </a:xfrm>
              <a:grpFill/>
            </p:grpSpPr>
            <p:sp>
              <p:nvSpPr>
                <p:cNvPr id="43" name="Freeform 143"/>
                <p:cNvSpPr>
                  <a:spLocks noEditPoints="1"/>
                </p:cNvSpPr>
                <p:nvPr/>
              </p:nvSpPr>
              <p:spPr bwMode="auto">
                <a:xfrm>
                  <a:off x="6130176" y="1540361"/>
                  <a:ext cx="92585" cy="92585"/>
                </a:xfrm>
                <a:custGeom>
                  <a:avLst/>
                  <a:gdLst>
                    <a:gd name="T0" fmla="*/ 77 w 154"/>
                    <a:gd name="T1" fmla="*/ 0 h 155"/>
                    <a:gd name="T2" fmla="*/ 0 w 154"/>
                    <a:gd name="T3" fmla="*/ 78 h 155"/>
                    <a:gd name="T4" fmla="*/ 77 w 154"/>
                    <a:gd name="T5" fmla="*/ 155 h 155"/>
                    <a:gd name="T6" fmla="*/ 154 w 154"/>
                    <a:gd name="T7" fmla="*/ 78 h 155"/>
                    <a:gd name="T8" fmla="*/ 77 w 154"/>
                    <a:gd name="T9" fmla="*/ 0 h 155"/>
                    <a:gd name="T10" fmla="*/ 81 w 154"/>
                    <a:gd name="T11" fmla="*/ 139 h 155"/>
                    <a:gd name="T12" fmla="*/ 26 w 154"/>
                    <a:gd name="T13" fmla="*/ 101 h 155"/>
                    <a:gd name="T14" fmla="*/ 136 w 154"/>
                    <a:gd name="T15" fmla="*/ 101 h 155"/>
                    <a:gd name="T16" fmla="*/ 81 w 154"/>
                    <a:gd name="T17" fmla="*/ 139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4" h="155">
                      <a:moveTo>
                        <a:pt x="77" y="0"/>
                      </a:moveTo>
                      <a:cubicBezTo>
                        <a:pt x="34" y="0"/>
                        <a:pt x="0" y="35"/>
                        <a:pt x="0" y="78"/>
                      </a:cubicBezTo>
                      <a:cubicBezTo>
                        <a:pt x="0" y="120"/>
                        <a:pt x="34" y="155"/>
                        <a:pt x="77" y="155"/>
                      </a:cubicBezTo>
                      <a:cubicBezTo>
                        <a:pt x="120" y="155"/>
                        <a:pt x="154" y="120"/>
                        <a:pt x="154" y="78"/>
                      </a:cubicBezTo>
                      <a:cubicBezTo>
                        <a:pt x="154" y="35"/>
                        <a:pt x="120" y="0"/>
                        <a:pt x="77" y="0"/>
                      </a:cubicBezTo>
                      <a:close/>
                      <a:moveTo>
                        <a:pt x="81" y="139"/>
                      </a:moveTo>
                      <a:cubicBezTo>
                        <a:pt x="58" y="139"/>
                        <a:pt x="37" y="124"/>
                        <a:pt x="26" y="101"/>
                      </a:cubicBezTo>
                      <a:cubicBezTo>
                        <a:pt x="136" y="101"/>
                        <a:pt x="136" y="101"/>
                        <a:pt x="136" y="101"/>
                      </a:cubicBezTo>
                      <a:cubicBezTo>
                        <a:pt x="124" y="124"/>
                        <a:pt x="104" y="139"/>
                        <a:pt x="81" y="13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046" tIns="45523" rIns="91046" bIns="45523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en-US" sz="127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Freeform 146"/>
                <p:cNvSpPr/>
                <p:nvPr/>
              </p:nvSpPr>
              <p:spPr bwMode="auto">
                <a:xfrm>
                  <a:off x="6109895" y="1650721"/>
                  <a:ext cx="133147" cy="40561"/>
                </a:xfrm>
                <a:custGeom>
                  <a:avLst/>
                  <a:gdLst>
                    <a:gd name="T0" fmla="*/ 158 w 222"/>
                    <a:gd name="T1" fmla="*/ 0 h 67"/>
                    <a:gd name="T2" fmla="*/ 111 w 222"/>
                    <a:gd name="T3" fmla="*/ 12 h 67"/>
                    <a:gd name="T4" fmla="*/ 64 w 222"/>
                    <a:gd name="T5" fmla="*/ 0 h 67"/>
                    <a:gd name="T6" fmla="*/ 0 w 222"/>
                    <a:gd name="T7" fmla="*/ 67 h 67"/>
                    <a:gd name="T8" fmla="*/ 222 w 222"/>
                    <a:gd name="T9" fmla="*/ 67 h 67"/>
                    <a:gd name="T10" fmla="*/ 158 w 222"/>
                    <a:gd name="T11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2" h="67">
                      <a:moveTo>
                        <a:pt x="158" y="0"/>
                      </a:moveTo>
                      <a:cubicBezTo>
                        <a:pt x="144" y="7"/>
                        <a:pt x="128" y="12"/>
                        <a:pt x="111" y="12"/>
                      </a:cubicBezTo>
                      <a:cubicBezTo>
                        <a:pt x="94" y="12"/>
                        <a:pt x="78" y="7"/>
                        <a:pt x="64" y="0"/>
                      </a:cubicBezTo>
                      <a:cubicBezTo>
                        <a:pt x="34" y="8"/>
                        <a:pt x="11" y="26"/>
                        <a:pt x="0" y="67"/>
                      </a:cubicBezTo>
                      <a:cubicBezTo>
                        <a:pt x="222" y="67"/>
                        <a:pt x="222" y="67"/>
                        <a:pt x="222" y="67"/>
                      </a:cubicBezTo>
                      <a:cubicBezTo>
                        <a:pt x="211" y="26"/>
                        <a:pt x="188" y="8"/>
                        <a:pt x="15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91046" tIns="45523" rIns="91046" bIns="45523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en-US" sz="1275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7" name="Text Placeholder 32"/>
          <p:cNvSpPr txBox="1"/>
          <p:nvPr/>
        </p:nvSpPr>
        <p:spPr>
          <a:xfrm>
            <a:off x="1543688" y="1695636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/>
          <p:nvPr/>
        </p:nvSpPr>
        <p:spPr>
          <a:xfrm>
            <a:off x="1529274" y="1394887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32"/>
          <p:cNvSpPr txBox="1"/>
          <p:nvPr/>
        </p:nvSpPr>
        <p:spPr>
          <a:xfrm>
            <a:off x="8627848" y="1695636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33"/>
          <p:cNvSpPr txBox="1"/>
          <p:nvPr/>
        </p:nvSpPr>
        <p:spPr>
          <a:xfrm>
            <a:off x="9589301" y="1394887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 Placeholder 32"/>
          <p:cNvSpPr txBox="1"/>
          <p:nvPr/>
        </p:nvSpPr>
        <p:spPr>
          <a:xfrm>
            <a:off x="1543688" y="5585465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33"/>
          <p:cNvSpPr txBox="1"/>
          <p:nvPr/>
        </p:nvSpPr>
        <p:spPr>
          <a:xfrm>
            <a:off x="1529274" y="528471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32"/>
          <p:cNvSpPr txBox="1"/>
          <p:nvPr/>
        </p:nvSpPr>
        <p:spPr>
          <a:xfrm>
            <a:off x="8627848" y="5585465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33"/>
          <p:cNvSpPr txBox="1"/>
          <p:nvPr/>
        </p:nvSpPr>
        <p:spPr>
          <a:xfrm>
            <a:off x="9589301" y="528471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33" grpId="0" animBg="1"/>
      <p:bldP spid="34" grpId="0" animBg="1"/>
      <p:bldP spid="35" grpId="0" animBg="1"/>
      <p:bldP spid="37" grpId="0" animBg="1"/>
      <p:bldP spid="27" grpId="0"/>
      <p:bldP spid="28" grpId="0"/>
      <p:bldP spid="29" grpId="0"/>
      <p:bldP spid="30" grpId="0"/>
      <p:bldP spid="31" grpId="0"/>
      <p:bldP spid="32" grpId="0"/>
      <p:bldP spid="36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/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/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87" y="3256285"/>
            <a:ext cx="7212698" cy="3631746"/>
          </a:xfrm>
          <a:prstGeom prst="rect">
            <a:avLst/>
          </a:prstGeom>
        </p:spPr>
      </p:pic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6310882" y="2275023"/>
            <a:ext cx="6095157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</a:t>
            </a:r>
            <a:r>
              <a:rPr lang="en-US" altLang="zh-CN" sz="80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6310883" y="3506197"/>
            <a:ext cx="3646884" cy="43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800" dirty="0">
                <a:solidFill>
                  <a:schemeClr val="accent2"/>
                </a:solidFill>
                <a:cs typeface="Arial" panose="020B0604020202020204" pitchFamily="34" charset="0"/>
              </a:rPr>
              <a:t>非常感谢您的观看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99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99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1" grpId="1" bldLvl="0" animBg="1"/>
      <p:bldP spid="12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192725"/>
  <p:tag name="MH_LIBRARY" val="GRAPHI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Other"/>
  <p:tag name="MH_ORDER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自定义设计方案">
  <a:themeElements>
    <a:clrScheme name="自定义 2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BC1DD"/>
      </a:accent1>
      <a:accent2>
        <a:srgbClr val="262626"/>
      </a:accent2>
      <a:accent3>
        <a:srgbClr val="4BC1DD"/>
      </a:accent3>
      <a:accent4>
        <a:srgbClr val="262626"/>
      </a:accent4>
      <a:accent5>
        <a:srgbClr val="4BC1DD"/>
      </a:accent5>
      <a:accent6>
        <a:srgbClr val="262626"/>
      </a:accent6>
      <a:hlink>
        <a:srgbClr val="4BC1DD"/>
      </a:hlink>
      <a:folHlink>
        <a:srgbClr val="262626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2970</Words>
  <Application>Microsoft Office PowerPoint</Application>
  <PresentationFormat>自定义</PresentationFormat>
  <Paragraphs>258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宋体</vt:lpstr>
      <vt:lpstr>微软雅黑</vt:lpstr>
      <vt:lpstr>Arial</vt:lpstr>
      <vt:lpstr>Calibri</vt:lpstr>
      <vt:lpstr>Calibri Light</vt:lpstr>
      <vt:lpstr>Impact</vt:lpstr>
      <vt:lpstr>Wingdings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bt209</dc:title>
  <dc:creator/>
  <cp:lastModifiedBy/>
  <cp:revision>6</cp:revision>
  <dcterms:created xsi:type="dcterms:W3CDTF">2016-11-28T19:55:00Z</dcterms:created>
  <dcterms:modified xsi:type="dcterms:W3CDTF">2018-05-19T02:22:53Z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